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4" r:id="rId3"/>
    <p:sldId id="288" r:id="rId4"/>
    <p:sldId id="285" r:id="rId5"/>
    <p:sldId id="284" r:id="rId6"/>
    <p:sldId id="300" r:id="rId7"/>
    <p:sldId id="280" r:id="rId8"/>
    <p:sldId id="301" r:id="rId9"/>
    <p:sldId id="297" r:id="rId10"/>
    <p:sldId id="302" r:id="rId11"/>
    <p:sldId id="296" r:id="rId12"/>
    <p:sldId id="273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F1F8F9"/>
    <a:srgbClr val="C32013"/>
    <a:srgbClr val="FF3399"/>
    <a:srgbClr val="66FF33"/>
    <a:srgbClr val="FFFF99"/>
    <a:srgbClr val="D17DBB"/>
    <a:srgbClr val="99FF66"/>
    <a:srgbClr val="0000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-102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0385A-A26B-4F60-86F1-2819A6D1FD7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DCE56456-CD5A-4B31-8823-08FE770EF0B1}">
      <dgm:prSet phldrT="[Tekst]" phldr="1"/>
      <dgm:spPr/>
      <dgm:t>
        <a:bodyPr/>
        <a:lstStyle/>
        <a:p>
          <a:endParaRPr lang="pl-PL"/>
        </a:p>
      </dgm:t>
    </dgm:pt>
    <dgm:pt modelId="{41413B5D-BF40-4ABE-B772-4B6D0BFADBCE}">
      <dgm:prSet phldrT="[Tekst]" phldr="1"/>
      <dgm:spPr/>
      <dgm:t>
        <a:bodyPr/>
        <a:lstStyle/>
        <a:p>
          <a:endParaRPr lang="pl-PL"/>
        </a:p>
      </dgm:t>
    </dgm:pt>
    <dgm:pt modelId="{9241E98B-2F61-4DA7-AF8C-F5BE54D983F9}">
      <dgm:prSet phldrT="[Tekst]" phldr="1"/>
      <dgm:spPr/>
      <dgm:t>
        <a:bodyPr/>
        <a:lstStyle/>
        <a:p>
          <a:endParaRPr lang="pl-PL"/>
        </a:p>
      </dgm:t>
    </dgm:pt>
    <dgm:pt modelId="{0F153424-891F-415E-A91C-AF50AD70B63D}">
      <dgm:prSet phldrT="[Tekst]" phldr="1"/>
      <dgm:spPr/>
      <dgm:t>
        <a:bodyPr/>
        <a:lstStyle/>
        <a:p>
          <a:endParaRPr lang="pl-PL"/>
        </a:p>
      </dgm:t>
    </dgm:pt>
    <dgm:pt modelId="{37C1D634-5BE1-415B-B503-17B80E2E1CA8}">
      <dgm:prSet phldrT="[Tekst]" phldr="1"/>
      <dgm:spPr/>
      <dgm:t>
        <a:bodyPr/>
        <a:lstStyle/>
        <a:p>
          <a:endParaRPr lang="pl-PL"/>
        </a:p>
      </dgm:t>
    </dgm:pt>
    <dgm:pt modelId="{242E8A55-896A-411C-8BFD-7B1C9898649C}" type="sibTrans" cxnId="{FD6B0EBC-EACA-466B-B815-8AF89421770E}">
      <dgm:prSet/>
      <dgm:spPr/>
      <dgm:t>
        <a:bodyPr/>
        <a:lstStyle/>
        <a:p>
          <a:endParaRPr lang="pl-PL"/>
        </a:p>
      </dgm:t>
    </dgm:pt>
    <dgm:pt modelId="{B0A0E5D3-D1B0-4399-8BC1-338150E13682}" type="parTrans" cxnId="{FD6B0EBC-EACA-466B-B815-8AF89421770E}">
      <dgm:prSet/>
      <dgm:spPr/>
      <dgm:t>
        <a:bodyPr/>
        <a:lstStyle/>
        <a:p>
          <a:endParaRPr lang="pl-PL"/>
        </a:p>
      </dgm:t>
    </dgm:pt>
    <dgm:pt modelId="{961DA96E-0241-4F9C-901D-465017339EDD}" type="sibTrans" cxnId="{47405F06-5378-432B-A667-82CA09162A5B}">
      <dgm:prSet/>
      <dgm:spPr/>
      <dgm:t>
        <a:bodyPr/>
        <a:lstStyle/>
        <a:p>
          <a:endParaRPr lang="pl-PL"/>
        </a:p>
      </dgm:t>
    </dgm:pt>
    <dgm:pt modelId="{9D1DA2BC-A63C-49EA-AD6A-A9D3427A78C5}" type="parTrans" cxnId="{47405F06-5378-432B-A667-82CA09162A5B}">
      <dgm:prSet/>
      <dgm:spPr/>
      <dgm:t>
        <a:bodyPr/>
        <a:lstStyle/>
        <a:p>
          <a:endParaRPr lang="pl-PL"/>
        </a:p>
      </dgm:t>
    </dgm:pt>
    <dgm:pt modelId="{BC4E4975-37F5-4D99-AA4B-32F169F104B1}" type="sibTrans" cxnId="{0D0D0A20-432F-468B-9E7A-BDA5EA9B8EDC}">
      <dgm:prSet/>
      <dgm:spPr/>
      <dgm:t>
        <a:bodyPr/>
        <a:lstStyle/>
        <a:p>
          <a:endParaRPr lang="pl-PL"/>
        </a:p>
      </dgm:t>
    </dgm:pt>
    <dgm:pt modelId="{7F2845B4-5A82-444B-B0A6-7AEF50CFC94B}" type="parTrans" cxnId="{0D0D0A20-432F-468B-9E7A-BDA5EA9B8EDC}">
      <dgm:prSet/>
      <dgm:spPr/>
      <dgm:t>
        <a:bodyPr/>
        <a:lstStyle/>
        <a:p>
          <a:endParaRPr lang="pl-PL"/>
        </a:p>
      </dgm:t>
    </dgm:pt>
    <dgm:pt modelId="{3091AD80-BD34-4DCB-A622-98E8A0203C7C}" type="sibTrans" cxnId="{23156DF0-D846-48F3-8A5F-C386E36947EC}">
      <dgm:prSet/>
      <dgm:spPr/>
      <dgm:t>
        <a:bodyPr/>
        <a:lstStyle/>
        <a:p>
          <a:endParaRPr lang="pl-PL"/>
        </a:p>
      </dgm:t>
    </dgm:pt>
    <dgm:pt modelId="{01E04FF4-7A3D-4CDF-BEE5-B0EE655F915C}" type="parTrans" cxnId="{23156DF0-D846-48F3-8A5F-C386E36947EC}">
      <dgm:prSet/>
      <dgm:spPr/>
      <dgm:t>
        <a:bodyPr/>
        <a:lstStyle/>
        <a:p>
          <a:endParaRPr lang="pl-PL"/>
        </a:p>
      </dgm:t>
    </dgm:pt>
    <dgm:pt modelId="{4C5B969F-6165-42BC-8B7B-ADED783DC936}" type="sibTrans" cxnId="{DF0815A7-0810-464A-A09A-259613C9B2EB}">
      <dgm:prSet/>
      <dgm:spPr/>
      <dgm:t>
        <a:bodyPr/>
        <a:lstStyle/>
        <a:p>
          <a:endParaRPr lang="pl-PL"/>
        </a:p>
      </dgm:t>
    </dgm:pt>
    <dgm:pt modelId="{85C67E38-A142-49AA-8C34-4105B00C9ADD}" type="parTrans" cxnId="{DF0815A7-0810-464A-A09A-259613C9B2EB}">
      <dgm:prSet/>
      <dgm:spPr/>
      <dgm:t>
        <a:bodyPr/>
        <a:lstStyle/>
        <a:p>
          <a:endParaRPr lang="pl-PL"/>
        </a:p>
      </dgm:t>
    </dgm:pt>
    <dgm:pt modelId="{E82DA39F-689E-4C3D-B8D5-FE4C7AB08DDD}" type="pres">
      <dgm:prSet presAssocID="{FC20385A-A26B-4F60-86F1-2819A6D1FD7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F154ABC-ECB5-4C93-9F2C-4B7F3D745320}" type="pres">
      <dgm:prSet presAssocID="{FC20385A-A26B-4F60-86F1-2819A6D1FD76}" presName="matrix" presStyleCnt="0"/>
      <dgm:spPr/>
    </dgm:pt>
    <dgm:pt modelId="{D99FD49D-BCB3-4F1D-94E6-16529F14F9E2}" type="pres">
      <dgm:prSet presAssocID="{FC20385A-A26B-4F60-86F1-2819A6D1FD76}" presName="tile1" presStyleLbl="node1" presStyleIdx="0" presStyleCnt="4"/>
      <dgm:spPr/>
      <dgm:t>
        <a:bodyPr/>
        <a:lstStyle/>
        <a:p>
          <a:endParaRPr lang="pl-PL"/>
        </a:p>
      </dgm:t>
    </dgm:pt>
    <dgm:pt modelId="{A2A67BA3-CC42-4D30-B3F0-C910157F8D4A}" type="pres">
      <dgm:prSet presAssocID="{FC20385A-A26B-4F60-86F1-2819A6D1FD7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CEF43F-51F3-490C-929E-15454003A1F0}" type="pres">
      <dgm:prSet presAssocID="{FC20385A-A26B-4F60-86F1-2819A6D1FD76}" presName="tile2" presStyleLbl="node1" presStyleIdx="1" presStyleCnt="4"/>
      <dgm:spPr/>
      <dgm:t>
        <a:bodyPr/>
        <a:lstStyle/>
        <a:p>
          <a:endParaRPr lang="pl-PL"/>
        </a:p>
      </dgm:t>
    </dgm:pt>
    <dgm:pt modelId="{60BD16C7-207F-4EEF-B386-B4D72547977D}" type="pres">
      <dgm:prSet presAssocID="{FC20385A-A26B-4F60-86F1-2819A6D1FD7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0091E8-19C7-4306-8A7B-C08BF81B1ED1}" type="pres">
      <dgm:prSet presAssocID="{FC20385A-A26B-4F60-86F1-2819A6D1FD76}" presName="tile3" presStyleLbl="node1" presStyleIdx="2" presStyleCnt="4"/>
      <dgm:spPr/>
      <dgm:t>
        <a:bodyPr/>
        <a:lstStyle/>
        <a:p>
          <a:endParaRPr lang="pl-PL"/>
        </a:p>
      </dgm:t>
    </dgm:pt>
    <dgm:pt modelId="{86CA1F94-955A-4896-A4C8-EBA925F039A5}" type="pres">
      <dgm:prSet presAssocID="{FC20385A-A26B-4F60-86F1-2819A6D1FD7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97335D-F834-466E-BA4C-1D67F911C806}" type="pres">
      <dgm:prSet presAssocID="{FC20385A-A26B-4F60-86F1-2819A6D1FD76}" presName="tile4" presStyleLbl="node1" presStyleIdx="3" presStyleCnt="4"/>
      <dgm:spPr/>
      <dgm:t>
        <a:bodyPr/>
        <a:lstStyle/>
        <a:p>
          <a:endParaRPr lang="pl-PL"/>
        </a:p>
      </dgm:t>
    </dgm:pt>
    <dgm:pt modelId="{DF5A2AEC-28F8-4AA1-B190-C9E712A9806D}" type="pres">
      <dgm:prSet presAssocID="{FC20385A-A26B-4F60-86F1-2819A6D1FD7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216087-9C24-47DC-A2B2-92A27CFC399A}" type="pres">
      <dgm:prSet presAssocID="{FC20385A-A26B-4F60-86F1-2819A6D1FD7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0D0D0A20-432F-468B-9E7A-BDA5EA9B8EDC}" srcId="{37C1D634-5BE1-415B-B503-17B80E2E1CA8}" destId="{41413B5D-BF40-4ABE-B772-4B6D0BFADBCE}" srcOrd="2" destOrd="0" parTransId="{7F2845B4-5A82-444B-B0A6-7AEF50CFC94B}" sibTransId="{BC4E4975-37F5-4D99-AA4B-32F169F104B1}"/>
    <dgm:cxn modelId="{47405F06-5378-432B-A667-82CA09162A5B}" srcId="{37C1D634-5BE1-415B-B503-17B80E2E1CA8}" destId="{DCE56456-CD5A-4B31-8823-08FE770EF0B1}" srcOrd="3" destOrd="0" parTransId="{9D1DA2BC-A63C-49EA-AD6A-A9D3427A78C5}" sibTransId="{961DA96E-0241-4F9C-901D-465017339EDD}"/>
    <dgm:cxn modelId="{963B1140-81D0-4724-A367-92C9CD2E392E}" type="presOf" srcId="{0F153424-891F-415E-A91C-AF50AD70B63D}" destId="{A2A67BA3-CC42-4D30-B3F0-C910157F8D4A}" srcOrd="1" destOrd="0" presId="urn:microsoft.com/office/officeart/2005/8/layout/matrix1"/>
    <dgm:cxn modelId="{FAFAD8AC-581A-4E63-8B95-BC907CB51F64}" type="presOf" srcId="{41413B5D-BF40-4ABE-B772-4B6D0BFADBCE}" destId="{86CA1F94-955A-4896-A4C8-EBA925F039A5}" srcOrd="1" destOrd="0" presId="urn:microsoft.com/office/officeart/2005/8/layout/matrix1"/>
    <dgm:cxn modelId="{235193FF-E67B-4D54-8504-65E4AC886D5C}" type="presOf" srcId="{9241E98B-2F61-4DA7-AF8C-F5BE54D983F9}" destId="{60BD16C7-207F-4EEF-B386-B4D72547977D}" srcOrd="1" destOrd="0" presId="urn:microsoft.com/office/officeart/2005/8/layout/matrix1"/>
    <dgm:cxn modelId="{7AEA028E-B5EE-401E-AF14-2C60EA3FB177}" type="presOf" srcId="{41413B5D-BF40-4ABE-B772-4B6D0BFADBCE}" destId="{A90091E8-19C7-4306-8A7B-C08BF81B1ED1}" srcOrd="0" destOrd="0" presId="urn:microsoft.com/office/officeart/2005/8/layout/matrix1"/>
    <dgm:cxn modelId="{23156DF0-D846-48F3-8A5F-C386E36947EC}" srcId="{37C1D634-5BE1-415B-B503-17B80E2E1CA8}" destId="{9241E98B-2F61-4DA7-AF8C-F5BE54D983F9}" srcOrd="1" destOrd="0" parTransId="{01E04FF4-7A3D-4CDF-BEE5-B0EE655F915C}" sibTransId="{3091AD80-BD34-4DCB-A622-98E8A0203C7C}"/>
    <dgm:cxn modelId="{68A45D06-0ED8-4043-83FB-57D798FA0AEA}" type="presOf" srcId="{DCE56456-CD5A-4B31-8823-08FE770EF0B1}" destId="{8597335D-F834-466E-BA4C-1D67F911C806}" srcOrd="0" destOrd="0" presId="urn:microsoft.com/office/officeart/2005/8/layout/matrix1"/>
    <dgm:cxn modelId="{E08DB97D-005C-4AE5-9692-EBC868E5859B}" type="presOf" srcId="{0F153424-891F-415E-A91C-AF50AD70B63D}" destId="{D99FD49D-BCB3-4F1D-94E6-16529F14F9E2}" srcOrd="0" destOrd="0" presId="urn:microsoft.com/office/officeart/2005/8/layout/matrix1"/>
    <dgm:cxn modelId="{986A268F-A9FB-443E-B8FB-3AC6D912103F}" type="presOf" srcId="{FC20385A-A26B-4F60-86F1-2819A6D1FD76}" destId="{E82DA39F-689E-4C3D-B8D5-FE4C7AB08DDD}" srcOrd="0" destOrd="0" presId="urn:microsoft.com/office/officeart/2005/8/layout/matrix1"/>
    <dgm:cxn modelId="{B366BF8F-6902-4A15-A3B3-AF21E63C7536}" type="presOf" srcId="{37C1D634-5BE1-415B-B503-17B80E2E1CA8}" destId="{CE216087-9C24-47DC-A2B2-92A27CFC399A}" srcOrd="0" destOrd="0" presId="urn:microsoft.com/office/officeart/2005/8/layout/matrix1"/>
    <dgm:cxn modelId="{FD6B0EBC-EACA-466B-B815-8AF89421770E}" srcId="{FC20385A-A26B-4F60-86F1-2819A6D1FD76}" destId="{37C1D634-5BE1-415B-B503-17B80E2E1CA8}" srcOrd="0" destOrd="0" parTransId="{B0A0E5D3-D1B0-4399-8BC1-338150E13682}" sibTransId="{242E8A55-896A-411C-8BFD-7B1C9898649C}"/>
    <dgm:cxn modelId="{0CE6601A-E5AB-4163-B0E0-A1DEB9197D3F}" type="presOf" srcId="{9241E98B-2F61-4DA7-AF8C-F5BE54D983F9}" destId="{6FCEF43F-51F3-490C-929E-15454003A1F0}" srcOrd="0" destOrd="0" presId="urn:microsoft.com/office/officeart/2005/8/layout/matrix1"/>
    <dgm:cxn modelId="{DF0815A7-0810-464A-A09A-259613C9B2EB}" srcId="{37C1D634-5BE1-415B-B503-17B80E2E1CA8}" destId="{0F153424-891F-415E-A91C-AF50AD70B63D}" srcOrd="0" destOrd="0" parTransId="{85C67E38-A142-49AA-8C34-4105B00C9ADD}" sibTransId="{4C5B969F-6165-42BC-8B7B-ADED783DC936}"/>
    <dgm:cxn modelId="{709665BD-4A24-48A3-941C-394CA979535B}" type="presOf" srcId="{DCE56456-CD5A-4B31-8823-08FE770EF0B1}" destId="{DF5A2AEC-28F8-4AA1-B190-C9E712A9806D}" srcOrd="1" destOrd="0" presId="urn:microsoft.com/office/officeart/2005/8/layout/matrix1"/>
    <dgm:cxn modelId="{C5D7EDC2-38FA-47F1-8532-4CC78FE87937}" type="presParOf" srcId="{E82DA39F-689E-4C3D-B8D5-FE4C7AB08DDD}" destId="{5F154ABC-ECB5-4C93-9F2C-4B7F3D745320}" srcOrd="0" destOrd="0" presId="urn:microsoft.com/office/officeart/2005/8/layout/matrix1"/>
    <dgm:cxn modelId="{4C64264E-7A50-4FA1-8A46-AF1A8B4C7967}" type="presParOf" srcId="{5F154ABC-ECB5-4C93-9F2C-4B7F3D745320}" destId="{D99FD49D-BCB3-4F1D-94E6-16529F14F9E2}" srcOrd="0" destOrd="0" presId="urn:microsoft.com/office/officeart/2005/8/layout/matrix1"/>
    <dgm:cxn modelId="{8488505B-4F90-4BA0-9178-D6586DDEAD28}" type="presParOf" srcId="{5F154ABC-ECB5-4C93-9F2C-4B7F3D745320}" destId="{A2A67BA3-CC42-4D30-B3F0-C910157F8D4A}" srcOrd="1" destOrd="0" presId="urn:microsoft.com/office/officeart/2005/8/layout/matrix1"/>
    <dgm:cxn modelId="{904CD451-631F-4BEC-B74A-140ACB370E79}" type="presParOf" srcId="{5F154ABC-ECB5-4C93-9F2C-4B7F3D745320}" destId="{6FCEF43F-51F3-490C-929E-15454003A1F0}" srcOrd="2" destOrd="0" presId="urn:microsoft.com/office/officeart/2005/8/layout/matrix1"/>
    <dgm:cxn modelId="{192F4426-003B-4D65-B52C-E942D4F43A8C}" type="presParOf" srcId="{5F154ABC-ECB5-4C93-9F2C-4B7F3D745320}" destId="{60BD16C7-207F-4EEF-B386-B4D72547977D}" srcOrd="3" destOrd="0" presId="urn:microsoft.com/office/officeart/2005/8/layout/matrix1"/>
    <dgm:cxn modelId="{AEA82836-8F3F-43D0-B631-97683EE3C3C1}" type="presParOf" srcId="{5F154ABC-ECB5-4C93-9F2C-4B7F3D745320}" destId="{A90091E8-19C7-4306-8A7B-C08BF81B1ED1}" srcOrd="4" destOrd="0" presId="urn:microsoft.com/office/officeart/2005/8/layout/matrix1"/>
    <dgm:cxn modelId="{F6D59A90-46C8-4D93-AB51-3866C53A6C2E}" type="presParOf" srcId="{5F154ABC-ECB5-4C93-9F2C-4B7F3D745320}" destId="{86CA1F94-955A-4896-A4C8-EBA925F039A5}" srcOrd="5" destOrd="0" presId="urn:microsoft.com/office/officeart/2005/8/layout/matrix1"/>
    <dgm:cxn modelId="{3A22C92A-54B8-4D8B-B9F8-0A638BA196CC}" type="presParOf" srcId="{5F154ABC-ECB5-4C93-9F2C-4B7F3D745320}" destId="{8597335D-F834-466E-BA4C-1D67F911C806}" srcOrd="6" destOrd="0" presId="urn:microsoft.com/office/officeart/2005/8/layout/matrix1"/>
    <dgm:cxn modelId="{686D931B-94ED-4B48-9121-3D6DC4822C9C}" type="presParOf" srcId="{5F154ABC-ECB5-4C93-9F2C-4B7F3D745320}" destId="{DF5A2AEC-28F8-4AA1-B190-C9E712A9806D}" srcOrd="7" destOrd="0" presId="urn:microsoft.com/office/officeart/2005/8/layout/matrix1"/>
    <dgm:cxn modelId="{05298473-D3E2-4971-84DF-A8F823464177}" type="presParOf" srcId="{E82DA39F-689E-4C3D-B8D5-FE4C7AB08DDD}" destId="{CE216087-9C24-47DC-A2B2-92A27CFC39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12F81-E13F-4A97-886B-53B8A60A2ABC}" type="doc">
      <dgm:prSet loTypeId="urn:microsoft.com/office/officeart/2005/8/layout/matrix1" loCatId="matrix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7889840B-E50E-42EC-B7AD-5C087CC0E2B4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3200" b="1" dirty="0" smtClean="0">
              <a:latin typeface="Constantia" pitchFamily="18" charset="0"/>
            </a:rPr>
            <a:t>IP </a:t>
          </a:r>
          <a:r>
            <a:rPr lang="pl-PL" sz="3200" b="1" dirty="0" err="1" smtClean="0">
              <a:latin typeface="Constantia" pitchFamily="18" charset="0"/>
            </a:rPr>
            <a:t>Education</a:t>
          </a:r>
          <a:endParaRPr lang="pl-PL" sz="3200" b="1" dirty="0">
            <a:latin typeface="Constantia" pitchFamily="18" charset="0"/>
          </a:endParaRPr>
        </a:p>
      </dgm:t>
    </dgm:pt>
    <dgm:pt modelId="{ABCBDA9B-D594-4435-8750-DB4DCE5D2E28}" type="parTrans" cxnId="{49F2378E-040F-438C-B5E6-74061B4F5202}">
      <dgm:prSet/>
      <dgm:spPr/>
      <dgm:t>
        <a:bodyPr/>
        <a:lstStyle/>
        <a:p>
          <a:endParaRPr lang="pl-PL"/>
        </a:p>
      </dgm:t>
    </dgm:pt>
    <dgm:pt modelId="{94C96CAF-C1FC-4100-9E29-E5C1F06A644B}" type="sibTrans" cxnId="{49F2378E-040F-438C-B5E6-74061B4F5202}">
      <dgm:prSet/>
      <dgm:spPr/>
      <dgm:t>
        <a:bodyPr/>
        <a:lstStyle/>
        <a:p>
          <a:endParaRPr lang="pl-PL"/>
        </a:p>
      </dgm:t>
    </dgm:pt>
    <dgm:pt modelId="{B1F5B255-4485-4C2A-A2A8-BD8F97580B9A}">
      <dgm:prSet phldrT="[Tekst]" custT="1"/>
      <dgm:spPr/>
      <dgm:t>
        <a:bodyPr/>
        <a:lstStyle/>
        <a:p>
          <a:r>
            <a:rPr lang="pl-PL" sz="3200" dirty="0" err="1" smtClean="0">
              <a:latin typeface="Constantia" pitchFamily="18" charset="0"/>
            </a:rPr>
            <a:t>Students</a:t>
          </a:r>
          <a:endParaRPr lang="pl-PL" sz="3200" dirty="0">
            <a:latin typeface="Constantia" pitchFamily="18" charset="0"/>
          </a:endParaRPr>
        </a:p>
      </dgm:t>
    </dgm:pt>
    <dgm:pt modelId="{E984D233-E212-4295-BD4F-7318EEBF0EBA}" type="parTrans" cxnId="{3D1A6060-9758-4CD6-B732-6EEF89BAFA86}">
      <dgm:prSet/>
      <dgm:spPr/>
      <dgm:t>
        <a:bodyPr/>
        <a:lstStyle/>
        <a:p>
          <a:endParaRPr lang="pl-PL"/>
        </a:p>
      </dgm:t>
    </dgm:pt>
    <dgm:pt modelId="{A0A29C91-A027-413E-80F4-0780233C4979}" type="sibTrans" cxnId="{3D1A6060-9758-4CD6-B732-6EEF89BAFA86}">
      <dgm:prSet/>
      <dgm:spPr/>
      <dgm:t>
        <a:bodyPr/>
        <a:lstStyle/>
        <a:p>
          <a:endParaRPr lang="pl-PL"/>
        </a:p>
      </dgm:t>
    </dgm:pt>
    <dgm:pt modelId="{1B8C0050-C4AF-453C-AF31-23A19B55ECB0}">
      <dgm:prSet phldrT="[Tekst]" custT="1"/>
      <dgm:spPr/>
      <dgm:t>
        <a:bodyPr/>
        <a:lstStyle/>
        <a:p>
          <a:r>
            <a:rPr lang="pl-PL" sz="2800" dirty="0" err="1" smtClean="0">
              <a:latin typeface="Constantia" pitchFamily="18" charset="0"/>
            </a:rPr>
            <a:t>Teachers</a:t>
          </a:r>
          <a:endParaRPr lang="pl-PL" sz="2800" dirty="0" smtClean="0">
            <a:latin typeface="Constantia" pitchFamily="18" charset="0"/>
          </a:endParaRPr>
        </a:p>
        <a:p>
          <a:r>
            <a:rPr lang="pl-PL" sz="2800" dirty="0" err="1" smtClean="0">
              <a:latin typeface="Constantia" pitchFamily="18" charset="0"/>
            </a:rPr>
            <a:t>R&amp;D</a:t>
          </a:r>
          <a:r>
            <a:rPr lang="pl-PL" sz="2800" dirty="0" smtClean="0">
              <a:latin typeface="Constantia" pitchFamily="18" charset="0"/>
            </a:rPr>
            <a:t> </a:t>
          </a:r>
          <a:r>
            <a:rPr lang="pl-PL" sz="2800" dirty="0" err="1" smtClean="0">
              <a:latin typeface="Constantia" pitchFamily="18" charset="0"/>
            </a:rPr>
            <a:t>staff</a:t>
          </a:r>
          <a:endParaRPr lang="pl-PL" sz="2800" dirty="0">
            <a:latin typeface="Constantia" pitchFamily="18" charset="0"/>
          </a:endParaRPr>
        </a:p>
      </dgm:t>
    </dgm:pt>
    <dgm:pt modelId="{312BEFCE-9BEA-4DB3-83AE-00ECC5BCED9F}" type="parTrans" cxnId="{0247645E-1C8F-4323-9F89-D9964DCF93EE}">
      <dgm:prSet/>
      <dgm:spPr/>
      <dgm:t>
        <a:bodyPr/>
        <a:lstStyle/>
        <a:p>
          <a:endParaRPr lang="pl-PL"/>
        </a:p>
      </dgm:t>
    </dgm:pt>
    <dgm:pt modelId="{C46B1FDF-8C16-41D6-8BCB-C5993AEC15E3}" type="sibTrans" cxnId="{0247645E-1C8F-4323-9F89-D9964DCF93EE}">
      <dgm:prSet/>
      <dgm:spPr/>
      <dgm:t>
        <a:bodyPr/>
        <a:lstStyle/>
        <a:p>
          <a:endParaRPr lang="pl-PL"/>
        </a:p>
      </dgm:t>
    </dgm:pt>
    <dgm:pt modelId="{91651255-8C4F-4F74-9821-41BC55D196F4}">
      <dgm:prSet phldrT="[Tekst]" custT="1"/>
      <dgm:spPr/>
      <dgm:t>
        <a:bodyPr/>
        <a:lstStyle/>
        <a:p>
          <a:r>
            <a:rPr lang="pl-PL" sz="3200" dirty="0" smtClean="0">
              <a:latin typeface="Constantia" pitchFamily="18" charset="0"/>
            </a:rPr>
            <a:t>IP </a:t>
          </a:r>
          <a:r>
            <a:rPr lang="pl-PL" sz="3200" dirty="0" err="1" smtClean="0">
              <a:latin typeface="Constantia" pitchFamily="18" charset="0"/>
            </a:rPr>
            <a:t>Profesionals</a:t>
          </a:r>
          <a:endParaRPr lang="pl-PL" sz="3200" dirty="0">
            <a:latin typeface="Constantia" pitchFamily="18" charset="0"/>
          </a:endParaRPr>
        </a:p>
      </dgm:t>
    </dgm:pt>
    <dgm:pt modelId="{B6ACBC7A-57E9-4208-8E81-1E393205ABB7}" type="parTrans" cxnId="{6DD2175E-2F26-4D57-88E0-A214EA008D25}">
      <dgm:prSet/>
      <dgm:spPr/>
      <dgm:t>
        <a:bodyPr/>
        <a:lstStyle/>
        <a:p>
          <a:endParaRPr lang="pl-PL"/>
        </a:p>
      </dgm:t>
    </dgm:pt>
    <dgm:pt modelId="{CDCD35F9-F579-4644-8099-EB18E36529F6}" type="sibTrans" cxnId="{6DD2175E-2F26-4D57-88E0-A214EA008D25}">
      <dgm:prSet/>
      <dgm:spPr/>
      <dgm:t>
        <a:bodyPr/>
        <a:lstStyle/>
        <a:p>
          <a:endParaRPr lang="pl-PL"/>
        </a:p>
      </dgm:t>
    </dgm:pt>
    <dgm:pt modelId="{3BB64A01-6C94-4550-955D-D90D17C485B0}">
      <dgm:prSet phldrT="[Tekst]" custT="1"/>
      <dgm:spPr/>
      <dgm:t>
        <a:bodyPr/>
        <a:lstStyle/>
        <a:p>
          <a:r>
            <a:rPr lang="pl-PL" sz="3200" dirty="0" err="1" smtClean="0">
              <a:latin typeface="Constantia" pitchFamily="18" charset="0"/>
            </a:rPr>
            <a:t>SME’s</a:t>
          </a:r>
          <a:endParaRPr lang="pl-PL" sz="3200" dirty="0">
            <a:latin typeface="Constantia" pitchFamily="18" charset="0"/>
          </a:endParaRPr>
        </a:p>
      </dgm:t>
    </dgm:pt>
    <dgm:pt modelId="{9D6829B3-E729-4AEB-91DB-B7B631CEE9C6}" type="parTrans" cxnId="{CD25D56B-CE3A-47D0-A092-D8F305070F43}">
      <dgm:prSet/>
      <dgm:spPr/>
      <dgm:t>
        <a:bodyPr/>
        <a:lstStyle/>
        <a:p>
          <a:endParaRPr lang="pl-PL"/>
        </a:p>
      </dgm:t>
    </dgm:pt>
    <dgm:pt modelId="{E8DDD003-3FED-4333-AED8-0D03B81555D9}" type="sibTrans" cxnId="{CD25D56B-CE3A-47D0-A092-D8F305070F43}">
      <dgm:prSet/>
      <dgm:spPr/>
      <dgm:t>
        <a:bodyPr/>
        <a:lstStyle/>
        <a:p>
          <a:endParaRPr lang="pl-PL"/>
        </a:p>
      </dgm:t>
    </dgm:pt>
    <dgm:pt modelId="{9C57E087-B73B-4F90-981D-C064BE5616B7}" type="pres">
      <dgm:prSet presAssocID="{EFA12F81-E13F-4A97-886B-53B8A60A2A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4694B8-29A0-4CEB-B34B-01F5EAA0B70C}" type="pres">
      <dgm:prSet presAssocID="{EFA12F81-E13F-4A97-886B-53B8A60A2ABC}" presName="matrix" presStyleCnt="0"/>
      <dgm:spPr/>
    </dgm:pt>
    <dgm:pt modelId="{2B0E6C76-A70B-49C6-B506-E32271AA9A49}" type="pres">
      <dgm:prSet presAssocID="{EFA12F81-E13F-4A97-886B-53B8A60A2ABC}" presName="tile1" presStyleLbl="node1" presStyleIdx="0" presStyleCnt="4"/>
      <dgm:spPr/>
      <dgm:t>
        <a:bodyPr/>
        <a:lstStyle/>
        <a:p>
          <a:endParaRPr lang="pl-PL"/>
        </a:p>
      </dgm:t>
    </dgm:pt>
    <dgm:pt modelId="{38DDD318-19D9-4852-A532-59ABEB4E3BEC}" type="pres">
      <dgm:prSet presAssocID="{EFA12F81-E13F-4A97-886B-53B8A60A2A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EB10D3-3370-4161-A88A-1FC45619061F}" type="pres">
      <dgm:prSet presAssocID="{EFA12F81-E13F-4A97-886B-53B8A60A2ABC}" presName="tile2" presStyleLbl="node1" presStyleIdx="1" presStyleCnt="4"/>
      <dgm:spPr/>
      <dgm:t>
        <a:bodyPr/>
        <a:lstStyle/>
        <a:p>
          <a:endParaRPr lang="pl-PL"/>
        </a:p>
      </dgm:t>
    </dgm:pt>
    <dgm:pt modelId="{B92F4DDC-7DB0-477C-ABB0-8025997335FB}" type="pres">
      <dgm:prSet presAssocID="{EFA12F81-E13F-4A97-886B-53B8A60A2A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5822FB-7664-44DC-A370-D11B5625A2F2}" type="pres">
      <dgm:prSet presAssocID="{EFA12F81-E13F-4A97-886B-53B8A60A2ABC}" presName="tile3" presStyleLbl="node1" presStyleIdx="2" presStyleCnt="4"/>
      <dgm:spPr/>
      <dgm:t>
        <a:bodyPr/>
        <a:lstStyle/>
        <a:p>
          <a:endParaRPr lang="pl-PL"/>
        </a:p>
      </dgm:t>
    </dgm:pt>
    <dgm:pt modelId="{604D3BBF-12CD-4E21-A27C-2BBFA1E1187C}" type="pres">
      <dgm:prSet presAssocID="{EFA12F81-E13F-4A97-886B-53B8A60A2A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40E1E6-5A58-47B4-BF1C-FB0665E8D6AC}" type="pres">
      <dgm:prSet presAssocID="{EFA12F81-E13F-4A97-886B-53B8A60A2ABC}" presName="tile4" presStyleLbl="node1" presStyleIdx="3" presStyleCnt="4"/>
      <dgm:spPr/>
      <dgm:t>
        <a:bodyPr/>
        <a:lstStyle/>
        <a:p>
          <a:endParaRPr lang="pl-PL"/>
        </a:p>
      </dgm:t>
    </dgm:pt>
    <dgm:pt modelId="{CDB7AC33-3091-4216-8FCB-F1ADA2836A44}" type="pres">
      <dgm:prSet presAssocID="{EFA12F81-E13F-4A97-886B-53B8A60A2A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94E54C-C6E9-4EB5-82DE-43035B061BB4}" type="pres">
      <dgm:prSet presAssocID="{EFA12F81-E13F-4A97-886B-53B8A60A2ABC}" presName="centerTile" presStyleLbl="fgShp" presStyleIdx="0" presStyleCnt="1" custScaleX="132834" custScaleY="12486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1AB073B2-66C2-412E-A4AF-BC68780FAC7F}" type="presOf" srcId="{EFA12F81-E13F-4A97-886B-53B8A60A2ABC}" destId="{9C57E087-B73B-4F90-981D-C064BE5616B7}" srcOrd="0" destOrd="0" presId="urn:microsoft.com/office/officeart/2005/8/layout/matrix1"/>
    <dgm:cxn modelId="{6DD2175E-2F26-4D57-88E0-A214EA008D25}" srcId="{7889840B-E50E-42EC-B7AD-5C087CC0E2B4}" destId="{91651255-8C4F-4F74-9821-41BC55D196F4}" srcOrd="2" destOrd="0" parTransId="{B6ACBC7A-57E9-4208-8E81-1E393205ABB7}" sibTransId="{CDCD35F9-F579-4644-8099-EB18E36529F6}"/>
    <dgm:cxn modelId="{89B3C709-B724-445A-ACD8-70B0A6AB92F6}" type="presOf" srcId="{7889840B-E50E-42EC-B7AD-5C087CC0E2B4}" destId="{4894E54C-C6E9-4EB5-82DE-43035B061BB4}" srcOrd="0" destOrd="0" presId="urn:microsoft.com/office/officeart/2005/8/layout/matrix1"/>
    <dgm:cxn modelId="{0247645E-1C8F-4323-9F89-D9964DCF93EE}" srcId="{7889840B-E50E-42EC-B7AD-5C087CC0E2B4}" destId="{1B8C0050-C4AF-453C-AF31-23A19B55ECB0}" srcOrd="1" destOrd="0" parTransId="{312BEFCE-9BEA-4DB3-83AE-00ECC5BCED9F}" sibTransId="{C46B1FDF-8C16-41D6-8BCB-C5993AEC15E3}"/>
    <dgm:cxn modelId="{3D1A6060-9758-4CD6-B732-6EEF89BAFA86}" srcId="{7889840B-E50E-42EC-B7AD-5C087CC0E2B4}" destId="{B1F5B255-4485-4C2A-A2A8-BD8F97580B9A}" srcOrd="0" destOrd="0" parTransId="{E984D233-E212-4295-BD4F-7318EEBF0EBA}" sibTransId="{A0A29C91-A027-413E-80F4-0780233C4979}"/>
    <dgm:cxn modelId="{CD25D56B-CE3A-47D0-A092-D8F305070F43}" srcId="{7889840B-E50E-42EC-B7AD-5C087CC0E2B4}" destId="{3BB64A01-6C94-4550-955D-D90D17C485B0}" srcOrd="3" destOrd="0" parTransId="{9D6829B3-E729-4AEB-91DB-B7B631CEE9C6}" sibTransId="{E8DDD003-3FED-4333-AED8-0D03B81555D9}"/>
    <dgm:cxn modelId="{2F467009-2834-404E-ABC9-0CDDCE5D6EB8}" type="presOf" srcId="{1B8C0050-C4AF-453C-AF31-23A19B55ECB0}" destId="{B92F4DDC-7DB0-477C-ABB0-8025997335FB}" srcOrd="1" destOrd="0" presId="urn:microsoft.com/office/officeart/2005/8/layout/matrix1"/>
    <dgm:cxn modelId="{0301110B-D75C-4F73-86F7-67257BF41A7F}" type="presOf" srcId="{B1F5B255-4485-4C2A-A2A8-BD8F97580B9A}" destId="{38DDD318-19D9-4852-A532-59ABEB4E3BEC}" srcOrd="1" destOrd="0" presId="urn:microsoft.com/office/officeart/2005/8/layout/matrix1"/>
    <dgm:cxn modelId="{E7BD68A1-9822-4988-B9F1-6ED51359D62E}" type="presOf" srcId="{B1F5B255-4485-4C2A-A2A8-BD8F97580B9A}" destId="{2B0E6C76-A70B-49C6-B506-E32271AA9A49}" srcOrd="0" destOrd="0" presId="urn:microsoft.com/office/officeart/2005/8/layout/matrix1"/>
    <dgm:cxn modelId="{D65FD146-EAD1-421E-BE90-31111CC68411}" type="presOf" srcId="{3BB64A01-6C94-4550-955D-D90D17C485B0}" destId="{6940E1E6-5A58-47B4-BF1C-FB0665E8D6AC}" srcOrd="0" destOrd="0" presId="urn:microsoft.com/office/officeart/2005/8/layout/matrix1"/>
    <dgm:cxn modelId="{92DAEF6F-0109-4AFD-8053-3241E37779C1}" type="presOf" srcId="{3BB64A01-6C94-4550-955D-D90D17C485B0}" destId="{CDB7AC33-3091-4216-8FCB-F1ADA2836A44}" srcOrd="1" destOrd="0" presId="urn:microsoft.com/office/officeart/2005/8/layout/matrix1"/>
    <dgm:cxn modelId="{49F2378E-040F-438C-B5E6-74061B4F5202}" srcId="{EFA12F81-E13F-4A97-886B-53B8A60A2ABC}" destId="{7889840B-E50E-42EC-B7AD-5C087CC0E2B4}" srcOrd="0" destOrd="0" parTransId="{ABCBDA9B-D594-4435-8750-DB4DCE5D2E28}" sibTransId="{94C96CAF-C1FC-4100-9E29-E5C1F06A644B}"/>
    <dgm:cxn modelId="{C1FE1787-A728-45A7-B369-89EB0EB944FF}" type="presOf" srcId="{91651255-8C4F-4F74-9821-41BC55D196F4}" destId="{604D3BBF-12CD-4E21-A27C-2BBFA1E1187C}" srcOrd="1" destOrd="0" presId="urn:microsoft.com/office/officeart/2005/8/layout/matrix1"/>
    <dgm:cxn modelId="{AE2DB521-63E2-4301-8565-B39E6B4BCC34}" type="presOf" srcId="{91651255-8C4F-4F74-9821-41BC55D196F4}" destId="{915822FB-7664-44DC-A370-D11B5625A2F2}" srcOrd="0" destOrd="0" presId="urn:microsoft.com/office/officeart/2005/8/layout/matrix1"/>
    <dgm:cxn modelId="{9C474729-C7A2-4DF0-9B00-B3D7CC247D38}" type="presOf" srcId="{1B8C0050-C4AF-453C-AF31-23A19B55ECB0}" destId="{77EB10D3-3370-4161-A88A-1FC45619061F}" srcOrd="0" destOrd="0" presId="urn:microsoft.com/office/officeart/2005/8/layout/matrix1"/>
    <dgm:cxn modelId="{50A28803-6F8A-4C40-9B12-288983C8C7DA}" type="presParOf" srcId="{9C57E087-B73B-4F90-981D-C064BE5616B7}" destId="{C34694B8-29A0-4CEB-B34B-01F5EAA0B70C}" srcOrd="0" destOrd="0" presId="urn:microsoft.com/office/officeart/2005/8/layout/matrix1"/>
    <dgm:cxn modelId="{F81B3DFA-7FFB-45AE-8A51-1741DAE2D06D}" type="presParOf" srcId="{C34694B8-29A0-4CEB-B34B-01F5EAA0B70C}" destId="{2B0E6C76-A70B-49C6-B506-E32271AA9A49}" srcOrd="0" destOrd="0" presId="urn:microsoft.com/office/officeart/2005/8/layout/matrix1"/>
    <dgm:cxn modelId="{F66B84BE-7443-4B7F-AB6D-8616DA9D75FB}" type="presParOf" srcId="{C34694B8-29A0-4CEB-B34B-01F5EAA0B70C}" destId="{38DDD318-19D9-4852-A532-59ABEB4E3BEC}" srcOrd="1" destOrd="0" presId="urn:microsoft.com/office/officeart/2005/8/layout/matrix1"/>
    <dgm:cxn modelId="{B3A795DB-F7DE-4E4A-87D5-CFA8F4BD6857}" type="presParOf" srcId="{C34694B8-29A0-4CEB-B34B-01F5EAA0B70C}" destId="{77EB10D3-3370-4161-A88A-1FC45619061F}" srcOrd="2" destOrd="0" presId="urn:microsoft.com/office/officeart/2005/8/layout/matrix1"/>
    <dgm:cxn modelId="{67CB4D8D-C5CB-4FE5-A480-7CBC6465A8D1}" type="presParOf" srcId="{C34694B8-29A0-4CEB-B34B-01F5EAA0B70C}" destId="{B92F4DDC-7DB0-477C-ABB0-8025997335FB}" srcOrd="3" destOrd="0" presId="urn:microsoft.com/office/officeart/2005/8/layout/matrix1"/>
    <dgm:cxn modelId="{41A9AAD5-D13D-4B4D-8594-7F90E51ACA70}" type="presParOf" srcId="{C34694B8-29A0-4CEB-B34B-01F5EAA0B70C}" destId="{915822FB-7664-44DC-A370-D11B5625A2F2}" srcOrd="4" destOrd="0" presId="urn:microsoft.com/office/officeart/2005/8/layout/matrix1"/>
    <dgm:cxn modelId="{7A034088-3B32-48E9-BEED-579361380131}" type="presParOf" srcId="{C34694B8-29A0-4CEB-B34B-01F5EAA0B70C}" destId="{604D3BBF-12CD-4E21-A27C-2BBFA1E1187C}" srcOrd="5" destOrd="0" presId="urn:microsoft.com/office/officeart/2005/8/layout/matrix1"/>
    <dgm:cxn modelId="{A55D7BDE-01ED-4E19-B562-CCE0BB1CBCA7}" type="presParOf" srcId="{C34694B8-29A0-4CEB-B34B-01F5EAA0B70C}" destId="{6940E1E6-5A58-47B4-BF1C-FB0665E8D6AC}" srcOrd="6" destOrd="0" presId="urn:microsoft.com/office/officeart/2005/8/layout/matrix1"/>
    <dgm:cxn modelId="{5A61E5BB-9967-483A-BDC9-882349CF0841}" type="presParOf" srcId="{C34694B8-29A0-4CEB-B34B-01F5EAA0B70C}" destId="{CDB7AC33-3091-4216-8FCB-F1ADA2836A44}" srcOrd="7" destOrd="0" presId="urn:microsoft.com/office/officeart/2005/8/layout/matrix1"/>
    <dgm:cxn modelId="{C018F8DA-F5D5-4A6B-B033-34565A9AE10D}" type="presParOf" srcId="{9C57E087-B73B-4F90-981D-C064BE5616B7}" destId="{4894E54C-C6E9-4EB5-82DE-43035B061BB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9FD49D-BCB3-4F1D-94E6-16529F14F9E2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500" kern="1200"/>
        </a:p>
      </dsp:txBody>
      <dsp:txXfrm rot="16200000">
        <a:off x="762000" y="-762000"/>
        <a:ext cx="1524000" cy="3048000"/>
      </dsp:txXfrm>
    </dsp:sp>
    <dsp:sp modelId="{6FCEF43F-51F3-490C-929E-15454003A1F0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500" kern="1200"/>
        </a:p>
      </dsp:txBody>
      <dsp:txXfrm>
        <a:off x="3048000" y="0"/>
        <a:ext cx="3048000" cy="1524000"/>
      </dsp:txXfrm>
    </dsp:sp>
    <dsp:sp modelId="{A90091E8-19C7-4306-8A7B-C08BF81B1ED1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500" kern="1200"/>
        </a:p>
      </dsp:txBody>
      <dsp:txXfrm rot="10800000">
        <a:off x="0" y="2539999"/>
        <a:ext cx="3048000" cy="1524000"/>
      </dsp:txXfrm>
    </dsp:sp>
    <dsp:sp modelId="{8597335D-F834-466E-BA4C-1D67F911C806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500" kern="1200"/>
        </a:p>
      </dsp:txBody>
      <dsp:txXfrm rot="5400000">
        <a:off x="3810000" y="1777999"/>
        <a:ext cx="1524000" cy="3048000"/>
      </dsp:txXfrm>
    </dsp:sp>
    <dsp:sp modelId="{CE216087-9C24-47DC-A2B2-92A27CFC399A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900" kern="1200"/>
        </a:p>
      </dsp:txBody>
      <dsp:txXfrm>
        <a:off x="2133600" y="1523999"/>
        <a:ext cx="1828800" cy="101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0E6C76-A70B-49C6-B506-E32271AA9A49}">
      <dsp:nvSpPr>
        <dsp:cNvPr id="0" name=""/>
        <dsp:cNvSpPr/>
      </dsp:nvSpPr>
      <dsp:spPr>
        <a:xfrm rot="16200000">
          <a:off x="521892" y="-521892"/>
          <a:ext cx="2123289" cy="3167073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err="1" smtClean="0">
              <a:latin typeface="Constantia" pitchFamily="18" charset="0"/>
            </a:rPr>
            <a:t>Students</a:t>
          </a:r>
          <a:endParaRPr lang="pl-PL" sz="3200" kern="1200" dirty="0">
            <a:latin typeface="Constantia" pitchFamily="18" charset="0"/>
          </a:endParaRPr>
        </a:p>
      </dsp:txBody>
      <dsp:txXfrm rot="16200000">
        <a:off x="787303" y="-787303"/>
        <a:ext cx="1592466" cy="3167073"/>
      </dsp:txXfrm>
    </dsp:sp>
    <dsp:sp modelId="{77EB10D3-3370-4161-A88A-1FC45619061F}">
      <dsp:nvSpPr>
        <dsp:cNvPr id="0" name=""/>
        <dsp:cNvSpPr/>
      </dsp:nvSpPr>
      <dsp:spPr>
        <a:xfrm>
          <a:off x="3167073" y="0"/>
          <a:ext cx="3167073" cy="2123289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err="1" smtClean="0">
              <a:latin typeface="Constantia" pitchFamily="18" charset="0"/>
            </a:rPr>
            <a:t>Teachers</a:t>
          </a:r>
          <a:endParaRPr lang="pl-PL" sz="2800" kern="1200" dirty="0" smtClean="0">
            <a:latin typeface="Constantia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err="1" smtClean="0">
              <a:latin typeface="Constantia" pitchFamily="18" charset="0"/>
            </a:rPr>
            <a:t>R&amp;D</a:t>
          </a:r>
          <a:r>
            <a:rPr lang="pl-PL" sz="2800" kern="1200" dirty="0" smtClean="0">
              <a:latin typeface="Constantia" pitchFamily="18" charset="0"/>
            </a:rPr>
            <a:t> </a:t>
          </a:r>
          <a:r>
            <a:rPr lang="pl-PL" sz="2800" kern="1200" dirty="0" err="1" smtClean="0">
              <a:latin typeface="Constantia" pitchFamily="18" charset="0"/>
            </a:rPr>
            <a:t>staff</a:t>
          </a:r>
          <a:endParaRPr lang="pl-PL" sz="2800" kern="1200" dirty="0">
            <a:latin typeface="Constantia" pitchFamily="18" charset="0"/>
          </a:endParaRPr>
        </a:p>
      </dsp:txBody>
      <dsp:txXfrm>
        <a:off x="3167073" y="0"/>
        <a:ext cx="3167073" cy="1592466"/>
      </dsp:txXfrm>
    </dsp:sp>
    <dsp:sp modelId="{915822FB-7664-44DC-A370-D11B5625A2F2}">
      <dsp:nvSpPr>
        <dsp:cNvPr id="0" name=""/>
        <dsp:cNvSpPr/>
      </dsp:nvSpPr>
      <dsp:spPr>
        <a:xfrm rot="10800000">
          <a:off x="0" y="2123289"/>
          <a:ext cx="3167073" cy="2123289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latin typeface="Constantia" pitchFamily="18" charset="0"/>
            </a:rPr>
            <a:t>IP </a:t>
          </a:r>
          <a:r>
            <a:rPr lang="pl-PL" sz="3200" kern="1200" dirty="0" err="1" smtClean="0">
              <a:latin typeface="Constantia" pitchFamily="18" charset="0"/>
            </a:rPr>
            <a:t>Profesionals</a:t>
          </a:r>
          <a:endParaRPr lang="pl-PL" sz="3200" kern="1200" dirty="0">
            <a:latin typeface="Constantia" pitchFamily="18" charset="0"/>
          </a:endParaRPr>
        </a:p>
      </dsp:txBody>
      <dsp:txXfrm rot="10800000">
        <a:off x="0" y="2654111"/>
        <a:ext cx="3167073" cy="1592466"/>
      </dsp:txXfrm>
    </dsp:sp>
    <dsp:sp modelId="{6940E1E6-5A58-47B4-BF1C-FB0665E8D6AC}">
      <dsp:nvSpPr>
        <dsp:cNvPr id="0" name=""/>
        <dsp:cNvSpPr/>
      </dsp:nvSpPr>
      <dsp:spPr>
        <a:xfrm rot="5400000">
          <a:off x="3688966" y="1601396"/>
          <a:ext cx="2123289" cy="3167073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err="1" smtClean="0">
              <a:latin typeface="Constantia" pitchFamily="18" charset="0"/>
            </a:rPr>
            <a:t>SME’s</a:t>
          </a:r>
          <a:endParaRPr lang="pl-PL" sz="3200" kern="1200" dirty="0">
            <a:latin typeface="Constantia" pitchFamily="18" charset="0"/>
          </a:endParaRPr>
        </a:p>
      </dsp:txBody>
      <dsp:txXfrm rot="5400000">
        <a:off x="3954377" y="1866807"/>
        <a:ext cx="1592466" cy="3167073"/>
      </dsp:txXfrm>
    </dsp:sp>
    <dsp:sp modelId="{4894E54C-C6E9-4EB5-82DE-43035B061BB4}">
      <dsp:nvSpPr>
        <dsp:cNvPr id="0" name=""/>
        <dsp:cNvSpPr/>
      </dsp:nvSpPr>
      <dsp:spPr>
        <a:xfrm>
          <a:off x="1904988" y="1460499"/>
          <a:ext cx="2524170" cy="1325579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latin typeface="Constantia" pitchFamily="18" charset="0"/>
            </a:rPr>
            <a:t>IP </a:t>
          </a:r>
          <a:r>
            <a:rPr lang="pl-PL" sz="3200" b="1" kern="1200" dirty="0" err="1" smtClean="0">
              <a:latin typeface="Constantia" pitchFamily="18" charset="0"/>
            </a:rPr>
            <a:t>Education</a:t>
          </a:r>
          <a:endParaRPr lang="pl-PL" sz="3200" b="1" kern="1200" dirty="0">
            <a:latin typeface="Constantia" pitchFamily="18" charset="0"/>
          </a:endParaRPr>
        </a:p>
      </dsp:txBody>
      <dsp:txXfrm>
        <a:off x="1904988" y="1460499"/>
        <a:ext cx="2524170" cy="132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65969A-4076-48FF-9BC4-6FB483321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4AB6B9-5148-4D3B-8492-9C729ADE7E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CD41A-BE69-471E-9A60-463507BCA196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D7A8F-9EFA-4898-B5E6-C1A2C6A169B9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3696-1E4F-456B-8909-D8132397F394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E9583-7C1D-418D-A0B7-B4240EB6A9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A456-CC53-4E6C-AE1D-61D27DEE923A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2F27-5B43-4F4E-B857-D5E6A3C734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19C54-8164-42C6-B917-362489F6F4A3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E94E-3742-46A9-B809-3590103CE4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B40E-4637-4ECE-A35F-BEC9D4779C62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CA7-8A50-4AB7-91E5-5DFB613572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873D-7C30-424F-A3DD-057C11D3FFCA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9DD7D-A880-4A50-A886-C69DB236C0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C1AF6-1A36-4679-A753-DB4A03B2B05F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90BA-D252-4251-9CD5-9DA542B435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D102-682F-4F50-BA4A-267B477CE6E2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71A3-6467-49AE-A6E3-DF8F118E0E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DAA7-FA88-4976-BAC4-E59FEB18F078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6816B-7D6A-4846-8F4A-77692C5B89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6D4A-DD4F-4A7C-ABD9-C721D9EC6050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B946-C80A-42C2-8C4D-B047EF4087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10DA-D26B-4672-8A2B-59513498FCCB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4624-EAD1-4DED-9562-2F2DECA945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B512-F039-46E3-971F-01250008A6D6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2376-59FE-4AF3-9936-9C1909CAC7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57F9-D62E-4442-B3B7-1C8CFD477421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091FC-34D9-4CC9-AC8D-8B294BC423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E57D0-5699-4939-B9F9-802CC1F89812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1058-59AF-48BD-B172-0CB2BEB195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9564-C73D-461F-B393-F865A59BBE37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1DF7-E77E-4A86-A98C-AEDC636EB1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5EB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F438BEF-9631-48BD-9601-2FA548BA7EF3}" type="datetime1">
              <a:rPr lang="pl-PL"/>
              <a:pPr>
                <a:defRPr/>
              </a:pPr>
              <a:t>2010-09-14</a:t>
            </a:fld>
            <a:r>
              <a:rPr lang="pl-PL"/>
              <a:t>Disseminating IP in universities, Bucharest, 23 March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l-PL"/>
              <a:t>Inter-Regional Forum on Development and Service-Oriented Intellectual Property Administration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0022A0-A651-49A8-976A-03A2554B51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822825"/>
            <a:ext cx="6769100" cy="1054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b="1" i="1" dirty="0" smtClean="0">
                <a:solidFill>
                  <a:srgbClr val="9A0000"/>
                </a:solidFill>
                <a:latin typeface="Constantia" pitchFamily="18" charset="0"/>
              </a:rPr>
              <a:t>Joanna Nyga</a:t>
            </a:r>
            <a:endParaRPr lang="en-GB" sz="2000" b="1" i="1" dirty="0" smtClean="0">
              <a:solidFill>
                <a:srgbClr val="9A0000"/>
              </a:solidFill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000" b="1" i="1" dirty="0" smtClean="0">
                <a:solidFill>
                  <a:srgbClr val="9A0000"/>
                </a:solidFill>
                <a:latin typeface="Constantia" pitchFamily="18" charset="0"/>
              </a:rPr>
              <a:t> Magdalena Maciejska-Szlaps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 dirty="0" smtClean="0">
                <a:solidFill>
                  <a:srgbClr val="9A0000"/>
                </a:solidFill>
                <a:latin typeface="Constantia" pitchFamily="18" charset="0"/>
              </a:rPr>
              <a:t>Patent Office of the Republic of Poland</a:t>
            </a:r>
          </a:p>
          <a:p>
            <a:pPr eaLnBrk="1" hangingPunct="1">
              <a:lnSpc>
                <a:spcPct val="90000"/>
              </a:lnSpc>
            </a:pPr>
            <a:endParaRPr lang="pl-PL" sz="2000" b="1" i="1" dirty="0" smtClean="0">
              <a:solidFill>
                <a:srgbClr val="990099"/>
              </a:solidFill>
              <a:latin typeface="Constantia" pitchFamily="18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1835150" y="6048375"/>
            <a:ext cx="540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b="1" dirty="0" err="1">
                <a:latin typeface="Constantia" pitchFamily="18" charset="0"/>
              </a:rPr>
              <a:t>Rome</a:t>
            </a:r>
            <a:r>
              <a:rPr lang="pl-PL" sz="1400" b="1" dirty="0">
                <a:latin typeface="Constantia" pitchFamily="18" charset="0"/>
              </a:rPr>
              <a:t>, </a:t>
            </a:r>
            <a:r>
              <a:rPr lang="pl-PL" sz="1400" b="1" dirty="0" err="1">
                <a:latin typeface="Constantia" pitchFamily="18" charset="0"/>
              </a:rPr>
              <a:t>October</a:t>
            </a:r>
            <a:r>
              <a:rPr lang="pl-PL" sz="1400" b="1" dirty="0">
                <a:latin typeface="Constantia" pitchFamily="18" charset="0"/>
              </a:rPr>
              <a:t>  2010</a:t>
            </a:r>
            <a:endParaRPr lang="en-US" sz="1400" b="1" dirty="0">
              <a:latin typeface="Constantia" pitchFamily="18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642938" y="2716402"/>
            <a:ext cx="7786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New and </a:t>
            </a:r>
            <a: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  <a:t>i</a:t>
            </a:r>
            <a:r>
              <a:rPr lang="en-US" sz="3200" b="1" dirty="0" err="1" smtClean="0">
                <a:solidFill>
                  <a:srgbClr val="C00000"/>
                </a:solidFill>
                <a:latin typeface="Constantia" pitchFamily="18" charset="0"/>
              </a:rPr>
              <a:t>mproved</a:t>
            </a:r>
            <a:r>
              <a:rPr lang="en-US" sz="32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  <a:t>a</a:t>
            </a:r>
            <a:r>
              <a:rPr lang="en-US" sz="3200" b="1" dirty="0" err="1" smtClean="0">
                <a:solidFill>
                  <a:srgbClr val="C00000"/>
                </a:solidFill>
                <a:latin typeface="Constantia" pitchFamily="18" charset="0"/>
              </a:rPr>
              <a:t>ctivit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i</a:t>
            </a:r>
            <a:r>
              <a:rPr lang="en-US" sz="3200" b="1" dirty="0" err="1">
                <a:solidFill>
                  <a:srgbClr val="C00000"/>
                </a:solidFill>
                <a:latin typeface="Constantia" pitchFamily="18" charset="0"/>
              </a:rPr>
              <a:t>es</a:t>
            </a:r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onstantia" pitchFamily="18" charset="0"/>
              </a:rPr>
              <a:t>of </a:t>
            </a:r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supporting SMEs – </a:t>
            </a:r>
            <a:endParaRPr lang="pl-PL" sz="32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onstantia" pitchFamily="18" charset="0"/>
              </a:rPr>
              <a:t>efficient </a:t>
            </a:r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technology transfer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6" name="Obraz 5" descr="logo_ang_w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548680"/>
            <a:ext cx="2221992" cy="1405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07904" y="188641"/>
            <a:ext cx="5436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What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are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 we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doing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now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…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99592" y="1340768"/>
            <a:ext cx="7272462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800" b="1" dirty="0" err="1">
                <a:latin typeface="Constantia" pitchFamily="18" charset="0"/>
              </a:rPr>
              <a:t>Cooperation</a:t>
            </a:r>
            <a:r>
              <a:rPr lang="pl-PL" sz="2800" b="1" dirty="0">
                <a:latin typeface="Constantia" pitchFamily="18" charset="0"/>
              </a:rPr>
              <a:t> </a:t>
            </a:r>
            <a:r>
              <a:rPr lang="pl-PL" sz="2800" b="1" dirty="0" err="1">
                <a:latin typeface="Constantia" pitchFamily="18" charset="0"/>
              </a:rPr>
              <a:t>with</a:t>
            </a:r>
            <a:r>
              <a:rPr lang="pl-PL" sz="2800" b="1" dirty="0">
                <a:latin typeface="Constantia" pitchFamily="18" charset="0"/>
              </a:rPr>
              <a:t>: </a:t>
            </a:r>
            <a:endParaRPr lang="pl-PL" sz="2800" b="1" dirty="0" smtClean="0">
              <a:latin typeface="Constant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 smtClean="0">
              <a:latin typeface="Constant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l-PL" sz="2400" dirty="0" err="1" smtClean="0">
                <a:latin typeface="Constantia" pitchFamily="18" charset="0"/>
              </a:rPr>
              <a:t>Polish</a:t>
            </a:r>
            <a:r>
              <a:rPr lang="pl-PL" sz="2400" dirty="0" smtClean="0">
                <a:latin typeface="Constantia" pitchFamily="18" charset="0"/>
              </a:rPr>
              <a:t> </a:t>
            </a:r>
            <a:r>
              <a:rPr lang="pl-PL" sz="2400" dirty="0" err="1">
                <a:latin typeface="Constantia" pitchFamily="18" charset="0"/>
              </a:rPr>
              <a:t>Chamber</a:t>
            </a:r>
            <a:r>
              <a:rPr lang="pl-PL" sz="2400" dirty="0">
                <a:latin typeface="Constantia" pitchFamily="18" charset="0"/>
              </a:rPr>
              <a:t> of Commerce </a:t>
            </a:r>
            <a:endParaRPr lang="pl-PL" sz="2400" dirty="0" smtClean="0">
              <a:latin typeface="Constant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400" dirty="0">
                <a:latin typeface="Constantia" pitchFamily="18" charset="0"/>
              </a:rPr>
              <a:t>Polish Agency for Enterprise Development </a:t>
            </a:r>
            <a:endParaRPr lang="pl-PL" sz="2400" dirty="0" smtClean="0">
              <a:latin typeface="Constant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400" dirty="0" smtClean="0">
                <a:latin typeface="Constantia" pitchFamily="18" charset="0"/>
              </a:rPr>
              <a:t>Polish Federation </a:t>
            </a:r>
            <a:r>
              <a:rPr lang="pl-PL" sz="2400" dirty="0" smtClean="0">
                <a:latin typeface="Constantia" pitchFamily="18" charset="0"/>
              </a:rPr>
              <a:t>o</a:t>
            </a:r>
            <a:r>
              <a:rPr lang="en-US" sz="2400" dirty="0" smtClean="0">
                <a:latin typeface="Constantia" pitchFamily="18" charset="0"/>
              </a:rPr>
              <a:t>f Engineering Associations</a:t>
            </a:r>
            <a:endParaRPr lang="pl-PL" sz="2400" dirty="0" smtClean="0">
              <a:latin typeface="Constant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l-PL" sz="2400" dirty="0" err="1" smtClean="0">
                <a:latin typeface="Constantia" pitchFamily="18" charset="0"/>
              </a:rPr>
              <a:t>Ministry</a:t>
            </a:r>
            <a:r>
              <a:rPr lang="pl-PL" sz="2400" dirty="0" smtClean="0">
                <a:latin typeface="Constantia" pitchFamily="18" charset="0"/>
              </a:rPr>
              <a:t> </a:t>
            </a:r>
            <a:r>
              <a:rPr lang="pl-PL" sz="2400" dirty="0">
                <a:latin typeface="Constantia" pitchFamily="18" charset="0"/>
              </a:rPr>
              <a:t>of </a:t>
            </a:r>
            <a:r>
              <a:rPr lang="pl-PL" sz="2400" dirty="0" err="1">
                <a:latin typeface="Constantia" pitchFamily="18" charset="0"/>
              </a:rPr>
              <a:t>Economy</a:t>
            </a:r>
            <a:r>
              <a:rPr lang="pl-PL" sz="2400" dirty="0">
                <a:latin typeface="Constantia" pitchFamily="18" charset="0"/>
              </a:rPr>
              <a:t> and </a:t>
            </a:r>
            <a:r>
              <a:rPr lang="pl-PL" sz="2400" dirty="0" err="1">
                <a:latin typeface="Constantia" pitchFamily="18" charset="0"/>
              </a:rPr>
              <a:t>Ministry</a:t>
            </a:r>
            <a:r>
              <a:rPr lang="pl-PL" sz="2400" dirty="0">
                <a:latin typeface="Constantia" pitchFamily="18" charset="0"/>
              </a:rPr>
              <a:t> of Science and </a:t>
            </a:r>
            <a:r>
              <a:rPr lang="pl-PL" sz="2400" dirty="0" err="1">
                <a:latin typeface="Constantia" pitchFamily="18" charset="0"/>
              </a:rPr>
              <a:t>Higher</a:t>
            </a:r>
            <a:r>
              <a:rPr lang="pl-PL" sz="2400" dirty="0">
                <a:latin typeface="Constantia" pitchFamily="18" charset="0"/>
              </a:rPr>
              <a:t> </a:t>
            </a:r>
            <a:r>
              <a:rPr lang="pl-PL" sz="2400" dirty="0" err="1">
                <a:latin typeface="Constantia" pitchFamily="18" charset="0"/>
              </a:rPr>
              <a:t>Education</a:t>
            </a:r>
            <a:r>
              <a:rPr lang="pl-PL" sz="2400" dirty="0">
                <a:latin typeface="Constantia" pitchFamily="18" charset="0"/>
              </a:rPr>
              <a:t> </a:t>
            </a:r>
            <a:endParaRPr lang="pl-PL" sz="2400" dirty="0" smtClean="0">
              <a:latin typeface="Constant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l-PL" sz="2400" dirty="0">
                <a:latin typeface="Constantia" pitchFamily="18" charset="0"/>
              </a:rPr>
              <a:t>Best </a:t>
            </a:r>
            <a:r>
              <a:rPr lang="pl-PL" sz="2400" dirty="0" err="1">
                <a:latin typeface="Constantia" pitchFamily="18" charset="0"/>
              </a:rPr>
              <a:t>Polish</a:t>
            </a:r>
            <a:r>
              <a:rPr lang="pl-PL" sz="2400" dirty="0">
                <a:latin typeface="Constantia" pitchFamily="18" charset="0"/>
              </a:rPr>
              <a:t> </a:t>
            </a:r>
            <a:r>
              <a:rPr lang="pl-PL" sz="2400" dirty="0" err="1">
                <a:latin typeface="Constantia" pitchFamily="18" charset="0"/>
              </a:rPr>
              <a:t>Universities</a:t>
            </a:r>
            <a:r>
              <a:rPr lang="pl-PL" sz="2400" dirty="0">
                <a:latin typeface="Constantia" pitchFamily="18" charset="0"/>
              </a:rPr>
              <a:t>, </a:t>
            </a:r>
            <a:r>
              <a:rPr lang="pl-PL" sz="2400" dirty="0" err="1">
                <a:latin typeface="Constantia" pitchFamily="18" charset="0"/>
              </a:rPr>
              <a:t>Politechnics</a:t>
            </a:r>
            <a:r>
              <a:rPr lang="pl-PL" sz="2400" dirty="0">
                <a:latin typeface="Constantia" pitchFamily="18" charset="0"/>
              </a:rPr>
              <a:t> and </a:t>
            </a:r>
            <a:r>
              <a:rPr lang="pl-PL" sz="2400" dirty="0" err="1">
                <a:latin typeface="Constantia" pitchFamily="18" charset="0"/>
              </a:rPr>
              <a:t>R&amp;D</a:t>
            </a:r>
            <a:r>
              <a:rPr lang="pl-PL" sz="2400" dirty="0">
                <a:latin typeface="Constantia" pitchFamily="18" charset="0"/>
              </a:rPr>
              <a:t> </a:t>
            </a:r>
            <a:r>
              <a:rPr lang="pl-PL" sz="2400" dirty="0" err="1" smtClean="0">
                <a:latin typeface="Constantia" pitchFamily="18" charset="0"/>
              </a:rPr>
              <a:t>Institutes</a:t>
            </a:r>
            <a:endParaRPr lang="pl-PL" sz="2400" dirty="0">
              <a:latin typeface="Constantia" pitchFamily="18" charset="0"/>
            </a:endParaRPr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dirty="0"/>
          </a:p>
        </p:txBody>
      </p:sp>
      <p:pic>
        <p:nvPicPr>
          <p:cNvPr id="5" name="Obraz 4" descr="logo_ang_w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368" y="260649"/>
            <a:ext cx="1480303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pl-PL" dirty="0" smtClean="0"/>
          </a:p>
        </p:txBody>
      </p:sp>
      <p:sp>
        <p:nvSpPr>
          <p:cNvPr id="13316" name="pole tekstowe 4"/>
          <p:cNvSpPr txBox="1">
            <a:spLocks noChangeArrowheads="1"/>
          </p:cNvSpPr>
          <p:nvPr/>
        </p:nvSpPr>
        <p:spPr bwMode="auto">
          <a:xfrm>
            <a:off x="755576" y="1484312"/>
            <a:ext cx="770485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400" dirty="0" err="1" smtClean="0">
                <a:latin typeface="Constantia" pitchFamily="18" charset="0"/>
              </a:rPr>
              <a:t>Popularization</a:t>
            </a:r>
            <a:r>
              <a:rPr lang="pl-PL" sz="2400" dirty="0" smtClean="0">
                <a:latin typeface="Constantia" pitchFamily="18" charset="0"/>
              </a:rPr>
              <a:t> of IP </a:t>
            </a:r>
            <a:r>
              <a:rPr lang="pl-PL" sz="2400" dirty="0" err="1" smtClean="0">
                <a:latin typeface="Constantia" pitchFamily="18" charset="0"/>
              </a:rPr>
              <a:t>knowledge</a:t>
            </a:r>
            <a:endParaRPr lang="pl-PL" sz="2400" dirty="0" smtClean="0">
              <a:latin typeface="Constant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>
                <a:latin typeface="Constantia" pitchFamily="18" charset="0"/>
              </a:rPr>
              <a:t>	- </a:t>
            </a:r>
            <a:r>
              <a:rPr lang="pl-PL" sz="2400" dirty="0" err="1" smtClean="0">
                <a:latin typeface="Constantia" pitchFamily="18" charset="0"/>
              </a:rPr>
              <a:t>conferences</a:t>
            </a:r>
            <a:r>
              <a:rPr lang="pl-PL" sz="2400" dirty="0" smtClean="0">
                <a:latin typeface="Constantia" pitchFamily="18" charset="0"/>
              </a:rPr>
              <a:t>, </a:t>
            </a:r>
            <a:r>
              <a:rPr lang="pl-PL" sz="2400" dirty="0" err="1" smtClean="0">
                <a:latin typeface="Constantia" pitchFamily="18" charset="0"/>
              </a:rPr>
              <a:t>seminars</a:t>
            </a:r>
            <a:r>
              <a:rPr lang="pl-PL" sz="2400" dirty="0" smtClean="0">
                <a:latin typeface="Constantia" pitchFamily="18" charset="0"/>
              </a:rPr>
              <a:t>, </a:t>
            </a:r>
            <a:r>
              <a:rPr lang="pl-PL" sz="2400" dirty="0" err="1" smtClean="0">
                <a:latin typeface="Constantia" pitchFamily="18" charset="0"/>
              </a:rPr>
              <a:t>workshops</a:t>
            </a:r>
            <a:endParaRPr lang="pl-PL" sz="2400" dirty="0" smtClean="0">
              <a:latin typeface="Constant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Constantia" pitchFamily="18" charset="0"/>
              </a:rPr>
              <a:t>	</a:t>
            </a:r>
            <a:r>
              <a:rPr lang="pl-PL" sz="2400" dirty="0" smtClean="0">
                <a:latin typeface="Constantia" pitchFamily="18" charset="0"/>
              </a:rPr>
              <a:t>- </a:t>
            </a:r>
            <a:r>
              <a:rPr lang="pl-PL" sz="2400" dirty="0" err="1" smtClean="0">
                <a:latin typeface="Constantia" pitchFamily="18" charset="0"/>
              </a:rPr>
              <a:t>PPO’s</a:t>
            </a:r>
            <a:r>
              <a:rPr lang="pl-PL" sz="2400" dirty="0" smtClean="0">
                <a:latin typeface="Constantia" pitchFamily="18" charset="0"/>
              </a:rPr>
              <a:t> </a:t>
            </a:r>
            <a:r>
              <a:rPr lang="pl-PL" sz="2400" dirty="0" err="1" smtClean="0">
                <a:latin typeface="Constantia" pitchFamily="18" charset="0"/>
              </a:rPr>
              <a:t>publications</a:t>
            </a:r>
            <a:endParaRPr lang="pl-PL" sz="2400" dirty="0" smtClean="0">
              <a:latin typeface="Constant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>
                <a:latin typeface="Constantia" pitchFamily="18" charset="0"/>
              </a:rPr>
              <a:t>	- </a:t>
            </a:r>
            <a:r>
              <a:rPr lang="pl-PL" sz="2400" dirty="0" err="1" smtClean="0">
                <a:latin typeface="Constantia" pitchFamily="18" charset="0"/>
              </a:rPr>
              <a:t>creation</a:t>
            </a:r>
            <a:r>
              <a:rPr lang="pl-PL" sz="2400" dirty="0" smtClean="0">
                <a:latin typeface="Constantia" pitchFamily="18" charset="0"/>
              </a:rPr>
              <a:t> of </a:t>
            </a:r>
            <a:r>
              <a:rPr lang="pl-PL" sz="2400" dirty="0" err="1">
                <a:latin typeface="Constantia" pitchFamily="18" charset="0"/>
              </a:rPr>
              <a:t>k</a:t>
            </a:r>
            <a:r>
              <a:rPr lang="pl-PL" sz="2400" dirty="0" err="1" smtClean="0">
                <a:latin typeface="Constantia" pitchFamily="18" charset="0"/>
              </a:rPr>
              <a:t>nowledge</a:t>
            </a:r>
            <a:r>
              <a:rPr lang="pl-PL" sz="2400" dirty="0" smtClean="0">
                <a:latin typeface="Constantia" pitchFamily="18" charset="0"/>
              </a:rPr>
              <a:t> portal  - as a part of </a:t>
            </a:r>
            <a:r>
              <a:rPr lang="pl-PL" sz="2400" dirty="0" err="1" smtClean="0">
                <a:latin typeface="Constantia" pitchFamily="18" charset="0"/>
              </a:rPr>
              <a:t>PPO’s</a:t>
            </a:r>
            <a:r>
              <a:rPr lang="pl-PL" sz="2400" dirty="0" smtClean="0">
                <a:latin typeface="Constantia" pitchFamily="18" charset="0"/>
              </a:rPr>
              <a:t> </a:t>
            </a:r>
            <a:r>
              <a:rPr lang="pl-PL" sz="2400" dirty="0" err="1" smtClean="0">
                <a:latin typeface="Constantia" pitchFamily="18" charset="0"/>
              </a:rPr>
              <a:t>new</a:t>
            </a:r>
            <a:r>
              <a:rPr lang="pl-PL" sz="2400" dirty="0" smtClean="0">
                <a:latin typeface="Constantia" pitchFamily="18" charset="0"/>
              </a:rPr>
              <a:t> </a:t>
            </a:r>
            <a:r>
              <a:rPr lang="pl-PL" sz="2400" dirty="0" err="1" smtClean="0">
                <a:latin typeface="Constantia" pitchFamily="18" charset="0"/>
              </a:rPr>
              <a:t>website</a:t>
            </a:r>
            <a:endParaRPr lang="pl-PL" sz="2400" dirty="0" smtClean="0">
              <a:latin typeface="Constant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>
                <a:latin typeface="Constantia" pitchFamily="18" charset="0"/>
              </a:rPr>
              <a:t>	- IP Panorama </a:t>
            </a:r>
            <a:r>
              <a:rPr lang="pl-PL" sz="2400" dirty="0" err="1" smtClean="0">
                <a:latin typeface="Constantia" pitchFamily="18" charset="0"/>
              </a:rPr>
              <a:t>implementation</a:t>
            </a:r>
            <a:endParaRPr lang="pl-PL" sz="2400" dirty="0" smtClean="0">
              <a:latin typeface="Constant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sz="2400" dirty="0" err="1" smtClean="0">
                <a:latin typeface="Constantia" pitchFamily="18" charset="0"/>
              </a:rPr>
              <a:t>Special</a:t>
            </a:r>
            <a:r>
              <a:rPr lang="pl-PL" sz="2400" dirty="0" smtClean="0">
                <a:latin typeface="Constantia" pitchFamily="18" charset="0"/>
              </a:rPr>
              <a:t> </a:t>
            </a:r>
            <a:r>
              <a:rPr lang="pl-PL" sz="2400" dirty="0" err="1" smtClean="0">
                <a:latin typeface="Constantia" pitchFamily="18" charset="0"/>
              </a:rPr>
              <a:t>trainings</a:t>
            </a:r>
            <a:r>
              <a:rPr lang="pl-PL" sz="2400" dirty="0" smtClean="0">
                <a:latin typeface="Constantia" pitchFamily="18" charset="0"/>
              </a:rPr>
              <a:t> </a:t>
            </a:r>
            <a:r>
              <a:rPr lang="pl-PL" sz="2400" dirty="0" err="1" smtClean="0">
                <a:latin typeface="Constantia" pitchFamily="18" charset="0"/>
              </a:rPr>
              <a:t>dedicated</a:t>
            </a:r>
            <a:r>
              <a:rPr lang="pl-PL" sz="2400" dirty="0" smtClean="0">
                <a:latin typeface="Constantia" pitchFamily="18" charset="0"/>
              </a:rPr>
              <a:t> to </a:t>
            </a:r>
            <a:r>
              <a:rPr lang="pl-PL" sz="2400" dirty="0" err="1" smtClean="0">
                <a:latin typeface="Constantia" pitchFamily="18" charset="0"/>
              </a:rPr>
              <a:t>SME’s</a:t>
            </a:r>
            <a:endParaRPr lang="pl-PL" sz="2400" dirty="0">
              <a:latin typeface="Constant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2400" dirty="0" smtClean="0">
                <a:latin typeface="Constantia" pitchFamily="18" charset="0"/>
              </a:rPr>
              <a:t>Exchanging </a:t>
            </a:r>
            <a:r>
              <a:rPr lang="en-US" sz="2400" dirty="0">
                <a:latin typeface="Constantia" pitchFamily="18" charset="0"/>
              </a:rPr>
              <a:t>good practices and experiences </a:t>
            </a:r>
            <a:r>
              <a:rPr lang="pl-PL" sz="2400" dirty="0" err="1" smtClean="0">
                <a:latin typeface="Constantia" pitchFamily="18" charset="0"/>
              </a:rPr>
              <a:t>with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IP professionals, R&amp;D specialist </a:t>
            </a:r>
            <a:r>
              <a:rPr lang="pl-PL" sz="2400" dirty="0">
                <a:latin typeface="Constantia" pitchFamily="18" charset="0"/>
              </a:rPr>
              <a:t>and </a:t>
            </a:r>
            <a:r>
              <a:rPr lang="en-US" sz="2400" dirty="0" smtClean="0">
                <a:latin typeface="Constantia" pitchFamily="18" charset="0"/>
              </a:rPr>
              <a:t>SME’s</a:t>
            </a:r>
            <a:endParaRPr lang="pl-PL" sz="2400" dirty="0" smtClean="0">
              <a:latin typeface="Constant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sz="2400" dirty="0" smtClean="0">
                <a:latin typeface="Constantia" pitchFamily="18" charset="0"/>
              </a:rPr>
              <a:t>I</a:t>
            </a:r>
            <a:r>
              <a:rPr lang="en-US" sz="2400" dirty="0" err="1" smtClean="0">
                <a:latin typeface="Constantia" pitchFamily="18" charset="0"/>
              </a:rPr>
              <a:t>mprovement</a:t>
            </a:r>
            <a:r>
              <a:rPr lang="pl-PL" sz="2400" dirty="0" smtClean="0">
                <a:latin typeface="Constantia" pitchFamily="18" charset="0"/>
              </a:rPr>
              <a:t> of d</a:t>
            </a:r>
            <a:r>
              <a:rPr lang="en-US" sz="2400" dirty="0" smtClean="0">
                <a:latin typeface="Constantia" pitchFamily="18" charset="0"/>
              </a:rPr>
              <a:t>at</a:t>
            </a:r>
            <a:r>
              <a:rPr lang="pl-PL" sz="2400" dirty="0">
                <a:latin typeface="Constantia" pitchFamily="18" charset="0"/>
              </a:rPr>
              <a:t>a</a:t>
            </a:r>
            <a:r>
              <a:rPr lang="en-US" sz="2400" dirty="0">
                <a:latin typeface="Constantia" pitchFamily="18" charset="0"/>
              </a:rPr>
              <a:t> bases </a:t>
            </a:r>
            <a:r>
              <a:rPr lang="pl-PL" sz="2400" dirty="0">
                <a:latin typeface="Constantia" pitchFamily="18" charset="0"/>
              </a:rPr>
              <a:t>a</a:t>
            </a:r>
            <a:r>
              <a:rPr lang="en-US" sz="2400" dirty="0" err="1" smtClean="0">
                <a:latin typeface="Constantia" pitchFamily="18" charset="0"/>
              </a:rPr>
              <a:t>ccess</a:t>
            </a:r>
            <a:endParaRPr lang="pl-PL" sz="2400" dirty="0" smtClean="0">
              <a:latin typeface="Constant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43808" y="188641"/>
            <a:ext cx="6300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Our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goals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  <a:t>and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plans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  <a:t>for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future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… </a:t>
            </a:r>
          </a:p>
        </p:txBody>
      </p:sp>
      <p:pic>
        <p:nvPicPr>
          <p:cNvPr id="7" name="Obraz 6" descr="logo_ang_w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368" y="260649"/>
            <a:ext cx="1480303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8280400" cy="1439863"/>
          </a:xfrm>
        </p:spPr>
        <p:txBody>
          <a:bodyPr/>
          <a:lstStyle/>
          <a:p>
            <a:pPr eaLnBrk="1" hangingPunct="1"/>
            <a:r>
              <a:rPr lang="pl-PL" sz="4400" b="1" dirty="0" err="1" smtClean="0">
                <a:solidFill>
                  <a:srgbClr val="C00000"/>
                </a:solidFill>
                <a:latin typeface="Constantia" pitchFamily="18" charset="0"/>
              </a:rPr>
              <a:t>Thank</a:t>
            </a:r>
            <a:r>
              <a:rPr lang="pl-PL" sz="44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4400" b="1" dirty="0" err="1" smtClean="0">
                <a:solidFill>
                  <a:srgbClr val="C00000"/>
                </a:solidFill>
                <a:latin typeface="Constantia" pitchFamily="18" charset="0"/>
              </a:rPr>
              <a:t>you</a:t>
            </a:r>
            <a:r>
              <a:rPr lang="pl-PL" sz="4400" b="1" dirty="0" smtClean="0">
                <a:solidFill>
                  <a:srgbClr val="C00000"/>
                </a:solidFill>
                <a:latin typeface="Constantia" pitchFamily="18" charset="0"/>
              </a:rPr>
              <a:t> for </a:t>
            </a:r>
            <a:r>
              <a:rPr lang="pl-PL" sz="4400" b="1" dirty="0" err="1" smtClean="0">
                <a:solidFill>
                  <a:srgbClr val="C00000"/>
                </a:solidFill>
                <a:latin typeface="Constantia" pitchFamily="18" charset="0"/>
              </a:rPr>
              <a:t>your</a:t>
            </a:r>
            <a:r>
              <a:rPr lang="pl-PL" sz="44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4400" b="1" dirty="0" err="1" smtClean="0">
                <a:solidFill>
                  <a:srgbClr val="C00000"/>
                </a:solidFill>
                <a:latin typeface="Constantia" pitchFamily="18" charset="0"/>
              </a:rPr>
              <a:t>attention</a:t>
            </a:r>
            <a:r>
              <a:rPr lang="pl-PL" sz="4400" b="1" dirty="0" smtClean="0">
                <a:solidFill>
                  <a:srgbClr val="C00000"/>
                </a:solidFill>
                <a:latin typeface="Constantia" pitchFamily="18" charset="0"/>
              </a:rPr>
              <a:t>!</a:t>
            </a:r>
            <a:endParaRPr lang="en-US" sz="4400" b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5" name="Obraz 4" descr="logo_ang_w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548680"/>
            <a:ext cx="2221992" cy="1405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pl-PL" dirty="0" smtClean="0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4071938" y="188640"/>
            <a:ext cx="50720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onstantia" pitchFamily="18" charset="0"/>
              </a:rPr>
              <a:t>Factors </a:t>
            </a:r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of Production for </a:t>
            </a:r>
            <a: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  <a:t>an </a:t>
            </a:r>
            <a:r>
              <a:rPr lang="en-US" sz="3200" b="1" dirty="0" err="1" smtClean="0">
                <a:solidFill>
                  <a:srgbClr val="C00000"/>
                </a:solidFill>
                <a:latin typeface="Constantia" pitchFamily="18" charset="0"/>
              </a:rPr>
              <a:t>Innovati</a:t>
            </a:r>
            <a: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  <a:t>on</a:t>
            </a:r>
            <a:r>
              <a:rPr lang="en-US" sz="32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Economy</a:t>
            </a:r>
          </a:p>
        </p:txBody>
      </p:sp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4286280" cy="3143272"/>
          </a:xfrm>
          <a:prstGeom prst="round2DiagRect">
            <a:avLst>
              <a:gd name="adj1" fmla="val 0"/>
              <a:gd name="adj2" fmla="val 1198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4000528" cy="3217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9" name="pole tekstowe 6"/>
          <p:cNvSpPr txBox="1">
            <a:spLocks noChangeArrowheads="1"/>
          </p:cNvSpPr>
          <p:nvPr/>
        </p:nvSpPr>
        <p:spPr bwMode="auto">
          <a:xfrm>
            <a:off x="6429375" y="5715000"/>
            <a:ext cx="2571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latin typeface="Constantia" pitchFamily="18" charset="0"/>
              </a:rPr>
              <a:t>Source: http://www.ingenesist.com</a:t>
            </a:r>
          </a:p>
        </p:txBody>
      </p:sp>
      <p:pic>
        <p:nvPicPr>
          <p:cNvPr id="308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8938"/>
            <a:ext cx="1214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G:\optimis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3000375"/>
            <a:ext cx="1214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logo_ang_w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9368" y="260649"/>
            <a:ext cx="1480303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1989138"/>
            <a:ext cx="828092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What</a:t>
            </a:r>
            <a:r>
              <a:rPr lang="pl-P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pl-PL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</a:t>
            </a:r>
            <a:r>
              <a:rPr lang="pl-P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pl-PL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the</a:t>
            </a:r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most </a:t>
            </a:r>
            <a:r>
              <a:rPr lang="pl-PL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important</a:t>
            </a:r>
            <a:r>
              <a:rPr lang="pl-P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?</a:t>
            </a:r>
          </a:p>
          <a:p>
            <a:pPr algn="ctr">
              <a:defRPr/>
            </a:pPr>
            <a:endParaRPr lang="pl-PL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endParaRPr lang="pl-PL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pl-PL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Efficient</a:t>
            </a:r>
            <a:r>
              <a:rPr lang="pl-P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technology transfer</a:t>
            </a:r>
          </a:p>
        </p:txBody>
      </p:sp>
      <p:pic>
        <p:nvPicPr>
          <p:cNvPr id="5" name="Obraz 4" descr="logo_ang_w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368" y="260649"/>
            <a:ext cx="1480303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B529C-3303-4FCD-B735-C23D05569ACD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6300788" y="188913"/>
            <a:ext cx="2700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IP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Education</a:t>
            </a:r>
            <a:endParaRPr lang="en-US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539876"/>
          <a:ext cx="6334148" cy="424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Obraz 6" descr="logo_ang_w_RG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9368" y="260649"/>
            <a:ext cx="1480303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pl-PL" dirty="0" smtClean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323528" y="1340768"/>
            <a:ext cx="84249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tabLst>
                <a:tab pos="2955925" algn="l"/>
              </a:tabLst>
            </a:pPr>
            <a:r>
              <a:rPr lang="pl-PL" sz="2000" dirty="0" err="1" smtClean="0">
                <a:latin typeface="Constantia" pitchFamily="18" charset="0"/>
              </a:rPr>
              <a:t>Nearly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</a:rPr>
              <a:t>2 </a:t>
            </a:r>
            <a:r>
              <a:rPr lang="en-US" sz="2000" dirty="0">
                <a:latin typeface="Constantia" pitchFamily="18" charset="0"/>
              </a:rPr>
              <a:t>million students at 445 universities and higher </a:t>
            </a:r>
            <a:r>
              <a:rPr lang="en-US" sz="2000" dirty="0" smtClean="0">
                <a:latin typeface="Constantia" pitchFamily="18" charset="0"/>
              </a:rPr>
              <a:t>schools </a:t>
            </a:r>
            <a:r>
              <a:rPr lang="en-US" sz="2000" dirty="0">
                <a:latin typeface="Constantia" pitchFamily="18" charset="0"/>
              </a:rPr>
              <a:t>(130 public)</a:t>
            </a: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  <a:tabLst>
                <a:tab pos="2955925" algn="l"/>
              </a:tabLst>
            </a:pPr>
            <a:r>
              <a:rPr lang="en-US" sz="2000" b="1" dirty="0">
                <a:latin typeface="Constantia" pitchFamily="18" charset="0"/>
              </a:rPr>
              <a:t> </a:t>
            </a:r>
            <a:r>
              <a:rPr lang="pl-PL" sz="2000" b="1" u="sng" dirty="0" smtClean="0">
                <a:latin typeface="Constantia" pitchFamily="18" charset="0"/>
              </a:rPr>
              <a:t>past</a:t>
            </a:r>
            <a:endParaRPr lang="en-US" sz="2000" b="1" dirty="0">
              <a:latin typeface="Constantia" pitchFamily="18" charset="0"/>
            </a:endParaRP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tabLst>
                <a:tab pos="2955925" algn="l"/>
              </a:tabLst>
            </a:pPr>
            <a:r>
              <a:rPr lang="en-US" sz="2000" dirty="0">
                <a:latin typeface="Constantia" pitchFamily="18" charset="0"/>
              </a:rPr>
              <a:t>	</a:t>
            </a:r>
            <a:r>
              <a:rPr lang="pl-PL" sz="2000" dirty="0" err="1" smtClean="0">
                <a:latin typeface="Constantia" pitchFamily="18" charset="0"/>
              </a:rPr>
              <a:t>Subject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</a:rPr>
              <a:t>„Intellectual </a:t>
            </a:r>
            <a:r>
              <a:rPr lang="pl-PL" sz="2000" dirty="0" smtClean="0">
                <a:latin typeface="Constantia" pitchFamily="18" charset="0"/>
              </a:rPr>
              <a:t>p</a:t>
            </a:r>
            <a:r>
              <a:rPr lang="en-US" sz="2000" dirty="0" err="1" smtClean="0">
                <a:latin typeface="Constantia" pitchFamily="18" charset="0"/>
              </a:rPr>
              <a:t>roperty</a:t>
            </a:r>
            <a:r>
              <a:rPr lang="en-US" sz="2000" dirty="0">
                <a:latin typeface="Constantia" pitchFamily="18" charset="0"/>
              </a:rPr>
              <a:t>” optionally introduced to curriculum –  individual decision of particular university	</a:t>
            </a: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  <a:tabLst>
                <a:tab pos="2955925" algn="l"/>
              </a:tabLst>
            </a:pPr>
            <a:r>
              <a:rPr lang="pl-PL" sz="2000" b="1" u="sng" dirty="0" err="1" smtClean="0">
                <a:latin typeface="Constantia" pitchFamily="18" charset="0"/>
              </a:rPr>
              <a:t>present</a:t>
            </a:r>
            <a:endParaRPr lang="en-US" sz="2000" b="1" u="sng" dirty="0">
              <a:latin typeface="Constantia" pitchFamily="18" charset="0"/>
            </a:endParaRPr>
          </a:p>
          <a:p>
            <a:pPr marL="357188" indent="-357188">
              <a:spcBef>
                <a:spcPct val="20000"/>
              </a:spcBef>
              <a:spcAft>
                <a:spcPts val="600"/>
              </a:spcAft>
              <a:tabLst>
                <a:tab pos="2955925" algn="l"/>
              </a:tabLst>
            </a:pPr>
            <a:r>
              <a:rPr lang="en-US" sz="2000" dirty="0">
                <a:latin typeface="Constantia" pitchFamily="18" charset="0"/>
              </a:rPr>
              <a:t>	</a:t>
            </a:r>
            <a:r>
              <a:rPr lang="pl-PL" sz="2000" dirty="0" smtClean="0">
                <a:latin typeface="Constantia" pitchFamily="18" charset="0"/>
              </a:rPr>
              <a:t>Since </a:t>
            </a:r>
            <a:r>
              <a:rPr lang="pl-PL" sz="2000" dirty="0" err="1" smtClean="0">
                <a:latin typeface="Constantia" pitchFamily="18" charset="0"/>
              </a:rPr>
              <a:t>academic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pl-PL" sz="2000" dirty="0" err="1" smtClean="0">
                <a:latin typeface="Constantia" pitchFamily="18" charset="0"/>
              </a:rPr>
              <a:t>year</a:t>
            </a:r>
            <a:r>
              <a:rPr lang="pl-PL" sz="2000" dirty="0" smtClean="0">
                <a:latin typeface="Constantia" pitchFamily="18" charset="0"/>
              </a:rPr>
              <a:t> 2008/2009 (</a:t>
            </a:r>
            <a:r>
              <a:rPr lang="pl-PL" sz="2000" dirty="0" err="1" smtClean="0">
                <a:latin typeface="Constantia" pitchFamily="18" charset="0"/>
              </a:rPr>
              <a:t>according</a:t>
            </a:r>
            <a:r>
              <a:rPr lang="pl-PL" sz="2000" dirty="0" smtClean="0">
                <a:latin typeface="Constantia" pitchFamily="18" charset="0"/>
              </a:rPr>
              <a:t> to </a:t>
            </a:r>
            <a:r>
              <a:rPr lang="pl-PL" sz="2000" dirty="0" err="1" smtClean="0">
                <a:latin typeface="Constantia" pitchFamily="18" charset="0"/>
              </a:rPr>
              <a:t>the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pl-PL" sz="2000" dirty="0" err="1" smtClean="0">
                <a:latin typeface="Constantia" pitchFamily="18" charset="0"/>
              </a:rPr>
              <a:t>Regulation</a:t>
            </a:r>
            <a:r>
              <a:rPr lang="pl-PL" sz="2000" dirty="0" smtClean="0">
                <a:latin typeface="Constantia" pitchFamily="18" charset="0"/>
              </a:rPr>
              <a:t> by </a:t>
            </a:r>
            <a:r>
              <a:rPr lang="pl-PL" sz="2000" dirty="0" err="1" smtClean="0">
                <a:latin typeface="Constantia" pitchFamily="18" charset="0"/>
              </a:rPr>
              <a:t>the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pl-PL" sz="2000" dirty="0" err="1" smtClean="0">
                <a:latin typeface="Constantia" pitchFamily="18" charset="0"/>
              </a:rPr>
              <a:t>Ministry</a:t>
            </a:r>
            <a:r>
              <a:rPr lang="pl-PL" sz="2000" dirty="0" smtClean="0">
                <a:latin typeface="Constantia" pitchFamily="18" charset="0"/>
              </a:rPr>
              <a:t> of Science and </a:t>
            </a:r>
            <a:r>
              <a:rPr lang="pl-PL" sz="2000" dirty="0" err="1" smtClean="0">
                <a:latin typeface="Constantia" pitchFamily="18" charset="0"/>
              </a:rPr>
              <a:t>Higher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pl-PL" sz="2000" dirty="0" err="1" smtClean="0">
                <a:latin typeface="Constantia" pitchFamily="18" charset="0"/>
              </a:rPr>
              <a:t>Education</a:t>
            </a:r>
            <a:r>
              <a:rPr lang="pl-PL" sz="2000" dirty="0" smtClean="0">
                <a:latin typeface="Constantia" pitchFamily="18" charset="0"/>
              </a:rPr>
              <a:t>) </a:t>
            </a:r>
            <a:r>
              <a:rPr lang="pl-PL" sz="2000" dirty="0" err="1" smtClean="0">
                <a:latin typeface="Constantia" pitchFamily="18" charset="0"/>
              </a:rPr>
              <a:t>universities</a:t>
            </a:r>
            <a:r>
              <a:rPr lang="pl-PL" sz="2000" dirty="0" smtClean="0">
                <a:latin typeface="Constantia" pitchFamily="18" charset="0"/>
              </a:rPr>
              <a:t>  </a:t>
            </a:r>
            <a:r>
              <a:rPr lang="pl-PL" sz="2000" dirty="0" err="1" smtClean="0">
                <a:latin typeface="Constantia" pitchFamily="18" charset="0"/>
              </a:rPr>
              <a:t>obligatory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pl-PL" sz="2000" dirty="0" err="1" smtClean="0">
                <a:latin typeface="Constantia" pitchFamily="18" charset="0"/>
              </a:rPr>
              <a:t>introduce</a:t>
            </a:r>
            <a:r>
              <a:rPr lang="pl-PL" sz="2000" dirty="0" smtClean="0">
                <a:latin typeface="Constantia" pitchFamily="18" charset="0"/>
              </a:rPr>
              <a:t> a </a:t>
            </a:r>
            <a:r>
              <a:rPr lang="pl-PL" sz="2000" dirty="0" err="1" smtClean="0">
                <a:latin typeface="Constantia" pitchFamily="18" charset="0"/>
              </a:rPr>
              <a:t>subject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pl-PL" sz="2000" dirty="0" err="1" smtClean="0">
                <a:latin typeface="Constantia" pitchFamily="18" charset="0"/>
              </a:rPr>
              <a:t>devoted</a:t>
            </a:r>
            <a:r>
              <a:rPr lang="pl-PL" sz="2000" dirty="0" smtClean="0">
                <a:latin typeface="Constantia" pitchFamily="18" charset="0"/>
              </a:rPr>
              <a:t> to </a:t>
            </a:r>
            <a:r>
              <a:rPr lang="pl-PL" sz="2000" dirty="0" err="1" smtClean="0">
                <a:latin typeface="Constantia" pitchFamily="18" charset="0"/>
              </a:rPr>
              <a:t>intellectual</a:t>
            </a:r>
            <a:r>
              <a:rPr lang="pl-PL" sz="2000" dirty="0" smtClean="0">
                <a:latin typeface="Constantia" pitchFamily="18" charset="0"/>
              </a:rPr>
              <a:t> property </a:t>
            </a:r>
            <a:r>
              <a:rPr lang="pl-PL" sz="2000" dirty="0" err="1" smtClean="0">
                <a:latin typeface="Constantia" pitchFamily="18" charset="0"/>
              </a:rPr>
              <a:t>protection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pl-PL" sz="2000" dirty="0" err="1" smtClean="0">
                <a:latin typeface="Constantia" pitchFamily="18" charset="0"/>
              </a:rPr>
              <a:t>into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pl-PL" sz="2000" dirty="0" err="1" smtClean="0">
                <a:latin typeface="Constantia" pitchFamily="18" charset="0"/>
              </a:rPr>
              <a:t>the</a:t>
            </a:r>
            <a:r>
              <a:rPr lang="pl-PL" sz="2000" dirty="0" smtClean="0">
                <a:latin typeface="Constantia" pitchFamily="18" charset="0"/>
              </a:rPr>
              <a:t> curricula of first </a:t>
            </a:r>
            <a:r>
              <a:rPr lang="pl-PL" sz="2000" dirty="0" err="1" smtClean="0">
                <a:latin typeface="Constantia" pitchFamily="18" charset="0"/>
              </a:rPr>
              <a:t>degree</a:t>
            </a:r>
            <a:r>
              <a:rPr lang="pl-PL" sz="2000" dirty="0" smtClean="0">
                <a:latin typeface="Constantia" pitchFamily="18" charset="0"/>
              </a:rPr>
              <a:t> </a:t>
            </a:r>
            <a:r>
              <a:rPr lang="pl-PL" sz="2000" dirty="0" err="1" smtClean="0">
                <a:latin typeface="Constantia" pitchFamily="18" charset="0"/>
              </a:rPr>
              <a:t>studies</a:t>
            </a:r>
            <a:r>
              <a:rPr lang="pl-PL" sz="2000" dirty="0" smtClean="0">
                <a:latin typeface="Constantia" pitchFamily="18" charset="0"/>
              </a:rPr>
              <a:t>. </a:t>
            </a:r>
            <a:endParaRPr lang="pl-PL" sz="2000" dirty="0">
              <a:latin typeface="Constantia" pitchFamily="18" charset="0"/>
            </a:endParaRPr>
          </a:p>
          <a:p>
            <a:pPr marL="357188" indent="-357188">
              <a:spcBef>
                <a:spcPct val="20000"/>
              </a:spcBef>
              <a:tabLst>
                <a:tab pos="2955925" algn="l"/>
              </a:tabLst>
            </a:pPr>
            <a:endParaRPr lang="pl-PL" sz="2000" dirty="0">
              <a:latin typeface="Constantia" pitchFamily="18" charset="0"/>
            </a:endParaRPr>
          </a:p>
          <a:p>
            <a:pPr marL="357188" indent="-357188">
              <a:spcBef>
                <a:spcPct val="20000"/>
              </a:spcBef>
              <a:tabLst>
                <a:tab pos="2955925" algn="l"/>
              </a:tabLst>
            </a:pPr>
            <a:endParaRPr lang="pl-PL" sz="2000" dirty="0">
              <a:latin typeface="Constantia" pitchFamily="18" charset="0"/>
            </a:endParaRPr>
          </a:p>
          <a:p>
            <a:pPr marL="357188" indent="-357188">
              <a:spcBef>
                <a:spcPct val="20000"/>
              </a:spcBef>
              <a:tabLst>
                <a:tab pos="2955925" algn="l"/>
              </a:tabLst>
            </a:pPr>
            <a:endParaRPr lang="en-US" sz="2000" dirty="0">
              <a:latin typeface="Constantia" pitchFamily="18" charset="0"/>
            </a:endParaRP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tabLst>
                <a:tab pos="2955925" algn="l"/>
              </a:tabLst>
            </a:pPr>
            <a:r>
              <a:rPr lang="en-US" sz="1800" dirty="0">
                <a:solidFill>
                  <a:srgbClr val="5F5F5F"/>
                </a:solidFill>
                <a:latin typeface="Constantia" pitchFamily="18" charset="0"/>
              </a:rPr>
              <a:t>		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300788" y="188913"/>
            <a:ext cx="2700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IP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Education</a:t>
            </a:r>
            <a:endParaRPr lang="en-US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12667" y="4653136"/>
            <a:ext cx="8227003" cy="206210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tabLst>
                <a:tab pos="2955925" algn="l"/>
              </a:tabLst>
              <a:defRPr/>
            </a:pPr>
            <a:r>
              <a:rPr lang="pl-PL" sz="2000" b="1" dirty="0" err="1">
                <a:latin typeface="Constantia" pitchFamily="18" charset="0"/>
              </a:rPr>
              <a:t>Number</a:t>
            </a:r>
            <a:r>
              <a:rPr lang="pl-PL" sz="2000" b="1" dirty="0">
                <a:latin typeface="Constantia" pitchFamily="18" charset="0"/>
              </a:rPr>
              <a:t> of </a:t>
            </a:r>
            <a:r>
              <a:rPr lang="pl-PL" sz="2000" b="1" dirty="0" smtClean="0">
                <a:latin typeface="Constantia" pitchFamily="18" charset="0"/>
              </a:rPr>
              <a:t>IP </a:t>
            </a:r>
            <a:r>
              <a:rPr lang="pl-PL" sz="2000" b="1" dirty="0" err="1" smtClean="0">
                <a:latin typeface="Constantia" pitchFamily="18" charset="0"/>
              </a:rPr>
              <a:t>lecture</a:t>
            </a:r>
            <a:r>
              <a:rPr lang="pl-PL" sz="2000" b="1" dirty="0" smtClean="0">
                <a:latin typeface="Constantia" pitchFamily="18" charset="0"/>
              </a:rPr>
              <a:t> </a:t>
            </a:r>
            <a:r>
              <a:rPr lang="pl-PL" sz="2000" b="1" dirty="0" err="1">
                <a:latin typeface="Constantia" pitchFamily="18" charset="0"/>
              </a:rPr>
              <a:t>hours</a:t>
            </a:r>
            <a:r>
              <a:rPr lang="pl-PL" sz="2000" b="1" dirty="0" smtClean="0">
                <a:latin typeface="Constantia" pitchFamily="18" charset="0"/>
              </a:rPr>
              <a:t>: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tabLst>
                <a:tab pos="2955925" algn="l"/>
              </a:tabLst>
              <a:defRPr/>
            </a:pPr>
            <a:endParaRPr lang="pl-PL" sz="1800" b="1" dirty="0">
              <a:latin typeface="Constantia" pitchFamily="18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tabLst>
                <a:tab pos="2955925" algn="l"/>
              </a:tabLst>
              <a:defRPr/>
            </a:pPr>
            <a:r>
              <a:rPr lang="pl-PL" sz="1800" b="1" dirty="0">
                <a:latin typeface="Constantia" pitchFamily="18" charset="0"/>
              </a:rPr>
              <a:t>First </a:t>
            </a:r>
            <a:r>
              <a:rPr lang="pl-PL" sz="1800" b="1" dirty="0" err="1">
                <a:latin typeface="Constantia" pitchFamily="18" charset="0"/>
              </a:rPr>
              <a:t>degree</a:t>
            </a:r>
            <a:r>
              <a:rPr lang="pl-PL" sz="1800" b="1" dirty="0">
                <a:latin typeface="Constantia" pitchFamily="18" charset="0"/>
              </a:rPr>
              <a:t> </a:t>
            </a:r>
            <a:r>
              <a:rPr lang="pl-PL" sz="1800" b="1" dirty="0" err="1">
                <a:latin typeface="Constantia" pitchFamily="18" charset="0"/>
              </a:rPr>
              <a:t>studies</a:t>
            </a:r>
            <a:r>
              <a:rPr lang="pl-PL" sz="1800" b="1" dirty="0">
                <a:latin typeface="Constantia" pitchFamily="18" charset="0"/>
              </a:rPr>
              <a:t>  (BA) </a:t>
            </a:r>
            <a:r>
              <a:rPr lang="pl-PL" sz="1800" b="1" dirty="0" smtClean="0">
                <a:latin typeface="Constantia" pitchFamily="18" charset="0"/>
              </a:rPr>
              <a:t>–	1 </a:t>
            </a:r>
            <a:r>
              <a:rPr lang="pl-PL" sz="1800" b="1" dirty="0" err="1" smtClean="0">
                <a:latin typeface="Constantia" pitchFamily="18" charset="0"/>
              </a:rPr>
              <a:t>year</a:t>
            </a:r>
            <a:r>
              <a:rPr lang="pl-PL" sz="1800" b="1" dirty="0" smtClean="0">
                <a:latin typeface="Constantia" pitchFamily="18" charset="0"/>
              </a:rPr>
              <a:t> - 4 </a:t>
            </a:r>
            <a:r>
              <a:rPr lang="pl-PL" sz="1800" b="1" dirty="0" err="1" smtClean="0">
                <a:latin typeface="Constantia" pitchFamily="18" charset="0"/>
              </a:rPr>
              <a:t>hour</a:t>
            </a:r>
            <a:r>
              <a:rPr lang="pl-PL" sz="1800" b="1" dirty="0" smtClean="0">
                <a:latin typeface="Constantia" pitchFamily="18" charset="0"/>
              </a:rPr>
              <a:t> </a:t>
            </a:r>
            <a:r>
              <a:rPr lang="pl-PL" sz="1800" b="1" dirty="0" err="1" smtClean="0">
                <a:latin typeface="Constantia" pitchFamily="18" charset="0"/>
              </a:rPr>
              <a:t>introductory</a:t>
            </a:r>
            <a:r>
              <a:rPr lang="pl-PL" sz="1800" b="1" dirty="0" smtClean="0">
                <a:latin typeface="Constantia" pitchFamily="18" charset="0"/>
              </a:rPr>
              <a:t> </a:t>
            </a:r>
            <a:r>
              <a:rPr lang="pl-PL" sz="1800" b="1" dirty="0" err="1" smtClean="0">
                <a:latin typeface="Constantia" pitchFamily="18" charset="0"/>
              </a:rPr>
              <a:t>training</a:t>
            </a:r>
            <a:endParaRPr lang="pl-PL" sz="1800" b="1" dirty="0" smtClean="0">
              <a:latin typeface="Constantia" pitchFamily="18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tabLst>
                <a:tab pos="2955925" algn="l"/>
              </a:tabLst>
              <a:defRPr/>
            </a:pPr>
            <a:r>
              <a:rPr lang="pl-PL" sz="1800" b="1" dirty="0" smtClean="0">
                <a:latin typeface="Constantia" pitchFamily="18" charset="0"/>
              </a:rPr>
              <a:t>	3 </a:t>
            </a:r>
            <a:r>
              <a:rPr lang="pl-PL" sz="1800" b="1" dirty="0" err="1" smtClean="0">
                <a:latin typeface="Constantia" pitchFamily="18" charset="0"/>
              </a:rPr>
              <a:t>year</a:t>
            </a:r>
            <a:r>
              <a:rPr lang="pl-PL" sz="1800" b="1" dirty="0" smtClean="0">
                <a:latin typeface="Constantia" pitchFamily="18" charset="0"/>
              </a:rPr>
              <a:t> - 15 </a:t>
            </a:r>
            <a:r>
              <a:rPr lang="pl-PL" sz="1800" b="1" dirty="0" err="1">
                <a:latin typeface="Constantia" pitchFamily="18" charset="0"/>
              </a:rPr>
              <a:t>hours</a:t>
            </a:r>
            <a:r>
              <a:rPr lang="pl-PL" sz="1800" b="1" dirty="0">
                <a:latin typeface="Constantia" pitchFamily="18" charset="0"/>
              </a:rPr>
              <a:t> (1 </a:t>
            </a:r>
            <a:r>
              <a:rPr lang="pl-PL" sz="1800" b="1" dirty="0" err="1">
                <a:latin typeface="Constantia" pitchFamily="18" charset="0"/>
              </a:rPr>
              <a:t>semester</a:t>
            </a:r>
            <a:r>
              <a:rPr lang="pl-PL" sz="1800" b="1" dirty="0">
                <a:latin typeface="Constantia" pitchFamily="18" charset="0"/>
              </a:rPr>
              <a:t>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tabLst>
                <a:tab pos="2955925" algn="l"/>
              </a:tabLst>
              <a:defRPr/>
            </a:pPr>
            <a:r>
              <a:rPr lang="pl-PL" sz="1800" b="1" dirty="0" err="1">
                <a:latin typeface="Constantia" pitchFamily="18" charset="0"/>
              </a:rPr>
              <a:t>Second</a:t>
            </a:r>
            <a:r>
              <a:rPr lang="pl-PL" sz="1800" b="1" dirty="0">
                <a:latin typeface="Constantia" pitchFamily="18" charset="0"/>
              </a:rPr>
              <a:t> </a:t>
            </a:r>
            <a:r>
              <a:rPr lang="pl-PL" sz="1800" b="1" dirty="0" err="1">
                <a:latin typeface="Constantia" pitchFamily="18" charset="0"/>
              </a:rPr>
              <a:t>degree</a:t>
            </a:r>
            <a:r>
              <a:rPr lang="pl-PL" sz="1800" b="1" dirty="0">
                <a:latin typeface="Constantia" pitchFamily="18" charset="0"/>
              </a:rPr>
              <a:t> </a:t>
            </a:r>
            <a:r>
              <a:rPr lang="pl-PL" sz="1800" b="1" dirty="0" err="1">
                <a:latin typeface="Constantia" pitchFamily="18" charset="0"/>
              </a:rPr>
              <a:t>studies</a:t>
            </a:r>
            <a:r>
              <a:rPr lang="pl-PL" sz="1800" b="1" dirty="0">
                <a:latin typeface="Constantia" pitchFamily="18" charset="0"/>
              </a:rPr>
              <a:t> (MA) </a:t>
            </a:r>
            <a:r>
              <a:rPr lang="pl-PL" sz="1800" b="1" dirty="0" smtClean="0">
                <a:latin typeface="Constantia" pitchFamily="18" charset="0"/>
              </a:rPr>
              <a:t>– 15 </a:t>
            </a:r>
            <a:r>
              <a:rPr lang="pl-PL" sz="1800" b="1" dirty="0" err="1">
                <a:latin typeface="Constantia" pitchFamily="18" charset="0"/>
              </a:rPr>
              <a:t>hours</a:t>
            </a:r>
            <a:r>
              <a:rPr lang="pl-PL" sz="1800" b="1" dirty="0">
                <a:latin typeface="Constantia" pitchFamily="18" charset="0"/>
              </a:rPr>
              <a:t> (1 </a:t>
            </a:r>
            <a:r>
              <a:rPr lang="pl-PL" sz="1800" b="1" dirty="0" err="1">
                <a:latin typeface="Constantia" pitchFamily="18" charset="0"/>
              </a:rPr>
              <a:t>semestrer</a:t>
            </a:r>
            <a:r>
              <a:rPr lang="pl-PL" sz="1800" b="1" dirty="0" smtClean="0">
                <a:latin typeface="Constantia" pitchFamily="18" charset="0"/>
              </a:rPr>
              <a:t>) </a:t>
            </a:r>
            <a:r>
              <a:rPr lang="pl-PL" sz="1800" b="1" dirty="0" err="1" smtClean="0">
                <a:latin typeface="Constantia" pitchFamily="18" charset="0"/>
              </a:rPr>
              <a:t>tailored</a:t>
            </a:r>
            <a:r>
              <a:rPr lang="pl-PL" sz="1800" b="1" dirty="0" smtClean="0">
                <a:latin typeface="Constantia" pitchFamily="18" charset="0"/>
              </a:rPr>
              <a:t> for </a:t>
            </a:r>
            <a:r>
              <a:rPr lang="pl-PL" sz="1800" b="1" dirty="0" err="1" smtClean="0">
                <a:latin typeface="Constantia" pitchFamily="18" charset="0"/>
              </a:rPr>
              <a:t>specific</a:t>
            </a:r>
            <a:r>
              <a:rPr lang="pl-PL" sz="1800" b="1" dirty="0" smtClean="0">
                <a:latin typeface="Constantia" pitchFamily="18" charset="0"/>
              </a:rPr>
              <a:t> 	</a:t>
            </a:r>
            <a:r>
              <a:rPr lang="pl-PL" sz="1800" b="1" dirty="0" err="1" smtClean="0">
                <a:latin typeface="Constantia" pitchFamily="18" charset="0"/>
              </a:rPr>
              <a:t>faculties</a:t>
            </a:r>
            <a:endParaRPr lang="pl-PL" sz="1800" b="1" dirty="0">
              <a:latin typeface="Constantia" pitchFamily="18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tabLst>
                <a:tab pos="2955925" algn="l"/>
              </a:tabLst>
              <a:defRPr/>
            </a:pPr>
            <a:r>
              <a:rPr lang="pl-PL" sz="1800" b="1" dirty="0" err="1">
                <a:latin typeface="Constantia" pitchFamily="18" charset="0"/>
              </a:rPr>
              <a:t>PhD</a:t>
            </a:r>
            <a:r>
              <a:rPr lang="pl-PL" sz="1800" b="1" dirty="0">
                <a:latin typeface="Constantia" pitchFamily="18" charset="0"/>
              </a:rPr>
              <a:t> </a:t>
            </a:r>
            <a:r>
              <a:rPr lang="pl-PL" sz="1800" b="1" dirty="0" err="1">
                <a:latin typeface="Constantia" pitchFamily="18" charset="0"/>
              </a:rPr>
              <a:t>studies</a:t>
            </a:r>
            <a:r>
              <a:rPr lang="pl-PL" sz="1800" b="1" dirty="0">
                <a:latin typeface="Constantia" pitchFamily="18" charset="0"/>
              </a:rPr>
              <a:t> – 10 </a:t>
            </a:r>
            <a:r>
              <a:rPr lang="pl-PL" sz="1800" b="1" dirty="0" err="1">
                <a:latin typeface="Constantia" pitchFamily="18" charset="0"/>
              </a:rPr>
              <a:t>hours</a:t>
            </a:r>
            <a:endParaRPr lang="pl-PL" sz="1800" b="1" dirty="0">
              <a:latin typeface="Constantia" pitchFamily="18" charset="0"/>
            </a:endParaRPr>
          </a:p>
        </p:txBody>
      </p:sp>
      <p:pic>
        <p:nvPicPr>
          <p:cNvPr id="7" name="Obraz 6" descr="logo_ang_w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368" y="260649"/>
            <a:ext cx="1480303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pl-PL" dirty="0" smtClean="0"/>
          </a:p>
        </p:txBody>
      </p:sp>
      <p:sp>
        <p:nvSpPr>
          <p:cNvPr id="7172" name="pole tekstowe 3"/>
          <p:cNvSpPr txBox="1">
            <a:spLocks noChangeArrowheads="1"/>
          </p:cNvSpPr>
          <p:nvPr/>
        </p:nvSpPr>
        <p:spPr bwMode="auto">
          <a:xfrm>
            <a:off x="683568" y="1340769"/>
            <a:ext cx="770485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200" b="1" dirty="0" smtClean="0">
                <a:latin typeface="Constantia" pitchFamily="18" charset="0"/>
              </a:rPr>
              <a:t>Under </a:t>
            </a:r>
            <a:r>
              <a:rPr lang="pl-PL" sz="2200" b="1" dirty="0" err="1" smtClean="0">
                <a:latin typeface="Constantia" pitchFamily="18" charset="0"/>
              </a:rPr>
              <a:t>the</a:t>
            </a:r>
            <a:r>
              <a:rPr lang="pl-PL" sz="2200" b="1" dirty="0" smtClean="0">
                <a:latin typeface="Constantia" pitchFamily="18" charset="0"/>
              </a:rPr>
              <a:t> </a:t>
            </a:r>
            <a:r>
              <a:rPr lang="pl-PL" sz="2200" b="1" dirty="0" err="1" smtClean="0">
                <a:latin typeface="Constantia" pitchFamily="18" charset="0"/>
              </a:rPr>
              <a:t>patronage</a:t>
            </a:r>
            <a:r>
              <a:rPr lang="pl-PL" sz="2200" b="1" dirty="0" smtClean="0">
                <a:latin typeface="Constantia" pitchFamily="18" charset="0"/>
              </a:rPr>
              <a:t> </a:t>
            </a:r>
          </a:p>
          <a:p>
            <a:r>
              <a:rPr lang="pl-PL" sz="2200" b="1" dirty="0" smtClean="0">
                <a:latin typeface="Constantia" pitchFamily="18" charset="0"/>
              </a:rPr>
              <a:t>of </a:t>
            </a:r>
            <a:r>
              <a:rPr lang="pl-PL" sz="2200" b="1" dirty="0" err="1" smtClean="0">
                <a:latin typeface="Constantia" pitchFamily="18" charset="0"/>
              </a:rPr>
              <a:t>the</a:t>
            </a:r>
            <a:r>
              <a:rPr lang="pl-PL" sz="2200" b="1" dirty="0" smtClean="0">
                <a:latin typeface="Constantia" pitchFamily="18" charset="0"/>
              </a:rPr>
              <a:t> Patent Office of </a:t>
            </a:r>
            <a:r>
              <a:rPr lang="pl-PL" sz="2200" b="1" dirty="0" err="1" smtClean="0">
                <a:latin typeface="Constantia" pitchFamily="18" charset="0"/>
              </a:rPr>
              <a:t>the</a:t>
            </a:r>
            <a:r>
              <a:rPr lang="pl-PL" sz="2200" b="1" dirty="0" smtClean="0">
                <a:latin typeface="Constantia" pitchFamily="18" charset="0"/>
              </a:rPr>
              <a:t> Republic of Poland </a:t>
            </a:r>
          </a:p>
          <a:p>
            <a:endParaRPr lang="pl-PL" sz="2200" dirty="0">
              <a:latin typeface="Constantia" pitchFamily="18" charset="0"/>
            </a:endParaRPr>
          </a:p>
          <a:p>
            <a:r>
              <a:rPr lang="pl-PL" sz="2200" b="1" dirty="0" smtClean="0">
                <a:latin typeface="Constantia" pitchFamily="18" charset="0"/>
              </a:rPr>
              <a:t>2008</a:t>
            </a:r>
          </a:p>
          <a:p>
            <a:r>
              <a:rPr lang="pl-PL" sz="2200" dirty="0" err="1">
                <a:latin typeface="Constantia" pitchFamily="18" charset="0"/>
              </a:rPr>
              <a:t>C</a:t>
            </a:r>
            <a:r>
              <a:rPr lang="pl-PL" sz="2200" dirty="0" err="1" smtClean="0">
                <a:latin typeface="Constantia" pitchFamily="18" charset="0"/>
              </a:rPr>
              <a:t>onsortium</a:t>
            </a:r>
            <a:r>
              <a:rPr lang="pl-PL" sz="2200" dirty="0" smtClean="0">
                <a:latin typeface="Constantia" pitchFamily="18" charset="0"/>
              </a:rPr>
              <a:t> of </a:t>
            </a:r>
            <a:r>
              <a:rPr lang="pl-PL" sz="2200" dirty="0" err="1" smtClean="0">
                <a:latin typeface="Constantia" pitchFamily="18" charset="0"/>
              </a:rPr>
              <a:t>four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universities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has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been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established</a:t>
            </a:r>
            <a:r>
              <a:rPr lang="pl-PL" sz="2200" dirty="0" smtClean="0">
                <a:latin typeface="Constantia" pitchFamily="18" charset="0"/>
              </a:rPr>
              <a:t> </a:t>
            </a:r>
          </a:p>
          <a:p>
            <a:r>
              <a:rPr lang="pl-PL" sz="2200" dirty="0" err="1" smtClean="0">
                <a:latin typeface="Constantia" pitchFamily="18" charset="0"/>
              </a:rPr>
              <a:t>Goal</a:t>
            </a:r>
            <a:r>
              <a:rPr lang="pl-PL" sz="2200" dirty="0" smtClean="0">
                <a:latin typeface="Constantia" pitchFamily="18" charset="0"/>
              </a:rPr>
              <a:t>: </a:t>
            </a:r>
            <a:r>
              <a:rPr lang="pl-PL" sz="2200" dirty="0" err="1" smtClean="0">
                <a:latin typeface="Constantia" pitchFamily="18" charset="0"/>
              </a:rPr>
              <a:t>creation</a:t>
            </a:r>
            <a:r>
              <a:rPr lang="pl-PL" sz="2200" dirty="0" smtClean="0">
                <a:latin typeface="Constantia" pitchFamily="18" charset="0"/>
              </a:rPr>
              <a:t> of </a:t>
            </a:r>
            <a:r>
              <a:rPr lang="pl-PL" sz="2200" dirty="0" err="1" smtClean="0">
                <a:latin typeface="Constantia" pitchFamily="18" charset="0"/>
              </a:rPr>
              <a:t>postgraduate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studies</a:t>
            </a:r>
            <a:r>
              <a:rPr lang="pl-PL" sz="2200" dirty="0">
                <a:latin typeface="Constantia" pitchFamily="18" charset="0"/>
              </a:rPr>
              <a:t> </a:t>
            </a:r>
            <a:r>
              <a:rPr lang="pl-PL" sz="2200" dirty="0" smtClean="0">
                <a:latin typeface="Constantia" pitchFamily="18" charset="0"/>
              </a:rPr>
              <a:t>to </a:t>
            </a:r>
            <a:r>
              <a:rPr lang="pl-PL" sz="2200" dirty="0" err="1" smtClean="0">
                <a:latin typeface="Constantia" pitchFamily="18" charset="0"/>
              </a:rPr>
              <a:t>train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lecturers</a:t>
            </a:r>
            <a:r>
              <a:rPr lang="pl-PL" sz="2200" dirty="0" smtClean="0">
                <a:latin typeface="Constantia" pitchFamily="18" charset="0"/>
              </a:rPr>
              <a:t> of </a:t>
            </a:r>
            <a:r>
              <a:rPr lang="pl-PL" sz="2200" dirty="0" err="1" smtClean="0">
                <a:latin typeface="Constantia" pitchFamily="18" charset="0"/>
              </a:rPr>
              <a:t>the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subject</a:t>
            </a:r>
            <a:r>
              <a:rPr lang="pl-PL" sz="2200" dirty="0" smtClean="0">
                <a:latin typeface="Constantia" pitchFamily="18" charset="0"/>
              </a:rPr>
              <a:t> „</a:t>
            </a:r>
            <a:r>
              <a:rPr lang="pl-PL" sz="2200" dirty="0" err="1" smtClean="0">
                <a:latin typeface="Constantia" pitchFamily="18" charset="0"/>
              </a:rPr>
              <a:t>Intellectual</a:t>
            </a:r>
            <a:r>
              <a:rPr lang="pl-PL" sz="2200" dirty="0" smtClean="0">
                <a:latin typeface="Constantia" pitchFamily="18" charset="0"/>
              </a:rPr>
              <a:t> property </a:t>
            </a:r>
            <a:r>
              <a:rPr lang="pl-PL" sz="2200" dirty="0" err="1" smtClean="0">
                <a:latin typeface="Constantia" pitchFamily="18" charset="0"/>
              </a:rPr>
              <a:t>protection</a:t>
            </a:r>
            <a:r>
              <a:rPr lang="pl-PL" sz="2200" dirty="0" smtClean="0">
                <a:latin typeface="Constantia" pitchFamily="18" charset="0"/>
              </a:rPr>
              <a:t>”</a:t>
            </a:r>
          </a:p>
          <a:p>
            <a:endParaRPr lang="pl-PL" sz="2200" dirty="0">
              <a:latin typeface="Constantia" pitchFamily="18" charset="0"/>
            </a:endParaRPr>
          </a:p>
          <a:p>
            <a:r>
              <a:rPr lang="pl-PL" sz="2200" b="1" dirty="0" smtClean="0">
                <a:latin typeface="Constantia" pitchFamily="18" charset="0"/>
              </a:rPr>
              <a:t>2009-2010</a:t>
            </a:r>
          </a:p>
          <a:p>
            <a:r>
              <a:rPr lang="pl-PL" sz="2200" dirty="0" err="1" smtClean="0">
                <a:latin typeface="Constantia" pitchFamily="18" charset="0"/>
              </a:rPr>
              <a:t>Preparation</a:t>
            </a:r>
            <a:r>
              <a:rPr lang="pl-PL" sz="2200" dirty="0" smtClean="0">
                <a:latin typeface="Constantia" pitchFamily="18" charset="0"/>
              </a:rPr>
              <a:t> of:</a:t>
            </a:r>
          </a:p>
          <a:p>
            <a:r>
              <a:rPr lang="pl-PL" sz="2200" dirty="0" smtClean="0">
                <a:latin typeface="Constantia" pitchFamily="18" charset="0"/>
              </a:rPr>
              <a:t>- program of </a:t>
            </a:r>
            <a:r>
              <a:rPr lang="pl-PL" sz="2200" dirty="0" err="1" smtClean="0">
                <a:latin typeface="Constantia" pitchFamily="18" charset="0"/>
              </a:rPr>
              <a:t>postgraduate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studies</a:t>
            </a:r>
            <a:r>
              <a:rPr lang="pl-PL" sz="2200" dirty="0" smtClean="0">
                <a:latin typeface="Constantia" pitchFamily="18" charset="0"/>
              </a:rPr>
              <a:t> (220 </a:t>
            </a:r>
            <a:r>
              <a:rPr lang="pl-PL" sz="2200" dirty="0" err="1" smtClean="0">
                <a:latin typeface="Constantia" pitchFamily="18" charset="0"/>
              </a:rPr>
              <a:t>hours</a:t>
            </a:r>
            <a:r>
              <a:rPr lang="pl-PL" sz="2200" dirty="0" smtClean="0">
                <a:latin typeface="Constantia" pitchFamily="18" charset="0"/>
              </a:rPr>
              <a:t> of </a:t>
            </a:r>
            <a:r>
              <a:rPr lang="pl-PL" sz="2200" dirty="0" err="1" smtClean="0">
                <a:latin typeface="Constantia" pitchFamily="18" charset="0"/>
              </a:rPr>
              <a:t>training</a:t>
            </a:r>
            <a:r>
              <a:rPr lang="pl-PL" sz="2200" dirty="0" smtClean="0">
                <a:latin typeface="Constantia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training</a:t>
            </a:r>
            <a:r>
              <a:rPr lang="pl-PL" sz="2200" dirty="0" smtClean="0">
                <a:latin typeface="Constantia" pitchFamily="18" charset="0"/>
              </a:rPr>
              <a:t> materials </a:t>
            </a:r>
          </a:p>
          <a:p>
            <a:pPr>
              <a:buFontTx/>
              <a:buChar char="-"/>
            </a:pPr>
            <a:endParaRPr lang="pl-PL" sz="2200" dirty="0">
              <a:latin typeface="Constantia" pitchFamily="18" charset="0"/>
            </a:endParaRPr>
          </a:p>
          <a:p>
            <a:r>
              <a:rPr lang="pl-PL" sz="2200" b="1" dirty="0" err="1" smtClean="0">
                <a:latin typeface="Constantia" pitchFamily="18" charset="0"/>
              </a:rPr>
              <a:t>October</a:t>
            </a:r>
            <a:r>
              <a:rPr lang="pl-PL" sz="2200" b="1" dirty="0" smtClean="0">
                <a:latin typeface="Constantia" pitchFamily="18" charset="0"/>
              </a:rPr>
              <a:t> 2010</a:t>
            </a:r>
          </a:p>
          <a:p>
            <a:r>
              <a:rPr lang="pl-PL" sz="2200" dirty="0" smtClean="0">
                <a:latin typeface="Constantia" pitchFamily="18" charset="0"/>
              </a:rPr>
              <a:t>Start of </a:t>
            </a:r>
            <a:r>
              <a:rPr lang="pl-PL" sz="2200" dirty="0" err="1" smtClean="0">
                <a:latin typeface="Constantia" pitchFamily="18" charset="0"/>
              </a:rPr>
              <a:t>the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postgraduate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studies</a:t>
            </a:r>
            <a:r>
              <a:rPr lang="pl-PL" sz="2200" dirty="0" smtClean="0">
                <a:latin typeface="Constantia" pitchFamily="18" charset="0"/>
              </a:rPr>
              <a:t> for IP </a:t>
            </a:r>
            <a:r>
              <a:rPr lang="pl-PL" sz="2200" dirty="0" err="1" smtClean="0">
                <a:latin typeface="Constantia" pitchFamily="18" charset="0"/>
              </a:rPr>
              <a:t>protection</a:t>
            </a:r>
            <a:r>
              <a:rPr lang="pl-PL" sz="2200" dirty="0" smtClean="0">
                <a:latin typeface="Constantia" pitchFamily="18" charset="0"/>
              </a:rPr>
              <a:t> </a:t>
            </a:r>
            <a:r>
              <a:rPr lang="pl-PL" sz="2200" dirty="0" err="1" smtClean="0">
                <a:latin typeface="Constantia" pitchFamily="18" charset="0"/>
              </a:rPr>
              <a:t>lecturers</a:t>
            </a:r>
            <a:endParaRPr lang="pl-PL" sz="2200" dirty="0" smtClean="0">
              <a:latin typeface="Constantia" pitchFamily="18" charset="0"/>
            </a:endParaRP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5" name="Obraz 4" descr="logo_ang_w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368" y="260649"/>
            <a:ext cx="1480303" cy="93610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300192" y="188641"/>
            <a:ext cx="2843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  <a:t>IP </a:t>
            </a:r>
            <a:r>
              <a:rPr lang="pl-PL" sz="3200" b="1" dirty="0" err="1" smtClean="0">
                <a:solidFill>
                  <a:srgbClr val="C00000"/>
                </a:solidFill>
                <a:latin typeface="Constantia" pitchFamily="18" charset="0"/>
              </a:rPr>
              <a:t>Education</a:t>
            </a:r>
            <a:endParaRPr lang="en-US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pl-PL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84388"/>
            <a:ext cx="97790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2017713"/>
            <a:ext cx="6350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2017713"/>
            <a:ext cx="6350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200" y="1412875"/>
            <a:ext cx="1447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2173288" y="3000372"/>
            <a:ext cx="969952" cy="915991"/>
          </a:xfrm>
          <a:prstGeom prst="rightArrow">
            <a:avLst>
              <a:gd name="adj1" fmla="val 50000"/>
              <a:gd name="adj2" fmla="val 43024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l-PL" sz="2400" b="1" dirty="0">
                <a:solidFill>
                  <a:srgbClr val="FFFF00"/>
                </a:solidFill>
              </a:rPr>
              <a:t>1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200" name="AutoShape 13"/>
          <p:cNvSpPr>
            <a:spLocks noChangeArrowheads="1"/>
          </p:cNvSpPr>
          <p:nvPr/>
        </p:nvSpPr>
        <p:spPr bwMode="auto">
          <a:xfrm>
            <a:off x="4811713" y="3214685"/>
            <a:ext cx="974733" cy="885827"/>
          </a:xfrm>
          <a:prstGeom prst="rightArrow">
            <a:avLst>
              <a:gd name="adj1" fmla="val 50000"/>
              <a:gd name="adj2" fmla="val 43638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l-PL" sz="2400" b="1" dirty="0">
                <a:solidFill>
                  <a:srgbClr val="FFFF00"/>
                </a:solidFill>
              </a:rPr>
              <a:t>2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 rot="-1113828">
            <a:off x="3562350" y="1962150"/>
            <a:ext cx="954088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200" b="1">
                <a:solidFill>
                  <a:srgbClr val="FF0066"/>
                </a:solidFill>
                <a:latin typeface="Constantia" pitchFamily="18" charset="0"/>
              </a:rPr>
              <a:t>Patent Office</a:t>
            </a:r>
            <a:endParaRPr lang="en-US" sz="1200" b="1">
              <a:solidFill>
                <a:srgbClr val="FF0066"/>
              </a:solidFill>
              <a:latin typeface="Constantia" pitchFamily="18" charset="0"/>
            </a:endParaRP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4284663" y="185738"/>
            <a:ext cx="4859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Awareness of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R&amp;D</a:t>
            </a:r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 staff</a:t>
            </a:r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1643063" y="5008563"/>
            <a:ext cx="73802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Constantia" pitchFamily="18" charset="0"/>
              </a:rPr>
              <a:t>Protection of own research outcome – source of competitive advantage and additional founds (royalties</a:t>
            </a:r>
            <a:r>
              <a:rPr lang="pl-PL" sz="30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8204" name="AutoShape 21"/>
          <p:cNvSpPr>
            <a:spLocks noChangeArrowheads="1"/>
          </p:cNvSpPr>
          <p:nvPr/>
        </p:nvSpPr>
        <p:spPr bwMode="auto">
          <a:xfrm>
            <a:off x="179388" y="1412875"/>
            <a:ext cx="792162" cy="7191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l-PL" sz="3600" dirty="0">
                <a:solidFill>
                  <a:srgbClr val="FF3300"/>
                </a:solidFill>
                <a:latin typeface="Constantia" pitchFamily="18" charset="0"/>
              </a:rPr>
              <a:t> 1.</a:t>
            </a:r>
            <a:endParaRPr lang="en-US" sz="3600" dirty="0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2" name="AutoShape 22"/>
          <p:cNvSpPr>
            <a:spLocks noChangeArrowheads="1"/>
          </p:cNvSpPr>
          <p:nvPr/>
        </p:nvSpPr>
        <p:spPr bwMode="auto">
          <a:xfrm>
            <a:off x="684213" y="5429264"/>
            <a:ext cx="792162" cy="78581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3600" dirty="0">
                <a:solidFill>
                  <a:srgbClr val="FF0000"/>
                </a:solidFill>
                <a:latin typeface="Constantia" pitchFamily="18" charset="0"/>
              </a:rPr>
              <a:t>2.</a:t>
            </a:r>
            <a:endParaRPr lang="en-US" sz="36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8211" name="Picture 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348038" y="2997200"/>
            <a:ext cx="1206500" cy="1760538"/>
          </a:xfrm>
          <a:noFill/>
        </p:spPr>
      </p:pic>
      <p:pic>
        <p:nvPicPr>
          <p:cNvPr id="8212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9588" y="1778000"/>
            <a:ext cx="13128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2800" y="2938463"/>
            <a:ext cx="13208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 descr="logo_ang_w_RG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368" y="260649"/>
            <a:ext cx="1480303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pl-PL" dirty="0" smtClean="0"/>
          </a:p>
        </p:txBody>
      </p:sp>
      <p:sp>
        <p:nvSpPr>
          <p:cNvPr id="9220" name="Prostokąt 3"/>
          <p:cNvSpPr>
            <a:spLocks noChangeArrowheads="1"/>
          </p:cNvSpPr>
          <p:nvPr/>
        </p:nvSpPr>
        <p:spPr bwMode="auto">
          <a:xfrm>
            <a:off x="1331640" y="1556793"/>
            <a:ext cx="6408711" cy="169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tabLst>
                <a:tab pos="274638" algn="l"/>
              </a:tabLst>
            </a:pPr>
            <a:r>
              <a:rPr lang="en-US" sz="2400" b="1" dirty="0" smtClean="0">
                <a:latin typeface="Constantia" pitchFamily="18" charset="0"/>
              </a:rPr>
              <a:t>E</a:t>
            </a:r>
            <a:r>
              <a:rPr lang="pl-PL" sz="2400" b="1" dirty="0" smtClean="0">
                <a:latin typeface="Constantia" pitchFamily="18" charset="0"/>
              </a:rPr>
              <a:t>ach</a:t>
            </a:r>
            <a:r>
              <a:rPr lang="en-US" sz="2400" b="1" dirty="0" smtClean="0">
                <a:latin typeface="Constantia" pitchFamily="18" charset="0"/>
              </a:rPr>
              <a:t> </a:t>
            </a:r>
            <a:r>
              <a:rPr lang="en-US" sz="2400" b="1" dirty="0">
                <a:latin typeface="Constantia" pitchFamily="18" charset="0"/>
              </a:rPr>
              <a:t>grant application concerning R&amp;D project should obligatory have</a:t>
            </a:r>
            <a:r>
              <a:rPr lang="pl-PL" sz="2400" b="1" dirty="0">
                <a:latin typeface="Constantia" pitchFamily="18" charset="0"/>
              </a:rPr>
              <a:t/>
            </a:r>
            <a:br>
              <a:rPr lang="pl-PL" sz="2400" b="1" dirty="0">
                <a:latin typeface="Constantia" pitchFamily="18" charset="0"/>
              </a:rPr>
            </a:br>
            <a:r>
              <a:rPr lang="en-US" sz="2400" b="1" dirty="0">
                <a:latin typeface="Constantia" pitchFamily="18" charset="0"/>
              </a:rPr>
              <a:t>a</a:t>
            </a:r>
            <a:r>
              <a:rPr lang="pl-PL" sz="2400" b="1" dirty="0">
                <a:latin typeface="Constantia" pitchFamily="18" charset="0"/>
              </a:rPr>
              <a:t> </a:t>
            </a:r>
            <a:r>
              <a:rPr lang="en-US" sz="2400" b="1" dirty="0">
                <a:latin typeface="Constantia" pitchFamily="18" charset="0"/>
              </a:rPr>
              <a:t>world state of art search</a:t>
            </a:r>
            <a:r>
              <a:rPr lang="pl-PL" sz="2400" b="1" dirty="0">
                <a:latin typeface="Constantia" pitchFamily="18" charset="0"/>
              </a:rPr>
              <a:t> </a:t>
            </a:r>
            <a:r>
              <a:rPr lang="en-US" sz="2400" b="1" dirty="0">
                <a:latin typeface="Constantia" pitchFamily="18" charset="0"/>
              </a:rPr>
              <a:t>report attached</a:t>
            </a:r>
          </a:p>
        </p:txBody>
      </p:sp>
      <p:sp>
        <p:nvSpPr>
          <p:cNvPr id="9221" name="Prostokąt 4"/>
          <p:cNvSpPr>
            <a:spLocks noChangeArrowheads="1"/>
          </p:cNvSpPr>
          <p:nvPr/>
        </p:nvSpPr>
        <p:spPr bwMode="auto">
          <a:xfrm>
            <a:off x="0" y="3933825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Constantia" pitchFamily="18" charset="0"/>
              </a:rPr>
              <a:t>Increased:</a:t>
            </a:r>
            <a:endParaRPr lang="pl-PL" sz="2200" b="1" dirty="0">
              <a:latin typeface="Constantia" pitchFamily="18" charset="0"/>
            </a:endParaRPr>
          </a:p>
          <a:p>
            <a:pPr algn="ctr">
              <a:buFontTx/>
              <a:buBlip>
                <a:blip r:embed="rId2"/>
              </a:buBlip>
            </a:pPr>
            <a:r>
              <a:rPr lang="pl-PL" sz="2200" b="1" dirty="0">
                <a:latin typeface="Constantia" pitchFamily="18" charset="0"/>
              </a:rPr>
              <a:t> </a:t>
            </a:r>
            <a:r>
              <a:rPr lang="en-US" sz="2200" b="1" dirty="0">
                <a:latin typeface="Constantia" pitchFamily="18" charset="0"/>
              </a:rPr>
              <a:t>quality of patents</a:t>
            </a:r>
            <a:endParaRPr lang="pl-PL" sz="2200" b="1" dirty="0">
              <a:latin typeface="Constantia" pitchFamily="18" charset="0"/>
            </a:endParaRPr>
          </a:p>
          <a:p>
            <a:pPr algn="ctr">
              <a:buFontTx/>
              <a:buBlip>
                <a:blip r:embed="rId2"/>
              </a:buBlip>
            </a:pPr>
            <a:r>
              <a:rPr lang="pl-PL" sz="2200" b="1" dirty="0">
                <a:latin typeface="Constantia" pitchFamily="18" charset="0"/>
              </a:rPr>
              <a:t> </a:t>
            </a:r>
            <a:r>
              <a:rPr lang="en-US" sz="2200" b="1" dirty="0">
                <a:latin typeface="Constantia" pitchFamily="18" charset="0"/>
              </a:rPr>
              <a:t>number of application</a:t>
            </a:r>
            <a:r>
              <a:rPr lang="pl-PL" sz="2200" b="1" dirty="0">
                <a:latin typeface="Constantia" pitchFamily="18" charset="0"/>
              </a:rPr>
              <a:t>s</a:t>
            </a:r>
            <a:endParaRPr lang="en-US" sz="2200" b="1" dirty="0">
              <a:latin typeface="Constantia" pitchFamily="18" charset="0"/>
            </a:endParaRPr>
          </a:p>
        </p:txBody>
      </p:sp>
      <p:sp>
        <p:nvSpPr>
          <p:cNvPr id="9222" name="Prostokąt 5"/>
          <p:cNvSpPr>
            <a:spLocks noChangeArrowheads="1"/>
          </p:cNvSpPr>
          <p:nvPr/>
        </p:nvSpPr>
        <p:spPr bwMode="auto">
          <a:xfrm>
            <a:off x="4356100" y="3933825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274638" algn="l"/>
              </a:tabLst>
            </a:pPr>
            <a:r>
              <a:rPr lang="en-US" sz="2200" b="1" dirty="0">
                <a:latin typeface="Constantia" pitchFamily="18" charset="0"/>
              </a:rPr>
              <a:t>Avoidance of</a:t>
            </a:r>
            <a:br>
              <a:rPr lang="en-US" sz="2200" b="1" dirty="0">
                <a:latin typeface="Constantia" pitchFamily="18" charset="0"/>
              </a:rPr>
            </a:br>
            <a:r>
              <a:rPr lang="en-US" sz="2200" b="1" dirty="0">
                <a:latin typeface="Constantia" pitchFamily="18" charset="0"/>
              </a:rPr>
              <a:t>duplication of results</a:t>
            </a:r>
          </a:p>
        </p:txBody>
      </p:sp>
      <p:sp>
        <p:nvSpPr>
          <p:cNvPr id="9223" name="Prostokąt 6"/>
          <p:cNvSpPr>
            <a:spLocks noChangeArrowheads="1"/>
          </p:cNvSpPr>
          <p:nvPr/>
        </p:nvSpPr>
        <p:spPr bwMode="auto">
          <a:xfrm>
            <a:off x="4283968" y="188640"/>
            <a:ext cx="4680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Awareness of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R&amp;D</a:t>
            </a:r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 staff</a:t>
            </a:r>
          </a:p>
        </p:txBody>
      </p:sp>
      <p:pic>
        <p:nvPicPr>
          <p:cNvPr id="8" name="Obraz 7" descr="logo_ang_w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368" y="260649"/>
            <a:ext cx="1480303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3707904" y="188640"/>
            <a:ext cx="5436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 err="1" smtClean="0">
                <a:solidFill>
                  <a:srgbClr val="C00000"/>
                </a:solidFill>
                <a:latin typeface="Constantia" pitchFamily="18" charset="0"/>
              </a:rPr>
              <a:t>What</a:t>
            </a:r>
            <a: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are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 we </a:t>
            </a:r>
            <a:r>
              <a:rPr lang="pl-PL" sz="3200" b="1" dirty="0" err="1">
                <a:solidFill>
                  <a:srgbClr val="C00000"/>
                </a:solidFill>
                <a:latin typeface="Constantia" pitchFamily="18" charset="0"/>
              </a:rPr>
              <a:t>doing</a:t>
            </a:r>
            <a:r>
              <a:rPr lang="pl-PL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pl-PL" sz="3200" b="1" dirty="0" err="1" smtClean="0">
                <a:solidFill>
                  <a:srgbClr val="C00000"/>
                </a:solidFill>
                <a:latin typeface="Constantia" pitchFamily="18" charset="0"/>
              </a:rPr>
              <a:t>now</a:t>
            </a:r>
            <a:r>
              <a:rPr lang="pl-PL" sz="3200" b="1" dirty="0" smtClean="0">
                <a:solidFill>
                  <a:srgbClr val="C00000"/>
                </a:solidFill>
                <a:latin typeface="Constantia" pitchFamily="18" charset="0"/>
              </a:rPr>
              <a:t>…         </a:t>
            </a:r>
            <a:endParaRPr lang="pl-PL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71550" y="1772816"/>
            <a:ext cx="7056438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endParaRPr lang="pl-PL" sz="2400" dirty="0" smtClean="0">
              <a:latin typeface="Constant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l-PL" sz="2400" dirty="0" err="1" smtClean="0">
                <a:latin typeface="Constantia" pitchFamily="18" charset="0"/>
              </a:rPr>
              <a:t>Popularization</a:t>
            </a:r>
            <a:r>
              <a:rPr lang="pl-PL" sz="2400" dirty="0" smtClean="0">
                <a:latin typeface="Constantia" pitchFamily="18" charset="0"/>
              </a:rPr>
              <a:t> of IP </a:t>
            </a:r>
            <a:r>
              <a:rPr lang="pl-PL" sz="2400" dirty="0" err="1" smtClean="0">
                <a:latin typeface="Constantia" pitchFamily="18" charset="0"/>
              </a:rPr>
              <a:t>knowledge</a:t>
            </a:r>
            <a:endParaRPr lang="pl-PL" sz="2400" dirty="0" smtClean="0">
              <a:latin typeface="Constant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l-PL" sz="2400" dirty="0" err="1" smtClean="0">
                <a:latin typeface="Constantia" pitchFamily="18" charset="0"/>
              </a:rPr>
              <a:t>Conferences</a:t>
            </a:r>
            <a:r>
              <a:rPr lang="pl-PL" sz="2400" dirty="0" smtClean="0">
                <a:latin typeface="Constantia" pitchFamily="18" charset="0"/>
              </a:rPr>
              <a:t> and </a:t>
            </a:r>
            <a:r>
              <a:rPr lang="pl-PL" sz="2400" dirty="0" err="1" smtClean="0">
                <a:latin typeface="Constantia" pitchFamily="18" charset="0"/>
              </a:rPr>
              <a:t>seminars</a:t>
            </a:r>
            <a:r>
              <a:rPr lang="pl-PL" sz="2400" dirty="0" smtClean="0">
                <a:latin typeface="Constantia" pitchFamily="18" charset="0"/>
              </a:rPr>
              <a:t> for </a:t>
            </a:r>
            <a:r>
              <a:rPr lang="en-US" sz="2400" dirty="0" smtClean="0">
                <a:latin typeface="Constantia" pitchFamily="18" charset="0"/>
              </a:rPr>
              <a:t>IP professionals, R&amp;D specialist </a:t>
            </a:r>
            <a:r>
              <a:rPr lang="pl-PL" sz="2400" dirty="0" smtClean="0">
                <a:latin typeface="Constantia" pitchFamily="18" charset="0"/>
              </a:rPr>
              <a:t>and </a:t>
            </a:r>
            <a:r>
              <a:rPr lang="en-US" sz="2400" dirty="0" smtClean="0">
                <a:latin typeface="Constantia" pitchFamily="18" charset="0"/>
              </a:rPr>
              <a:t>SME’s</a:t>
            </a:r>
            <a:endParaRPr lang="pl-PL" sz="2400" dirty="0" smtClean="0">
              <a:latin typeface="Constant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l-PL" sz="2400" dirty="0" err="1" smtClean="0">
                <a:latin typeface="Constantia" pitchFamily="18" charset="0"/>
              </a:rPr>
              <a:t>Special</a:t>
            </a:r>
            <a:r>
              <a:rPr lang="pl-PL" sz="2400" dirty="0" smtClean="0">
                <a:latin typeface="Constantia" pitchFamily="18" charset="0"/>
              </a:rPr>
              <a:t> </a:t>
            </a:r>
            <a:r>
              <a:rPr lang="pl-PL" sz="2400" dirty="0" err="1" smtClean="0">
                <a:latin typeface="Constantia" pitchFamily="18" charset="0"/>
              </a:rPr>
              <a:t>dedicated</a:t>
            </a:r>
            <a:r>
              <a:rPr lang="pl-PL" sz="2400" dirty="0" smtClean="0">
                <a:latin typeface="Constantia" pitchFamily="18" charset="0"/>
              </a:rPr>
              <a:t> </a:t>
            </a:r>
            <a:r>
              <a:rPr lang="pl-PL" sz="2400" dirty="0" err="1" smtClean="0">
                <a:latin typeface="Constantia" pitchFamily="18" charset="0"/>
              </a:rPr>
              <a:t>trainings</a:t>
            </a:r>
            <a:r>
              <a:rPr lang="pl-PL" sz="2400" dirty="0" smtClean="0">
                <a:latin typeface="Constantia" pitchFamily="18" charset="0"/>
              </a:rPr>
              <a:t> – </a:t>
            </a:r>
            <a:r>
              <a:rPr lang="pl-PL" sz="2400" dirty="0" err="1" smtClean="0">
                <a:latin typeface="Constantia" pitchFamily="18" charset="0"/>
              </a:rPr>
              <a:t>made</a:t>
            </a:r>
            <a:r>
              <a:rPr lang="pl-PL" sz="2400" dirty="0" smtClean="0">
                <a:latin typeface="Constantia" pitchFamily="18" charset="0"/>
              </a:rPr>
              <a:t> by </a:t>
            </a:r>
            <a:r>
              <a:rPr lang="pl-PL" sz="2400" dirty="0" err="1" smtClean="0">
                <a:latin typeface="Constantia" pitchFamily="18" charset="0"/>
              </a:rPr>
              <a:t>experts</a:t>
            </a:r>
            <a:r>
              <a:rPr lang="pl-PL" sz="2400" dirty="0" smtClean="0">
                <a:latin typeface="Constantia" pitchFamily="18" charset="0"/>
              </a:rPr>
              <a:t> and for </a:t>
            </a:r>
            <a:r>
              <a:rPr lang="pl-PL" sz="2400" dirty="0" err="1" smtClean="0">
                <a:latin typeface="Constantia" pitchFamily="18" charset="0"/>
              </a:rPr>
              <a:t>experts</a:t>
            </a:r>
            <a:r>
              <a:rPr lang="pl-PL" sz="2400" dirty="0" smtClean="0">
                <a:latin typeface="Constantia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l-PL" sz="2400" dirty="0" err="1" smtClean="0">
                <a:latin typeface="Constantia" pitchFamily="18" charset="0"/>
              </a:rPr>
              <a:t>PPO’s</a:t>
            </a:r>
            <a:r>
              <a:rPr lang="pl-PL" sz="2400" dirty="0" smtClean="0">
                <a:latin typeface="Constantia" pitchFamily="18" charset="0"/>
              </a:rPr>
              <a:t> </a:t>
            </a:r>
            <a:r>
              <a:rPr lang="pl-PL" sz="2400" dirty="0" err="1" smtClean="0">
                <a:latin typeface="Constantia" pitchFamily="18" charset="0"/>
              </a:rPr>
              <a:t>publications</a:t>
            </a:r>
            <a:endParaRPr lang="pl-PL" sz="2400" dirty="0" smtClean="0">
              <a:latin typeface="Constant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pl-PL" sz="2000" dirty="0">
              <a:latin typeface="Constantia" pitchFamily="18" charset="0"/>
            </a:endParaRPr>
          </a:p>
          <a:p>
            <a:pPr>
              <a:defRPr/>
            </a:pPr>
            <a:endParaRPr lang="pl-PL" dirty="0"/>
          </a:p>
        </p:txBody>
      </p:sp>
      <p:pic>
        <p:nvPicPr>
          <p:cNvPr id="6" name="Obraz 5" descr="logo_ang_w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368" y="260649"/>
            <a:ext cx="1480303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307</Words>
  <Application>Microsoft Office PowerPoint</Application>
  <PresentationFormat>Pokaz na ekranie (4:3)</PresentationFormat>
  <Paragraphs>90</Paragraphs>
  <Slides>12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U.P.R.P.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mgedlek</dc:creator>
  <cp:lastModifiedBy>mmaciejska</cp:lastModifiedBy>
  <cp:revision>190</cp:revision>
  <dcterms:created xsi:type="dcterms:W3CDTF">2007-03-19T12:19:14Z</dcterms:created>
  <dcterms:modified xsi:type="dcterms:W3CDTF">2010-09-14T12:50:33Z</dcterms:modified>
</cp:coreProperties>
</file>