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87" r:id="rId2"/>
    <p:sldId id="308" r:id="rId3"/>
    <p:sldId id="322" r:id="rId4"/>
    <p:sldId id="755" r:id="rId5"/>
    <p:sldId id="364" r:id="rId6"/>
    <p:sldId id="318" r:id="rId7"/>
    <p:sldId id="269" r:id="rId8"/>
    <p:sldId id="345" r:id="rId9"/>
    <p:sldId id="274" r:id="rId10"/>
    <p:sldId id="305" r:id="rId11"/>
    <p:sldId id="369" r:id="rId12"/>
    <p:sldId id="346" r:id="rId13"/>
    <p:sldId id="347" r:id="rId14"/>
    <p:sldId id="303" r:id="rId15"/>
    <p:sldId id="302" r:id="rId16"/>
    <p:sldId id="316" r:id="rId17"/>
    <p:sldId id="310" r:id="rId18"/>
    <p:sldId id="405" r:id="rId19"/>
    <p:sldId id="299" r:id="rId20"/>
    <p:sldId id="292" r:id="rId21"/>
    <p:sldId id="290" r:id="rId22"/>
    <p:sldId id="293" r:id="rId23"/>
    <p:sldId id="291" r:id="rId24"/>
    <p:sldId id="296" r:id="rId25"/>
    <p:sldId id="309" r:id="rId26"/>
    <p:sldId id="279" r:id="rId27"/>
    <p:sldId id="271" r:id="rId28"/>
    <p:sldId id="344" r:id="rId29"/>
    <p:sldId id="273" r:id="rId30"/>
    <p:sldId id="338" r:id="rId31"/>
    <p:sldId id="283" r:id="rId32"/>
    <p:sldId id="348" r:id="rId33"/>
    <p:sldId id="350" r:id="rId34"/>
    <p:sldId id="351" r:id="rId35"/>
    <p:sldId id="295" r:id="rId36"/>
    <p:sldId id="352" r:id="rId37"/>
    <p:sldId id="354" r:id="rId38"/>
    <p:sldId id="312" r:id="rId39"/>
  </p:sldIdLst>
  <p:sldSz cx="9144000" cy="6858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7A4"/>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90" autoAdjust="0"/>
  </p:normalViewPr>
  <p:slideViewPr>
    <p:cSldViewPr>
      <p:cViewPr varScale="1">
        <p:scale>
          <a:sx n="77" d="100"/>
          <a:sy n="77" d="100"/>
        </p:scale>
        <p:origin x="1622" y="2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5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dirty="0"/>
              <a:t>Protections </a:t>
            </a:r>
            <a:r>
              <a:rPr lang="en-US" sz="1400" b="1" i="0" u="none" strike="noStrike" baseline="0" dirty="0">
                <a:effectLst/>
              </a:rPr>
              <a:t>Active </a:t>
            </a:r>
            <a:r>
              <a:rPr lang="en-US" sz="1400" b="1" i="0" u="none" strike="noStrike" baseline="0" dirty="0" err="1">
                <a:effectLst/>
              </a:rPr>
              <a:t>Mondialement</a:t>
            </a:r>
            <a:r>
              <a:rPr lang="en-US" sz="1400" dirty="0"/>
              <a:t> – </a:t>
            </a:r>
            <a:r>
              <a:rPr lang="en-US" sz="1400" dirty="0" err="1"/>
              <a:t>Toutes</a:t>
            </a:r>
            <a:r>
              <a:rPr lang="en-US" sz="1400" dirty="0"/>
              <a:t> les  Brands</a:t>
            </a:r>
          </a:p>
        </c:rich>
      </c:tx>
      <c:overlay val="0"/>
    </c:title>
    <c:autoTitleDeleted val="0"/>
    <c:plotArea>
      <c:layout/>
      <c:pieChart>
        <c:varyColors val="1"/>
        <c:ser>
          <c:idx val="0"/>
          <c:order val="0"/>
          <c:tx>
            <c:strRef>
              <c:f>Overview!$A$5</c:f>
              <c:strCache>
                <c:ptCount val="1"/>
                <c:pt idx="0">
                  <c:v>Total</c:v>
                </c:pt>
              </c:strCache>
            </c:strRef>
          </c:tx>
          <c:spPr>
            <a:scene3d>
              <a:camera prst="orthographicFront"/>
              <a:lightRig rig="threePt" dir="t"/>
            </a:scene3d>
            <a:sp3d>
              <a:bevelT w="57150" h="114300"/>
              <a:bevelB w="12700"/>
            </a:sp3d>
          </c:spPr>
          <c:explosion val="30"/>
          <c:dPt>
            <c:idx val="1"/>
            <c:bubble3D val="0"/>
            <c:spPr>
              <a:solidFill>
                <a:srgbClr val="EB8515"/>
              </a:solidFill>
              <a:scene3d>
                <a:camera prst="orthographicFront"/>
                <a:lightRig rig="threePt" dir="t"/>
              </a:scene3d>
              <a:sp3d>
                <a:bevelT w="57150" h="114300"/>
                <a:bevelB w="12700"/>
              </a:sp3d>
            </c:spPr>
            <c:extLst>
              <c:ext xmlns:c16="http://schemas.microsoft.com/office/drawing/2014/chart" uri="{C3380CC4-5D6E-409C-BE32-E72D297353CC}">
                <c16:uniqueId val="{00000001-A58B-49B3-895B-E9F74DBAC787}"/>
              </c:ext>
            </c:extLst>
          </c:dPt>
          <c:dLbls>
            <c:dLbl>
              <c:idx val="0"/>
              <c:layout>
                <c:manualLayout>
                  <c:x val="-0.1561382996139567"/>
                  <c:y val="-0.140501274411945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8B-49B3-895B-E9F74DBAC787}"/>
                </c:ext>
              </c:extLst>
            </c:dLbl>
            <c:dLbl>
              <c:idx val="1"/>
              <c:layout>
                <c:manualLayout>
                  <c:x val="0.1153023125630423"/>
                  <c:y val="0.137744476548363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8B-49B3-895B-E9F74DBAC787}"/>
                </c:ext>
              </c:extLst>
            </c:dLbl>
            <c:spPr>
              <a:noFill/>
              <a:ln>
                <a:noFill/>
              </a:ln>
              <a:effectLst/>
            </c:spPr>
            <c:txPr>
              <a:bodyPr/>
              <a:lstStyle/>
              <a:p>
                <a:pPr>
                  <a:defRPr sz="1200" b="1"/>
                </a:pPr>
                <a:endParaRPr lang="fr-FR"/>
              </a:p>
            </c:txPr>
            <c:showLegendKey val="0"/>
            <c:showVal val="1"/>
            <c:showCatName val="0"/>
            <c:showSerName val="0"/>
            <c:showPercent val="0"/>
            <c:showBubbleSize val="0"/>
            <c:showLeaderLines val="1"/>
            <c:extLst>
              <c:ext xmlns:c15="http://schemas.microsoft.com/office/drawing/2012/chart" uri="{CE6537A1-D6FC-4f65-9D91-7224C49458BB}"/>
            </c:extLst>
          </c:dLbls>
          <c:cat>
            <c:strRef>
              <c:f>Overview!$B$1:$C$1</c:f>
              <c:strCache>
                <c:ptCount val="2"/>
                <c:pt idx="0">
                  <c:v>Trademarks</c:v>
                </c:pt>
                <c:pt idx="1">
                  <c:v>Designs</c:v>
                </c:pt>
              </c:strCache>
            </c:strRef>
          </c:cat>
          <c:val>
            <c:numRef>
              <c:f>Overview!$B$5:$C$5</c:f>
              <c:numCache>
                <c:formatCode>General</c:formatCode>
                <c:ptCount val="2"/>
                <c:pt idx="0">
                  <c:v>127436</c:v>
                </c:pt>
                <c:pt idx="1">
                  <c:v>41714</c:v>
                </c:pt>
              </c:numCache>
            </c:numRef>
          </c:val>
          <c:extLst>
            <c:ext xmlns:c16="http://schemas.microsoft.com/office/drawing/2014/chart" uri="{C3380CC4-5D6E-409C-BE32-E72D297353CC}">
              <c16:uniqueId val="{00000003-A58B-49B3-895B-E9F74DBAC787}"/>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4655621172353459"/>
          <c:y val="0.44889836687080781"/>
          <c:w val="0.17770560370094585"/>
          <c:h val="0.13121386523629328"/>
        </c:manualLayout>
      </c:layout>
      <c:overlay val="0"/>
      <c:txPr>
        <a:bodyPr/>
        <a:lstStyle/>
        <a:p>
          <a:pPr rtl="0">
            <a:defRPr b="1"/>
          </a:pPr>
          <a:endParaRPr lang="fr-FR"/>
        </a:p>
      </c:txPr>
    </c:legend>
    <c:plotVisOnly val="1"/>
    <c:dispBlanksAs val="gap"/>
    <c:showDLblsOverMax val="0"/>
  </c:chart>
  <c:spPr>
    <a:gradFill>
      <a:gsLst>
        <a:gs pos="50000">
          <a:schemeClr val="accent1">
            <a:tint val="66000"/>
            <a:satMod val="160000"/>
          </a:schemeClr>
        </a:gs>
        <a:gs pos="50000">
          <a:schemeClr val="accent1">
            <a:tint val="44500"/>
            <a:satMod val="160000"/>
          </a:schemeClr>
        </a:gs>
        <a:gs pos="100000">
          <a:schemeClr val="accent1">
            <a:tint val="23500"/>
            <a:satMod val="160000"/>
          </a:schemeClr>
        </a:gs>
      </a:gsLst>
      <a:lin ang="16200000" scaled="1"/>
    </a:gradFill>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AE9788-2E00-4FF4-9443-59123F239116}" type="doc">
      <dgm:prSet loTypeId="urn:microsoft.com/office/officeart/2005/8/layout/radial6" loCatId="relationship" qsTypeId="urn:microsoft.com/office/officeart/2005/8/quickstyle/3d2" qsCatId="3D" csTypeId="urn:microsoft.com/office/officeart/2005/8/colors/accent0_2" csCatId="mainScheme" phldr="1"/>
      <dgm:spPr/>
      <dgm:t>
        <a:bodyPr/>
        <a:lstStyle/>
        <a:p>
          <a:endParaRPr lang="en-US"/>
        </a:p>
      </dgm:t>
    </dgm:pt>
    <dgm:pt modelId="{920D966D-F419-40AF-BD67-E0848A72646C}">
      <dgm:prSet phldrT="[Text]"/>
      <dgm:spPr/>
      <dgm:t>
        <a:bodyPr/>
        <a:lstStyle/>
        <a:p>
          <a:r>
            <a:rPr lang="fr-CH" b="1" dirty="0"/>
            <a:t>Le IP Process</a:t>
          </a:r>
          <a:endParaRPr lang="en-US" b="1" dirty="0"/>
        </a:p>
      </dgm:t>
    </dgm:pt>
    <dgm:pt modelId="{9C11FC2B-F6CB-4D56-870F-B9136EEE8DFB}" type="parTrans" cxnId="{DCE95F9E-9F91-493E-B35D-503B0E037FC8}">
      <dgm:prSet/>
      <dgm:spPr/>
      <dgm:t>
        <a:bodyPr/>
        <a:lstStyle/>
        <a:p>
          <a:endParaRPr lang="en-US"/>
        </a:p>
      </dgm:t>
    </dgm:pt>
    <dgm:pt modelId="{50DDB897-55D8-455B-9A68-C15B1FDF0E3E}" type="sibTrans" cxnId="{DCE95F9E-9F91-493E-B35D-503B0E037FC8}">
      <dgm:prSet/>
      <dgm:spPr/>
      <dgm:t>
        <a:bodyPr/>
        <a:lstStyle/>
        <a:p>
          <a:endParaRPr lang="en-US"/>
        </a:p>
      </dgm:t>
    </dgm:pt>
    <dgm:pt modelId="{9B15E558-9F5F-459D-8E3C-77166823FCBE}">
      <dgm:prSet phldrT="[Text]"/>
      <dgm:spPr/>
      <dgm:t>
        <a:bodyPr/>
        <a:lstStyle/>
        <a:p>
          <a:r>
            <a:rPr lang="en-US" b="1" dirty="0" err="1"/>
            <a:t>Recherches</a:t>
          </a:r>
          <a:endParaRPr lang="en-US" b="1" dirty="0"/>
        </a:p>
      </dgm:t>
    </dgm:pt>
    <dgm:pt modelId="{8FB1D051-919C-481D-976B-625211054AAD}" type="parTrans" cxnId="{928CCD79-09F0-407F-8BC1-BDB0C2F884C9}">
      <dgm:prSet/>
      <dgm:spPr/>
      <dgm:t>
        <a:bodyPr/>
        <a:lstStyle/>
        <a:p>
          <a:endParaRPr lang="en-US"/>
        </a:p>
      </dgm:t>
    </dgm:pt>
    <dgm:pt modelId="{5FCF0B2C-15AD-47E8-B56D-F92D702ECF4A}" type="sibTrans" cxnId="{928CCD79-09F0-407F-8BC1-BDB0C2F884C9}">
      <dgm:prSet/>
      <dgm:spPr/>
      <dgm:t>
        <a:bodyPr/>
        <a:lstStyle/>
        <a:p>
          <a:endParaRPr lang="en-US"/>
        </a:p>
      </dgm:t>
    </dgm:pt>
    <dgm:pt modelId="{02E82C8B-194E-4679-921A-D3D90A31C011}">
      <dgm:prSet phldrT="[Text]"/>
      <dgm:spPr/>
      <dgm:t>
        <a:bodyPr/>
        <a:lstStyle/>
        <a:p>
          <a:r>
            <a:rPr lang="fr-CH" b="1" dirty="0"/>
            <a:t>Protection</a:t>
          </a:r>
          <a:endParaRPr lang="en-US" b="1" dirty="0"/>
        </a:p>
      </dgm:t>
    </dgm:pt>
    <dgm:pt modelId="{10CEEFF5-5A84-4748-A7A9-D0C9E9189C6A}" type="parTrans" cxnId="{F4B4C326-4565-47D8-B39A-9E9DAF10E79A}">
      <dgm:prSet/>
      <dgm:spPr/>
      <dgm:t>
        <a:bodyPr/>
        <a:lstStyle/>
        <a:p>
          <a:endParaRPr lang="en-US"/>
        </a:p>
      </dgm:t>
    </dgm:pt>
    <dgm:pt modelId="{043AF6EA-52B9-4B23-AE4F-0AB2FE0181C6}" type="sibTrans" cxnId="{F4B4C326-4565-47D8-B39A-9E9DAF10E79A}">
      <dgm:prSet/>
      <dgm:spPr/>
      <dgm:t>
        <a:bodyPr/>
        <a:lstStyle/>
        <a:p>
          <a:endParaRPr lang="en-US"/>
        </a:p>
      </dgm:t>
    </dgm:pt>
    <dgm:pt modelId="{B7B7EFC3-E813-4C24-BB3D-9D10B4B78063}">
      <dgm:prSet phldrT="[Text]"/>
      <dgm:spPr/>
      <dgm:t>
        <a:bodyPr/>
        <a:lstStyle/>
        <a:p>
          <a:r>
            <a:rPr lang="fr-CH" b="1" dirty="0"/>
            <a:t>Surveillance</a:t>
          </a:r>
          <a:endParaRPr lang="en-US" b="1" dirty="0"/>
        </a:p>
      </dgm:t>
    </dgm:pt>
    <dgm:pt modelId="{7D9090BF-7249-4721-A670-389F4BFBEC00}" type="parTrans" cxnId="{0362D305-57A3-4800-9D5F-7B60CD554297}">
      <dgm:prSet/>
      <dgm:spPr/>
      <dgm:t>
        <a:bodyPr/>
        <a:lstStyle/>
        <a:p>
          <a:endParaRPr lang="en-US"/>
        </a:p>
      </dgm:t>
    </dgm:pt>
    <dgm:pt modelId="{B7060DA0-1A89-491D-8388-7329E1811978}" type="sibTrans" cxnId="{0362D305-57A3-4800-9D5F-7B60CD554297}">
      <dgm:prSet/>
      <dgm:spPr/>
      <dgm:t>
        <a:bodyPr/>
        <a:lstStyle/>
        <a:p>
          <a:endParaRPr lang="en-US"/>
        </a:p>
      </dgm:t>
    </dgm:pt>
    <dgm:pt modelId="{78DE0C21-694E-4C1E-BD32-5395F2C2369D}">
      <dgm:prSet phldrT="[Text]"/>
      <dgm:spPr/>
      <dgm:t>
        <a:bodyPr/>
        <a:lstStyle/>
        <a:p>
          <a:r>
            <a:rPr lang="fr-CH" b="1" dirty="0"/>
            <a:t>Défense</a:t>
          </a:r>
          <a:endParaRPr lang="en-US" b="1" dirty="0"/>
        </a:p>
      </dgm:t>
    </dgm:pt>
    <dgm:pt modelId="{60101E99-DE7B-42BA-BD27-C5D771C92207}" type="parTrans" cxnId="{DDD22A04-CBFD-4CE4-8554-287EE6EDA1F0}">
      <dgm:prSet/>
      <dgm:spPr/>
      <dgm:t>
        <a:bodyPr/>
        <a:lstStyle/>
        <a:p>
          <a:endParaRPr lang="en-US"/>
        </a:p>
      </dgm:t>
    </dgm:pt>
    <dgm:pt modelId="{2D179B96-4197-4C41-ADDF-01F77FB4E9BA}" type="sibTrans" cxnId="{DDD22A04-CBFD-4CE4-8554-287EE6EDA1F0}">
      <dgm:prSet/>
      <dgm:spPr/>
      <dgm:t>
        <a:bodyPr/>
        <a:lstStyle/>
        <a:p>
          <a:endParaRPr lang="en-US"/>
        </a:p>
      </dgm:t>
    </dgm:pt>
    <dgm:pt modelId="{4892B192-3388-4035-BDC4-E1083038EF13}" type="pres">
      <dgm:prSet presAssocID="{21AE9788-2E00-4FF4-9443-59123F239116}" presName="Name0" presStyleCnt="0">
        <dgm:presLayoutVars>
          <dgm:chMax val="1"/>
          <dgm:dir/>
          <dgm:animLvl val="ctr"/>
          <dgm:resizeHandles val="exact"/>
        </dgm:presLayoutVars>
      </dgm:prSet>
      <dgm:spPr/>
    </dgm:pt>
    <dgm:pt modelId="{155B93CC-8EBC-466A-A05D-48E0E78FBD75}" type="pres">
      <dgm:prSet presAssocID="{920D966D-F419-40AF-BD67-E0848A72646C}" presName="centerShape" presStyleLbl="node0" presStyleIdx="0" presStyleCnt="1"/>
      <dgm:spPr/>
    </dgm:pt>
    <dgm:pt modelId="{F8E1C509-BD74-4DB3-913B-B7FB9BF32D28}" type="pres">
      <dgm:prSet presAssocID="{9B15E558-9F5F-459D-8E3C-77166823FCBE}" presName="node" presStyleLbl="node1" presStyleIdx="0" presStyleCnt="4">
        <dgm:presLayoutVars>
          <dgm:bulletEnabled val="1"/>
        </dgm:presLayoutVars>
      </dgm:prSet>
      <dgm:spPr/>
    </dgm:pt>
    <dgm:pt modelId="{DF5D6DEC-E3EA-436E-B53B-C51E9FD8A4C7}" type="pres">
      <dgm:prSet presAssocID="{9B15E558-9F5F-459D-8E3C-77166823FCBE}" presName="dummy" presStyleCnt="0"/>
      <dgm:spPr/>
    </dgm:pt>
    <dgm:pt modelId="{16FF73FA-3ED7-4EDF-BD54-624FD580BC52}" type="pres">
      <dgm:prSet presAssocID="{5FCF0B2C-15AD-47E8-B56D-F92D702ECF4A}" presName="sibTrans" presStyleLbl="sibTrans2D1" presStyleIdx="0" presStyleCnt="4"/>
      <dgm:spPr/>
    </dgm:pt>
    <dgm:pt modelId="{0AA5CD78-8A9B-4B4E-857A-297EF76047D9}" type="pres">
      <dgm:prSet presAssocID="{02E82C8B-194E-4679-921A-D3D90A31C011}" presName="node" presStyleLbl="node1" presStyleIdx="1" presStyleCnt="4">
        <dgm:presLayoutVars>
          <dgm:bulletEnabled val="1"/>
        </dgm:presLayoutVars>
      </dgm:prSet>
      <dgm:spPr/>
    </dgm:pt>
    <dgm:pt modelId="{D58BF714-3AD5-4B3A-90C2-D64732BDE7BE}" type="pres">
      <dgm:prSet presAssocID="{02E82C8B-194E-4679-921A-D3D90A31C011}" presName="dummy" presStyleCnt="0"/>
      <dgm:spPr/>
    </dgm:pt>
    <dgm:pt modelId="{6B27D3AE-6B6C-426B-9A2F-91CEB1C38B54}" type="pres">
      <dgm:prSet presAssocID="{043AF6EA-52B9-4B23-AE4F-0AB2FE0181C6}" presName="sibTrans" presStyleLbl="sibTrans2D1" presStyleIdx="1" presStyleCnt="4"/>
      <dgm:spPr/>
    </dgm:pt>
    <dgm:pt modelId="{0AFD9454-68D2-4855-9B02-AB9503724789}" type="pres">
      <dgm:prSet presAssocID="{B7B7EFC3-E813-4C24-BB3D-9D10B4B78063}" presName="node" presStyleLbl="node1" presStyleIdx="2" presStyleCnt="4" custScaleX="108670" custScaleY="101606">
        <dgm:presLayoutVars>
          <dgm:bulletEnabled val="1"/>
        </dgm:presLayoutVars>
      </dgm:prSet>
      <dgm:spPr/>
    </dgm:pt>
    <dgm:pt modelId="{69C92901-F6D9-48C9-B55D-771B5E8F9F91}" type="pres">
      <dgm:prSet presAssocID="{B7B7EFC3-E813-4C24-BB3D-9D10B4B78063}" presName="dummy" presStyleCnt="0"/>
      <dgm:spPr/>
    </dgm:pt>
    <dgm:pt modelId="{E4D6E624-C121-4B4F-A91D-3ECF84657E22}" type="pres">
      <dgm:prSet presAssocID="{B7060DA0-1A89-491D-8388-7329E1811978}" presName="sibTrans" presStyleLbl="sibTrans2D1" presStyleIdx="2" presStyleCnt="4"/>
      <dgm:spPr/>
    </dgm:pt>
    <dgm:pt modelId="{B2FAE85F-8E26-40BB-829F-19AA03B5C2EA}" type="pres">
      <dgm:prSet presAssocID="{78DE0C21-694E-4C1E-BD32-5395F2C2369D}" presName="node" presStyleLbl="node1" presStyleIdx="3" presStyleCnt="4">
        <dgm:presLayoutVars>
          <dgm:bulletEnabled val="1"/>
        </dgm:presLayoutVars>
      </dgm:prSet>
      <dgm:spPr/>
    </dgm:pt>
    <dgm:pt modelId="{312DEC52-A5C1-43CA-B6B2-C0AAFC640EE5}" type="pres">
      <dgm:prSet presAssocID="{78DE0C21-694E-4C1E-BD32-5395F2C2369D}" presName="dummy" presStyleCnt="0"/>
      <dgm:spPr/>
    </dgm:pt>
    <dgm:pt modelId="{4C21A6FC-AD1B-4F8E-A1AE-42977DB08739}" type="pres">
      <dgm:prSet presAssocID="{2D179B96-4197-4C41-ADDF-01F77FB4E9BA}" presName="sibTrans" presStyleLbl="sibTrans2D1" presStyleIdx="3" presStyleCnt="4"/>
      <dgm:spPr/>
    </dgm:pt>
  </dgm:ptLst>
  <dgm:cxnLst>
    <dgm:cxn modelId="{B0E04003-5415-4E9C-AC8D-11B9010F6176}" type="presOf" srcId="{2D179B96-4197-4C41-ADDF-01F77FB4E9BA}" destId="{4C21A6FC-AD1B-4F8E-A1AE-42977DB08739}" srcOrd="0" destOrd="0" presId="urn:microsoft.com/office/officeart/2005/8/layout/radial6"/>
    <dgm:cxn modelId="{DDD22A04-CBFD-4CE4-8554-287EE6EDA1F0}" srcId="{920D966D-F419-40AF-BD67-E0848A72646C}" destId="{78DE0C21-694E-4C1E-BD32-5395F2C2369D}" srcOrd="3" destOrd="0" parTransId="{60101E99-DE7B-42BA-BD27-C5D771C92207}" sibTransId="{2D179B96-4197-4C41-ADDF-01F77FB4E9BA}"/>
    <dgm:cxn modelId="{0362D305-57A3-4800-9D5F-7B60CD554297}" srcId="{920D966D-F419-40AF-BD67-E0848A72646C}" destId="{B7B7EFC3-E813-4C24-BB3D-9D10B4B78063}" srcOrd="2" destOrd="0" parTransId="{7D9090BF-7249-4721-A670-389F4BFBEC00}" sibTransId="{B7060DA0-1A89-491D-8388-7329E1811978}"/>
    <dgm:cxn modelId="{F4B4C326-4565-47D8-B39A-9E9DAF10E79A}" srcId="{920D966D-F419-40AF-BD67-E0848A72646C}" destId="{02E82C8B-194E-4679-921A-D3D90A31C011}" srcOrd="1" destOrd="0" parTransId="{10CEEFF5-5A84-4748-A7A9-D0C9E9189C6A}" sibTransId="{043AF6EA-52B9-4B23-AE4F-0AB2FE0181C6}"/>
    <dgm:cxn modelId="{C3EBDA2E-2624-4476-B87B-D1379DE473C4}" type="presOf" srcId="{21AE9788-2E00-4FF4-9443-59123F239116}" destId="{4892B192-3388-4035-BDC4-E1083038EF13}" srcOrd="0" destOrd="0" presId="urn:microsoft.com/office/officeart/2005/8/layout/radial6"/>
    <dgm:cxn modelId="{19DD8240-4FAE-4CEA-A654-7217966DB54F}" type="presOf" srcId="{02E82C8B-194E-4679-921A-D3D90A31C011}" destId="{0AA5CD78-8A9B-4B4E-857A-297EF76047D9}" srcOrd="0" destOrd="0" presId="urn:microsoft.com/office/officeart/2005/8/layout/radial6"/>
    <dgm:cxn modelId="{FC9F3666-96D8-4AF4-9A77-32F775A4E2E2}" type="presOf" srcId="{B7B7EFC3-E813-4C24-BB3D-9D10B4B78063}" destId="{0AFD9454-68D2-4855-9B02-AB9503724789}" srcOrd="0" destOrd="0" presId="urn:microsoft.com/office/officeart/2005/8/layout/radial6"/>
    <dgm:cxn modelId="{12127C66-EF61-449C-8F80-F2028E527A45}" type="presOf" srcId="{9B15E558-9F5F-459D-8E3C-77166823FCBE}" destId="{F8E1C509-BD74-4DB3-913B-B7FB9BF32D28}" srcOrd="0" destOrd="0" presId="urn:microsoft.com/office/officeart/2005/8/layout/radial6"/>
    <dgm:cxn modelId="{D525A667-538D-4517-8C81-1A18FC2ECE45}" type="presOf" srcId="{043AF6EA-52B9-4B23-AE4F-0AB2FE0181C6}" destId="{6B27D3AE-6B6C-426B-9A2F-91CEB1C38B54}" srcOrd="0" destOrd="0" presId="urn:microsoft.com/office/officeart/2005/8/layout/radial6"/>
    <dgm:cxn modelId="{928CCD79-09F0-407F-8BC1-BDB0C2F884C9}" srcId="{920D966D-F419-40AF-BD67-E0848A72646C}" destId="{9B15E558-9F5F-459D-8E3C-77166823FCBE}" srcOrd="0" destOrd="0" parTransId="{8FB1D051-919C-481D-976B-625211054AAD}" sibTransId="{5FCF0B2C-15AD-47E8-B56D-F92D702ECF4A}"/>
    <dgm:cxn modelId="{9118668A-7652-49E4-B8A2-062244F6E1E7}" type="presOf" srcId="{5FCF0B2C-15AD-47E8-B56D-F92D702ECF4A}" destId="{16FF73FA-3ED7-4EDF-BD54-624FD580BC52}" srcOrd="0" destOrd="0" presId="urn:microsoft.com/office/officeart/2005/8/layout/radial6"/>
    <dgm:cxn modelId="{CC9F5A9B-08C1-4315-B611-3583F2F9670E}" type="presOf" srcId="{78DE0C21-694E-4C1E-BD32-5395F2C2369D}" destId="{B2FAE85F-8E26-40BB-829F-19AA03B5C2EA}" srcOrd="0" destOrd="0" presId="urn:microsoft.com/office/officeart/2005/8/layout/radial6"/>
    <dgm:cxn modelId="{DCE95F9E-9F91-493E-B35D-503B0E037FC8}" srcId="{21AE9788-2E00-4FF4-9443-59123F239116}" destId="{920D966D-F419-40AF-BD67-E0848A72646C}" srcOrd="0" destOrd="0" parTransId="{9C11FC2B-F6CB-4D56-870F-B9136EEE8DFB}" sibTransId="{50DDB897-55D8-455B-9A68-C15B1FDF0E3E}"/>
    <dgm:cxn modelId="{64A3F7A6-7088-4230-99DD-CA6CD29ABE74}" type="presOf" srcId="{920D966D-F419-40AF-BD67-E0848A72646C}" destId="{155B93CC-8EBC-466A-A05D-48E0E78FBD75}" srcOrd="0" destOrd="0" presId="urn:microsoft.com/office/officeart/2005/8/layout/radial6"/>
    <dgm:cxn modelId="{CB3AE0E1-C5D4-4A2C-84F8-C84375B8DC7E}" type="presOf" srcId="{B7060DA0-1A89-491D-8388-7329E1811978}" destId="{E4D6E624-C121-4B4F-A91D-3ECF84657E22}" srcOrd="0" destOrd="0" presId="urn:microsoft.com/office/officeart/2005/8/layout/radial6"/>
    <dgm:cxn modelId="{CF49D731-09EE-4E90-B565-BE4959F9792C}" type="presParOf" srcId="{4892B192-3388-4035-BDC4-E1083038EF13}" destId="{155B93CC-8EBC-466A-A05D-48E0E78FBD75}" srcOrd="0" destOrd="0" presId="urn:microsoft.com/office/officeart/2005/8/layout/radial6"/>
    <dgm:cxn modelId="{0D66AABA-EB12-4A64-A683-D496B02D555D}" type="presParOf" srcId="{4892B192-3388-4035-BDC4-E1083038EF13}" destId="{F8E1C509-BD74-4DB3-913B-B7FB9BF32D28}" srcOrd="1" destOrd="0" presId="urn:microsoft.com/office/officeart/2005/8/layout/radial6"/>
    <dgm:cxn modelId="{97F53655-08D6-44AB-BDDD-C42F19012500}" type="presParOf" srcId="{4892B192-3388-4035-BDC4-E1083038EF13}" destId="{DF5D6DEC-E3EA-436E-B53B-C51E9FD8A4C7}" srcOrd="2" destOrd="0" presId="urn:microsoft.com/office/officeart/2005/8/layout/radial6"/>
    <dgm:cxn modelId="{F8820D9E-E385-4846-BDBF-3F4E32178A23}" type="presParOf" srcId="{4892B192-3388-4035-BDC4-E1083038EF13}" destId="{16FF73FA-3ED7-4EDF-BD54-624FD580BC52}" srcOrd="3" destOrd="0" presId="urn:microsoft.com/office/officeart/2005/8/layout/radial6"/>
    <dgm:cxn modelId="{FA12D7AE-415C-4E27-8F1B-79BB2CA28761}" type="presParOf" srcId="{4892B192-3388-4035-BDC4-E1083038EF13}" destId="{0AA5CD78-8A9B-4B4E-857A-297EF76047D9}" srcOrd="4" destOrd="0" presId="urn:microsoft.com/office/officeart/2005/8/layout/radial6"/>
    <dgm:cxn modelId="{358332C9-8CF2-4018-A26C-06AF4ED66DD5}" type="presParOf" srcId="{4892B192-3388-4035-BDC4-E1083038EF13}" destId="{D58BF714-3AD5-4B3A-90C2-D64732BDE7BE}" srcOrd="5" destOrd="0" presId="urn:microsoft.com/office/officeart/2005/8/layout/radial6"/>
    <dgm:cxn modelId="{3BB0DC09-1C5A-42CC-A3E8-C71756E89B9C}" type="presParOf" srcId="{4892B192-3388-4035-BDC4-E1083038EF13}" destId="{6B27D3AE-6B6C-426B-9A2F-91CEB1C38B54}" srcOrd="6" destOrd="0" presId="urn:microsoft.com/office/officeart/2005/8/layout/radial6"/>
    <dgm:cxn modelId="{6609209E-2A2F-4CA9-BBD6-262289275784}" type="presParOf" srcId="{4892B192-3388-4035-BDC4-E1083038EF13}" destId="{0AFD9454-68D2-4855-9B02-AB9503724789}" srcOrd="7" destOrd="0" presId="urn:microsoft.com/office/officeart/2005/8/layout/radial6"/>
    <dgm:cxn modelId="{E87B1778-224B-4833-BF80-8A1E97836FEC}" type="presParOf" srcId="{4892B192-3388-4035-BDC4-E1083038EF13}" destId="{69C92901-F6D9-48C9-B55D-771B5E8F9F91}" srcOrd="8" destOrd="0" presId="urn:microsoft.com/office/officeart/2005/8/layout/radial6"/>
    <dgm:cxn modelId="{639122F2-54B1-42F0-BF36-BCE6798D1DC3}" type="presParOf" srcId="{4892B192-3388-4035-BDC4-E1083038EF13}" destId="{E4D6E624-C121-4B4F-A91D-3ECF84657E22}" srcOrd="9" destOrd="0" presId="urn:microsoft.com/office/officeart/2005/8/layout/radial6"/>
    <dgm:cxn modelId="{60F7A52A-A41F-49FB-B0D0-8D3647442470}" type="presParOf" srcId="{4892B192-3388-4035-BDC4-E1083038EF13}" destId="{B2FAE85F-8E26-40BB-829F-19AA03B5C2EA}" srcOrd="10" destOrd="0" presId="urn:microsoft.com/office/officeart/2005/8/layout/radial6"/>
    <dgm:cxn modelId="{7C63191A-BC1B-4BDE-B8EF-03F65AF20CD5}" type="presParOf" srcId="{4892B192-3388-4035-BDC4-E1083038EF13}" destId="{312DEC52-A5C1-43CA-B6B2-C0AAFC640EE5}" srcOrd="11" destOrd="0" presId="urn:microsoft.com/office/officeart/2005/8/layout/radial6"/>
    <dgm:cxn modelId="{A80FCB3C-CE78-4ED0-A46A-5B4113DF55F3}" type="presParOf" srcId="{4892B192-3388-4035-BDC4-E1083038EF13}" destId="{4C21A6FC-AD1B-4F8E-A1AE-42977DB08739}"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32D28A-5DC8-4A78-8850-88F89AEE69A1}" type="doc">
      <dgm:prSet loTypeId="urn:microsoft.com/office/officeart/2005/8/layout/venn3" loCatId="relationship" qsTypeId="urn:microsoft.com/office/officeart/2005/8/quickstyle/3d3" qsCatId="3D" csTypeId="urn:microsoft.com/office/officeart/2005/8/colors/accent0_3" csCatId="mainScheme" phldr="1"/>
      <dgm:spPr/>
    </dgm:pt>
    <dgm:pt modelId="{3DB9A505-8625-4999-906E-D19E639D771D}">
      <dgm:prSet phldrT="[Text]"/>
      <dgm:spPr>
        <a:solidFill>
          <a:srgbClr val="0070C0">
            <a:alpha val="50000"/>
          </a:srgbClr>
        </a:solidFill>
      </dgm:spPr>
      <dgm:t>
        <a:bodyPr/>
        <a:lstStyle/>
        <a:p>
          <a:r>
            <a:rPr lang="fr-CH" dirty="0"/>
            <a:t>Géographie</a:t>
          </a:r>
        </a:p>
      </dgm:t>
    </dgm:pt>
    <dgm:pt modelId="{EEE50AE2-C03F-4E1A-B686-C52BB8760C37}" type="parTrans" cxnId="{33ECD8F7-9FA6-4366-A135-617B620EBD64}">
      <dgm:prSet/>
      <dgm:spPr/>
      <dgm:t>
        <a:bodyPr/>
        <a:lstStyle/>
        <a:p>
          <a:endParaRPr lang="fr-CH"/>
        </a:p>
      </dgm:t>
    </dgm:pt>
    <dgm:pt modelId="{9904048D-E426-477F-BC95-87B2F45C805B}" type="sibTrans" cxnId="{33ECD8F7-9FA6-4366-A135-617B620EBD64}">
      <dgm:prSet/>
      <dgm:spPr/>
      <dgm:t>
        <a:bodyPr/>
        <a:lstStyle/>
        <a:p>
          <a:endParaRPr lang="fr-CH"/>
        </a:p>
      </dgm:t>
    </dgm:pt>
    <dgm:pt modelId="{D55536B2-166B-4804-A0C8-01E0CCA5F0C0}">
      <dgm:prSet phldrT="[Text]"/>
      <dgm:spPr>
        <a:solidFill>
          <a:srgbClr val="0070C0">
            <a:alpha val="50000"/>
          </a:srgbClr>
        </a:solidFill>
      </dgm:spPr>
      <dgm:t>
        <a:bodyPr/>
        <a:lstStyle/>
        <a:p>
          <a:r>
            <a:rPr lang="fr-CH" dirty="0"/>
            <a:t>Examen</a:t>
          </a:r>
        </a:p>
      </dgm:t>
    </dgm:pt>
    <dgm:pt modelId="{1BB3A9C8-E219-414B-B44E-D84CF2A5E40C}" type="parTrans" cxnId="{6CB9BD9D-7455-4109-9A87-F9E69AD89551}">
      <dgm:prSet/>
      <dgm:spPr/>
      <dgm:t>
        <a:bodyPr/>
        <a:lstStyle/>
        <a:p>
          <a:endParaRPr lang="fr-CH"/>
        </a:p>
      </dgm:t>
    </dgm:pt>
    <dgm:pt modelId="{F26298C5-1B0F-45C8-B51F-71A351AB468A}" type="sibTrans" cxnId="{6CB9BD9D-7455-4109-9A87-F9E69AD89551}">
      <dgm:prSet/>
      <dgm:spPr/>
      <dgm:t>
        <a:bodyPr/>
        <a:lstStyle/>
        <a:p>
          <a:endParaRPr lang="fr-CH"/>
        </a:p>
      </dgm:t>
    </dgm:pt>
    <dgm:pt modelId="{BA071C26-D28D-4272-B9D6-991C5EDEA353}">
      <dgm:prSet phldrT="[Text]"/>
      <dgm:spPr>
        <a:solidFill>
          <a:srgbClr val="0070C0">
            <a:alpha val="50000"/>
          </a:srgbClr>
        </a:solidFill>
      </dgm:spPr>
      <dgm:t>
        <a:bodyPr/>
        <a:lstStyle/>
        <a:p>
          <a:r>
            <a:rPr lang="fr-CH" dirty="0"/>
            <a:t>Coûts</a:t>
          </a:r>
        </a:p>
      </dgm:t>
    </dgm:pt>
    <dgm:pt modelId="{2D6DD2E9-11C4-4B67-BEB5-6A1359D3395D}" type="parTrans" cxnId="{24B80275-86DB-4476-A45F-532C2B1C1812}">
      <dgm:prSet/>
      <dgm:spPr/>
      <dgm:t>
        <a:bodyPr/>
        <a:lstStyle/>
        <a:p>
          <a:endParaRPr lang="fr-CH"/>
        </a:p>
      </dgm:t>
    </dgm:pt>
    <dgm:pt modelId="{C49E98E2-654B-4648-81F1-C24F98F1D071}" type="sibTrans" cxnId="{24B80275-86DB-4476-A45F-532C2B1C1812}">
      <dgm:prSet/>
      <dgm:spPr/>
      <dgm:t>
        <a:bodyPr/>
        <a:lstStyle/>
        <a:p>
          <a:endParaRPr lang="fr-CH"/>
        </a:p>
      </dgm:t>
    </dgm:pt>
    <dgm:pt modelId="{3A058259-9A0E-44E1-952A-2741C44539AD}">
      <dgm:prSet phldrT="[Text]"/>
      <dgm:spPr>
        <a:solidFill>
          <a:srgbClr val="0070C0">
            <a:alpha val="50000"/>
          </a:srgbClr>
        </a:solidFill>
      </dgm:spPr>
      <dgm:t>
        <a:bodyPr/>
        <a:lstStyle/>
        <a:p>
          <a:r>
            <a:rPr lang="fr-CH" dirty="0"/>
            <a:t>Urgence</a:t>
          </a:r>
        </a:p>
      </dgm:t>
    </dgm:pt>
    <dgm:pt modelId="{B8B27F9C-A384-49B1-87F3-201580D37DB5}" type="parTrans" cxnId="{E973C633-D0B2-475A-95AF-AB5A143FC88C}">
      <dgm:prSet/>
      <dgm:spPr/>
      <dgm:t>
        <a:bodyPr/>
        <a:lstStyle/>
        <a:p>
          <a:endParaRPr lang="fr-CH"/>
        </a:p>
      </dgm:t>
    </dgm:pt>
    <dgm:pt modelId="{C526D7DB-F61B-42C0-B1D3-AEA0F2F275A9}" type="sibTrans" cxnId="{E973C633-D0B2-475A-95AF-AB5A143FC88C}">
      <dgm:prSet/>
      <dgm:spPr/>
      <dgm:t>
        <a:bodyPr/>
        <a:lstStyle/>
        <a:p>
          <a:endParaRPr lang="fr-CH"/>
        </a:p>
      </dgm:t>
    </dgm:pt>
    <dgm:pt modelId="{08628CE6-5E66-4B6A-A6AB-61F5A4DB5D81}">
      <dgm:prSet phldrT="[Text]"/>
      <dgm:spPr>
        <a:solidFill>
          <a:srgbClr val="0070C0">
            <a:alpha val="50000"/>
          </a:srgbClr>
        </a:solidFill>
      </dgm:spPr>
      <dgm:t>
        <a:bodyPr/>
        <a:lstStyle/>
        <a:p>
          <a:r>
            <a:rPr lang="fr-CH" dirty="0"/>
            <a:t>Activité</a:t>
          </a:r>
        </a:p>
      </dgm:t>
    </dgm:pt>
    <dgm:pt modelId="{A581AC6D-7BAD-461D-A544-BF56D08165B7}" type="parTrans" cxnId="{73F948CB-69B2-481A-924D-2B9665F4D6A4}">
      <dgm:prSet/>
      <dgm:spPr/>
      <dgm:t>
        <a:bodyPr/>
        <a:lstStyle/>
        <a:p>
          <a:endParaRPr lang="fr-CH"/>
        </a:p>
      </dgm:t>
    </dgm:pt>
    <dgm:pt modelId="{C254EB1F-4B1C-4055-832C-374DA8648B80}" type="sibTrans" cxnId="{73F948CB-69B2-481A-924D-2B9665F4D6A4}">
      <dgm:prSet/>
      <dgm:spPr/>
      <dgm:t>
        <a:bodyPr/>
        <a:lstStyle/>
        <a:p>
          <a:endParaRPr lang="fr-CH"/>
        </a:p>
      </dgm:t>
    </dgm:pt>
    <dgm:pt modelId="{1298334A-3239-45D8-9898-102F2116A4EF}" type="pres">
      <dgm:prSet presAssocID="{1232D28A-5DC8-4A78-8850-88F89AEE69A1}" presName="Name0" presStyleCnt="0">
        <dgm:presLayoutVars>
          <dgm:dir/>
          <dgm:resizeHandles val="exact"/>
        </dgm:presLayoutVars>
      </dgm:prSet>
      <dgm:spPr/>
    </dgm:pt>
    <dgm:pt modelId="{41B393D8-045A-481C-AE12-FCD7DC102154}" type="pres">
      <dgm:prSet presAssocID="{08628CE6-5E66-4B6A-A6AB-61F5A4DB5D81}" presName="Name5" presStyleLbl="vennNode1" presStyleIdx="0" presStyleCnt="5">
        <dgm:presLayoutVars>
          <dgm:bulletEnabled val="1"/>
        </dgm:presLayoutVars>
      </dgm:prSet>
      <dgm:spPr/>
    </dgm:pt>
    <dgm:pt modelId="{CE56B4BB-F5C4-472C-AA5C-0208622553B2}" type="pres">
      <dgm:prSet presAssocID="{C254EB1F-4B1C-4055-832C-374DA8648B80}" presName="space" presStyleCnt="0"/>
      <dgm:spPr/>
    </dgm:pt>
    <dgm:pt modelId="{9FB4FAB3-6A44-4B75-84FC-652F2B7F7138}" type="pres">
      <dgm:prSet presAssocID="{3DB9A505-8625-4999-906E-D19E639D771D}" presName="Name5" presStyleLbl="vennNode1" presStyleIdx="1" presStyleCnt="5">
        <dgm:presLayoutVars>
          <dgm:bulletEnabled val="1"/>
        </dgm:presLayoutVars>
      </dgm:prSet>
      <dgm:spPr/>
    </dgm:pt>
    <dgm:pt modelId="{C8B968E6-4B2F-43C1-9ACD-806215C3492E}" type="pres">
      <dgm:prSet presAssocID="{9904048D-E426-477F-BC95-87B2F45C805B}" presName="space" presStyleCnt="0"/>
      <dgm:spPr/>
    </dgm:pt>
    <dgm:pt modelId="{56FC2EB5-756F-4D4B-8ABF-08E0C87D2309}" type="pres">
      <dgm:prSet presAssocID="{3A058259-9A0E-44E1-952A-2741C44539AD}" presName="Name5" presStyleLbl="vennNode1" presStyleIdx="2" presStyleCnt="5">
        <dgm:presLayoutVars>
          <dgm:bulletEnabled val="1"/>
        </dgm:presLayoutVars>
      </dgm:prSet>
      <dgm:spPr/>
    </dgm:pt>
    <dgm:pt modelId="{13BE4841-1BC5-453D-9D07-C19916615D2D}" type="pres">
      <dgm:prSet presAssocID="{C526D7DB-F61B-42C0-B1D3-AEA0F2F275A9}" presName="space" presStyleCnt="0"/>
      <dgm:spPr/>
    </dgm:pt>
    <dgm:pt modelId="{957F46F2-FEC4-4D5B-92F1-C1E6B06CACB5}" type="pres">
      <dgm:prSet presAssocID="{D55536B2-166B-4804-A0C8-01E0CCA5F0C0}" presName="Name5" presStyleLbl="vennNode1" presStyleIdx="3" presStyleCnt="5">
        <dgm:presLayoutVars>
          <dgm:bulletEnabled val="1"/>
        </dgm:presLayoutVars>
      </dgm:prSet>
      <dgm:spPr/>
    </dgm:pt>
    <dgm:pt modelId="{D79381F5-A3D7-45D0-B69C-C8DF608AD58F}" type="pres">
      <dgm:prSet presAssocID="{F26298C5-1B0F-45C8-B51F-71A351AB468A}" presName="space" presStyleCnt="0"/>
      <dgm:spPr/>
    </dgm:pt>
    <dgm:pt modelId="{8006AC97-CD78-4173-8B91-0B5E2B7F91C5}" type="pres">
      <dgm:prSet presAssocID="{BA071C26-D28D-4272-B9D6-991C5EDEA353}" presName="Name5" presStyleLbl="vennNode1" presStyleIdx="4" presStyleCnt="5">
        <dgm:presLayoutVars>
          <dgm:bulletEnabled val="1"/>
        </dgm:presLayoutVars>
      </dgm:prSet>
      <dgm:spPr/>
    </dgm:pt>
  </dgm:ptLst>
  <dgm:cxnLst>
    <dgm:cxn modelId="{F2795E04-5C68-45AD-8771-B51324E7D322}" type="presOf" srcId="{08628CE6-5E66-4B6A-A6AB-61F5A4DB5D81}" destId="{41B393D8-045A-481C-AE12-FCD7DC102154}" srcOrd="0" destOrd="0" presId="urn:microsoft.com/office/officeart/2005/8/layout/venn3"/>
    <dgm:cxn modelId="{1E388B21-5C04-4BB2-90FE-CD9943EA8F8D}" type="presOf" srcId="{3DB9A505-8625-4999-906E-D19E639D771D}" destId="{9FB4FAB3-6A44-4B75-84FC-652F2B7F7138}" srcOrd="0" destOrd="0" presId="urn:microsoft.com/office/officeart/2005/8/layout/venn3"/>
    <dgm:cxn modelId="{E973C633-D0B2-475A-95AF-AB5A143FC88C}" srcId="{1232D28A-5DC8-4A78-8850-88F89AEE69A1}" destId="{3A058259-9A0E-44E1-952A-2741C44539AD}" srcOrd="2" destOrd="0" parTransId="{B8B27F9C-A384-49B1-87F3-201580D37DB5}" sibTransId="{C526D7DB-F61B-42C0-B1D3-AEA0F2F275A9}"/>
    <dgm:cxn modelId="{BE17403A-BFC6-4F66-B342-D22BC209E503}" type="presOf" srcId="{BA071C26-D28D-4272-B9D6-991C5EDEA353}" destId="{8006AC97-CD78-4173-8B91-0B5E2B7F91C5}" srcOrd="0" destOrd="0" presId="urn:microsoft.com/office/officeart/2005/8/layout/venn3"/>
    <dgm:cxn modelId="{24B80275-86DB-4476-A45F-532C2B1C1812}" srcId="{1232D28A-5DC8-4A78-8850-88F89AEE69A1}" destId="{BA071C26-D28D-4272-B9D6-991C5EDEA353}" srcOrd="4" destOrd="0" parTransId="{2D6DD2E9-11C4-4B67-BEB5-6A1359D3395D}" sibTransId="{C49E98E2-654B-4648-81F1-C24F98F1D071}"/>
    <dgm:cxn modelId="{98E40775-E8E0-4804-866A-42CC5952458D}" type="presOf" srcId="{D55536B2-166B-4804-A0C8-01E0CCA5F0C0}" destId="{957F46F2-FEC4-4D5B-92F1-C1E6B06CACB5}" srcOrd="0" destOrd="0" presId="urn:microsoft.com/office/officeart/2005/8/layout/venn3"/>
    <dgm:cxn modelId="{6CB9BD9D-7455-4109-9A87-F9E69AD89551}" srcId="{1232D28A-5DC8-4A78-8850-88F89AEE69A1}" destId="{D55536B2-166B-4804-A0C8-01E0CCA5F0C0}" srcOrd="3" destOrd="0" parTransId="{1BB3A9C8-E219-414B-B44E-D84CF2A5E40C}" sibTransId="{F26298C5-1B0F-45C8-B51F-71A351AB468A}"/>
    <dgm:cxn modelId="{513230A1-C242-4ACC-AB40-557559E827BA}" type="presOf" srcId="{3A058259-9A0E-44E1-952A-2741C44539AD}" destId="{56FC2EB5-756F-4D4B-8ABF-08E0C87D2309}" srcOrd="0" destOrd="0" presId="urn:microsoft.com/office/officeart/2005/8/layout/venn3"/>
    <dgm:cxn modelId="{73F948CB-69B2-481A-924D-2B9665F4D6A4}" srcId="{1232D28A-5DC8-4A78-8850-88F89AEE69A1}" destId="{08628CE6-5E66-4B6A-A6AB-61F5A4DB5D81}" srcOrd="0" destOrd="0" parTransId="{A581AC6D-7BAD-461D-A544-BF56D08165B7}" sibTransId="{C254EB1F-4B1C-4055-832C-374DA8648B80}"/>
    <dgm:cxn modelId="{17DEBEF4-280C-4251-8638-DF4D6F9EC180}" type="presOf" srcId="{1232D28A-5DC8-4A78-8850-88F89AEE69A1}" destId="{1298334A-3239-45D8-9898-102F2116A4EF}" srcOrd="0" destOrd="0" presId="urn:microsoft.com/office/officeart/2005/8/layout/venn3"/>
    <dgm:cxn modelId="{33ECD8F7-9FA6-4366-A135-617B620EBD64}" srcId="{1232D28A-5DC8-4A78-8850-88F89AEE69A1}" destId="{3DB9A505-8625-4999-906E-D19E639D771D}" srcOrd="1" destOrd="0" parTransId="{EEE50AE2-C03F-4E1A-B686-C52BB8760C37}" sibTransId="{9904048D-E426-477F-BC95-87B2F45C805B}"/>
    <dgm:cxn modelId="{30007310-144B-498C-97AF-801B4C32AD6D}" type="presParOf" srcId="{1298334A-3239-45D8-9898-102F2116A4EF}" destId="{41B393D8-045A-481C-AE12-FCD7DC102154}" srcOrd="0" destOrd="0" presId="urn:microsoft.com/office/officeart/2005/8/layout/venn3"/>
    <dgm:cxn modelId="{330A7DA5-63B1-439A-83E6-63631222D0A5}" type="presParOf" srcId="{1298334A-3239-45D8-9898-102F2116A4EF}" destId="{CE56B4BB-F5C4-472C-AA5C-0208622553B2}" srcOrd="1" destOrd="0" presId="urn:microsoft.com/office/officeart/2005/8/layout/venn3"/>
    <dgm:cxn modelId="{6D75284B-0E6C-42EE-822D-A92DDDDF5368}" type="presParOf" srcId="{1298334A-3239-45D8-9898-102F2116A4EF}" destId="{9FB4FAB3-6A44-4B75-84FC-652F2B7F7138}" srcOrd="2" destOrd="0" presId="urn:microsoft.com/office/officeart/2005/8/layout/venn3"/>
    <dgm:cxn modelId="{CB1A155A-7433-4FCF-A223-8A54E0609A54}" type="presParOf" srcId="{1298334A-3239-45D8-9898-102F2116A4EF}" destId="{C8B968E6-4B2F-43C1-9ACD-806215C3492E}" srcOrd="3" destOrd="0" presId="urn:microsoft.com/office/officeart/2005/8/layout/venn3"/>
    <dgm:cxn modelId="{194396D9-2D04-4236-BB49-F17ECAD3694C}" type="presParOf" srcId="{1298334A-3239-45D8-9898-102F2116A4EF}" destId="{56FC2EB5-756F-4D4B-8ABF-08E0C87D2309}" srcOrd="4" destOrd="0" presId="urn:microsoft.com/office/officeart/2005/8/layout/venn3"/>
    <dgm:cxn modelId="{F7CE7010-3845-4556-817A-0E33EEA382E3}" type="presParOf" srcId="{1298334A-3239-45D8-9898-102F2116A4EF}" destId="{13BE4841-1BC5-453D-9D07-C19916615D2D}" srcOrd="5" destOrd="0" presId="urn:microsoft.com/office/officeart/2005/8/layout/venn3"/>
    <dgm:cxn modelId="{B3C827BA-A4EF-41B9-991E-6D43FB4F72E6}" type="presParOf" srcId="{1298334A-3239-45D8-9898-102F2116A4EF}" destId="{957F46F2-FEC4-4D5B-92F1-C1E6B06CACB5}" srcOrd="6" destOrd="0" presId="urn:microsoft.com/office/officeart/2005/8/layout/venn3"/>
    <dgm:cxn modelId="{D085508B-9D9A-42D0-A543-AEC8F7BBF87A}" type="presParOf" srcId="{1298334A-3239-45D8-9898-102F2116A4EF}" destId="{D79381F5-A3D7-45D0-B69C-C8DF608AD58F}" srcOrd="7" destOrd="0" presId="urn:microsoft.com/office/officeart/2005/8/layout/venn3"/>
    <dgm:cxn modelId="{96B8E4FF-A65D-4CCA-8FA6-761028922804}" type="presParOf" srcId="{1298334A-3239-45D8-9898-102F2116A4EF}" destId="{8006AC97-CD78-4173-8B91-0B5E2B7F91C5}"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32D28A-5DC8-4A78-8850-88F89AEE69A1}" type="doc">
      <dgm:prSet loTypeId="urn:microsoft.com/office/officeart/2005/8/layout/venn3" loCatId="relationship" qsTypeId="urn:microsoft.com/office/officeart/2005/8/quickstyle/3d3" qsCatId="3D" csTypeId="urn:microsoft.com/office/officeart/2005/8/colors/accent0_3" csCatId="mainScheme" phldr="1"/>
      <dgm:spPr/>
    </dgm:pt>
    <dgm:pt modelId="{3DB9A505-8625-4999-906E-D19E639D771D}">
      <dgm:prSet phldrT="[Text]"/>
      <dgm:spPr>
        <a:solidFill>
          <a:srgbClr val="0070C0">
            <a:alpha val="50000"/>
          </a:srgbClr>
        </a:solidFill>
      </dgm:spPr>
      <dgm:t>
        <a:bodyPr/>
        <a:lstStyle/>
        <a:p>
          <a:r>
            <a:rPr lang="fr-CH" dirty="0"/>
            <a:t>Mot/Logo</a:t>
          </a:r>
        </a:p>
      </dgm:t>
    </dgm:pt>
    <dgm:pt modelId="{EEE50AE2-C03F-4E1A-B686-C52BB8760C37}" type="parTrans" cxnId="{33ECD8F7-9FA6-4366-A135-617B620EBD64}">
      <dgm:prSet/>
      <dgm:spPr/>
      <dgm:t>
        <a:bodyPr/>
        <a:lstStyle/>
        <a:p>
          <a:endParaRPr lang="fr-CH"/>
        </a:p>
      </dgm:t>
    </dgm:pt>
    <dgm:pt modelId="{9904048D-E426-477F-BC95-87B2F45C805B}" type="sibTrans" cxnId="{33ECD8F7-9FA6-4366-A135-617B620EBD64}">
      <dgm:prSet/>
      <dgm:spPr/>
      <dgm:t>
        <a:bodyPr/>
        <a:lstStyle/>
        <a:p>
          <a:endParaRPr lang="fr-CH"/>
        </a:p>
      </dgm:t>
    </dgm:pt>
    <dgm:pt modelId="{D55536B2-166B-4804-A0C8-01E0CCA5F0C0}">
      <dgm:prSet phldrT="[Text]"/>
      <dgm:spPr>
        <a:solidFill>
          <a:srgbClr val="0070C0">
            <a:alpha val="50000"/>
          </a:srgbClr>
        </a:solidFill>
      </dgm:spPr>
      <dgm:t>
        <a:bodyPr/>
        <a:lstStyle/>
        <a:p>
          <a:r>
            <a:rPr lang="fr-CH" dirty="0"/>
            <a:t>Nat./</a:t>
          </a:r>
          <a:r>
            <a:rPr lang="fr-CH" dirty="0" err="1"/>
            <a:t>Intl</a:t>
          </a:r>
          <a:r>
            <a:rPr lang="fr-CH" dirty="0"/>
            <a:t>.</a:t>
          </a:r>
        </a:p>
      </dgm:t>
    </dgm:pt>
    <dgm:pt modelId="{1BB3A9C8-E219-414B-B44E-D84CF2A5E40C}" type="parTrans" cxnId="{6CB9BD9D-7455-4109-9A87-F9E69AD89551}">
      <dgm:prSet/>
      <dgm:spPr/>
      <dgm:t>
        <a:bodyPr/>
        <a:lstStyle/>
        <a:p>
          <a:endParaRPr lang="fr-CH"/>
        </a:p>
      </dgm:t>
    </dgm:pt>
    <dgm:pt modelId="{F26298C5-1B0F-45C8-B51F-71A351AB468A}" type="sibTrans" cxnId="{6CB9BD9D-7455-4109-9A87-F9E69AD89551}">
      <dgm:prSet/>
      <dgm:spPr/>
      <dgm:t>
        <a:bodyPr/>
        <a:lstStyle/>
        <a:p>
          <a:endParaRPr lang="fr-CH"/>
        </a:p>
      </dgm:t>
    </dgm:pt>
    <dgm:pt modelId="{BA071C26-D28D-4272-B9D6-991C5EDEA353}">
      <dgm:prSet phldrT="[Text]"/>
      <dgm:spPr>
        <a:solidFill>
          <a:srgbClr val="0070C0">
            <a:alpha val="50000"/>
          </a:srgbClr>
        </a:solidFill>
      </dgm:spPr>
      <dgm:t>
        <a:bodyPr/>
        <a:lstStyle/>
        <a:p>
          <a:r>
            <a:rPr lang="fr-CH" dirty="0"/>
            <a:t>Classes</a:t>
          </a:r>
        </a:p>
      </dgm:t>
    </dgm:pt>
    <dgm:pt modelId="{2D6DD2E9-11C4-4B67-BEB5-6A1359D3395D}" type="parTrans" cxnId="{24B80275-86DB-4476-A45F-532C2B1C1812}">
      <dgm:prSet/>
      <dgm:spPr/>
      <dgm:t>
        <a:bodyPr/>
        <a:lstStyle/>
        <a:p>
          <a:endParaRPr lang="fr-CH"/>
        </a:p>
      </dgm:t>
    </dgm:pt>
    <dgm:pt modelId="{C49E98E2-654B-4648-81F1-C24F98F1D071}" type="sibTrans" cxnId="{24B80275-86DB-4476-A45F-532C2B1C1812}">
      <dgm:prSet/>
      <dgm:spPr/>
      <dgm:t>
        <a:bodyPr/>
        <a:lstStyle/>
        <a:p>
          <a:endParaRPr lang="fr-CH"/>
        </a:p>
      </dgm:t>
    </dgm:pt>
    <dgm:pt modelId="{3A058259-9A0E-44E1-952A-2741C44539AD}">
      <dgm:prSet phldrT="[Text]"/>
      <dgm:spPr>
        <a:solidFill>
          <a:srgbClr val="0070C0">
            <a:alpha val="50000"/>
          </a:srgbClr>
        </a:solidFill>
      </dgm:spPr>
      <dgm:t>
        <a:bodyPr/>
        <a:lstStyle/>
        <a:p>
          <a:r>
            <a:rPr lang="fr-CH" dirty="0"/>
            <a:t>Couleur/N&amp;B</a:t>
          </a:r>
        </a:p>
      </dgm:t>
    </dgm:pt>
    <dgm:pt modelId="{B8B27F9C-A384-49B1-87F3-201580D37DB5}" type="parTrans" cxnId="{E973C633-D0B2-475A-95AF-AB5A143FC88C}">
      <dgm:prSet/>
      <dgm:spPr/>
      <dgm:t>
        <a:bodyPr/>
        <a:lstStyle/>
        <a:p>
          <a:endParaRPr lang="fr-CH"/>
        </a:p>
      </dgm:t>
    </dgm:pt>
    <dgm:pt modelId="{C526D7DB-F61B-42C0-B1D3-AEA0F2F275A9}" type="sibTrans" cxnId="{E973C633-D0B2-475A-95AF-AB5A143FC88C}">
      <dgm:prSet/>
      <dgm:spPr/>
      <dgm:t>
        <a:bodyPr/>
        <a:lstStyle/>
        <a:p>
          <a:endParaRPr lang="fr-CH"/>
        </a:p>
      </dgm:t>
    </dgm:pt>
    <dgm:pt modelId="{3CDFFDCA-6197-498D-9321-AB61D3963060}">
      <dgm:prSet phldrT="[Text]"/>
      <dgm:spPr>
        <a:solidFill>
          <a:srgbClr val="0070C0">
            <a:alpha val="50000"/>
          </a:srgbClr>
        </a:solidFill>
      </dgm:spPr>
      <dgm:t>
        <a:bodyPr/>
        <a:lstStyle/>
        <a:p>
          <a:r>
            <a:rPr lang="fr-CH" dirty="0"/>
            <a:t>Priorité</a:t>
          </a:r>
        </a:p>
      </dgm:t>
    </dgm:pt>
    <dgm:pt modelId="{EDFEE531-D00B-46FA-BC9D-45AE43114AF2}" type="parTrans" cxnId="{533AF2F3-AC28-4378-B8C3-E452977746E2}">
      <dgm:prSet/>
      <dgm:spPr/>
      <dgm:t>
        <a:bodyPr/>
        <a:lstStyle/>
        <a:p>
          <a:endParaRPr lang="fr-CH"/>
        </a:p>
      </dgm:t>
    </dgm:pt>
    <dgm:pt modelId="{A05E534D-4E3E-4178-BF23-1902D875C87A}" type="sibTrans" cxnId="{533AF2F3-AC28-4378-B8C3-E452977746E2}">
      <dgm:prSet/>
      <dgm:spPr/>
      <dgm:t>
        <a:bodyPr/>
        <a:lstStyle/>
        <a:p>
          <a:endParaRPr lang="fr-CH"/>
        </a:p>
      </dgm:t>
    </dgm:pt>
    <dgm:pt modelId="{1298334A-3239-45D8-9898-102F2116A4EF}" type="pres">
      <dgm:prSet presAssocID="{1232D28A-5DC8-4A78-8850-88F89AEE69A1}" presName="Name0" presStyleCnt="0">
        <dgm:presLayoutVars>
          <dgm:dir/>
          <dgm:resizeHandles val="exact"/>
        </dgm:presLayoutVars>
      </dgm:prSet>
      <dgm:spPr/>
    </dgm:pt>
    <dgm:pt modelId="{9FB4FAB3-6A44-4B75-84FC-652F2B7F7138}" type="pres">
      <dgm:prSet presAssocID="{3DB9A505-8625-4999-906E-D19E639D771D}" presName="Name5" presStyleLbl="vennNode1" presStyleIdx="0" presStyleCnt="5">
        <dgm:presLayoutVars>
          <dgm:bulletEnabled val="1"/>
        </dgm:presLayoutVars>
      </dgm:prSet>
      <dgm:spPr/>
    </dgm:pt>
    <dgm:pt modelId="{C8B968E6-4B2F-43C1-9ACD-806215C3492E}" type="pres">
      <dgm:prSet presAssocID="{9904048D-E426-477F-BC95-87B2F45C805B}" presName="space" presStyleCnt="0"/>
      <dgm:spPr/>
    </dgm:pt>
    <dgm:pt modelId="{56FC2EB5-756F-4D4B-8ABF-08E0C87D2309}" type="pres">
      <dgm:prSet presAssocID="{3A058259-9A0E-44E1-952A-2741C44539AD}" presName="Name5" presStyleLbl="vennNode1" presStyleIdx="1" presStyleCnt="5">
        <dgm:presLayoutVars>
          <dgm:bulletEnabled val="1"/>
        </dgm:presLayoutVars>
      </dgm:prSet>
      <dgm:spPr/>
    </dgm:pt>
    <dgm:pt modelId="{13BE4841-1BC5-453D-9D07-C19916615D2D}" type="pres">
      <dgm:prSet presAssocID="{C526D7DB-F61B-42C0-B1D3-AEA0F2F275A9}" presName="space" presStyleCnt="0"/>
      <dgm:spPr/>
    </dgm:pt>
    <dgm:pt modelId="{957F46F2-FEC4-4D5B-92F1-C1E6B06CACB5}" type="pres">
      <dgm:prSet presAssocID="{D55536B2-166B-4804-A0C8-01E0CCA5F0C0}" presName="Name5" presStyleLbl="vennNode1" presStyleIdx="2" presStyleCnt="5">
        <dgm:presLayoutVars>
          <dgm:bulletEnabled val="1"/>
        </dgm:presLayoutVars>
      </dgm:prSet>
      <dgm:spPr/>
    </dgm:pt>
    <dgm:pt modelId="{D79381F5-A3D7-45D0-B69C-C8DF608AD58F}" type="pres">
      <dgm:prSet presAssocID="{F26298C5-1B0F-45C8-B51F-71A351AB468A}" presName="space" presStyleCnt="0"/>
      <dgm:spPr/>
    </dgm:pt>
    <dgm:pt modelId="{8006AC97-CD78-4173-8B91-0B5E2B7F91C5}" type="pres">
      <dgm:prSet presAssocID="{BA071C26-D28D-4272-B9D6-991C5EDEA353}" presName="Name5" presStyleLbl="vennNode1" presStyleIdx="3" presStyleCnt="5">
        <dgm:presLayoutVars>
          <dgm:bulletEnabled val="1"/>
        </dgm:presLayoutVars>
      </dgm:prSet>
      <dgm:spPr/>
    </dgm:pt>
    <dgm:pt modelId="{D49481F5-CD7A-49E0-87D5-37EAB8B3D8E5}" type="pres">
      <dgm:prSet presAssocID="{C49E98E2-654B-4648-81F1-C24F98F1D071}" presName="space" presStyleCnt="0"/>
      <dgm:spPr/>
    </dgm:pt>
    <dgm:pt modelId="{FFDA0DB6-0F42-4EA1-8C67-B8ED9BCF7DFD}" type="pres">
      <dgm:prSet presAssocID="{3CDFFDCA-6197-498D-9321-AB61D3963060}" presName="Name5" presStyleLbl="vennNode1" presStyleIdx="4" presStyleCnt="5">
        <dgm:presLayoutVars>
          <dgm:bulletEnabled val="1"/>
        </dgm:presLayoutVars>
      </dgm:prSet>
      <dgm:spPr/>
    </dgm:pt>
  </dgm:ptLst>
  <dgm:cxnLst>
    <dgm:cxn modelId="{96701613-04FC-415E-8381-FD4A7A7109D6}" type="presOf" srcId="{1232D28A-5DC8-4A78-8850-88F89AEE69A1}" destId="{1298334A-3239-45D8-9898-102F2116A4EF}" srcOrd="0" destOrd="0" presId="urn:microsoft.com/office/officeart/2005/8/layout/venn3"/>
    <dgm:cxn modelId="{91D8C62C-0C81-4D2A-A17C-43F1B24DA8A5}" type="presOf" srcId="{D55536B2-166B-4804-A0C8-01E0CCA5F0C0}" destId="{957F46F2-FEC4-4D5B-92F1-C1E6B06CACB5}" srcOrd="0" destOrd="0" presId="urn:microsoft.com/office/officeart/2005/8/layout/venn3"/>
    <dgm:cxn modelId="{E973C633-D0B2-475A-95AF-AB5A143FC88C}" srcId="{1232D28A-5DC8-4A78-8850-88F89AEE69A1}" destId="{3A058259-9A0E-44E1-952A-2741C44539AD}" srcOrd="1" destOrd="0" parTransId="{B8B27F9C-A384-49B1-87F3-201580D37DB5}" sibTransId="{C526D7DB-F61B-42C0-B1D3-AEA0F2F275A9}"/>
    <dgm:cxn modelId="{DBC5996A-1DF3-4EAB-A19A-B1CF2469D391}" type="presOf" srcId="{3DB9A505-8625-4999-906E-D19E639D771D}" destId="{9FB4FAB3-6A44-4B75-84FC-652F2B7F7138}" srcOrd="0" destOrd="0" presId="urn:microsoft.com/office/officeart/2005/8/layout/venn3"/>
    <dgm:cxn modelId="{24B80275-86DB-4476-A45F-532C2B1C1812}" srcId="{1232D28A-5DC8-4A78-8850-88F89AEE69A1}" destId="{BA071C26-D28D-4272-B9D6-991C5EDEA353}" srcOrd="3" destOrd="0" parTransId="{2D6DD2E9-11C4-4B67-BEB5-6A1359D3395D}" sibTransId="{C49E98E2-654B-4648-81F1-C24F98F1D071}"/>
    <dgm:cxn modelId="{6CB9BD9D-7455-4109-9A87-F9E69AD89551}" srcId="{1232D28A-5DC8-4A78-8850-88F89AEE69A1}" destId="{D55536B2-166B-4804-A0C8-01E0CCA5F0C0}" srcOrd="2" destOrd="0" parTransId="{1BB3A9C8-E219-414B-B44E-D84CF2A5E40C}" sibTransId="{F26298C5-1B0F-45C8-B51F-71A351AB468A}"/>
    <dgm:cxn modelId="{2A8D989F-2CB0-40DF-9A99-157EAC281413}" type="presOf" srcId="{3A058259-9A0E-44E1-952A-2741C44539AD}" destId="{56FC2EB5-756F-4D4B-8ABF-08E0C87D2309}" srcOrd="0" destOrd="0" presId="urn:microsoft.com/office/officeart/2005/8/layout/venn3"/>
    <dgm:cxn modelId="{E6C10EBA-F0ED-42C6-BDC5-0CB5324A4AAE}" type="presOf" srcId="{3CDFFDCA-6197-498D-9321-AB61D3963060}" destId="{FFDA0DB6-0F42-4EA1-8C67-B8ED9BCF7DFD}" srcOrd="0" destOrd="0" presId="urn:microsoft.com/office/officeart/2005/8/layout/venn3"/>
    <dgm:cxn modelId="{533AF2F3-AC28-4378-B8C3-E452977746E2}" srcId="{1232D28A-5DC8-4A78-8850-88F89AEE69A1}" destId="{3CDFFDCA-6197-498D-9321-AB61D3963060}" srcOrd="4" destOrd="0" parTransId="{EDFEE531-D00B-46FA-BC9D-45AE43114AF2}" sibTransId="{A05E534D-4E3E-4178-BF23-1902D875C87A}"/>
    <dgm:cxn modelId="{1D197BF7-06FF-45F0-9139-71C9F545B105}" type="presOf" srcId="{BA071C26-D28D-4272-B9D6-991C5EDEA353}" destId="{8006AC97-CD78-4173-8B91-0B5E2B7F91C5}" srcOrd="0" destOrd="0" presId="urn:microsoft.com/office/officeart/2005/8/layout/venn3"/>
    <dgm:cxn modelId="{33ECD8F7-9FA6-4366-A135-617B620EBD64}" srcId="{1232D28A-5DC8-4A78-8850-88F89AEE69A1}" destId="{3DB9A505-8625-4999-906E-D19E639D771D}" srcOrd="0" destOrd="0" parTransId="{EEE50AE2-C03F-4E1A-B686-C52BB8760C37}" sibTransId="{9904048D-E426-477F-BC95-87B2F45C805B}"/>
    <dgm:cxn modelId="{9589E4EC-7321-450F-B757-A3CE251B7BE6}" type="presParOf" srcId="{1298334A-3239-45D8-9898-102F2116A4EF}" destId="{9FB4FAB3-6A44-4B75-84FC-652F2B7F7138}" srcOrd="0" destOrd="0" presId="urn:microsoft.com/office/officeart/2005/8/layout/venn3"/>
    <dgm:cxn modelId="{2AF7A2CE-CD01-4CC1-8D9D-E3D8D8ED896E}" type="presParOf" srcId="{1298334A-3239-45D8-9898-102F2116A4EF}" destId="{C8B968E6-4B2F-43C1-9ACD-806215C3492E}" srcOrd="1" destOrd="0" presId="urn:microsoft.com/office/officeart/2005/8/layout/venn3"/>
    <dgm:cxn modelId="{DECF5223-D92E-4B2E-8D38-862E7CAF99A5}" type="presParOf" srcId="{1298334A-3239-45D8-9898-102F2116A4EF}" destId="{56FC2EB5-756F-4D4B-8ABF-08E0C87D2309}" srcOrd="2" destOrd="0" presId="urn:microsoft.com/office/officeart/2005/8/layout/venn3"/>
    <dgm:cxn modelId="{1D5B07DE-A362-4EF6-A2B0-C26D1413956E}" type="presParOf" srcId="{1298334A-3239-45D8-9898-102F2116A4EF}" destId="{13BE4841-1BC5-453D-9D07-C19916615D2D}" srcOrd="3" destOrd="0" presId="urn:microsoft.com/office/officeart/2005/8/layout/venn3"/>
    <dgm:cxn modelId="{DEDDD112-E300-453F-B30D-2A327CD7C887}" type="presParOf" srcId="{1298334A-3239-45D8-9898-102F2116A4EF}" destId="{957F46F2-FEC4-4D5B-92F1-C1E6B06CACB5}" srcOrd="4" destOrd="0" presId="urn:microsoft.com/office/officeart/2005/8/layout/venn3"/>
    <dgm:cxn modelId="{94766768-80BD-4ED3-AD9F-F867F78C64B3}" type="presParOf" srcId="{1298334A-3239-45D8-9898-102F2116A4EF}" destId="{D79381F5-A3D7-45D0-B69C-C8DF608AD58F}" srcOrd="5" destOrd="0" presId="urn:microsoft.com/office/officeart/2005/8/layout/venn3"/>
    <dgm:cxn modelId="{805DA66A-F5F8-4033-97DA-866767339A8F}" type="presParOf" srcId="{1298334A-3239-45D8-9898-102F2116A4EF}" destId="{8006AC97-CD78-4173-8B91-0B5E2B7F91C5}" srcOrd="6" destOrd="0" presId="urn:microsoft.com/office/officeart/2005/8/layout/venn3"/>
    <dgm:cxn modelId="{176C5E9F-6426-4D0C-A2C2-FC6EBDF2DCFD}" type="presParOf" srcId="{1298334A-3239-45D8-9898-102F2116A4EF}" destId="{D49481F5-CD7A-49E0-87D5-37EAB8B3D8E5}" srcOrd="7" destOrd="0" presId="urn:microsoft.com/office/officeart/2005/8/layout/venn3"/>
    <dgm:cxn modelId="{D72E6D05-B977-4AFB-82B3-F25BF2899C5C}" type="presParOf" srcId="{1298334A-3239-45D8-9898-102F2116A4EF}" destId="{FFDA0DB6-0F42-4EA1-8C67-B8ED9BCF7DFD}" srcOrd="8"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5B3426-0F9E-46EA-B413-B252680680D3}" type="doc">
      <dgm:prSet loTypeId="urn:microsoft.com/office/officeart/2005/8/layout/list1" loCatId="list" qsTypeId="urn:microsoft.com/office/officeart/2005/8/quickstyle/simple2" qsCatId="simple" csTypeId="urn:microsoft.com/office/officeart/2005/8/colors/accent0_2" csCatId="mainScheme" phldr="1"/>
      <dgm:spPr/>
      <dgm:t>
        <a:bodyPr/>
        <a:lstStyle/>
        <a:p>
          <a:endParaRPr lang="fr-CH"/>
        </a:p>
      </dgm:t>
    </dgm:pt>
    <dgm:pt modelId="{BA96D3E8-73C8-4529-B5BC-579118B1E1DD}">
      <dgm:prSet phldrT="[Text]"/>
      <dgm:spPr/>
      <dgm:t>
        <a:bodyPr/>
        <a:lstStyle/>
        <a:p>
          <a:r>
            <a:rPr lang="fr-CH" dirty="0"/>
            <a:t>Différents standards d’ examen</a:t>
          </a:r>
        </a:p>
      </dgm:t>
    </dgm:pt>
    <dgm:pt modelId="{5496F79B-4D72-48D6-9875-9DD3799E1E16}" type="parTrans" cxnId="{908D53D0-4B09-4DF8-A874-D49260FE0311}">
      <dgm:prSet/>
      <dgm:spPr/>
      <dgm:t>
        <a:bodyPr/>
        <a:lstStyle/>
        <a:p>
          <a:endParaRPr lang="fr-CH"/>
        </a:p>
      </dgm:t>
    </dgm:pt>
    <dgm:pt modelId="{34ECC922-37CC-4168-BAB4-954E74399607}" type="sibTrans" cxnId="{908D53D0-4B09-4DF8-A874-D49260FE0311}">
      <dgm:prSet/>
      <dgm:spPr/>
      <dgm:t>
        <a:bodyPr/>
        <a:lstStyle/>
        <a:p>
          <a:endParaRPr lang="fr-CH"/>
        </a:p>
      </dgm:t>
    </dgm:pt>
    <dgm:pt modelId="{A6C228D9-CE3E-4BFA-A512-E578BF36397B}">
      <dgm:prSet phldrT="[Text]"/>
      <dgm:spPr/>
      <dgm:t>
        <a:bodyPr/>
        <a:lstStyle/>
        <a:p>
          <a:r>
            <a:rPr lang="fr-CH" dirty="0"/>
            <a:t>La durée des procédures</a:t>
          </a:r>
        </a:p>
      </dgm:t>
    </dgm:pt>
    <dgm:pt modelId="{BC96E002-A9A9-48A4-8B78-1C9D95AEA049}" type="parTrans" cxnId="{CDC9C9C8-B839-48D2-B38D-12E1EF002617}">
      <dgm:prSet/>
      <dgm:spPr/>
      <dgm:t>
        <a:bodyPr/>
        <a:lstStyle/>
        <a:p>
          <a:endParaRPr lang="fr-CH"/>
        </a:p>
      </dgm:t>
    </dgm:pt>
    <dgm:pt modelId="{60BB3ACA-BECE-43B3-B3B0-DFFA5ADC00C2}" type="sibTrans" cxnId="{CDC9C9C8-B839-48D2-B38D-12E1EF002617}">
      <dgm:prSet/>
      <dgm:spPr/>
      <dgm:t>
        <a:bodyPr/>
        <a:lstStyle/>
        <a:p>
          <a:endParaRPr lang="fr-CH"/>
        </a:p>
      </dgm:t>
    </dgm:pt>
    <dgm:pt modelId="{21BEA914-4624-4F09-AA47-068A1969C816}">
      <dgm:prSet phldrT="[Text]"/>
      <dgm:spPr/>
      <dgm:t>
        <a:bodyPr/>
        <a:lstStyle/>
        <a:p>
          <a:r>
            <a:rPr lang="fr-CH" dirty="0"/>
            <a:t>Examens des motifs relatifs de distinctivité</a:t>
          </a:r>
        </a:p>
      </dgm:t>
    </dgm:pt>
    <dgm:pt modelId="{E5E92F45-E5A8-4093-A771-B1AF33840F38}" type="parTrans" cxnId="{BD429985-0207-4FED-9173-FAEDA04DD587}">
      <dgm:prSet/>
      <dgm:spPr/>
      <dgm:t>
        <a:bodyPr/>
        <a:lstStyle/>
        <a:p>
          <a:endParaRPr lang="fr-CH"/>
        </a:p>
      </dgm:t>
    </dgm:pt>
    <dgm:pt modelId="{E3375D29-8B67-4C31-8FA0-62B406465851}" type="sibTrans" cxnId="{BD429985-0207-4FED-9173-FAEDA04DD587}">
      <dgm:prSet/>
      <dgm:spPr/>
      <dgm:t>
        <a:bodyPr/>
        <a:lstStyle/>
        <a:p>
          <a:endParaRPr lang="fr-CH"/>
        </a:p>
      </dgm:t>
    </dgm:pt>
    <dgm:pt modelId="{05062353-9C15-4D1E-89B8-6FEF2B548319}">
      <dgm:prSet phldrT="[Text]"/>
      <dgm:spPr/>
      <dgm:t>
        <a:bodyPr/>
        <a:lstStyle/>
        <a:p>
          <a:r>
            <a:rPr lang="fr-CH" dirty="0"/>
            <a:t>L’ application non uniforme de la Classification de Nice </a:t>
          </a:r>
        </a:p>
      </dgm:t>
    </dgm:pt>
    <dgm:pt modelId="{0E2B62FA-A3CE-4592-8559-8B0231B7A60E}" type="parTrans" cxnId="{C1B3E709-78C3-448B-84C4-A8A482E7D573}">
      <dgm:prSet/>
      <dgm:spPr/>
      <dgm:t>
        <a:bodyPr/>
        <a:lstStyle/>
        <a:p>
          <a:endParaRPr lang="fr-CH"/>
        </a:p>
      </dgm:t>
    </dgm:pt>
    <dgm:pt modelId="{D97C11F0-EE90-4003-BF98-B4866D63AD70}" type="sibTrans" cxnId="{C1B3E709-78C3-448B-84C4-A8A482E7D573}">
      <dgm:prSet/>
      <dgm:spPr/>
      <dgm:t>
        <a:bodyPr/>
        <a:lstStyle/>
        <a:p>
          <a:endParaRPr lang="fr-CH"/>
        </a:p>
      </dgm:t>
    </dgm:pt>
    <dgm:pt modelId="{06CAB915-4D33-4E00-B491-E8E1039065EC}">
      <dgm:prSet phldrT="[Text]"/>
      <dgm:spPr/>
      <dgm:t>
        <a:bodyPr/>
        <a:lstStyle/>
        <a:p>
          <a:r>
            <a:rPr lang="fr-CH" dirty="0"/>
            <a:t>Le Système de Madrid en Afrique</a:t>
          </a:r>
        </a:p>
      </dgm:t>
    </dgm:pt>
    <dgm:pt modelId="{F634FEB9-3DC6-4236-8620-2DADA3C49BC0}" type="parTrans" cxnId="{F78FECF3-1AD6-4768-8DC1-05D5FB926809}">
      <dgm:prSet/>
      <dgm:spPr/>
      <dgm:t>
        <a:bodyPr/>
        <a:lstStyle/>
        <a:p>
          <a:endParaRPr lang="fr-CH"/>
        </a:p>
      </dgm:t>
    </dgm:pt>
    <dgm:pt modelId="{0D59D400-F12C-4236-93AE-3BDBB969907E}" type="sibTrans" cxnId="{F78FECF3-1AD6-4768-8DC1-05D5FB926809}">
      <dgm:prSet/>
      <dgm:spPr/>
      <dgm:t>
        <a:bodyPr/>
        <a:lstStyle/>
        <a:p>
          <a:endParaRPr lang="fr-CH"/>
        </a:p>
      </dgm:t>
    </dgm:pt>
    <dgm:pt modelId="{10CC1160-5693-4D09-AD4C-1C1D83342E8C}" type="pres">
      <dgm:prSet presAssocID="{6B5B3426-0F9E-46EA-B413-B252680680D3}" presName="linear" presStyleCnt="0">
        <dgm:presLayoutVars>
          <dgm:dir/>
          <dgm:animLvl val="lvl"/>
          <dgm:resizeHandles val="exact"/>
        </dgm:presLayoutVars>
      </dgm:prSet>
      <dgm:spPr/>
    </dgm:pt>
    <dgm:pt modelId="{8F92CA68-BD8C-4DD8-9E62-9FF42EE4DA7E}" type="pres">
      <dgm:prSet presAssocID="{BA96D3E8-73C8-4529-B5BC-579118B1E1DD}" presName="parentLin" presStyleCnt="0"/>
      <dgm:spPr/>
    </dgm:pt>
    <dgm:pt modelId="{581D2761-E8C2-4B7E-81CA-46DB021D63B5}" type="pres">
      <dgm:prSet presAssocID="{BA96D3E8-73C8-4529-B5BC-579118B1E1DD}" presName="parentLeftMargin" presStyleLbl="node1" presStyleIdx="0" presStyleCnt="5"/>
      <dgm:spPr/>
    </dgm:pt>
    <dgm:pt modelId="{01EA6F51-B0B5-4901-986E-71D9F0803C16}" type="pres">
      <dgm:prSet presAssocID="{BA96D3E8-73C8-4529-B5BC-579118B1E1DD}" presName="parentText" presStyleLbl="node1" presStyleIdx="0" presStyleCnt="5">
        <dgm:presLayoutVars>
          <dgm:chMax val="0"/>
          <dgm:bulletEnabled val="1"/>
        </dgm:presLayoutVars>
      </dgm:prSet>
      <dgm:spPr/>
    </dgm:pt>
    <dgm:pt modelId="{BD11536E-C081-4E32-99CF-F39F86A17C59}" type="pres">
      <dgm:prSet presAssocID="{BA96D3E8-73C8-4529-B5BC-579118B1E1DD}" presName="negativeSpace" presStyleCnt="0"/>
      <dgm:spPr/>
    </dgm:pt>
    <dgm:pt modelId="{4706B9F3-B5B4-4EC6-9FBA-C132E59953E1}" type="pres">
      <dgm:prSet presAssocID="{BA96D3E8-73C8-4529-B5BC-579118B1E1DD}" presName="childText" presStyleLbl="conFgAcc1" presStyleIdx="0" presStyleCnt="5">
        <dgm:presLayoutVars>
          <dgm:bulletEnabled val="1"/>
        </dgm:presLayoutVars>
      </dgm:prSet>
      <dgm:spPr/>
    </dgm:pt>
    <dgm:pt modelId="{273D0EBF-9213-42DD-A77E-9DC0B58D6B7B}" type="pres">
      <dgm:prSet presAssocID="{34ECC922-37CC-4168-BAB4-954E74399607}" presName="spaceBetweenRectangles" presStyleCnt="0"/>
      <dgm:spPr/>
    </dgm:pt>
    <dgm:pt modelId="{656B9216-5D84-4096-A114-862DB08602DB}" type="pres">
      <dgm:prSet presAssocID="{A6C228D9-CE3E-4BFA-A512-E578BF36397B}" presName="parentLin" presStyleCnt="0"/>
      <dgm:spPr/>
    </dgm:pt>
    <dgm:pt modelId="{24EC637E-FC17-4A95-8893-084FACD6FDD5}" type="pres">
      <dgm:prSet presAssocID="{A6C228D9-CE3E-4BFA-A512-E578BF36397B}" presName="parentLeftMargin" presStyleLbl="node1" presStyleIdx="0" presStyleCnt="5"/>
      <dgm:spPr/>
    </dgm:pt>
    <dgm:pt modelId="{B19CC162-8163-434B-AAE5-4F8C6999D685}" type="pres">
      <dgm:prSet presAssocID="{A6C228D9-CE3E-4BFA-A512-E578BF36397B}" presName="parentText" presStyleLbl="node1" presStyleIdx="1" presStyleCnt="5">
        <dgm:presLayoutVars>
          <dgm:chMax val="0"/>
          <dgm:bulletEnabled val="1"/>
        </dgm:presLayoutVars>
      </dgm:prSet>
      <dgm:spPr/>
    </dgm:pt>
    <dgm:pt modelId="{8DED7918-0FE2-486E-90B0-652483433EC5}" type="pres">
      <dgm:prSet presAssocID="{A6C228D9-CE3E-4BFA-A512-E578BF36397B}" presName="negativeSpace" presStyleCnt="0"/>
      <dgm:spPr/>
    </dgm:pt>
    <dgm:pt modelId="{F7E7B6E1-D3C8-45A0-BCC4-75772E4553B4}" type="pres">
      <dgm:prSet presAssocID="{A6C228D9-CE3E-4BFA-A512-E578BF36397B}" presName="childText" presStyleLbl="conFgAcc1" presStyleIdx="1" presStyleCnt="5">
        <dgm:presLayoutVars>
          <dgm:bulletEnabled val="1"/>
        </dgm:presLayoutVars>
      </dgm:prSet>
      <dgm:spPr/>
    </dgm:pt>
    <dgm:pt modelId="{8540EEA7-F63C-43A1-8EC3-3E045953A272}" type="pres">
      <dgm:prSet presAssocID="{60BB3ACA-BECE-43B3-B3B0-DFFA5ADC00C2}" presName="spaceBetweenRectangles" presStyleCnt="0"/>
      <dgm:spPr/>
    </dgm:pt>
    <dgm:pt modelId="{23349868-67FC-46E9-9A9B-CF71EDE426F0}" type="pres">
      <dgm:prSet presAssocID="{21BEA914-4624-4F09-AA47-068A1969C816}" presName="parentLin" presStyleCnt="0"/>
      <dgm:spPr/>
    </dgm:pt>
    <dgm:pt modelId="{24D12906-950A-49E4-9669-A2061923E9CD}" type="pres">
      <dgm:prSet presAssocID="{21BEA914-4624-4F09-AA47-068A1969C816}" presName="parentLeftMargin" presStyleLbl="node1" presStyleIdx="1" presStyleCnt="5"/>
      <dgm:spPr/>
    </dgm:pt>
    <dgm:pt modelId="{11AEF23D-1178-4191-AE59-E20067844310}" type="pres">
      <dgm:prSet presAssocID="{21BEA914-4624-4F09-AA47-068A1969C816}" presName="parentText" presStyleLbl="node1" presStyleIdx="2" presStyleCnt="5">
        <dgm:presLayoutVars>
          <dgm:chMax val="0"/>
          <dgm:bulletEnabled val="1"/>
        </dgm:presLayoutVars>
      </dgm:prSet>
      <dgm:spPr/>
    </dgm:pt>
    <dgm:pt modelId="{D4FE8823-81DF-4399-94F3-41029247CFFB}" type="pres">
      <dgm:prSet presAssocID="{21BEA914-4624-4F09-AA47-068A1969C816}" presName="negativeSpace" presStyleCnt="0"/>
      <dgm:spPr/>
    </dgm:pt>
    <dgm:pt modelId="{2E99A57A-9130-4BDF-B7DE-A1CEF24C469B}" type="pres">
      <dgm:prSet presAssocID="{21BEA914-4624-4F09-AA47-068A1969C816}" presName="childText" presStyleLbl="conFgAcc1" presStyleIdx="2" presStyleCnt="5">
        <dgm:presLayoutVars>
          <dgm:bulletEnabled val="1"/>
        </dgm:presLayoutVars>
      </dgm:prSet>
      <dgm:spPr/>
    </dgm:pt>
    <dgm:pt modelId="{930A7CDB-0FA8-45BC-B71E-D8F94393AB06}" type="pres">
      <dgm:prSet presAssocID="{E3375D29-8B67-4C31-8FA0-62B406465851}" presName="spaceBetweenRectangles" presStyleCnt="0"/>
      <dgm:spPr/>
    </dgm:pt>
    <dgm:pt modelId="{D07EFB3D-0BB7-4941-A236-034DB636C041}" type="pres">
      <dgm:prSet presAssocID="{05062353-9C15-4D1E-89B8-6FEF2B548319}" presName="parentLin" presStyleCnt="0"/>
      <dgm:spPr/>
    </dgm:pt>
    <dgm:pt modelId="{390DA5A1-A50A-4AE3-8A37-426539F17023}" type="pres">
      <dgm:prSet presAssocID="{05062353-9C15-4D1E-89B8-6FEF2B548319}" presName="parentLeftMargin" presStyleLbl="node1" presStyleIdx="2" presStyleCnt="5"/>
      <dgm:spPr/>
    </dgm:pt>
    <dgm:pt modelId="{1B7DB865-8187-454A-97D2-DC9EC96407FE}" type="pres">
      <dgm:prSet presAssocID="{05062353-9C15-4D1E-89B8-6FEF2B548319}" presName="parentText" presStyleLbl="node1" presStyleIdx="3" presStyleCnt="5">
        <dgm:presLayoutVars>
          <dgm:chMax val="0"/>
          <dgm:bulletEnabled val="1"/>
        </dgm:presLayoutVars>
      </dgm:prSet>
      <dgm:spPr/>
    </dgm:pt>
    <dgm:pt modelId="{CEC89BF4-585E-4BB5-A64E-03538D86824D}" type="pres">
      <dgm:prSet presAssocID="{05062353-9C15-4D1E-89B8-6FEF2B548319}" presName="negativeSpace" presStyleCnt="0"/>
      <dgm:spPr/>
    </dgm:pt>
    <dgm:pt modelId="{7F44EC04-0661-4058-8940-03312B46D174}" type="pres">
      <dgm:prSet presAssocID="{05062353-9C15-4D1E-89B8-6FEF2B548319}" presName="childText" presStyleLbl="conFgAcc1" presStyleIdx="3" presStyleCnt="5">
        <dgm:presLayoutVars>
          <dgm:bulletEnabled val="1"/>
        </dgm:presLayoutVars>
      </dgm:prSet>
      <dgm:spPr/>
    </dgm:pt>
    <dgm:pt modelId="{866C716E-63C4-4068-A92F-E2C5ABB1FD85}" type="pres">
      <dgm:prSet presAssocID="{D97C11F0-EE90-4003-BF98-B4866D63AD70}" presName="spaceBetweenRectangles" presStyleCnt="0"/>
      <dgm:spPr/>
    </dgm:pt>
    <dgm:pt modelId="{53F8955F-5639-409A-A3DF-60E99947D74E}" type="pres">
      <dgm:prSet presAssocID="{06CAB915-4D33-4E00-B491-E8E1039065EC}" presName="parentLin" presStyleCnt="0"/>
      <dgm:spPr/>
    </dgm:pt>
    <dgm:pt modelId="{F1F88266-4262-40DA-AD17-A02A0BC3F0A3}" type="pres">
      <dgm:prSet presAssocID="{06CAB915-4D33-4E00-B491-E8E1039065EC}" presName="parentLeftMargin" presStyleLbl="node1" presStyleIdx="3" presStyleCnt="5"/>
      <dgm:spPr/>
    </dgm:pt>
    <dgm:pt modelId="{240D4E83-322E-4270-95AF-1CAE65A1B797}" type="pres">
      <dgm:prSet presAssocID="{06CAB915-4D33-4E00-B491-E8E1039065EC}" presName="parentText" presStyleLbl="node1" presStyleIdx="4" presStyleCnt="5">
        <dgm:presLayoutVars>
          <dgm:chMax val="0"/>
          <dgm:bulletEnabled val="1"/>
        </dgm:presLayoutVars>
      </dgm:prSet>
      <dgm:spPr/>
    </dgm:pt>
    <dgm:pt modelId="{8A1B95CD-71D0-405F-A292-64EF0EF1395F}" type="pres">
      <dgm:prSet presAssocID="{06CAB915-4D33-4E00-B491-E8E1039065EC}" presName="negativeSpace" presStyleCnt="0"/>
      <dgm:spPr/>
    </dgm:pt>
    <dgm:pt modelId="{4592CDCB-A261-410A-8330-BC8F343EA78E}" type="pres">
      <dgm:prSet presAssocID="{06CAB915-4D33-4E00-B491-E8E1039065EC}" presName="childText" presStyleLbl="conFgAcc1" presStyleIdx="4" presStyleCnt="5">
        <dgm:presLayoutVars>
          <dgm:bulletEnabled val="1"/>
        </dgm:presLayoutVars>
      </dgm:prSet>
      <dgm:spPr/>
    </dgm:pt>
  </dgm:ptLst>
  <dgm:cxnLst>
    <dgm:cxn modelId="{C1B3E709-78C3-448B-84C4-A8A482E7D573}" srcId="{6B5B3426-0F9E-46EA-B413-B252680680D3}" destId="{05062353-9C15-4D1E-89B8-6FEF2B548319}" srcOrd="3" destOrd="0" parTransId="{0E2B62FA-A3CE-4592-8559-8B0231B7A60E}" sibTransId="{D97C11F0-EE90-4003-BF98-B4866D63AD70}"/>
    <dgm:cxn modelId="{E4541F62-BA19-40C5-98DC-B48885F466C8}" type="presOf" srcId="{21BEA914-4624-4F09-AA47-068A1969C816}" destId="{24D12906-950A-49E4-9669-A2061923E9CD}" srcOrd="0" destOrd="0" presId="urn:microsoft.com/office/officeart/2005/8/layout/list1"/>
    <dgm:cxn modelId="{26B66F68-9C80-44B9-A462-A9AA8FF096FD}" type="presOf" srcId="{BA96D3E8-73C8-4529-B5BC-579118B1E1DD}" destId="{01EA6F51-B0B5-4901-986E-71D9F0803C16}" srcOrd="1" destOrd="0" presId="urn:microsoft.com/office/officeart/2005/8/layout/list1"/>
    <dgm:cxn modelId="{AD5DB575-0A43-4363-A92F-7E2DC101E8C8}" type="presOf" srcId="{05062353-9C15-4D1E-89B8-6FEF2B548319}" destId="{390DA5A1-A50A-4AE3-8A37-426539F17023}" srcOrd="0" destOrd="0" presId="urn:microsoft.com/office/officeart/2005/8/layout/list1"/>
    <dgm:cxn modelId="{BD429985-0207-4FED-9173-FAEDA04DD587}" srcId="{6B5B3426-0F9E-46EA-B413-B252680680D3}" destId="{21BEA914-4624-4F09-AA47-068A1969C816}" srcOrd="2" destOrd="0" parTransId="{E5E92F45-E5A8-4093-A771-B1AF33840F38}" sibTransId="{E3375D29-8B67-4C31-8FA0-62B406465851}"/>
    <dgm:cxn modelId="{B8993E8E-E58B-4764-B720-42C6700F46BA}" type="presOf" srcId="{BA96D3E8-73C8-4529-B5BC-579118B1E1DD}" destId="{581D2761-E8C2-4B7E-81CA-46DB021D63B5}" srcOrd="0" destOrd="0" presId="urn:microsoft.com/office/officeart/2005/8/layout/list1"/>
    <dgm:cxn modelId="{1ADF7EA1-FF16-4F42-AA41-2D5B7FC2ADDF}" type="presOf" srcId="{05062353-9C15-4D1E-89B8-6FEF2B548319}" destId="{1B7DB865-8187-454A-97D2-DC9EC96407FE}" srcOrd="1" destOrd="0" presId="urn:microsoft.com/office/officeart/2005/8/layout/list1"/>
    <dgm:cxn modelId="{A8033CC0-A9F7-401E-A1BD-A6DDB0FF2A39}" type="presOf" srcId="{21BEA914-4624-4F09-AA47-068A1969C816}" destId="{11AEF23D-1178-4191-AE59-E20067844310}" srcOrd="1" destOrd="0" presId="urn:microsoft.com/office/officeart/2005/8/layout/list1"/>
    <dgm:cxn modelId="{CDC9C9C8-B839-48D2-B38D-12E1EF002617}" srcId="{6B5B3426-0F9E-46EA-B413-B252680680D3}" destId="{A6C228D9-CE3E-4BFA-A512-E578BF36397B}" srcOrd="1" destOrd="0" parTransId="{BC96E002-A9A9-48A4-8B78-1C9D95AEA049}" sibTransId="{60BB3ACA-BECE-43B3-B3B0-DFFA5ADC00C2}"/>
    <dgm:cxn modelId="{908D53D0-4B09-4DF8-A874-D49260FE0311}" srcId="{6B5B3426-0F9E-46EA-B413-B252680680D3}" destId="{BA96D3E8-73C8-4529-B5BC-579118B1E1DD}" srcOrd="0" destOrd="0" parTransId="{5496F79B-4D72-48D6-9875-9DD3799E1E16}" sibTransId="{34ECC922-37CC-4168-BAB4-954E74399607}"/>
    <dgm:cxn modelId="{8E9CD3DC-68EE-4389-9C19-C1BCC08A5266}" type="presOf" srcId="{06CAB915-4D33-4E00-B491-E8E1039065EC}" destId="{240D4E83-322E-4270-95AF-1CAE65A1B797}" srcOrd="1" destOrd="0" presId="urn:microsoft.com/office/officeart/2005/8/layout/list1"/>
    <dgm:cxn modelId="{41F428E5-7833-49B6-852E-AEA9EE26E36E}" type="presOf" srcId="{A6C228D9-CE3E-4BFA-A512-E578BF36397B}" destId="{24EC637E-FC17-4A95-8893-084FACD6FDD5}" srcOrd="0" destOrd="0" presId="urn:microsoft.com/office/officeart/2005/8/layout/list1"/>
    <dgm:cxn modelId="{23E968E7-9C4B-4C25-B257-9D36C892E3AC}" type="presOf" srcId="{6B5B3426-0F9E-46EA-B413-B252680680D3}" destId="{10CC1160-5693-4D09-AD4C-1C1D83342E8C}" srcOrd="0" destOrd="0" presId="urn:microsoft.com/office/officeart/2005/8/layout/list1"/>
    <dgm:cxn modelId="{350E94E9-8319-484D-805F-9D678B6C5CF7}" type="presOf" srcId="{A6C228D9-CE3E-4BFA-A512-E578BF36397B}" destId="{B19CC162-8163-434B-AAE5-4F8C6999D685}" srcOrd="1" destOrd="0" presId="urn:microsoft.com/office/officeart/2005/8/layout/list1"/>
    <dgm:cxn modelId="{F78FECF3-1AD6-4768-8DC1-05D5FB926809}" srcId="{6B5B3426-0F9E-46EA-B413-B252680680D3}" destId="{06CAB915-4D33-4E00-B491-E8E1039065EC}" srcOrd="4" destOrd="0" parTransId="{F634FEB9-3DC6-4236-8620-2DADA3C49BC0}" sibTransId="{0D59D400-F12C-4236-93AE-3BDBB969907E}"/>
    <dgm:cxn modelId="{8692F2FF-DF4D-43A9-829C-24A1F5BB6B8F}" type="presOf" srcId="{06CAB915-4D33-4E00-B491-E8E1039065EC}" destId="{F1F88266-4262-40DA-AD17-A02A0BC3F0A3}" srcOrd="0" destOrd="0" presId="urn:microsoft.com/office/officeart/2005/8/layout/list1"/>
    <dgm:cxn modelId="{4F4FD6E5-04E9-4628-9A23-CA920D438C35}" type="presParOf" srcId="{10CC1160-5693-4D09-AD4C-1C1D83342E8C}" destId="{8F92CA68-BD8C-4DD8-9E62-9FF42EE4DA7E}" srcOrd="0" destOrd="0" presId="urn:microsoft.com/office/officeart/2005/8/layout/list1"/>
    <dgm:cxn modelId="{9231CC92-B9C6-4E26-94DB-C3761927DDCA}" type="presParOf" srcId="{8F92CA68-BD8C-4DD8-9E62-9FF42EE4DA7E}" destId="{581D2761-E8C2-4B7E-81CA-46DB021D63B5}" srcOrd="0" destOrd="0" presId="urn:microsoft.com/office/officeart/2005/8/layout/list1"/>
    <dgm:cxn modelId="{5BF49783-C4AB-422A-9A67-1B05A0E3198F}" type="presParOf" srcId="{8F92CA68-BD8C-4DD8-9E62-9FF42EE4DA7E}" destId="{01EA6F51-B0B5-4901-986E-71D9F0803C16}" srcOrd="1" destOrd="0" presId="urn:microsoft.com/office/officeart/2005/8/layout/list1"/>
    <dgm:cxn modelId="{47AE2149-E52F-4D68-887D-63D7A906D7FB}" type="presParOf" srcId="{10CC1160-5693-4D09-AD4C-1C1D83342E8C}" destId="{BD11536E-C081-4E32-99CF-F39F86A17C59}" srcOrd="1" destOrd="0" presId="urn:microsoft.com/office/officeart/2005/8/layout/list1"/>
    <dgm:cxn modelId="{9606E8F1-E24C-4141-A955-E2A2055D1378}" type="presParOf" srcId="{10CC1160-5693-4D09-AD4C-1C1D83342E8C}" destId="{4706B9F3-B5B4-4EC6-9FBA-C132E59953E1}" srcOrd="2" destOrd="0" presId="urn:microsoft.com/office/officeart/2005/8/layout/list1"/>
    <dgm:cxn modelId="{1A59BA98-D4A9-434F-B2C7-336A51C002B1}" type="presParOf" srcId="{10CC1160-5693-4D09-AD4C-1C1D83342E8C}" destId="{273D0EBF-9213-42DD-A77E-9DC0B58D6B7B}" srcOrd="3" destOrd="0" presId="urn:microsoft.com/office/officeart/2005/8/layout/list1"/>
    <dgm:cxn modelId="{3D2A5570-9882-4E90-9514-4383210AD6B6}" type="presParOf" srcId="{10CC1160-5693-4D09-AD4C-1C1D83342E8C}" destId="{656B9216-5D84-4096-A114-862DB08602DB}" srcOrd="4" destOrd="0" presId="urn:microsoft.com/office/officeart/2005/8/layout/list1"/>
    <dgm:cxn modelId="{29337AD7-99EE-4C7A-86A9-12A8959DF261}" type="presParOf" srcId="{656B9216-5D84-4096-A114-862DB08602DB}" destId="{24EC637E-FC17-4A95-8893-084FACD6FDD5}" srcOrd="0" destOrd="0" presId="urn:microsoft.com/office/officeart/2005/8/layout/list1"/>
    <dgm:cxn modelId="{83A09C3D-DC56-4F6F-857E-237FA818FF2B}" type="presParOf" srcId="{656B9216-5D84-4096-A114-862DB08602DB}" destId="{B19CC162-8163-434B-AAE5-4F8C6999D685}" srcOrd="1" destOrd="0" presId="urn:microsoft.com/office/officeart/2005/8/layout/list1"/>
    <dgm:cxn modelId="{EACA805A-CEA5-45AA-8B1A-7437EAEA70BF}" type="presParOf" srcId="{10CC1160-5693-4D09-AD4C-1C1D83342E8C}" destId="{8DED7918-0FE2-486E-90B0-652483433EC5}" srcOrd="5" destOrd="0" presId="urn:microsoft.com/office/officeart/2005/8/layout/list1"/>
    <dgm:cxn modelId="{BB56E417-3414-43FE-A254-89E4C5D18621}" type="presParOf" srcId="{10CC1160-5693-4D09-AD4C-1C1D83342E8C}" destId="{F7E7B6E1-D3C8-45A0-BCC4-75772E4553B4}" srcOrd="6" destOrd="0" presId="urn:microsoft.com/office/officeart/2005/8/layout/list1"/>
    <dgm:cxn modelId="{4ADC70B0-CD82-46B5-9527-6A2743D9B1BB}" type="presParOf" srcId="{10CC1160-5693-4D09-AD4C-1C1D83342E8C}" destId="{8540EEA7-F63C-43A1-8EC3-3E045953A272}" srcOrd="7" destOrd="0" presId="urn:microsoft.com/office/officeart/2005/8/layout/list1"/>
    <dgm:cxn modelId="{79656EAB-F444-4468-B681-A58E996EEEB4}" type="presParOf" srcId="{10CC1160-5693-4D09-AD4C-1C1D83342E8C}" destId="{23349868-67FC-46E9-9A9B-CF71EDE426F0}" srcOrd="8" destOrd="0" presId="urn:microsoft.com/office/officeart/2005/8/layout/list1"/>
    <dgm:cxn modelId="{358A5B86-456E-41CD-ACB1-7A2CC6E01E7D}" type="presParOf" srcId="{23349868-67FC-46E9-9A9B-CF71EDE426F0}" destId="{24D12906-950A-49E4-9669-A2061923E9CD}" srcOrd="0" destOrd="0" presId="urn:microsoft.com/office/officeart/2005/8/layout/list1"/>
    <dgm:cxn modelId="{05AEF550-C5AF-48A3-BE0F-E29629A6A31F}" type="presParOf" srcId="{23349868-67FC-46E9-9A9B-CF71EDE426F0}" destId="{11AEF23D-1178-4191-AE59-E20067844310}" srcOrd="1" destOrd="0" presId="urn:microsoft.com/office/officeart/2005/8/layout/list1"/>
    <dgm:cxn modelId="{237F921A-D984-492E-9168-A9482EC6D5B4}" type="presParOf" srcId="{10CC1160-5693-4D09-AD4C-1C1D83342E8C}" destId="{D4FE8823-81DF-4399-94F3-41029247CFFB}" srcOrd="9" destOrd="0" presId="urn:microsoft.com/office/officeart/2005/8/layout/list1"/>
    <dgm:cxn modelId="{E5FEE1EE-1C98-45ED-9B61-67121307DBDE}" type="presParOf" srcId="{10CC1160-5693-4D09-AD4C-1C1D83342E8C}" destId="{2E99A57A-9130-4BDF-B7DE-A1CEF24C469B}" srcOrd="10" destOrd="0" presId="urn:microsoft.com/office/officeart/2005/8/layout/list1"/>
    <dgm:cxn modelId="{854104FE-33AF-463C-B7F6-32F94711D4A0}" type="presParOf" srcId="{10CC1160-5693-4D09-AD4C-1C1D83342E8C}" destId="{930A7CDB-0FA8-45BC-B71E-D8F94393AB06}" srcOrd="11" destOrd="0" presId="urn:microsoft.com/office/officeart/2005/8/layout/list1"/>
    <dgm:cxn modelId="{AD822C19-86CD-4825-9CFB-50A909D2D643}" type="presParOf" srcId="{10CC1160-5693-4D09-AD4C-1C1D83342E8C}" destId="{D07EFB3D-0BB7-4941-A236-034DB636C041}" srcOrd="12" destOrd="0" presId="urn:microsoft.com/office/officeart/2005/8/layout/list1"/>
    <dgm:cxn modelId="{E8ECE035-21FF-4AE1-B8B9-3B5A3CE93388}" type="presParOf" srcId="{D07EFB3D-0BB7-4941-A236-034DB636C041}" destId="{390DA5A1-A50A-4AE3-8A37-426539F17023}" srcOrd="0" destOrd="0" presId="urn:microsoft.com/office/officeart/2005/8/layout/list1"/>
    <dgm:cxn modelId="{78C75815-F78E-4680-BB99-5E7DF49A8655}" type="presParOf" srcId="{D07EFB3D-0BB7-4941-A236-034DB636C041}" destId="{1B7DB865-8187-454A-97D2-DC9EC96407FE}" srcOrd="1" destOrd="0" presId="urn:microsoft.com/office/officeart/2005/8/layout/list1"/>
    <dgm:cxn modelId="{68C78449-27A0-45A3-9FEA-9DACB31C8974}" type="presParOf" srcId="{10CC1160-5693-4D09-AD4C-1C1D83342E8C}" destId="{CEC89BF4-585E-4BB5-A64E-03538D86824D}" srcOrd="13" destOrd="0" presId="urn:microsoft.com/office/officeart/2005/8/layout/list1"/>
    <dgm:cxn modelId="{22FC3605-993A-4C09-AB69-21B72C42DC7B}" type="presParOf" srcId="{10CC1160-5693-4D09-AD4C-1C1D83342E8C}" destId="{7F44EC04-0661-4058-8940-03312B46D174}" srcOrd="14" destOrd="0" presId="urn:microsoft.com/office/officeart/2005/8/layout/list1"/>
    <dgm:cxn modelId="{9385DD09-E58F-4F60-AB98-320A9F0AB3F1}" type="presParOf" srcId="{10CC1160-5693-4D09-AD4C-1C1D83342E8C}" destId="{866C716E-63C4-4068-A92F-E2C5ABB1FD85}" srcOrd="15" destOrd="0" presId="urn:microsoft.com/office/officeart/2005/8/layout/list1"/>
    <dgm:cxn modelId="{F62DD89B-A88D-48DA-BAFE-D9385C09C61E}" type="presParOf" srcId="{10CC1160-5693-4D09-AD4C-1C1D83342E8C}" destId="{53F8955F-5639-409A-A3DF-60E99947D74E}" srcOrd="16" destOrd="0" presId="urn:microsoft.com/office/officeart/2005/8/layout/list1"/>
    <dgm:cxn modelId="{965CAF7E-612F-4F45-B692-BBE2BF912E01}" type="presParOf" srcId="{53F8955F-5639-409A-A3DF-60E99947D74E}" destId="{F1F88266-4262-40DA-AD17-A02A0BC3F0A3}" srcOrd="0" destOrd="0" presId="urn:microsoft.com/office/officeart/2005/8/layout/list1"/>
    <dgm:cxn modelId="{FCA5754B-AE3D-435F-8BD7-A7910061BD74}" type="presParOf" srcId="{53F8955F-5639-409A-A3DF-60E99947D74E}" destId="{240D4E83-322E-4270-95AF-1CAE65A1B797}" srcOrd="1" destOrd="0" presId="urn:microsoft.com/office/officeart/2005/8/layout/list1"/>
    <dgm:cxn modelId="{82E06347-080D-4A0E-82D3-89D8B051656B}" type="presParOf" srcId="{10CC1160-5693-4D09-AD4C-1C1D83342E8C}" destId="{8A1B95CD-71D0-405F-A292-64EF0EF1395F}" srcOrd="17" destOrd="0" presId="urn:microsoft.com/office/officeart/2005/8/layout/list1"/>
    <dgm:cxn modelId="{D870317E-46A1-4375-BE84-966907836BCD}" type="presParOf" srcId="{10CC1160-5693-4D09-AD4C-1C1D83342E8C}" destId="{4592CDCB-A261-410A-8330-BC8F343EA78E}"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DECC76-1183-4229-AE42-2C449F7892D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E96E2A6-9247-4ADC-A0C5-9561F6A0A6A5}">
      <dgm:prSet phldrT="[Text]" custT="1"/>
      <dgm:spPr>
        <a:solidFill>
          <a:schemeClr val="accent2">
            <a:lumMod val="60000"/>
            <a:lumOff val="40000"/>
          </a:schemeClr>
        </a:solidFill>
      </dgm:spPr>
      <dgm:t>
        <a:bodyPr/>
        <a:lstStyle/>
        <a:p>
          <a:pPr algn="ctr"/>
          <a:r>
            <a:rPr lang="fr-CH" sz="1800" dirty="0"/>
            <a:t>One single application</a:t>
          </a:r>
          <a:endParaRPr lang="en-US" sz="1800" dirty="0"/>
        </a:p>
      </dgm:t>
    </dgm:pt>
    <dgm:pt modelId="{58B3EEC3-9A8F-459B-B284-FEBB6442A949}" type="parTrans" cxnId="{12B8E119-919B-4EB6-95E3-055B6DDB1AE3}">
      <dgm:prSet/>
      <dgm:spPr/>
      <dgm:t>
        <a:bodyPr/>
        <a:lstStyle/>
        <a:p>
          <a:endParaRPr lang="en-US"/>
        </a:p>
      </dgm:t>
    </dgm:pt>
    <dgm:pt modelId="{9252D393-1B86-4950-9CFD-82C5FA6A739B}" type="sibTrans" cxnId="{12B8E119-919B-4EB6-95E3-055B6DDB1AE3}">
      <dgm:prSet/>
      <dgm:spPr/>
      <dgm:t>
        <a:bodyPr/>
        <a:lstStyle/>
        <a:p>
          <a:endParaRPr lang="en-US"/>
        </a:p>
      </dgm:t>
    </dgm:pt>
    <dgm:pt modelId="{9E8B96EB-3308-4BAB-8589-C4414AE7CF7A}">
      <dgm:prSet phldrT="[Text]" custT="1"/>
      <dgm:spPr>
        <a:solidFill>
          <a:schemeClr val="accent2">
            <a:lumMod val="60000"/>
            <a:lumOff val="40000"/>
          </a:schemeClr>
        </a:solidFill>
      </dgm:spPr>
      <dgm:t>
        <a:bodyPr/>
        <a:lstStyle/>
        <a:p>
          <a:pPr algn="ctr"/>
          <a:r>
            <a:rPr lang="fr-CH" sz="1800" dirty="0"/>
            <a:t>One </a:t>
          </a:r>
          <a:r>
            <a:rPr lang="fr-CH" sz="1800" dirty="0" err="1"/>
            <a:t>language</a:t>
          </a:r>
          <a:endParaRPr lang="en-US" sz="1800" dirty="0"/>
        </a:p>
      </dgm:t>
    </dgm:pt>
    <dgm:pt modelId="{D5FDCAF7-3052-42EA-B71C-2A0F0377720E}" type="parTrans" cxnId="{8DC83DC7-D926-467A-B334-A458648378F6}">
      <dgm:prSet/>
      <dgm:spPr/>
      <dgm:t>
        <a:bodyPr/>
        <a:lstStyle/>
        <a:p>
          <a:endParaRPr lang="en-US"/>
        </a:p>
      </dgm:t>
    </dgm:pt>
    <dgm:pt modelId="{2325CAD3-1913-4AD5-A991-DF2C20360B56}" type="sibTrans" cxnId="{8DC83DC7-D926-467A-B334-A458648378F6}">
      <dgm:prSet/>
      <dgm:spPr/>
      <dgm:t>
        <a:bodyPr/>
        <a:lstStyle/>
        <a:p>
          <a:endParaRPr lang="en-US"/>
        </a:p>
      </dgm:t>
    </dgm:pt>
    <dgm:pt modelId="{8AC10428-916F-4D59-8CAF-FC71F12FCD17}">
      <dgm:prSet phldrT="[Text]" custT="1"/>
      <dgm:spPr>
        <a:solidFill>
          <a:schemeClr val="accent2">
            <a:lumMod val="60000"/>
            <a:lumOff val="40000"/>
          </a:schemeClr>
        </a:solidFill>
      </dgm:spPr>
      <dgm:t>
        <a:bodyPr/>
        <a:lstStyle/>
        <a:p>
          <a:pPr algn="ctr"/>
          <a:r>
            <a:rPr lang="fr-CH" sz="1800" dirty="0"/>
            <a:t>One global </a:t>
          </a:r>
          <a:r>
            <a:rPr lang="fr-CH" sz="1800" dirty="0" err="1"/>
            <a:t>fee</a:t>
          </a:r>
          <a:endParaRPr lang="en-US" sz="1800" dirty="0"/>
        </a:p>
      </dgm:t>
    </dgm:pt>
    <dgm:pt modelId="{D7E2BE6D-21BB-4FD7-B220-89E7C64E9EA5}" type="parTrans" cxnId="{733F686E-CD42-4506-A95B-AA23724B0385}">
      <dgm:prSet/>
      <dgm:spPr/>
      <dgm:t>
        <a:bodyPr/>
        <a:lstStyle/>
        <a:p>
          <a:endParaRPr lang="en-US"/>
        </a:p>
      </dgm:t>
    </dgm:pt>
    <dgm:pt modelId="{6A2AFA75-407F-41C1-BF6C-118E95969A91}" type="sibTrans" cxnId="{733F686E-CD42-4506-A95B-AA23724B0385}">
      <dgm:prSet/>
      <dgm:spPr/>
      <dgm:t>
        <a:bodyPr/>
        <a:lstStyle/>
        <a:p>
          <a:endParaRPr lang="en-US"/>
        </a:p>
      </dgm:t>
    </dgm:pt>
    <dgm:pt modelId="{7F540349-9D1E-4EC8-99F1-58E8C8CB0E62}">
      <dgm:prSet custT="1"/>
      <dgm:spPr>
        <a:solidFill>
          <a:schemeClr val="accent2">
            <a:lumMod val="60000"/>
            <a:lumOff val="40000"/>
          </a:schemeClr>
        </a:solidFill>
      </dgm:spPr>
      <dgm:t>
        <a:bodyPr/>
        <a:lstStyle/>
        <a:p>
          <a:pPr algn="ctr"/>
          <a:r>
            <a:rPr lang="fr-CH" sz="1800" dirty="0"/>
            <a:t>One </a:t>
          </a:r>
          <a:r>
            <a:rPr lang="fr-CH" sz="1800" dirty="0" err="1"/>
            <a:t>Renewal</a:t>
          </a:r>
          <a:endParaRPr lang="en-US" sz="1800" dirty="0"/>
        </a:p>
      </dgm:t>
    </dgm:pt>
    <dgm:pt modelId="{902667C3-D4E7-427A-A459-26CB1949B2DC}" type="parTrans" cxnId="{1A44214A-9A6E-42BA-89FE-8885F8560785}">
      <dgm:prSet/>
      <dgm:spPr/>
      <dgm:t>
        <a:bodyPr/>
        <a:lstStyle/>
        <a:p>
          <a:endParaRPr lang="en-US"/>
        </a:p>
      </dgm:t>
    </dgm:pt>
    <dgm:pt modelId="{883BAD2B-74DB-425D-9A47-4B8E095F4427}" type="sibTrans" cxnId="{1A44214A-9A6E-42BA-89FE-8885F8560785}">
      <dgm:prSet/>
      <dgm:spPr/>
      <dgm:t>
        <a:bodyPr/>
        <a:lstStyle/>
        <a:p>
          <a:endParaRPr lang="en-US"/>
        </a:p>
      </dgm:t>
    </dgm:pt>
    <dgm:pt modelId="{922FEB1D-6AC4-49D4-B7EB-FD1425CA74DD}" type="pres">
      <dgm:prSet presAssocID="{2EDECC76-1183-4229-AE42-2C449F7892D1}" presName="outerComposite" presStyleCnt="0">
        <dgm:presLayoutVars>
          <dgm:chMax val="5"/>
          <dgm:dir/>
          <dgm:resizeHandles val="exact"/>
        </dgm:presLayoutVars>
      </dgm:prSet>
      <dgm:spPr/>
    </dgm:pt>
    <dgm:pt modelId="{9D1AAD76-4BB6-49D7-8A57-A14F20F1C5B5}" type="pres">
      <dgm:prSet presAssocID="{2EDECC76-1183-4229-AE42-2C449F7892D1}" presName="dummyMaxCanvas" presStyleCnt="0">
        <dgm:presLayoutVars/>
      </dgm:prSet>
      <dgm:spPr/>
    </dgm:pt>
    <dgm:pt modelId="{1DE30BEC-51AB-451A-9F52-4C8D32855B42}" type="pres">
      <dgm:prSet presAssocID="{2EDECC76-1183-4229-AE42-2C449F7892D1}" presName="FourNodes_1" presStyleLbl="node1" presStyleIdx="0" presStyleCnt="4" custLinFactNeighborX="2778" custLinFactNeighborY="366">
        <dgm:presLayoutVars>
          <dgm:bulletEnabled val="1"/>
        </dgm:presLayoutVars>
      </dgm:prSet>
      <dgm:spPr/>
    </dgm:pt>
    <dgm:pt modelId="{012CFB34-94DF-40F9-88E3-8A75B335240C}" type="pres">
      <dgm:prSet presAssocID="{2EDECC76-1183-4229-AE42-2C449F7892D1}" presName="FourNodes_2" presStyleLbl="node1" presStyleIdx="1" presStyleCnt="4" custLinFactNeighborX="-42" custLinFactNeighborY="-661">
        <dgm:presLayoutVars>
          <dgm:bulletEnabled val="1"/>
        </dgm:presLayoutVars>
      </dgm:prSet>
      <dgm:spPr/>
    </dgm:pt>
    <dgm:pt modelId="{04579DBC-30CF-4EDD-A97A-6162F6FAF597}" type="pres">
      <dgm:prSet presAssocID="{2EDECC76-1183-4229-AE42-2C449F7892D1}" presName="FourNodes_3" presStyleLbl="node1" presStyleIdx="2" presStyleCnt="4" custLinFactNeighborY="-2597">
        <dgm:presLayoutVars>
          <dgm:bulletEnabled val="1"/>
        </dgm:presLayoutVars>
      </dgm:prSet>
      <dgm:spPr/>
    </dgm:pt>
    <dgm:pt modelId="{FA2C1453-10C5-4B81-ABC9-944E427D8079}" type="pres">
      <dgm:prSet presAssocID="{2EDECC76-1183-4229-AE42-2C449F7892D1}" presName="FourNodes_4" presStyleLbl="node1" presStyleIdx="3" presStyleCnt="4" custLinFactNeighborY="15537">
        <dgm:presLayoutVars>
          <dgm:bulletEnabled val="1"/>
        </dgm:presLayoutVars>
      </dgm:prSet>
      <dgm:spPr/>
    </dgm:pt>
    <dgm:pt modelId="{E4C64054-4BF9-4E81-B8DC-0C4B0AF896BF}" type="pres">
      <dgm:prSet presAssocID="{2EDECC76-1183-4229-AE42-2C449F7892D1}" presName="FourConn_1-2" presStyleLbl="fgAccFollowNode1" presStyleIdx="0" presStyleCnt="3">
        <dgm:presLayoutVars>
          <dgm:bulletEnabled val="1"/>
        </dgm:presLayoutVars>
      </dgm:prSet>
      <dgm:spPr/>
    </dgm:pt>
    <dgm:pt modelId="{8E72E423-5461-4145-8ADD-361F8BF4193C}" type="pres">
      <dgm:prSet presAssocID="{2EDECC76-1183-4229-AE42-2C449F7892D1}" presName="FourConn_2-3" presStyleLbl="fgAccFollowNode1" presStyleIdx="1" presStyleCnt="3">
        <dgm:presLayoutVars>
          <dgm:bulletEnabled val="1"/>
        </dgm:presLayoutVars>
      </dgm:prSet>
      <dgm:spPr/>
    </dgm:pt>
    <dgm:pt modelId="{13948F90-8C61-4D55-921A-9E7A81834450}" type="pres">
      <dgm:prSet presAssocID="{2EDECC76-1183-4229-AE42-2C449F7892D1}" presName="FourConn_3-4" presStyleLbl="fgAccFollowNode1" presStyleIdx="2" presStyleCnt="3">
        <dgm:presLayoutVars>
          <dgm:bulletEnabled val="1"/>
        </dgm:presLayoutVars>
      </dgm:prSet>
      <dgm:spPr/>
    </dgm:pt>
    <dgm:pt modelId="{1F04424E-698A-4995-94A0-1046CA1F155D}" type="pres">
      <dgm:prSet presAssocID="{2EDECC76-1183-4229-AE42-2C449F7892D1}" presName="FourNodes_1_text" presStyleLbl="node1" presStyleIdx="3" presStyleCnt="4">
        <dgm:presLayoutVars>
          <dgm:bulletEnabled val="1"/>
        </dgm:presLayoutVars>
      </dgm:prSet>
      <dgm:spPr/>
    </dgm:pt>
    <dgm:pt modelId="{08B25754-FA25-49C1-AB79-5B89A38B1C98}" type="pres">
      <dgm:prSet presAssocID="{2EDECC76-1183-4229-AE42-2C449F7892D1}" presName="FourNodes_2_text" presStyleLbl="node1" presStyleIdx="3" presStyleCnt="4">
        <dgm:presLayoutVars>
          <dgm:bulletEnabled val="1"/>
        </dgm:presLayoutVars>
      </dgm:prSet>
      <dgm:spPr/>
    </dgm:pt>
    <dgm:pt modelId="{646D1D56-4727-42F4-92C1-DD67F72AEAB9}" type="pres">
      <dgm:prSet presAssocID="{2EDECC76-1183-4229-AE42-2C449F7892D1}" presName="FourNodes_3_text" presStyleLbl="node1" presStyleIdx="3" presStyleCnt="4">
        <dgm:presLayoutVars>
          <dgm:bulletEnabled val="1"/>
        </dgm:presLayoutVars>
      </dgm:prSet>
      <dgm:spPr/>
    </dgm:pt>
    <dgm:pt modelId="{50D4EA18-9207-4C50-8D1B-32CFDA8D327C}" type="pres">
      <dgm:prSet presAssocID="{2EDECC76-1183-4229-AE42-2C449F7892D1}" presName="FourNodes_4_text" presStyleLbl="node1" presStyleIdx="3" presStyleCnt="4">
        <dgm:presLayoutVars>
          <dgm:bulletEnabled val="1"/>
        </dgm:presLayoutVars>
      </dgm:prSet>
      <dgm:spPr/>
    </dgm:pt>
  </dgm:ptLst>
  <dgm:cxnLst>
    <dgm:cxn modelId="{7BECAB00-36DD-40E7-939C-A7C44A5593B1}" type="presOf" srcId="{6A2AFA75-407F-41C1-BF6C-118E95969A91}" destId="{13948F90-8C61-4D55-921A-9E7A81834450}" srcOrd="0" destOrd="0" presId="urn:microsoft.com/office/officeart/2005/8/layout/vProcess5"/>
    <dgm:cxn modelId="{4163B617-4A29-49F4-81F4-F8E1D055D445}" type="presOf" srcId="{8AC10428-916F-4D59-8CAF-FC71F12FCD17}" destId="{646D1D56-4727-42F4-92C1-DD67F72AEAB9}" srcOrd="1" destOrd="0" presId="urn:microsoft.com/office/officeart/2005/8/layout/vProcess5"/>
    <dgm:cxn modelId="{12B8E119-919B-4EB6-95E3-055B6DDB1AE3}" srcId="{2EDECC76-1183-4229-AE42-2C449F7892D1}" destId="{AE96E2A6-9247-4ADC-A0C5-9561F6A0A6A5}" srcOrd="0" destOrd="0" parTransId="{58B3EEC3-9A8F-459B-B284-FEBB6442A949}" sibTransId="{9252D393-1B86-4950-9CFD-82C5FA6A739B}"/>
    <dgm:cxn modelId="{02E88E39-5A92-4802-A4D8-B287082699C8}" type="presOf" srcId="{7F540349-9D1E-4EC8-99F1-58E8C8CB0E62}" destId="{FA2C1453-10C5-4B81-ABC9-944E427D8079}" srcOrd="0" destOrd="0" presId="urn:microsoft.com/office/officeart/2005/8/layout/vProcess5"/>
    <dgm:cxn modelId="{713C3A3A-A9CD-48CF-A3DF-CE7106A266EC}" type="presOf" srcId="{AE96E2A6-9247-4ADC-A0C5-9561F6A0A6A5}" destId="{1DE30BEC-51AB-451A-9F52-4C8D32855B42}" srcOrd="0" destOrd="0" presId="urn:microsoft.com/office/officeart/2005/8/layout/vProcess5"/>
    <dgm:cxn modelId="{A5F4AD3A-8870-4267-A1B4-FA577E79D077}" type="presOf" srcId="{7F540349-9D1E-4EC8-99F1-58E8C8CB0E62}" destId="{50D4EA18-9207-4C50-8D1B-32CFDA8D327C}" srcOrd="1" destOrd="0" presId="urn:microsoft.com/office/officeart/2005/8/layout/vProcess5"/>
    <dgm:cxn modelId="{0C100F66-F8B4-4D6D-A2E3-C608547D1D7C}" type="presOf" srcId="{2EDECC76-1183-4229-AE42-2C449F7892D1}" destId="{922FEB1D-6AC4-49D4-B7EB-FD1425CA74DD}" srcOrd="0" destOrd="0" presId="urn:microsoft.com/office/officeart/2005/8/layout/vProcess5"/>
    <dgm:cxn modelId="{1A44214A-9A6E-42BA-89FE-8885F8560785}" srcId="{2EDECC76-1183-4229-AE42-2C449F7892D1}" destId="{7F540349-9D1E-4EC8-99F1-58E8C8CB0E62}" srcOrd="3" destOrd="0" parTransId="{902667C3-D4E7-427A-A459-26CB1949B2DC}" sibTransId="{883BAD2B-74DB-425D-9A47-4B8E095F4427}"/>
    <dgm:cxn modelId="{733F686E-CD42-4506-A95B-AA23724B0385}" srcId="{2EDECC76-1183-4229-AE42-2C449F7892D1}" destId="{8AC10428-916F-4D59-8CAF-FC71F12FCD17}" srcOrd="2" destOrd="0" parTransId="{D7E2BE6D-21BB-4FD7-B220-89E7C64E9EA5}" sibTransId="{6A2AFA75-407F-41C1-BF6C-118E95969A91}"/>
    <dgm:cxn modelId="{F69FDF54-971F-4995-82BF-B1E3B55BE53B}" type="presOf" srcId="{9252D393-1B86-4950-9CFD-82C5FA6A739B}" destId="{E4C64054-4BF9-4E81-B8DC-0C4B0AF896BF}" srcOrd="0" destOrd="0" presId="urn:microsoft.com/office/officeart/2005/8/layout/vProcess5"/>
    <dgm:cxn modelId="{4E21C559-D3B4-475D-92E0-E1AE192F8CFA}" type="presOf" srcId="{9E8B96EB-3308-4BAB-8589-C4414AE7CF7A}" destId="{08B25754-FA25-49C1-AB79-5B89A38B1C98}" srcOrd="1" destOrd="0" presId="urn:microsoft.com/office/officeart/2005/8/layout/vProcess5"/>
    <dgm:cxn modelId="{EA00937B-C13B-47AB-94DA-49AB3D4E9446}" type="presOf" srcId="{9E8B96EB-3308-4BAB-8589-C4414AE7CF7A}" destId="{012CFB34-94DF-40F9-88E3-8A75B335240C}" srcOrd="0" destOrd="0" presId="urn:microsoft.com/office/officeart/2005/8/layout/vProcess5"/>
    <dgm:cxn modelId="{E63BE57E-AD33-460C-93C7-99539BB31780}" type="presOf" srcId="{2325CAD3-1913-4AD5-A991-DF2C20360B56}" destId="{8E72E423-5461-4145-8ADD-361F8BF4193C}" srcOrd="0" destOrd="0" presId="urn:microsoft.com/office/officeart/2005/8/layout/vProcess5"/>
    <dgm:cxn modelId="{5446D6A3-368D-43A1-B316-4286CA619AB6}" type="presOf" srcId="{8AC10428-916F-4D59-8CAF-FC71F12FCD17}" destId="{04579DBC-30CF-4EDD-A97A-6162F6FAF597}" srcOrd="0" destOrd="0" presId="urn:microsoft.com/office/officeart/2005/8/layout/vProcess5"/>
    <dgm:cxn modelId="{825810B1-CFA1-4FE1-9A9D-FF44104FEC19}" type="presOf" srcId="{AE96E2A6-9247-4ADC-A0C5-9561F6A0A6A5}" destId="{1F04424E-698A-4995-94A0-1046CA1F155D}" srcOrd="1" destOrd="0" presId="urn:microsoft.com/office/officeart/2005/8/layout/vProcess5"/>
    <dgm:cxn modelId="{8DC83DC7-D926-467A-B334-A458648378F6}" srcId="{2EDECC76-1183-4229-AE42-2C449F7892D1}" destId="{9E8B96EB-3308-4BAB-8589-C4414AE7CF7A}" srcOrd="1" destOrd="0" parTransId="{D5FDCAF7-3052-42EA-B71C-2A0F0377720E}" sibTransId="{2325CAD3-1913-4AD5-A991-DF2C20360B56}"/>
    <dgm:cxn modelId="{A25CF775-D5F4-466B-A658-2039AFC935DB}" type="presParOf" srcId="{922FEB1D-6AC4-49D4-B7EB-FD1425CA74DD}" destId="{9D1AAD76-4BB6-49D7-8A57-A14F20F1C5B5}" srcOrd="0" destOrd="0" presId="urn:microsoft.com/office/officeart/2005/8/layout/vProcess5"/>
    <dgm:cxn modelId="{2FD30990-2789-43DC-8789-E2B9B6853852}" type="presParOf" srcId="{922FEB1D-6AC4-49D4-B7EB-FD1425CA74DD}" destId="{1DE30BEC-51AB-451A-9F52-4C8D32855B42}" srcOrd="1" destOrd="0" presId="urn:microsoft.com/office/officeart/2005/8/layout/vProcess5"/>
    <dgm:cxn modelId="{A72670B1-930C-49CA-AD0E-4B32CE56FA72}" type="presParOf" srcId="{922FEB1D-6AC4-49D4-B7EB-FD1425CA74DD}" destId="{012CFB34-94DF-40F9-88E3-8A75B335240C}" srcOrd="2" destOrd="0" presId="urn:microsoft.com/office/officeart/2005/8/layout/vProcess5"/>
    <dgm:cxn modelId="{A46130B5-34D0-4588-B899-C9E2EE1E2B62}" type="presParOf" srcId="{922FEB1D-6AC4-49D4-B7EB-FD1425CA74DD}" destId="{04579DBC-30CF-4EDD-A97A-6162F6FAF597}" srcOrd="3" destOrd="0" presId="urn:microsoft.com/office/officeart/2005/8/layout/vProcess5"/>
    <dgm:cxn modelId="{BA40CCEE-9FA6-41DA-9BE8-4951AE0DC7A3}" type="presParOf" srcId="{922FEB1D-6AC4-49D4-B7EB-FD1425CA74DD}" destId="{FA2C1453-10C5-4B81-ABC9-944E427D8079}" srcOrd="4" destOrd="0" presId="urn:microsoft.com/office/officeart/2005/8/layout/vProcess5"/>
    <dgm:cxn modelId="{C910AE4A-0D56-4D73-BEDB-BEC52647ADC2}" type="presParOf" srcId="{922FEB1D-6AC4-49D4-B7EB-FD1425CA74DD}" destId="{E4C64054-4BF9-4E81-B8DC-0C4B0AF896BF}" srcOrd="5" destOrd="0" presId="urn:microsoft.com/office/officeart/2005/8/layout/vProcess5"/>
    <dgm:cxn modelId="{D307ED80-ADC9-415A-ADF0-FD18F55B7D8C}" type="presParOf" srcId="{922FEB1D-6AC4-49D4-B7EB-FD1425CA74DD}" destId="{8E72E423-5461-4145-8ADD-361F8BF4193C}" srcOrd="6" destOrd="0" presId="urn:microsoft.com/office/officeart/2005/8/layout/vProcess5"/>
    <dgm:cxn modelId="{9FCF1508-67CA-463F-8DFF-F88EC8C58634}" type="presParOf" srcId="{922FEB1D-6AC4-49D4-B7EB-FD1425CA74DD}" destId="{13948F90-8C61-4D55-921A-9E7A81834450}" srcOrd="7" destOrd="0" presId="urn:microsoft.com/office/officeart/2005/8/layout/vProcess5"/>
    <dgm:cxn modelId="{4C1350CA-6419-4AA3-93C8-91C8D36670B6}" type="presParOf" srcId="{922FEB1D-6AC4-49D4-B7EB-FD1425CA74DD}" destId="{1F04424E-698A-4995-94A0-1046CA1F155D}" srcOrd="8" destOrd="0" presId="urn:microsoft.com/office/officeart/2005/8/layout/vProcess5"/>
    <dgm:cxn modelId="{03260F30-A09F-4EF2-8759-35794F1853F1}" type="presParOf" srcId="{922FEB1D-6AC4-49D4-B7EB-FD1425CA74DD}" destId="{08B25754-FA25-49C1-AB79-5B89A38B1C98}" srcOrd="9" destOrd="0" presId="urn:microsoft.com/office/officeart/2005/8/layout/vProcess5"/>
    <dgm:cxn modelId="{0D2B0173-7C45-4DF9-884B-66E3484DDD04}" type="presParOf" srcId="{922FEB1D-6AC4-49D4-B7EB-FD1425CA74DD}" destId="{646D1D56-4727-42F4-92C1-DD67F72AEAB9}" srcOrd="10" destOrd="0" presId="urn:microsoft.com/office/officeart/2005/8/layout/vProcess5"/>
    <dgm:cxn modelId="{2FA9008E-F146-4572-BD94-89A5E941CB89}" type="presParOf" srcId="{922FEB1D-6AC4-49D4-B7EB-FD1425CA74DD}" destId="{50D4EA18-9207-4C50-8D1B-32CFDA8D327C}" srcOrd="11"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DECC76-1183-4229-AE42-2C449F7892D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E96E2A6-9247-4ADC-A0C5-9561F6A0A6A5}">
      <dgm:prSet phldrT="[Text]" custT="1"/>
      <dgm:spPr>
        <a:solidFill>
          <a:srgbClr val="0070C0"/>
        </a:solidFill>
      </dgm:spPr>
      <dgm:t>
        <a:bodyPr/>
        <a:lstStyle/>
        <a:p>
          <a:pPr algn="ctr"/>
          <a:r>
            <a:rPr lang="fr-CH" sz="1800" dirty="0"/>
            <a:t>Un seul dépôt</a:t>
          </a:r>
          <a:endParaRPr lang="en-US" sz="1800" dirty="0"/>
        </a:p>
      </dgm:t>
    </dgm:pt>
    <dgm:pt modelId="{58B3EEC3-9A8F-459B-B284-FEBB6442A949}" type="parTrans" cxnId="{12B8E119-919B-4EB6-95E3-055B6DDB1AE3}">
      <dgm:prSet/>
      <dgm:spPr/>
      <dgm:t>
        <a:bodyPr/>
        <a:lstStyle/>
        <a:p>
          <a:endParaRPr lang="en-US"/>
        </a:p>
      </dgm:t>
    </dgm:pt>
    <dgm:pt modelId="{9252D393-1B86-4950-9CFD-82C5FA6A739B}" type="sibTrans" cxnId="{12B8E119-919B-4EB6-95E3-055B6DDB1AE3}">
      <dgm:prSet/>
      <dgm:spPr/>
      <dgm:t>
        <a:bodyPr/>
        <a:lstStyle/>
        <a:p>
          <a:endParaRPr lang="en-US"/>
        </a:p>
      </dgm:t>
    </dgm:pt>
    <dgm:pt modelId="{9E8B96EB-3308-4BAB-8589-C4414AE7CF7A}">
      <dgm:prSet phldrT="[Text]" custT="1"/>
      <dgm:spPr>
        <a:solidFill>
          <a:srgbClr val="0070C0"/>
        </a:solidFill>
      </dgm:spPr>
      <dgm:t>
        <a:bodyPr/>
        <a:lstStyle/>
        <a:p>
          <a:pPr algn="ctr"/>
          <a:r>
            <a:rPr lang="fr-CH" sz="1800" dirty="0"/>
            <a:t>Une seule langue</a:t>
          </a:r>
          <a:endParaRPr lang="en-US" sz="1800" dirty="0"/>
        </a:p>
      </dgm:t>
    </dgm:pt>
    <dgm:pt modelId="{D5FDCAF7-3052-42EA-B71C-2A0F0377720E}" type="parTrans" cxnId="{8DC83DC7-D926-467A-B334-A458648378F6}">
      <dgm:prSet/>
      <dgm:spPr/>
      <dgm:t>
        <a:bodyPr/>
        <a:lstStyle/>
        <a:p>
          <a:endParaRPr lang="en-US"/>
        </a:p>
      </dgm:t>
    </dgm:pt>
    <dgm:pt modelId="{2325CAD3-1913-4AD5-A991-DF2C20360B56}" type="sibTrans" cxnId="{8DC83DC7-D926-467A-B334-A458648378F6}">
      <dgm:prSet/>
      <dgm:spPr/>
      <dgm:t>
        <a:bodyPr/>
        <a:lstStyle/>
        <a:p>
          <a:endParaRPr lang="en-US"/>
        </a:p>
      </dgm:t>
    </dgm:pt>
    <dgm:pt modelId="{8AC10428-916F-4D59-8CAF-FC71F12FCD17}">
      <dgm:prSet phldrT="[Text]" custT="1"/>
      <dgm:spPr>
        <a:solidFill>
          <a:srgbClr val="0070C0"/>
        </a:solidFill>
      </dgm:spPr>
      <dgm:t>
        <a:bodyPr/>
        <a:lstStyle/>
        <a:p>
          <a:pPr algn="ctr"/>
          <a:r>
            <a:rPr lang="fr-CH" sz="1800" dirty="0"/>
            <a:t>Une taxe globale</a:t>
          </a:r>
          <a:endParaRPr lang="en-US" sz="1800" dirty="0"/>
        </a:p>
      </dgm:t>
    </dgm:pt>
    <dgm:pt modelId="{D7E2BE6D-21BB-4FD7-B220-89E7C64E9EA5}" type="parTrans" cxnId="{733F686E-CD42-4506-A95B-AA23724B0385}">
      <dgm:prSet/>
      <dgm:spPr/>
      <dgm:t>
        <a:bodyPr/>
        <a:lstStyle/>
        <a:p>
          <a:endParaRPr lang="en-US"/>
        </a:p>
      </dgm:t>
    </dgm:pt>
    <dgm:pt modelId="{6A2AFA75-407F-41C1-BF6C-118E95969A91}" type="sibTrans" cxnId="{733F686E-CD42-4506-A95B-AA23724B0385}">
      <dgm:prSet/>
      <dgm:spPr/>
      <dgm:t>
        <a:bodyPr/>
        <a:lstStyle/>
        <a:p>
          <a:endParaRPr lang="en-US"/>
        </a:p>
      </dgm:t>
    </dgm:pt>
    <dgm:pt modelId="{7F540349-9D1E-4EC8-99F1-58E8C8CB0E62}">
      <dgm:prSet custT="1"/>
      <dgm:spPr>
        <a:solidFill>
          <a:srgbClr val="0070C0"/>
        </a:solidFill>
      </dgm:spPr>
      <dgm:t>
        <a:bodyPr/>
        <a:lstStyle/>
        <a:p>
          <a:pPr algn="ctr"/>
          <a:r>
            <a:rPr lang="fr-CH" sz="1800" dirty="0"/>
            <a:t>Un seul renouvellement</a:t>
          </a:r>
          <a:endParaRPr lang="en-US" sz="1800" dirty="0"/>
        </a:p>
      </dgm:t>
    </dgm:pt>
    <dgm:pt modelId="{902667C3-D4E7-427A-A459-26CB1949B2DC}" type="parTrans" cxnId="{1A44214A-9A6E-42BA-89FE-8885F8560785}">
      <dgm:prSet/>
      <dgm:spPr/>
      <dgm:t>
        <a:bodyPr/>
        <a:lstStyle/>
        <a:p>
          <a:endParaRPr lang="en-US"/>
        </a:p>
      </dgm:t>
    </dgm:pt>
    <dgm:pt modelId="{883BAD2B-74DB-425D-9A47-4B8E095F4427}" type="sibTrans" cxnId="{1A44214A-9A6E-42BA-89FE-8885F8560785}">
      <dgm:prSet/>
      <dgm:spPr/>
      <dgm:t>
        <a:bodyPr/>
        <a:lstStyle/>
        <a:p>
          <a:endParaRPr lang="en-US"/>
        </a:p>
      </dgm:t>
    </dgm:pt>
    <dgm:pt modelId="{922FEB1D-6AC4-49D4-B7EB-FD1425CA74DD}" type="pres">
      <dgm:prSet presAssocID="{2EDECC76-1183-4229-AE42-2C449F7892D1}" presName="outerComposite" presStyleCnt="0">
        <dgm:presLayoutVars>
          <dgm:chMax val="5"/>
          <dgm:dir/>
          <dgm:resizeHandles val="exact"/>
        </dgm:presLayoutVars>
      </dgm:prSet>
      <dgm:spPr/>
    </dgm:pt>
    <dgm:pt modelId="{9D1AAD76-4BB6-49D7-8A57-A14F20F1C5B5}" type="pres">
      <dgm:prSet presAssocID="{2EDECC76-1183-4229-AE42-2C449F7892D1}" presName="dummyMaxCanvas" presStyleCnt="0">
        <dgm:presLayoutVars/>
      </dgm:prSet>
      <dgm:spPr/>
    </dgm:pt>
    <dgm:pt modelId="{1DE30BEC-51AB-451A-9F52-4C8D32855B42}" type="pres">
      <dgm:prSet presAssocID="{2EDECC76-1183-4229-AE42-2C449F7892D1}" presName="FourNodes_1" presStyleLbl="node1" presStyleIdx="0" presStyleCnt="4">
        <dgm:presLayoutVars>
          <dgm:bulletEnabled val="1"/>
        </dgm:presLayoutVars>
      </dgm:prSet>
      <dgm:spPr/>
    </dgm:pt>
    <dgm:pt modelId="{012CFB34-94DF-40F9-88E3-8A75B335240C}" type="pres">
      <dgm:prSet presAssocID="{2EDECC76-1183-4229-AE42-2C449F7892D1}" presName="FourNodes_2" presStyleLbl="node1" presStyleIdx="1" presStyleCnt="4">
        <dgm:presLayoutVars>
          <dgm:bulletEnabled val="1"/>
        </dgm:presLayoutVars>
      </dgm:prSet>
      <dgm:spPr/>
    </dgm:pt>
    <dgm:pt modelId="{04579DBC-30CF-4EDD-A97A-6162F6FAF597}" type="pres">
      <dgm:prSet presAssocID="{2EDECC76-1183-4229-AE42-2C449F7892D1}" presName="FourNodes_3" presStyleLbl="node1" presStyleIdx="2" presStyleCnt="4">
        <dgm:presLayoutVars>
          <dgm:bulletEnabled val="1"/>
        </dgm:presLayoutVars>
      </dgm:prSet>
      <dgm:spPr/>
    </dgm:pt>
    <dgm:pt modelId="{FA2C1453-10C5-4B81-ABC9-944E427D8079}" type="pres">
      <dgm:prSet presAssocID="{2EDECC76-1183-4229-AE42-2C449F7892D1}" presName="FourNodes_4" presStyleLbl="node1" presStyleIdx="3" presStyleCnt="4">
        <dgm:presLayoutVars>
          <dgm:bulletEnabled val="1"/>
        </dgm:presLayoutVars>
      </dgm:prSet>
      <dgm:spPr/>
    </dgm:pt>
    <dgm:pt modelId="{E4C64054-4BF9-4E81-B8DC-0C4B0AF896BF}" type="pres">
      <dgm:prSet presAssocID="{2EDECC76-1183-4229-AE42-2C449F7892D1}" presName="FourConn_1-2" presStyleLbl="fgAccFollowNode1" presStyleIdx="0" presStyleCnt="3">
        <dgm:presLayoutVars>
          <dgm:bulletEnabled val="1"/>
        </dgm:presLayoutVars>
      </dgm:prSet>
      <dgm:spPr/>
    </dgm:pt>
    <dgm:pt modelId="{8E72E423-5461-4145-8ADD-361F8BF4193C}" type="pres">
      <dgm:prSet presAssocID="{2EDECC76-1183-4229-AE42-2C449F7892D1}" presName="FourConn_2-3" presStyleLbl="fgAccFollowNode1" presStyleIdx="1" presStyleCnt="3">
        <dgm:presLayoutVars>
          <dgm:bulletEnabled val="1"/>
        </dgm:presLayoutVars>
      </dgm:prSet>
      <dgm:spPr/>
    </dgm:pt>
    <dgm:pt modelId="{13948F90-8C61-4D55-921A-9E7A81834450}" type="pres">
      <dgm:prSet presAssocID="{2EDECC76-1183-4229-AE42-2C449F7892D1}" presName="FourConn_3-4" presStyleLbl="fgAccFollowNode1" presStyleIdx="2" presStyleCnt="3">
        <dgm:presLayoutVars>
          <dgm:bulletEnabled val="1"/>
        </dgm:presLayoutVars>
      </dgm:prSet>
      <dgm:spPr/>
    </dgm:pt>
    <dgm:pt modelId="{1F04424E-698A-4995-94A0-1046CA1F155D}" type="pres">
      <dgm:prSet presAssocID="{2EDECC76-1183-4229-AE42-2C449F7892D1}" presName="FourNodes_1_text" presStyleLbl="node1" presStyleIdx="3" presStyleCnt="4">
        <dgm:presLayoutVars>
          <dgm:bulletEnabled val="1"/>
        </dgm:presLayoutVars>
      </dgm:prSet>
      <dgm:spPr/>
    </dgm:pt>
    <dgm:pt modelId="{08B25754-FA25-49C1-AB79-5B89A38B1C98}" type="pres">
      <dgm:prSet presAssocID="{2EDECC76-1183-4229-AE42-2C449F7892D1}" presName="FourNodes_2_text" presStyleLbl="node1" presStyleIdx="3" presStyleCnt="4">
        <dgm:presLayoutVars>
          <dgm:bulletEnabled val="1"/>
        </dgm:presLayoutVars>
      </dgm:prSet>
      <dgm:spPr/>
    </dgm:pt>
    <dgm:pt modelId="{646D1D56-4727-42F4-92C1-DD67F72AEAB9}" type="pres">
      <dgm:prSet presAssocID="{2EDECC76-1183-4229-AE42-2C449F7892D1}" presName="FourNodes_3_text" presStyleLbl="node1" presStyleIdx="3" presStyleCnt="4">
        <dgm:presLayoutVars>
          <dgm:bulletEnabled val="1"/>
        </dgm:presLayoutVars>
      </dgm:prSet>
      <dgm:spPr/>
    </dgm:pt>
    <dgm:pt modelId="{50D4EA18-9207-4C50-8D1B-32CFDA8D327C}" type="pres">
      <dgm:prSet presAssocID="{2EDECC76-1183-4229-AE42-2C449F7892D1}" presName="FourNodes_4_text" presStyleLbl="node1" presStyleIdx="3" presStyleCnt="4">
        <dgm:presLayoutVars>
          <dgm:bulletEnabled val="1"/>
        </dgm:presLayoutVars>
      </dgm:prSet>
      <dgm:spPr/>
    </dgm:pt>
  </dgm:ptLst>
  <dgm:cxnLst>
    <dgm:cxn modelId="{E463D70C-8AA2-4EDD-91FD-CB489FB4D527}" type="presOf" srcId="{2325CAD3-1913-4AD5-A991-DF2C20360B56}" destId="{8E72E423-5461-4145-8ADD-361F8BF4193C}" srcOrd="0" destOrd="0" presId="urn:microsoft.com/office/officeart/2005/8/layout/vProcess5"/>
    <dgm:cxn modelId="{12B8E119-919B-4EB6-95E3-055B6DDB1AE3}" srcId="{2EDECC76-1183-4229-AE42-2C449F7892D1}" destId="{AE96E2A6-9247-4ADC-A0C5-9561F6A0A6A5}" srcOrd="0" destOrd="0" parTransId="{58B3EEC3-9A8F-459B-B284-FEBB6442A949}" sibTransId="{9252D393-1B86-4950-9CFD-82C5FA6A739B}"/>
    <dgm:cxn modelId="{1A44214A-9A6E-42BA-89FE-8885F8560785}" srcId="{2EDECC76-1183-4229-AE42-2C449F7892D1}" destId="{7F540349-9D1E-4EC8-99F1-58E8C8CB0E62}" srcOrd="3" destOrd="0" parTransId="{902667C3-D4E7-427A-A459-26CB1949B2DC}" sibTransId="{883BAD2B-74DB-425D-9A47-4B8E095F4427}"/>
    <dgm:cxn modelId="{A4A9BE6C-22CF-4E06-8939-B38BA726C585}" type="presOf" srcId="{9252D393-1B86-4950-9CFD-82C5FA6A739B}" destId="{E4C64054-4BF9-4E81-B8DC-0C4B0AF896BF}" srcOrd="0" destOrd="0" presId="urn:microsoft.com/office/officeart/2005/8/layout/vProcess5"/>
    <dgm:cxn modelId="{733F686E-CD42-4506-A95B-AA23724B0385}" srcId="{2EDECC76-1183-4229-AE42-2C449F7892D1}" destId="{8AC10428-916F-4D59-8CAF-FC71F12FCD17}" srcOrd="2" destOrd="0" parTransId="{D7E2BE6D-21BB-4FD7-B220-89E7C64E9EA5}" sibTransId="{6A2AFA75-407F-41C1-BF6C-118E95969A91}"/>
    <dgm:cxn modelId="{43E0787F-7214-4A71-9119-CB0B7F1C52C0}" type="presOf" srcId="{AE96E2A6-9247-4ADC-A0C5-9561F6A0A6A5}" destId="{1F04424E-698A-4995-94A0-1046CA1F155D}" srcOrd="1" destOrd="0" presId="urn:microsoft.com/office/officeart/2005/8/layout/vProcess5"/>
    <dgm:cxn modelId="{DEB22A8C-E5E0-4A1E-89BA-B5CEE7A60CA9}" type="presOf" srcId="{2EDECC76-1183-4229-AE42-2C449F7892D1}" destId="{922FEB1D-6AC4-49D4-B7EB-FD1425CA74DD}" srcOrd="0" destOrd="0" presId="urn:microsoft.com/office/officeart/2005/8/layout/vProcess5"/>
    <dgm:cxn modelId="{DA099C94-74BD-4497-9A20-7FFBE80E106A}" type="presOf" srcId="{7F540349-9D1E-4EC8-99F1-58E8C8CB0E62}" destId="{FA2C1453-10C5-4B81-ABC9-944E427D8079}" srcOrd="0" destOrd="0" presId="urn:microsoft.com/office/officeart/2005/8/layout/vProcess5"/>
    <dgm:cxn modelId="{B3107A96-D5A7-4B11-B6F5-647B521EF130}" type="presOf" srcId="{8AC10428-916F-4D59-8CAF-FC71F12FCD17}" destId="{646D1D56-4727-42F4-92C1-DD67F72AEAB9}" srcOrd="1" destOrd="0" presId="urn:microsoft.com/office/officeart/2005/8/layout/vProcess5"/>
    <dgm:cxn modelId="{9C2CD4B6-AD4C-430C-87E6-42DBD9144933}" type="presOf" srcId="{9E8B96EB-3308-4BAB-8589-C4414AE7CF7A}" destId="{08B25754-FA25-49C1-AB79-5B89A38B1C98}" srcOrd="1" destOrd="0" presId="urn:microsoft.com/office/officeart/2005/8/layout/vProcess5"/>
    <dgm:cxn modelId="{632A9BC0-D16E-4035-AD49-4AEA7484C4BD}" type="presOf" srcId="{8AC10428-916F-4D59-8CAF-FC71F12FCD17}" destId="{04579DBC-30CF-4EDD-A97A-6162F6FAF597}" srcOrd="0" destOrd="0" presId="urn:microsoft.com/office/officeart/2005/8/layout/vProcess5"/>
    <dgm:cxn modelId="{8DC83DC7-D926-467A-B334-A458648378F6}" srcId="{2EDECC76-1183-4229-AE42-2C449F7892D1}" destId="{9E8B96EB-3308-4BAB-8589-C4414AE7CF7A}" srcOrd="1" destOrd="0" parTransId="{D5FDCAF7-3052-42EA-B71C-2A0F0377720E}" sibTransId="{2325CAD3-1913-4AD5-A991-DF2C20360B56}"/>
    <dgm:cxn modelId="{B17DCAC9-9DFB-4185-A4AB-A748EA5B5580}" type="presOf" srcId="{9E8B96EB-3308-4BAB-8589-C4414AE7CF7A}" destId="{012CFB34-94DF-40F9-88E3-8A75B335240C}" srcOrd="0" destOrd="0" presId="urn:microsoft.com/office/officeart/2005/8/layout/vProcess5"/>
    <dgm:cxn modelId="{B073E1D5-0978-431C-BFB3-7C3E22C545A4}" type="presOf" srcId="{7F540349-9D1E-4EC8-99F1-58E8C8CB0E62}" destId="{50D4EA18-9207-4C50-8D1B-32CFDA8D327C}" srcOrd="1" destOrd="0" presId="urn:microsoft.com/office/officeart/2005/8/layout/vProcess5"/>
    <dgm:cxn modelId="{497207EE-1AE5-429C-9043-3F16744D1853}" type="presOf" srcId="{6A2AFA75-407F-41C1-BF6C-118E95969A91}" destId="{13948F90-8C61-4D55-921A-9E7A81834450}" srcOrd="0" destOrd="0" presId="urn:microsoft.com/office/officeart/2005/8/layout/vProcess5"/>
    <dgm:cxn modelId="{00AFDFF0-B126-4AB8-9BBA-195448F1210B}" type="presOf" srcId="{AE96E2A6-9247-4ADC-A0C5-9561F6A0A6A5}" destId="{1DE30BEC-51AB-451A-9F52-4C8D32855B42}" srcOrd="0" destOrd="0" presId="urn:microsoft.com/office/officeart/2005/8/layout/vProcess5"/>
    <dgm:cxn modelId="{BA8E10B0-1CB9-480E-8C39-E6FA71746699}" type="presParOf" srcId="{922FEB1D-6AC4-49D4-B7EB-FD1425CA74DD}" destId="{9D1AAD76-4BB6-49D7-8A57-A14F20F1C5B5}" srcOrd="0" destOrd="0" presId="urn:microsoft.com/office/officeart/2005/8/layout/vProcess5"/>
    <dgm:cxn modelId="{29E9B32C-AAFE-4CC0-8B4F-9D6BD9CD6976}" type="presParOf" srcId="{922FEB1D-6AC4-49D4-B7EB-FD1425CA74DD}" destId="{1DE30BEC-51AB-451A-9F52-4C8D32855B42}" srcOrd="1" destOrd="0" presId="urn:microsoft.com/office/officeart/2005/8/layout/vProcess5"/>
    <dgm:cxn modelId="{62AD4852-984C-4068-9C4A-588188C9D593}" type="presParOf" srcId="{922FEB1D-6AC4-49D4-B7EB-FD1425CA74DD}" destId="{012CFB34-94DF-40F9-88E3-8A75B335240C}" srcOrd="2" destOrd="0" presId="urn:microsoft.com/office/officeart/2005/8/layout/vProcess5"/>
    <dgm:cxn modelId="{DD07FD3F-E989-48A2-A4BF-D58579FEB830}" type="presParOf" srcId="{922FEB1D-6AC4-49D4-B7EB-FD1425CA74DD}" destId="{04579DBC-30CF-4EDD-A97A-6162F6FAF597}" srcOrd="3" destOrd="0" presId="urn:microsoft.com/office/officeart/2005/8/layout/vProcess5"/>
    <dgm:cxn modelId="{4FA23B36-0BAA-4AED-B2B1-8DE20ABDA334}" type="presParOf" srcId="{922FEB1D-6AC4-49D4-B7EB-FD1425CA74DD}" destId="{FA2C1453-10C5-4B81-ABC9-944E427D8079}" srcOrd="4" destOrd="0" presId="urn:microsoft.com/office/officeart/2005/8/layout/vProcess5"/>
    <dgm:cxn modelId="{BA9BEF9C-6299-4FE5-9D80-C517B90B217B}" type="presParOf" srcId="{922FEB1D-6AC4-49D4-B7EB-FD1425CA74DD}" destId="{E4C64054-4BF9-4E81-B8DC-0C4B0AF896BF}" srcOrd="5" destOrd="0" presId="urn:microsoft.com/office/officeart/2005/8/layout/vProcess5"/>
    <dgm:cxn modelId="{63E53D7E-28D3-4705-9A82-DF6BDFA7BB66}" type="presParOf" srcId="{922FEB1D-6AC4-49D4-B7EB-FD1425CA74DD}" destId="{8E72E423-5461-4145-8ADD-361F8BF4193C}" srcOrd="6" destOrd="0" presId="urn:microsoft.com/office/officeart/2005/8/layout/vProcess5"/>
    <dgm:cxn modelId="{E3A8FF11-066B-4372-BFCD-7A6DF68A2AA1}" type="presParOf" srcId="{922FEB1D-6AC4-49D4-B7EB-FD1425CA74DD}" destId="{13948F90-8C61-4D55-921A-9E7A81834450}" srcOrd="7" destOrd="0" presId="urn:microsoft.com/office/officeart/2005/8/layout/vProcess5"/>
    <dgm:cxn modelId="{4912BBA2-0BA9-4C92-992E-1F01CCC4EF16}" type="presParOf" srcId="{922FEB1D-6AC4-49D4-B7EB-FD1425CA74DD}" destId="{1F04424E-698A-4995-94A0-1046CA1F155D}" srcOrd="8" destOrd="0" presId="urn:microsoft.com/office/officeart/2005/8/layout/vProcess5"/>
    <dgm:cxn modelId="{586ABB0D-ACFA-4280-83FE-1B9633974A5F}" type="presParOf" srcId="{922FEB1D-6AC4-49D4-B7EB-FD1425CA74DD}" destId="{08B25754-FA25-49C1-AB79-5B89A38B1C98}" srcOrd="9" destOrd="0" presId="urn:microsoft.com/office/officeart/2005/8/layout/vProcess5"/>
    <dgm:cxn modelId="{C1556965-8299-4899-9131-40D301C14E2C}" type="presParOf" srcId="{922FEB1D-6AC4-49D4-B7EB-FD1425CA74DD}" destId="{646D1D56-4727-42F4-92C1-DD67F72AEAB9}" srcOrd="10" destOrd="0" presId="urn:microsoft.com/office/officeart/2005/8/layout/vProcess5"/>
    <dgm:cxn modelId="{09CA9FD6-CAB0-4743-A368-E18504F81FF9}" type="presParOf" srcId="{922FEB1D-6AC4-49D4-B7EB-FD1425CA74DD}" destId="{50D4EA18-9207-4C50-8D1B-32CFDA8D327C}" srcOrd="11"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1A6FC-AD1B-4F8E-A1AE-42977DB08739}">
      <dsp:nvSpPr>
        <dsp:cNvPr id="0" name=""/>
        <dsp:cNvSpPr/>
      </dsp:nvSpPr>
      <dsp:spPr>
        <a:xfrm>
          <a:off x="532732" y="452590"/>
          <a:ext cx="3049335" cy="3049335"/>
        </a:xfrm>
        <a:prstGeom prst="blockArc">
          <a:avLst>
            <a:gd name="adj1" fmla="val 10800000"/>
            <a:gd name="adj2" fmla="val 16200000"/>
            <a:gd name="adj3" fmla="val 4636"/>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4D6E624-C121-4B4F-A91D-3ECF84657E22}">
      <dsp:nvSpPr>
        <dsp:cNvPr id="0" name=""/>
        <dsp:cNvSpPr/>
      </dsp:nvSpPr>
      <dsp:spPr>
        <a:xfrm>
          <a:off x="532732" y="452590"/>
          <a:ext cx="3049335" cy="3049335"/>
        </a:xfrm>
        <a:prstGeom prst="blockArc">
          <a:avLst>
            <a:gd name="adj1" fmla="val 5400000"/>
            <a:gd name="adj2" fmla="val 10800000"/>
            <a:gd name="adj3" fmla="val 4636"/>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B27D3AE-6B6C-426B-9A2F-91CEB1C38B54}">
      <dsp:nvSpPr>
        <dsp:cNvPr id="0" name=""/>
        <dsp:cNvSpPr/>
      </dsp:nvSpPr>
      <dsp:spPr>
        <a:xfrm>
          <a:off x="532732" y="452590"/>
          <a:ext cx="3049335" cy="3049335"/>
        </a:xfrm>
        <a:prstGeom prst="blockArc">
          <a:avLst>
            <a:gd name="adj1" fmla="val 0"/>
            <a:gd name="adj2" fmla="val 5400000"/>
            <a:gd name="adj3" fmla="val 4636"/>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6FF73FA-3ED7-4EDF-BD54-624FD580BC52}">
      <dsp:nvSpPr>
        <dsp:cNvPr id="0" name=""/>
        <dsp:cNvSpPr/>
      </dsp:nvSpPr>
      <dsp:spPr>
        <a:xfrm>
          <a:off x="532732" y="452590"/>
          <a:ext cx="3049335" cy="3049335"/>
        </a:xfrm>
        <a:prstGeom prst="blockArc">
          <a:avLst>
            <a:gd name="adj1" fmla="val 16200000"/>
            <a:gd name="adj2" fmla="val 0"/>
            <a:gd name="adj3" fmla="val 4636"/>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55B93CC-8EBC-466A-A05D-48E0E78FBD75}">
      <dsp:nvSpPr>
        <dsp:cNvPr id="0" name=""/>
        <dsp:cNvSpPr/>
      </dsp:nvSpPr>
      <dsp:spPr>
        <a:xfrm>
          <a:off x="1356196" y="1276054"/>
          <a:ext cx="1402407" cy="140240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r-CH" sz="1900" b="1" kern="1200" dirty="0"/>
            <a:t>Le IP Process</a:t>
          </a:r>
          <a:endParaRPr lang="en-US" sz="1900" b="1" kern="1200" dirty="0"/>
        </a:p>
      </dsp:txBody>
      <dsp:txXfrm>
        <a:off x="1561574" y="1481432"/>
        <a:ext cx="991651" cy="991651"/>
      </dsp:txXfrm>
    </dsp:sp>
    <dsp:sp modelId="{F8E1C509-BD74-4DB3-913B-B7FB9BF32D28}">
      <dsp:nvSpPr>
        <dsp:cNvPr id="0" name=""/>
        <dsp:cNvSpPr/>
      </dsp:nvSpPr>
      <dsp:spPr>
        <a:xfrm>
          <a:off x="1566557" y="-2911"/>
          <a:ext cx="981685" cy="98168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err="1"/>
            <a:t>Recherches</a:t>
          </a:r>
          <a:endParaRPr lang="en-US" sz="900" b="1" kern="1200" dirty="0"/>
        </a:p>
      </dsp:txBody>
      <dsp:txXfrm>
        <a:off x="1710321" y="140853"/>
        <a:ext cx="694157" cy="694157"/>
      </dsp:txXfrm>
    </dsp:sp>
    <dsp:sp modelId="{0AA5CD78-8A9B-4B4E-857A-297EF76047D9}">
      <dsp:nvSpPr>
        <dsp:cNvPr id="0" name=""/>
        <dsp:cNvSpPr/>
      </dsp:nvSpPr>
      <dsp:spPr>
        <a:xfrm>
          <a:off x="3055884" y="1486415"/>
          <a:ext cx="981685" cy="98168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CH" sz="900" b="1" kern="1200" dirty="0"/>
            <a:t>Protection</a:t>
          </a:r>
          <a:endParaRPr lang="en-US" sz="900" b="1" kern="1200" dirty="0"/>
        </a:p>
      </dsp:txBody>
      <dsp:txXfrm>
        <a:off x="3199648" y="1630179"/>
        <a:ext cx="694157" cy="694157"/>
      </dsp:txXfrm>
    </dsp:sp>
    <dsp:sp modelId="{0AFD9454-68D2-4855-9B02-AB9503724789}">
      <dsp:nvSpPr>
        <dsp:cNvPr id="0" name=""/>
        <dsp:cNvSpPr/>
      </dsp:nvSpPr>
      <dsp:spPr>
        <a:xfrm>
          <a:off x="1524001" y="2967860"/>
          <a:ext cx="1066797" cy="997451"/>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CH" sz="900" b="1" kern="1200" dirty="0"/>
            <a:t>Surveillance</a:t>
          </a:r>
          <a:endParaRPr lang="en-US" sz="900" b="1" kern="1200" dirty="0"/>
        </a:p>
      </dsp:txBody>
      <dsp:txXfrm>
        <a:off x="1680230" y="3113933"/>
        <a:ext cx="754339" cy="705305"/>
      </dsp:txXfrm>
    </dsp:sp>
    <dsp:sp modelId="{B2FAE85F-8E26-40BB-829F-19AA03B5C2EA}">
      <dsp:nvSpPr>
        <dsp:cNvPr id="0" name=""/>
        <dsp:cNvSpPr/>
      </dsp:nvSpPr>
      <dsp:spPr>
        <a:xfrm>
          <a:off x="77230" y="1486415"/>
          <a:ext cx="981685" cy="981685"/>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fr-CH" sz="900" b="1" kern="1200" dirty="0"/>
            <a:t>Défense</a:t>
          </a:r>
          <a:endParaRPr lang="en-US" sz="900" b="1" kern="1200" dirty="0"/>
        </a:p>
      </dsp:txBody>
      <dsp:txXfrm>
        <a:off x="220994" y="1630179"/>
        <a:ext cx="694157" cy="694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393D8-045A-481C-AE12-FCD7DC102154}">
      <dsp:nvSpPr>
        <dsp:cNvPr id="0" name=""/>
        <dsp:cNvSpPr/>
      </dsp:nvSpPr>
      <dsp:spPr>
        <a:xfrm>
          <a:off x="98419" y="670"/>
          <a:ext cx="1838847" cy="1838847"/>
        </a:xfrm>
        <a:prstGeom prst="ellipse">
          <a:avLst/>
        </a:prstGeom>
        <a:solidFill>
          <a:srgbClr val="0070C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1198" tIns="20320" rIns="101198" bIns="20320" numCol="1" spcCol="1270" anchor="ctr" anchorCtr="0">
          <a:noAutofit/>
        </a:bodyPr>
        <a:lstStyle/>
        <a:p>
          <a:pPr marL="0" lvl="0" indent="0" algn="ctr" defTabSz="711200">
            <a:lnSpc>
              <a:spcPct val="90000"/>
            </a:lnSpc>
            <a:spcBef>
              <a:spcPct val="0"/>
            </a:spcBef>
            <a:spcAft>
              <a:spcPct val="35000"/>
            </a:spcAft>
            <a:buNone/>
          </a:pPr>
          <a:r>
            <a:rPr lang="fr-CH" sz="1600" kern="1200" dirty="0"/>
            <a:t>Activité</a:t>
          </a:r>
        </a:p>
      </dsp:txBody>
      <dsp:txXfrm>
        <a:off x="367712" y="269963"/>
        <a:ext cx="1300261" cy="1300261"/>
      </dsp:txXfrm>
    </dsp:sp>
    <dsp:sp modelId="{9FB4FAB3-6A44-4B75-84FC-652F2B7F7138}">
      <dsp:nvSpPr>
        <dsp:cNvPr id="0" name=""/>
        <dsp:cNvSpPr/>
      </dsp:nvSpPr>
      <dsp:spPr>
        <a:xfrm>
          <a:off x="1569498" y="670"/>
          <a:ext cx="1838847" cy="1838847"/>
        </a:xfrm>
        <a:prstGeom prst="ellipse">
          <a:avLst/>
        </a:prstGeom>
        <a:solidFill>
          <a:srgbClr val="0070C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1198" tIns="20320" rIns="101198" bIns="20320" numCol="1" spcCol="1270" anchor="ctr" anchorCtr="0">
          <a:noAutofit/>
        </a:bodyPr>
        <a:lstStyle/>
        <a:p>
          <a:pPr marL="0" lvl="0" indent="0" algn="ctr" defTabSz="711200">
            <a:lnSpc>
              <a:spcPct val="90000"/>
            </a:lnSpc>
            <a:spcBef>
              <a:spcPct val="0"/>
            </a:spcBef>
            <a:spcAft>
              <a:spcPct val="35000"/>
            </a:spcAft>
            <a:buNone/>
          </a:pPr>
          <a:r>
            <a:rPr lang="fr-CH" sz="1600" kern="1200" dirty="0"/>
            <a:t>Géographie</a:t>
          </a:r>
        </a:p>
      </dsp:txBody>
      <dsp:txXfrm>
        <a:off x="1838791" y="269963"/>
        <a:ext cx="1300261" cy="1300261"/>
      </dsp:txXfrm>
    </dsp:sp>
    <dsp:sp modelId="{56FC2EB5-756F-4D4B-8ABF-08E0C87D2309}">
      <dsp:nvSpPr>
        <dsp:cNvPr id="0" name=""/>
        <dsp:cNvSpPr/>
      </dsp:nvSpPr>
      <dsp:spPr>
        <a:xfrm>
          <a:off x="3040576" y="670"/>
          <a:ext cx="1838847" cy="1838847"/>
        </a:xfrm>
        <a:prstGeom prst="ellipse">
          <a:avLst/>
        </a:prstGeom>
        <a:solidFill>
          <a:srgbClr val="0070C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1198" tIns="20320" rIns="101198" bIns="20320" numCol="1" spcCol="1270" anchor="ctr" anchorCtr="0">
          <a:noAutofit/>
        </a:bodyPr>
        <a:lstStyle/>
        <a:p>
          <a:pPr marL="0" lvl="0" indent="0" algn="ctr" defTabSz="711200">
            <a:lnSpc>
              <a:spcPct val="90000"/>
            </a:lnSpc>
            <a:spcBef>
              <a:spcPct val="0"/>
            </a:spcBef>
            <a:spcAft>
              <a:spcPct val="35000"/>
            </a:spcAft>
            <a:buNone/>
          </a:pPr>
          <a:r>
            <a:rPr lang="fr-CH" sz="1600" kern="1200" dirty="0"/>
            <a:t>Urgence</a:t>
          </a:r>
        </a:p>
      </dsp:txBody>
      <dsp:txXfrm>
        <a:off x="3309869" y="269963"/>
        <a:ext cx="1300261" cy="1300261"/>
      </dsp:txXfrm>
    </dsp:sp>
    <dsp:sp modelId="{957F46F2-FEC4-4D5B-92F1-C1E6B06CACB5}">
      <dsp:nvSpPr>
        <dsp:cNvPr id="0" name=""/>
        <dsp:cNvSpPr/>
      </dsp:nvSpPr>
      <dsp:spPr>
        <a:xfrm>
          <a:off x="4511654" y="670"/>
          <a:ext cx="1838847" cy="1838847"/>
        </a:xfrm>
        <a:prstGeom prst="ellipse">
          <a:avLst/>
        </a:prstGeom>
        <a:solidFill>
          <a:srgbClr val="0070C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1198" tIns="20320" rIns="101198" bIns="20320" numCol="1" spcCol="1270" anchor="ctr" anchorCtr="0">
          <a:noAutofit/>
        </a:bodyPr>
        <a:lstStyle/>
        <a:p>
          <a:pPr marL="0" lvl="0" indent="0" algn="ctr" defTabSz="711200">
            <a:lnSpc>
              <a:spcPct val="90000"/>
            </a:lnSpc>
            <a:spcBef>
              <a:spcPct val="0"/>
            </a:spcBef>
            <a:spcAft>
              <a:spcPct val="35000"/>
            </a:spcAft>
            <a:buNone/>
          </a:pPr>
          <a:r>
            <a:rPr lang="fr-CH" sz="1600" kern="1200" dirty="0"/>
            <a:t>Examen</a:t>
          </a:r>
        </a:p>
      </dsp:txBody>
      <dsp:txXfrm>
        <a:off x="4780947" y="269963"/>
        <a:ext cx="1300261" cy="1300261"/>
      </dsp:txXfrm>
    </dsp:sp>
    <dsp:sp modelId="{8006AC97-CD78-4173-8B91-0B5E2B7F91C5}">
      <dsp:nvSpPr>
        <dsp:cNvPr id="0" name=""/>
        <dsp:cNvSpPr/>
      </dsp:nvSpPr>
      <dsp:spPr>
        <a:xfrm>
          <a:off x="5982732" y="670"/>
          <a:ext cx="1838847" cy="1838847"/>
        </a:xfrm>
        <a:prstGeom prst="ellipse">
          <a:avLst/>
        </a:prstGeom>
        <a:solidFill>
          <a:srgbClr val="0070C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1198" tIns="20320" rIns="101198" bIns="20320" numCol="1" spcCol="1270" anchor="ctr" anchorCtr="0">
          <a:noAutofit/>
        </a:bodyPr>
        <a:lstStyle/>
        <a:p>
          <a:pPr marL="0" lvl="0" indent="0" algn="ctr" defTabSz="711200">
            <a:lnSpc>
              <a:spcPct val="90000"/>
            </a:lnSpc>
            <a:spcBef>
              <a:spcPct val="0"/>
            </a:spcBef>
            <a:spcAft>
              <a:spcPct val="35000"/>
            </a:spcAft>
            <a:buNone/>
          </a:pPr>
          <a:r>
            <a:rPr lang="fr-CH" sz="1600" kern="1200" dirty="0"/>
            <a:t>Coûts</a:t>
          </a:r>
        </a:p>
      </dsp:txBody>
      <dsp:txXfrm>
        <a:off x="6252025" y="269963"/>
        <a:ext cx="1300261" cy="1300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4FAB3-6A44-4B75-84FC-652F2B7F7138}">
      <dsp:nvSpPr>
        <dsp:cNvPr id="0" name=""/>
        <dsp:cNvSpPr/>
      </dsp:nvSpPr>
      <dsp:spPr>
        <a:xfrm>
          <a:off x="98419" y="670"/>
          <a:ext cx="1838847" cy="1838847"/>
        </a:xfrm>
        <a:prstGeom prst="ellipse">
          <a:avLst/>
        </a:prstGeom>
        <a:solidFill>
          <a:srgbClr val="0070C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1198" tIns="17780" rIns="101198" bIns="17780" numCol="1" spcCol="1270" anchor="ctr" anchorCtr="0">
          <a:noAutofit/>
        </a:bodyPr>
        <a:lstStyle/>
        <a:p>
          <a:pPr marL="0" lvl="0" indent="0" algn="ctr" defTabSz="622300">
            <a:lnSpc>
              <a:spcPct val="90000"/>
            </a:lnSpc>
            <a:spcBef>
              <a:spcPct val="0"/>
            </a:spcBef>
            <a:spcAft>
              <a:spcPct val="35000"/>
            </a:spcAft>
            <a:buNone/>
          </a:pPr>
          <a:r>
            <a:rPr lang="fr-CH" sz="1400" kern="1200" dirty="0"/>
            <a:t>Mot/Logo</a:t>
          </a:r>
        </a:p>
      </dsp:txBody>
      <dsp:txXfrm>
        <a:off x="367712" y="269963"/>
        <a:ext cx="1300261" cy="1300261"/>
      </dsp:txXfrm>
    </dsp:sp>
    <dsp:sp modelId="{56FC2EB5-756F-4D4B-8ABF-08E0C87D2309}">
      <dsp:nvSpPr>
        <dsp:cNvPr id="0" name=""/>
        <dsp:cNvSpPr/>
      </dsp:nvSpPr>
      <dsp:spPr>
        <a:xfrm>
          <a:off x="1569498" y="670"/>
          <a:ext cx="1838847" cy="1838847"/>
        </a:xfrm>
        <a:prstGeom prst="ellipse">
          <a:avLst/>
        </a:prstGeom>
        <a:solidFill>
          <a:srgbClr val="0070C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1198" tIns="17780" rIns="101198" bIns="17780" numCol="1" spcCol="1270" anchor="ctr" anchorCtr="0">
          <a:noAutofit/>
        </a:bodyPr>
        <a:lstStyle/>
        <a:p>
          <a:pPr marL="0" lvl="0" indent="0" algn="ctr" defTabSz="622300">
            <a:lnSpc>
              <a:spcPct val="90000"/>
            </a:lnSpc>
            <a:spcBef>
              <a:spcPct val="0"/>
            </a:spcBef>
            <a:spcAft>
              <a:spcPct val="35000"/>
            </a:spcAft>
            <a:buNone/>
          </a:pPr>
          <a:r>
            <a:rPr lang="fr-CH" sz="1400" kern="1200" dirty="0"/>
            <a:t>Couleur/N&amp;B</a:t>
          </a:r>
        </a:p>
      </dsp:txBody>
      <dsp:txXfrm>
        <a:off x="1838791" y="269963"/>
        <a:ext cx="1300261" cy="1300261"/>
      </dsp:txXfrm>
    </dsp:sp>
    <dsp:sp modelId="{957F46F2-FEC4-4D5B-92F1-C1E6B06CACB5}">
      <dsp:nvSpPr>
        <dsp:cNvPr id="0" name=""/>
        <dsp:cNvSpPr/>
      </dsp:nvSpPr>
      <dsp:spPr>
        <a:xfrm>
          <a:off x="3040576" y="670"/>
          <a:ext cx="1838847" cy="1838847"/>
        </a:xfrm>
        <a:prstGeom prst="ellipse">
          <a:avLst/>
        </a:prstGeom>
        <a:solidFill>
          <a:srgbClr val="0070C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1198" tIns="17780" rIns="101198" bIns="17780" numCol="1" spcCol="1270" anchor="ctr" anchorCtr="0">
          <a:noAutofit/>
        </a:bodyPr>
        <a:lstStyle/>
        <a:p>
          <a:pPr marL="0" lvl="0" indent="0" algn="ctr" defTabSz="622300">
            <a:lnSpc>
              <a:spcPct val="90000"/>
            </a:lnSpc>
            <a:spcBef>
              <a:spcPct val="0"/>
            </a:spcBef>
            <a:spcAft>
              <a:spcPct val="35000"/>
            </a:spcAft>
            <a:buNone/>
          </a:pPr>
          <a:r>
            <a:rPr lang="fr-CH" sz="1400" kern="1200" dirty="0"/>
            <a:t>Nat./</a:t>
          </a:r>
          <a:r>
            <a:rPr lang="fr-CH" sz="1400" kern="1200" dirty="0" err="1"/>
            <a:t>Intl</a:t>
          </a:r>
          <a:r>
            <a:rPr lang="fr-CH" sz="1400" kern="1200" dirty="0"/>
            <a:t>.</a:t>
          </a:r>
        </a:p>
      </dsp:txBody>
      <dsp:txXfrm>
        <a:off x="3309869" y="269963"/>
        <a:ext cx="1300261" cy="1300261"/>
      </dsp:txXfrm>
    </dsp:sp>
    <dsp:sp modelId="{8006AC97-CD78-4173-8B91-0B5E2B7F91C5}">
      <dsp:nvSpPr>
        <dsp:cNvPr id="0" name=""/>
        <dsp:cNvSpPr/>
      </dsp:nvSpPr>
      <dsp:spPr>
        <a:xfrm>
          <a:off x="4511654" y="670"/>
          <a:ext cx="1838847" cy="1838847"/>
        </a:xfrm>
        <a:prstGeom prst="ellipse">
          <a:avLst/>
        </a:prstGeom>
        <a:solidFill>
          <a:srgbClr val="0070C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1198" tIns="17780" rIns="101198" bIns="17780" numCol="1" spcCol="1270" anchor="ctr" anchorCtr="0">
          <a:noAutofit/>
        </a:bodyPr>
        <a:lstStyle/>
        <a:p>
          <a:pPr marL="0" lvl="0" indent="0" algn="ctr" defTabSz="622300">
            <a:lnSpc>
              <a:spcPct val="90000"/>
            </a:lnSpc>
            <a:spcBef>
              <a:spcPct val="0"/>
            </a:spcBef>
            <a:spcAft>
              <a:spcPct val="35000"/>
            </a:spcAft>
            <a:buNone/>
          </a:pPr>
          <a:r>
            <a:rPr lang="fr-CH" sz="1400" kern="1200" dirty="0"/>
            <a:t>Classes</a:t>
          </a:r>
        </a:p>
      </dsp:txBody>
      <dsp:txXfrm>
        <a:off x="4780947" y="269963"/>
        <a:ext cx="1300261" cy="1300261"/>
      </dsp:txXfrm>
    </dsp:sp>
    <dsp:sp modelId="{FFDA0DB6-0F42-4EA1-8C67-B8ED9BCF7DFD}">
      <dsp:nvSpPr>
        <dsp:cNvPr id="0" name=""/>
        <dsp:cNvSpPr/>
      </dsp:nvSpPr>
      <dsp:spPr>
        <a:xfrm>
          <a:off x="5982732" y="670"/>
          <a:ext cx="1838847" cy="1838847"/>
        </a:xfrm>
        <a:prstGeom prst="ellipse">
          <a:avLst/>
        </a:prstGeom>
        <a:solidFill>
          <a:srgbClr val="0070C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1198" tIns="17780" rIns="101198" bIns="17780" numCol="1" spcCol="1270" anchor="ctr" anchorCtr="0">
          <a:noAutofit/>
        </a:bodyPr>
        <a:lstStyle/>
        <a:p>
          <a:pPr marL="0" lvl="0" indent="0" algn="ctr" defTabSz="622300">
            <a:lnSpc>
              <a:spcPct val="90000"/>
            </a:lnSpc>
            <a:spcBef>
              <a:spcPct val="0"/>
            </a:spcBef>
            <a:spcAft>
              <a:spcPct val="35000"/>
            </a:spcAft>
            <a:buNone/>
          </a:pPr>
          <a:r>
            <a:rPr lang="fr-CH" sz="1400" kern="1200" dirty="0"/>
            <a:t>Priorité</a:t>
          </a:r>
        </a:p>
      </dsp:txBody>
      <dsp:txXfrm>
        <a:off x="6252025" y="269963"/>
        <a:ext cx="1300261" cy="13002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6B9F3-B5B4-4EC6-9FBA-C132E59953E1}">
      <dsp:nvSpPr>
        <dsp:cNvPr id="0" name=""/>
        <dsp:cNvSpPr/>
      </dsp:nvSpPr>
      <dsp:spPr>
        <a:xfrm>
          <a:off x="0" y="393162"/>
          <a:ext cx="8229600" cy="5292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A6F51-B0B5-4901-986E-71D9F0803C16}">
      <dsp:nvSpPr>
        <dsp:cNvPr id="0" name=""/>
        <dsp:cNvSpPr/>
      </dsp:nvSpPr>
      <dsp:spPr>
        <a:xfrm>
          <a:off x="411480" y="83202"/>
          <a:ext cx="5760720" cy="61992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fr-CH" sz="2100" kern="1200" dirty="0"/>
            <a:t>Différents standards d’ examen</a:t>
          </a:r>
        </a:p>
      </dsp:txBody>
      <dsp:txXfrm>
        <a:off x="441742" y="113464"/>
        <a:ext cx="5700196" cy="559396"/>
      </dsp:txXfrm>
    </dsp:sp>
    <dsp:sp modelId="{F7E7B6E1-D3C8-45A0-BCC4-75772E4553B4}">
      <dsp:nvSpPr>
        <dsp:cNvPr id="0" name=""/>
        <dsp:cNvSpPr/>
      </dsp:nvSpPr>
      <dsp:spPr>
        <a:xfrm>
          <a:off x="0" y="1345722"/>
          <a:ext cx="8229600" cy="5292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9CC162-8163-434B-AAE5-4F8C6999D685}">
      <dsp:nvSpPr>
        <dsp:cNvPr id="0" name=""/>
        <dsp:cNvSpPr/>
      </dsp:nvSpPr>
      <dsp:spPr>
        <a:xfrm>
          <a:off x="411480" y="1035762"/>
          <a:ext cx="5760720" cy="61992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fr-CH" sz="2100" kern="1200" dirty="0"/>
            <a:t>La durée des procédures</a:t>
          </a:r>
        </a:p>
      </dsp:txBody>
      <dsp:txXfrm>
        <a:off x="441742" y="1066024"/>
        <a:ext cx="5700196" cy="559396"/>
      </dsp:txXfrm>
    </dsp:sp>
    <dsp:sp modelId="{2E99A57A-9130-4BDF-B7DE-A1CEF24C469B}">
      <dsp:nvSpPr>
        <dsp:cNvPr id="0" name=""/>
        <dsp:cNvSpPr/>
      </dsp:nvSpPr>
      <dsp:spPr>
        <a:xfrm>
          <a:off x="0" y="2298282"/>
          <a:ext cx="8229600" cy="5292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AEF23D-1178-4191-AE59-E20067844310}">
      <dsp:nvSpPr>
        <dsp:cNvPr id="0" name=""/>
        <dsp:cNvSpPr/>
      </dsp:nvSpPr>
      <dsp:spPr>
        <a:xfrm>
          <a:off x="411480" y="1988322"/>
          <a:ext cx="5760720" cy="61992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fr-CH" sz="2100" kern="1200" dirty="0"/>
            <a:t>Examens des motifs relatifs de distinctivité</a:t>
          </a:r>
        </a:p>
      </dsp:txBody>
      <dsp:txXfrm>
        <a:off x="441742" y="2018584"/>
        <a:ext cx="5700196" cy="559396"/>
      </dsp:txXfrm>
    </dsp:sp>
    <dsp:sp modelId="{7F44EC04-0661-4058-8940-03312B46D174}">
      <dsp:nvSpPr>
        <dsp:cNvPr id="0" name=""/>
        <dsp:cNvSpPr/>
      </dsp:nvSpPr>
      <dsp:spPr>
        <a:xfrm>
          <a:off x="0" y="3250842"/>
          <a:ext cx="8229600" cy="5292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7DB865-8187-454A-97D2-DC9EC96407FE}">
      <dsp:nvSpPr>
        <dsp:cNvPr id="0" name=""/>
        <dsp:cNvSpPr/>
      </dsp:nvSpPr>
      <dsp:spPr>
        <a:xfrm>
          <a:off x="411480" y="2940882"/>
          <a:ext cx="5760720" cy="61992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fr-CH" sz="2100" kern="1200" dirty="0"/>
            <a:t>L’ application non uniforme de la Classification de Nice </a:t>
          </a:r>
        </a:p>
      </dsp:txBody>
      <dsp:txXfrm>
        <a:off x="441742" y="2971144"/>
        <a:ext cx="5700196" cy="559396"/>
      </dsp:txXfrm>
    </dsp:sp>
    <dsp:sp modelId="{4592CDCB-A261-410A-8330-BC8F343EA78E}">
      <dsp:nvSpPr>
        <dsp:cNvPr id="0" name=""/>
        <dsp:cNvSpPr/>
      </dsp:nvSpPr>
      <dsp:spPr>
        <a:xfrm>
          <a:off x="0" y="4203402"/>
          <a:ext cx="8229600" cy="5292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0D4E83-322E-4270-95AF-1CAE65A1B797}">
      <dsp:nvSpPr>
        <dsp:cNvPr id="0" name=""/>
        <dsp:cNvSpPr/>
      </dsp:nvSpPr>
      <dsp:spPr>
        <a:xfrm>
          <a:off x="411480" y="3893442"/>
          <a:ext cx="5760720" cy="61992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fr-CH" sz="2100" kern="1200" dirty="0"/>
            <a:t>Le Système de Madrid en Afrique</a:t>
          </a:r>
        </a:p>
      </dsp:txBody>
      <dsp:txXfrm>
        <a:off x="441742" y="3923704"/>
        <a:ext cx="5700196"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30BEC-51AB-451A-9F52-4C8D32855B42}">
      <dsp:nvSpPr>
        <dsp:cNvPr id="0" name=""/>
        <dsp:cNvSpPr/>
      </dsp:nvSpPr>
      <dsp:spPr>
        <a:xfrm>
          <a:off x="76206" y="1661"/>
          <a:ext cx="2743200" cy="453877"/>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dirty="0"/>
            <a:t>One single application</a:t>
          </a:r>
          <a:endParaRPr lang="en-US" sz="1800" kern="1200" dirty="0"/>
        </a:p>
      </dsp:txBody>
      <dsp:txXfrm>
        <a:off x="89500" y="14955"/>
        <a:ext cx="2215077" cy="427289"/>
      </dsp:txXfrm>
    </dsp:sp>
    <dsp:sp modelId="{012CFB34-94DF-40F9-88E3-8A75B335240C}">
      <dsp:nvSpPr>
        <dsp:cNvPr id="0" name=""/>
        <dsp:cNvSpPr/>
      </dsp:nvSpPr>
      <dsp:spPr>
        <a:xfrm>
          <a:off x="228590" y="533400"/>
          <a:ext cx="2743200" cy="453877"/>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dirty="0"/>
            <a:t>One </a:t>
          </a:r>
          <a:r>
            <a:rPr lang="fr-CH" sz="1800" kern="1200" dirty="0" err="1"/>
            <a:t>language</a:t>
          </a:r>
          <a:endParaRPr lang="en-US" sz="1800" kern="1200" dirty="0"/>
        </a:p>
      </dsp:txBody>
      <dsp:txXfrm>
        <a:off x="241884" y="546694"/>
        <a:ext cx="2191848" cy="427289"/>
      </dsp:txXfrm>
    </dsp:sp>
    <dsp:sp modelId="{04579DBC-30CF-4EDD-A97A-6162F6FAF597}">
      <dsp:nvSpPr>
        <dsp:cNvPr id="0" name=""/>
        <dsp:cNvSpPr/>
      </dsp:nvSpPr>
      <dsp:spPr>
        <a:xfrm>
          <a:off x="456057" y="1061014"/>
          <a:ext cx="2743200" cy="453877"/>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dirty="0"/>
            <a:t>One global </a:t>
          </a:r>
          <a:r>
            <a:rPr lang="fr-CH" sz="1800" kern="1200" dirty="0" err="1"/>
            <a:t>fee</a:t>
          </a:r>
          <a:endParaRPr lang="en-US" sz="1800" kern="1200" dirty="0"/>
        </a:p>
      </dsp:txBody>
      <dsp:txXfrm>
        <a:off x="469351" y="1074308"/>
        <a:ext cx="2195277" cy="427289"/>
      </dsp:txXfrm>
    </dsp:sp>
    <dsp:sp modelId="{FA2C1453-10C5-4B81-ABC9-944E427D8079}">
      <dsp:nvSpPr>
        <dsp:cNvPr id="0" name=""/>
        <dsp:cNvSpPr/>
      </dsp:nvSpPr>
      <dsp:spPr>
        <a:xfrm>
          <a:off x="685799" y="1609202"/>
          <a:ext cx="2743200" cy="453877"/>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dirty="0"/>
            <a:t>One </a:t>
          </a:r>
          <a:r>
            <a:rPr lang="fr-CH" sz="1800" kern="1200" dirty="0" err="1"/>
            <a:t>Renewal</a:t>
          </a:r>
          <a:endParaRPr lang="en-US" sz="1800" kern="1200" dirty="0"/>
        </a:p>
      </dsp:txBody>
      <dsp:txXfrm>
        <a:off x="699093" y="1622496"/>
        <a:ext cx="2191848" cy="427289"/>
      </dsp:txXfrm>
    </dsp:sp>
    <dsp:sp modelId="{E4C64054-4BF9-4E81-B8DC-0C4B0AF896BF}">
      <dsp:nvSpPr>
        <dsp:cNvPr id="0" name=""/>
        <dsp:cNvSpPr/>
      </dsp:nvSpPr>
      <dsp:spPr>
        <a:xfrm>
          <a:off x="2448179" y="347628"/>
          <a:ext cx="295020" cy="29502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514559" y="347628"/>
        <a:ext cx="162261" cy="222003"/>
      </dsp:txXfrm>
    </dsp:sp>
    <dsp:sp modelId="{8E72E423-5461-4145-8ADD-361F8BF4193C}">
      <dsp:nvSpPr>
        <dsp:cNvPr id="0" name=""/>
        <dsp:cNvSpPr/>
      </dsp:nvSpPr>
      <dsp:spPr>
        <a:xfrm>
          <a:off x="2677922" y="884029"/>
          <a:ext cx="295020" cy="29502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744302" y="884029"/>
        <a:ext cx="162261" cy="222003"/>
      </dsp:txXfrm>
    </dsp:sp>
    <dsp:sp modelId="{13948F90-8C61-4D55-921A-9E7A81834450}">
      <dsp:nvSpPr>
        <dsp:cNvPr id="0" name=""/>
        <dsp:cNvSpPr/>
      </dsp:nvSpPr>
      <dsp:spPr>
        <a:xfrm>
          <a:off x="2904236" y="1420430"/>
          <a:ext cx="295020" cy="29502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970616" y="1420430"/>
        <a:ext cx="162261" cy="2220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30BEC-51AB-451A-9F52-4C8D32855B42}">
      <dsp:nvSpPr>
        <dsp:cNvPr id="0" name=""/>
        <dsp:cNvSpPr/>
      </dsp:nvSpPr>
      <dsp:spPr>
        <a:xfrm>
          <a:off x="0" y="0"/>
          <a:ext cx="3112918" cy="450305"/>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dirty="0"/>
            <a:t>Un seul dépôt</a:t>
          </a:r>
          <a:endParaRPr lang="en-US" sz="1800" kern="1200" dirty="0"/>
        </a:p>
      </dsp:txBody>
      <dsp:txXfrm>
        <a:off x="13189" y="13189"/>
        <a:ext cx="2588953" cy="423927"/>
      </dsp:txXfrm>
    </dsp:sp>
    <dsp:sp modelId="{012CFB34-94DF-40F9-88E3-8A75B335240C}">
      <dsp:nvSpPr>
        <dsp:cNvPr id="0" name=""/>
        <dsp:cNvSpPr/>
      </dsp:nvSpPr>
      <dsp:spPr>
        <a:xfrm>
          <a:off x="260706" y="532178"/>
          <a:ext cx="3112918" cy="450305"/>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dirty="0"/>
            <a:t>Une seule langue</a:t>
          </a:r>
          <a:endParaRPr lang="en-US" sz="1800" kern="1200" dirty="0"/>
        </a:p>
      </dsp:txBody>
      <dsp:txXfrm>
        <a:off x="273895" y="545367"/>
        <a:ext cx="2533135" cy="423927"/>
      </dsp:txXfrm>
    </dsp:sp>
    <dsp:sp modelId="{04579DBC-30CF-4EDD-A97A-6162F6FAF597}">
      <dsp:nvSpPr>
        <dsp:cNvPr id="0" name=""/>
        <dsp:cNvSpPr/>
      </dsp:nvSpPr>
      <dsp:spPr>
        <a:xfrm>
          <a:off x="517522" y="1064357"/>
          <a:ext cx="3112918" cy="450305"/>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dirty="0"/>
            <a:t>Une taxe globale</a:t>
          </a:r>
          <a:endParaRPr lang="en-US" sz="1800" kern="1200" dirty="0"/>
        </a:p>
      </dsp:txBody>
      <dsp:txXfrm>
        <a:off x="530711" y="1077546"/>
        <a:ext cx="2537026" cy="423927"/>
      </dsp:txXfrm>
    </dsp:sp>
    <dsp:sp modelId="{FA2C1453-10C5-4B81-ABC9-944E427D8079}">
      <dsp:nvSpPr>
        <dsp:cNvPr id="0" name=""/>
        <dsp:cNvSpPr/>
      </dsp:nvSpPr>
      <dsp:spPr>
        <a:xfrm>
          <a:off x="778229" y="1596536"/>
          <a:ext cx="3112918" cy="450305"/>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kern="1200" dirty="0"/>
            <a:t>Un seul renouvellement</a:t>
          </a:r>
          <a:endParaRPr lang="en-US" sz="1800" kern="1200" dirty="0"/>
        </a:p>
      </dsp:txBody>
      <dsp:txXfrm>
        <a:off x="791418" y="1609725"/>
        <a:ext cx="2533135" cy="423927"/>
      </dsp:txXfrm>
    </dsp:sp>
    <dsp:sp modelId="{E4C64054-4BF9-4E81-B8DC-0C4B0AF896BF}">
      <dsp:nvSpPr>
        <dsp:cNvPr id="0" name=""/>
        <dsp:cNvSpPr/>
      </dsp:nvSpPr>
      <dsp:spPr>
        <a:xfrm>
          <a:off x="2820219" y="344892"/>
          <a:ext cx="292698" cy="29269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886076" y="344892"/>
        <a:ext cx="160984" cy="220255"/>
      </dsp:txXfrm>
    </dsp:sp>
    <dsp:sp modelId="{8E72E423-5461-4145-8ADD-361F8BF4193C}">
      <dsp:nvSpPr>
        <dsp:cNvPr id="0" name=""/>
        <dsp:cNvSpPr/>
      </dsp:nvSpPr>
      <dsp:spPr>
        <a:xfrm>
          <a:off x="3080926" y="877071"/>
          <a:ext cx="292698" cy="29269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46783" y="877071"/>
        <a:ext cx="160984" cy="220255"/>
      </dsp:txXfrm>
    </dsp:sp>
    <dsp:sp modelId="{13948F90-8C61-4D55-921A-9E7A81834450}">
      <dsp:nvSpPr>
        <dsp:cNvPr id="0" name=""/>
        <dsp:cNvSpPr/>
      </dsp:nvSpPr>
      <dsp:spPr>
        <a:xfrm>
          <a:off x="3337742" y="1409250"/>
          <a:ext cx="292698" cy="292698"/>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403599" y="1409250"/>
        <a:ext cx="160984" cy="22025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501879"/>
          </a:xfrm>
          <a:prstGeom prst="rect">
            <a:avLst/>
          </a:prstGeom>
        </p:spPr>
        <p:txBody>
          <a:bodyPr vert="horz" lIns="96470" tIns="48235" rIns="96470" bIns="48235" rtlCol="0"/>
          <a:lstStyle>
            <a:lvl1pPr algn="l">
              <a:defRPr sz="1300"/>
            </a:lvl1pPr>
          </a:lstStyle>
          <a:p>
            <a:endParaRPr lang="fr-CH"/>
          </a:p>
        </p:txBody>
      </p:sp>
      <p:sp>
        <p:nvSpPr>
          <p:cNvPr id="3" name="Date Placeholder 2"/>
          <p:cNvSpPr>
            <a:spLocks noGrp="1"/>
          </p:cNvSpPr>
          <p:nvPr>
            <p:ph type="dt" sz="quarter" idx="1"/>
          </p:nvPr>
        </p:nvSpPr>
        <p:spPr>
          <a:xfrm>
            <a:off x="3898103" y="1"/>
            <a:ext cx="2982119" cy="501879"/>
          </a:xfrm>
          <a:prstGeom prst="rect">
            <a:avLst/>
          </a:prstGeom>
        </p:spPr>
        <p:txBody>
          <a:bodyPr vert="horz" lIns="96470" tIns="48235" rIns="96470" bIns="48235" rtlCol="0"/>
          <a:lstStyle>
            <a:lvl1pPr algn="r">
              <a:defRPr sz="1300"/>
            </a:lvl1pPr>
          </a:lstStyle>
          <a:p>
            <a:fld id="{919FCCFE-D12B-40C2-91DE-A7CEDDC9650A}" type="datetimeFigureOut">
              <a:rPr lang="fr-CH" smtClean="0"/>
              <a:t>24.11.2019</a:t>
            </a:fld>
            <a:endParaRPr lang="fr-CH"/>
          </a:p>
        </p:txBody>
      </p:sp>
      <p:sp>
        <p:nvSpPr>
          <p:cNvPr id="4" name="Footer Placeholder 3"/>
          <p:cNvSpPr>
            <a:spLocks noGrp="1"/>
          </p:cNvSpPr>
          <p:nvPr>
            <p:ph type="ftr" sz="quarter" idx="2"/>
          </p:nvPr>
        </p:nvSpPr>
        <p:spPr>
          <a:xfrm>
            <a:off x="1" y="9500961"/>
            <a:ext cx="2982119" cy="501878"/>
          </a:xfrm>
          <a:prstGeom prst="rect">
            <a:avLst/>
          </a:prstGeom>
        </p:spPr>
        <p:txBody>
          <a:bodyPr vert="horz" lIns="96470" tIns="48235" rIns="96470" bIns="48235" rtlCol="0" anchor="b"/>
          <a:lstStyle>
            <a:lvl1pPr algn="l">
              <a:defRPr sz="1300"/>
            </a:lvl1pPr>
          </a:lstStyle>
          <a:p>
            <a:endParaRPr lang="fr-CH"/>
          </a:p>
        </p:txBody>
      </p:sp>
      <p:sp>
        <p:nvSpPr>
          <p:cNvPr id="5" name="Slide Number Placeholder 4"/>
          <p:cNvSpPr>
            <a:spLocks noGrp="1"/>
          </p:cNvSpPr>
          <p:nvPr>
            <p:ph type="sldNum" sz="quarter" idx="3"/>
          </p:nvPr>
        </p:nvSpPr>
        <p:spPr>
          <a:xfrm>
            <a:off x="3898103" y="9500961"/>
            <a:ext cx="2982119" cy="501878"/>
          </a:xfrm>
          <a:prstGeom prst="rect">
            <a:avLst/>
          </a:prstGeom>
        </p:spPr>
        <p:txBody>
          <a:bodyPr vert="horz" lIns="96470" tIns="48235" rIns="96470" bIns="48235" rtlCol="0" anchor="b"/>
          <a:lstStyle>
            <a:lvl1pPr algn="r">
              <a:defRPr sz="1300"/>
            </a:lvl1pPr>
          </a:lstStyle>
          <a:p>
            <a:fld id="{E12A11D3-5C0D-4729-B68C-5CCF28E6073B}" type="slidenum">
              <a:rPr lang="fr-CH" smtClean="0"/>
              <a:t>‹N°›</a:t>
            </a:fld>
            <a:endParaRPr lang="fr-CH"/>
          </a:p>
        </p:txBody>
      </p:sp>
    </p:spTree>
    <p:extLst>
      <p:ext uri="{BB962C8B-B14F-4D97-AF65-F5344CB8AC3E}">
        <p14:creationId xmlns:p14="http://schemas.microsoft.com/office/powerpoint/2010/main" val="1279417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500142"/>
          </a:xfrm>
          <a:prstGeom prst="rect">
            <a:avLst/>
          </a:prstGeom>
        </p:spPr>
        <p:txBody>
          <a:bodyPr vert="horz" lIns="96470" tIns="48235" rIns="96470" bIns="48235" rtlCol="0"/>
          <a:lstStyle>
            <a:lvl1pPr algn="l">
              <a:defRPr sz="1300"/>
            </a:lvl1pPr>
          </a:lstStyle>
          <a:p>
            <a:endParaRPr lang="en-US"/>
          </a:p>
        </p:txBody>
      </p:sp>
      <p:sp>
        <p:nvSpPr>
          <p:cNvPr id="3" name="Date Placeholder 2"/>
          <p:cNvSpPr>
            <a:spLocks noGrp="1"/>
          </p:cNvSpPr>
          <p:nvPr>
            <p:ph type="dt" idx="1"/>
          </p:nvPr>
        </p:nvSpPr>
        <p:spPr>
          <a:xfrm>
            <a:off x="3898103" y="1"/>
            <a:ext cx="2982119" cy="500142"/>
          </a:xfrm>
          <a:prstGeom prst="rect">
            <a:avLst/>
          </a:prstGeom>
        </p:spPr>
        <p:txBody>
          <a:bodyPr vert="horz" lIns="96470" tIns="48235" rIns="96470" bIns="48235" rtlCol="0"/>
          <a:lstStyle>
            <a:lvl1pPr algn="r">
              <a:defRPr sz="1300"/>
            </a:lvl1pPr>
          </a:lstStyle>
          <a:p>
            <a:fld id="{CC432430-46DC-4B2B-B8BA-A709E90680CA}" type="datetimeFigureOut">
              <a:rPr lang="en-US" smtClean="0"/>
              <a:t>11/24/2019</a:t>
            </a:fld>
            <a:endParaRPr lang="en-US"/>
          </a:p>
        </p:txBody>
      </p:sp>
      <p:sp>
        <p:nvSpPr>
          <p:cNvPr id="4" name="Slide Image Placeholder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0" tIns="48235" rIns="96470" bIns="48235" rtlCol="0" anchor="ctr"/>
          <a:lstStyle/>
          <a:p>
            <a:endParaRPr lang="en-US"/>
          </a:p>
        </p:txBody>
      </p:sp>
      <p:sp>
        <p:nvSpPr>
          <p:cNvPr id="5" name="Notes Placeholder 4"/>
          <p:cNvSpPr>
            <a:spLocks noGrp="1"/>
          </p:cNvSpPr>
          <p:nvPr>
            <p:ph type="body" sz="quarter" idx="3"/>
          </p:nvPr>
        </p:nvSpPr>
        <p:spPr>
          <a:xfrm>
            <a:off x="688182" y="4751348"/>
            <a:ext cx="5505450" cy="4501277"/>
          </a:xfrm>
          <a:prstGeom prst="rect">
            <a:avLst/>
          </a:prstGeom>
        </p:spPr>
        <p:txBody>
          <a:bodyPr vert="horz" lIns="96470" tIns="48235" rIns="96470" bIns="482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500961"/>
            <a:ext cx="2982119" cy="500142"/>
          </a:xfrm>
          <a:prstGeom prst="rect">
            <a:avLst/>
          </a:prstGeom>
        </p:spPr>
        <p:txBody>
          <a:bodyPr vert="horz" lIns="96470" tIns="48235" rIns="96470" bIns="48235" rtlCol="0" anchor="b"/>
          <a:lstStyle>
            <a:lvl1pPr algn="l">
              <a:defRPr sz="1300"/>
            </a:lvl1pPr>
          </a:lstStyle>
          <a:p>
            <a:endParaRPr lang="en-US"/>
          </a:p>
        </p:txBody>
      </p:sp>
      <p:sp>
        <p:nvSpPr>
          <p:cNvPr id="7" name="Slide Number Placeholder 6"/>
          <p:cNvSpPr>
            <a:spLocks noGrp="1"/>
          </p:cNvSpPr>
          <p:nvPr>
            <p:ph type="sldNum" sz="quarter" idx="5"/>
          </p:nvPr>
        </p:nvSpPr>
        <p:spPr>
          <a:xfrm>
            <a:off x="3898103" y="9500961"/>
            <a:ext cx="2982119" cy="500142"/>
          </a:xfrm>
          <a:prstGeom prst="rect">
            <a:avLst/>
          </a:prstGeom>
        </p:spPr>
        <p:txBody>
          <a:bodyPr vert="horz" lIns="96470" tIns="48235" rIns="96470" bIns="48235" rtlCol="0" anchor="b"/>
          <a:lstStyle>
            <a:lvl1pPr algn="r">
              <a:defRPr sz="1300"/>
            </a:lvl1pPr>
          </a:lstStyle>
          <a:p>
            <a:fld id="{8ED48572-88AA-448B-A01B-0554F615BD3C}" type="slidenum">
              <a:rPr lang="en-US" smtClean="0"/>
              <a:t>‹N°›</a:t>
            </a:fld>
            <a:endParaRPr lang="en-US"/>
          </a:p>
        </p:txBody>
      </p:sp>
    </p:spTree>
    <p:extLst>
      <p:ext uri="{BB962C8B-B14F-4D97-AF65-F5344CB8AC3E}">
        <p14:creationId xmlns:p14="http://schemas.microsoft.com/office/powerpoint/2010/main" val="1490122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22.xml"/><Relationship Id="rId7" Type="http://schemas.openxmlformats.org/officeDocument/2006/relationships/image" Target="../media/image35.emf"/><Relationship Id="rId2" Type="http://schemas.openxmlformats.org/officeDocument/2006/relationships/notesMaster" Target="../notesMasters/notesMaster1.xml"/><Relationship Id="rId1" Type="http://schemas.openxmlformats.org/officeDocument/2006/relationships/vmlDrawing" Target="../drawings/vmlDrawing1.vml"/><Relationship Id="rId6" Type="http://schemas.openxmlformats.org/officeDocument/2006/relationships/package" Target="../embeddings/Microsoft_PowerPoint_Slide1.sldx"/><Relationship Id="rId5" Type="http://schemas.openxmlformats.org/officeDocument/2006/relationships/image" Target="../media/image34.emf"/><Relationship Id="rId4" Type="http://schemas.openxmlformats.org/officeDocument/2006/relationships/package" Target="../embeddings/Microsoft_PowerPoint_Slide.sldx"/></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7420A0-F730-4CC2-9544-54D9D8EA5BC0}" type="slidenum">
              <a:rPr lang="de-DE" smtClean="0"/>
              <a:pPr/>
              <a:t>3</a:t>
            </a:fld>
            <a:endParaRPr lang="de-DE"/>
          </a:p>
        </p:txBody>
      </p:sp>
    </p:spTree>
    <p:extLst>
      <p:ext uri="{BB962C8B-B14F-4D97-AF65-F5344CB8AC3E}">
        <p14:creationId xmlns:p14="http://schemas.microsoft.com/office/powerpoint/2010/main" val="990456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4" name="Slide Number Placeholder 3"/>
          <p:cNvSpPr>
            <a:spLocks noGrp="1"/>
          </p:cNvSpPr>
          <p:nvPr>
            <p:ph type="sldNum" sz="quarter" idx="5"/>
          </p:nvPr>
        </p:nvSpPr>
        <p:spPr/>
        <p:txBody>
          <a:bodyPr/>
          <a:lstStyle/>
          <a:p>
            <a:pPr>
              <a:defRPr/>
            </a:pPr>
            <a:fld id="{F6AF95BE-95D9-4B1C-B022-5B7A9B395739}" type="slidenum">
              <a:rPr lang="fr-CH" smtClean="0"/>
              <a:pPr>
                <a:defRPr/>
              </a:pPr>
              <a:t>32</a:t>
            </a:fld>
            <a:endParaRPr lang="fr-CH"/>
          </a:p>
        </p:txBody>
      </p:sp>
      <p:sp>
        <p:nvSpPr>
          <p:cNvPr id="2" name="Notes Placeholder 1"/>
          <p:cNvSpPr>
            <a:spLocks noGrp="1"/>
          </p:cNvSpPr>
          <p:nvPr>
            <p:ph type="body" sz="quarter" idx="10"/>
          </p:nvPr>
        </p:nvSpPr>
        <p:spPr/>
        <p:txBody>
          <a:bodyPr/>
          <a:lstStyle/>
          <a:p>
            <a:endParaRPr lang="fr-CH"/>
          </a:p>
        </p:txBody>
      </p:sp>
    </p:spTree>
    <p:extLst>
      <p:ext uri="{BB962C8B-B14F-4D97-AF65-F5344CB8AC3E}">
        <p14:creationId xmlns:p14="http://schemas.microsoft.com/office/powerpoint/2010/main" val="1215780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4BF6AFF-1717-4BA3-8DC2-4E3567606744}" type="slidenum">
              <a:rPr lang="fr-CH" smtClean="0"/>
              <a:pPr>
                <a:defRPr/>
              </a:pPr>
              <a:t>34</a:t>
            </a:fld>
            <a:endParaRPr lang="fr-CH"/>
          </a:p>
        </p:txBody>
      </p:sp>
    </p:spTree>
    <p:extLst>
      <p:ext uri="{BB962C8B-B14F-4D97-AF65-F5344CB8AC3E}">
        <p14:creationId xmlns:p14="http://schemas.microsoft.com/office/powerpoint/2010/main" val="3056401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en-US">
              <a:latin typeface="Arial" panose="020B0604020202020204"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44EB5C-E087-4916-8EFC-5C7CE037B1C1}" type="slidenum">
              <a:rPr lang="de-DE" altLang="fr-FR"/>
              <a:pPr eaLnBrk="1" hangingPunct="1"/>
              <a:t>38</a:t>
            </a:fld>
            <a:endParaRPr lang="de-DE" altLang="fr-FR"/>
          </a:p>
        </p:txBody>
      </p:sp>
    </p:spTree>
    <p:extLst>
      <p:ext uri="{BB962C8B-B14F-4D97-AF65-F5344CB8AC3E}">
        <p14:creationId xmlns:p14="http://schemas.microsoft.com/office/powerpoint/2010/main" val="348277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a:p>
        </p:txBody>
      </p:sp>
      <p:sp>
        <p:nvSpPr>
          <p:cNvPr id="4" name="Slide Number Placeholder 3"/>
          <p:cNvSpPr>
            <a:spLocks noGrp="1"/>
          </p:cNvSpPr>
          <p:nvPr>
            <p:ph type="sldNum" sz="quarter" idx="10"/>
          </p:nvPr>
        </p:nvSpPr>
        <p:spPr/>
        <p:txBody>
          <a:bodyPr/>
          <a:lstStyle/>
          <a:p>
            <a:pPr>
              <a:defRPr/>
            </a:pPr>
            <a:fld id="{D4BF6AFF-1717-4BA3-8DC2-4E3567606744}" type="slidenum">
              <a:rPr lang="fr-CH" smtClean="0"/>
              <a:pPr>
                <a:defRPr/>
              </a:pPr>
              <a:t>8</a:t>
            </a:fld>
            <a:endParaRPr lang="fr-CH"/>
          </a:p>
        </p:txBody>
      </p:sp>
    </p:spTree>
    <p:extLst>
      <p:ext uri="{BB962C8B-B14F-4D97-AF65-F5344CB8AC3E}">
        <p14:creationId xmlns:p14="http://schemas.microsoft.com/office/powerpoint/2010/main" val="2113780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Botswana, Ghana, Lesotho, Liberia, </a:t>
            </a:r>
            <a:r>
              <a:rPr lang="fr-CH" dirty="0" err="1"/>
              <a:t>Namibia</a:t>
            </a:r>
            <a:r>
              <a:rPr lang="fr-CH" dirty="0"/>
              <a:t>, Sierra Leone, South </a:t>
            </a:r>
            <a:r>
              <a:rPr lang="fr-CH" dirty="0" err="1"/>
              <a:t>Sudan</a:t>
            </a:r>
            <a:r>
              <a:rPr lang="fr-CH" dirty="0"/>
              <a:t>, Swaziland, </a:t>
            </a:r>
            <a:r>
              <a:rPr lang="fr-CH" dirty="0" err="1"/>
              <a:t>Zambia</a:t>
            </a:r>
            <a:endParaRPr lang="fr-CH" dirty="0"/>
          </a:p>
        </p:txBody>
      </p:sp>
      <p:sp>
        <p:nvSpPr>
          <p:cNvPr id="4" name="Slide Number Placeholder 3"/>
          <p:cNvSpPr>
            <a:spLocks noGrp="1"/>
          </p:cNvSpPr>
          <p:nvPr>
            <p:ph type="sldNum" sz="quarter" idx="10"/>
          </p:nvPr>
        </p:nvSpPr>
        <p:spPr/>
        <p:txBody>
          <a:bodyPr/>
          <a:lstStyle/>
          <a:p>
            <a:pPr>
              <a:defRPr/>
            </a:pPr>
            <a:fld id="{D4BF6AFF-1717-4BA3-8DC2-4E3567606744}" type="slidenum">
              <a:rPr lang="fr-CH" smtClean="0"/>
              <a:pPr>
                <a:defRPr/>
              </a:pPr>
              <a:t>16</a:t>
            </a:fld>
            <a:endParaRPr lang="fr-CH"/>
          </a:p>
        </p:txBody>
      </p:sp>
    </p:spTree>
    <p:extLst>
      <p:ext uri="{BB962C8B-B14F-4D97-AF65-F5344CB8AC3E}">
        <p14:creationId xmlns:p14="http://schemas.microsoft.com/office/powerpoint/2010/main" val="1158286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420A0-F730-4CC2-9544-54D9D8EA5BC0}" type="slidenum">
              <a:rPr lang="de-DE" smtClean="0"/>
              <a:pPr/>
              <a:t>18</a:t>
            </a:fld>
            <a:endParaRPr lang="de-DE"/>
          </a:p>
        </p:txBody>
      </p:sp>
    </p:spTree>
    <p:extLst>
      <p:ext uri="{BB962C8B-B14F-4D97-AF65-F5344CB8AC3E}">
        <p14:creationId xmlns:p14="http://schemas.microsoft.com/office/powerpoint/2010/main" val="296976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The first Madrid Agreement </a:t>
            </a:r>
            <a:r>
              <a:rPr lang="fr-CH" dirty="0" err="1"/>
              <a:t>was</a:t>
            </a:r>
            <a:r>
              <a:rPr lang="fr-CH" dirty="0"/>
              <a:t> </a:t>
            </a:r>
            <a:r>
              <a:rPr lang="fr-CH" dirty="0" err="1"/>
              <a:t>signed</a:t>
            </a:r>
            <a:r>
              <a:rPr lang="fr-CH" dirty="0"/>
              <a:t> in 1891,</a:t>
            </a:r>
            <a:r>
              <a:rPr lang="fr-CH" baseline="0" dirty="0"/>
              <a:t> </a:t>
            </a:r>
            <a:r>
              <a:rPr lang="fr-CH" baseline="0" dirty="0" err="1"/>
              <a:t>which</a:t>
            </a:r>
            <a:r>
              <a:rPr lang="fr-CH" baseline="0" dirty="0"/>
              <a:t> </a:t>
            </a:r>
            <a:r>
              <a:rPr lang="fr-CH" baseline="0" dirty="0" err="1"/>
              <a:t>Switzerland</a:t>
            </a:r>
            <a:r>
              <a:rPr lang="fr-CH" baseline="0" dirty="0"/>
              <a:t> </a:t>
            </a:r>
            <a:r>
              <a:rPr lang="fr-CH" baseline="0" dirty="0" err="1"/>
              <a:t>ratified</a:t>
            </a:r>
            <a:r>
              <a:rPr lang="fr-CH" baseline="0" dirty="0"/>
              <a:t> in 1892 and </a:t>
            </a:r>
            <a:r>
              <a:rPr lang="fr-CH" baseline="0" dirty="0" err="1"/>
              <a:t>Nestlé’s</a:t>
            </a:r>
            <a:r>
              <a:rPr lang="fr-CH" baseline="0" dirty="0"/>
              <a:t> </a:t>
            </a:r>
            <a:r>
              <a:rPr lang="fr-CH" baseline="0" dirty="0" err="1"/>
              <a:t>oldest</a:t>
            </a:r>
            <a:r>
              <a:rPr lang="fr-CH" baseline="0" dirty="0"/>
              <a:t> -</a:t>
            </a:r>
            <a:r>
              <a:rPr lang="fr-CH" baseline="0" dirty="0" err="1"/>
              <a:t>still</a:t>
            </a:r>
            <a:r>
              <a:rPr lang="fr-CH" baseline="0" dirty="0"/>
              <a:t> </a:t>
            </a:r>
            <a:r>
              <a:rPr lang="fr-CH" baseline="0" dirty="0" err="1"/>
              <a:t>valid</a:t>
            </a:r>
            <a:r>
              <a:rPr lang="fr-CH" baseline="0" dirty="0"/>
              <a:t>- IR dates </a:t>
            </a:r>
            <a:r>
              <a:rPr lang="fr-CH" baseline="0" dirty="0" err="1"/>
              <a:t>from</a:t>
            </a:r>
            <a:r>
              <a:rPr lang="fr-CH" baseline="0" dirty="0"/>
              <a:t> 1895.</a:t>
            </a:r>
            <a:endParaRPr lang="en-US" dirty="0"/>
          </a:p>
        </p:txBody>
      </p:sp>
      <p:sp>
        <p:nvSpPr>
          <p:cNvPr id="4" name="Slide Number Placeholder 3"/>
          <p:cNvSpPr>
            <a:spLocks noGrp="1"/>
          </p:cNvSpPr>
          <p:nvPr>
            <p:ph type="sldNum" sz="quarter" idx="10"/>
          </p:nvPr>
        </p:nvSpPr>
        <p:spPr/>
        <p:txBody>
          <a:bodyPr/>
          <a:lstStyle/>
          <a:p>
            <a:fld id="{187420A0-F730-4CC2-9544-54D9D8EA5BC0}" type="slidenum">
              <a:rPr lang="de-DE" smtClean="0"/>
              <a:pPr/>
              <a:t>21</a:t>
            </a:fld>
            <a:endParaRPr lang="de-DE"/>
          </a:p>
        </p:txBody>
      </p:sp>
    </p:spTree>
    <p:extLst>
      <p:ext uri="{BB962C8B-B14F-4D97-AF65-F5344CB8AC3E}">
        <p14:creationId xmlns:p14="http://schemas.microsoft.com/office/powerpoint/2010/main" val="1526420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fr-FR">
              <a:latin typeface="Arial" panose="020B0604020202020204" pitchFamily="34" charset="0"/>
            </a:endParaRPr>
          </a:p>
        </p:txBody>
      </p:sp>
      <p:sp>
        <p:nvSpPr>
          <p:cNvPr id="665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CD70200-0C7B-49E6-ADFA-73281D1A7547}" type="slidenum">
              <a:rPr lang="de-DE" altLang="fr-FR"/>
              <a:pPr eaLnBrk="1" hangingPunct="1">
                <a:spcBef>
                  <a:spcPct val="0"/>
                </a:spcBef>
              </a:pPr>
              <a:t>22</a:t>
            </a:fld>
            <a:endParaRPr lang="de-DE" altLang="fr-FR"/>
          </a:p>
        </p:txBody>
      </p:sp>
      <p:graphicFrame>
        <p:nvGraphicFramePr>
          <p:cNvPr id="36869" name="Object 1"/>
          <p:cNvGraphicFramePr>
            <a:graphicFrameLocks noChangeAspect="1"/>
          </p:cNvGraphicFramePr>
          <p:nvPr/>
        </p:nvGraphicFramePr>
        <p:xfrm>
          <a:off x="677863" y="7051675"/>
          <a:ext cx="2932112" cy="2200275"/>
        </p:xfrm>
        <a:graphic>
          <a:graphicData uri="http://schemas.openxmlformats.org/presentationml/2006/ole">
            <mc:AlternateContent xmlns:mc="http://schemas.openxmlformats.org/markup-compatibility/2006">
              <mc:Choice xmlns:v="urn:schemas-microsoft-com:vml" Requires="v">
                <p:oleObj spid="_x0000_s3278" name="Slide" r:id="rId4" imgW="4570530" imgH="3427653" progId="PowerPoint.Slide.12">
                  <p:embed/>
                </p:oleObj>
              </mc:Choice>
              <mc:Fallback>
                <p:oleObj name="Slide" r:id="rId4" imgW="4570530" imgH="3427653"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3" y="7051675"/>
                        <a:ext cx="2932112"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0" name="Object 3"/>
          <p:cNvGraphicFramePr>
            <a:graphicFrameLocks noChangeAspect="1"/>
          </p:cNvGraphicFramePr>
          <p:nvPr/>
        </p:nvGraphicFramePr>
        <p:xfrm>
          <a:off x="3686175" y="7051675"/>
          <a:ext cx="2765425" cy="2073275"/>
        </p:xfrm>
        <a:graphic>
          <a:graphicData uri="http://schemas.openxmlformats.org/presentationml/2006/ole">
            <mc:AlternateContent xmlns:mc="http://schemas.openxmlformats.org/markup-compatibility/2006">
              <mc:Choice xmlns:v="urn:schemas-microsoft-com:vml" Requires="v">
                <p:oleObj spid="_x0000_s3279" name="Slide" r:id="rId6" imgW="4570530" imgH="3427653" progId="PowerPoint.Slide.12">
                  <p:embed/>
                </p:oleObj>
              </mc:Choice>
              <mc:Fallback>
                <p:oleObj name="Slide" r:id="rId6" imgW="4570530" imgH="3427653" progId="PowerPoint.Slide.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6175" y="7051675"/>
                        <a:ext cx="27654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27605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7420A0-F730-4CC2-9544-54D9D8EA5BC0}" type="slidenum">
              <a:rPr lang="de-DE" smtClean="0"/>
              <a:pPr/>
              <a:t>23</a:t>
            </a:fld>
            <a:endParaRPr lang="de-DE"/>
          </a:p>
        </p:txBody>
      </p:sp>
    </p:spTree>
    <p:extLst>
      <p:ext uri="{BB962C8B-B14F-4D97-AF65-F5344CB8AC3E}">
        <p14:creationId xmlns:p14="http://schemas.microsoft.com/office/powerpoint/2010/main" val="2917604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825">
              <a:defRPr>
                <a:solidFill>
                  <a:schemeClr val="tx1"/>
                </a:solidFill>
                <a:latin typeface="Arial" charset="0"/>
              </a:defRPr>
            </a:lvl1pPr>
            <a:lvl2pPr marL="769392" indent="-295920" defTabSz="979825">
              <a:defRPr>
                <a:solidFill>
                  <a:schemeClr val="tx1"/>
                </a:solidFill>
                <a:latin typeface="Arial" charset="0"/>
              </a:defRPr>
            </a:lvl2pPr>
            <a:lvl3pPr marL="1183682" indent="-236736" defTabSz="979825">
              <a:defRPr>
                <a:solidFill>
                  <a:schemeClr val="tx1"/>
                </a:solidFill>
                <a:latin typeface="Arial" charset="0"/>
              </a:defRPr>
            </a:lvl3pPr>
            <a:lvl4pPr marL="1657154" indent="-236736" defTabSz="979825">
              <a:defRPr>
                <a:solidFill>
                  <a:schemeClr val="tx1"/>
                </a:solidFill>
                <a:latin typeface="Arial" charset="0"/>
              </a:defRPr>
            </a:lvl4pPr>
            <a:lvl5pPr marL="2130627" indent="-236736" defTabSz="979825">
              <a:defRPr>
                <a:solidFill>
                  <a:schemeClr val="tx1"/>
                </a:solidFill>
                <a:latin typeface="Arial" charset="0"/>
              </a:defRPr>
            </a:lvl5pPr>
            <a:lvl6pPr marL="2604099" indent="-236736" algn="ctr" defTabSz="979825" eaLnBrk="0" fontAlgn="base" hangingPunct="0">
              <a:spcBef>
                <a:spcPct val="0"/>
              </a:spcBef>
              <a:spcAft>
                <a:spcPct val="0"/>
              </a:spcAft>
              <a:defRPr>
                <a:solidFill>
                  <a:schemeClr val="tx1"/>
                </a:solidFill>
                <a:latin typeface="Arial" charset="0"/>
              </a:defRPr>
            </a:lvl6pPr>
            <a:lvl7pPr marL="3077571" indent="-236736" algn="ctr" defTabSz="979825" eaLnBrk="0" fontAlgn="base" hangingPunct="0">
              <a:spcBef>
                <a:spcPct val="0"/>
              </a:spcBef>
              <a:spcAft>
                <a:spcPct val="0"/>
              </a:spcAft>
              <a:defRPr>
                <a:solidFill>
                  <a:schemeClr val="tx1"/>
                </a:solidFill>
                <a:latin typeface="Arial" charset="0"/>
              </a:defRPr>
            </a:lvl7pPr>
            <a:lvl8pPr marL="3551044" indent="-236736" algn="ctr" defTabSz="979825" eaLnBrk="0" fontAlgn="base" hangingPunct="0">
              <a:spcBef>
                <a:spcPct val="0"/>
              </a:spcBef>
              <a:spcAft>
                <a:spcPct val="0"/>
              </a:spcAft>
              <a:defRPr>
                <a:solidFill>
                  <a:schemeClr val="tx1"/>
                </a:solidFill>
                <a:latin typeface="Arial" charset="0"/>
              </a:defRPr>
            </a:lvl8pPr>
            <a:lvl9pPr marL="4024517" indent="-236736" algn="ctr" defTabSz="979825" eaLnBrk="0" fontAlgn="base" hangingPunct="0">
              <a:spcBef>
                <a:spcPct val="0"/>
              </a:spcBef>
              <a:spcAft>
                <a:spcPct val="0"/>
              </a:spcAft>
              <a:defRPr>
                <a:solidFill>
                  <a:schemeClr val="tx1"/>
                </a:solidFill>
                <a:latin typeface="Arial" charset="0"/>
              </a:defRPr>
            </a:lvl9pPr>
          </a:lstStyle>
          <a:p>
            <a:pPr>
              <a:defRPr/>
            </a:pPr>
            <a:fld id="{50B6CC97-5D34-415D-B816-8FAFEC4460A4}" type="slidenum">
              <a:rPr lang="en-GB" altLang="en-US" smtClean="0"/>
              <a:pPr>
                <a:defRPr/>
              </a:pPr>
              <a:t>27</a:t>
            </a:fld>
            <a:endParaRPr lang="en-GB"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tIns="47668" rIns="95335" bIns="47668"/>
          <a:lstStyle/>
          <a:p>
            <a:pPr>
              <a:lnSpc>
                <a:spcPct val="150000"/>
              </a:lnSpc>
            </a:pPr>
            <a:endParaRPr lang="en-GB" altLang="en-US" dirty="0">
              <a:latin typeface="Arial" pitchFamily="34" charset="0"/>
            </a:endParaRPr>
          </a:p>
        </p:txBody>
      </p:sp>
    </p:spTree>
    <p:extLst>
      <p:ext uri="{BB962C8B-B14F-4D97-AF65-F5344CB8AC3E}">
        <p14:creationId xmlns:p14="http://schemas.microsoft.com/office/powerpoint/2010/main" val="701994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8ED48572-88AA-448B-A01B-0554F615BD3C}" type="slidenum">
              <a:rPr lang="en-US" smtClean="0"/>
              <a:t>29</a:t>
            </a:fld>
            <a:endParaRPr lang="en-US"/>
          </a:p>
        </p:txBody>
      </p:sp>
    </p:spTree>
    <p:extLst>
      <p:ext uri="{BB962C8B-B14F-4D97-AF65-F5344CB8AC3E}">
        <p14:creationId xmlns:p14="http://schemas.microsoft.com/office/powerpoint/2010/main" val="1489760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798903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6"/>
          <p:cNvSpPr>
            <a:spLocks noGrp="1" noChangeArrowheads="1"/>
          </p:cNvSpPr>
          <p:nvPr>
            <p:ph type="sldNum" sz="quarter" idx="10"/>
          </p:nvPr>
        </p:nvSpPr>
        <p:spPr>
          <a:ln/>
        </p:spPr>
        <p:txBody>
          <a:bodyPr/>
          <a:lstStyle>
            <a:lvl1pPr>
              <a:defRPr/>
            </a:lvl1pPr>
          </a:lstStyle>
          <a:p>
            <a:pPr>
              <a:defRPr/>
            </a:pPr>
            <a:fld id="{8AD49C32-A990-4D05-9138-C898C7F7D4F3}" type="slidenum">
              <a:rPr lang="en-US">
                <a:solidFill>
                  <a:srgbClr val="000000"/>
                </a:solidFill>
              </a:rPr>
              <a:pPr>
                <a:defRPr/>
              </a:pPr>
              <a:t>‹N°›</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88293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6"/>
          <p:cNvSpPr>
            <a:spLocks noGrp="1" noChangeArrowheads="1"/>
          </p:cNvSpPr>
          <p:nvPr>
            <p:ph type="sldNum" sz="quarter" idx="10"/>
          </p:nvPr>
        </p:nvSpPr>
        <p:spPr>
          <a:ln/>
        </p:spPr>
        <p:txBody>
          <a:bodyPr/>
          <a:lstStyle>
            <a:lvl1pPr>
              <a:defRPr/>
            </a:lvl1pPr>
          </a:lstStyle>
          <a:p>
            <a:pPr>
              <a:defRPr/>
            </a:pPr>
            <a:fld id="{C0647506-78FE-4B79-8E70-7F8FE2C420C5}" type="slidenum">
              <a:rPr lang="en-US">
                <a:solidFill>
                  <a:srgbClr val="000000"/>
                </a:solidFill>
              </a:rPr>
              <a:pPr>
                <a:defRPr/>
              </a:pPr>
              <a:t>‹N°›</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592731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endParaRPr lang="de-CH"/>
          </a:p>
        </p:txBody>
      </p:sp>
      <p:sp>
        <p:nvSpPr>
          <p:cNvPr id="3" name="Textplatzhalter 2"/>
          <p:cNvSpPr>
            <a:spLocks noGrp="1"/>
          </p:cNvSpPr>
          <p:nvPr>
            <p:ph type="body" sz="half" idx="1"/>
          </p:nvPr>
        </p:nvSpPr>
        <p:spPr>
          <a:xfrm>
            <a:off x="457200" y="1773238"/>
            <a:ext cx="4038600" cy="43529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773238"/>
            <a:ext cx="4038600" cy="43529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6"/>
          <p:cNvSpPr>
            <a:spLocks noGrp="1" noChangeArrowheads="1"/>
          </p:cNvSpPr>
          <p:nvPr>
            <p:ph type="sldNum" sz="quarter" idx="10"/>
          </p:nvPr>
        </p:nvSpPr>
        <p:spPr>
          <a:ln/>
        </p:spPr>
        <p:txBody>
          <a:bodyPr/>
          <a:lstStyle>
            <a:lvl1pPr>
              <a:defRPr/>
            </a:lvl1pPr>
          </a:lstStyle>
          <a:p>
            <a:pPr>
              <a:defRPr/>
            </a:pPr>
            <a:fld id="{166F26D5-17F9-4A38-B4F6-49766F8FBF8D}" type="slidenum">
              <a:rPr lang="en-US">
                <a:solidFill>
                  <a:srgbClr val="000000"/>
                </a:solidFill>
              </a:rPr>
              <a:pPr>
                <a:defRPr/>
              </a:pPr>
              <a:t>‹N°›</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033389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98462"/>
            <a:ext cx="8229600" cy="439737"/>
          </a:xfrm>
        </p:spPr>
        <p:txBody>
          <a:bodyPr/>
          <a:lstStyle>
            <a:lvl1pPr>
              <a:defRPr b="1" baseline="0"/>
            </a:lvl1pPr>
          </a:lstStyle>
          <a:p>
            <a:r>
              <a:rPr lang="en-US" noProof="0" dirty="0"/>
              <a:t>Exhibit Title (Arial bold 24)</a:t>
            </a:r>
            <a:endParaRPr lang="en-GB" noProof="0" dirty="0"/>
          </a:p>
        </p:txBody>
      </p:sp>
      <p:sp>
        <p:nvSpPr>
          <p:cNvPr id="3" name="Content Placeholder 2"/>
          <p:cNvSpPr>
            <a:spLocks noGrp="1"/>
          </p:cNvSpPr>
          <p:nvPr>
            <p:ph idx="1" hasCustomPrompt="1"/>
          </p:nvPr>
        </p:nvSpPr>
        <p:spPr>
          <a:xfrm>
            <a:off x="457200" y="1134000"/>
            <a:ext cx="8229600" cy="1569660"/>
          </a:xfrm>
        </p:spPr>
        <p:txBody>
          <a:bodyPr/>
          <a:lstStyle>
            <a:lvl1pPr>
              <a:defRPr baseline="0"/>
            </a:lvl1pPr>
          </a:lstStyle>
          <a:p>
            <a:pPr lvl="0"/>
            <a:r>
              <a:rPr lang="en-US" noProof="0" dirty="0"/>
              <a:t>Text (Arial 24)</a:t>
            </a:r>
          </a:p>
          <a:p>
            <a:pPr lvl="1"/>
            <a:r>
              <a:rPr lang="en-US" noProof="0" dirty="0"/>
              <a:t>Second level (Arial 22)</a:t>
            </a:r>
          </a:p>
          <a:p>
            <a:pPr lvl="2"/>
            <a:r>
              <a:rPr lang="en-US" noProof="0" dirty="0"/>
              <a:t>Third level (Arial 20) </a:t>
            </a:r>
          </a:p>
          <a:p>
            <a:pPr lvl="3"/>
            <a:r>
              <a:rPr lang="en-US" noProof="0" dirty="0"/>
              <a:t>Fourth level (Arial 18)</a:t>
            </a:r>
          </a:p>
          <a:p>
            <a:pPr lvl="4"/>
            <a:r>
              <a:rPr lang="en-US" noProof="0" dirty="0"/>
              <a:t>Fifth level (Arial 18)</a:t>
            </a:r>
            <a:endParaRPr lang="en-GB" noProof="0" dirty="0"/>
          </a:p>
        </p:txBody>
      </p:sp>
      <p:sp>
        <p:nvSpPr>
          <p:cNvPr id="9" name="Espace réservé de la date 43"/>
          <p:cNvSpPr>
            <a:spLocks noGrp="1"/>
          </p:cNvSpPr>
          <p:nvPr>
            <p:ph type="dt" sz="half" idx="14"/>
          </p:nvPr>
        </p:nvSpPr>
        <p:spPr>
          <a:xfrm>
            <a:off x="3420000" y="6525344"/>
            <a:ext cx="1296016" cy="174956"/>
          </a:xfrm>
          <a:prstGeom prst="rect">
            <a:avLst/>
          </a:prstGeom>
        </p:spPr>
        <p:txBody>
          <a:bodyPr/>
          <a:lstStyle>
            <a:lvl1pPr>
              <a:defRPr>
                <a:latin typeface="Arial"/>
                <a:cs typeface="Arial"/>
              </a:defRPr>
            </a:lvl1pPr>
          </a:lstStyle>
          <a:p>
            <a:fld id="{2BDBCC99-E118-4FD2-A62B-20DBFD203B60}" type="datetime1">
              <a:rPr lang="en-US" smtClean="0"/>
              <a:t>11/24/2019</a:t>
            </a:fld>
            <a:endParaRPr lang="en-US"/>
          </a:p>
        </p:txBody>
      </p:sp>
      <p:sp>
        <p:nvSpPr>
          <p:cNvPr id="15" name="Espace réservé du pied de page 45"/>
          <p:cNvSpPr>
            <a:spLocks noGrp="1"/>
          </p:cNvSpPr>
          <p:nvPr>
            <p:ph type="ftr" sz="quarter" idx="16"/>
          </p:nvPr>
        </p:nvSpPr>
        <p:spPr>
          <a:xfrm>
            <a:off x="152400" y="6525344"/>
            <a:ext cx="3195464" cy="174956"/>
          </a:xfrm>
          <a:prstGeom prst="rect">
            <a:avLst/>
          </a:prstGeom>
        </p:spPr>
        <p:txBody>
          <a:bodyPr numCol="1"/>
          <a:lstStyle>
            <a:lvl1pPr>
              <a:tabLst/>
              <a:defRPr>
                <a:latin typeface="Arial"/>
                <a:cs typeface="Arial"/>
              </a:defRPr>
            </a:lvl1pPr>
          </a:lstStyle>
          <a:p>
            <a:endParaRPr lang="en-US"/>
          </a:p>
        </p:txBody>
      </p:sp>
      <p:sp>
        <p:nvSpPr>
          <p:cNvPr id="16" name="Espace réservé du numéro de diapositive 44"/>
          <p:cNvSpPr>
            <a:spLocks noGrp="1"/>
          </p:cNvSpPr>
          <p:nvPr>
            <p:ph type="sldNum" sz="quarter" idx="4"/>
          </p:nvPr>
        </p:nvSpPr>
        <p:spPr>
          <a:xfrm>
            <a:off x="4938712" y="6525344"/>
            <a:ext cx="395287" cy="164381"/>
          </a:xfrm>
          <a:prstGeom prst="rect">
            <a:avLst/>
          </a:prstGeom>
        </p:spPr>
        <p:txBody>
          <a:bodyPr/>
          <a:lstStyle>
            <a:lvl1pPr algn="ctr">
              <a:defRPr sz="800">
                <a:solidFill>
                  <a:srgbClr val="FFFFFF"/>
                </a:solidFill>
              </a:defRPr>
            </a:lvl1pPr>
          </a:lstStyle>
          <a:p>
            <a:fld id="{11F28F56-7774-41DD-A448-5576A3503CBC}" type="slidenum">
              <a:rPr lang="en-US" smtClean="0"/>
              <a:pPr/>
              <a:t>‹N°›</a:t>
            </a:fld>
            <a:endParaRPr lang="en-US"/>
          </a:p>
        </p:txBody>
      </p:sp>
    </p:spTree>
    <p:extLst>
      <p:ext uri="{BB962C8B-B14F-4D97-AF65-F5344CB8AC3E}">
        <p14:creationId xmlns:p14="http://schemas.microsoft.com/office/powerpoint/2010/main" val="184534012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 y="1"/>
            <a:ext cx="9067800" cy="1044575"/>
          </a:xfrm>
        </p:spPr>
        <p:txBody>
          <a:bodyPr/>
          <a:lstStyle/>
          <a:p>
            <a:r>
              <a:rPr lang="en-US"/>
              <a:t>Click to edit Master title style</a:t>
            </a:r>
            <a:endParaRPr lang="fr-CH"/>
          </a:p>
        </p:txBody>
      </p:sp>
      <p:sp>
        <p:nvSpPr>
          <p:cNvPr id="3" name="Content Placeholder 2"/>
          <p:cNvSpPr>
            <a:spLocks noGrp="1"/>
          </p:cNvSpPr>
          <p:nvPr>
            <p:ph sz="quarter" idx="1"/>
          </p:nvPr>
        </p:nvSpPr>
        <p:spPr>
          <a:xfrm>
            <a:off x="76200" y="1104901"/>
            <a:ext cx="4463562" cy="270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quarter" idx="2"/>
          </p:nvPr>
        </p:nvSpPr>
        <p:spPr>
          <a:xfrm>
            <a:off x="4680439" y="1104901"/>
            <a:ext cx="4463562" cy="270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Content Placeholder 4"/>
          <p:cNvSpPr>
            <a:spLocks noGrp="1"/>
          </p:cNvSpPr>
          <p:nvPr>
            <p:ph sz="quarter" idx="3"/>
          </p:nvPr>
        </p:nvSpPr>
        <p:spPr>
          <a:xfrm>
            <a:off x="76200" y="3960813"/>
            <a:ext cx="4463562" cy="270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Content Placeholder 5"/>
          <p:cNvSpPr>
            <a:spLocks noGrp="1"/>
          </p:cNvSpPr>
          <p:nvPr>
            <p:ph sz="quarter" idx="4"/>
          </p:nvPr>
        </p:nvSpPr>
        <p:spPr>
          <a:xfrm>
            <a:off x="4680439" y="3960813"/>
            <a:ext cx="4463562" cy="270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extLst>
      <p:ext uri="{BB962C8B-B14F-4D97-AF65-F5344CB8AC3E}">
        <p14:creationId xmlns:p14="http://schemas.microsoft.com/office/powerpoint/2010/main" val="322888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7"/>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186130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67FDCECE-6E97-4B3B-AEBB-6F809B12F412}" type="slidenum">
              <a:rPr lang="en-US">
                <a:solidFill>
                  <a:srgbClr val="000000"/>
                </a:solidFill>
              </a:rPr>
              <a:pPr>
                <a:defRPr/>
              </a:pPr>
              <a:t>‹N°›</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595866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6"/>
          <p:cNvSpPr>
            <a:spLocks noGrp="1" noChangeArrowheads="1"/>
          </p:cNvSpPr>
          <p:nvPr>
            <p:ph type="sldNum" sz="quarter" idx="10"/>
          </p:nvPr>
        </p:nvSpPr>
        <p:spPr>
          <a:ln/>
        </p:spPr>
        <p:txBody>
          <a:bodyPr/>
          <a:lstStyle>
            <a:lvl1pPr>
              <a:defRPr/>
            </a:lvl1pPr>
          </a:lstStyle>
          <a:p>
            <a:pPr>
              <a:defRPr/>
            </a:pPr>
            <a:fld id="{B6AB9C1C-8F9D-4DFB-93B4-DBF9BBCC73BA}" type="slidenum">
              <a:rPr lang="en-US">
                <a:solidFill>
                  <a:srgbClr val="000000"/>
                </a:solidFill>
              </a:rPr>
              <a:pPr>
                <a:defRPr/>
              </a:pPr>
              <a:t>‹N°›</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20167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6"/>
          <p:cNvSpPr>
            <a:spLocks noGrp="1" noChangeArrowheads="1"/>
          </p:cNvSpPr>
          <p:nvPr>
            <p:ph type="sldNum" sz="quarter" idx="10"/>
          </p:nvPr>
        </p:nvSpPr>
        <p:spPr>
          <a:ln/>
        </p:spPr>
        <p:txBody>
          <a:bodyPr/>
          <a:lstStyle>
            <a:lvl1pPr>
              <a:defRPr/>
            </a:lvl1pPr>
          </a:lstStyle>
          <a:p>
            <a:pPr>
              <a:defRPr/>
            </a:pPr>
            <a:fld id="{DD350282-6FCC-4E5F-84F8-187A01E36DC1}" type="slidenum">
              <a:rPr lang="en-US">
                <a:solidFill>
                  <a:srgbClr val="000000"/>
                </a:solidFill>
              </a:rPr>
              <a:pPr>
                <a:defRPr/>
              </a:pPr>
              <a:t>‹N°›</a:t>
            </a:fld>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2583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6"/>
          <p:cNvSpPr>
            <a:spLocks noGrp="1" noChangeArrowheads="1"/>
          </p:cNvSpPr>
          <p:nvPr>
            <p:ph type="sldNum" sz="quarter" idx="10"/>
          </p:nvPr>
        </p:nvSpPr>
        <p:spPr>
          <a:ln/>
        </p:spPr>
        <p:txBody>
          <a:bodyPr/>
          <a:lstStyle>
            <a:lvl1pPr>
              <a:defRPr/>
            </a:lvl1pPr>
          </a:lstStyle>
          <a:p>
            <a:pPr>
              <a:defRPr/>
            </a:pPr>
            <a:fld id="{76288658-F324-4384-A3DA-26828656CF72}" type="slidenum">
              <a:rPr lang="en-US">
                <a:solidFill>
                  <a:srgbClr val="000000"/>
                </a:solidFill>
              </a:rPr>
              <a:pPr>
                <a:defRPr/>
              </a:pPr>
              <a:t>‹N°›</a:t>
            </a:fld>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6857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889731A-BE19-4633-A677-37458B56F135}" type="slidenum">
              <a:rPr lang="en-US">
                <a:solidFill>
                  <a:srgbClr val="000000"/>
                </a:solidFill>
              </a:rPr>
              <a:pPr>
                <a:defRPr/>
              </a:pPr>
              <a:t>‹N°›</a:t>
            </a:fld>
            <a:endParaRPr lang="en-US">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98354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292742A1-B75A-4A63-8EC7-0465F4C34BE1}" type="slidenum">
              <a:rPr lang="en-US">
                <a:solidFill>
                  <a:srgbClr val="000000"/>
                </a:solidFill>
              </a:rPr>
              <a:pPr>
                <a:defRPr/>
              </a:pPr>
              <a:t>‹N°›</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495897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94BE8A6-F212-48A0-8B8E-EC5A2F006947}" type="slidenum">
              <a:rPr lang="en-US">
                <a:solidFill>
                  <a:srgbClr val="000000"/>
                </a:solidFill>
              </a:rPr>
              <a:pPr>
                <a:defRPr/>
              </a:pPr>
              <a:t>‹N°›</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14461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fontAlgn="base">
              <a:spcAft>
                <a:spcPct val="0"/>
              </a:spcAft>
              <a:defRPr/>
            </a:pPr>
            <a:fld id="{6E6E5780-05E8-40DE-AE80-058742F721DD}" type="slidenum">
              <a:rPr lang="en-US">
                <a:solidFill>
                  <a:srgbClr val="000000"/>
                </a:solidFill>
              </a:rPr>
              <a:pPr fontAlgn="base">
                <a:spcAft>
                  <a:spcPct val="0"/>
                </a:spcAft>
                <a:defRPr/>
              </a:pPr>
              <a:t>‹N°›</a:t>
            </a:fld>
            <a:endParaRPr lang="en-US">
              <a:solidFill>
                <a:srgbClr val="000000"/>
              </a:solidFill>
            </a:endParaRPr>
          </a:p>
        </p:txBody>
      </p:sp>
      <p:sp>
        <p:nvSpPr>
          <p:cNvPr id="1031" name="Rectangle 7"/>
          <p:cNvSpPr>
            <a:spLocks noGrp="1" noChangeArrowheads="1"/>
          </p:cNvSpPr>
          <p:nvPr>
            <p:ph type="ftr" sz="quarter" idx="3"/>
          </p:nvPr>
        </p:nvSpPr>
        <p:spPr bwMode="auto">
          <a:xfrm>
            <a:off x="539750" y="61658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fontAlgn="base">
              <a:spcAft>
                <a:spcPct val="0"/>
              </a:spcAft>
              <a:defRPr/>
            </a:pPr>
            <a:endParaRPr lang="en-US">
              <a:solidFill>
                <a:srgbClr val="000000"/>
              </a:solidFill>
            </a:endParaRPr>
          </a:p>
        </p:txBody>
      </p:sp>
      <p:sp>
        <p:nvSpPr>
          <p:cNvPr id="2" name="Rectangle 8"/>
          <p:cNvSpPr>
            <a:spLocks noChangeArrowheads="1"/>
          </p:cNvSpPr>
          <p:nvPr userDrawn="1"/>
        </p:nvSpPr>
        <p:spPr bwMode="auto">
          <a:xfrm>
            <a:off x="3635375" y="6165850"/>
            <a:ext cx="20891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gn="ctr" eaLnBrk="1" fontAlgn="base" hangingPunct="1">
              <a:spcBef>
                <a:spcPct val="0"/>
              </a:spcBef>
              <a:spcAft>
                <a:spcPct val="0"/>
              </a:spcAft>
              <a:defRPr/>
            </a:pPr>
            <a:fld id="{8399EC93-F5A4-4950-8300-00F1965B5940}" type="slidenum">
              <a:rPr lang="en-US" altLang="de-DE" sz="1400" smtClean="0">
                <a:solidFill>
                  <a:srgbClr val="000000"/>
                </a:solidFill>
              </a:rPr>
              <a:pPr algn="ctr" eaLnBrk="1" fontAlgn="base" hangingPunct="1">
                <a:spcBef>
                  <a:spcPct val="0"/>
                </a:spcBef>
                <a:spcAft>
                  <a:spcPct val="0"/>
                </a:spcAft>
                <a:defRPr/>
              </a:pPr>
              <a:t>‹N°›</a:t>
            </a:fld>
            <a:endParaRPr lang="en-US" altLang="de-DE" sz="1400">
              <a:solidFill>
                <a:srgbClr val="000000"/>
              </a:solidFill>
            </a:endParaRPr>
          </a:p>
        </p:txBody>
      </p:sp>
    </p:spTree>
    <p:extLst>
      <p:ext uri="{BB962C8B-B14F-4D97-AF65-F5344CB8AC3E}">
        <p14:creationId xmlns:p14="http://schemas.microsoft.com/office/powerpoint/2010/main" val="2813628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p:titleStyle>
    <p:bodyStyle>
      <a:lvl1pPr marL="342900" indent="-342900" algn="l" rtl="0" eaLnBrk="0" fontAlgn="base" hangingPunct="0">
        <a:spcBef>
          <a:spcPct val="20000"/>
        </a:spcBef>
        <a:spcAft>
          <a:spcPct val="0"/>
        </a:spcAft>
        <a:buBlip>
          <a:blip r:embed="rId17"/>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7"/>
        </a:buBlip>
        <a:defRPr sz="2400">
          <a:solidFill>
            <a:schemeClr val="tx1"/>
          </a:solidFill>
          <a:latin typeface="+mn-lt"/>
          <a:cs typeface="+mn-cs"/>
        </a:defRPr>
      </a:lvl2pPr>
      <a:lvl3pPr marL="1143000" indent="-228600" algn="l" rtl="0" eaLnBrk="0" fontAlgn="base" hangingPunct="0">
        <a:spcBef>
          <a:spcPct val="20000"/>
        </a:spcBef>
        <a:spcAft>
          <a:spcPct val="0"/>
        </a:spcAft>
        <a:buBlip>
          <a:blip r:embed="rId17"/>
        </a:buBlip>
        <a:defRPr sz="2400">
          <a:solidFill>
            <a:schemeClr val="tx1"/>
          </a:solidFill>
          <a:latin typeface="+mn-lt"/>
          <a:cs typeface="+mn-cs"/>
        </a:defRPr>
      </a:lvl3pPr>
      <a:lvl4pPr marL="1600200" indent="-228600" algn="l" rtl="0" eaLnBrk="0" fontAlgn="base" hangingPunct="0">
        <a:spcBef>
          <a:spcPct val="20000"/>
        </a:spcBef>
        <a:spcAft>
          <a:spcPct val="0"/>
        </a:spcAft>
        <a:buBlip>
          <a:blip r:embed="rId17"/>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17"/>
        </a:buBlip>
        <a:defRPr sz="2400">
          <a:solidFill>
            <a:schemeClr val="tx1"/>
          </a:solidFill>
          <a:latin typeface="+mn-lt"/>
          <a:cs typeface="+mn-cs"/>
        </a:defRPr>
      </a:lvl5pPr>
      <a:lvl6pPr marL="2514600" indent="-228600" algn="l" rtl="0" fontAlgn="base">
        <a:spcBef>
          <a:spcPct val="20000"/>
        </a:spcBef>
        <a:spcAft>
          <a:spcPct val="0"/>
        </a:spcAft>
        <a:buBlip>
          <a:blip r:embed="rId17"/>
        </a:buBlip>
        <a:defRPr sz="2400">
          <a:solidFill>
            <a:schemeClr val="tx1"/>
          </a:solidFill>
          <a:latin typeface="+mn-lt"/>
          <a:cs typeface="+mn-cs"/>
        </a:defRPr>
      </a:lvl6pPr>
      <a:lvl7pPr marL="2971800" indent="-228600" algn="l" rtl="0" fontAlgn="base">
        <a:spcBef>
          <a:spcPct val="20000"/>
        </a:spcBef>
        <a:spcAft>
          <a:spcPct val="0"/>
        </a:spcAft>
        <a:buBlip>
          <a:blip r:embed="rId17"/>
        </a:buBlip>
        <a:defRPr sz="2400">
          <a:solidFill>
            <a:schemeClr val="tx1"/>
          </a:solidFill>
          <a:latin typeface="+mn-lt"/>
          <a:cs typeface="+mn-cs"/>
        </a:defRPr>
      </a:lvl7pPr>
      <a:lvl8pPr marL="3429000" indent="-228600" algn="l" rtl="0" fontAlgn="base">
        <a:spcBef>
          <a:spcPct val="20000"/>
        </a:spcBef>
        <a:spcAft>
          <a:spcPct val="0"/>
        </a:spcAft>
        <a:buBlip>
          <a:blip r:embed="rId17"/>
        </a:buBlip>
        <a:defRPr sz="2400">
          <a:solidFill>
            <a:schemeClr val="tx1"/>
          </a:solidFill>
          <a:latin typeface="+mn-lt"/>
          <a:cs typeface="+mn-cs"/>
        </a:defRPr>
      </a:lvl8pPr>
      <a:lvl9pPr marL="3886200" indent="-228600" algn="l" rtl="0" fontAlgn="base">
        <a:spcBef>
          <a:spcPct val="20000"/>
        </a:spcBef>
        <a:spcAft>
          <a:spcPct val="0"/>
        </a:spcAft>
        <a:buBlip>
          <a:blip r:embed="rId17"/>
        </a:buBlip>
        <a:defRPr sz="24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NB2CcYjzy4j0FM&amp;tbnid=-zjULwft93DeiM:&amp;ved=0CAUQjRw&amp;url=http://www.wipo.int/madrid/&amp;ei=Jb-UUcemEofdOaeJgMgP&amp;bvm=bv.46471029,d.ZWU&amp;psig=AFQjCNE8m4ff-6ZcfOPrFZ7BLqAK_v6ihw&amp;ust=1368789132217791"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18" Type="http://schemas.openxmlformats.org/officeDocument/2006/relationships/image" Target="../media/image56.jpeg"/><Relationship Id="rId3" Type="http://schemas.openxmlformats.org/officeDocument/2006/relationships/image" Target="../media/image41.jpeg"/><Relationship Id="rId21" Type="http://schemas.openxmlformats.org/officeDocument/2006/relationships/image" Target="../media/image59.jpeg"/><Relationship Id="rId7" Type="http://schemas.openxmlformats.org/officeDocument/2006/relationships/image" Target="../media/image45.jpeg"/><Relationship Id="rId12" Type="http://schemas.openxmlformats.org/officeDocument/2006/relationships/image" Target="../media/image50.jpeg"/><Relationship Id="rId17" Type="http://schemas.openxmlformats.org/officeDocument/2006/relationships/image" Target="../media/image55.jpeg"/><Relationship Id="rId2" Type="http://schemas.openxmlformats.org/officeDocument/2006/relationships/image" Target="../media/image40.jpeg"/><Relationship Id="rId16" Type="http://schemas.openxmlformats.org/officeDocument/2006/relationships/image" Target="../media/image54.jpeg"/><Relationship Id="rId20" Type="http://schemas.openxmlformats.org/officeDocument/2006/relationships/image" Target="../media/image58.jpeg"/><Relationship Id="rId1" Type="http://schemas.openxmlformats.org/officeDocument/2006/relationships/slideLayout" Target="../slideLayouts/slideLayout13.xml"/><Relationship Id="rId6" Type="http://schemas.openxmlformats.org/officeDocument/2006/relationships/image" Target="../media/image44.jpeg"/><Relationship Id="rId11" Type="http://schemas.openxmlformats.org/officeDocument/2006/relationships/image" Target="../media/image49.jpeg"/><Relationship Id="rId24" Type="http://schemas.openxmlformats.org/officeDocument/2006/relationships/image" Target="../media/image62.jpeg"/><Relationship Id="rId5" Type="http://schemas.openxmlformats.org/officeDocument/2006/relationships/image" Target="../media/image43.png"/><Relationship Id="rId15" Type="http://schemas.openxmlformats.org/officeDocument/2006/relationships/image" Target="../media/image53.jpeg"/><Relationship Id="rId23" Type="http://schemas.openxmlformats.org/officeDocument/2006/relationships/image" Target="../media/image61.jpeg"/><Relationship Id="rId10" Type="http://schemas.openxmlformats.org/officeDocument/2006/relationships/image" Target="../media/image48.png"/><Relationship Id="rId19" Type="http://schemas.openxmlformats.org/officeDocument/2006/relationships/image" Target="../media/image57.jpeg"/><Relationship Id="rId4" Type="http://schemas.openxmlformats.org/officeDocument/2006/relationships/image" Target="../media/image42.jpe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jpeg"/></Relationships>
</file>

<file path=ppt/slides/_rels/slide2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jpeg"/><Relationship Id="rId7"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77.jpeg"/><Relationship Id="rId13" Type="http://schemas.openxmlformats.org/officeDocument/2006/relationships/image" Target="../media/image82.jpeg"/><Relationship Id="rId18" Type="http://schemas.openxmlformats.org/officeDocument/2006/relationships/image" Target="../media/image87.jpeg"/><Relationship Id="rId26" Type="http://schemas.openxmlformats.org/officeDocument/2006/relationships/image" Target="../media/image95.jpeg"/><Relationship Id="rId3" Type="http://schemas.openxmlformats.org/officeDocument/2006/relationships/image" Target="../media/image72.jpeg"/><Relationship Id="rId21" Type="http://schemas.openxmlformats.org/officeDocument/2006/relationships/image" Target="../media/image90.jpeg"/><Relationship Id="rId34" Type="http://schemas.openxmlformats.org/officeDocument/2006/relationships/image" Target="../media/image103.emf"/><Relationship Id="rId7" Type="http://schemas.openxmlformats.org/officeDocument/2006/relationships/image" Target="../media/image76.jpeg"/><Relationship Id="rId12" Type="http://schemas.openxmlformats.org/officeDocument/2006/relationships/image" Target="../media/image81.jpeg"/><Relationship Id="rId17" Type="http://schemas.openxmlformats.org/officeDocument/2006/relationships/image" Target="../media/image86.png"/><Relationship Id="rId25" Type="http://schemas.openxmlformats.org/officeDocument/2006/relationships/image" Target="../media/image94.png"/><Relationship Id="rId33" Type="http://schemas.openxmlformats.org/officeDocument/2006/relationships/image" Target="../media/image102.png"/><Relationship Id="rId2" Type="http://schemas.openxmlformats.org/officeDocument/2006/relationships/notesSlide" Target="../notesSlides/notesSlide11.xml"/><Relationship Id="rId16" Type="http://schemas.openxmlformats.org/officeDocument/2006/relationships/image" Target="../media/image85.jpeg"/><Relationship Id="rId20" Type="http://schemas.openxmlformats.org/officeDocument/2006/relationships/image" Target="../media/image89.jpeg"/><Relationship Id="rId29" Type="http://schemas.openxmlformats.org/officeDocument/2006/relationships/image" Target="../media/image98.jpeg"/><Relationship Id="rId1" Type="http://schemas.openxmlformats.org/officeDocument/2006/relationships/slideLayout" Target="../slideLayouts/slideLayout13.xml"/><Relationship Id="rId6" Type="http://schemas.openxmlformats.org/officeDocument/2006/relationships/image" Target="../media/image75.jpeg"/><Relationship Id="rId11" Type="http://schemas.openxmlformats.org/officeDocument/2006/relationships/image" Target="../media/image80.jpeg"/><Relationship Id="rId24" Type="http://schemas.openxmlformats.org/officeDocument/2006/relationships/image" Target="../media/image93.jpeg"/><Relationship Id="rId32" Type="http://schemas.openxmlformats.org/officeDocument/2006/relationships/image" Target="../media/image101.png"/><Relationship Id="rId5" Type="http://schemas.openxmlformats.org/officeDocument/2006/relationships/image" Target="../media/image74.jpeg"/><Relationship Id="rId15" Type="http://schemas.openxmlformats.org/officeDocument/2006/relationships/image" Target="../media/image84.jpeg"/><Relationship Id="rId23" Type="http://schemas.openxmlformats.org/officeDocument/2006/relationships/image" Target="../media/image92.jpeg"/><Relationship Id="rId28" Type="http://schemas.openxmlformats.org/officeDocument/2006/relationships/image" Target="../media/image97.jpeg"/><Relationship Id="rId36" Type="http://schemas.openxmlformats.org/officeDocument/2006/relationships/image" Target="../media/image105.png"/><Relationship Id="rId10" Type="http://schemas.openxmlformats.org/officeDocument/2006/relationships/image" Target="../media/image79.jpeg"/><Relationship Id="rId19" Type="http://schemas.openxmlformats.org/officeDocument/2006/relationships/image" Target="../media/image88.jpeg"/><Relationship Id="rId31" Type="http://schemas.openxmlformats.org/officeDocument/2006/relationships/image" Target="../media/image100.jpeg"/><Relationship Id="rId4" Type="http://schemas.openxmlformats.org/officeDocument/2006/relationships/image" Target="../media/image73.png"/><Relationship Id="rId9" Type="http://schemas.openxmlformats.org/officeDocument/2006/relationships/image" Target="../media/image78.jpeg"/><Relationship Id="rId14" Type="http://schemas.openxmlformats.org/officeDocument/2006/relationships/image" Target="../media/image83.jpeg"/><Relationship Id="rId22" Type="http://schemas.openxmlformats.org/officeDocument/2006/relationships/image" Target="../media/image91.jpeg"/><Relationship Id="rId27" Type="http://schemas.openxmlformats.org/officeDocument/2006/relationships/image" Target="../media/image96.jpeg"/><Relationship Id="rId30" Type="http://schemas.openxmlformats.org/officeDocument/2006/relationships/image" Target="../media/image99.jpeg"/><Relationship Id="rId35" Type="http://schemas.openxmlformats.org/officeDocument/2006/relationships/image" Target="../media/image104.emf"/></Relationships>
</file>

<file path=ppt/slides/_rels/slide3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110.jpeg"/><Relationship Id="rId13" Type="http://schemas.openxmlformats.org/officeDocument/2006/relationships/image" Target="../media/image115.jpg"/><Relationship Id="rId3" Type="http://schemas.openxmlformats.org/officeDocument/2006/relationships/tags" Target="../tags/tag3.xml"/><Relationship Id="rId7" Type="http://schemas.openxmlformats.org/officeDocument/2006/relationships/image" Target="../media/image109.jpeg"/><Relationship Id="rId12" Type="http://schemas.openxmlformats.org/officeDocument/2006/relationships/image" Target="../media/image11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8.jpeg"/><Relationship Id="rId11" Type="http://schemas.openxmlformats.org/officeDocument/2006/relationships/image" Target="../media/image113.jpeg"/><Relationship Id="rId5" Type="http://schemas.openxmlformats.org/officeDocument/2006/relationships/image" Target="../media/image107.jpeg"/><Relationship Id="rId15" Type="http://schemas.openxmlformats.org/officeDocument/2006/relationships/image" Target="../media/image117.jpeg"/><Relationship Id="rId10" Type="http://schemas.openxmlformats.org/officeDocument/2006/relationships/image" Target="../media/image112.jpeg"/><Relationship Id="rId4" Type="http://schemas.openxmlformats.org/officeDocument/2006/relationships/slideLayout" Target="../slideLayouts/slideLayout7.xml"/><Relationship Id="rId9" Type="http://schemas.openxmlformats.org/officeDocument/2006/relationships/image" Target="../media/image111.jpg"/><Relationship Id="rId14" Type="http://schemas.openxmlformats.org/officeDocument/2006/relationships/image" Target="../media/image1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png"/><Relationship Id="rId12" Type="http://schemas.openxmlformats.org/officeDocument/2006/relationships/image" Target="../media/image18.jpeg"/><Relationship Id="rId2" Type="http://schemas.openxmlformats.org/officeDocument/2006/relationships/image" Target="../media/image10.emf"/><Relationship Id="rId1" Type="http://schemas.openxmlformats.org/officeDocument/2006/relationships/slideLayout" Target="../slideLayouts/slideLayout14.xml"/><Relationship Id="rId6" Type="http://schemas.openxmlformats.org/officeDocument/2006/relationships/image" Target="../media/image13.jpeg"/><Relationship Id="rId11" Type="http://schemas.openxmlformats.org/officeDocument/2006/relationships/image" Target="../media/image17.jpeg"/><Relationship Id="rId5" Type="http://schemas.openxmlformats.org/officeDocument/2006/relationships/image" Target="../media/image12.jpeg"/><Relationship Id="rId10" Type="http://schemas.openxmlformats.org/officeDocument/2006/relationships/hyperlink" Target="http://webappps2.hq.nestle.com/appl_Bcom/Search/shFamilyPreview.asp?BRDSelect=-1&amp;TXTCat=+All&amp;CatId=-1&amp;OTSelect=3&amp;TXTKey=&amp;TXTKey2=&amp;TXTRef=&amp;TXTName=&amp;TXTDesc=&amp;Action.x=31&amp;Action.y=4&amp;GotoPage=21&amp;SO=1&amp;FAM=352" TargetMode="External"/><Relationship Id="rId4" Type="http://schemas.openxmlformats.org/officeDocument/2006/relationships/hyperlink" Target="http://webappps2.hq.nestle.com/appl_Bcom/Search/shFamilyPreview.asp?BRDSelect=-1&amp;TXTCat=+All&amp;CatId=-1&amp;OTSelect=-1&amp;TXTKey=&amp;TXTKey2=&amp;TXTRef=&amp;TXTName=&amp;TXTDesc=affiche&amp;Action.x=0&amp;Action.y=0&amp;GotoPage=1&amp;SO=1&amp;FAM=690" TargetMode="External"/><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ctrTitle"/>
          </p:nvPr>
        </p:nvSpPr>
        <p:spPr bwMode="auto">
          <a:xfrm>
            <a:off x="141854" y="2349562"/>
            <a:ext cx="8991600" cy="152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altLang="de-DE" sz="2000" dirty="0">
                <a:latin typeface="Arial" panose="020B0604020202020204" pitchFamily="34" charset="0"/>
                <a:ea typeface="ヒラギノ角ゴ Pro W3" pitchFamily="1" charset="-128"/>
                <a:cs typeface="Arial" panose="020B0604020202020204" pitchFamily="34" charset="0"/>
              </a:rPr>
              <a:t>“</a:t>
            </a:r>
            <a:r>
              <a:rPr lang="en-GB" altLang="de-DE" sz="2000" dirty="0" err="1">
                <a:latin typeface="Arial" panose="020B0604020202020204" pitchFamily="34" charset="0"/>
                <a:ea typeface="ヒラギノ角ゴ Pro W3" pitchFamily="1" charset="-128"/>
                <a:cs typeface="Arial" panose="020B0604020202020204" pitchFamily="34" charset="0"/>
              </a:rPr>
              <a:t>Journée</a:t>
            </a:r>
            <a:r>
              <a:rPr lang="en-GB" altLang="de-DE" sz="2000" dirty="0">
                <a:latin typeface="Arial" panose="020B0604020202020204" pitchFamily="34" charset="0"/>
                <a:ea typeface="ヒラギノ角ゴ Pro W3" pitchFamily="1" charset="-128"/>
                <a:cs typeface="Arial" panose="020B0604020202020204" pitchFamily="34" charset="0"/>
              </a:rPr>
              <a:t> </a:t>
            </a:r>
            <a:r>
              <a:rPr lang="en-GB" altLang="de-DE" sz="2000" dirty="0" err="1">
                <a:latin typeface="Arial" panose="020B0604020202020204" pitchFamily="34" charset="0"/>
                <a:ea typeface="ヒラギノ角ゴ Pro W3" pitchFamily="1" charset="-128"/>
                <a:cs typeface="Arial" panose="020B0604020202020204" pitchFamily="34" charset="0"/>
              </a:rPr>
              <a:t>Nationale</a:t>
            </a:r>
            <a:r>
              <a:rPr lang="en-GB" altLang="de-DE" sz="2000" dirty="0">
                <a:latin typeface="Arial" panose="020B0604020202020204" pitchFamily="34" charset="0"/>
                <a:ea typeface="ヒラギノ角ゴ Pro W3" pitchFamily="1" charset="-128"/>
                <a:cs typeface="Arial" panose="020B0604020202020204" pitchFamily="34" charset="0"/>
              </a:rPr>
              <a:t> de Sensibilisation sur les Marques, Dessins et </a:t>
            </a:r>
            <a:r>
              <a:rPr lang="en-GB" altLang="de-DE" sz="2000" dirty="0" err="1">
                <a:latin typeface="Arial" panose="020B0604020202020204" pitchFamily="34" charset="0"/>
                <a:ea typeface="ヒラギノ角ゴ Pro W3" pitchFamily="1" charset="-128"/>
                <a:cs typeface="Arial" panose="020B0604020202020204" pitchFamily="34" charset="0"/>
              </a:rPr>
              <a:t>Modèles</a:t>
            </a:r>
            <a:r>
              <a:rPr lang="en-GB" altLang="de-DE" sz="2000" dirty="0">
                <a:latin typeface="Arial" panose="020B0604020202020204" pitchFamily="34" charset="0"/>
                <a:ea typeface="ヒラギノ角ゴ Pro W3" pitchFamily="1" charset="-128"/>
                <a:cs typeface="Arial" panose="020B0604020202020204" pitchFamily="34" charset="0"/>
              </a:rPr>
              <a:t> </a:t>
            </a:r>
            <a:r>
              <a:rPr lang="en-GB" altLang="de-DE" sz="2000" dirty="0" err="1">
                <a:latin typeface="Arial" panose="020B0604020202020204" pitchFamily="34" charset="0"/>
                <a:ea typeface="ヒラギノ角ゴ Pro W3" pitchFamily="1" charset="-128"/>
                <a:cs typeface="Arial" panose="020B0604020202020204" pitchFamily="34" charset="0"/>
              </a:rPr>
              <a:t>Industriels</a:t>
            </a:r>
            <a:r>
              <a:rPr lang="en-GB" altLang="de-DE" sz="2000" dirty="0">
                <a:latin typeface="Arial" panose="020B0604020202020204" pitchFamily="34" charset="0"/>
                <a:ea typeface="ヒラギノ角ゴ Pro W3" pitchFamily="1" charset="-128"/>
                <a:cs typeface="Arial" panose="020B0604020202020204" pitchFamily="34" charset="0"/>
              </a:rPr>
              <a:t> et Indications </a:t>
            </a:r>
            <a:r>
              <a:rPr lang="en-GB" altLang="de-DE" sz="2000" dirty="0" err="1">
                <a:latin typeface="Arial" panose="020B0604020202020204" pitchFamily="34" charset="0"/>
                <a:ea typeface="ヒラギノ角ゴ Pro W3" pitchFamily="1" charset="-128"/>
                <a:cs typeface="Arial" panose="020B0604020202020204" pitchFamily="34" charset="0"/>
              </a:rPr>
              <a:t>Géographiques</a:t>
            </a:r>
            <a:r>
              <a:rPr lang="en-GB" altLang="de-DE" sz="2000" dirty="0">
                <a:latin typeface="Arial" panose="020B0604020202020204" pitchFamily="34" charset="0"/>
                <a:ea typeface="ヒラギノ角ゴ Pro W3" pitchFamily="1" charset="-128"/>
                <a:cs typeface="Arial" panose="020B0604020202020204" pitchFamily="34" charset="0"/>
              </a:rPr>
              <a:t> – </a:t>
            </a:r>
            <a:r>
              <a:rPr lang="en-GB" altLang="de-DE" sz="2200" dirty="0">
                <a:latin typeface="Arial" panose="020B0604020202020204" pitchFamily="34" charset="0"/>
                <a:ea typeface="ヒラギノ角ゴ Pro W3" pitchFamily="1" charset="-128"/>
                <a:cs typeface="Arial" panose="020B0604020202020204" pitchFamily="34" charset="0"/>
              </a:rPr>
              <a:t>Alger 26 </a:t>
            </a:r>
            <a:r>
              <a:rPr lang="en-GB" altLang="de-DE" sz="2200" dirty="0" err="1">
                <a:latin typeface="Arial" panose="020B0604020202020204" pitchFamily="34" charset="0"/>
                <a:ea typeface="ヒラギノ角ゴ Pro W3" pitchFamily="1" charset="-128"/>
                <a:cs typeface="Arial" panose="020B0604020202020204" pitchFamily="34" charset="0"/>
              </a:rPr>
              <a:t>novembre</a:t>
            </a:r>
            <a:r>
              <a:rPr lang="en-GB" altLang="de-DE" sz="2200" dirty="0">
                <a:latin typeface="Arial" panose="020B0604020202020204" pitchFamily="34" charset="0"/>
                <a:ea typeface="ヒラギノ角ゴ Pro W3" pitchFamily="1" charset="-128"/>
                <a:cs typeface="Arial" panose="020B0604020202020204" pitchFamily="34" charset="0"/>
              </a:rPr>
              <a:t> 2019</a:t>
            </a:r>
            <a:r>
              <a:rPr lang="en-GB" altLang="de-DE" sz="2000" dirty="0">
                <a:latin typeface="Arial" panose="020B0604020202020204" pitchFamily="34" charset="0"/>
                <a:ea typeface="ヒラギノ角ゴ Pro W3" pitchFamily="1" charset="-128"/>
                <a:cs typeface="Arial" panose="020B0604020202020204" pitchFamily="34" charset="0"/>
              </a:rPr>
              <a:t>”</a:t>
            </a:r>
            <a:br>
              <a:rPr lang="en-GB" altLang="de-DE" sz="2000" dirty="0">
                <a:latin typeface="Arial" panose="020B0604020202020204" pitchFamily="34" charset="0"/>
                <a:ea typeface="ヒラギノ角ゴ Pro W3" pitchFamily="1" charset="-128"/>
                <a:cs typeface="Arial" panose="020B0604020202020204" pitchFamily="34" charset="0"/>
              </a:rPr>
            </a:br>
            <a:br>
              <a:rPr lang="en-GB" altLang="de-DE" sz="2000" dirty="0">
                <a:latin typeface="Arial" panose="020B0604020202020204" pitchFamily="34" charset="0"/>
                <a:ea typeface="ヒラギノ角ゴ Pro W3" pitchFamily="1" charset="-128"/>
                <a:cs typeface="Arial" panose="020B0604020202020204" pitchFamily="34" charset="0"/>
              </a:rPr>
            </a:br>
            <a:r>
              <a:rPr lang="en-GB" altLang="de-DE" sz="2800" dirty="0">
                <a:latin typeface="Arial" panose="020B0604020202020204" pitchFamily="34" charset="0"/>
                <a:ea typeface="ヒラギノ角ゴ Pro W3" pitchFamily="1" charset="-128"/>
                <a:cs typeface="Arial" panose="020B0604020202020204" pitchFamily="34" charset="0"/>
              </a:rPr>
              <a:t>“La Gestion d’un </a:t>
            </a:r>
            <a:r>
              <a:rPr lang="en-GB" altLang="de-DE" sz="2800" dirty="0" err="1">
                <a:latin typeface="Arial" panose="020B0604020202020204" pitchFamily="34" charset="0"/>
                <a:ea typeface="ヒラギノ角ゴ Pro W3" pitchFamily="1" charset="-128"/>
                <a:cs typeface="Arial" panose="020B0604020202020204" pitchFamily="34" charset="0"/>
              </a:rPr>
              <a:t>portefeuille</a:t>
            </a:r>
            <a:r>
              <a:rPr lang="en-GB" altLang="de-DE" sz="2800" dirty="0">
                <a:latin typeface="Arial" panose="020B0604020202020204" pitchFamily="34" charset="0"/>
                <a:ea typeface="ヒラギノ角ゴ Pro W3" pitchFamily="1" charset="-128"/>
                <a:cs typeface="Arial" panose="020B0604020202020204" pitchFamily="34" charset="0"/>
              </a:rPr>
              <a:t> de Marques et Dessins et </a:t>
            </a:r>
            <a:r>
              <a:rPr lang="en-GB" altLang="de-DE" sz="2800" dirty="0" err="1">
                <a:latin typeface="Arial" panose="020B0604020202020204" pitchFamily="34" charset="0"/>
                <a:ea typeface="ヒラギノ角ゴ Pro W3" pitchFamily="1" charset="-128"/>
                <a:cs typeface="Arial" panose="020B0604020202020204" pitchFamily="34" charset="0"/>
              </a:rPr>
              <a:t>Modèles</a:t>
            </a:r>
            <a:r>
              <a:rPr lang="en-GB" altLang="de-DE" sz="2800" dirty="0">
                <a:latin typeface="Arial" panose="020B0604020202020204" pitchFamily="34" charset="0"/>
                <a:ea typeface="ヒラギノ角ゴ Pro W3" pitchFamily="1" charset="-128"/>
                <a:cs typeface="Arial" panose="020B0604020202020204" pitchFamily="34" charset="0"/>
              </a:rPr>
              <a:t> </a:t>
            </a:r>
            <a:r>
              <a:rPr lang="en-GB" altLang="de-DE" sz="2800" dirty="0" err="1">
                <a:latin typeface="Arial" panose="020B0604020202020204" pitchFamily="34" charset="0"/>
                <a:ea typeface="ヒラギノ角ゴ Pro W3" pitchFamily="1" charset="-128"/>
                <a:cs typeface="Arial" panose="020B0604020202020204" pitchFamily="34" charset="0"/>
              </a:rPr>
              <a:t>Industriels</a:t>
            </a:r>
            <a:r>
              <a:rPr lang="en-GB" altLang="de-DE" sz="2800" dirty="0">
                <a:latin typeface="Arial" panose="020B0604020202020204" pitchFamily="34" charset="0"/>
                <a:ea typeface="ヒラギノ角ゴ Pro W3" pitchFamily="1" charset="-128"/>
                <a:cs typeface="Arial" panose="020B0604020202020204" pitchFamily="34" charset="0"/>
              </a:rPr>
              <a:t>”</a:t>
            </a:r>
            <a:endParaRPr kumimoji="0" lang="de-DE" sz="2700" b="0" i="0" u="none" strike="noStrike" kern="0" cap="none" spc="0" normalizeH="0" baseline="0" noProof="0" dirty="0">
              <a:ln>
                <a:noFill/>
              </a:ln>
              <a:solidFill>
                <a:srgbClr val="4F81BD"/>
              </a:solidFill>
              <a:effectLst/>
              <a:uLnTx/>
              <a:uFillTx/>
            </a:endParaRPr>
          </a:p>
        </p:txBody>
      </p:sp>
      <p:sp>
        <p:nvSpPr>
          <p:cNvPr id="14" name="Untertitel 2"/>
          <p:cNvSpPr>
            <a:spLocks noGrp="1"/>
          </p:cNvSpPr>
          <p:nvPr>
            <p:ph type="subTitle" idx="1"/>
          </p:nvPr>
        </p:nvSpPr>
        <p:spPr bwMode="auto">
          <a:xfrm>
            <a:off x="141854" y="5943600"/>
            <a:ext cx="8763000" cy="117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fontAlgn="auto" hangingPunct="1">
              <a:spcBef>
                <a:spcPts val="0"/>
              </a:spcBef>
              <a:spcAft>
                <a:spcPts val="0"/>
              </a:spcAft>
              <a:defRPr/>
            </a:pPr>
            <a:r>
              <a:rPr lang="en-GB" altLang="de-DE" sz="2000" dirty="0">
                <a:solidFill>
                  <a:srgbClr val="00408C"/>
                </a:solidFill>
                <a:latin typeface="Arial" panose="020B0604020202020204" pitchFamily="34" charset="0"/>
                <a:ea typeface="ヒラギノ角ゴ Pro W3" pitchFamily="1" charset="-128"/>
                <a:cs typeface="Arial" panose="020B0604020202020204" pitchFamily="34" charset="0"/>
              </a:rPr>
              <a:t>Hubert Doléac – </a:t>
            </a:r>
            <a:r>
              <a:rPr lang="en-GB" altLang="de-DE" sz="2000" dirty="0" err="1">
                <a:solidFill>
                  <a:srgbClr val="00408C"/>
                </a:solidFill>
                <a:latin typeface="Arial" panose="020B0604020202020204" pitchFamily="34" charset="0"/>
                <a:ea typeface="ヒラギノ角ゴ Pro W3" pitchFamily="1" charset="-128"/>
                <a:cs typeface="Arial" panose="020B0604020202020204" pitchFamily="34" charset="0"/>
              </a:rPr>
              <a:t>Ancien</a:t>
            </a:r>
            <a:r>
              <a:rPr lang="en-GB" altLang="de-DE" sz="2000" dirty="0">
                <a:solidFill>
                  <a:srgbClr val="00408C"/>
                </a:solidFill>
                <a:latin typeface="Arial" panose="020B0604020202020204" pitchFamily="34" charset="0"/>
                <a:ea typeface="ヒラギノ角ゴ Pro W3" pitchFamily="1" charset="-128"/>
                <a:cs typeface="Arial" panose="020B0604020202020204" pitchFamily="34" charset="0"/>
              </a:rPr>
              <a:t> </a:t>
            </a:r>
            <a:r>
              <a:rPr lang="en-GB" altLang="de-DE" sz="2000" dirty="0" err="1">
                <a:solidFill>
                  <a:srgbClr val="00408C"/>
                </a:solidFill>
                <a:latin typeface="Arial" panose="020B0604020202020204" pitchFamily="34" charset="0"/>
                <a:ea typeface="ヒラギノ角ゴ Pro W3" pitchFamily="1" charset="-128"/>
                <a:cs typeface="Arial" panose="020B0604020202020204" pitchFamily="34" charset="0"/>
              </a:rPr>
              <a:t>Conseiller</a:t>
            </a:r>
            <a:r>
              <a:rPr lang="en-GB" altLang="de-DE" sz="2000" dirty="0">
                <a:solidFill>
                  <a:srgbClr val="00408C"/>
                </a:solidFill>
                <a:latin typeface="Arial" panose="020B0604020202020204" pitchFamily="34" charset="0"/>
                <a:ea typeface="ヒラギノ角ゴ Pro W3" pitchFamily="1" charset="-128"/>
                <a:cs typeface="Arial" panose="020B0604020202020204" pitchFamily="34" charset="0"/>
              </a:rPr>
              <a:t> </a:t>
            </a:r>
            <a:r>
              <a:rPr lang="en-GB" altLang="de-DE" sz="2000" dirty="0" err="1">
                <a:solidFill>
                  <a:srgbClr val="00408C"/>
                </a:solidFill>
                <a:latin typeface="Arial" panose="020B0604020202020204" pitchFamily="34" charset="0"/>
                <a:ea typeface="ヒラギノ角ゴ Pro W3" pitchFamily="1" charset="-128"/>
                <a:cs typeface="Arial" panose="020B0604020202020204" pitchFamily="34" charset="0"/>
              </a:rPr>
              <a:t>en</a:t>
            </a:r>
            <a:r>
              <a:rPr lang="en-GB" altLang="de-DE" sz="2000" dirty="0">
                <a:solidFill>
                  <a:srgbClr val="00408C"/>
                </a:solidFill>
                <a:latin typeface="Arial" panose="020B0604020202020204" pitchFamily="34" charset="0"/>
                <a:ea typeface="ヒラギノ角ゴ Pro W3" pitchFamily="1" charset="-128"/>
                <a:cs typeface="Arial" panose="020B0604020202020204" pitchFamily="34" charset="0"/>
              </a:rPr>
              <a:t> </a:t>
            </a:r>
            <a:r>
              <a:rPr lang="en-GB" altLang="de-DE" sz="2000" dirty="0" err="1">
                <a:solidFill>
                  <a:srgbClr val="00408C"/>
                </a:solidFill>
                <a:latin typeface="Arial" panose="020B0604020202020204" pitchFamily="34" charset="0"/>
                <a:ea typeface="ヒラギノ角ゴ Pro W3" pitchFamily="1" charset="-128"/>
                <a:cs typeface="Arial" panose="020B0604020202020204" pitchFamily="34" charset="0"/>
              </a:rPr>
              <a:t>Propriété</a:t>
            </a:r>
            <a:r>
              <a:rPr lang="en-GB" altLang="de-DE" sz="2000" dirty="0">
                <a:solidFill>
                  <a:srgbClr val="00408C"/>
                </a:solidFill>
                <a:latin typeface="Arial" panose="020B0604020202020204" pitchFamily="34" charset="0"/>
                <a:ea typeface="ヒラギノ角ゴ Pro W3" pitchFamily="1" charset="-128"/>
                <a:cs typeface="Arial" panose="020B0604020202020204" pitchFamily="34" charset="0"/>
              </a:rPr>
              <a:t> </a:t>
            </a:r>
            <a:r>
              <a:rPr lang="en-GB" altLang="de-DE" sz="2000" dirty="0" err="1">
                <a:solidFill>
                  <a:srgbClr val="00408C"/>
                </a:solidFill>
                <a:latin typeface="Arial" panose="020B0604020202020204" pitchFamily="34" charset="0"/>
                <a:ea typeface="ヒラギノ角ゴ Pro W3" pitchFamily="1" charset="-128"/>
                <a:cs typeface="Arial" panose="020B0604020202020204" pitchFamily="34" charset="0"/>
              </a:rPr>
              <a:t>Intellectuelle</a:t>
            </a:r>
            <a:r>
              <a:rPr lang="en-GB" altLang="de-DE" sz="2000" dirty="0">
                <a:solidFill>
                  <a:srgbClr val="00408C"/>
                </a:solidFill>
                <a:latin typeface="Arial" panose="020B0604020202020204" pitchFamily="34" charset="0"/>
                <a:ea typeface="ヒラギノ角ゴ Pro W3" pitchFamily="1" charset="-128"/>
                <a:cs typeface="Arial" panose="020B0604020202020204" pitchFamily="34" charset="0"/>
              </a:rPr>
              <a:t> </a:t>
            </a:r>
            <a:r>
              <a:rPr lang="en-GB" altLang="de-DE" sz="2000" dirty="0" err="1">
                <a:solidFill>
                  <a:srgbClr val="00408C"/>
                </a:solidFill>
                <a:latin typeface="Arial" panose="020B0604020202020204" pitchFamily="34" charset="0"/>
                <a:ea typeface="ヒラギノ角ゴ Pro W3" pitchFamily="1" charset="-128"/>
                <a:cs typeface="Arial" panose="020B0604020202020204" pitchFamily="34" charset="0"/>
              </a:rPr>
              <a:t>Sénior</a:t>
            </a:r>
            <a:r>
              <a:rPr lang="en-GB" altLang="de-DE" sz="2000" dirty="0">
                <a:solidFill>
                  <a:srgbClr val="00408C"/>
                </a:solidFill>
                <a:latin typeface="Arial" panose="020B0604020202020204" pitchFamily="34" charset="0"/>
                <a:ea typeface="ヒラギノ角ゴ Pro W3" pitchFamily="1" charset="-128"/>
                <a:cs typeface="Arial" panose="020B0604020202020204" pitchFamily="34" charset="0"/>
              </a:rPr>
              <a:t> - Nestlé</a:t>
            </a:r>
            <a:endParaRPr lang="de-DE" sz="2000" dirty="0">
              <a:solidFill>
                <a:srgbClr val="0037A4"/>
              </a:solidFill>
            </a:endParaRPr>
          </a:p>
          <a:p>
            <a:pPr lvl="0" eaLnBrk="1" fontAlgn="auto" hangingPunct="1">
              <a:spcBef>
                <a:spcPts val="0"/>
              </a:spcBef>
              <a:spcAft>
                <a:spcPts val="0"/>
              </a:spcAft>
              <a:defRPr/>
            </a:pPr>
            <a:r>
              <a:rPr lang="en-GB" altLang="de-DE" sz="2000" dirty="0">
                <a:solidFill>
                  <a:srgbClr val="00408C"/>
                </a:solidFill>
                <a:latin typeface="Arial" panose="020B0604020202020204" pitchFamily="34" charset="0"/>
                <a:ea typeface="ヒラギノ角ゴ Pro W3" pitchFamily="1" charset="-128"/>
                <a:cs typeface="Arial" panose="020B0604020202020204" pitchFamily="34" charset="0"/>
              </a:rPr>
              <a:t>	Troller Hitz Troller – Berne/Switzerland – Doleac@trollerlaw.ch</a:t>
            </a:r>
            <a:endParaRPr kumimoji="0" lang="de-DE" sz="2400" b="0" i="0" u="none" strike="noStrike" kern="0" cap="none" spc="0" normalizeH="0" baseline="0" noProof="0" dirty="0">
              <a:ln>
                <a:noFill/>
              </a:ln>
              <a:solidFill>
                <a:srgbClr val="002060"/>
              </a:solidFill>
              <a:effectLst/>
              <a:uLnTx/>
              <a:uFillTx/>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1486" r="1389" b="2956"/>
          <a:stretch/>
        </p:blipFill>
        <p:spPr>
          <a:xfrm>
            <a:off x="2590147" y="4026645"/>
            <a:ext cx="4544272" cy="1764555"/>
          </a:xfrm>
          <a:prstGeom prst="rect">
            <a:avLst/>
          </a:prstGeom>
        </p:spPr>
      </p:pic>
      <p:sp>
        <p:nvSpPr>
          <p:cNvPr id="16" name="Oval 15"/>
          <p:cNvSpPr/>
          <p:nvPr/>
        </p:nvSpPr>
        <p:spPr>
          <a:xfrm>
            <a:off x="4247010" y="3962400"/>
            <a:ext cx="934590" cy="792088"/>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658573" y="4299033"/>
            <a:ext cx="78820" cy="66560"/>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582470" y="4235172"/>
            <a:ext cx="220698" cy="186367"/>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523354" y="4185251"/>
            <a:ext cx="338929" cy="286207"/>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466518" y="4130917"/>
            <a:ext cx="465043" cy="392703"/>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379317" y="4082442"/>
            <a:ext cx="669977" cy="565758"/>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F86E4356-9657-442B-BD00-CD5B1D745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2590800" cy="71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087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21023" y="51573"/>
            <a:ext cx="8991600" cy="1354137"/>
          </a:xfrm>
        </p:spPr>
        <p:txBody>
          <a:bodyPr/>
          <a:lstStyle/>
          <a:p>
            <a:r>
              <a:rPr lang="en-GB" sz="3200" b="0" dirty="0" err="1">
                <a:solidFill>
                  <a:srgbClr val="0037A4"/>
                </a:solidFill>
                <a:latin typeface="+mn-lt"/>
              </a:rPr>
              <a:t>Stratégie</a:t>
            </a:r>
            <a:r>
              <a:rPr lang="en-GB" sz="3200" b="0" dirty="0">
                <a:solidFill>
                  <a:srgbClr val="0037A4"/>
                </a:solidFill>
                <a:latin typeface="+mn-lt"/>
              </a:rPr>
              <a:t> de Protection – </a:t>
            </a:r>
            <a:r>
              <a:rPr lang="en-GB" sz="3200" b="0" dirty="0" err="1">
                <a:solidFill>
                  <a:srgbClr val="0037A4"/>
                </a:solidFill>
                <a:latin typeface="+mn-lt"/>
              </a:rPr>
              <a:t>Différents</a:t>
            </a:r>
            <a:r>
              <a:rPr lang="en-GB" sz="3200" b="0" dirty="0">
                <a:solidFill>
                  <a:srgbClr val="0037A4"/>
                </a:solidFill>
                <a:latin typeface="+mn-lt"/>
              </a:rPr>
              <a:t> </a:t>
            </a:r>
            <a:r>
              <a:rPr lang="en-GB" sz="3200" b="0" dirty="0" err="1">
                <a:solidFill>
                  <a:srgbClr val="0037A4"/>
                </a:solidFill>
                <a:latin typeface="+mn-lt"/>
              </a:rPr>
              <a:t>facteurs</a:t>
            </a:r>
            <a:r>
              <a:rPr lang="en-GB" sz="3200" b="0" dirty="0">
                <a:solidFill>
                  <a:srgbClr val="0037A4"/>
                </a:solidFill>
                <a:latin typeface="+mn-lt"/>
              </a:rPr>
              <a:t> à </a:t>
            </a:r>
            <a:r>
              <a:rPr lang="en-GB" sz="3200" b="0" dirty="0" err="1">
                <a:solidFill>
                  <a:srgbClr val="0037A4"/>
                </a:solidFill>
                <a:latin typeface="+mn-lt"/>
              </a:rPr>
              <a:t>considérer</a:t>
            </a:r>
            <a:r>
              <a:rPr lang="en-GB" sz="3200" b="0" dirty="0">
                <a:solidFill>
                  <a:srgbClr val="0037A4"/>
                </a:solidFill>
                <a:latin typeface="+mn-lt"/>
              </a:rPr>
              <a:t>/examiner…</a:t>
            </a:r>
            <a:endParaRPr lang="en-US" sz="3200" b="0" dirty="0">
              <a:latin typeface="+mn-lt"/>
            </a:endParaRPr>
          </a:p>
        </p:txBody>
      </p:sp>
      <p:sp>
        <p:nvSpPr>
          <p:cNvPr id="8" name="Content Placeholder 2"/>
          <p:cNvSpPr>
            <a:spLocks noGrp="1"/>
          </p:cNvSpPr>
          <p:nvPr>
            <p:ph idx="1"/>
          </p:nvPr>
        </p:nvSpPr>
        <p:spPr>
          <a:xfrm>
            <a:off x="76201" y="1600200"/>
            <a:ext cx="6400800" cy="4719918"/>
          </a:xfrm>
        </p:spPr>
        <p:txBody>
          <a:bodyPr>
            <a:normAutofit fontScale="77500" lnSpcReduction="20000"/>
          </a:bodyPr>
          <a:lstStyle/>
          <a:p>
            <a:pPr marL="400050" lvl="2" indent="0" defTabSz="685800" fontAlgn="auto">
              <a:spcBef>
                <a:spcPts val="0"/>
              </a:spcBef>
              <a:spcAft>
                <a:spcPts val="0"/>
              </a:spcAft>
              <a:buNone/>
              <a:tabLst>
                <a:tab pos="470297" algn="l"/>
              </a:tabLst>
              <a:defRPr/>
            </a:pPr>
            <a:endParaRPr lang="fr-CH" sz="1700" dirty="0">
              <a:latin typeface="Arial" panose="020B0604020202020204" pitchFamily="34" charset="0"/>
              <a:cs typeface="Arial" panose="020B0604020202020204" pitchFamily="34" charset="0"/>
            </a:endParaRPr>
          </a:p>
          <a:p>
            <a:pPr marL="742950" lvl="2" indent="-342900" defTabSz="685800" fontAlgn="auto">
              <a:spcBef>
                <a:spcPts val="0"/>
              </a:spcBef>
              <a:spcAft>
                <a:spcPts val="0"/>
              </a:spcAft>
              <a:buFont typeface="Wingdings" panose="05000000000000000000" pitchFamily="2" charset="2"/>
              <a:buChar char="Ø"/>
              <a:tabLst>
                <a:tab pos="470297" algn="l"/>
              </a:tabLst>
              <a:defRPr/>
            </a:pPr>
            <a:r>
              <a:rPr lang="fr-CH" sz="2400" dirty="0">
                <a:solidFill>
                  <a:srgbClr val="0037A4"/>
                </a:solidFill>
                <a:latin typeface="+mj-lt"/>
                <a:cs typeface="Arial" panose="020B0604020202020204" pitchFamily="34" charset="0"/>
              </a:rPr>
              <a:t>S’agit-il d’une nouvelle marque de produits ou d’une «dénomination»?</a:t>
            </a:r>
          </a:p>
          <a:p>
            <a:pPr marL="742950" lvl="2" indent="-342900" defTabSz="685800" fontAlgn="auto">
              <a:spcBef>
                <a:spcPts val="0"/>
              </a:spcBef>
              <a:spcAft>
                <a:spcPts val="0"/>
              </a:spcAft>
              <a:buFont typeface="Wingdings" panose="05000000000000000000" pitchFamily="2" charset="2"/>
              <a:buChar char="Ø"/>
              <a:tabLst>
                <a:tab pos="470297" algn="l"/>
              </a:tabLst>
              <a:defRPr/>
            </a:pPr>
            <a:r>
              <a:rPr lang="fr-CH" sz="2400" dirty="0">
                <a:solidFill>
                  <a:srgbClr val="0037A4"/>
                </a:solidFill>
                <a:latin typeface="+mj-lt"/>
                <a:cs typeface="Arial" panose="020B0604020202020204" pitchFamily="34" charset="0"/>
              </a:rPr>
              <a:t>Est-ce une extension d’une marque déjà existante?</a:t>
            </a:r>
          </a:p>
          <a:p>
            <a:pPr marL="742950" lvl="2" indent="-342900" defTabSz="685800" fontAlgn="auto">
              <a:spcBef>
                <a:spcPts val="0"/>
              </a:spcBef>
              <a:spcAft>
                <a:spcPts val="0"/>
              </a:spcAft>
              <a:buFont typeface="Wingdings" panose="05000000000000000000" pitchFamily="2" charset="2"/>
              <a:buChar char="Ø"/>
              <a:tabLst>
                <a:tab pos="470297" algn="l"/>
              </a:tabLst>
              <a:defRPr/>
            </a:pPr>
            <a:r>
              <a:rPr lang="fr-CH" sz="2400" dirty="0">
                <a:solidFill>
                  <a:srgbClr val="0037A4"/>
                </a:solidFill>
                <a:latin typeface="+mj-lt"/>
                <a:cs typeface="Arial" panose="020B0604020202020204" pitchFamily="34" charset="0"/>
              </a:rPr>
              <a:t>Est-ce un terme distinctif, allusif, descriptif?</a:t>
            </a:r>
          </a:p>
          <a:p>
            <a:pPr marL="742950" lvl="2" indent="-342900" defTabSz="685800" fontAlgn="auto">
              <a:spcBef>
                <a:spcPts val="0"/>
              </a:spcBef>
              <a:spcAft>
                <a:spcPts val="0"/>
              </a:spcAft>
              <a:buFont typeface="Wingdings" panose="05000000000000000000" pitchFamily="2" charset="2"/>
              <a:buChar char="Ø"/>
              <a:tabLst>
                <a:tab pos="470297" algn="l"/>
              </a:tabLst>
              <a:defRPr/>
            </a:pPr>
            <a:r>
              <a:rPr lang="fr-CH" sz="2400" dirty="0">
                <a:solidFill>
                  <a:srgbClr val="0037A4"/>
                </a:solidFill>
                <a:latin typeface="+mj-lt"/>
                <a:cs typeface="Arial" panose="020B0604020202020204" pitchFamily="34" charset="0"/>
              </a:rPr>
              <a:t>Doit-on protéger la marque verbale ou une marque figurative?</a:t>
            </a:r>
          </a:p>
          <a:p>
            <a:pPr marL="742950" lvl="2" indent="-342900" defTabSz="685800" fontAlgn="auto">
              <a:spcBef>
                <a:spcPts val="0"/>
              </a:spcBef>
              <a:spcAft>
                <a:spcPts val="0"/>
              </a:spcAft>
              <a:buFont typeface="Wingdings" panose="05000000000000000000" pitchFamily="2" charset="2"/>
              <a:buChar char="Ø"/>
              <a:tabLst>
                <a:tab pos="470297" algn="l"/>
              </a:tabLst>
              <a:defRPr/>
            </a:pPr>
            <a:r>
              <a:rPr lang="fr-CH" sz="2400" dirty="0">
                <a:solidFill>
                  <a:srgbClr val="0037A4"/>
                </a:solidFill>
                <a:latin typeface="+mj-lt"/>
                <a:cs typeface="Arial" panose="020B0604020202020204" pitchFamily="34" charset="0"/>
              </a:rPr>
              <a:t>L’usage est-il prévu à court terme ou à long terme?</a:t>
            </a:r>
          </a:p>
          <a:p>
            <a:pPr marL="742950" lvl="2" indent="-342900" defTabSz="685800" fontAlgn="auto">
              <a:spcBef>
                <a:spcPts val="0"/>
              </a:spcBef>
              <a:spcAft>
                <a:spcPts val="0"/>
              </a:spcAft>
              <a:buFont typeface="Wingdings" panose="05000000000000000000" pitchFamily="2" charset="2"/>
              <a:buChar char="Ø"/>
              <a:tabLst>
                <a:tab pos="470297" algn="l"/>
              </a:tabLst>
              <a:defRPr/>
            </a:pPr>
            <a:r>
              <a:rPr lang="fr-CH" sz="2400" dirty="0">
                <a:solidFill>
                  <a:srgbClr val="0037A4"/>
                </a:solidFill>
                <a:latin typeface="+mj-lt"/>
                <a:cs typeface="Arial" panose="020B0604020202020204" pitchFamily="34" charset="0"/>
              </a:rPr>
              <a:t>Est-il possible de protéger la nouvelle création par un Dessin et Modèle (design) ou l’est-ell</a:t>
            </a:r>
            <a:r>
              <a:rPr lang="fr-CH" dirty="0">
                <a:solidFill>
                  <a:srgbClr val="0037A4"/>
                </a:solidFill>
                <a:latin typeface="+mj-lt"/>
                <a:cs typeface="Arial" panose="020B0604020202020204" pitchFamily="34" charset="0"/>
              </a:rPr>
              <a:t>e </a:t>
            </a:r>
            <a:r>
              <a:rPr lang="fr-CH" sz="2400" dirty="0">
                <a:solidFill>
                  <a:srgbClr val="0037A4"/>
                </a:solidFill>
                <a:latin typeface="+mj-lt"/>
                <a:cs typeface="Arial" panose="020B0604020202020204" pitchFamily="34" charset="0"/>
              </a:rPr>
              <a:t>par le droit d’auteur (copyright)?</a:t>
            </a:r>
          </a:p>
          <a:p>
            <a:pPr marL="742950" lvl="2" indent="-342900" defTabSz="685800" fontAlgn="auto">
              <a:spcBef>
                <a:spcPts val="0"/>
              </a:spcBef>
              <a:spcAft>
                <a:spcPts val="0"/>
              </a:spcAft>
              <a:buFont typeface="Wingdings" panose="05000000000000000000" pitchFamily="2" charset="2"/>
              <a:buChar char="Ø"/>
              <a:tabLst>
                <a:tab pos="470297" algn="l"/>
              </a:tabLst>
              <a:defRPr/>
            </a:pPr>
            <a:r>
              <a:rPr lang="fr-CH" sz="2400" dirty="0">
                <a:solidFill>
                  <a:srgbClr val="0037A4"/>
                </a:solidFill>
                <a:latin typeface="+mj-lt"/>
                <a:cs typeface="Arial" panose="020B0604020202020204" pitchFamily="34" charset="0"/>
              </a:rPr>
              <a:t>Quid des adaptations/variations locales?</a:t>
            </a:r>
          </a:p>
          <a:p>
            <a:pPr marL="742950" lvl="2" indent="-342900" defTabSz="685800" fontAlgn="auto">
              <a:spcBef>
                <a:spcPts val="0"/>
              </a:spcBef>
              <a:spcAft>
                <a:spcPts val="0"/>
              </a:spcAft>
              <a:buFont typeface="Wingdings" panose="05000000000000000000" pitchFamily="2" charset="2"/>
              <a:buChar char="Ø"/>
              <a:tabLst>
                <a:tab pos="470297" algn="l"/>
              </a:tabLst>
              <a:defRPr/>
            </a:pPr>
            <a:r>
              <a:rPr lang="fr-CH" dirty="0">
                <a:solidFill>
                  <a:srgbClr val="0037A4"/>
                </a:solidFill>
                <a:latin typeface="+mj-lt"/>
                <a:cs typeface="Arial" panose="020B0604020202020204" pitchFamily="34" charset="0"/>
              </a:rPr>
              <a:t>Quand faire les protections</a:t>
            </a:r>
            <a:r>
              <a:rPr lang="fr-CH" sz="2400" dirty="0">
                <a:solidFill>
                  <a:srgbClr val="0037A4"/>
                </a:solidFill>
                <a:latin typeface="+mj-lt"/>
                <a:cs typeface="Arial" panose="020B0604020202020204" pitchFamily="34" charset="0"/>
              </a:rPr>
              <a:t>? </a:t>
            </a:r>
          </a:p>
          <a:p>
            <a:pPr marL="742950" lvl="2" indent="-342900" defTabSz="685800" fontAlgn="auto">
              <a:spcBef>
                <a:spcPts val="0"/>
              </a:spcBef>
              <a:spcAft>
                <a:spcPts val="0"/>
              </a:spcAft>
              <a:buFont typeface="Wingdings" panose="05000000000000000000" pitchFamily="2" charset="2"/>
              <a:buChar char="Ø"/>
              <a:tabLst>
                <a:tab pos="470297" algn="l"/>
              </a:tabLst>
              <a:defRPr/>
            </a:pPr>
            <a:r>
              <a:rPr lang="fr-CH" sz="2400" dirty="0">
                <a:solidFill>
                  <a:srgbClr val="0037A4"/>
                </a:solidFill>
                <a:latin typeface="+mj-lt"/>
                <a:cs typeface="Arial" panose="020B0604020202020204" pitchFamily="34" charset="0"/>
              </a:rPr>
              <a:t>Le produit est-il souvent copié?</a:t>
            </a:r>
          </a:p>
          <a:p>
            <a:pPr marL="742950" lvl="2" indent="-342900" defTabSz="685800" fontAlgn="auto">
              <a:spcBef>
                <a:spcPts val="0"/>
              </a:spcBef>
              <a:spcAft>
                <a:spcPts val="0"/>
              </a:spcAft>
              <a:buFont typeface="Wingdings" panose="05000000000000000000" pitchFamily="2" charset="2"/>
              <a:buChar char="Ø"/>
              <a:tabLst>
                <a:tab pos="470297" algn="l"/>
              </a:tabLst>
              <a:defRPr/>
            </a:pPr>
            <a:r>
              <a:rPr lang="fr-CH" dirty="0">
                <a:solidFill>
                  <a:srgbClr val="0037A4"/>
                </a:solidFill>
                <a:latin typeface="+mj-lt"/>
                <a:cs typeface="Arial" panose="020B0604020202020204" pitchFamily="34" charset="0"/>
              </a:rPr>
              <a:t>La défense basée sur les protections sera-t-elle </a:t>
            </a:r>
            <a:r>
              <a:rPr lang="fr-CH" sz="2400" dirty="0">
                <a:solidFill>
                  <a:srgbClr val="0037A4"/>
                </a:solidFill>
                <a:latin typeface="+mj-lt"/>
                <a:cs typeface="Arial" panose="020B0604020202020204" pitchFamily="34" charset="0"/>
              </a:rPr>
              <a:t>possible?</a:t>
            </a:r>
          </a:p>
          <a:p>
            <a:pPr marL="742950" lvl="2" indent="-342900" defTabSz="685800" fontAlgn="auto">
              <a:spcBef>
                <a:spcPts val="0"/>
              </a:spcBef>
              <a:spcAft>
                <a:spcPts val="0"/>
              </a:spcAft>
              <a:buFont typeface="Wingdings" panose="05000000000000000000" pitchFamily="2" charset="2"/>
              <a:buChar char="Ø"/>
              <a:tabLst>
                <a:tab pos="470297" algn="l"/>
              </a:tabLst>
              <a:defRPr/>
            </a:pPr>
            <a:r>
              <a:rPr lang="fr-CH" sz="2400" dirty="0">
                <a:solidFill>
                  <a:srgbClr val="0037A4"/>
                </a:solidFill>
                <a:latin typeface="+mj-lt"/>
                <a:cs typeface="Arial" panose="020B0604020202020204" pitchFamily="34" charset="0"/>
              </a:rPr>
              <a:t>Dans quels pays protéger?</a:t>
            </a:r>
            <a:br>
              <a:rPr lang="fr-CH" sz="2000" dirty="0">
                <a:latin typeface="Arial" panose="020B0604020202020204" pitchFamily="34" charset="0"/>
                <a:cs typeface="Arial" panose="020B0604020202020204" pitchFamily="34" charset="0"/>
              </a:rPr>
            </a:br>
            <a:r>
              <a:rPr lang="fr-CH" sz="2000" dirty="0">
                <a:latin typeface="Arial" panose="020B0604020202020204" pitchFamily="34" charset="0"/>
                <a:cs typeface="Arial" panose="020B0604020202020204" pitchFamily="34" charset="0"/>
              </a:rPr>
              <a:t>	  		</a:t>
            </a:r>
          </a:p>
          <a:p>
            <a:pPr marL="214313" indent="-214313" defTabSz="685800" fontAlgn="auto">
              <a:spcBef>
                <a:spcPts val="0"/>
              </a:spcBef>
              <a:spcAft>
                <a:spcPts val="450"/>
              </a:spcAft>
              <a:buFont typeface="Arial" panose="020B0604020202020204" pitchFamily="34" charset="0"/>
              <a:buChar char="•"/>
              <a:tabLst>
                <a:tab pos="470297" algn="l"/>
              </a:tabLst>
              <a:defRPr/>
            </a:pPr>
            <a:endParaRPr lang="fr-CH" sz="800" dirty="0">
              <a:latin typeface="Arial" panose="020B0604020202020204" pitchFamily="34" charset="0"/>
              <a:cs typeface="Arial" panose="020B0604020202020204" pitchFamily="34" charset="0"/>
            </a:endParaRPr>
          </a:p>
          <a:p>
            <a:endParaRPr lang="en-US" dirty="0"/>
          </a:p>
        </p:txBody>
      </p:sp>
      <p:pic>
        <p:nvPicPr>
          <p:cNvPr id="9" name="Picture 8"/>
          <p:cNvPicPr>
            <a:picLocks noChangeAspect="1"/>
          </p:cNvPicPr>
          <p:nvPr/>
        </p:nvPicPr>
        <p:blipFill rotWithShape="1">
          <a:blip r:embed="rId2"/>
          <a:srcRect l="9580" r="9783" b="3384"/>
          <a:stretch/>
        </p:blipFill>
        <p:spPr>
          <a:xfrm>
            <a:off x="6705600" y="1012115"/>
            <a:ext cx="1845366" cy="4833769"/>
          </a:xfrm>
          <a:prstGeom prst="rect">
            <a:avLst/>
          </a:prstGeom>
        </p:spPr>
      </p:pic>
    </p:spTree>
    <p:extLst>
      <p:ext uri="{BB962C8B-B14F-4D97-AF65-F5344CB8AC3E}">
        <p14:creationId xmlns:p14="http://schemas.microsoft.com/office/powerpoint/2010/main" val="2496064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059C2515-35DF-47F9-9D38-0EFC22581711}" type="slidenum">
              <a:rPr lang="en-GB" smtClean="0"/>
              <a:pPr>
                <a:defRPr/>
              </a:pPr>
              <a:t>11</a:t>
            </a:fld>
            <a:endParaRPr lang="en-GB" dirty="0">
              <a:latin typeface="Trebuchet MS" pitchFamily="34" charset="0"/>
            </a:endParaRP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1"/>
            <a:ext cx="8608458"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114800" y="324681"/>
            <a:ext cx="3672408" cy="439737"/>
          </a:xfrm>
        </p:spPr>
        <p:txBody>
          <a:bodyPr/>
          <a:lstStyle/>
          <a:p>
            <a:r>
              <a:rPr lang="fr-CH" sz="2000" dirty="0">
                <a:solidFill>
                  <a:schemeClr val="tx1"/>
                </a:solidFill>
              </a:rPr>
              <a:t>pour les Marques</a:t>
            </a:r>
          </a:p>
        </p:txBody>
      </p:sp>
    </p:spTree>
    <p:extLst>
      <p:ext uri="{BB962C8B-B14F-4D97-AF65-F5344CB8AC3E}">
        <p14:creationId xmlns:p14="http://schemas.microsoft.com/office/powerpoint/2010/main" val="1733206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flipV="1">
            <a:off x="2514600" y="3200400"/>
            <a:ext cx="360000" cy="1"/>
          </a:xfrm>
          <a:prstGeom prst="straightConnector1">
            <a:avLst/>
          </a:prstGeom>
          <a:ln w="9525">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bwMode="auto">
          <a:xfrm>
            <a:off x="381000" y="76201"/>
            <a:ext cx="8467328" cy="62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err="1">
                <a:ln>
                  <a:noFill/>
                </a:ln>
                <a:solidFill>
                  <a:srgbClr val="0037A4"/>
                </a:solidFill>
                <a:effectLst/>
                <a:uLnTx/>
                <a:uFillTx/>
                <a:latin typeface="+mn-lt"/>
              </a:rPr>
              <a:t>Présence</a:t>
            </a:r>
            <a:r>
              <a:rPr kumimoji="0" lang="en-GB" sz="3200" b="0" i="0" u="none" strike="noStrike" kern="0" cap="none" spc="0" normalizeH="0" baseline="0" noProof="0" dirty="0">
                <a:ln>
                  <a:noFill/>
                </a:ln>
                <a:solidFill>
                  <a:srgbClr val="0037A4"/>
                </a:solidFill>
                <a:effectLst/>
                <a:uLnTx/>
                <a:uFillTx/>
                <a:latin typeface="+mn-lt"/>
              </a:rPr>
              <a:t> </a:t>
            </a:r>
            <a:r>
              <a:rPr kumimoji="0" lang="en-GB" sz="3200" b="0" i="0" u="none" strike="noStrike" kern="0" cap="none" spc="0" normalizeH="0" baseline="0" noProof="0" dirty="0" err="1">
                <a:ln>
                  <a:noFill/>
                </a:ln>
                <a:solidFill>
                  <a:srgbClr val="0037A4"/>
                </a:solidFill>
                <a:effectLst/>
                <a:uLnTx/>
                <a:uFillTx/>
                <a:latin typeface="+mn-lt"/>
              </a:rPr>
              <a:t>Globale</a:t>
            </a:r>
            <a:r>
              <a:rPr kumimoji="0" lang="en-GB" sz="3200" b="0" i="0" u="none" strike="noStrike" kern="0" cap="none" spc="0" normalizeH="0" baseline="0" noProof="0" dirty="0">
                <a:ln>
                  <a:noFill/>
                </a:ln>
                <a:solidFill>
                  <a:srgbClr val="0037A4"/>
                </a:solidFill>
                <a:effectLst/>
                <a:uLnTx/>
                <a:uFillTx/>
                <a:latin typeface="+mn-lt"/>
              </a:rPr>
              <a:t> – </a:t>
            </a:r>
            <a:r>
              <a:rPr kumimoji="0" lang="en-GB" sz="3200" b="0" i="0" u="none" strike="noStrike" kern="0" cap="none" spc="0" normalizeH="0" baseline="0" noProof="0" dirty="0" err="1">
                <a:ln>
                  <a:noFill/>
                </a:ln>
                <a:solidFill>
                  <a:srgbClr val="0037A4"/>
                </a:solidFill>
                <a:effectLst/>
                <a:uLnTx/>
                <a:uFillTx/>
                <a:latin typeface="+mn-lt"/>
              </a:rPr>
              <a:t>Stratégie</a:t>
            </a:r>
            <a:r>
              <a:rPr kumimoji="0" lang="en-GB" sz="3200" b="0" i="0" u="none" strike="noStrike" kern="0" cap="none" spc="0" normalizeH="0" baseline="0" noProof="0" dirty="0">
                <a:ln>
                  <a:noFill/>
                </a:ln>
                <a:solidFill>
                  <a:srgbClr val="0037A4"/>
                </a:solidFill>
                <a:effectLst/>
                <a:uLnTx/>
                <a:uFillTx/>
                <a:latin typeface="+mn-lt"/>
              </a:rPr>
              <a:t> de Protection</a:t>
            </a:r>
          </a:p>
        </p:txBody>
      </p:sp>
      <p:sp>
        <p:nvSpPr>
          <p:cNvPr id="15" name="Content Placeholder 2"/>
          <p:cNvSpPr>
            <a:spLocks noGrp="1"/>
          </p:cNvSpPr>
          <p:nvPr>
            <p:ph idx="1"/>
          </p:nvPr>
        </p:nvSpPr>
        <p:spPr bwMode="auto">
          <a:xfrm>
            <a:off x="580246" y="990600"/>
            <a:ext cx="853062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8000" b="0" i="0" u="none" strike="noStrike" kern="0" cap="none" spc="0" normalizeH="0" baseline="0" noProof="0" dirty="0">
                <a:ln>
                  <a:noFill/>
                </a:ln>
                <a:solidFill>
                  <a:srgbClr val="0037A4"/>
                </a:solidFill>
                <a:effectLst/>
                <a:uLnTx/>
                <a:uFillTx/>
                <a:cs typeface="Arial" panose="020B0604020202020204" pitchFamily="34" charset="0"/>
              </a:rPr>
              <a:t>Les sociétés qui ont une </a:t>
            </a:r>
            <a:r>
              <a:rPr lang="fr-CH" sz="8000" dirty="0">
                <a:solidFill>
                  <a:srgbClr val="0037A4"/>
                </a:solidFill>
                <a:cs typeface="Arial" panose="020B0604020202020204" pitchFamily="34" charset="0"/>
              </a:rPr>
              <a:t>présence globale ont besoin d’une stratégie de protection pointue qui:</a:t>
            </a:r>
            <a:endParaRPr kumimoji="0" lang="en-US" sz="8000" b="0" i="0" u="none" strike="noStrike" kern="0" cap="none" spc="0" normalizeH="0" baseline="0" noProof="0" dirty="0">
              <a:ln>
                <a:noFill/>
              </a:ln>
              <a:solidFill>
                <a:srgbClr val="0037A4"/>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37A4"/>
              </a:solidFill>
              <a:effectLst/>
              <a:uLnTx/>
              <a:uFillTx/>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tab pos="627063" algn="l"/>
              </a:tabLst>
              <a:defRPr/>
            </a:pPr>
            <a:r>
              <a:rPr kumimoji="0" lang="fr-CH" sz="7200" b="0" i="0" u="none" strike="noStrike" kern="0" cap="none" spc="0" normalizeH="0" baseline="0" noProof="0" dirty="0">
                <a:ln>
                  <a:noFill/>
                </a:ln>
                <a:solidFill>
                  <a:srgbClr val="0037A4"/>
                </a:solidFill>
                <a:effectLst/>
                <a:uLnTx/>
                <a:uFillTx/>
                <a:cs typeface="Arial" panose="020B0604020202020204" pitchFamily="34" charset="0"/>
              </a:rPr>
              <a:t>Offre la protection la plus large         marque verbale vs. </a:t>
            </a:r>
            <a:r>
              <a:rPr kumimoji="0" lang="fr-CH" sz="7200" b="0" i="1" u="none" strike="noStrike" kern="0" cap="none" spc="0" normalizeH="0" baseline="0" noProof="0" dirty="0">
                <a:ln>
                  <a:noFill/>
                </a:ln>
                <a:solidFill>
                  <a:srgbClr val="0037A4"/>
                </a:solidFill>
                <a:effectLst/>
                <a:uLnTx/>
                <a:uFillTx/>
                <a:cs typeface="Arial" panose="020B0604020202020204" pitchFamily="34" charset="0"/>
              </a:rPr>
              <a:t>logo + design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tab pos="627063" algn="l"/>
              </a:tabLst>
              <a:defRPr/>
            </a:pPr>
            <a:r>
              <a:rPr kumimoji="0" lang="fr-CH" sz="7200" b="0" i="0" u="none" strike="noStrike" kern="0" cap="none" spc="0" normalizeH="0" baseline="0" noProof="0" dirty="0">
                <a:ln>
                  <a:noFill/>
                </a:ln>
                <a:solidFill>
                  <a:srgbClr val="0037A4"/>
                </a:solidFill>
                <a:effectLst/>
                <a:uLnTx/>
                <a:uFillTx/>
                <a:cs typeface="Arial" panose="020B0604020202020204" pitchFamily="34" charset="0"/>
              </a:rPr>
              <a:t>Couvrant (la plupart) des marchés existants         défense des protections</a:t>
            </a:r>
            <a:endParaRPr kumimoji="0" lang="fr-CH" sz="7200" b="0" i="1" u="none" strike="noStrike" kern="0" cap="none" spc="0" normalizeH="0" baseline="0" noProof="0" dirty="0">
              <a:ln>
                <a:noFill/>
              </a:ln>
              <a:solidFill>
                <a:srgbClr val="0037A4"/>
              </a:solidFill>
              <a:effectLst/>
              <a:uLnTx/>
              <a:uFillTx/>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tab pos="627063" algn="l"/>
              </a:tabLst>
              <a:defRPr/>
            </a:pPr>
            <a:r>
              <a:rPr kumimoji="0" lang="fr-CH" sz="7200" b="0" i="0" u="none" strike="noStrike" kern="0" cap="none" spc="0" normalizeH="0" baseline="0" noProof="0" dirty="0">
                <a:ln>
                  <a:noFill/>
                </a:ln>
                <a:solidFill>
                  <a:srgbClr val="0037A4"/>
                </a:solidFill>
                <a:effectLst/>
                <a:uLnTx/>
                <a:uFillTx/>
                <a:cs typeface="Arial" panose="020B0604020202020204" pitchFamily="34" charset="0"/>
              </a:rPr>
              <a:t>Constamment adaptée aux plans de lancement et de développement du business i.e. qui soit en ligne avec les attentes des clients et consommateurs et prenant en compte la situation économique et problèmes éventuels</a:t>
            </a:r>
          </a:p>
          <a:p>
            <a:pPr marL="0" marR="0" lvl="0" indent="0" defTabSz="914400" eaLnBrk="1" fontAlgn="auto" latinLnBrk="0" hangingPunct="1">
              <a:lnSpc>
                <a:spcPct val="100000"/>
              </a:lnSpc>
              <a:spcBef>
                <a:spcPts val="0"/>
              </a:spcBef>
              <a:spcAft>
                <a:spcPts val="0"/>
              </a:spcAft>
              <a:buClrTx/>
              <a:buSzTx/>
              <a:buNone/>
              <a:tabLst>
                <a:tab pos="627063" algn="l"/>
              </a:tabLst>
              <a:defRPr/>
            </a:pPr>
            <a:r>
              <a:rPr kumimoji="0" lang="fr-CH" sz="7200" b="0" i="0" u="none" strike="noStrike" kern="0" cap="none" spc="0" normalizeH="0" baseline="0" noProof="0" dirty="0">
                <a:ln>
                  <a:noFill/>
                </a:ln>
                <a:solidFill>
                  <a:srgbClr val="0037A4"/>
                </a:solidFill>
                <a:effectLst/>
                <a:uLnTx/>
                <a:uFillTx/>
                <a:cs typeface="Arial" panose="020B0604020202020204" pitchFamily="34" charset="0"/>
              </a:rPr>
              <a:t>	</a:t>
            </a:r>
            <a:br>
              <a:rPr kumimoji="0" lang="fr-CH" sz="7200" b="0" i="0" u="none" strike="noStrike" kern="0" cap="none" spc="0" normalizeH="0" baseline="0" noProof="0" dirty="0">
                <a:ln>
                  <a:noFill/>
                </a:ln>
                <a:solidFill>
                  <a:srgbClr val="0037A4"/>
                </a:solidFill>
                <a:effectLst/>
                <a:uLnTx/>
                <a:uFillTx/>
                <a:cs typeface="Arial" panose="020B0604020202020204" pitchFamily="34" charset="0"/>
              </a:rPr>
            </a:br>
            <a:r>
              <a:rPr kumimoji="0" lang="fr-CH" sz="8000" b="0" i="0" u="none" strike="noStrike" kern="0" cap="none" spc="0" normalizeH="0" baseline="0" noProof="0" dirty="0">
                <a:ln>
                  <a:noFill/>
                </a:ln>
                <a:solidFill>
                  <a:srgbClr val="0037A4"/>
                </a:solidFill>
                <a:effectLst/>
                <a:uLnTx/>
                <a:uFillTx/>
                <a:cs typeface="Arial" panose="020B0604020202020204" pitchFamily="34" charset="0"/>
              </a:rPr>
              <a:t>	  			</a:t>
            </a:r>
            <a:r>
              <a:rPr kumimoji="0" lang="fr-CH" sz="8000" b="0" i="1" u="none" strike="noStrike" kern="0" cap="none" spc="0" normalizeH="0" baseline="0" noProof="0" dirty="0">
                <a:ln>
                  <a:noFill/>
                </a:ln>
                <a:solidFill>
                  <a:srgbClr val="0037A4"/>
                </a:solidFill>
                <a:effectLst/>
                <a:uLnTx/>
                <a:uFillTx/>
                <a:cs typeface="Arial" panose="020B0604020202020204" pitchFamily="34" charset="0"/>
              </a:rPr>
              <a:t>imitations/contrefaçons</a:t>
            </a:r>
            <a:r>
              <a:rPr kumimoji="0" lang="fr-CH" sz="8000" b="0" i="0" u="none" strike="noStrike" kern="0" cap="none" spc="0" normalizeH="0" baseline="0" noProof="0" dirty="0">
                <a:ln>
                  <a:noFill/>
                </a:ln>
                <a:solidFill>
                  <a:srgbClr val="0037A4"/>
                </a:solidFill>
                <a:effectLst/>
                <a:uLnTx/>
                <a:uFillTx/>
                <a:cs typeface="Arial" panose="020B0604020202020204" pitchFamily="34" charset="0"/>
              </a:rPr>
              <a:t> </a:t>
            </a:r>
          </a:p>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tab pos="627063" algn="l"/>
              </a:tabLst>
              <a:defRPr/>
            </a:pPr>
            <a:endParaRPr kumimoji="0" lang="fr-CH" sz="1800" b="0" i="0" u="none" strike="noStrike" kern="0" cap="none" spc="0" normalizeH="0" baseline="0" noProof="0" dirty="0">
              <a:ln>
                <a:noFill/>
              </a:ln>
              <a:solidFill>
                <a:srgbClr val="0037A4"/>
              </a:solidFill>
              <a:effectLst/>
              <a:uLnTx/>
              <a:uFillTx/>
              <a:cs typeface="Arial" panose="020B0604020202020204" pitchFamily="34" charset="0"/>
            </a:endParaRPr>
          </a:p>
          <a:p>
            <a:pPr marL="0" marR="0" lvl="0" indent="0" defTabSz="914400" eaLnBrk="1" fontAlgn="auto" latinLnBrk="0" hangingPunct="1">
              <a:lnSpc>
                <a:spcPct val="100000"/>
              </a:lnSpc>
              <a:spcBef>
                <a:spcPts val="0"/>
              </a:spcBef>
              <a:spcAft>
                <a:spcPts val="600"/>
              </a:spcAft>
              <a:buClrTx/>
              <a:buSzTx/>
              <a:buFontTx/>
              <a:buNone/>
              <a:tabLst>
                <a:tab pos="627063" algn="l"/>
              </a:tabLst>
              <a:defRPr/>
            </a:pPr>
            <a:r>
              <a:rPr kumimoji="0" lang="fr-CH" sz="8000" b="0" i="0" u="sng" strike="noStrike" kern="0" cap="none" spc="0" normalizeH="0" baseline="0" noProof="0" dirty="0">
                <a:ln>
                  <a:noFill/>
                </a:ln>
                <a:effectLst/>
                <a:uLnTx/>
                <a:uFillTx/>
                <a:cs typeface="Arial" panose="020B0604020202020204" pitchFamily="34" charset="0"/>
              </a:rPr>
              <a:t>Questions à considérer:</a:t>
            </a:r>
          </a:p>
          <a:p>
            <a:pPr marL="0" marR="0" lvl="0" indent="0" defTabSz="914400" eaLnBrk="1" fontAlgn="auto" latinLnBrk="0" hangingPunct="1">
              <a:lnSpc>
                <a:spcPct val="100000"/>
              </a:lnSpc>
              <a:spcBef>
                <a:spcPts val="0"/>
              </a:spcBef>
              <a:spcAft>
                <a:spcPts val="600"/>
              </a:spcAft>
              <a:buClrTx/>
              <a:buSzTx/>
              <a:buFontTx/>
              <a:buNone/>
              <a:tabLst>
                <a:tab pos="627063" algn="l"/>
              </a:tabLst>
              <a:defRPr/>
            </a:pPr>
            <a:endParaRPr kumimoji="0" lang="fr-CH" sz="3600" b="0" i="0" u="sng" strike="noStrike" kern="0" cap="none" spc="0" normalizeH="0" baseline="0" noProof="0" dirty="0">
              <a:ln>
                <a:noFill/>
              </a:ln>
              <a:effectLst/>
              <a:uLnTx/>
              <a:uFillTx/>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Tx/>
              <a:buChar char="-"/>
              <a:tabLst>
                <a:tab pos="627063" algn="l"/>
              </a:tabLst>
              <a:defRPr/>
            </a:pPr>
            <a:r>
              <a:rPr kumimoji="0" lang="fr-CH" sz="8000" b="0" i="0" u="none" strike="noStrike" kern="0" cap="none" spc="0" normalizeH="0" baseline="0" noProof="0" dirty="0">
                <a:ln>
                  <a:noFill/>
                </a:ln>
                <a:solidFill>
                  <a:srgbClr val="0037A4"/>
                </a:solidFill>
                <a:effectLst/>
                <a:uLnTx/>
                <a:uFillTx/>
                <a:cs typeface="Arial" panose="020B0604020202020204" pitchFamily="34" charset="0"/>
              </a:rPr>
              <a:t>Quoi protéger? Tout ou partie du produit?</a:t>
            </a:r>
          </a:p>
          <a:p>
            <a:pPr marL="285750" marR="0" lvl="0" indent="-285750" defTabSz="914400" eaLnBrk="1" fontAlgn="auto" latinLnBrk="0" hangingPunct="1">
              <a:lnSpc>
                <a:spcPct val="100000"/>
              </a:lnSpc>
              <a:spcBef>
                <a:spcPts val="0"/>
              </a:spcBef>
              <a:spcAft>
                <a:spcPts val="0"/>
              </a:spcAft>
              <a:buClrTx/>
              <a:buSzTx/>
              <a:buFontTx/>
              <a:buChar char="-"/>
              <a:tabLst>
                <a:tab pos="627063" algn="l"/>
              </a:tabLst>
              <a:defRPr/>
            </a:pPr>
            <a:r>
              <a:rPr lang="fr-CH" sz="8000" dirty="0">
                <a:solidFill>
                  <a:srgbClr val="0037A4"/>
                </a:solidFill>
                <a:cs typeface="Arial" panose="020B0604020202020204" pitchFamily="34" charset="0"/>
              </a:rPr>
              <a:t>Est-ce nouveau, </a:t>
            </a:r>
            <a:r>
              <a:rPr kumimoji="0" lang="fr-CH" sz="8000" b="0" i="0" u="none" strike="noStrike" kern="0" cap="none" spc="0" normalizeH="0" baseline="0" noProof="0" dirty="0">
                <a:ln>
                  <a:noFill/>
                </a:ln>
                <a:solidFill>
                  <a:srgbClr val="0037A4"/>
                </a:solidFill>
                <a:effectLst/>
                <a:uLnTx/>
                <a:uFillTx/>
                <a:cs typeface="Arial" panose="020B0604020202020204" pitchFamily="34" charset="0"/>
              </a:rPr>
              <a:t>original, distinctif, fonctionnel?</a:t>
            </a:r>
          </a:p>
          <a:p>
            <a:pPr marL="285750" marR="0" lvl="0" indent="-285750" defTabSz="914400" eaLnBrk="1" fontAlgn="auto" latinLnBrk="0" hangingPunct="1">
              <a:lnSpc>
                <a:spcPct val="100000"/>
              </a:lnSpc>
              <a:spcBef>
                <a:spcPts val="0"/>
              </a:spcBef>
              <a:spcAft>
                <a:spcPts val="0"/>
              </a:spcAft>
              <a:buClrTx/>
              <a:buSzTx/>
              <a:buFontTx/>
              <a:buChar char="-"/>
              <a:tabLst>
                <a:tab pos="627063" algn="l"/>
              </a:tabLst>
              <a:defRPr/>
            </a:pPr>
            <a:r>
              <a:rPr kumimoji="0" lang="fr-CH" sz="8000" b="0" i="0" u="none" strike="noStrike" kern="0" cap="none" spc="0" normalizeH="0" baseline="0" noProof="0" dirty="0">
                <a:ln>
                  <a:noFill/>
                </a:ln>
                <a:solidFill>
                  <a:srgbClr val="0037A4"/>
                </a:solidFill>
                <a:effectLst/>
                <a:uLnTx/>
                <a:uFillTx/>
                <a:cs typeface="Arial" panose="020B0604020202020204" pitchFamily="34" charset="0"/>
              </a:rPr>
              <a:t>Quels pays désigner?</a:t>
            </a:r>
          </a:p>
          <a:p>
            <a:pPr marL="285750" marR="0" lvl="0" indent="-285750" defTabSz="914400" eaLnBrk="1" fontAlgn="auto" latinLnBrk="0" hangingPunct="1">
              <a:lnSpc>
                <a:spcPct val="100000"/>
              </a:lnSpc>
              <a:spcBef>
                <a:spcPts val="0"/>
              </a:spcBef>
              <a:spcAft>
                <a:spcPts val="0"/>
              </a:spcAft>
              <a:buClrTx/>
              <a:buSzTx/>
              <a:buFontTx/>
              <a:buChar char="-"/>
              <a:tabLst>
                <a:tab pos="627063" algn="l"/>
              </a:tabLst>
              <a:defRPr/>
            </a:pPr>
            <a:r>
              <a:rPr kumimoji="0" lang="en-US" sz="8000" b="0" i="0" u="none" strike="noStrike" kern="0" cap="none" spc="0" normalizeH="0" baseline="0" noProof="0" dirty="0">
                <a:ln>
                  <a:noFill/>
                </a:ln>
                <a:solidFill>
                  <a:srgbClr val="0037A4"/>
                </a:solidFill>
                <a:effectLst/>
                <a:uLnTx/>
                <a:uFillTx/>
                <a:cs typeface="Arial" panose="020B0604020202020204" pitchFamily="34" charset="0"/>
              </a:rPr>
              <a:t>Timing? </a:t>
            </a:r>
            <a:r>
              <a:rPr kumimoji="0" lang="en-US" sz="8000" b="0" i="0" u="none" strike="noStrike" kern="0" cap="none" spc="0" normalizeH="0" baseline="0" noProof="0" dirty="0" err="1">
                <a:ln>
                  <a:noFill/>
                </a:ln>
                <a:solidFill>
                  <a:srgbClr val="0037A4"/>
                </a:solidFill>
                <a:effectLst/>
                <a:uLnTx/>
                <a:uFillTx/>
                <a:cs typeface="Arial" panose="020B0604020202020204" pitchFamily="34" charset="0"/>
              </a:rPr>
              <a:t>Considérer</a:t>
            </a:r>
            <a:r>
              <a:rPr kumimoji="0" lang="en-US" sz="8000" b="0" i="0" u="none" strike="noStrike" kern="0" cap="none" spc="0" normalizeH="0" baseline="0" noProof="0" dirty="0">
                <a:ln>
                  <a:noFill/>
                </a:ln>
                <a:solidFill>
                  <a:srgbClr val="0037A4"/>
                </a:solidFill>
                <a:effectLst/>
                <a:uLnTx/>
                <a:uFillTx/>
                <a:cs typeface="Arial" panose="020B0604020202020204" pitchFamily="34" charset="0"/>
              </a:rPr>
              <a:t> la date de </a:t>
            </a:r>
            <a:r>
              <a:rPr kumimoji="0" lang="en-US" sz="8000" b="0" i="0" u="none" strike="noStrike" kern="0" cap="none" spc="0" normalizeH="0" baseline="0" noProof="0" dirty="0" err="1">
                <a:ln>
                  <a:noFill/>
                </a:ln>
                <a:solidFill>
                  <a:srgbClr val="0037A4"/>
                </a:solidFill>
                <a:effectLst/>
                <a:uLnTx/>
                <a:uFillTx/>
                <a:cs typeface="Arial" panose="020B0604020202020204" pitchFamily="34" charset="0"/>
              </a:rPr>
              <a:t>lancement</a:t>
            </a:r>
            <a:r>
              <a:rPr kumimoji="0" lang="en-US" sz="8000" b="0" i="0" u="none" strike="noStrike" kern="0" cap="none" spc="0" normalizeH="0" baseline="0" noProof="0" dirty="0">
                <a:ln>
                  <a:noFill/>
                </a:ln>
                <a:solidFill>
                  <a:srgbClr val="0037A4"/>
                </a:solidFill>
                <a:effectLst/>
                <a:uLnTx/>
                <a:uFillTx/>
                <a:cs typeface="Arial" panose="020B0604020202020204" pitchFamily="34" charset="0"/>
              </a:rPr>
              <a:t>… Publication.</a:t>
            </a:r>
          </a:p>
          <a:p>
            <a:pPr marL="285750" marR="0" lvl="0" indent="-285750" defTabSz="914400" eaLnBrk="1" fontAlgn="auto" latinLnBrk="0" hangingPunct="1">
              <a:lnSpc>
                <a:spcPct val="100000"/>
              </a:lnSpc>
              <a:spcBef>
                <a:spcPts val="0"/>
              </a:spcBef>
              <a:spcAft>
                <a:spcPts val="0"/>
              </a:spcAft>
              <a:buClrTx/>
              <a:buSzTx/>
              <a:buFontTx/>
              <a:buChar char="-"/>
              <a:tabLst>
                <a:tab pos="627063" algn="l"/>
              </a:tabLst>
              <a:defRPr/>
            </a:pPr>
            <a:r>
              <a:rPr kumimoji="0" lang="en-US" sz="8000" b="0" i="0" u="none" strike="noStrike" kern="0" cap="none" spc="0" normalizeH="0" baseline="0" noProof="0" dirty="0" err="1">
                <a:ln>
                  <a:noFill/>
                </a:ln>
                <a:solidFill>
                  <a:srgbClr val="0037A4"/>
                </a:solidFill>
                <a:effectLst/>
                <a:uLnTx/>
                <a:uFillTx/>
                <a:cs typeface="Arial" panose="020B0604020202020204" pitchFamily="34" charset="0"/>
              </a:rPr>
              <a:t>Contraintes</a:t>
            </a:r>
            <a:r>
              <a:rPr kumimoji="0" lang="en-US" sz="8000" b="0" i="0" u="none" strike="noStrike" kern="0" cap="none" spc="0" normalizeH="0" baseline="0" noProof="0" dirty="0">
                <a:ln>
                  <a:noFill/>
                </a:ln>
                <a:solidFill>
                  <a:srgbClr val="0037A4"/>
                </a:solidFill>
                <a:effectLst/>
                <a:uLnTx/>
                <a:uFillTx/>
                <a:cs typeface="Arial" panose="020B0604020202020204" pitchFamily="34" charset="0"/>
              </a:rPr>
              <a:t> pour les </a:t>
            </a:r>
            <a:r>
              <a:rPr kumimoji="0" lang="en-US" sz="8000" b="0" i="0" u="none" strike="noStrike" kern="0" cap="none" spc="0" normalizeH="0" baseline="0" noProof="0" dirty="0" err="1">
                <a:ln>
                  <a:noFill/>
                </a:ln>
                <a:solidFill>
                  <a:srgbClr val="0037A4"/>
                </a:solidFill>
                <a:effectLst/>
                <a:uLnTx/>
                <a:uFillTx/>
                <a:cs typeface="Arial" panose="020B0604020202020204" pitchFamily="34" charset="0"/>
              </a:rPr>
              <a:t>dépôts</a:t>
            </a:r>
            <a:r>
              <a:rPr kumimoji="0" lang="en-US" sz="8000" b="0" i="0" u="none" strike="noStrike" kern="0" cap="none" spc="0" normalizeH="0" baseline="0" noProof="0" dirty="0">
                <a:ln>
                  <a:noFill/>
                </a:ln>
                <a:solidFill>
                  <a:srgbClr val="0037A4"/>
                </a:solidFill>
                <a:effectLst/>
                <a:uLnTx/>
                <a:uFillTx/>
                <a:cs typeface="Arial" panose="020B0604020202020204" pitchFamily="34" charset="0"/>
              </a:rPr>
              <a:t> (</a:t>
            </a:r>
            <a:r>
              <a:rPr lang="en-US" sz="8000" dirty="0">
                <a:solidFill>
                  <a:srgbClr val="0037A4"/>
                </a:solidFill>
                <a:cs typeface="Arial" panose="020B0604020202020204" pitchFamily="34" charset="0"/>
              </a:rPr>
              <a:t>reproductions</a:t>
            </a:r>
            <a:r>
              <a:rPr kumimoji="0" lang="en-US" sz="8000" b="0" i="0" u="none" strike="noStrike" kern="0" cap="none" spc="0" normalizeH="0" baseline="0" noProof="0" dirty="0">
                <a:ln>
                  <a:noFill/>
                </a:ln>
                <a:solidFill>
                  <a:srgbClr val="0037A4"/>
                </a:solidFill>
                <a:effectLst/>
                <a:uLnTx/>
                <a:uFillTx/>
                <a:cs typeface="Arial" panose="020B0604020202020204" pitchFamily="34" charset="0"/>
              </a:rPr>
              <a:t>, declaration de </a:t>
            </a:r>
            <a:r>
              <a:rPr kumimoji="0" lang="en-US" sz="8000" b="0" i="0" u="none" strike="noStrike" kern="0" cap="none" spc="0" normalizeH="0" baseline="0" noProof="0" dirty="0" err="1">
                <a:ln>
                  <a:noFill/>
                </a:ln>
                <a:solidFill>
                  <a:srgbClr val="0037A4"/>
                </a:solidFill>
                <a:effectLst/>
                <a:uLnTx/>
                <a:uFillTx/>
                <a:cs typeface="Arial" panose="020B0604020202020204" pitchFamily="34" charset="0"/>
              </a:rPr>
              <a:t>transfert</a:t>
            </a:r>
            <a:r>
              <a:rPr kumimoji="0" lang="en-US" sz="8000" b="0" i="0" u="none" strike="noStrike" kern="0" cap="none" spc="0" normalizeH="0" baseline="0" noProof="0" dirty="0">
                <a:ln>
                  <a:noFill/>
                </a:ln>
                <a:solidFill>
                  <a:srgbClr val="0037A4"/>
                </a:solidFill>
                <a:effectLst/>
                <a:uLnTx/>
                <a:uFillTx/>
                <a:cs typeface="Arial" panose="020B0604020202020204" pitchFamily="34" charset="0"/>
              </a:rPr>
              <a:t> des droits,</a:t>
            </a:r>
            <a:r>
              <a:rPr kumimoji="0" lang="en-US" sz="8000" b="0" i="0" u="none" strike="noStrike" kern="0" cap="none" spc="0" normalizeH="0" baseline="0" noProof="0" dirty="0">
                <a:ln>
                  <a:noFill/>
                </a:ln>
                <a:solidFill>
                  <a:srgbClr val="0037A4"/>
                </a:solidFill>
                <a:effectLst/>
                <a:uLnTx/>
                <a:uFillTx/>
              </a:rPr>
              <a:t> etc.)?</a:t>
            </a:r>
            <a:endParaRPr kumimoji="0" lang="en-US" sz="800" b="0" i="0" u="none" strike="noStrike" kern="0" cap="none" spc="0" normalizeH="0" baseline="0" noProof="0" dirty="0">
              <a:ln>
                <a:noFill/>
              </a:ln>
              <a:solidFill>
                <a:srgbClr val="0037A4"/>
              </a:solidFill>
              <a:effectLst/>
              <a:uLnTx/>
              <a:uFillTx/>
            </a:endParaRPr>
          </a:p>
          <a:p>
            <a:pPr marL="285750" marR="0" lvl="0" indent="-285750" defTabSz="914400" eaLnBrk="1" fontAlgn="auto" latinLnBrk="0" hangingPunct="1">
              <a:lnSpc>
                <a:spcPct val="100000"/>
              </a:lnSpc>
              <a:spcBef>
                <a:spcPts val="0"/>
              </a:spcBef>
              <a:spcAft>
                <a:spcPts val="0"/>
              </a:spcAft>
              <a:buClrTx/>
              <a:buSzTx/>
              <a:buFontTx/>
              <a:buChar char="-"/>
              <a:tabLst>
                <a:tab pos="627063" algn="l"/>
              </a:tabLst>
              <a:defRPr/>
            </a:pPr>
            <a:endParaRPr kumimoji="0" lang="fr-CH" sz="1800" b="0" i="0" u="none" strike="noStrike" kern="0" cap="none" spc="0" normalizeH="0" baseline="0" noProof="0" dirty="0">
              <a:ln>
                <a:noFill/>
              </a:ln>
              <a:solidFill>
                <a:sysClr val="windowText" lastClr="000000"/>
              </a:solidFill>
              <a:effectLst/>
              <a:uLnTx/>
              <a:uFillTx/>
            </a:endParaRPr>
          </a:p>
          <a:p>
            <a:pPr marL="0" indent="0" eaLnBrk="1" fontAlgn="auto" hangingPunct="1">
              <a:spcBef>
                <a:spcPts val="0"/>
              </a:spcBef>
              <a:spcAft>
                <a:spcPts val="0"/>
              </a:spcAft>
              <a:buNone/>
              <a:tabLst>
                <a:tab pos="627063" algn="l"/>
              </a:tabLst>
              <a:defRPr/>
            </a:pPr>
            <a:r>
              <a:rPr lang="fr-CH" sz="8000" dirty="0">
                <a:solidFill>
                  <a:srgbClr val="C00000"/>
                </a:solidFill>
              </a:rPr>
              <a:t>	</a:t>
            </a:r>
            <a:r>
              <a:rPr lang="fr-CH" sz="7200" b="1" dirty="0">
                <a:solidFill>
                  <a:srgbClr val="C00000"/>
                </a:solidFill>
              </a:rPr>
              <a:t>Il y a souvent de grosses différences entre les considérations et </a:t>
            </a:r>
          </a:p>
          <a:p>
            <a:pPr marL="0" indent="0" eaLnBrk="1" fontAlgn="auto" hangingPunct="1">
              <a:spcBef>
                <a:spcPts val="0"/>
              </a:spcBef>
              <a:spcAft>
                <a:spcPts val="0"/>
              </a:spcAft>
              <a:buNone/>
              <a:tabLst>
                <a:tab pos="627063" algn="l"/>
              </a:tabLst>
              <a:defRPr/>
            </a:pPr>
            <a:r>
              <a:rPr lang="fr-CH" sz="7200" b="1" dirty="0">
                <a:solidFill>
                  <a:srgbClr val="C00000"/>
                </a:solidFill>
              </a:rPr>
              <a:t>	contraintes juridiques et les attentes du Marketing!!!</a:t>
            </a:r>
          </a:p>
          <a:p>
            <a:pPr marL="285750" marR="0" lvl="0" indent="-285750" defTabSz="914400" eaLnBrk="1" fontAlgn="auto" latinLnBrk="0" hangingPunct="1">
              <a:lnSpc>
                <a:spcPct val="100000"/>
              </a:lnSpc>
              <a:spcBef>
                <a:spcPts val="0"/>
              </a:spcBef>
              <a:spcAft>
                <a:spcPts val="0"/>
              </a:spcAft>
              <a:buClrTx/>
              <a:buSzTx/>
              <a:buFontTx/>
              <a:buChar char="-"/>
              <a:tabLst>
                <a:tab pos="627063" algn="l"/>
              </a:tabLst>
              <a:defRPr/>
            </a:pPr>
            <a:endParaRPr kumimoji="0" lang="fr-CH" sz="960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9600" i="0" u="none" strike="noStrike" kern="0" cap="none" spc="0" normalizeH="0" baseline="0" noProof="0" dirty="0">
              <a:ln>
                <a:noFill/>
              </a:ln>
              <a:solidFill>
                <a:sysClr val="windowText" lastClr="000000"/>
              </a:solidFill>
              <a:effectLst/>
              <a:uLnTx/>
              <a:uFillTx/>
            </a:endParaRPr>
          </a:p>
        </p:txBody>
      </p:sp>
      <p:cxnSp>
        <p:nvCxnSpPr>
          <p:cNvPr id="16" name="Straight Arrow Connector 15"/>
          <p:cNvCxnSpPr/>
          <p:nvPr/>
        </p:nvCxnSpPr>
        <p:spPr>
          <a:xfrm flipV="1">
            <a:off x="4182512" y="1905000"/>
            <a:ext cx="360000" cy="1"/>
          </a:xfrm>
          <a:prstGeom prst="straightConnector1">
            <a:avLst/>
          </a:prstGeom>
          <a:noFill/>
          <a:ln w="9525" cap="flat" cmpd="sng" algn="ctr">
            <a:solidFill>
              <a:sysClr val="windowText" lastClr="000000">
                <a:lumMod val="75000"/>
                <a:lumOff val="25000"/>
              </a:sysClr>
            </a:solidFill>
            <a:prstDash val="solid"/>
            <a:tailEnd type="arrow"/>
          </a:ln>
          <a:effectLst/>
        </p:spPr>
      </p:cxnSp>
      <p:cxnSp>
        <p:nvCxnSpPr>
          <p:cNvPr id="17" name="Straight Arrow Connector 16"/>
          <p:cNvCxnSpPr/>
          <p:nvPr/>
        </p:nvCxnSpPr>
        <p:spPr>
          <a:xfrm flipV="1">
            <a:off x="5468171" y="2118690"/>
            <a:ext cx="360000" cy="1"/>
          </a:xfrm>
          <a:prstGeom prst="straightConnector1">
            <a:avLst/>
          </a:prstGeom>
          <a:noFill/>
          <a:ln w="9525" cap="flat" cmpd="sng" algn="ctr">
            <a:solidFill>
              <a:sysClr val="windowText" lastClr="000000">
                <a:lumMod val="75000"/>
                <a:lumOff val="25000"/>
              </a:sysClr>
            </a:solidFill>
            <a:prstDash val="solid"/>
            <a:tailEnd type="arrow"/>
          </a:ln>
          <a:effectLst/>
        </p:spPr>
      </p:cxnSp>
      <p:pic>
        <p:nvPicPr>
          <p:cNvPr id="18"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506" r="14921"/>
          <a:stretch/>
        </p:blipFill>
        <p:spPr bwMode="auto">
          <a:xfrm>
            <a:off x="7490766" y="3124200"/>
            <a:ext cx="1152128" cy="1266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276600"/>
            <a:ext cx="1123921" cy="1215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6932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E52F1-ED7D-4B8D-B420-B1C9BCC00703}" type="datetime1">
              <a:rPr lang="fr-FR" smtClean="0"/>
              <a:t>24/11/2019</a:t>
            </a:fld>
            <a:endParaRPr lang="fr-CH"/>
          </a:p>
        </p:txBody>
      </p:sp>
      <p:sp>
        <p:nvSpPr>
          <p:cNvPr id="5" name="Title 1"/>
          <p:cNvSpPr txBox="1">
            <a:spLocks/>
          </p:cNvSpPr>
          <p:nvPr/>
        </p:nvSpPr>
        <p:spPr>
          <a:xfrm>
            <a:off x="251520" y="260648"/>
            <a:ext cx="8229600" cy="4397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003399"/>
                </a:solidFill>
                <a:latin typeface="+mn-lt"/>
              </a:rPr>
              <a:t>La </a:t>
            </a:r>
            <a:r>
              <a:rPr lang="en-GB" sz="3600" dirty="0" err="1">
                <a:solidFill>
                  <a:srgbClr val="003399"/>
                </a:solidFill>
                <a:latin typeface="+mn-lt"/>
              </a:rPr>
              <a:t>création</a:t>
            </a:r>
            <a:r>
              <a:rPr lang="en-GB" sz="3600" dirty="0">
                <a:solidFill>
                  <a:srgbClr val="003399"/>
                </a:solidFill>
                <a:latin typeface="+mn-lt"/>
              </a:rPr>
              <a:t> de Marques fortes</a:t>
            </a:r>
            <a:r>
              <a:rPr lang="en-GB" sz="3600" dirty="0">
                <a:solidFill>
                  <a:srgbClr val="003399"/>
                </a:solidFill>
                <a:latin typeface="+mn-lt"/>
                <a:cs typeface="Arial" pitchFamily="34" charset="0"/>
              </a:rPr>
              <a:t> –</a:t>
            </a:r>
            <a:r>
              <a:rPr lang="en-GB" altLang="fr-FR" sz="3600" dirty="0">
                <a:solidFill>
                  <a:srgbClr val="003399"/>
                </a:solidFill>
                <a:latin typeface="+mn-lt"/>
                <a:cs typeface="Arial" pitchFamily="34" charset="0"/>
              </a:rPr>
              <a:t> Le  </a:t>
            </a:r>
            <a:r>
              <a:rPr lang="en-GB" altLang="fr-FR" sz="3600" dirty="0" err="1">
                <a:solidFill>
                  <a:srgbClr val="003399"/>
                </a:solidFill>
                <a:latin typeface="+mn-lt"/>
                <a:cs typeface="Arial" pitchFamily="34" charset="0"/>
              </a:rPr>
              <a:t>Dilemme</a:t>
            </a:r>
            <a:r>
              <a:rPr lang="en-GB" altLang="fr-FR" sz="3600" dirty="0">
                <a:solidFill>
                  <a:srgbClr val="003399"/>
                </a:solidFill>
                <a:latin typeface="+mn-lt"/>
                <a:cs typeface="Arial" pitchFamily="34" charset="0"/>
              </a:rPr>
              <a:t>…</a:t>
            </a:r>
          </a:p>
        </p:txBody>
      </p:sp>
      <p:sp>
        <p:nvSpPr>
          <p:cNvPr id="6" name="Content Placeholder 2"/>
          <p:cNvSpPr txBox="1">
            <a:spLocks/>
          </p:cNvSpPr>
          <p:nvPr/>
        </p:nvSpPr>
        <p:spPr>
          <a:xfrm>
            <a:off x="249949" y="1524000"/>
            <a:ext cx="5189984" cy="44402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fr-FR" dirty="0">
              <a:latin typeface="Arial" pitchFamily="34" charset="0"/>
              <a:cs typeface="Arial" pitchFamily="34" charset="0"/>
            </a:endParaRPr>
          </a:p>
          <a:p>
            <a:pPr>
              <a:buFont typeface="Wingdings" panose="05000000000000000000" pitchFamily="2" charset="2"/>
              <a:buChar char="Ø"/>
            </a:pPr>
            <a:r>
              <a:rPr lang="en-GB" altLang="fr-FR" dirty="0">
                <a:solidFill>
                  <a:srgbClr val="0037A4"/>
                </a:solidFill>
                <a:latin typeface="+mj-lt"/>
                <a:cs typeface="Arial" pitchFamily="34" charset="0"/>
              </a:rPr>
              <a:t>Les gens du Marketing </a:t>
            </a:r>
            <a:r>
              <a:rPr lang="en-GB" altLang="fr-FR" dirty="0" err="1">
                <a:solidFill>
                  <a:srgbClr val="0037A4"/>
                </a:solidFill>
                <a:latin typeface="+mj-lt"/>
                <a:cs typeface="Arial" pitchFamily="34" charset="0"/>
              </a:rPr>
              <a:t>ont</a:t>
            </a:r>
            <a:r>
              <a:rPr lang="en-GB" altLang="fr-FR" dirty="0">
                <a:solidFill>
                  <a:srgbClr val="0037A4"/>
                </a:solidFill>
                <a:latin typeface="+mj-lt"/>
                <a:cs typeface="Arial" pitchFamily="34" charset="0"/>
              </a:rPr>
              <a:t> </a:t>
            </a:r>
            <a:r>
              <a:rPr lang="en-GB" altLang="fr-FR" dirty="0" err="1">
                <a:solidFill>
                  <a:srgbClr val="0037A4"/>
                </a:solidFill>
                <a:latin typeface="+mj-lt"/>
                <a:cs typeface="Arial" pitchFamily="34" charset="0"/>
              </a:rPr>
              <a:t>tendance</a:t>
            </a:r>
            <a:r>
              <a:rPr lang="en-GB" altLang="fr-FR" dirty="0">
                <a:solidFill>
                  <a:srgbClr val="0037A4"/>
                </a:solidFill>
                <a:latin typeface="+mj-lt"/>
                <a:cs typeface="Arial" pitchFamily="34" charset="0"/>
              </a:rPr>
              <a:t> à </a:t>
            </a:r>
            <a:r>
              <a:rPr lang="en-GB" altLang="fr-FR" dirty="0" err="1">
                <a:solidFill>
                  <a:srgbClr val="0037A4"/>
                </a:solidFill>
                <a:latin typeface="+mj-lt"/>
                <a:cs typeface="Arial" pitchFamily="34" charset="0"/>
              </a:rPr>
              <a:t>choisir</a:t>
            </a:r>
            <a:r>
              <a:rPr lang="en-GB" altLang="fr-FR" dirty="0">
                <a:solidFill>
                  <a:srgbClr val="0037A4"/>
                </a:solidFill>
                <a:latin typeface="+mj-lt"/>
                <a:cs typeface="Arial" pitchFamily="34" charset="0"/>
              </a:rPr>
              <a:t> des marques qui </a:t>
            </a:r>
            <a:r>
              <a:rPr lang="en-GB" altLang="fr-FR" u="sng" dirty="0" err="1">
                <a:solidFill>
                  <a:srgbClr val="0037A4"/>
                </a:solidFill>
                <a:latin typeface="+mj-lt"/>
                <a:cs typeface="Arial" pitchFamily="34" charset="0"/>
              </a:rPr>
              <a:t>parlent</a:t>
            </a:r>
            <a:r>
              <a:rPr lang="en-GB" altLang="fr-FR" u="sng" dirty="0">
                <a:solidFill>
                  <a:srgbClr val="0037A4"/>
                </a:solidFill>
                <a:latin typeface="+mj-lt"/>
                <a:cs typeface="Arial" pitchFamily="34" charset="0"/>
              </a:rPr>
              <a:t> aux </a:t>
            </a:r>
            <a:r>
              <a:rPr lang="en-GB" altLang="fr-FR" u="sng" dirty="0" err="1">
                <a:solidFill>
                  <a:srgbClr val="0037A4"/>
                </a:solidFill>
                <a:latin typeface="+mj-lt"/>
                <a:cs typeface="Arial" pitchFamily="34" charset="0"/>
              </a:rPr>
              <a:t>consommateurs</a:t>
            </a:r>
            <a:r>
              <a:rPr lang="en-GB" altLang="fr-FR" u="sng" dirty="0">
                <a:solidFill>
                  <a:srgbClr val="0037A4"/>
                </a:solidFill>
                <a:latin typeface="+mj-lt"/>
                <a:cs typeface="Arial" pitchFamily="34" charset="0"/>
              </a:rPr>
              <a:t> </a:t>
            </a:r>
            <a:endParaRPr lang="en-GB" altLang="fr-FR" dirty="0">
              <a:solidFill>
                <a:srgbClr val="0037A4"/>
              </a:solidFill>
              <a:latin typeface="+mj-lt"/>
              <a:cs typeface="Arial" pitchFamily="34" charset="0"/>
            </a:endParaRPr>
          </a:p>
          <a:p>
            <a:pPr>
              <a:buFont typeface="Wingdings" panose="05000000000000000000" pitchFamily="2" charset="2"/>
              <a:buChar char="Ø"/>
            </a:pPr>
            <a:endParaRPr lang="en-GB" altLang="fr-FR" dirty="0">
              <a:solidFill>
                <a:srgbClr val="0037A4"/>
              </a:solidFill>
              <a:latin typeface="+mj-lt"/>
              <a:cs typeface="Arial" pitchFamily="34" charset="0"/>
            </a:endParaRPr>
          </a:p>
          <a:p>
            <a:pPr>
              <a:buFont typeface="Wingdings" panose="05000000000000000000" pitchFamily="2" charset="2"/>
              <a:buChar char="Ø"/>
            </a:pPr>
            <a:r>
              <a:rPr lang="en-GB" altLang="fr-FR" dirty="0">
                <a:solidFill>
                  <a:srgbClr val="0037A4"/>
                </a:solidFill>
                <a:latin typeface="+mj-lt"/>
                <a:cs typeface="Arial" pitchFamily="34" charset="0"/>
              </a:rPr>
              <a:t>Les </a:t>
            </a:r>
            <a:r>
              <a:rPr lang="en-GB" altLang="fr-FR" dirty="0" err="1">
                <a:solidFill>
                  <a:srgbClr val="0037A4"/>
                </a:solidFill>
                <a:latin typeface="+mj-lt"/>
                <a:cs typeface="Arial" pitchFamily="34" charset="0"/>
              </a:rPr>
              <a:t>juristes</a:t>
            </a:r>
            <a:r>
              <a:rPr lang="en-GB" altLang="fr-FR" dirty="0">
                <a:solidFill>
                  <a:srgbClr val="0037A4"/>
                </a:solidFill>
                <a:latin typeface="+mj-lt"/>
                <a:cs typeface="Arial" pitchFamily="34" charset="0"/>
              </a:rPr>
              <a:t> </a:t>
            </a:r>
            <a:r>
              <a:rPr lang="en-GB" altLang="fr-FR" dirty="0" err="1">
                <a:solidFill>
                  <a:srgbClr val="0037A4"/>
                </a:solidFill>
                <a:latin typeface="+mj-lt"/>
                <a:cs typeface="Arial" pitchFamily="34" charset="0"/>
              </a:rPr>
              <a:t>recommendent</a:t>
            </a:r>
            <a:r>
              <a:rPr lang="en-GB" altLang="fr-FR" dirty="0">
                <a:solidFill>
                  <a:srgbClr val="0037A4"/>
                </a:solidFill>
                <a:latin typeface="+mj-lt"/>
                <a:cs typeface="Arial" pitchFamily="34" charset="0"/>
              </a:rPr>
              <a:t> et </a:t>
            </a:r>
            <a:r>
              <a:rPr lang="en-GB" altLang="fr-FR" dirty="0" err="1">
                <a:solidFill>
                  <a:srgbClr val="0037A4"/>
                </a:solidFill>
                <a:latin typeface="+mj-lt"/>
                <a:cs typeface="Arial" pitchFamily="34" charset="0"/>
              </a:rPr>
              <a:t>poussent</a:t>
            </a:r>
            <a:r>
              <a:rPr lang="en-GB" altLang="fr-FR" dirty="0">
                <a:solidFill>
                  <a:srgbClr val="0037A4"/>
                </a:solidFill>
                <a:latin typeface="+mj-lt"/>
                <a:cs typeface="Arial" pitchFamily="34" charset="0"/>
              </a:rPr>
              <a:t> à adopter des marques qui </a:t>
            </a:r>
            <a:r>
              <a:rPr lang="en-GB" altLang="fr-FR" dirty="0" err="1">
                <a:solidFill>
                  <a:srgbClr val="0037A4"/>
                </a:solidFill>
                <a:latin typeface="+mj-lt"/>
                <a:cs typeface="Arial" pitchFamily="34" charset="0"/>
              </a:rPr>
              <a:t>donnent</a:t>
            </a:r>
            <a:r>
              <a:rPr lang="en-GB" altLang="fr-FR" dirty="0">
                <a:solidFill>
                  <a:srgbClr val="0037A4"/>
                </a:solidFill>
                <a:latin typeface="+mj-lt"/>
                <a:cs typeface="Arial" pitchFamily="34" charset="0"/>
              </a:rPr>
              <a:t> </a:t>
            </a:r>
            <a:r>
              <a:rPr lang="en-GB" altLang="fr-FR" dirty="0" err="1">
                <a:solidFill>
                  <a:srgbClr val="0037A4"/>
                </a:solidFill>
                <a:latin typeface="+mj-lt"/>
                <a:cs typeface="Arial" pitchFamily="34" charset="0"/>
              </a:rPr>
              <a:t>une</a:t>
            </a:r>
            <a:r>
              <a:rPr lang="en-GB" altLang="fr-FR" dirty="0">
                <a:solidFill>
                  <a:srgbClr val="0037A4"/>
                </a:solidFill>
                <a:latin typeface="+mj-lt"/>
                <a:cs typeface="Arial" pitchFamily="34" charset="0"/>
              </a:rPr>
              <a:t> </a:t>
            </a:r>
            <a:r>
              <a:rPr lang="en-GB" altLang="fr-FR" u="sng" dirty="0" err="1">
                <a:solidFill>
                  <a:srgbClr val="0037A4"/>
                </a:solidFill>
                <a:latin typeface="+mj-lt"/>
                <a:cs typeface="Arial" pitchFamily="34" charset="0"/>
              </a:rPr>
              <a:t>exclusivité</a:t>
            </a:r>
            <a:r>
              <a:rPr lang="en-GB" altLang="fr-FR" dirty="0">
                <a:solidFill>
                  <a:srgbClr val="0037A4"/>
                </a:solidFill>
                <a:latin typeface="+mj-lt"/>
                <a:cs typeface="Arial" pitchFamily="34" charset="0"/>
              </a:rPr>
              <a:t> et </a:t>
            </a:r>
            <a:r>
              <a:rPr lang="en-GB" altLang="fr-FR" dirty="0" err="1">
                <a:solidFill>
                  <a:srgbClr val="0037A4"/>
                </a:solidFill>
                <a:latin typeface="+mj-lt"/>
                <a:cs typeface="Arial" pitchFamily="34" charset="0"/>
              </a:rPr>
              <a:t>peuvent</a:t>
            </a:r>
            <a:r>
              <a:rPr lang="en-GB" altLang="fr-FR" dirty="0">
                <a:solidFill>
                  <a:srgbClr val="0037A4"/>
                </a:solidFill>
                <a:latin typeface="+mj-lt"/>
                <a:cs typeface="Arial" pitchFamily="34" charset="0"/>
              </a:rPr>
              <a:t> </a:t>
            </a:r>
            <a:r>
              <a:rPr lang="en-GB" altLang="fr-FR" dirty="0" err="1">
                <a:solidFill>
                  <a:srgbClr val="0037A4"/>
                </a:solidFill>
                <a:latin typeface="+mj-lt"/>
                <a:cs typeface="Arial" pitchFamily="34" charset="0"/>
              </a:rPr>
              <a:t>être</a:t>
            </a:r>
            <a:r>
              <a:rPr lang="en-GB" altLang="fr-FR" dirty="0">
                <a:solidFill>
                  <a:srgbClr val="0037A4"/>
                </a:solidFill>
                <a:latin typeface="+mj-lt"/>
                <a:cs typeface="Arial" pitchFamily="34" charset="0"/>
              </a:rPr>
              <a:t> </a:t>
            </a:r>
            <a:r>
              <a:rPr lang="en-GB" altLang="fr-FR" u="sng" dirty="0" err="1">
                <a:solidFill>
                  <a:srgbClr val="0037A4"/>
                </a:solidFill>
                <a:latin typeface="+mj-lt"/>
                <a:cs typeface="Arial" pitchFamily="34" charset="0"/>
              </a:rPr>
              <a:t>défendues</a:t>
            </a:r>
            <a:r>
              <a:rPr lang="en-GB" altLang="fr-FR" dirty="0">
                <a:solidFill>
                  <a:srgbClr val="0037A4"/>
                </a:solidFill>
                <a:latin typeface="+mj-lt"/>
                <a:cs typeface="Arial" pitchFamily="34" charset="0"/>
              </a:rPr>
              <a:t>.</a:t>
            </a:r>
          </a:p>
        </p:txBody>
      </p:sp>
      <p:pic>
        <p:nvPicPr>
          <p:cNvPr id="7" name="Picture 11"/>
          <p:cNvPicPr>
            <a:picLocks noChangeAspect="1" noChangeArrowheads="1"/>
          </p:cNvPicPr>
          <p:nvPr/>
        </p:nvPicPr>
        <p:blipFill>
          <a:blip r:embed="rId2"/>
          <a:srcRect/>
          <a:stretch>
            <a:fillRect/>
          </a:stretch>
        </p:blipFill>
        <p:spPr bwMode="auto">
          <a:xfrm>
            <a:off x="5403011" y="1828800"/>
            <a:ext cx="3484080" cy="358140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2018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E52F1-ED7D-4B8D-B420-B1C9BCC00703}" type="datetime1">
              <a:rPr lang="fr-FR" smtClean="0"/>
              <a:t>24/11/2019</a:t>
            </a:fld>
            <a:endParaRPr lang="fr-CH"/>
          </a:p>
        </p:txBody>
      </p:sp>
      <p:sp>
        <p:nvSpPr>
          <p:cNvPr id="5" name="Content Placeholder 2"/>
          <p:cNvSpPr txBox="1">
            <a:spLocks/>
          </p:cNvSpPr>
          <p:nvPr/>
        </p:nvSpPr>
        <p:spPr>
          <a:xfrm>
            <a:off x="381000" y="1385460"/>
            <a:ext cx="8229600" cy="5031641"/>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GB" sz="1800" b="1" dirty="0">
                <a:solidFill>
                  <a:schemeClr val="bg2">
                    <a:lumMod val="10000"/>
                  </a:schemeClr>
                </a:solidFill>
              </a:rPr>
              <a:t> </a:t>
            </a:r>
            <a:endParaRPr lang="en-GB" dirty="0">
              <a:solidFill>
                <a:schemeClr val="bg2">
                  <a:lumMod val="10000"/>
                </a:schemeClr>
              </a:solidFill>
            </a:endParaRPr>
          </a:p>
          <a:p>
            <a:pPr>
              <a:buFont typeface="Wingdings" panose="05000000000000000000" pitchFamily="2" charset="2"/>
              <a:buChar char="Ø"/>
              <a:defRPr/>
            </a:pPr>
            <a:r>
              <a:rPr lang="en-GB" dirty="0" err="1">
                <a:solidFill>
                  <a:srgbClr val="003399"/>
                </a:solidFill>
                <a:latin typeface="+mj-lt"/>
              </a:rPr>
              <a:t>Processus</a:t>
            </a:r>
            <a:r>
              <a:rPr lang="en-GB" dirty="0">
                <a:solidFill>
                  <a:srgbClr val="003399"/>
                </a:solidFill>
                <a:latin typeface="+mj-lt"/>
              </a:rPr>
              <a:t> de recherche de </a:t>
            </a:r>
            <a:r>
              <a:rPr lang="en-GB" dirty="0" err="1">
                <a:solidFill>
                  <a:srgbClr val="003399"/>
                </a:solidFill>
                <a:latin typeface="+mj-lt"/>
              </a:rPr>
              <a:t>disponibilité</a:t>
            </a:r>
            <a:r>
              <a:rPr lang="en-GB" dirty="0">
                <a:solidFill>
                  <a:srgbClr val="003399"/>
                </a:solidFill>
                <a:latin typeface="+mj-lt"/>
              </a:rPr>
              <a:t> plus simple et </a:t>
            </a:r>
            <a:r>
              <a:rPr lang="en-GB" dirty="0" err="1">
                <a:solidFill>
                  <a:srgbClr val="003399"/>
                </a:solidFill>
                <a:latin typeface="+mj-lt"/>
              </a:rPr>
              <a:t>rapide</a:t>
            </a:r>
            <a:endParaRPr lang="en-GB" dirty="0">
              <a:solidFill>
                <a:srgbClr val="003399"/>
              </a:solidFill>
              <a:latin typeface="+mj-lt"/>
            </a:endParaRPr>
          </a:p>
          <a:p>
            <a:pPr>
              <a:buFont typeface="Wingdings" panose="05000000000000000000" pitchFamily="2" charset="2"/>
              <a:buChar char="Ø"/>
              <a:defRPr/>
            </a:pPr>
            <a:r>
              <a:rPr lang="en-GB" dirty="0">
                <a:solidFill>
                  <a:srgbClr val="003399"/>
                </a:solidFill>
                <a:latin typeface="+mj-lt"/>
              </a:rPr>
              <a:t>Plus de </a:t>
            </a:r>
            <a:r>
              <a:rPr lang="en-GB" dirty="0" err="1">
                <a:solidFill>
                  <a:srgbClr val="003399"/>
                </a:solidFill>
                <a:latin typeface="+mj-lt"/>
              </a:rPr>
              <a:t>sécurité</a:t>
            </a:r>
            <a:r>
              <a:rPr lang="en-GB" dirty="0">
                <a:solidFill>
                  <a:srgbClr val="003399"/>
                </a:solidFill>
                <a:latin typeface="+mj-lt"/>
              </a:rPr>
              <a:t> au moment du </a:t>
            </a:r>
            <a:r>
              <a:rPr lang="en-GB" dirty="0" err="1">
                <a:solidFill>
                  <a:srgbClr val="003399"/>
                </a:solidFill>
                <a:latin typeface="+mj-lt"/>
              </a:rPr>
              <a:t>lancement</a:t>
            </a:r>
            <a:endParaRPr lang="en-GB" dirty="0">
              <a:solidFill>
                <a:srgbClr val="003399"/>
              </a:solidFill>
              <a:latin typeface="+mj-lt"/>
            </a:endParaRPr>
          </a:p>
          <a:p>
            <a:pPr>
              <a:buFont typeface="Wingdings" panose="05000000000000000000" pitchFamily="2" charset="2"/>
              <a:buChar char="Ø"/>
              <a:defRPr/>
            </a:pPr>
            <a:r>
              <a:rPr lang="en-GB" dirty="0" err="1">
                <a:solidFill>
                  <a:srgbClr val="003399"/>
                </a:solidFill>
                <a:latin typeface="+mj-lt"/>
              </a:rPr>
              <a:t>Avantage</a:t>
            </a:r>
            <a:r>
              <a:rPr lang="en-GB" dirty="0">
                <a:solidFill>
                  <a:srgbClr val="003399"/>
                </a:solidFill>
                <a:latin typeface="+mj-lt"/>
              </a:rPr>
              <a:t> </a:t>
            </a:r>
            <a:r>
              <a:rPr lang="en-GB" dirty="0" err="1">
                <a:solidFill>
                  <a:srgbClr val="003399"/>
                </a:solidFill>
                <a:latin typeface="+mj-lt"/>
              </a:rPr>
              <a:t>compétitif</a:t>
            </a:r>
            <a:r>
              <a:rPr lang="en-GB" dirty="0">
                <a:solidFill>
                  <a:srgbClr val="003399"/>
                </a:solidFill>
                <a:latin typeface="+mj-lt"/>
              </a:rPr>
              <a:t> </a:t>
            </a:r>
            <a:r>
              <a:rPr lang="en-GB" dirty="0" err="1">
                <a:solidFill>
                  <a:srgbClr val="003399"/>
                </a:solidFill>
                <a:latin typeface="+mj-lt"/>
              </a:rPr>
              <a:t>immédiat</a:t>
            </a:r>
            <a:r>
              <a:rPr lang="en-GB" dirty="0">
                <a:solidFill>
                  <a:srgbClr val="003399"/>
                </a:solidFill>
                <a:latin typeface="+mj-lt"/>
              </a:rPr>
              <a:t> =&gt; Plus de  </a:t>
            </a:r>
            <a:r>
              <a:rPr lang="en-GB" dirty="0" err="1">
                <a:solidFill>
                  <a:srgbClr val="003399"/>
                </a:solidFill>
                <a:latin typeface="+mj-lt"/>
              </a:rPr>
              <a:t>différentiation</a:t>
            </a:r>
            <a:r>
              <a:rPr lang="en-GB" dirty="0">
                <a:solidFill>
                  <a:srgbClr val="003399"/>
                </a:solidFill>
                <a:latin typeface="+mj-lt"/>
              </a:rPr>
              <a:t> dans le </a:t>
            </a:r>
            <a:r>
              <a:rPr lang="en-GB" dirty="0" err="1">
                <a:solidFill>
                  <a:srgbClr val="003399"/>
                </a:solidFill>
                <a:latin typeface="+mj-lt"/>
              </a:rPr>
              <a:t>marché</a:t>
            </a:r>
            <a:endParaRPr lang="en-GB" dirty="0">
              <a:solidFill>
                <a:srgbClr val="003399"/>
              </a:solidFill>
              <a:latin typeface="+mj-lt"/>
            </a:endParaRPr>
          </a:p>
          <a:p>
            <a:pPr>
              <a:buFont typeface="Wingdings" panose="05000000000000000000" pitchFamily="2" charset="2"/>
              <a:buChar char="Ø"/>
              <a:defRPr/>
            </a:pPr>
            <a:r>
              <a:rPr lang="en-GB" dirty="0" err="1">
                <a:solidFill>
                  <a:srgbClr val="003399"/>
                </a:solidFill>
                <a:latin typeface="+mj-lt"/>
              </a:rPr>
              <a:t>Avantage</a:t>
            </a:r>
            <a:r>
              <a:rPr lang="en-GB" dirty="0">
                <a:solidFill>
                  <a:srgbClr val="003399"/>
                </a:solidFill>
                <a:latin typeface="+mj-lt"/>
              </a:rPr>
              <a:t> </a:t>
            </a:r>
            <a:r>
              <a:rPr lang="en-GB" dirty="0" err="1">
                <a:solidFill>
                  <a:srgbClr val="003399"/>
                </a:solidFill>
                <a:latin typeface="+mj-lt"/>
              </a:rPr>
              <a:t>compétitif</a:t>
            </a:r>
            <a:r>
              <a:rPr lang="en-GB" dirty="0">
                <a:solidFill>
                  <a:srgbClr val="003399"/>
                </a:solidFill>
                <a:latin typeface="+mj-lt"/>
              </a:rPr>
              <a:t> à </a:t>
            </a:r>
            <a:r>
              <a:rPr lang="en-GB" dirty="0" err="1">
                <a:solidFill>
                  <a:srgbClr val="003399"/>
                </a:solidFill>
                <a:latin typeface="+mj-lt"/>
              </a:rPr>
              <a:t>moyen-terme</a:t>
            </a:r>
            <a:r>
              <a:rPr lang="en-GB" dirty="0">
                <a:solidFill>
                  <a:srgbClr val="003399"/>
                </a:solidFill>
                <a:latin typeface="+mj-lt"/>
              </a:rPr>
              <a:t> =&gt; Plus </a:t>
            </a:r>
            <a:r>
              <a:rPr lang="en-GB" dirty="0" err="1">
                <a:solidFill>
                  <a:srgbClr val="003399"/>
                </a:solidFill>
                <a:latin typeface="+mj-lt"/>
              </a:rPr>
              <a:t>grande</a:t>
            </a:r>
            <a:r>
              <a:rPr lang="en-GB" dirty="0">
                <a:solidFill>
                  <a:srgbClr val="003399"/>
                </a:solidFill>
                <a:latin typeface="+mj-lt"/>
              </a:rPr>
              <a:t> </a:t>
            </a:r>
            <a:r>
              <a:rPr lang="en-GB" dirty="0" err="1">
                <a:solidFill>
                  <a:srgbClr val="003399"/>
                </a:solidFill>
                <a:latin typeface="+mj-lt"/>
              </a:rPr>
              <a:t>facilité</a:t>
            </a:r>
            <a:r>
              <a:rPr lang="en-GB" dirty="0">
                <a:solidFill>
                  <a:srgbClr val="003399"/>
                </a:solidFill>
                <a:latin typeface="+mj-lt"/>
              </a:rPr>
              <a:t> de </a:t>
            </a:r>
            <a:r>
              <a:rPr lang="en-GB" dirty="0" err="1">
                <a:solidFill>
                  <a:srgbClr val="003399"/>
                </a:solidFill>
                <a:latin typeface="+mj-lt"/>
              </a:rPr>
              <a:t>défense</a:t>
            </a:r>
            <a:r>
              <a:rPr lang="en-GB" dirty="0">
                <a:solidFill>
                  <a:srgbClr val="003399"/>
                </a:solidFill>
                <a:latin typeface="+mj-lt"/>
              </a:rPr>
              <a:t> du </a:t>
            </a:r>
            <a:r>
              <a:rPr lang="en-GB" dirty="0" err="1">
                <a:solidFill>
                  <a:srgbClr val="003399"/>
                </a:solidFill>
                <a:latin typeface="+mj-lt"/>
              </a:rPr>
              <a:t>produit</a:t>
            </a:r>
            <a:r>
              <a:rPr lang="en-GB" dirty="0">
                <a:solidFill>
                  <a:srgbClr val="003399"/>
                </a:solidFill>
                <a:latin typeface="+mj-lt"/>
              </a:rPr>
              <a:t> </a:t>
            </a:r>
            <a:r>
              <a:rPr lang="en-GB" dirty="0" err="1">
                <a:solidFill>
                  <a:srgbClr val="003399"/>
                </a:solidFill>
                <a:latin typeface="+mj-lt"/>
              </a:rPr>
              <a:t>contre</a:t>
            </a:r>
            <a:r>
              <a:rPr lang="en-GB" dirty="0">
                <a:solidFill>
                  <a:srgbClr val="003399"/>
                </a:solidFill>
                <a:latin typeface="+mj-lt"/>
              </a:rPr>
              <a:t> les copies</a:t>
            </a:r>
          </a:p>
          <a:p>
            <a:pPr>
              <a:buFont typeface="Wingdings" panose="05000000000000000000" pitchFamily="2" charset="2"/>
              <a:buChar char="Ø"/>
              <a:defRPr/>
            </a:pPr>
            <a:r>
              <a:rPr lang="en-GB" dirty="0" err="1">
                <a:solidFill>
                  <a:srgbClr val="003399"/>
                </a:solidFill>
                <a:latin typeface="+mj-lt"/>
              </a:rPr>
              <a:t>Avantage</a:t>
            </a:r>
            <a:r>
              <a:rPr lang="en-GB" dirty="0">
                <a:solidFill>
                  <a:srgbClr val="003399"/>
                </a:solidFill>
                <a:latin typeface="+mj-lt"/>
              </a:rPr>
              <a:t> </a:t>
            </a:r>
            <a:r>
              <a:rPr lang="en-GB" dirty="0" err="1">
                <a:solidFill>
                  <a:srgbClr val="003399"/>
                </a:solidFill>
                <a:latin typeface="+mj-lt"/>
              </a:rPr>
              <a:t>compétitif</a:t>
            </a:r>
            <a:r>
              <a:rPr lang="en-GB" dirty="0">
                <a:solidFill>
                  <a:srgbClr val="003399"/>
                </a:solidFill>
                <a:latin typeface="+mj-lt"/>
              </a:rPr>
              <a:t> à long-</a:t>
            </a:r>
            <a:r>
              <a:rPr lang="en-GB" dirty="0" err="1">
                <a:solidFill>
                  <a:srgbClr val="003399"/>
                </a:solidFill>
                <a:latin typeface="+mj-lt"/>
              </a:rPr>
              <a:t>terme</a:t>
            </a:r>
            <a:r>
              <a:rPr lang="en-GB" dirty="0">
                <a:solidFill>
                  <a:srgbClr val="003399"/>
                </a:solidFill>
                <a:latin typeface="+mj-lt"/>
              </a:rPr>
              <a:t> =&gt; </a:t>
            </a:r>
            <a:r>
              <a:rPr lang="en-GB" dirty="0" err="1">
                <a:solidFill>
                  <a:srgbClr val="003399"/>
                </a:solidFill>
                <a:latin typeface="+mj-lt"/>
              </a:rPr>
              <a:t>Etablissement</a:t>
            </a:r>
            <a:r>
              <a:rPr lang="en-GB" dirty="0">
                <a:solidFill>
                  <a:srgbClr val="003399"/>
                </a:solidFill>
                <a:latin typeface="+mj-lt"/>
              </a:rPr>
              <a:t> plus </a:t>
            </a:r>
            <a:r>
              <a:rPr lang="en-GB" dirty="0" err="1">
                <a:solidFill>
                  <a:srgbClr val="003399"/>
                </a:solidFill>
                <a:latin typeface="+mj-lt"/>
              </a:rPr>
              <a:t>tranquille</a:t>
            </a:r>
            <a:r>
              <a:rPr lang="en-GB" dirty="0">
                <a:solidFill>
                  <a:srgbClr val="003399"/>
                </a:solidFill>
                <a:latin typeface="+mj-lt"/>
              </a:rPr>
              <a:t> de la </a:t>
            </a:r>
            <a:r>
              <a:rPr lang="en-GB" dirty="0" err="1">
                <a:solidFill>
                  <a:srgbClr val="003399"/>
                </a:solidFill>
                <a:latin typeface="+mj-lt"/>
              </a:rPr>
              <a:t>loyauté</a:t>
            </a:r>
            <a:r>
              <a:rPr lang="en-GB" dirty="0">
                <a:solidFill>
                  <a:srgbClr val="003399"/>
                </a:solidFill>
                <a:latin typeface="+mj-lt"/>
              </a:rPr>
              <a:t> </a:t>
            </a:r>
            <a:r>
              <a:rPr lang="en-GB" dirty="0" err="1">
                <a:solidFill>
                  <a:srgbClr val="003399"/>
                </a:solidFill>
                <a:latin typeface="+mj-lt"/>
              </a:rPr>
              <a:t>envers</a:t>
            </a:r>
            <a:r>
              <a:rPr lang="en-GB" dirty="0">
                <a:solidFill>
                  <a:srgbClr val="003399"/>
                </a:solidFill>
                <a:latin typeface="+mj-lt"/>
              </a:rPr>
              <a:t> la marque et de la </a:t>
            </a:r>
            <a:r>
              <a:rPr lang="en-GB" dirty="0" err="1">
                <a:solidFill>
                  <a:srgbClr val="003399"/>
                </a:solidFill>
                <a:latin typeface="+mj-lt"/>
              </a:rPr>
              <a:t>réputatton</a:t>
            </a:r>
            <a:r>
              <a:rPr lang="en-GB" dirty="0">
                <a:solidFill>
                  <a:srgbClr val="003399"/>
                </a:solidFill>
                <a:latin typeface="+mj-lt"/>
              </a:rPr>
              <a:t> de la marque</a:t>
            </a:r>
          </a:p>
          <a:p>
            <a:pPr marL="0" indent="0">
              <a:buFont typeface="Arial" panose="020B0604020202020204" pitchFamily="34" charset="0"/>
              <a:buNone/>
              <a:defRPr/>
            </a:pPr>
            <a:endParaRPr lang="en-GB" b="1" dirty="0">
              <a:solidFill>
                <a:schemeClr val="bg2">
                  <a:lumMod val="10000"/>
                </a:schemeClr>
              </a:solidFill>
            </a:endParaRPr>
          </a:p>
          <a:p>
            <a:pPr marL="0" indent="0">
              <a:buFont typeface="Arial" panose="020B0604020202020204" pitchFamily="34" charset="0"/>
              <a:buNone/>
              <a:defRPr/>
            </a:pPr>
            <a:r>
              <a:rPr lang="en-GB" b="1" dirty="0">
                <a:solidFill>
                  <a:srgbClr val="C00000"/>
                </a:solidFill>
              </a:rPr>
              <a:t>=&gt; Economies, gain de temps et </a:t>
            </a:r>
            <a:r>
              <a:rPr lang="en-GB" b="1" dirty="0" err="1">
                <a:solidFill>
                  <a:srgbClr val="C00000"/>
                </a:solidFill>
              </a:rPr>
              <a:t>d’énergie</a:t>
            </a:r>
            <a:r>
              <a:rPr lang="en-GB" b="1" dirty="0">
                <a:solidFill>
                  <a:srgbClr val="C00000"/>
                </a:solidFill>
              </a:rPr>
              <a:t> à </a:t>
            </a:r>
            <a:r>
              <a:rPr lang="en-GB" b="1" dirty="0" err="1">
                <a:solidFill>
                  <a:srgbClr val="C00000"/>
                </a:solidFill>
              </a:rPr>
              <a:t>tous</a:t>
            </a:r>
            <a:r>
              <a:rPr lang="en-GB" b="1" dirty="0">
                <a:solidFill>
                  <a:srgbClr val="C00000"/>
                </a:solidFill>
              </a:rPr>
              <a:t> les </a:t>
            </a:r>
            <a:r>
              <a:rPr lang="en-GB" b="1" dirty="0" err="1">
                <a:solidFill>
                  <a:srgbClr val="C00000"/>
                </a:solidFill>
              </a:rPr>
              <a:t>stades</a:t>
            </a:r>
            <a:r>
              <a:rPr lang="en-GB" b="1" dirty="0">
                <a:solidFill>
                  <a:srgbClr val="C00000"/>
                </a:solidFill>
              </a:rPr>
              <a:t> après le </a:t>
            </a:r>
            <a:r>
              <a:rPr lang="en-GB" b="1" dirty="0" err="1">
                <a:solidFill>
                  <a:srgbClr val="C00000"/>
                </a:solidFill>
              </a:rPr>
              <a:t>processus</a:t>
            </a:r>
            <a:r>
              <a:rPr lang="en-GB" b="1" dirty="0">
                <a:solidFill>
                  <a:srgbClr val="C00000"/>
                </a:solidFill>
              </a:rPr>
              <a:t> de </a:t>
            </a:r>
            <a:r>
              <a:rPr lang="en-GB" b="1" dirty="0" err="1">
                <a:solidFill>
                  <a:srgbClr val="C00000"/>
                </a:solidFill>
              </a:rPr>
              <a:t>création</a:t>
            </a:r>
            <a:endParaRPr lang="en-GB" sz="2400" dirty="0">
              <a:solidFill>
                <a:srgbClr val="C00000"/>
              </a:solidFill>
            </a:endParaRPr>
          </a:p>
        </p:txBody>
      </p:sp>
      <p:sp>
        <p:nvSpPr>
          <p:cNvPr id="6" name="Rectangle 5"/>
          <p:cNvSpPr/>
          <p:nvPr/>
        </p:nvSpPr>
        <p:spPr>
          <a:xfrm>
            <a:off x="228600" y="297244"/>
            <a:ext cx="8735888" cy="1077218"/>
          </a:xfrm>
          <a:prstGeom prst="rect">
            <a:avLst/>
          </a:prstGeom>
        </p:spPr>
        <p:txBody>
          <a:bodyPr wrap="square">
            <a:spAutoFit/>
          </a:bodyPr>
          <a:lstStyle/>
          <a:p>
            <a:r>
              <a:rPr lang="en-GB" sz="3200" kern="0" dirty="0">
                <a:solidFill>
                  <a:srgbClr val="003399"/>
                </a:solidFill>
                <a:ea typeface="+mj-ea"/>
                <a:cs typeface="Arial"/>
              </a:rPr>
              <a:t>Adopter des marques fortes a </a:t>
            </a:r>
            <a:r>
              <a:rPr lang="en-GB" sz="3200" kern="0" dirty="0" err="1">
                <a:solidFill>
                  <a:srgbClr val="003399"/>
                </a:solidFill>
                <a:ea typeface="+mj-ea"/>
                <a:cs typeface="Arial"/>
              </a:rPr>
              <a:t>plusieurs</a:t>
            </a:r>
            <a:r>
              <a:rPr lang="en-GB" sz="3200" kern="0" dirty="0">
                <a:solidFill>
                  <a:srgbClr val="003399"/>
                </a:solidFill>
                <a:ea typeface="+mj-ea"/>
                <a:cs typeface="Arial"/>
              </a:rPr>
              <a:t> </a:t>
            </a:r>
            <a:r>
              <a:rPr lang="en-GB" sz="3200" kern="0" dirty="0" err="1">
                <a:solidFill>
                  <a:srgbClr val="003399"/>
                </a:solidFill>
                <a:ea typeface="+mj-ea"/>
                <a:cs typeface="Arial"/>
              </a:rPr>
              <a:t>avantages</a:t>
            </a:r>
            <a:r>
              <a:rPr lang="en-GB" sz="3200" kern="0" dirty="0">
                <a:solidFill>
                  <a:srgbClr val="003399"/>
                </a:solidFill>
                <a:ea typeface="+mj-ea"/>
                <a:cs typeface="Arial"/>
              </a:rPr>
              <a:t>…</a:t>
            </a:r>
            <a:endParaRPr lang="en-US" sz="3200" dirty="0">
              <a:solidFill>
                <a:srgbClr val="003399"/>
              </a:solidFill>
            </a:endParaRPr>
          </a:p>
        </p:txBody>
      </p:sp>
    </p:spTree>
    <p:extLst>
      <p:ext uri="{BB962C8B-B14F-4D97-AF65-F5344CB8AC3E}">
        <p14:creationId xmlns:p14="http://schemas.microsoft.com/office/powerpoint/2010/main" val="3880793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059C2515-35DF-47F9-9D38-0EFC22581711}" type="slidenum">
              <a:rPr lang="en-GB" smtClean="0"/>
              <a:pPr>
                <a:defRPr/>
              </a:pPr>
              <a:t>15</a:t>
            </a:fld>
            <a:endParaRPr lang="en-GB" dirty="0">
              <a:latin typeface="Trebuchet MS" pitchFamily="34" charset="0"/>
            </a:endParaRPr>
          </a:p>
        </p:txBody>
      </p:sp>
      <p:sp>
        <p:nvSpPr>
          <p:cNvPr id="14" name="Text Placeholder 1"/>
          <p:cNvSpPr txBox="1">
            <a:spLocks/>
          </p:cNvSpPr>
          <p:nvPr/>
        </p:nvSpPr>
        <p:spPr>
          <a:xfrm>
            <a:off x="335929" y="2275810"/>
            <a:ext cx="8475562" cy="523220"/>
          </a:xfrm>
          <a:prstGeom prst="rect">
            <a:avLst/>
          </a:prstGeom>
        </p:spPr>
        <p:txBody>
          <a:bodyPr/>
          <a:lstStyle>
            <a:lvl1pPr marL="342900" indent="-342900" algn="l" defTabSz="912813" rtl="0" eaLnBrk="1" fontAlgn="base" hangingPunct="1">
              <a:spcBef>
                <a:spcPct val="0"/>
              </a:spcBef>
              <a:spcAft>
                <a:spcPct val="0"/>
              </a:spcAft>
              <a:buSzPct val="120000"/>
              <a:defRPr sz="2400" b="0" i="0" baseline="0">
                <a:solidFill>
                  <a:srgbClr val="595959"/>
                </a:solidFill>
                <a:latin typeface="Arial"/>
                <a:ea typeface="+mn-ea"/>
                <a:cs typeface="Arial"/>
              </a:defRPr>
            </a:lvl1pPr>
            <a:lvl2pPr marL="266700" indent="-265113" algn="l" defTabSz="912813" rtl="0" eaLnBrk="1" fontAlgn="base" hangingPunct="1">
              <a:spcBef>
                <a:spcPct val="0"/>
              </a:spcBef>
              <a:spcAft>
                <a:spcPct val="0"/>
              </a:spcAft>
              <a:buClr>
                <a:schemeClr val="folHlink"/>
              </a:buClr>
              <a:buChar char="•"/>
              <a:defRPr sz="2200" baseline="0">
                <a:solidFill>
                  <a:srgbClr val="595959"/>
                </a:solidFill>
                <a:latin typeface="Arial"/>
                <a:cs typeface="Arial"/>
              </a:defRPr>
            </a:lvl2pPr>
            <a:lvl3pPr marL="533400" indent="-266700" algn="l" defTabSz="912813" rtl="0" eaLnBrk="1" fontAlgn="base" hangingPunct="1">
              <a:spcBef>
                <a:spcPct val="0"/>
              </a:spcBef>
              <a:spcAft>
                <a:spcPct val="0"/>
              </a:spcAft>
              <a:buClr>
                <a:schemeClr val="folHlink"/>
              </a:buClr>
              <a:buFont typeface="Arial"/>
              <a:buChar char="•"/>
              <a:defRPr sz="2000" b="0" i="0">
                <a:solidFill>
                  <a:srgbClr val="595959"/>
                </a:solidFill>
                <a:latin typeface="Arial"/>
                <a:cs typeface="Arial"/>
              </a:defRPr>
            </a:lvl3pPr>
            <a:lvl4pPr marL="792000" indent="-266400" algn="l" defTabSz="912813" rtl="0" eaLnBrk="1" fontAlgn="base" hangingPunct="1">
              <a:spcBef>
                <a:spcPct val="0"/>
              </a:spcBef>
              <a:spcAft>
                <a:spcPct val="0"/>
              </a:spcAft>
              <a:buClr>
                <a:schemeClr val="folHlink"/>
              </a:buClr>
              <a:buChar char="•"/>
              <a:defRPr b="0" i="0" baseline="0">
                <a:solidFill>
                  <a:srgbClr val="595959"/>
                </a:solidFill>
                <a:latin typeface="Arial"/>
                <a:cs typeface="Arial"/>
              </a:defRPr>
            </a:lvl4pPr>
            <a:lvl5pPr marL="792000" indent="-266400" algn="l" defTabSz="912813" rtl="0" eaLnBrk="1" fontAlgn="base" hangingPunct="1">
              <a:spcBef>
                <a:spcPct val="0"/>
              </a:spcBef>
              <a:spcAft>
                <a:spcPct val="0"/>
              </a:spcAft>
              <a:buClr>
                <a:schemeClr val="folHlink"/>
              </a:buClr>
              <a:buChar char="."/>
              <a:defRPr b="0" i="0">
                <a:solidFill>
                  <a:srgbClr val="595959"/>
                </a:solidFill>
                <a:latin typeface="Arial"/>
                <a:cs typeface="Arial"/>
              </a:defRPr>
            </a:lvl5pPr>
            <a:lvl6pPr marL="1050925" indent="-150813" algn="l" defTabSz="912813" rtl="0" eaLnBrk="1" fontAlgn="base" hangingPunct="1">
              <a:spcBef>
                <a:spcPct val="0"/>
              </a:spcBef>
              <a:spcAft>
                <a:spcPct val="0"/>
              </a:spcAft>
              <a:buClr>
                <a:schemeClr val="folHlink"/>
              </a:buClr>
              <a:buChar char="."/>
              <a:defRPr>
                <a:solidFill>
                  <a:schemeClr val="tx1"/>
                </a:solidFill>
                <a:latin typeface="+mn-lt"/>
              </a:defRPr>
            </a:lvl6pPr>
            <a:lvl7pPr marL="1508125" indent="-150813" algn="l" defTabSz="912813" rtl="0" eaLnBrk="1" fontAlgn="base" hangingPunct="1">
              <a:spcBef>
                <a:spcPct val="0"/>
              </a:spcBef>
              <a:spcAft>
                <a:spcPct val="0"/>
              </a:spcAft>
              <a:buClr>
                <a:schemeClr val="folHlink"/>
              </a:buClr>
              <a:buChar char="."/>
              <a:defRPr>
                <a:solidFill>
                  <a:schemeClr val="tx1"/>
                </a:solidFill>
                <a:latin typeface="+mn-lt"/>
              </a:defRPr>
            </a:lvl7pPr>
            <a:lvl8pPr marL="1965325" indent="-150813" algn="l" defTabSz="912813" rtl="0" eaLnBrk="1" fontAlgn="base" hangingPunct="1">
              <a:spcBef>
                <a:spcPct val="0"/>
              </a:spcBef>
              <a:spcAft>
                <a:spcPct val="0"/>
              </a:spcAft>
              <a:buClr>
                <a:schemeClr val="folHlink"/>
              </a:buClr>
              <a:buChar char="."/>
              <a:defRPr>
                <a:solidFill>
                  <a:schemeClr val="tx1"/>
                </a:solidFill>
                <a:latin typeface="+mn-lt"/>
              </a:defRPr>
            </a:lvl8pPr>
            <a:lvl9pPr marL="2422525" indent="-150813" algn="l" defTabSz="912813" rtl="0" eaLnBrk="1" fontAlgn="base" hangingPunct="1">
              <a:spcBef>
                <a:spcPct val="0"/>
              </a:spcBef>
              <a:spcAft>
                <a:spcPct val="0"/>
              </a:spcAft>
              <a:buClr>
                <a:schemeClr val="folHlink"/>
              </a:buClr>
              <a:buChar char="."/>
              <a:defRPr>
                <a:solidFill>
                  <a:schemeClr val="tx1"/>
                </a:solidFill>
                <a:latin typeface="+mn-lt"/>
              </a:defRPr>
            </a:lvl9pPr>
          </a:lstStyle>
          <a:p>
            <a:endParaRPr lang="en-US" kern="0" dirty="0"/>
          </a:p>
        </p:txBody>
      </p:sp>
      <p:sp>
        <p:nvSpPr>
          <p:cNvPr id="15" name="Text Placeholder 2"/>
          <p:cNvSpPr txBox="1">
            <a:spLocks/>
          </p:cNvSpPr>
          <p:nvPr/>
        </p:nvSpPr>
        <p:spPr>
          <a:xfrm>
            <a:off x="335929" y="1793175"/>
            <a:ext cx="8475562" cy="4450622"/>
          </a:xfrm>
          <a:prstGeom prst="rect">
            <a:avLst/>
          </a:prstGeom>
        </p:spPr>
        <p:txBody>
          <a:bodyPr/>
          <a:lstStyle>
            <a:lvl1pPr marL="342900" indent="-342900" algn="l" defTabSz="912813" rtl="0" eaLnBrk="1" fontAlgn="base" hangingPunct="1">
              <a:spcBef>
                <a:spcPct val="0"/>
              </a:spcBef>
              <a:spcAft>
                <a:spcPct val="0"/>
              </a:spcAft>
              <a:buSzPct val="120000"/>
              <a:defRPr sz="2400" b="0" i="0" baseline="0">
                <a:solidFill>
                  <a:srgbClr val="595959"/>
                </a:solidFill>
                <a:latin typeface="Arial"/>
                <a:ea typeface="+mn-ea"/>
                <a:cs typeface="Arial"/>
              </a:defRPr>
            </a:lvl1pPr>
            <a:lvl2pPr marL="266700" indent="-265113" algn="l" defTabSz="912813" rtl="0" eaLnBrk="1" fontAlgn="base" hangingPunct="1">
              <a:spcBef>
                <a:spcPct val="0"/>
              </a:spcBef>
              <a:spcAft>
                <a:spcPct val="0"/>
              </a:spcAft>
              <a:buClr>
                <a:schemeClr val="folHlink"/>
              </a:buClr>
              <a:buChar char="•"/>
              <a:defRPr sz="2200" baseline="0">
                <a:solidFill>
                  <a:srgbClr val="595959"/>
                </a:solidFill>
                <a:latin typeface="Arial"/>
                <a:cs typeface="Arial"/>
              </a:defRPr>
            </a:lvl2pPr>
            <a:lvl3pPr marL="533400" indent="-266700" algn="l" defTabSz="912813" rtl="0" eaLnBrk="1" fontAlgn="base" hangingPunct="1">
              <a:spcBef>
                <a:spcPct val="0"/>
              </a:spcBef>
              <a:spcAft>
                <a:spcPct val="0"/>
              </a:spcAft>
              <a:buClr>
                <a:schemeClr val="folHlink"/>
              </a:buClr>
              <a:buFont typeface="Arial"/>
              <a:buChar char="•"/>
              <a:defRPr sz="2000" b="0" i="0">
                <a:solidFill>
                  <a:srgbClr val="595959"/>
                </a:solidFill>
                <a:latin typeface="Arial"/>
                <a:cs typeface="Arial"/>
              </a:defRPr>
            </a:lvl3pPr>
            <a:lvl4pPr marL="792000" indent="-266400" algn="l" defTabSz="912813" rtl="0" eaLnBrk="1" fontAlgn="base" hangingPunct="1">
              <a:spcBef>
                <a:spcPct val="0"/>
              </a:spcBef>
              <a:spcAft>
                <a:spcPct val="0"/>
              </a:spcAft>
              <a:buClr>
                <a:schemeClr val="folHlink"/>
              </a:buClr>
              <a:buChar char="•"/>
              <a:defRPr b="0" i="0" baseline="0">
                <a:solidFill>
                  <a:srgbClr val="595959"/>
                </a:solidFill>
                <a:latin typeface="Arial"/>
                <a:cs typeface="Arial"/>
              </a:defRPr>
            </a:lvl4pPr>
            <a:lvl5pPr marL="792000" indent="-266400" algn="l" defTabSz="912813" rtl="0" eaLnBrk="1" fontAlgn="base" hangingPunct="1">
              <a:spcBef>
                <a:spcPct val="0"/>
              </a:spcBef>
              <a:spcAft>
                <a:spcPct val="0"/>
              </a:spcAft>
              <a:buClr>
                <a:schemeClr val="folHlink"/>
              </a:buClr>
              <a:buChar char="."/>
              <a:defRPr b="0" i="0">
                <a:solidFill>
                  <a:srgbClr val="595959"/>
                </a:solidFill>
                <a:latin typeface="Arial"/>
                <a:cs typeface="Arial"/>
              </a:defRPr>
            </a:lvl5pPr>
            <a:lvl6pPr marL="1050925" indent="-150813" algn="l" defTabSz="912813" rtl="0" eaLnBrk="1" fontAlgn="base" hangingPunct="1">
              <a:spcBef>
                <a:spcPct val="0"/>
              </a:spcBef>
              <a:spcAft>
                <a:spcPct val="0"/>
              </a:spcAft>
              <a:buClr>
                <a:schemeClr val="folHlink"/>
              </a:buClr>
              <a:buChar char="."/>
              <a:defRPr>
                <a:solidFill>
                  <a:schemeClr val="tx1"/>
                </a:solidFill>
                <a:latin typeface="+mn-lt"/>
              </a:defRPr>
            </a:lvl6pPr>
            <a:lvl7pPr marL="1508125" indent="-150813" algn="l" defTabSz="912813" rtl="0" eaLnBrk="1" fontAlgn="base" hangingPunct="1">
              <a:spcBef>
                <a:spcPct val="0"/>
              </a:spcBef>
              <a:spcAft>
                <a:spcPct val="0"/>
              </a:spcAft>
              <a:buClr>
                <a:schemeClr val="folHlink"/>
              </a:buClr>
              <a:buChar char="."/>
              <a:defRPr>
                <a:solidFill>
                  <a:schemeClr val="tx1"/>
                </a:solidFill>
                <a:latin typeface="+mn-lt"/>
              </a:defRPr>
            </a:lvl7pPr>
            <a:lvl8pPr marL="1965325" indent="-150813" algn="l" defTabSz="912813" rtl="0" eaLnBrk="1" fontAlgn="base" hangingPunct="1">
              <a:spcBef>
                <a:spcPct val="0"/>
              </a:spcBef>
              <a:spcAft>
                <a:spcPct val="0"/>
              </a:spcAft>
              <a:buClr>
                <a:schemeClr val="folHlink"/>
              </a:buClr>
              <a:buChar char="."/>
              <a:defRPr>
                <a:solidFill>
                  <a:schemeClr val="tx1"/>
                </a:solidFill>
                <a:latin typeface="+mn-lt"/>
              </a:defRPr>
            </a:lvl8pPr>
            <a:lvl9pPr marL="2422525" indent="-150813" algn="l" defTabSz="912813" rtl="0" eaLnBrk="1" fontAlgn="base" hangingPunct="1">
              <a:spcBef>
                <a:spcPct val="0"/>
              </a:spcBef>
              <a:spcAft>
                <a:spcPct val="0"/>
              </a:spcAft>
              <a:buClr>
                <a:schemeClr val="folHlink"/>
              </a:buClr>
              <a:buChar char="."/>
              <a:defRPr>
                <a:solidFill>
                  <a:schemeClr val="tx1"/>
                </a:solidFill>
                <a:latin typeface="+mn-lt"/>
              </a:defRPr>
            </a:lvl9pPr>
          </a:lstStyle>
          <a:p>
            <a:endParaRPr lang="en-US" sz="1800" kern="0" dirty="0">
              <a:effectLst>
                <a:glow rad="139700">
                  <a:schemeClr val="bg1">
                    <a:alpha val="60000"/>
                  </a:schemeClr>
                </a:glow>
              </a:effectLst>
            </a:endParaRPr>
          </a:p>
        </p:txBody>
      </p:sp>
      <p:grpSp>
        <p:nvGrpSpPr>
          <p:cNvPr id="16" name="Group 15"/>
          <p:cNvGrpSpPr>
            <a:grpSpLocks noChangeAspect="1"/>
          </p:cNvGrpSpPr>
          <p:nvPr/>
        </p:nvGrpSpPr>
        <p:grpSpPr>
          <a:xfrm>
            <a:off x="335929" y="1380528"/>
            <a:ext cx="8541366" cy="4584475"/>
            <a:chOff x="0" y="1492872"/>
            <a:chExt cx="9144000" cy="4907931"/>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486" r="1389" b="2956"/>
            <a:stretch/>
          </p:blipFill>
          <p:spPr>
            <a:xfrm>
              <a:off x="0" y="1900795"/>
              <a:ext cx="9144000" cy="4500008"/>
            </a:xfrm>
            <a:prstGeom prst="rect">
              <a:avLst/>
            </a:prstGeom>
          </p:spPr>
        </p:pic>
        <p:sp>
          <p:nvSpPr>
            <p:cNvPr id="8" name="Oval 7"/>
            <p:cNvSpPr/>
            <p:nvPr/>
          </p:nvSpPr>
          <p:spPr>
            <a:xfrm>
              <a:off x="4045527" y="2842872"/>
              <a:ext cx="360000" cy="360000"/>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21527" y="2518872"/>
              <a:ext cx="1008000" cy="1008000"/>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51527" y="2248872"/>
              <a:ext cx="1548000" cy="1548000"/>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63527" y="1960872"/>
              <a:ext cx="2124000" cy="2124000"/>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95527" y="1492872"/>
              <a:ext cx="3060000" cy="3060000"/>
            </a:xfrm>
            <a:prstGeom prst="ellipse">
              <a:avLst/>
            </a:prstGeom>
            <a:noFill/>
            <a:ln w="44450">
              <a:solidFill>
                <a:srgbClr val="FF0000">
                  <a:alpha val="6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itle 1"/>
          <p:cNvSpPr>
            <a:spLocks noGrp="1"/>
          </p:cNvSpPr>
          <p:nvPr>
            <p:ph type="title"/>
          </p:nvPr>
        </p:nvSpPr>
        <p:spPr bwMode="auto">
          <a:xfrm>
            <a:off x="76200" y="263914"/>
            <a:ext cx="8960471" cy="106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Dépôts</a:t>
            </a:r>
            <a:r>
              <a:rPr kumimoji="0" lang="en-GB" sz="32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via la </a:t>
            </a:r>
            <a:r>
              <a:rPr kumimoji="0" lang="en-GB" sz="32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voie</a:t>
            </a:r>
            <a:r>
              <a:rPr kumimoji="0" lang="en-GB" sz="32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a:t>
            </a:r>
            <a:r>
              <a:rPr kumimoji="0" lang="en-GB" sz="32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nationale</a:t>
            </a:r>
            <a:r>
              <a:rPr kumimoji="0" lang="en-GB" sz="32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et/</a:t>
            </a:r>
            <a:r>
              <a:rPr kumimoji="0" lang="en-GB" sz="32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ou</a:t>
            </a:r>
            <a:r>
              <a:rPr kumimoji="0" lang="en-GB" sz="32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a:t>
            </a:r>
            <a:r>
              <a:rPr kumimoji="0" lang="en-GB" sz="32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internationale</a:t>
            </a:r>
            <a:r>
              <a:rPr kumimoji="0" lang="en-GB" sz="32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Quelle </a:t>
            </a:r>
            <a:r>
              <a:rPr kumimoji="0" lang="en-GB" sz="32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est</a:t>
            </a:r>
            <a:r>
              <a:rPr kumimoji="0" lang="en-GB" sz="32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la </a:t>
            </a:r>
            <a:r>
              <a:rPr kumimoji="0" lang="en-GB" sz="32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meilleure</a:t>
            </a:r>
            <a:r>
              <a:rPr kumimoji="0" lang="en-GB" sz="32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option…?</a:t>
            </a:r>
          </a:p>
        </p:txBody>
      </p:sp>
      <p:sp>
        <p:nvSpPr>
          <p:cNvPr id="20" name="Content Placeholder 2"/>
          <p:cNvSpPr>
            <a:spLocks noGrp="1"/>
          </p:cNvSpPr>
          <p:nvPr>
            <p:ph idx="1"/>
          </p:nvPr>
        </p:nvSpPr>
        <p:spPr bwMode="auto">
          <a:xfrm>
            <a:off x="3378157" y="5392037"/>
            <a:ext cx="4114800" cy="114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r>
              <a:rPr lang="en-US" sz="1800" dirty="0">
                <a:solidFill>
                  <a:srgbClr val="0037A4"/>
                </a:solidFill>
              </a:rPr>
              <a:t>Le </a:t>
            </a:r>
            <a:r>
              <a:rPr lang="en-US" sz="1800" dirty="0" err="1">
                <a:solidFill>
                  <a:srgbClr val="0037A4"/>
                </a:solidFill>
              </a:rPr>
              <a:t>Système</a:t>
            </a:r>
            <a:r>
              <a:rPr lang="en-US" sz="1800" dirty="0">
                <a:solidFill>
                  <a:srgbClr val="0037A4"/>
                </a:solidFill>
              </a:rPr>
              <a:t> de Madrid</a:t>
            </a:r>
            <a:endParaRPr kumimoji="0" lang="en-US" sz="1800" b="0" i="0" u="none" strike="noStrike" kern="0" cap="none" spc="0" normalizeH="0" baseline="0" noProof="0" dirty="0">
              <a:ln>
                <a:noFill/>
              </a:ln>
              <a:solidFill>
                <a:srgbClr val="0037A4"/>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37A4"/>
                </a:solidFill>
                <a:effectLst/>
                <a:uLnTx/>
                <a:uFillTx/>
              </a:rPr>
              <a:t>- Le </a:t>
            </a:r>
            <a:r>
              <a:rPr lang="en-US" sz="1800" dirty="0" err="1">
                <a:solidFill>
                  <a:srgbClr val="0037A4"/>
                </a:solidFill>
              </a:rPr>
              <a:t>Système</a:t>
            </a:r>
            <a:r>
              <a:rPr lang="en-US" sz="1800" dirty="0">
                <a:solidFill>
                  <a:srgbClr val="0037A4"/>
                </a:solidFill>
              </a:rPr>
              <a:t> de La Haye</a:t>
            </a:r>
            <a:endParaRPr kumimoji="0" lang="en-US" sz="1800" b="0" i="0" u="none" strike="noStrike" kern="0" cap="none" spc="0" normalizeH="0" baseline="0" noProof="0" dirty="0">
              <a:ln>
                <a:noFill/>
              </a:ln>
              <a:solidFill>
                <a:srgbClr val="0037A4"/>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5367557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914400"/>
          </a:xfrm>
        </p:spPr>
        <p:txBody>
          <a:bodyPr/>
          <a:lstStyle/>
          <a:p>
            <a:r>
              <a:rPr lang="fr-CH" sz="3200" b="0" dirty="0"/>
              <a:t>Les «Challenges» de protéger et gérer un portfolio international</a:t>
            </a:r>
          </a:p>
        </p:txBody>
      </p:sp>
      <p:graphicFrame>
        <p:nvGraphicFramePr>
          <p:cNvPr id="6" name="Content Placeholder 4"/>
          <p:cNvGraphicFramePr>
            <a:graphicFrameLocks/>
          </p:cNvGraphicFramePr>
          <p:nvPr>
            <p:extLst>
              <p:ext uri="{D42A27DB-BD31-4B8C-83A1-F6EECF244321}">
                <p14:modId xmlns:p14="http://schemas.microsoft.com/office/powerpoint/2010/main" val="3386547531"/>
              </p:ext>
            </p:extLst>
          </p:nvPr>
        </p:nvGraphicFramePr>
        <p:xfrm>
          <a:off x="457200" y="1133474"/>
          <a:ext cx="8229600" cy="4815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051711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828800"/>
            <a:ext cx="8453717" cy="4639235"/>
          </a:xfrm>
        </p:spPr>
        <p:txBody>
          <a:bodyPr>
            <a:normAutofit fontScale="70000" lnSpcReduction="20000"/>
          </a:bodyPr>
          <a:lstStyle/>
          <a:p>
            <a:pPr>
              <a:buFont typeface="Wingdings" panose="05000000000000000000" pitchFamily="2" charset="2"/>
              <a:buChar char="ü"/>
              <a:defRPr/>
            </a:pPr>
            <a:r>
              <a:rPr lang="en-US" sz="2600" dirty="0">
                <a:solidFill>
                  <a:srgbClr val="0037A4"/>
                </a:solidFill>
                <a:latin typeface="+mj-lt"/>
              </a:rPr>
              <a:t>…Il y a </a:t>
            </a:r>
            <a:r>
              <a:rPr lang="en-US" sz="2600" dirty="0" err="1">
                <a:solidFill>
                  <a:srgbClr val="0037A4"/>
                </a:solidFill>
                <a:latin typeface="+mj-lt"/>
              </a:rPr>
              <a:t>en</a:t>
            </a:r>
            <a:r>
              <a:rPr lang="en-US" sz="2600" dirty="0">
                <a:solidFill>
                  <a:srgbClr val="0037A4"/>
                </a:solidFill>
                <a:latin typeface="+mj-lt"/>
              </a:rPr>
              <a:t> </a:t>
            </a:r>
            <a:r>
              <a:rPr lang="en-US" sz="2600" dirty="0" err="1">
                <a:solidFill>
                  <a:srgbClr val="0037A4"/>
                </a:solidFill>
                <a:latin typeface="+mj-lt"/>
              </a:rPr>
              <a:t>gros</a:t>
            </a:r>
            <a:r>
              <a:rPr lang="en-US" sz="2600" dirty="0">
                <a:solidFill>
                  <a:srgbClr val="0037A4"/>
                </a:solidFill>
                <a:latin typeface="+mj-lt"/>
              </a:rPr>
              <a:t> trois options à </a:t>
            </a:r>
            <a:r>
              <a:rPr lang="en-US" sz="2600" dirty="0" err="1">
                <a:solidFill>
                  <a:srgbClr val="0037A4"/>
                </a:solidFill>
                <a:latin typeface="+mj-lt"/>
              </a:rPr>
              <a:t>considérer</a:t>
            </a:r>
            <a:r>
              <a:rPr lang="en-US" sz="2600" dirty="0">
                <a:solidFill>
                  <a:srgbClr val="0037A4"/>
                </a:solidFill>
                <a:latin typeface="+mj-lt"/>
              </a:rPr>
              <a:t> pour </a:t>
            </a:r>
            <a:r>
              <a:rPr lang="en-US" sz="2600" dirty="0" err="1">
                <a:solidFill>
                  <a:srgbClr val="0037A4"/>
                </a:solidFill>
                <a:latin typeface="+mj-lt"/>
              </a:rPr>
              <a:t>choisir</a:t>
            </a:r>
            <a:r>
              <a:rPr lang="en-US" sz="2600" dirty="0">
                <a:solidFill>
                  <a:srgbClr val="0037A4"/>
                </a:solidFill>
                <a:latin typeface="+mj-lt"/>
              </a:rPr>
              <a:t> le </a:t>
            </a:r>
            <a:r>
              <a:rPr lang="en-US" sz="2600" dirty="0" err="1">
                <a:solidFill>
                  <a:srgbClr val="0037A4"/>
                </a:solidFill>
                <a:latin typeface="+mj-lt"/>
              </a:rPr>
              <a:t>meilleur</a:t>
            </a:r>
            <a:r>
              <a:rPr lang="en-US" sz="2600" dirty="0">
                <a:solidFill>
                  <a:srgbClr val="0037A4"/>
                </a:solidFill>
                <a:latin typeface="+mj-lt"/>
              </a:rPr>
              <a:t> mode de protection des marques/brands à </a:t>
            </a:r>
            <a:r>
              <a:rPr lang="en-US" sz="2600" dirty="0" err="1">
                <a:solidFill>
                  <a:srgbClr val="0037A4"/>
                </a:solidFill>
                <a:latin typeface="+mj-lt"/>
              </a:rPr>
              <a:t>l’étranger</a:t>
            </a:r>
            <a:r>
              <a:rPr lang="en-US" sz="2600" dirty="0">
                <a:solidFill>
                  <a:srgbClr val="0037A4"/>
                </a:solidFill>
                <a:latin typeface="+mj-lt"/>
              </a:rPr>
              <a:t>:</a:t>
            </a:r>
          </a:p>
          <a:p>
            <a:pPr>
              <a:buFont typeface="Wingdings" panose="05000000000000000000" pitchFamily="2" charset="2"/>
              <a:buChar char="ü"/>
              <a:defRPr/>
            </a:pPr>
            <a:endParaRPr lang="en-US" sz="2600" dirty="0">
              <a:solidFill>
                <a:srgbClr val="0037A4"/>
              </a:solidFill>
            </a:endParaRPr>
          </a:p>
          <a:p>
            <a:pPr marL="342900" lvl="1" indent="-342900">
              <a:buFont typeface="Wingdings" panose="05000000000000000000" pitchFamily="2" charset="2"/>
              <a:buChar char="ü"/>
              <a:defRPr/>
            </a:pPr>
            <a:r>
              <a:rPr lang="en-US" i="1" dirty="0">
                <a:solidFill>
                  <a:srgbClr val="0037A4"/>
                </a:solidFill>
              </a:rPr>
              <a:t>La </a:t>
            </a:r>
            <a:r>
              <a:rPr lang="en-US" i="1" dirty="0" err="1">
                <a:solidFill>
                  <a:srgbClr val="0037A4"/>
                </a:solidFill>
              </a:rPr>
              <a:t>voie</a:t>
            </a:r>
            <a:r>
              <a:rPr lang="en-US" i="1" dirty="0">
                <a:solidFill>
                  <a:srgbClr val="0037A4"/>
                </a:solidFill>
              </a:rPr>
              <a:t> </a:t>
            </a:r>
            <a:r>
              <a:rPr lang="en-US" i="1" dirty="0" err="1">
                <a:solidFill>
                  <a:srgbClr val="0037A4"/>
                </a:solidFill>
              </a:rPr>
              <a:t>nationale</a:t>
            </a:r>
            <a:r>
              <a:rPr lang="en-US" i="1" dirty="0">
                <a:solidFill>
                  <a:srgbClr val="0037A4"/>
                </a:solidFill>
              </a:rPr>
              <a:t> </a:t>
            </a:r>
            <a:r>
              <a:rPr lang="en-US" dirty="0">
                <a:solidFill>
                  <a:srgbClr val="0037A4"/>
                </a:solidFill>
              </a:rPr>
              <a:t>– </a:t>
            </a:r>
            <a:r>
              <a:rPr lang="en-US" dirty="0" err="1">
                <a:solidFill>
                  <a:srgbClr val="0037A4"/>
                </a:solidFill>
              </a:rPr>
              <a:t>déposer</a:t>
            </a:r>
            <a:r>
              <a:rPr lang="en-US" dirty="0">
                <a:solidFill>
                  <a:srgbClr val="0037A4"/>
                </a:solidFill>
              </a:rPr>
              <a:t> les marques </a:t>
            </a:r>
            <a:r>
              <a:rPr lang="en-US" dirty="0" err="1">
                <a:solidFill>
                  <a:srgbClr val="0037A4"/>
                </a:solidFill>
              </a:rPr>
              <a:t>auprès</a:t>
            </a:r>
            <a:r>
              <a:rPr lang="en-US" dirty="0">
                <a:solidFill>
                  <a:srgbClr val="0037A4"/>
                </a:solidFill>
              </a:rPr>
              <a:t> des offices de PI de </a:t>
            </a:r>
            <a:r>
              <a:rPr lang="en-US" dirty="0" err="1">
                <a:solidFill>
                  <a:srgbClr val="0037A4"/>
                </a:solidFill>
              </a:rPr>
              <a:t>chaque</a:t>
            </a:r>
            <a:r>
              <a:rPr lang="en-US" dirty="0">
                <a:solidFill>
                  <a:srgbClr val="0037A4"/>
                </a:solidFill>
              </a:rPr>
              <a:t> pays dans </a:t>
            </a:r>
            <a:r>
              <a:rPr lang="en-US" dirty="0" err="1">
                <a:solidFill>
                  <a:srgbClr val="0037A4"/>
                </a:solidFill>
              </a:rPr>
              <a:t>lesquels</a:t>
            </a:r>
            <a:r>
              <a:rPr lang="en-US" dirty="0">
                <a:solidFill>
                  <a:srgbClr val="0037A4"/>
                </a:solidFill>
              </a:rPr>
              <a:t> on </a:t>
            </a:r>
            <a:r>
              <a:rPr lang="en-US" dirty="0" err="1">
                <a:solidFill>
                  <a:srgbClr val="0037A4"/>
                </a:solidFill>
              </a:rPr>
              <a:t>souhaite</a:t>
            </a:r>
            <a:r>
              <a:rPr lang="en-US" dirty="0">
                <a:solidFill>
                  <a:srgbClr val="0037A4"/>
                </a:solidFill>
              </a:rPr>
              <a:t> assurer/</a:t>
            </a:r>
            <a:r>
              <a:rPr lang="en-US" dirty="0" err="1">
                <a:solidFill>
                  <a:srgbClr val="0037A4"/>
                </a:solidFill>
              </a:rPr>
              <a:t>obtenir</a:t>
            </a:r>
            <a:r>
              <a:rPr lang="en-US" dirty="0">
                <a:solidFill>
                  <a:srgbClr val="0037A4"/>
                </a:solidFill>
              </a:rPr>
              <a:t> des protections</a:t>
            </a:r>
          </a:p>
          <a:p>
            <a:pPr marL="342900" lvl="1" indent="-342900">
              <a:buFont typeface="Wingdings" panose="05000000000000000000" pitchFamily="2" charset="2"/>
              <a:buChar char="ü"/>
              <a:defRPr/>
            </a:pPr>
            <a:endParaRPr lang="en-US" dirty="0">
              <a:solidFill>
                <a:srgbClr val="0037A4"/>
              </a:solidFill>
            </a:endParaRPr>
          </a:p>
          <a:p>
            <a:pPr marL="342900" lvl="1" indent="-342900">
              <a:buFont typeface="Wingdings" panose="05000000000000000000" pitchFamily="2" charset="2"/>
              <a:buChar char="ü"/>
              <a:defRPr/>
            </a:pPr>
            <a:r>
              <a:rPr lang="en-US" i="1" dirty="0">
                <a:solidFill>
                  <a:srgbClr val="0037A4"/>
                </a:solidFill>
              </a:rPr>
              <a:t>La </a:t>
            </a:r>
            <a:r>
              <a:rPr lang="en-US" i="1" dirty="0" err="1">
                <a:solidFill>
                  <a:srgbClr val="0037A4"/>
                </a:solidFill>
              </a:rPr>
              <a:t>voie</a:t>
            </a:r>
            <a:r>
              <a:rPr lang="en-US" i="1" dirty="0">
                <a:solidFill>
                  <a:srgbClr val="0037A4"/>
                </a:solidFill>
              </a:rPr>
              <a:t> </a:t>
            </a:r>
            <a:r>
              <a:rPr lang="en-US" i="1" dirty="0" err="1">
                <a:solidFill>
                  <a:srgbClr val="0037A4"/>
                </a:solidFill>
              </a:rPr>
              <a:t>régionale</a:t>
            </a:r>
            <a:r>
              <a:rPr lang="en-US" dirty="0">
                <a:solidFill>
                  <a:srgbClr val="0037A4"/>
                </a:solidFill>
              </a:rPr>
              <a:t> – </a:t>
            </a:r>
            <a:r>
              <a:rPr lang="en-US" dirty="0" err="1">
                <a:solidFill>
                  <a:srgbClr val="0037A4"/>
                </a:solidFill>
              </a:rPr>
              <a:t>utiliser</a:t>
            </a:r>
            <a:r>
              <a:rPr lang="en-US" dirty="0">
                <a:solidFill>
                  <a:srgbClr val="0037A4"/>
                </a:solidFill>
              </a:rPr>
              <a:t> un </a:t>
            </a:r>
            <a:r>
              <a:rPr lang="en-US" dirty="0" err="1">
                <a:solidFill>
                  <a:srgbClr val="0037A4"/>
                </a:solidFill>
              </a:rPr>
              <a:t>système</a:t>
            </a:r>
            <a:r>
              <a:rPr lang="en-US" dirty="0">
                <a:solidFill>
                  <a:srgbClr val="0037A4"/>
                </a:solidFill>
              </a:rPr>
              <a:t> de </a:t>
            </a:r>
            <a:r>
              <a:rPr lang="en-US" dirty="0" err="1">
                <a:solidFill>
                  <a:srgbClr val="0037A4"/>
                </a:solidFill>
              </a:rPr>
              <a:t>dépôt</a:t>
            </a:r>
            <a:r>
              <a:rPr lang="en-US" dirty="0">
                <a:solidFill>
                  <a:srgbClr val="0037A4"/>
                </a:solidFill>
              </a:rPr>
              <a:t> </a:t>
            </a:r>
            <a:r>
              <a:rPr lang="en-US" dirty="0" err="1">
                <a:solidFill>
                  <a:srgbClr val="0037A4"/>
                </a:solidFill>
              </a:rPr>
              <a:t>régional</a:t>
            </a:r>
            <a:r>
              <a:rPr lang="en-US" dirty="0">
                <a:solidFill>
                  <a:srgbClr val="0037A4"/>
                </a:solidFill>
              </a:rPr>
              <a:t> qui </a:t>
            </a:r>
            <a:r>
              <a:rPr lang="en-US" dirty="0" err="1">
                <a:solidFill>
                  <a:srgbClr val="0037A4"/>
                </a:solidFill>
              </a:rPr>
              <a:t>affecte</a:t>
            </a:r>
            <a:r>
              <a:rPr lang="en-US" dirty="0">
                <a:solidFill>
                  <a:srgbClr val="0037A4"/>
                </a:solidFill>
              </a:rPr>
              <a:t> et s’ applique à  </a:t>
            </a:r>
            <a:r>
              <a:rPr lang="en-US" dirty="0" err="1">
                <a:solidFill>
                  <a:srgbClr val="0037A4"/>
                </a:solidFill>
              </a:rPr>
              <a:t>tous</a:t>
            </a:r>
            <a:r>
              <a:rPr lang="en-US" dirty="0">
                <a:solidFill>
                  <a:srgbClr val="0037A4"/>
                </a:solidFill>
              </a:rPr>
              <a:t> les pays </a:t>
            </a:r>
            <a:r>
              <a:rPr lang="en-US" dirty="0" err="1">
                <a:solidFill>
                  <a:srgbClr val="0037A4"/>
                </a:solidFill>
              </a:rPr>
              <a:t>membres</a:t>
            </a:r>
            <a:r>
              <a:rPr lang="en-US" dirty="0">
                <a:solidFill>
                  <a:srgbClr val="0037A4"/>
                </a:solidFill>
              </a:rPr>
              <a:t> de </a:t>
            </a:r>
            <a:r>
              <a:rPr lang="en-US" dirty="0" err="1">
                <a:solidFill>
                  <a:srgbClr val="0037A4"/>
                </a:solidFill>
              </a:rPr>
              <a:t>ce</a:t>
            </a:r>
            <a:r>
              <a:rPr lang="en-US" dirty="0">
                <a:solidFill>
                  <a:srgbClr val="0037A4"/>
                </a:solidFill>
              </a:rPr>
              <a:t> </a:t>
            </a:r>
            <a:r>
              <a:rPr lang="en-US" dirty="0" err="1">
                <a:solidFill>
                  <a:srgbClr val="0037A4"/>
                </a:solidFill>
              </a:rPr>
              <a:t>système</a:t>
            </a:r>
            <a:r>
              <a:rPr lang="en-US" dirty="0">
                <a:solidFill>
                  <a:srgbClr val="0037A4"/>
                </a:solidFill>
              </a:rPr>
              <a:t> (ARIPO, bureau Benelux de PI, EUIPO et OAPI)</a:t>
            </a:r>
          </a:p>
          <a:p>
            <a:pPr marL="342900" lvl="1" indent="-342900">
              <a:buFont typeface="Wingdings" panose="05000000000000000000" pitchFamily="2" charset="2"/>
              <a:buChar char="ü"/>
              <a:defRPr/>
            </a:pPr>
            <a:endParaRPr lang="en-US" dirty="0">
              <a:solidFill>
                <a:srgbClr val="0037A4"/>
              </a:solidFill>
            </a:endParaRPr>
          </a:p>
          <a:p>
            <a:pPr marL="342900" lvl="1" indent="-342900">
              <a:buFont typeface="Wingdings" panose="05000000000000000000" pitchFamily="2" charset="2"/>
              <a:buChar char="ü"/>
              <a:defRPr/>
            </a:pPr>
            <a:r>
              <a:rPr lang="en-US" i="1" dirty="0">
                <a:solidFill>
                  <a:srgbClr val="0037A4"/>
                </a:solidFill>
              </a:rPr>
              <a:t>La </a:t>
            </a:r>
            <a:r>
              <a:rPr lang="en-US" i="1" dirty="0" err="1">
                <a:solidFill>
                  <a:srgbClr val="0037A4"/>
                </a:solidFill>
              </a:rPr>
              <a:t>voie</a:t>
            </a:r>
            <a:r>
              <a:rPr lang="en-US" i="1" dirty="0">
                <a:solidFill>
                  <a:srgbClr val="0037A4"/>
                </a:solidFill>
              </a:rPr>
              <a:t> </a:t>
            </a:r>
            <a:r>
              <a:rPr lang="en-US" i="1" dirty="0" err="1">
                <a:solidFill>
                  <a:srgbClr val="0037A4"/>
                </a:solidFill>
              </a:rPr>
              <a:t>internationale</a:t>
            </a:r>
            <a:r>
              <a:rPr lang="en-US" i="1" dirty="0">
                <a:solidFill>
                  <a:srgbClr val="0037A4"/>
                </a:solidFill>
              </a:rPr>
              <a:t> </a:t>
            </a:r>
            <a:r>
              <a:rPr lang="en-US" dirty="0">
                <a:solidFill>
                  <a:srgbClr val="0037A4"/>
                </a:solidFill>
              </a:rPr>
              <a:t>– </a:t>
            </a:r>
            <a:r>
              <a:rPr lang="en-US" dirty="0" err="1">
                <a:solidFill>
                  <a:srgbClr val="0037A4"/>
                </a:solidFill>
              </a:rPr>
              <a:t>déposer</a:t>
            </a:r>
            <a:r>
              <a:rPr lang="en-US" dirty="0">
                <a:solidFill>
                  <a:srgbClr val="0037A4"/>
                </a:solidFill>
              </a:rPr>
              <a:t> </a:t>
            </a:r>
            <a:r>
              <a:rPr lang="en-US" dirty="0" err="1">
                <a:solidFill>
                  <a:srgbClr val="0037A4"/>
                </a:solidFill>
              </a:rPr>
              <a:t>en</a:t>
            </a:r>
            <a:r>
              <a:rPr lang="en-US" dirty="0">
                <a:solidFill>
                  <a:srgbClr val="0037A4"/>
                </a:solidFill>
              </a:rPr>
              <a:t> </a:t>
            </a:r>
            <a:r>
              <a:rPr lang="en-US" dirty="0" err="1">
                <a:solidFill>
                  <a:srgbClr val="0037A4"/>
                </a:solidFill>
              </a:rPr>
              <a:t>utilisant</a:t>
            </a:r>
            <a:r>
              <a:rPr lang="en-US" dirty="0">
                <a:solidFill>
                  <a:srgbClr val="0037A4"/>
                </a:solidFill>
              </a:rPr>
              <a:t> le </a:t>
            </a:r>
            <a:r>
              <a:rPr lang="en-US" dirty="0" err="1">
                <a:solidFill>
                  <a:srgbClr val="0037A4"/>
                </a:solidFill>
              </a:rPr>
              <a:t>système</a:t>
            </a:r>
            <a:r>
              <a:rPr lang="en-US" dirty="0">
                <a:solidFill>
                  <a:srgbClr val="0037A4"/>
                </a:solidFill>
              </a:rPr>
              <a:t> de Madrid (pour les marques) </a:t>
            </a:r>
            <a:r>
              <a:rPr lang="en-US" dirty="0" err="1">
                <a:solidFill>
                  <a:srgbClr val="0037A4"/>
                </a:solidFill>
              </a:rPr>
              <a:t>ou</a:t>
            </a:r>
            <a:r>
              <a:rPr lang="en-US" dirty="0">
                <a:solidFill>
                  <a:srgbClr val="0037A4"/>
                </a:solidFill>
              </a:rPr>
              <a:t> du </a:t>
            </a:r>
            <a:r>
              <a:rPr lang="en-US" dirty="0" err="1">
                <a:solidFill>
                  <a:srgbClr val="0037A4"/>
                </a:solidFill>
              </a:rPr>
              <a:t>Système</a:t>
            </a:r>
            <a:r>
              <a:rPr lang="en-US" dirty="0">
                <a:solidFill>
                  <a:srgbClr val="0037A4"/>
                </a:solidFill>
              </a:rPr>
              <a:t> de La Haye (pour les Dessins et </a:t>
            </a:r>
            <a:r>
              <a:rPr lang="en-US" dirty="0" err="1">
                <a:solidFill>
                  <a:srgbClr val="0037A4"/>
                </a:solidFill>
              </a:rPr>
              <a:t>Modèles</a:t>
            </a:r>
            <a:r>
              <a:rPr lang="en-US" dirty="0">
                <a:solidFill>
                  <a:srgbClr val="0037A4"/>
                </a:solidFill>
              </a:rPr>
              <a:t>)</a:t>
            </a:r>
          </a:p>
          <a:p>
            <a:pPr marL="0" indent="0">
              <a:buNone/>
              <a:defRPr/>
            </a:pPr>
            <a:endParaRPr lang="en-US" dirty="0">
              <a:solidFill>
                <a:schemeClr val="accent1">
                  <a:lumMod val="75000"/>
                </a:schemeClr>
              </a:solidFill>
            </a:endParaRPr>
          </a:p>
          <a:p>
            <a:pPr marL="0" indent="0" algn="ctr">
              <a:buNone/>
              <a:defRPr/>
            </a:pPr>
            <a:r>
              <a:rPr lang="en-US" i="1" dirty="0"/>
              <a:t>La </a:t>
            </a:r>
            <a:r>
              <a:rPr lang="en-US" i="1" dirty="0" err="1"/>
              <a:t>voie</a:t>
            </a:r>
            <a:r>
              <a:rPr lang="en-US" i="1" dirty="0"/>
              <a:t> à </a:t>
            </a:r>
            <a:r>
              <a:rPr lang="en-US" i="1" dirty="0" err="1"/>
              <a:t>retenir</a:t>
            </a:r>
            <a:r>
              <a:rPr lang="en-US" i="1" dirty="0"/>
              <a:t> depend beaucoup de </a:t>
            </a:r>
            <a:r>
              <a:rPr lang="en-US" i="1" dirty="0" err="1"/>
              <a:t>l’urgence</a:t>
            </a:r>
            <a:r>
              <a:rPr lang="en-US" i="1" dirty="0"/>
              <a:t> du </a:t>
            </a:r>
            <a:r>
              <a:rPr lang="en-US" i="1" dirty="0" err="1"/>
              <a:t>projet</a:t>
            </a:r>
            <a:r>
              <a:rPr lang="en-US" i="1" dirty="0"/>
              <a:t>, de son </a:t>
            </a:r>
            <a:r>
              <a:rPr lang="en-US" i="1" dirty="0" err="1"/>
              <a:t>étendue</a:t>
            </a:r>
            <a:r>
              <a:rPr lang="en-US" i="1" dirty="0"/>
              <a:t> </a:t>
            </a:r>
            <a:r>
              <a:rPr lang="en-US" i="1" dirty="0" err="1"/>
              <a:t>géographique</a:t>
            </a:r>
            <a:r>
              <a:rPr lang="en-US" i="1" dirty="0"/>
              <a:t> et des plans de </a:t>
            </a:r>
            <a:r>
              <a:rPr lang="en-US" i="1" dirty="0" err="1"/>
              <a:t>développement</a:t>
            </a:r>
            <a:r>
              <a:rPr lang="en-US" i="1" dirty="0"/>
              <a:t> </a:t>
            </a:r>
            <a:r>
              <a:rPr lang="en-US" i="1" dirty="0" err="1"/>
              <a:t>futurs</a:t>
            </a:r>
            <a:r>
              <a:rPr lang="en-US" i="1" dirty="0"/>
              <a:t> de la marque, </a:t>
            </a:r>
          </a:p>
          <a:p>
            <a:pPr marL="0" indent="0" algn="ctr">
              <a:buNone/>
              <a:defRPr/>
            </a:pPr>
            <a:endParaRPr lang="en-US" i="1" dirty="0"/>
          </a:p>
          <a:p>
            <a:pPr marL="0" indent="0" algn="ctr">
              <a:buNone/>
              <a:defRPr/>
            </a:pPr>
            <a:r>
              <a:rPr lang="en-US" i="1" dirty="0"/>
              <a:t>	</a:t>
            </a:r>
            <a:r>
              <a:rPr lang="en-US" i="1" dirty="0">
                <a:solidFill>
                  <a:srgbClr val="C00000"/>
                </a:solidFill>
              </a:rPr>
              <a:t>=&gt; Une bonne anticipation et </a:t>
            </a:r>
            <a:r>
              <a:rPr lang="en-US" i="1" dirty="0" err="1">
                <a:solidFill>
                  <a:srgbClr val="C00000"/>
                </a:solidFill>
              </a:rPr>
              <a:t>une</a:t>
            </a:r>
            <a:r>
              <a:rPr lang="en-US" i="1" dirty="0">
                <a:solidFill>
                  <a:srgbClr val="C00000"/>
                </a:solidFill>
              </a:rPr>
              <a:t> planification </a:t>
            </a:r>
            <a:r>
              <a:rPr lang="en-US" i="1" dirty="0" err="1">
                <a:solidFill>
                  <a:srgbClr val="C00000"/>
                </a:solidFill>
              </a:rPr>
              <a:t>appropriée</a:t>
            </a:r>
            <a:r>
              <a:rPr lang="en-US" i="1" dirty="0">
                <a:solidFill>
                  <a:srgbClr val="C00000"/>
                </a:solidFill>
              </a:rPr>
              <a:t> </a:t>
            </a:r>
            <a:r>
              <a:rPr lang="en-US" i="1" dirty="0" err="1">
                <a:solidFill>
                  <a:srgbClr val="C00000"/>
                </a:solidFill>
              </a:rPr>
              <a:t>sont</a:t>
            </a:r>
            <a:r>
              <a:rPr lang="en-US" i="1" dirty="0">
                <a:solidFill>
                  <a:srgbClr val="C00000"/>
                </a:solidFill>
              </a:rPr>
              <a:t> des </a:t>
            </a:r>
            <a:r>
              <a:rPr lang="en-US" i="1" dirty="0" err="1">
                <a:solidFill>
                  <a:srgbClr val="C00000"/>
                </a:solidFill>
              </a:rPr>
              <a:t>éléments</a:t>
            </a:r>
            <a:r>
              <a:rPr lang="en-US" i="1" dirty="0">
                <a:solidFill>
                  <a:srgbClr val="C00000"/>
                </a:solidFill>
              </a:rPr>
              <a:t> </a:t>
            </a:r>
            <a:r>
              <a:rPr lang="en-US" i="1" dirty="0" err="1">
                <a:solidFill>
                  <a:srgbClr val="C00000"/>
                </a:solidFill>
              </a:rPr>
              <a:t>clés</a:t>
            </a:r>
            <a:r>
              <a:rPr lang="en-US" i="1" dirty="0">
                <a:solidFill>
                  <a:srgbClr val="C00000"/>
                </a:solidFill>
              </a:rPr>
              <a:t> d’un </a:t>
            </a:r>
            <a:r>
              <a:rPr lang="en-US" i="1" dirty="0" err="1">
                <a:solidFill>
                  <a:srgbClr val="C00000"/>
                </a:solidFill>
              </a:rPr>
              <a:t>succès</a:t>
            </a:r>
            <a:r>
              <a:rPr lang="en-US" i="1" dirty="0">
                <a:solidFill>
                  <a:srgbClr val="C00000"/>
                </a:solidFill>
              </a:rPr>
              <a:t> </a:t>
            </a:r>
            <a:r>
              <a:rPr lang="en-US" i="1" dirty="0" err="1">
                <a:solidFill>
                  <a:srgbClr val="C00000"/>
                </a:solidFill>
              </a:rPr>
              <a:t>futur</a:t>
            </a:r>
            <a:endParaRPr lang="en-US" i="1" dirty="0">
              <a:solidFill>
                <a:srgbClr val="C00000"/>
              </a:solidFill>
            </a:endParaRPr>
          </a:p>
        </p:txBody>
      </p:sp>
      <p:sp>
        <p:nvSpPr>
          <p:cNvPr id="8" name="Title 1"/>
          <p:cNvSpPr>
            <a:spLocks noGrp="1"/>
          </p:cNvSpPr>
          <p:nvPr>
            <p:ph type="title"/>
          </p:nvPr>
        </p:nvSpPr>
        <p:spPr>
          <a:xfrm>
            <a:off x="201706" y="234249"/>
            <a:ext cx="8807823" cy="1325563"/>
          </a:xfrm>
        </p:spPr>
        <p:txBody>
          <a:bodyPr>
            <a:normAutofit/>
          </a:bodyPr>
          <a:lstStyle/>
          <a:p>
            <a:pPr>
              <a:defRPr/>
            </a:pPr>
            <a:r>
              <a:rPr lang="en-US" altLang="en-US" sz="3200" b="0" dirty="0">
                <a:solidFill>
                  <a:srgbClr val="0037A4"/>
                </a:solidFill>
                <a:latin typeface="+mn-lt"/>
              </a:rPr>
              <a:t>Examen et </a:t>
            </a:r>
            <a:r>
              <a:rPr lang="en-US" altLang="en-US" sz="3200" b="0" dirty="0" err="1">
                <a:solidFill>
                  <a:srgbClr val="0037A4"/>
                </a:solidFill>
                <a:latin typeface="+mn-lt"/>
              </a:rPr>
              <a:t>choix</a:t>
            </a:r>
            <a:r>
              <a:rPr lang="en-US" altLang="en-US" sz="3200" b="0" dirty="0">
                <a:solidFill>
                  <a:srgbClr val="0037A4"/>
                </a:solidFill>
                <a:latin typeface="+mn-lt"/>
              </a:rPr>
              <a:t> du </a:t>
            </a:r>
            <a:r>
              <a:rPr lang="en-US" altLang="en-US" sz="3200" b="0" dirty="0" err="1">
                <a:solidFill>
                  <a:srgbClr val="0037A4"/>
                </a:solidFill>
                <a:latin typeface="+mn-lt"/>
              </a:rPr>
              <a:t>meilleur</a:t>
            </a:r>
            <a:r>
              <a:rPr lang="en-US" altLang="en-US" sz="3200" b="0" dirty="0">
                <a:solidFill>
                  <a:srgbClr val="0037A4"/>
                </a:solidFill>
                <a:latin typeface="+mn-lt"/>
              </a:rPr>
              <a:t> mode de protection…</a:t>
            </a:r>
            <a:endParaRPr lang="en-US" sz="3200" b="0" dirty="0">
              <a:solidFill>
                <a:srgbClr val="0037A4"/>
              </a:solidFill>
              <a:latin typeface="+mn-lt"/>
            </a:endParaRPr>
          </a:p>
        </p:txBody>
      </p:sp>
    </p:spTree>
    <p:extLst>
      <p:ext uri="{BB962C8B-B14F-4D97-AF65-F5344CB8AC3E}">
        <p14:creationId xmlns:p14="http://schemas.microsoft.com/office/powerpoint/2010/main" val="326529030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GB" sz="3200" b="0" dirty="0"/>
              <a:t>National vs. IR – </a:t>
            </a:r>
            <a:r>
              <a:rPr lang="en-GB" sz="3200" b="0" dirty="0" err="1"/>
              <a:t>Avantages</a:t>
            </a:r>
            <a:r>
              <a:rPr lang="en-GB" sz="3200" b="0" dirty="0"/>
              <a:t> </a:t>
            </a:r>
            <a:r>
              <a:rPr lang="en-GB" sz="3200" b="0" dirty="0" err="1"/>
              <a:t>Pratiques</a:t>
            </a:r>
            <a:r>
              <a:rPr lang="en-GB" sz="3200" b="0" dirty="0"/>
              <a:t>…</a:t>
            </a:r>
            <a:endParaRPr lang="en-US" dirty="0"/>
          </a:p>
        </p:txBody>
      </p:sp>
      <p:sp>
        <p:nvSpPr>
          <p:cNvPr id="3" name="Content Placeholder 2"/>
          <p:cNvSpPr>
            <a:spLocks noGrp="1"/>
          </p:cNvSpPr>
          <p:nvPr>
            <p:ph idx="1"/>
          </p:nvPr>
        </p:nvSpPr>
        <p:spPr>
          <a:xfrm>
            <a:off x="457200" y="685800"/>
            <a:ext cx="8632825" cy="4848944"/>
          </a:xfrm>
        </p:spPr>
        <p:txBody>
          <a:bodyPr/>
          <a:lstStyle/>
          <a:p>
            <a:pPr>
              <a:buFont typeface="Wingdings" panose="05000000000000000000" pitchFamily="2" charset="2"/>
              <a:buChar char="ü"/>
            </a:pPr>
            <a:r>
              <a:rPr lang="en-US" dirty="0" err="1">
                <a:solidFill>
                  <a:srgbClr val="0037A4"/>
                </a:solidFill>
              </a:rPr>
              <a:t>Déposer</a:t>
            </a:r>
            <a:r>
              <a:rPr lang="en-US" dirty="0">
                <a:solidFill>
                  <a:srgbClr val="0037A4"/>
                </a:solidFill>
              </a:rPr>
              <a:t> par la </a:t>
            </a:r>
            <a:r>
              <a:rPr lang="en-US" dirty="0" err="1">
                <a:solidFill>
                  <a:srgbClr val="0037A4"/>
                </a:solidFill>
              </a:rPr>
              <a:t>voie</a:t>
            </a:r>
            <a:r>
              <a:rPr lang="en-US" dirty="0">
                <a:solidFill>
                  <a:srgbClr val="0037A4"/>
                </a:solidFill>
              </a:rPr>
              <a:t> </a:t>
            </a:r>
            <a:r>
              <a:rPr lang="en-US" dirty="0" err="1">
                <a:solidFill>
                  <a:srgbClr val="0037A4"/>
                </a:solidFill>
              </a:rPr>
              <a:t>nationale</a:t>
            </a:r>
            <a:r>
              <a:rPr lang="en-US" dirty="0">
                <a:solidFill>
                  <a:srgbClr val="0037A4"/>
                </a:solidFill>
              </a:rPr>
              <a:t> </a:t>
            </a:r>
            <a:r>
              <a:rPr lang="en-US" dirty="0" err="1">
                <a:solidFill>
                  <a:srgbClr val="0037A4"/>
                </a:solidFill>
              </a:rPr>
              <a:t>permet</a:t>
            </a:r>
            <a:r>
              <a:rPr lang="en-US" dirty="0">
                <a:solidFill>
                  <a:srgbClr val="0037A4"/>
                </a:solidFill>
              </a:rPr>
              <a:t> </a:t>
            </a:r>
            <a:r>
              <a:rPr lang="en-US" dirty="0" err="1">
                <a:solidFill>
                  <a:srgbClr val="0037A4"/>
                </a:solidFill>
              </a:rPr>
              <a:t>d’obtenir</a:t>
            </a:r>
            <a:r>
              <a:rPr lang="en-US" dirty="0">
                <a:solidFill>
                  <a:srgbClr val="0037A4"/>
                </a:solidFill>
              </a:rPr>
              <a:t> de </a:t>
            </a:r>
            <a:r>
              <a:rPr lang="en-US" dirty="0" err="1">
                <a:solidFill>
                  <a:srgbClr val="0037A4"/>
                </a:solidFill>
              </a:rPr>
              <a:t>nombreux</a:t>
            </a:r>
            <a:r>
              <a:rPr lang="en-US" dirty="0">
                <a:solidFill>
                  <a:srgbClr val="0037A4"/>
                </a:solidFill>
              </a:rPr>
              <a:t> </a:t>
            </a:r>
            <a:r>
              <a:rPr lang="en-US" dirty="0" err="1">
                <a:solidFill>
                  <a:srgbClr val="0037A4"/>
                </a:solidFill>
              </a:rPr>
              <a:t>enregistrements</a:t>
            </a:r>
            <a:r>
              <a:rPr lang="en-US" dirty="0">
                <a:solidFill>
                  <a:srgbClr val="0037A4"/>
                </a:solidFill>
              </a:rPr>
              <a:t> à </a:t>
            </a:r>
            <a:r>
              <a:rPr lang="en-US" dirty="0" err="1">
                <a:solidFill>
                  <a:srgbClr val="0037A4"/>
                </a:solidFill>
              </a:rPr>
              <a:t>gérer</a:t>
            </a:r>
            <a:r>
              <a:rPr lang="en-US" dirty="0">
                <a:solidFill>
                  <a:srgbClr val="0037A4"/>
                </a:solidFill>
              </a:rPr>
              <a:t> </a:t>
            </a:r>
            <a:r>
              <a:rPr lang="en-US" dirty="0" err="1">
                <a:solidFill>
                  <a:srgbClr val="0037A4"/>
                </a:solidFill>
              </a:rPr>
              <a:t>individuellement</a:t>
            </a:r>
            <a:r>
              <a:rPr lang="en-US" dirty="0">
                <a:solidFill>
                  <a:srgbClr val="0037A4"/>
                </a:solidFill>
              </a:rPr>
              <a:t> et </a:t>
            </a:r>
            <a:r>
              <a:rPr lang="en-US" dirty="0" err="1">
                <a:solidFill>
                  <a:srgbClr val="0037A4"/>
                </a:solidFill>
              </a:rPr>
              <a:t>séparément</a:t>
            </a:r>
            <a:endParaRPr lang="en-US" dirty="0">
              <a:solidFill>
                <a:srgbClr val="0037A4"/>
              </a:solidFill>
            </a:endParaRPr>
          </a:p>
          <a:p>
            <a:pPr>
              <a:buFont typeface="Wingdings" panose="05000000000000000000" pitchFamily="2" charset="2"/>
              <a:buChar char="ü"/>
            </a:pPr>
            <a:r>
              <a:rPr lang="en-US" dirty="0">
                <a:solidFill>
                  <a:srgbClr val="0037A4"/>
                </a:solidFill>
              </a:rPr>
              <a:t>Pour les </a:t>
            </a:r>
            <a:r>
              <a:rPr lang="en-US" dirty="0" err="1">
                <a:solidFill>
                  <a:srgbClr val="0037A4"/>
                </a:solidFill>
              </a:rPr>
              <a:t>dépôts</a:t>
            </a:r>
            <a:r>
              <a:rPr lang="en-US" dirty="0">
                <a:solidFill>
                  <a:srgbClr val="0037A4"/>
                </a:solidFill>
              </a:rPr>
              <a:t> </a:t>
            </a:r>
            <a:r>
              <a:rPr lang="en-US" dirty="0" err="1">
                <a:solidFill>
                  <a:srgbClr val="0037A4"/>
                </a:solidFill>
              </a:rPr>
              <a:t>nationaux</a:t>
            </a:r>
            <a:r>
              <a:rPr lang="en-US" dirty="0">
                <a:solidFill>
                  <a:srgbClr val="0037A4"/>
                </a:solidFill>
              </a:rPr>
              <a:t> </a:t>
            </a:r>
            <a:r>
              <a:rPr lang="en-US" dirty="0" err="1">
                <a:solidFill>
                  <a:srgbClr val="0037A4"/>
                </a:solidFill>
              </a:rPr>
              <a:t>il</a:t>
            </a:r>
            <a:r>
              <a:rPr lang="en-US" dirty="0">
                <a:solidFill>
                  <a:srgbClr val="0037A4"/>
                </a:solidFill>
              </a:rPr>
              <a:t> </a:t>
            </a:r>
            <a:r>
              <a:rPr lang="en-US" dirty="0" err="1">
                <a:solidFill>
                  <a:srgbClr val="0037A4"/>
                </a:solidFill>
              </a:rPr>
              <a:t>faut</a:t>
            </a:r>
            <a:r>
              <a:rPr lang="en-US" dirty="0">
                <a:solidFill>
                  <a:srgbClr val="0037A4"/>
                </a:solidFill>
              </a:rPr>
              <a:t> </a:t>
            </a:r>
            <a:r>
              <a:rPr lang="en-US" dirty="0" err="1">
                <a:solidFill>
                  <a:srgbClr val="0037A4"/>
                </a:solidFill>
              </a:rPr>
              <a:t>désigner</a:t>
            </a:r>
            <a:r>
              <a:rPr lang="en-US" dirty="0">
                <a:solidFill>
                  <a:srgbClr val="0037A4"/>
                </a:solidFill>
              </a:rPr>
              <a:t> des </a:t>
            </a:r>
            <a:r>
              <a:rPr lang="en-US" dirty="0" err="1">
                <a:solidFill>
                  <a:srgbClr val="0037A4"/>
                </a:solidFill>
              </a:rPr>
              <a:t>représentants</a:t>
            </a:r>
            <a:r>
              <a:rPr lang="en-US" dirty="0">
                <a:solidFill>
                  <a:srgbClr val="0037A4"/>
                </a:solidFill>
              </a:rPr>
              <a:t> </a:t>
            </a:r>
            <a:r>
              <a:rPr lang="en-US" dirty="0" err="1">
                <a:solidFill>
                  <a:srgbClr val="0037A4"/>
                </a:solidFill>
              </a:rPr>
              <a:t>locaux</a:t>
            </a:r>
            <a:r>
              <a:rPr lang="en-US" dirty="0">
                <a:solidFill>
                  <a:srgbClr val="0037A4"/>
                </a:solidFill>
              </a:rPr>
              <a:t> et donner des </a:t>
            </a:r>
            <a:r>
              <a:rPr lang="en-US" dirty="0" err="1">
                <a:solidFill>
                  <a:srgbClr val="0037A4"/>
                </a:solidFill>
              </a:rPr>
              <a:t>pouvoirs</a:t>
            </a:r>
            <a:r>
              <a:rPr lang="en-US" dirty="0">
                <a:solidFill>
                  <a:srgbClr val="0037A4"/>
                </a:solidFill>
              </a:rPr>
              <a:t> dans </a:t>
            </a:r>
            <a:r>
              <a:rPr lang="en-US" dirty="0" err="1">
                <a:solidFill>
                  <a:srgbClr val="0037A4"/>
                </a:solidFill>
              </a:rPr>
              <a:t>chaque</a:t>
            </a:r>
            <a:r>
              <a:rPr lang="en-US" dirty="0">
                <a:solidFill>
                  <a:srgbClr val="0037A4"/>
                </a:solidFill>
              </a:rPr>
              <a:t> pays </a:t>
            </a:r>
            <a:r>
              <a:rPr lang="en-US" dirty="0" err="1">
                <a:solidFill>
                  <a:srgbClr val="0037A4"/>
                </a:solidFill>
              </a:rPr>
              <a:t>en</a:t>
            </a:r>
            <a:r>
              <a:rPr lang="en-US" dirty="0">
                <a:solidFill>
                  <a:srgbClr val="0037A4"/>
                </a:solidFill>
              </a:rPr>
              <a:t> </a:t>
            </a:r>
            <a:r>
              <a:rPr lang="en-US" dirty="0" err="1">
                <a:solidFill>
                  <a:srgbClr val="0037A4"/>
                </a:solidFill>
              </a:rPr>
              <a:t>suivant</a:t>
            </a:r>
            <a:r>
              <a:rPr lang="en-US" dirty="0">
                <a:solidFill>
                  <a:srgbClr val="0037A4"/>
                </a:solidFill>
              </a:rPr>
              <a:t> les </a:t>
            </a:r>
            <a:r>
              <a:rPr lang="en-US" dirty="0" err="1">
                <a:solidFill>
                  <a:srgbClr val="0037A4"/>
                </a:solidFill>
              </a:rPr>
              <a:t>procédures</a:t>
            </a:r>
            <a:r>
              <a:rPr lang="en-US" dirty="0">
                <a:solidFill>
                  <a:srgbClr val="0037A4"/>
                </a:solidFill>
              </a:rPr>
              <a:t> de </a:t>
            </a:r>
            <a:r>
              <a:rPr lang="en-US" dirty="0" err="1">
                <a:solidFill>
                  <a:srgbClr val="0037A4"/>
                </a:solidFill>
              </a:rPr>
              <a:t>chaque</a:t>
            </a:r>
            <a:r>
              <a:rPr lang="en-US" dirty="0">
                <a:solidFill>
                  <a:srgbClr val="0037A4"/>
                </a:solidFill>
              </a:rPr>
              <a:t> pays (par. Ex </a:t>
            </a:r>
            <a:r>
              <a:rPr lang="en-US" dirty="0" err="1">
                <a:solidFill>
                  <a:srgbClr val="0037A4"/>
                </a:solidFill>
              </a:rPr>
              <a:t>légalisations</a:t>
            </a:r>
            <a:r>
              <a:rPr lang="en-US" dirty="0">
                <a:solidFill>
                  <a:srgbClr val="0037A4"/>
                </a:solidFill>
              </a:rPr>
              <a:t>, Apostille, Attestations par </a:t>
            </a:r>
            <a:r>
              <a:rPr lang="en-US" dirty="0" err="1">
                <a:solidFill>
                  <a:srgbClr val="0037A4"/>
                </a:solidFill>
              </a:rPr>
              <a:t>devant</a:t>
            </a:r>
            <a:r>
              <a:rPr lang="en-US" dirty="0">
                <a:solidFill>
                  <a:srgbClr val="0037A4"/>
                </a:solidFill>
              </a:rPr>
              <a:t> </a:t>
            </a:r>
            <a:r>
              <a:rPr lang="en-US" dirty="0" err="1">
                <a:solidFill>
                  <a:srgbClr val="0037A4"/>
                </a:solidFill>
              </a:rPr>
              <a:t>notaires</a:t>
            </a:r>
            <a:r>
              <a:rPr lang="en-US" dirty="0">
                <a:solidFill>
                  <a:srgbClr val="0037A4"/>
                </a:solidFill>
              </a:rPr>
              <a:t>….)</a:t>
            </a:r>
          </a:p>
          <a:p>
            <a:pPr>
              <a:buFont typeface="Wingdings" panose="05000000000000000000" pitchFamily="2" charset="2"/>
              <a:buChar char="ü"/>
            </a:pPr>
            <a:r>
              <a:rPr lang="en-US" dirty="0">
                <a:solidFill>
                  <a:srgbClr val="0037A4"/>
                </a:solidFill>
              </a:rPr>
              <a:t>Les </a:t>
            </a:r>
            <a:r>
              <a:rPr lang="en-US" dirty="0" err="1">
                <a:solidFill>
                  <a:srgbClr val="0037A4"/>
                </a:solidFill>
              </a:rPr>
              <a:t>dépôts</a:t>
            </a:r>
            <a:r>
              <a:rPr lang="en-US" dirty="0">
                <a:solidFill>
                  <a:srgbClr val="0037A4"/>
                </a:solidFill>
              </a:rPr>
              <a:t> se font dans des </a:t>
            </a:r>
            <a:r>
              <a:rPr lang="en-US" dirty="0" err="1">
                <a:solidFill>
                  <a:srgbClr val="0037A4"/>
                </a:solidFill>
              </a:rPr>
              <a:t>langues</a:t>
            </a:r>
            <a:r>
              <a:rPr lang="en-US" dirty="0">
                <a:solidFill>
                  <a:srgbClr val="0037A4"/>
                </a:solidFill>
              </a:rPr>
              <a:t> </a:t>
            </a:r>
            <a:r>
              <a:rPr lang="en-US" dirty="0" err="1">
                <a:solidFill>
                  <a:srgbClr val="0037A4"/>
                </a:solidFill>
              </a:rPr>
              <a:t>différentes</a:t>
            </a:r>
            <a:endParaRPr lang="en-US" dirty="0">
              <a:solidFill>
                <a:srgbClr val="0037A4"/>
              </a:solidFill>
            </a:endParaRPr>
          </a:p>
          <a:p>
            <a:pPr>
              <a:buFont typeface="Wingdings" panose="05000000000000000000" pitchFamily="2" charset="2"/>
              <a:buChar char="ü"/>
            </a:pPr>
            <a:r>
              <a:rPr lang="en-US" dirty="0">
                <a:solidFill>
                  <a:srgbClr val="0037A4"/>
                </a:solidFill>
              </a:rPr>
              <a:t>La procedure </a:t>
            </a:r>
            <a:r>
              <a:rPr lang="en-US" dirty="0" err="1">
                <a:solidFill>
                  <a:srgbClr val="0037A4"/>
                </a:solidFill>
              </a:rPr>
              <a:t>totale</a:t>
            </a:r>
            <a:r>
              <a:rPr lang="en-US" dirty="0">
                <a:solidFill>
                  <a:srgbClr val="0037A4"/>
                </a:solidFill>
              </a:rPr>
              <a:t> </a:t>
            </a:r>
            <a:r>
              <a:rPr lang="en-US" dirty="0" err="1">
                <a:solidFill>
                  <a:srgbClr val="0037A4"/>
                </a:solidFill>
              </a:rPr>
              <a:t>d’enregistrement</a:t>
            </a:r>
            <a:r>
              <a:rPr lang="en-US" dirty="0">
                <a:solidFill>
                  <a:srgbClr val="0037A4"/>
                </a:solidFill>
              </a:rPr>
              <a:t> </a:t>
            </a:r>
            <a:r>
              <a:rPr lang="en-US" dirty="0" err="1">
                <a:solidFill>
                  <a:srgbClr val="0037A4"/>
                </a:solidFill>
              </a:rPr>
              <a:t>dure</a:t>
            </a:r>
            <a:r>
              <a:rPr lang="en-US" dirty="0">
                <a:solidFill>
                  <a:srgbClr val="0037A4"/>
                </a:solidFill>
              </a:rPr>
              <a:t> </a:t>
            </a:r>
            <a:r>
              <a:rPr lang="en-US" dirty="0" err="1">
                <a:solidFill>
                  <a:srgbClr val="0037A4"/>
                </a:solidFill>
              </a:rPr>
              <a:t>généralement</a:t>
            </a:r>
            <a:r>
              <a:rPr lang="en-US" dirty="0">
                <a:solidFill>
                  <a:srgbClr val="0037A4"/>
                </a:solidFill>
              </a:rPr>
              <a:t> plus </a:t>
            </a:r>
            <a:r>
              <a:rPr lang="en-US" dirty="0" err="1">
                <a:solidFill>
                  <a:srgbClr val="0037A4"/>
                </a:solidFill>
              </a:rPr>
              <a:t>longtemps</a:t>
            </a:r>
            <a:r>
              <a:rPr lang="en-US" dirty="0">
                <a:solidFill>
                  <a:srgbClr val="0037A4"/>
                </a:solidFill>
              </a:rPr>
              <a:t> et les </a:t>
            </a:r>
            <a:r>
              <a:rPr lang="en-US" dirty="0" err="1">
                <a:solidFill>
                  <a:srgbClr val="0037A4"/>
                </a:solidFill>
              </a:rPr>
              <a:t>coûts</a:t>
            </a:r>
            <a:r>
              <a:rPr lang="en-US" dirty="0">
                <a:solidFill>
                  <a:srgbClr val="0037A4"/>
                </a:solidFill>
              </a:rPr>
              <a:t> </a:t>
            </a:r>
            <a:r>
              <a:rPr lang="en-US" dirty="0" err="1">
                <a:solidFill>
                  <a:srgbClr val="0037A4"/>
                </a:solidFill>
              </a:rPr>
              <a:t>sont</a:t>
            </a:r>
            <a:r>
              <a:rPr lang="en-US" dirty="0">
                <a:solidFill>
                  <a:srgbClr val="0037A4"/>
                </a:solidFill>
              </a:rPr>
              <a:t> plus </a:t>
            </a:r>
            <a:r>
              <a:rPr lang="en-US" dirty="0" err="1">
                <a:solidFill>
                  <a:srgbClr val="0037A4"/>
                </a:solidFill>
              </a:rPr>
              <a:t>élevés</a:t>
            </a:r>
            <a:r>
              <a:rPr lang="en-US" dirty="0">
                <a:solidFill>
                  <a:srgbClr val="0037A4"/>
                </a:solidFill>
              </a:rPr>
              <a:t> et dans des </a:t>
            </a:r>
            <a:r>
              <a:rPr lang="en-US" dirty="0" err="1">
                <a:solidFill>
                  <a:srgbClr val="0037A4"/>
                </a:solidFill>
              </a:rPr>
              <a:t>monnaies</a:t>
            </a:r>
            <a:r>
              <a:rPr lang="en-US" dirty="0">
                <a:solidFill>
                  <a:srgbClr val="0037A4"/>
                </a:solidFill>
              </a:rPr>
              <a:t> </a:t>
            </a:r>
            <a:r>
              <a:rPr lang="en-US" dirty="0" err="1">
                <a:solidFill>
                  <a:srgbClr val="0037A4"/>
                </a:solidFill>
              </a:rPr>
              <a:t>différentes</a:t>
            </a:r>
            <a:endParaRPr lang="en-US" sz="1000" dirty="0">
              <a:solidFill>
                <a:srgbClr val="0037A4"/>
              </a:solidFill>
            </a:endParaRPr>
          </a:p>
          <a:p>
            <a:pPr>
              <a:buFont typeface="Wingdings" panose="05000000000000000000" pitchFamily="2" charset="2"/>
              <a:buChar char="ü"/>
            </a:pPr>
            <a:endParaRPr lang="en-US" sz="1000" dirty="0">
              <a:solidFill>
                <a:srgbClr val="0037A4"/>
              </a:solidFill>
            </a:endParaRPr>
          </a:p>
          <a:p>
            <a:pPr marL="0" indent="0">
              <a:buNone/>
            </a:pPr>
            <a:r>
              <a:rPr lang="en-US" dirty="0">
                <a:solidFill>
                  <a:srgbClr val="C00000"/>
                </a:solidFill>
              </a:rPr>
              <a:t>=&gt; </a:t>
            </a:r>
            <a:r>
              <a:rPr lang="en-US" dirty="0" err="1">
                <a:solidFill>
                  <a:srgbClr val="C00000"/>
                </a:solidFill>
              </a:rPr>
              <a:t>Protéger</a:t>
            </a:r>
            <a:r>
              <a:rPr lang="en-US" dirty="0">
                <a:solidFill>
                  <a:srgbClr val="C00000"/>
                </a:solidFill>
              </a:rPr>
              <a:t> via Madrid (</a:t>
            </a:r>
            <a:r>
              <a:rPr lang="en-US" dirty="0" err="1">
                <a:solidFill>
                  <a:srgbClr val="C00000"/>
                </a:solidFill>
              </a:rPr>
              <a:t>ou</a:t>
            </a:r>
            <a:r>
              <a:rPr lang="en-US" dirty="0">
                <a:solidFill>
                  <a:srgbClr val="C00000"/>
                </a:solidFill>
              </a:rPr>
              <a:t> La Haye) </a:t>
            </a:r>
            <a:r>
              <a:rPr lang="en-US" dirty="0" err="1">
                <a:solidFill>
                  <a:srgbClr val="C00000"/>
                </a:solidFill>
              </a:rPr>
              <a:t>permet</a:t>
            </a:r>
            <a:r>
              <a:rPr lang="en-US" dirty="0">
                <a:solidFill>
                  <a:srgbClr val="C00000"/>
                </a:solidFill>
              </a:rPr>
              <a:t> de faire de </a:t>
            </a:r>
            <a:r>
              <a:rPr lang="en-US" dirty="0" err="1">
                <a:solidFill>
                  <a:srgbClr val="C00000"/>
                </a:solidFill>
              </a:rPr>
              <a:t>grandes</a:t>
            </a:r>
            <a:r>
              <a:rPr lang="en-US" dirty="0">
                <a:solidFill>
                  <a:srgbClr val="C00000"/>
                </a:solidFill>
              </a:rPr>
              <a:t> </a:t>
            </a:r>
            <a:r>
              <a:rPr lang="en-US" dirty="0" err="1">
                <a:solidFill>
                  <a:srgbClr val="C00000"/>
                </a:solidFill>
              </a:rPr>
              <a:t>économies</a:t>
            </a:r>
            <a:r>
              <a:rPr lang="en-US" dirty="0">
                <a:solidFill>
                  <a:srgbClr val="C00000"/>
                </a:solidFill>
              </a:rPr>
              <a:t> de </a:t>
            </a:r>
            <a:r>
              <a:rPr lang="en-US" dirty="0" err="1">
                <a:solidFill>
                  <a:srgbClr val="C00000"/>
                </a:solidFill>
              </a:rPr>
              <a:t>coûts</a:t>
            </a:r>
            <a:r>
              <a:rPr lang="en-US" dirty="0">
                <a:solidFill>
                  <a:srgbClr val="C00000"/>
                </a:solidFill>
              </a:rPr>
              <a:t> et de </a:t>
            </a:r>
            <a:r>
              <a:rPr lang="en-US" dirty="0" err="1">
                <a:solidFill>
                  <a:srgbClr val="C00000"/>
                </a:solidFill>
              </a:rPr>
              <a:t>grandement</a:t>
            </a:r>
            <a:r>
              <a:rPr lang="en-US" dirty="0">
                <a:solidFill>
                  <a:srgbClr val="C00000"/>
                </a:solidFill>
              </a:rPr>
              <a:t> simplifier la gestion des </a:t>
            </a:r>
            <a:r>
              <a:rPr lang="en-US" dirty="0" err="1">
                <a:solidFill>
                  <a:srgbClr val="C00000"/>
                </a:solidFill>
              </a:rPr>
              <a:t>enregistrements</a:t>
            </a:r>
            <a:r>
              <a:rPr lang="en-US" dirty="0">
                <a:solidFill>
                  <a:srgbClr val="C00000"/>
                </a:solidFill>
              </a:rPr>
              <a:t>!... </a:t>
            </a:r>
            <a:r>
              <a:rPr lang="en-US" dirty="0">
                <a:solidFill>
                  <a:srgbClr val="C00000"/>
                </a:solidFill>
                <a:sym typeface="Wingdings" panose="05000000000000000000" pitchFamily="2" charset="2"/>
              </a:rPr>
              <a:t></a:t>
            </a:r>
            <a:endParaRPr lang="en-US" dirty="0">
              <a:solidFill>
                <a:srgbClr val="C00000"/>
              </a:solidFill>
            </a:endParaRPr>
          </a:p>
          <a:p>
            <a:pPr>
              <a:buFont typeface="Wingdings" panose="05000000000000000000" pitchFamily="2" charset="2"/>
              <a:buChar char="ü"/>
            </a:pPr>
            <a:endParaRPr lang="en-US" dirty="0">
              <a:solidFill>
                <a:srgbClr val="0037A4"/>
              </a:solidFill>
            </a:endParaRPr>
          </a:p>
          <a:p>
            <a:pPr marL="457200" lvl="1" indent="0">
              <a:buNone/>
            </a:pPr>
            <a:r>
              <a:rPr lang="en-US" dirty="0">
                <a:solidFill>
                  <a:srgbClr val="0037A4"/>
                </a:solidFill>
              </a:rPr>
              <a:t> </a:t>
            </a:r>
          </a:p>
          <a:p>
            <a:pPr>
              <a:buFont typeface="Wingdings" panose="05000000000000000000" pitchFamily="2" charset="2"/>
              <a:buChar char="ü"/>
            </a:pPr>
            <a:endParaRPr lang="en-US" dirty="0">
              <a:solidFill>
                <a:srgbClr val="0037A4"/>
              </a:solidFill>
            </a:endParaRPr>
          </a:p>
          <a:p>
            <a:pPr marL="0" indent="0">
              <a:buNone/>
            </a:pPr>
            <a:endParaRPr lang="en-US" dirty="0">
              <a:solidFill>
                <a:srgbClr val="0037A4"/>
              </a:solidFill>
            </a:endParaRPr>
          </a:p>
        </p:txBody>
      </p:sp>
      <p:sp>
        <p:nvSpPr>
          <p:cNvPr id="4" name="Slide Number Placeholder 3"/>
          <p:cNvSpPr>
            <a:spLocks noGrp="1"/>
          </p:cNvSpPr>
          <p:nvPr>
            <p:ph type="sldNum" sz="quarter" idx="4"/>
          </p:nvPr>
        </p:nvSpPr>
        <p:spPr/>
        <p:txBody>
          <a:bodyPr/>
          <a:lstStyle/>
          <a:p>
            <a:fld id="{11F28F56-7774-41DD-A448-5576A3503CBC}" type="slidenum">
              <a:rPr lang="en-US" smtClean="0"/>
              <a:pPr/>
              <a:t>18</a:t>
            </a:fld>
            <a:endParaRPr lang="en-US"/>
          </a:p>
        </p:txBody>
      </p:sp>
    </p:spTree>
    <p:extLst>
      <p:ext uri="{BB962C8B-B14F-4D97-AF65-F5344CB8AC3E}">
        <p14:creationId xmlns:p14="http://schemas.microsoft.com/office/powerpoint/2010/main" val="137045856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059C2515-35DF-47F9-9D38-0EFC22581711}" type="slidenum">
              <a:rPr lang="en-GB" smtClean="0"/>
              <a:pPr>
                <a:defRPr/>
              </a:pPr>
              <a:t>19</a:t>
            </a:fld>
            <a:endParaRPr lang="en-GB" dirty="0">
              <a:latin typeface="Trebuchet MS" pitchFamily="34" charset="0"/>
            </a:endParaRPr>
          </a:p>
        </p:txBody>
      </p:sp>
      <p:sp>
        <p:nvSpPr>
          <p:cNvPr id="10" name="Title 1"/>
          <p:cNvSpPr txBox="1">
            <a:spLocks/>
          </p:cNvSpPr>
          <p:nvPr/>
        </p:nvSpPr>
        <p:spPr>
          <a:xfrm>
            <a:off x="152400" y="762981"/>
            <a:ext cx="8688441" cy="5715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baseline="0">
                <a:solidFill>
                  <a:schemeClr val="tx1"/>
                </a:solidFill>
                <a:latin typeface="+mj-lt"/>
                <a:ea typeface="+mj-ea"/>
                <a:cs typeface="+mj-cs"/>
              </a:defRPr>
            </a:lvl1pPr>
          </a:lstStyle>
          <a:p>
            <a:pPr marL="342900" indent="-342900" algn="l">
              <a:buFont typeface="Wingdings" panose="05000000000000000000" pitchFamily="2" charset="2"/>
              <a:buChar char="ü"/>
            </a:pPr>
            <a:r>
              <a:rPr lang="en-GB" sz="2000" b="0" dirty="0">
                <a:solidFill>
                  <a:srgbClr val="003399"/>
                </a:solidFill>
              </a:rPr>
              <a:t>Nestlé </a:t>
            </a:r>
            <a:r>
              <a:rPr lang="en-GB" sz="2000" b="0" dirty="0" err="1">
                <a:solidFill>
                  <a:srgbClr val="003399"/>
                </a:solidFill>
              </a:rPr>
              <a:t>est</a:t>
            </a:r>
            <a:r>
              <a:rPr lang="en-GB" sz="2000" b="0" dirty="0">
                <a:solidFill>
                  <a:srgbClr val="003399"/>
                </a:solidFill>
              </a:rPr>
              <a:t> un grand </a:t>
            </a:r>
            <a:r>
              <a:rPr lang="en-GB" sz="2000" b="0" dirty="0" err="1">
                <a:solidFill>
                  <a:srgbClr val="003399"/>
                </a:solidFill>
              </a:rPr>
              <a:t>utilisateur</a:t>
            </a:r>
            <a:r>
              <a:rPr lang="en-GB" sz="2000" b="0" dirty="0">
                <a:solidFill>
                  <a:srgbClr val="003399"/>
                </a:solidFill>
              </a:rPr>
              <a:t> du </a:t>
            </a:r>
            <a:r>
              <a:rPr lang="en-GB" sz="2000" b="0" dirty="0" err="1">
                <a:solidFill>
                  <a:srgbClr val="003399"/>
                </a:solidFill>
              </a:rPr>
              <a:t>système</a:t>
            </a:r>
            <a:r>
              <a:rPr lang="en-GB" sz="2000" b="0" dirty="0">
                <a:solidFill>
                  <a:srgbClr val="003399"/>
                </a:solidFill>
              </a:rPr>
              <a:t> de Madrid pour la protection des marques </a:t>
            </a:r>
            <a:r>
              <a:rPr lang="en-GB" sz="2000" b="0" dirty="0" err="1">
                <a:solidFill>
                  <a:srgbClr val="003399"/>
                </a:solidFill>
              </a:rPr>
              <a:t>internationales</a:t>
            </a:r>
            <a:r>
              <a:rPr lang="en-GB" sz="2000" b="0" dirty="0">
                <a:solidFill>
                  <a:srgbClr val="003399"/>
                </a:solidFill>
              </a:rPr>
              <a:t> et du </a:t>
            </a:r>
            <a:r>
              <a:rPr lang="en-GB" sz="2000" b="0" dirty="0" err="1">
                <a:solidFill>
                  <a:srgbClr val="003399"/>
                </a:solidFill>
              </a:rPr>
              <a:t>système</a:t>
            </a:r>
            <a:r>
              <a:rPr lang="en-GB" sz="2000" b="0" dirty="0">
                <a:solidFill>
                  <a:srgbClr val="003399"/>
                </a:solidFill>
              </a:rPr>
              <a:t> de La Haye pour la protection des Dessins et </a:t>
            </a:r>
            <a:r>
              <a:rPr lang="en-GB" sz="2000" b="0" dirty="0" err="1">
                <a:solidFill>
                  <a:srgbClr val="003399"/>
                </a:solidFill>
              </a:rPr>
              <a:t>Modèles</a:t>
            </a:r>
            <a:r>
              <a:rPr lang="en-GB" sz="2000" b="0" dirty="0">
                <a:solidFill>
                  <a:srgbClr val="003399"/>
                </a:solidFill>
              </a:rPr>
              <a:t> </a:t>
            </a:r>
            <a:r>
              <a:rPr lang="en-GB" sz="2000" b="0" dirty="0" err="1">
                <a:solidFill>
                  <a:srgbClr val="003399"/>
                </a:solidFill>
              </a:rPr>
              <a:t>internationaux</a:t>
            </a:r>
            <a:endParaRPr lang="en-GB" sz="2000" b="0" dirty="0">
              <a:solidFill>
                <a:srgbClr val="003399"/>
              </a:solidFill>
            </a:endParaRPr>
          </a:p>
          <a:p>
            <a:pPr marL="342900" indent="-342900" algn="l">
              <a:buFont typeface="Wingdings" panose="05000000000000000000" pitchFamily="2" charset="2"/>
              <a:buChar char="ü"/>
            </a:pPr>
            <a:r>
              <a:rPr lang="en-GB" sz="2000" b="0" dirty="0" err="1">
                <a:solidFill>
                  <a:srgbClr val="003399"/>
                </a:solidFill>
              </a:rPr>
              <a:t>Aujourd’hui</a:t>
            </a:r>
            <a:r>
              <a:rPr lang="en-GB" sz="2000" b="0" dirty="0">
                <a:solidFill>
                  <a:srgbClr val="003399"/>
                </a:solidFill>
              </a:rPr>
              <a:t> Nestlé a plus de 1 900 </a:t>
            </a:r>
            <a:r>
              <a:rPr lang="en-GB" sz="2000" b="0" dirty="0" err="1">
                <a:solidFill>
                  <a:srgbClr val="003399"/>
                </a:solidFill>
              </a:rPr>
              <a:t>enregistrements</a:t>
            </a:r>
            <a:r>
              <a:rPr lang="en-GB" sz="2000" b="0" dirty="0">
                <a:solidFill>
                  <a:srgbClr val="003399"/>
                </a:solidFill>
              </a:rPr>
              <a:t> de marques </a:t>
            </a:r>
            <a:r>
              <a:rPr lang="en-GB" sz="2000" b="0" dirty="0" err="1">
                <a:solidFill>
                  <a:srgbClr val="003399"/>
                </a:solidFill>
              </a:rPr>
              <a:t>internationales</a:t>
            </a:r>
            <a:r>
              <a:rPr lang="en-GB" sz="2000" b="0" dirty="0">
                <a:solidFill>
                  <a:srgbClr val="003399"/>
                </a:solidFill>
              </a:rPr>
              <a:t> </a:t>
            </a:r>
            <a:r>
              <a:rPr lang="en-GB" sz="2000" b="0" dirty="0" err="1">
                <a:solidFill>
                  <a:srgbClr val="003399"/>
                </a:solidFill>
              </a:rPr>
              <a:t>actifs</a:t>
            </a:r>
            <a:r>
              <a:rPr lang="en-GB" sz="2000" b="0" dirty="0">
                <a:solidFill>
                  <a:srgbClr val="003399"/>
                </a:solidFill>
              </a:rPr>
              <a:t> et </a:t>
            </a:r>
            <a:r>
              <a:rPr lang="en-GB" sz="2000" b="0" dirty="0" err="1">
                <a:solidFill>
                  <a:srgbClr val="003399"/>
                </a:solidFill>
              </a:rPr>
              <a:t>il</a:t>
            </a:r>
            <a:r>
              <a:rPr lang="en-GB" sz="2000" b="0" dirty="0">
                <a:solidFill>
                  <a:srgbClr val="003399"/>
                </a:solidFill>
              </a:rPr>
              <a:t> se place au 12ème rang des </a:t>
            </a:r>
            <a:r>
              <a:rPr lang="en-GB" sz="2000" b="0" dirty="0" err="1">
                <a:solidFill>
                  <a:srgbClr val="003399"/>
                </a:solidFill>
              </a:rPr>
              <a:t>sociétés</a:t>
            </a:r>
            <a:r>
              <a:rPr lang="en-GB" sz="2000" b="0" dirty="0">
                <a:solidFill>
                  <a:srgbClr val="003399"/>
                </a:solidFill>
              </a:rPr>
              <a:t> </a:t>
            </a:r>
            <a:r>
              <a:rPr lang="en-GB" sz="2000" b="0" dirty="0" err="1">
                <a:solidFill>
                  <a:srgbClr val="003399"/>
                </a:solidFill>
              </a:rPr>
              <a:t>faisant</a:t>
            </a:r>
            <a:r>
              <a:rPr lang="en-GB" sz="2000" b="0" dirty="0">
                <a:solidFill>
                  <a:srgbClr val="003399"/>
                </a:solidFill>
              </a:rPr>
              <a:t> le plus de </a:t>
            </a:r>
            <a:r>
              <a:rPr lang="en-GB" sz="2000" b="0" dirty="0" err="1">
                <a:solidFill>
                  <a:srgbClr val="003399"/>
                </a:solidFill>
              </a:rPr>
              <a:t>dépôts</a:t>
            </a:r>
            <a:r>
              <a:rPr lang="en-GB" sz="2000" b="0" dirty="0">
                <a:solidFill>
                  <a:srgbClr val="003399"/>
                </a:solidFill>
              </a:rPr>
              <a:t> </a:t>
            </a:r>
            <a:r>
              <a:rPr lang="en-GB" sz="2000" b="0" dirty="0" err="1">
                <a:solidFill>
                  <a:srgbClr val="003399"/>
                </a:solidFill>
              </a:rPr>
              <a:t>internationaux</a:t>
            </a:r>
            <a:r>
              <a:rPr lang="en-GB" sz="2000" b="0" dirty="0">
                <a:solidFill>
                  <a:srgbClr val="003399"/>
                </a:solidFill>
              </a:rPr>
              <a:t>.</a:t>
            </a:r>
          </a:p>
          <a:p>
            <a:pPr marL="342900" indent="-342900" algn="l">
              <a:buFont typeface="Wingdings" panose="05000000000000000000" pitchFamily="2" charset="2"/>
              <a:buChar char="ü"/>
            </a:pPr>
            <a:r>
              <a:rPr lang="en-GB" sz="2000" b="0" dirty="0">
                <a:solidFill>
                  <a:srgbClr val="0037A4"/>
                </a:solidFill>
              </a:rPr>
              <a:t>Environ 50% des EUTMs de Nestlé </a:t>
            </a:r>
            <a:r>
              <a:rPr lang="en-GB" sz="2000" b="0" dirty="0" err="1">
                <a:solidFill>
                  <a:srgbClr val="0037A4"/>
                </a:solidFill>
              </a:rPr>
              <a:t>sont</a:t>
            </a:r>
            <a:r>
              <a:rPr lang="en-GB" sz="2000" b="0" dirty="0">
                <a:solidFill>
                  <a:srgbClr val="0037A4"/>
                </a:solidFill>
              </a:rPr>
              <a:t> </a:t>
            </a:r>
            <a:r>
              <a:rPr lang="en-GB" sz="2000" b="0" dirty="0" err="1">
                <a:solidFill>
                  <a:srgbClr val="0037A4"/>
                </a:solidFill>
              </a:rPr>
              <a:t>désignées</a:t>
            </a:r>
            <a:r>
              <a:rPr lang="en-GB" sz="2000" b="0" dirty="0">
                <a:solidFill>
                  <a:srgbClr val="0037A4"/>
                </a:solidFill>
              </a:rPr>
              <a:t> à travers des IRs</a:t>
            </a:r>
          </a:p>
          <a:p>
            <a:pPr marL="342900" indent="-342900" algn="l">
              <a:buFont typeface="Wingdings" panose="05000000000000000000" pitchFamily="2" charset="2"/>
              <a:buChar char="ü"/>
            </a:pPr>
            <a:r>
              <a:rPr lang="en-GB" sz="2000" b="0" dirty="0">
                <a:solidFill>
                  <a:srgbClr val="0037A4"/>
                </a:solidFill>
              </a:rPr>
              <a:t>Nestlé </a:t>
            </a:r>
            <a:r>
              <a:rPr lang="en-GB" sz="2000" b="0" dirty="0" err="1">
                <a:solidFill>
                  <a:srgbClr val="0037A4"/>
                </a:solidFill>
              </a:rPr>
              <a:t>inclus</a:t>
            </a:r>
            <a:r>
              <a:rPr lang="en-GB" sz="2000" b="0" dirty="0">
                <a:solidFill>
                  <a:srgbClr val="0037A4"/>
                </a:solidFill>
              </a:rPr>
              <a:t> </a:t>
            </a:r>
            <a:r>
              <a:rPr lang="en-GB" sz="2000" b="0" dirty="0" err="1">
                <a:solidFill>
                  <a:srgbClr val="0037A4"/>
                </a:solidFill>
              </a:rPr>
              <a:t>souvent</a:t>
            </a:r>
            <a:r>
              <a:rPr lang="en-GB" sz="2000" b="0" dirty="0">
                <a:solidFill>
                  <a:srgbClr val="0037A4"/>
                </a:solidFill>
              </a:rPr>
              <a:t> l’ O.A.P.I. </a:t>
            </a:r>
            <a:r>
              <a:rPr lang="en-GB" sz="2000" b="0" dirty="0" err="1">
                <a:solidFill>
                  <a:srgbClr val="0037A4"/>
                </a:solidFill>
              </a:rPr>
              <a:t>comme</a:t>
            </a:r>
            <a:r>
              <a:rPr lang="en-GB" sz="2000" b="0" dirty="0">
                <a:solidFill>
                  <a:srgbClr val="0037A4"/>
                </a:solidFill>
              </a:rPr>
              <a:t> </a:t>
            </a:r>
            <a:r>
              <a:rPr lang="en-GB" sz="2000" b="0" dirty="0" err="1">
                <a:solidFill>
                  <a:srgbClr val="0037A4"/>
                </a:solidFill>
              </a:rPr>
              <a:t>désignation</a:t>
            </a:r>
            <a:r>
              <a:rPr lang="en-GB" sz="2000" b="0" dirty="0">
                <a:solidFill>
                  <a:srgbClr val="0037A4"/>
                </a:solidFill>
              </a:rPr>
              <a:t> dans </a:t>
            </a:r>
            <a:r>
              <a:rPr lang="en-GB" sz="2000" b="0" dirty="0" err="1">
                <a:solidFill>
                  <a:srgbClr val="0037A4"/>
                </a:solidFill>
              </a:rPr>
              <a:t>ses</a:t>
            </a:r>
            <a:r>
              <a:rPr lang="en-GB" sz="2000" b="0" dirty="0">
                <a:solidFill>
                  <a:srgbClr val="0037A4"/>
                </a:solidFill>
              </a:rPr>
              <a:t> IRs</a:t>
            </a:r>
          </a:p>
          <a:p>
            <a:pPr marL="342900" indent="-342900" algn="l">
              <a:buFont typeface="Wingdings" panose="05000000000000000000" pitchFamily="2" charset="2"/>
              <a:buChar char="ü"/>
            </a:pPr>
            <a:r>
              <a:rPr lang="en-GB" sz="2000" b="0" dirty="0">
                <a:solidFill>
                  <a:srgbClr val="0037A4"/>
                </a:solidFill>
              </a:rPr>
              <a:t>Plus de 25% du </a:t>
            </a:r>
            <a:r>
              <a:rPr lang="en-GB" sz="2000" b="0" dirty="0" err="1">
                <a:solidFill>
                  <a:srgbClr val="0037A4"/>
                </a:solidFill>
              </a:rPr>
              <a:t>portefeuille</a:t>
            </a:r>
            <a:r>
              <a:rPr lang="en-GB" sz="2000" b="0" dirty="0">
                <a:solidFill>
                  <a:srgbClr val="0037A4"/>
                </a:solidFill>
              </a:rPr>
              <a:t> total de Nestlé </a:t>
            </a:r>
            <a:r>
              <a:rPr lang="en-GB" sz="2000" b="0" dirty="0" err="1">
                <a:solidFill>
                  <a:srgbClr val="0037A4"/>
                </a:solidFill>
              </a:rPr>
              <a:t>est</a:t>
            </a:r>
            <a:r>
              <a:rPr lang="en-GB" sz="2000" b="0" dirty="0">
                <a:solidFill>
                  <a:srgbClr val="0037A4"/>
                </a:solidFill>
              </a:rPr>
              <a:t> protégé à travers des IRs</a:t>
            </a:r>
          </a:p>
          <a:p>
            <a:pPr marL="342900" indent="-342900" algn="l">
              <a:buFont typeface="Wingdings" panose="05000000000000000000" pitchFamily="2" charset="2"/>
              <a:buChar char="ü"/>
            </a:pPr>
            <a:r>
              <a:rPr lang="en-GB" sz="2000" b="0" dirty="0">
                <a:solidFill>
                  <a:srgbClr val="0037A4"/>
                </a:solidFill>
              </a:rPr>
              <a:t>Nestlé a </a:t>
            </a:r>
            <a:r>
              <a:rPr lang="en-GB" sz="2000" b="0" dirty="0" err="1">
                <a:solidFill>
                  <a:srgbClr val="0037A4"/>
                </a:solidFill>
              </a:rPr>
              <a:t>aussi</a:t>
            </a:r>
            <a:r>
              <a:rPr lang="en-GB" sz="2000" b="0" dirty="0">
                <a:solidFill>
                  <a:srgbClr val="0037A4"/>
                </a:solidFill>
              </a:rPr>
              <a:t> plus de 800 </a:t>
            </a:r>
            <a:r>
              <a:rPr lang="en-GB" sz="2000" b="0" dirty="0" err="1">
                <a:solidFill>
                  <a:srgbClr val="0037A4"/>
                </a:solidFill>
              </a:rPr>
              <a:t>enregistrements</a:t>
            </a:r>
            <a:r>
              <a:rPr lang="en-GB" sz="2000" b="0" dirty="0">
                <a:solidFill>
                  <a:srgbClr val="0037A4"/>
                </a:solidFill>
              </a:rPr>
              <a:t> de Dessins et </a:t>
            </a:r>
            <a:r>
              <a:rPr lang="en-GB" sz="2000" b="0" dirty="0" err="1">
                <a:solidFill>
                  <a:srgbClr val="0037A4"/>
                </a:solidFill>
              </a:rPr>
              <a:t>Modèles</a:t>
            </a:r>
            <a:r>
              <a:rPr lang="en-GB" sz="2000" b="0" dirty="0">
                <a:solidFill>
                  <a:srgbClr val="0037A4"/>
                </a:solidFill>
              </a:rPr>
              <a:t> </a:t>
            </a:r>
            <a:r>
              <a:rPr lang="en-GB" sz="2000" b="0" dirty="0" err="1">
                <a:solidFill>
                  <a:srgbClr val="0037A4"/>
                </a:solidFill>
              </a:rPr>
              <a:t>internationaux</a:t>
            </a:r>
            <a:endParaRPr lang="en-GB" sz="2000" b="0" dirty="0">
              <a:solidFill>
                <a:srgbClr val="0037A4"/>
              </a:solidFill>
            </a:endParaRPr>
          </a:p>
          <a:p>
            <a:pPr marL="342900" indent="-342900" algn="l">
              <a:buFont typeface="Wingdings" panose="05000000000000000000" pitchFamily="2" charset="2"/>
              <a:buChar char="ü"/>
            </a:pPr>
            <a:endParaRPr lang="en-GB" sz="2000" b="0" dirty="0">
              <a:solidFill>
                <a:srgbClr val="0037A4"/>
              </a:solidFill>
            </a:endParaRPr>
          </a:p>
          <a:p>
            <a:pPr marL="342900" indent="-342900" algn="l">
              <a:buFont typeface="Symbol" panose="05050102010706020507" pitchFamily="18" charset="2"/>
              <a:buChar char="Þ"/>
            </a:pPr>
            <a:r>
              <a:rPr lang="en-GB" sz="2000" b="0" dirty="0">
                <a:solidFill>
                  <a:srgbClr val="0037A4"/>
                </a:solidFill>
              </a:rPr>
              <a:t>Nestlé </a:t>
            </a:r>
            <a:r>
              <a:rPr lang="en-GB" sz="2000" b="0" dirty="0" err="1">
                <a:solidFill>
                  <a:srgbClr val="0037A4"/>
                </a:solidFill>
              </a:rPr>
              <a:t>constamment</a:t>
            </a:r>
            <a:r>
              <a:rPr lang="en-GB" sz="2000" b="0" dirty="0">
                <a:solidFill>
                  <a:srgbClr val="0037A4"/>
                </a:solidFill>
              </a:rPr>
              <a:t> </a:t>
            </a:r>
            <a:r>
              <a:rPr lang="en-GB" sz="2000" b="0" dirty="0" err="1">
                <a:solidFill>
                  <a:srgbClr val="0037A4"/>
                </a:solidFill>
              </a:rPr>
              <a:t>revoit</a:t>
            </a:r>
            <a:r>
              <a:rPr lang="en-GB" sz="2000" b="0" dirty="0">
                <a:solidFill>
                  <a:srgbClr val="0037A4"/>
                </a:solidFill>
              </a:rPr>
              <a:t> </a:t>
            </a:r>
            <a:r>
              <a:rPr lang="en-GB" sz="2000" b="0" dirty="0" err="1">
                <a:solidFill>
                  <a:srgbClr val="0037A4"/>
                </a:solidFill>
              </a:rPr>
              <a:t>ses</a:t>
            </a:r>
            <a:r>
              <a:rPr lang="en-GB" sz="2000" b="0" dirty="0">
                <a:solidFill>
                  <a:srgbClr val="0037A4"/>
                </a:solidFill>
              </a:rPr>
              <a:t> </a:t>
            </a:r>
            <a:r>
              <a:rPr lang="en-GB" sz="2000" b="0" dirty="0" err="1">
                <a:solidFill>
                  <a:srgbClr val="0037A4"/>
                </a:solidFill>
              </a:rPr>
              <a:t>listes</a:t>
            </a:r>
            <a:r>
              <a:rPr lang="en-GB" sz="2000" b="0" dirty="0">
                <a:solidFill>
                  <a:srgbClr val="0037A4"/>
                </a:solidFill>
              </a:rPr>
              <a:t> de pays à </a:t>
            </a:r>
            <a:r>
              <a:rPr lang="en-GB" sz="2000" b="0" dirty="0" err="1">
                <a:solidFill>
                  <a:srgbClr val="0037A4"/>
                </a:solidFill>
              </a:rPr>
              <a:t>couvrir</a:t>
            </a:r>
            <a:r>
              <a:rPr lang="en-GB" sz="2000" b="0" dirty="0">
                <a:solidFill>
                  <a:srgbClr val="0037A4"/>
                </a:solidFill>
              </a:rPr>
              <a:t> pour </a:t>
            </a:r>
            <a:r>
              <a:rPr lang="en-GB" sz="2000" b="0" dirty="0" err="1">
                <a:solidFill>
                  <a:srgbClr val="0037A4"/>
                </a:solidFill>
              </a:rPr>
              <a:t>désigner</a:t>
            </a:r>
            <a:r>
              <a:rPr lang="en-GB" sz="2000" b="0" dirty="0">
                <a:solidFill>
                  <a:srgbClr val="0037A4"/>
                </a:solidFill>
              </a:rPr>
              <a:t> des IRs =&gt; C’ </a:t>
            </a:r>
            <a:r>
              <a:rPr lang="en-GB" sz="2000" b="0" dirty="0" err="1">
                <a:solidFill>
                  <a:srgbClr val="0037A4"/>
                </a:solidFill>
              </a:rPr>
              <a:t>est</a:t>
            </a:r>
            <a:r>
              <a:rPr lang="en-GB" sz="2000" b="0" dirty="0">
                <a:solidFill>
                  <a:srgbClr val="0037A4"/>
                </a:solidFill>
              </a:rPr>
              <a:t> </a:t>
            </a:r>
            <a:r>
              <a:rPr lang="en-GB" sz="2000" b="0" dirty="0" err="1">
                <a:solidFill>
                  <a:srgbClr val="0037A4"/>
                </a:solidFill>
              </a:rPr>
              <a:t>notamment</a:t>
            </a:r>
            <a:r>
              <a:rPr lang="en-GB" sz="2000" b="0" dirty="0">
                <a:solidFill>
                  <a:srgbClr val="0037A4"/>
                </a:solidFill>
              </a:rPr>
              <a:t> par ex. le </a:t>
            </a:r>
            <a:r>
              <a:rPr lang="en-GB" sz="2000" b="0" dirty="0" err="1">
                <a:solidFill>
                  <a:srgbClr val="0037A4"/>
                </a:solidFill>
              </a:rPr>
              <a:t>cas</a:t>
            </a:r>
            <a:r>
              <a:rPr lang="en-GB" sz="2000" b="0" dirty="0">
                <a:solidFill>
                  <a:srgbClr val="0037A4"/>
                </a:solidFill>
              </a:rPr>
              <a:t> avec </a:t>
            </a:r>
            <a:r>
              <a:rPr lang="en-GB" sz="2000" b="0" dirty="0" err="1">
                <a:solidFill>
                  <a:srgbClr val="0037A4"/>
                </a:solidFill>
              </a:rPr>
              <a:t>l’</a:t>
            </a:r>
            <a:r>
              <a:rPr lang="en-GB" sz="2000" dirty="0" err="1">
                <a:solidFill>
                  <a:srgbClr val="0037A4"/>
                </a:solidFill>
              </a:rPr>
              <a:t>accession</a:t>
            </a:r>
            <a:r>
              <a:rPr lang="en-GB" sz="2000" dirty="0">
                <a:solidFill>
                  <a:srgbClr val="0037A4"/>
                </a:solidFill>
              </a:rPr>
              <a:t> </a:t>
            </a:r>
            <a:r>
              <a:rPr lang="en-GB" sz="2000" dirty="0" err="1">
                <a:solidFill>
                  <a:srgbClr val="0037A4"/>
                </a:solidFill>
              </a:rPr>
              <a:t>récente</a:t>
            </a:r>
            <a:r>
              <a:rPr lang="en-GB" sz="2000" dirty="0">
                <a:solidFill>
                  <a:srgbClr val="0037A4"/>
                </a:solidFill>
              </a:rPr>
              <a:t> de la </a:t>
            </a:r>
            <a:r>
              <a:rPr lang="en-GB" sz="2000" dirty="0" err="1">
                <a:solidFill>
                  <a:srgbClr val="0037A4"/>
                </a:solidFill>
              </a:rPr>
              <a:t>Malaisie</a:t>
            </a:r>
            <a:r>
              <a:rPr lang="en-GB" sz="2000" dirty="0">
                <a:solidFill>
                  <a:srgbClr val="0037A4"/>
                </a:solidFill>
              </a:rPr>
              <a:t> qui </a:t>
            </a:r>
            <a:r>
              <a:rPr lang="en-GB" sz="2000" dirty="0" err="1">
                <a:solidFill>
                  <a:srgbClr val="0037A4"/>
                </a:solidFill>
              </a:rPr>
              <a:t>pourra</a:t>
            </a:r>
            <a:r>
              <a:rPr lang="en-GB" sz="2000" dirty="0">
                <a:solidFill>
                  <a:srgbClr val="0037A4"/>
                </a:solidFill>
              </a:rPr>
              <a:t> </a:t>
            </a:r>
            <a:r>
              <a:rPr lang="en-GB" sz="2000" dirty="0" err="1">
                <a:solidFill>
                  <a:srgbClr val="0037A4"/>
                </a:solidFill>
              </a:rPr>
              <a:t>être</a:t>
            </a:r>
            <a:r>
              <a:rPr lang="en-GB" sz="2000" dirty="0">
                <a:solidFill>
                  <a:srgbClr val="0037A4"/>
                </a:solidFill>
              </a:rPr>
              <a:t> </a:t>
            </a:r>
            <a:r>
              <a:rPr lang="en-GB" sz="2000" dirty="0" err="1">
                <a:solidFill>
                  <a:srgbClr val="0037A4"/>
                </a:solidFill>
              </a:rPr>
              <a:t>désignée</a:t>
            </a:r>
            <a:r>
              <a:rPr lang="en-GB" sz="2000" dirty="0">
                <a:solidFill>
                  <a:srgbClr val="0037A4"/>
                </a:solidFill>
              </a:rPr>
              <a:t> dans des IRs à </a:t>
            </a:r>
            <a:r>
              <a:rPr lang="en-GB" sz="2000" dirty="0" err="1">
                <a:solidFill>
                  <a:srgbClr val="0037A4"/>
                </a:solidFill>
              </a:rPr>
              <a:t>partir</a:t>
            </a:r>
            <a:r>
              <a:rPr lang="en-GB" sz="2000" dirty="0">
                <a:solidFill>
                  <a:srgbClr val="0037A4"/>
                </a:solidFill>
              </a:rPr>
              <a:t> du 27 </a:t>
            </a:r>
            <a:r>
              <a:rPr lang="en-GB" sz="2000" dirty="0" err="1">
                <a:solidFill>
                  <a:srgbClr val="0037A4"/>
                </a:solidFill>
              </a:rPr>
              <a:t>décembre</a:t>
            </a:r>
            <a:r>
              <a:rPr lang="en-GB" sz="2000" dirty="0">
                <a:solidFill>
                  <a:srgbClr val="0037A4"/>
                </a:solidFill>
              </a:rPr>
              <a:t> 2019</a:t>
            </a:r>
            <a:endParaRPr lang="en-GB" sz="2000" dirty="0"/>
          </a:p>
        </p:txBody>
      </p:sp>
      <p:sp>
        <p:nvSpPr>
          <p:cNvPr id="11" name="Title 1"/>
          <p:cNvSpPr>
            <a:spLocks noGrp="1"/>
          </p:cNvSpPr>
          <p:nvPr>
            <p:ph type="title"/>
          </p:nvPr>
        </p:nvSpPr>
        <p:spPr bwMode="auto">
          <a:xfrm>
            <a:off x="483721" y="76200"/>
            <a:ext cx="828092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L’ </a:t>
            </a:r>
            <a:r>
              <a:rPr kumimoji="0" lang="en-GB" sz="28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Enregistrement</a:t>
            </a:r>
            <a:r>
              <a:rPr kumimoji="0" lang="en-GB" sz="28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International: Une option </a:t>
            </a:r>
            <a:r>
              <a:rPr kumimoji="0" lang="en-GB" sz="28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évidente</a:t>
            </a:r>
            <a:r>
              <a:rPr kumimoji="0" lang="en-GB" sz="28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pour des </a:t>
            </a:r>
            <a:r>
              <a:rPr kumimoji="0" lang="en-GB" sz="28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sociétés</a:t>
            </a:r>
            <a:r>
              <a:rPr kumimoji="0" lang="en-GB" sz="28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a:t>
            </a:r>
            <a:r>
              <a:rPr kumimoji="0" lang="en-GB" sz="28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comme</a:t>
            </a:r>
            <a:r>
              <a:rPr kumimoji="0" lang="en-GB" sz="28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Nestlé </a:t>
            </a:r>
          </a:p>
        </p:txBody>
      </p:sp>
    </p:spTree>
    <p:extLst>
      <p:ext uri="{BB962C8B-B14F-4D97-AF65-F5344CB8AC3E}">
        <p14:creationId xmlns:p14="http://schemas.microsoft.com/office/powerpoint/2010/main" val="19897508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990600" y="533401"/>
            <a:ext cx="6852864"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6FB3"/>
              </a:buClr>
              <a:buFont typeface="Arial" panose="020B0604020202020204" pitchFamily="34" charset="0"/>
              <a:defRPr sz="19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1900">
                <a:solidFill>
                  <a:schemeClr val="tx1"/>
                </a:solidFill>
                <a:latin typeface="Arial" panose="020B0604020202020204" pitchFamily="34" charset="0"/>
              </a:defRPr>
            </a:lvl2pPr>
            <a:lvl3pPr marL="1143000" indent="-228600">
              <a:spcBef>
                <a:spcPct val="20000"/>
              </a:spcBef>
              <a:buClr>
                <a:schemeClr val="tx1"/>
              </a:buClr>
              <a:buFont typeface="Times New Roman" panose="02020603050405020304" pitchFamily="18" charset="0"/>
              <a:buChar char="–"/>
              <a:defRPr sz="1600">
                <a:solidFill>
                  <a:schemeClr val="tx1"/>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Clr>
                <a:schemeClr val="bg2"/>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9pPr>
          </a:lstStyle>
          <a:p>
            <a:pPr algn="ctr" eaLnBrk="1" hangingPunct="1">
              <a:spcBef>
                <a:spcPct val="0"/>
              </a:spcBef>
              <a:buClrTx/>
              <a:buFontTx/>
              <a:buNone/>
            </a:pPr>
            <a:r>
              <a:rPr lang="fr-CH" altLang="en-US" sz="3200" dirty="0">
                <a:solidFill>
                  <a:srgbClr val="0037A4"/>
                </a:solidFill>
                <a:latin typeface="+mn-lt"/>
              </a:rPr>
              <a:t>Les droits de PI et en particulier</a:t>
            </a:r>
          </a:p>
          <a:p>
            <a:pPr algn="ctr" eaLnBrk="1" hangingPunct="1">
              <a:spcBef>
                <a:spcPct val="0"/>
              </a:spcBef>
              <a:buClrTx/>
              <a:buFontTx/>
              <a:buNone/>
            </a:pPr>
            <a:r>
              <a:rPr lang="fr-CH" altLang="en-US" sz="3200" dirty="0">
                <a:solidFill>
                  <a:srgbClr val="0037A4"/>
                </a:solidFill>
                <a:latin typeface="+mn-lt"/>
              </a:rPr>
              <a:t>les «Brands» sont parmi les</a:t>
            </a:r>
          </a:p>
          <a:p>
            <a:pPr algn="ctr" eaLnBrk="1" hangingPunct="1">
              <a:spcBef>
                <a:spcPct val="0"/>
              </a:spcBef>
              <a:buClrTx/>
              <a:buFontTx/>
              <a:buNone/>
            </a:pPr>
            <a:r>
              <a:rPr lang="fr-CH" altLang="en-US" sz="3200" dirty="0">
                <a:solidFill>
                  <a:srgbClr val="0037A4"/>
                </a:solidFill>
                <a:latin typeface="+mn-lt"/>
              </a:rPr>
              <a:t>biens «Intangibles» ayant</a:t>
            </a:r>
          </a:p>
          <a:p>
            <a:pPr algn="ctr" eaLnBrk="1" hangingPunct="1">
              <a:spcBef>
                <a:spcPct val="0"/>
              </a:spcBef>
              <a:buClrTx/>
              <a:buFontTx/>
              <a:buNone/>
            </a:pPr>
            <a:r>
              <a:rPr lang="fr-CH" altLang="en-US" sz="3200" dirty="0">
                <a:solidFill>
                  <a:srgbClr val="0037A4"/>
                </a:solidFill>
                <a:latin typeface="+mn-lt"/>
              </a:rPr>
              <a:t>la valeur la plus grande</a:t>
            </a:r>
          </a:p>
          <a:p>
            <a:pPr algn="ctr" eaLnBrk="1" hangingPunct="1">
              <a:spcBef>
                <a:spcPct val="0"/>
              </a:spcBef>
              <a:buClrTx/>
              <a:buFontTx/>
              <a:buNone/>
            </a:pPr>
            <a:r>
              <a:rPr lang="fr-CH" altLang="en-US" sz="3200" dirty="0">
                <a:solidFill>
                  <a:srgbClr val="0037A4"/>
                </a:solidFill>
                <a:latin typeface="+mn-lt"/>
              </a:rPr>
              <a:t> des sociétés!!!</a:t>
            </a:r>
            <a:endParaRPr lang="fr-FR" altLang="en-US" sz="3200" dirty="0">
              <a:solidFill>
                <a:srgbClr val="0037A4"/>
              </a:solidFill>
              <a:latin typeface="+mn-lt"/>
            </a:endParaRP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237" y="2381030"/>
            <a:ext cx="9366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
        <p:nvSpPr>
          <p:cNvPr id="9" name="Text Box 5"/>
          <p:cNvSpPr txBox="1">
            <a:spLocks noChangeArrowheads="1"/>
          </p:cNvSpPr>
          <p:nvPr/>
        </p:nvSpPr>
        <p:spPr bwMode="auto">
          <a:xfrm>
            <a:off x="487997" y="4495800"/>
            <a:ext cx="843496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6FB3"/>
              </a:buClr>
              <a:buFont typeface="Arial" panose="020B0604020202020204" pitchFamily="34" charset="0"/>
              <a:defRPr sz="19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1900">
                <a:solidFill>
                  <a:schemeClr val="tx1"/>
                </a:solidFill>
                <a:latin typeface="Arial" panose="020B0604020202020204" pitchFamily="34" charset="0"/>
              </a:defRPr>
            </a:lvl2pPr>
            <a:lvl3pPr marL="1143000" indent="-228600">
              <a:spcBef>
                <a:spcPct val="20000"/>
              </a:spcBef>
              <a:buClr>
                <a:schemeClr val="tx1"/>
              </a:buClr>
              <a:buFont typeface="Times New Roman" panose="02020603050405020304" pitchFamily="18" charset="0"/>
              <a:buChar char="–"/>
              <a:defRPr sz="1600">
                <a:solidFill>
                  <a:schemeClr val="tx1"/>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Clr>
                <a:schemeClr val="bg2"/>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9pPr>
          </a:lstStyle>
          <a:p>
            <a:pPr eaLnBrk="1" hangingPunct="1">
              <a:spcBef>
                <a:spcPct val="0"/>
              </a:spcBef>
              <a:buClrTx/>
              <a:buFontTx/>
              <a:buBlip>
                <a:blip r:embed="rId3"/>
              </a:buBlip>
            </a:pPr>
            <a:r>
              <a:rPr lang="fr-CH" altLang="en-US" sz="2400" dirty="0">
                <a:latin typeface="+mn-lt"/>
                <a:cs typeface="Times New Roman" panose="02020603050405020304" pitchFamily="18" charset="0"/>
              </a:rPr>
              <a:t>  </a:t>
            </a:r>
            <a:r>
              <a:rPr lang="fr-CH" altLang="en-US" sz="2000" dirty="0">
                <a:latin typeface="+mn-lt"/>
              </a:rPr>
              <a:t>Adoptant des marques fortes donnant un réel avantage </a:t>
            </a:r>
            <a:r>
              <a:rPr lang="fr-CH" altLang="en-US" sz="2000" dirty="0" err="1">
                <a:latin typeface="+mn-lt"/>
              </a:rPr>
              <a:t>competitif</a:t>
            </a:r>
            <a:r>
              <a:rPr lang="fr-CH" altLang="en-US" sz="2000" dirty="0">
                <a:latin typeface="+mn-lt"/>
              </a:rPr>
              <a:t> </a:t>
            </a:r>
          </a:p>
          <a:p>
            <a:pPr eaLnBrk="1" hangingPunct="1">
              <a:spcBef>
                <a:spcPct val="0"/>
              </a:spcBef>
              <a:buClrTx/>
              <a:buFontTx/>
              <a:buBlip>
                <a:blip r:embed="rId3"/>
              </a:buBlip>
            </a:pPr>
            <a:r>
              <a:rPr lang="fr-CH" altLang="en-US" sz="2000" dirty="0">
                <a:latin typeface="+mn-lt"/>
              </a:rPr>
              <a:t>   Obtenant la meilleur protection possible</a:t>
            </a:r>
          </a:p>
          <a:p>
            <a:pPr eaLnBrk="1" hangingPunct="1">
              <a:spcBef>
                <a:spcPct val="0"/>
              </a:spcBef>
              <a:buClrTx/>
              <a:buFontTx/>
              <a:buBlip>
                <a:blip r:embed="rId3"/>
              </a:buBlip>
            </a:pPr>
            <a:r>
              <a:rPr lang="fr-CH" altLang="en-US" sz="2000" dirty="0">
                <a:latin typeface="+mn-lt"/>
              </a:rPr>
              <a:t>   </a:t>
            </a:r>
            <a:r>
              <a:rPr lang="fr-CH" altLang="en-US" sz="2000" dirty="0" err="1">
                <a:latin typeface="+mn-lt"/>
              </a:rPr>
              <a:t>Defendant</a:t>
            </a:r>
            <a:r>
              <a:rPr lang="fr-CH" altLang="en-US" sz="2000" dirty="0">
                <a:latin typeface="+mn-lt"/>
              </a:rPr>
              <a:t> les marques contre les imitations et utilisation frauduleuse</a:t>
            </a:r>
          </a:p>
          <a:p>
            <a:pPr eaLnBrk="1" hangingPunct="1">
              <a:spcBef>
                <a:spcPct val="0"/>
              </a:spcBef>
              <a:buClrTx/>
              <a:buFontTx/>
              <a:buBlip>
                <a:blip r:embed="rId3"/>
              </a:buBlip>
            </a:pPr>
            <a:r>
              <a:rPr lang="fr-CH" altLang="en-US" sz="2000" dirty="0">
                <a:latin typeface="+mn-lt"/>
              </a:rPr>
              <a:t>   Utilisant les marques correctement aussi bien sur les emballages que</a:t>
            </a:r>
          </a:p>
          <a:p>
            <a:pPr marL="457200" lvl="1" indent="0">
              <a:spcBef>
                <a:spcPct val="0"/>
              </a:spcBef>
              <a:buClrTx/>
              <a:buNone/>
            </a:pPr>
            <a:r>
              <a:rPr lang="fr-CH" altLang="en-US" sz="2000" dirty="0">
                <a:latin typeface="+mn-lt"/>
              </a:rPr>
              <a:t>dans la communication (pour éviter leur «</a:t>
            </a:r>
            <a:r>
              <a:rPr lang="fr-CH" altLang="en-US" sz="2000" dirty="0" err="1">
                <a:latin typeface="+mn-lt"/>
              </a:rPr>
              <a:t>généricide</a:t>
            </a:r>
            <a:r>
              <a:rPr lang="fr-CH" altLang="en-US" sz="2000" dirty="0">
                <a:latin typeface="+mn-lt"/>
              </a:rPr>
              <a:t>»!)</a:t>
            </a:r>
            <a:endParaRPr lang="fr-FR" altLang="en-US" sz="2000" dirty="0">
              <a:latin typeface="+mn-lt"/>
            </a:endParaRPr>
          </a:p>
        </p:txBody>
      </p:sp>
      <p:pic>
        <p:nvPicPr>
          <p:cNvPr id="1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829" y="151271"/>
            <a:ext cx="10795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
        <p:nvSpPr>
          <p:cNvPr id="11" name="Rectangle 8"/>
          <p:cNvSpPr>
            <a:spLocks noChangeArrowheads="1"/>
          </p:cNvSpPr>
          <p:nvPr/>
        </p:nvSpPr>
        <p:spPr bwMode="auto">
          <a:xfrm>
            <a:off x="1364433" y="2808109"/>
            <a:ext cx="542812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6FB3"/>
              </a:buClr>
              <a:buFont typeface="Arial" panose="020B0604020202020204" pitchFamily="34" charset="0"/>
              <a:defRPr sz="1900">
                <a:solidFill>
                  <a:schemeClr val="tx1"/>
                </a:solidFill>
                <a:latin typeface="Arial" panose="020B0604020202020204" pitchFamily="34" charset="0"/>
              </a:defRPr>
            </a:lvl1pPr>
            <a:lvl2pPr marL="742950" indent="-285750">
              <a:spcBef>
                <a:spcPct val="20000"/>
              </a:spcBef>
              <a:buClr>
                <a:schemeClr val="tx1"/>
              </a:buClr>
              <a:buFont typeface="Arial" panose="020B0604020202020204" pitchFamily="34" charset="0"/>
              <a:buChar char="–"/>
              <a:defRPr sz="1900">
                <a:solidFill>
                  <a:schemeClr val="tx1"/>
                </a:solidFill>
                <a:latin typeface="Arial" panose="020B0604020202020204" pitchFamily="34" charset="0"/>
              </a:defRPr>
            </a:lvl2pPr>
            <a:lvl3pPr marL="1143000" indent="-228600">
              <a:spcBef>
                <a:spcPct val="20000"/>
              </a:spcBef>
              <a:buClr>
                <a:schemeClr val="tx1"/>
              </a:buClr>
              <a:buFont typeface="Times New Roman" panose="02020603050405020304" pitchFamily="18" charset="0"/>
              <a:buChar char="–"/>
              <a:defRPr sz="1600">
                <a:solidFill>
                  <a:schemeClr val="tx1"/>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4pPr>
            <a:lvl5pPr marL="2057400" indent="-228600">
              <a:spcBef>
                <a:spcPct val="20000"/>
              </a:spcBef>
              <a:buClr>
                <a:schemeClr val="bg2"/>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9pPr>
          </a:lstStyle>
          <a:p>
            <a:pPr algn="ctr" eaLnBrk="1" hangingPunct="1">
              <a:spcBef>
                <a:spcPct val="0"/>
              </a:spcBef>
              <a:buClrTx/>
              <a:buFontTx/>
              <a:buNone/>
            </a:pPr>
            <a:r>
              <a:rPr lang="en-GB" altLang="en-US" sz="2400" dirty="0">
                <a:solidFill>
                  <a:srgbClr val="0037A4"/>
                </a:solidFill>
                <a:latin typeface="+mn-lt"/>
              </a:rPr>
              <a:t>Il </a:t>
            </a:r>
            <a:r>
              <a:rPr lang="en-GB" altLang="en-US" sz="2400" dirty="0" err="1">
                <a:solidFill>
                  <a:srgbClr val="0037A4"/>
                </a:solidFill>
                <a:latin typeface="+mn-lt"/>
              </a:rPr>
              <a:t>est</a:t>
            </a:r>
            <a:r>
              <a:rPr lang="en-GB" altLang="en-US" sz="2400" dirty="0">
                <a:solidFill>
                  <a:srgbClr val="0037A4"/>
                </a:solidFill>
                <a:latin typeface="+mn-lt"/>
              </a:rPr>
              <a:t> </a:t>
            </a:r>
            <a:r>
              <a:rPr lang="en-GB" altLang="en-US" sz="2400" dirty="0" err="1">
                <a:solidFill>
                  <a:srgbClr val="0037A4"/>
                </a:solidFill>
                <a:latin typeface="+mn-lt"/>
              </a:rPr>
              <a:t>dès</a:t>
            </a:r>
            <a:r>
              <a:rPr lang="en-GB" altLang="en-US" sz="2400" dirty="0">
                <a:solidFill>
                  <a:srgbClr val="0037A4"/>
                </a:solidFill>
                <a:latin typeface="+mn-lt"/>
              </a:rPr>
              <a:t> </a:t>
            </a:r>
            <a:r>
              <a:rPr lang="en-GB" altLang="en-US" sz="2400" dirty="0" err="1">
                <a:solidFill>
                  <a:srgbClr val="0037A4"/>
                </a:solidFill>
                <a:latin typeface="+mn-lt"/>
              </a:rPr>
              <a:t>lors</a:t>
            </a:r>
            <a:r>
              <a:rPr lang="en-GB" altLang="en-US" sz="2400" dirty="0">
                <a:solidFill>
                  <a:srgbClr val="0037A4"/>
                </a:solidFill>
                <a:latin typeface="+mn-lt"/>
              </a:rPr>
              <a:t> </a:t>
            </a:r>
            <a:r>
              <a:rPr lang="en-GB" altLang="en-US" sz="2400" dirty="0" err="1">
                <a:solidFill>
                  <a:srgbClr val="0037A4"/>
                </a:solidFill>
                <a:latin typeface="+mn-lt"/>
              </a:rPr>
              <a:t>essentiel</a:t>
            </a:r>
            <a:r>
              <a:rPr lang="en-GB" altLang="en-US" sz="2400" dirty="0">
                <a:solidFill>
                  <a:srgbClr val="0037A4"/>
                </a:solidFill>
                <a:latin typeface="+mn-lt"/>
              </a:rPr>
              <a:t> pour les propriétaires de Marques et les </a:t>
            </a:r>
            <a:r>
              <a:rPr lang="en-GB" altLang="en-US" sz="2400" dirty="0" err="1">
                <a:solidFill>
                  <a:srgbClr val="0037A4"/>
                </a:solidFill>
                <a:latin typeface="+mn-lt"/>
              </a:rPr>
              <a:t>sociétés</a:t>
            </a:r>
            <a:r>
              <a:rPr lang="en-GB" altLang="en-US" sz="2400" dirty="0">
                <a:solidFill>
                  <a:srgbClr val="0037A4"/>
                </a:solidFill>
                <a:latin typeface="+mn-lt"/>
              </a:rPr>
              <a:t> de </a:t>
            </a:r>
            <a:r>
              <a:rPr lang="en-GB" altLang="en-US" sz="2400" dirty="0" err="1">
                <a:solidFill>
                  <a:srgbClr val="0037A4"/>
                </a:solidFill>
                <a:latin typeface="+mn-lt"/>
              </a:rPr>
              <a:t>préserver</a:t>
            </a:r>
            <a:r>
              <a:rPr lang="en-GB" altLang="en-US" sz="2400" dirty="0">
                <a:solidFill>
                  <a:srgbClr val="0037A4"/>
                </a:solidFill>
                <a:latin typeface="+mn-lt"/>
              </a:rPr>
              <a:t> / </a:t>
            </a:r>
            <a:r>
              <a:rPr lang="en-GB" altLang="en-US" sz="2400" dirty="0" err="1">
                <a:solidFill>
                  <a:srgbClr val="0037A4"/>
                </a:solidFill>
                <a:latin typeface="+mn-lt"/>
              </a:rPr>
              <a:t>renforcer</a:t>
            </a:r>
            <a:r>
              <a:rPr lang="en-GB" altLang="en-US" sz="2400" dirty="0">
                <a:solidFill>
                  <a:srgbClr val="0037A4"/>
                </a:solidFill>
                <a:latin typeface="+mn-lt"/>
              </a:rPr>
              <a:t> </a:t>
            </a:r>
            <a:r>
              <a:rPr lang="en-GB" altLang="en-US" sz="2400" dirty="0" err="1">
                <a:solidFill>
                  <a:srgbClr val="0037A4"/>
                </a:solidFill>
                <a:latin typeface="+mn-lt"/>
              </a:rPr>
              <a:t>cet</a:t>
            </a:r>
            <a:r>
              <a:rPr lang="en-GB" altLang="en-US" sz="2400" dirty="0">
                <a:solidFill>
                  <a:srgbClr val="0037A4"/>
                </a:solidFill>
                <a:latin typeface="+mn-lt"/>
              </a:rPr>
              <a:t> “asset” de </a:t>
            </a:r>
            <a:r>
              <a:rPr lang="en-GB" altLang="en-US" sz="2400" dirty="0" err="1">
                <a:solidFill>
                  <a:srgbClr val="0037A4"/>
                </a:solidFill>
                <a:latin typeface="+mn-lt"/>
              </a:rPr>
              <a:t>grande</a:t>
            </a:r>
            <a:r>
              <a:rPr lang="en-GB" altLang="en-US" sz="2400" dirty="0">
                <a:solidFill>
                  <a:srgbClr val="0037A4"/>
                </a:solidFill>
                <a:latin typeface="+mn-lt"/>
              </a:rPr>
              <a:t> </a:t>
            </a:r>
            <a:r>
              <a:rPr lang="en-GB" altLang="en-US" sz="2400" dirty="0" err="1">
                <a:solidFill>
                  <a:srgbClr val="0037A4"/>
                </a:solidFill>
                <a:latin typeface="+mn-lt"/>
              </a:rPr>
              <a:t>valeur</a:t>
            </a:r>
            <a:r>
              <a:rPr lang="en-GB" altLang="en-US" sz="2400" dirty="0">
                <a:solidFill>
                  <a:srgbClr val="0037A4"/>
                </a:solidFill>
                <a:latin typeface="+mn-lt"/>
              </a:rPr>
              <a:t> </a:t>
            </a:r>
            <a:r>
              <a:rPr lang="en-GB" altLang="en-US" sz="2400" dirty="0" err="1">
                <a:solidFill>
                  <a:srgbClr val="0037A4"/>
                </a:solidFill>
                <a:latin typeface="+mn-lt"/>
              </a:rPr>
              <a:t>en</a:t>
            </a:r>
            <a:r>
              <a:rPr lang="en-GB" altLang="en-US" sz="2400" dirty="0">
                <a:solidFill>
                  <a:srgbClr val="0037A4"/>
                </a:solidFill>
                <a:latin typeface="+mn-lt"/>
              </a:rPr>
              <a:t>:</a:t>
            </a:r>
          </a:p>
        </p:txBody>
      </p:sp>
      <p:pic>
        <p:nvPicPr>
          <p:cNvPr id="1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7133" y="2146617"/>
            <a:ext cx="2252662" cy="235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3464" y="384603"/>
            <a:ext cx="10795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Tree>
    <p:extLst>
      <p:ext uri="{BB962C8B-B14F-4D97-AF65-F5344CB8AC3E}">
        <p14:creationId xmlns:p14="http://schemas.microsoft.com/office/powerpoint/2010/main" val="342595756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77848"/>
            <a:ext cx="8839200" cy="3641752"/>
          </a:xfrm>
        </p:spPr>
        <p:txBody>
          <a:bodyPr/>
          <a:lstStyle/>
          <a:p>
            <a:pPr>
              <a:buFont typeface="Wingdings" panose="05000000000000000000" pitchFamily="2" charset="2"/>
              <a:buChar char="Ø"/>
            </a:pPr>
            <a:r>
              <a:rPr lang="fr-CH" dirty="0">
                <a:solidFill>
                  <a:srgbClr val="003399"/>
                </a:solidFill>
              </a:rPr>
              <a:t>Permet une grande simplification des procédures d’enregistrement des marques</a:t>
            </a:r>
          </a:p>
          <a:p>
            <a:pPr marL="0" indent="0">
              <a:buNone/>
            </a:pPr>
            <a:r>
              <a:rPr lang="fr-CH" dirty="0">
                <a:solidFill>
                  <a:srgbClr val="003399"/>
                </a:solidFill>
              </a:rPr>
              <a:t> 	</a:t>
            </a:r>
            <a:r>
              <a:rPr lang="en-US" sz="2000" dirty="0" err="1"/>
              <a:t>Moyen</a:t>
            </a:r>
            <a:r>
              <a:rPr lang="en-US" sz="2000" dirty="0"/>
              <a:t> facile et simple </a:t>
            </a:r>
            <a:r>
              <a:rPr lang="en-US" sz="2000" dirty="0" err="1"/>
              <a:t>d’obtenir</a:t>
            </a:r>
            <a:r>
              <a:rPr lang="en-US" sz="2000" dirty="0"/>
              <a:t> à travers l’ OMPI des protections 	dans un grand </a:t>
            </a:r>
            <a:r>
              <a:rPr lang="en-US" sz="2000" dirty="0" err="1"/>
              <a:t>nombre</a:t>
            </a:r>
            <a:r>
              <a:rPr lang="en-US" sz="2000" dirty="0"/>
              <a:t> de pays (</a:t>
            </a:r>
            <a:r>
              <a:rPr lang="en-US" sz="2000" dirty="0" err="1"/>
              <a:t>actuellement</a:t>
            </a:r>
            <a:r>
              <a:rPr lang="en-US" sz="2000" dirty="0"/>
              <a:t> </a:t>
            </a:r>
            <a:r>
              <a:rPr lang="en-US" sz="2000" dirty="0" err="1"/>
              <a:t>jusqu’à</a:t>
            </a:r>
            <a:r>
              <a:rPr lang="en-US" sz="2000" dirty="0"/>
              <a:t> 106 </a:t>
            </a:r>
            <a:r>
              <a:rPr lang="en-US" sz="2000" dirty="0" err="1"/>
              <a:t>membres</a:t>
            </a:r>
            <a:r>
              <a:rPr lang="en-US" sz="2000" dirty="0"/>
              <a:t> 	</a:t>
            </a:r>
            <a:r>
              <a:rPr lang="en-US" sz="2000" dirty="0" err="1"/>
              <a:t>représentant</a:t>
            </a:r>
            <a:r>
              <a:rPr lang="en-US" sz="2000" dirty="0"/>
              <a:t> 122 pays qui </a:t>
            </a:r>
            <a:r>
              <a:rPr lang="en-US" sz="2000" dirty="0" err="1"/>
              <a:t>assurent</a:t>
            </a:r>
            <a:r>
              <a:rPr lang="en-US" sz="2000" dirty="0"/>
              <a:t> plus de 80% du commerce 	Mondial!)</a:t>
            </a:r>
          </a:p>
          <a:p>
            <a:pPr>
              <a:buFont typeface="Wingdings" panose="05000000000000000000" pitchFamily="2" charset="2"/>
              <a:buChar char="Ø"/>
            </a:pPr>
            <a:r>
              <a:rPr lang="fr-CH" dirty="0">
                <a:solidFill>
                  <a:srgbClr val="003399"/>
                </a:solidFill>
              </a:rPr>
              <a:t>Gestion facilitée du portefeuille de Marques - &gt; Gain de temps!</a:t>
            </a:r>
          </a:p>
          <a:p>
            <a:pPr>
              <a:buFont typeface="Wingdings" panose="05000000000000000000" pitchFamily="2" charset="2"/>
              <a:buChar char="Ø"/>
            </a:pPr>
            <a:r>
              <a:rPr lang="fr-CH" dirty="0">
                <a:solidFill>
                  <a:srgbClr val="003399"/>
                </a:solidFill>
              </a:rPr>
              <a:t>Permet de protéger largement les marques dans une seule monnaie à un coût optimisé</a:t>
            </a:r>
          </a:p>
        </p:txBody>
      </p:sp>
      <p:graphicFrame>
        <p:nvGraphicFramePr>
          <p:cNvPr id="4" name="Diagram 3"/>
          <p:cNvGraphicFramePr/>
          <p:nvPr>
            <p:extLst>
              <p:ext uri="{D42A27DB-BD31-4B8C-83A1-F6EECF244321}">
                <p14:modId xmlns:p14="http://schemas.microsoft.com/office/powerpoint/2010/main" val="3924622142"/>
              </p:ext>
            </p:extLst>
          </p:nvPr>
        </p:nvGraphicFramePr>
        <p:xfrm>
          <a:off x="3124200" y="4584542"/>
          <a:ext cx="3429000" cy="2063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bwMode="auto">
          <a:xfrm>
            <a:off x="228600" y="228600"/>
            <a:ext cx="82296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err="1">
                <a:ln>
                  <a:noFill/>
                </a:ln>
                <a:solidFill>
                  <a:srgbClr val="0037A4"/>
                </a:solidFill>
                <a:effectLst/>
                <a:uLnTx/>
                <a:uFillTx/>
              </a:rPr>
              <a:t>Avantages</a:t>
            </a:r>
            <a:r>
              <a:rPr kumimoji="0" lang="en-GB" sz="3200" b="0" i="0" u="none" strike="noStrike" kern="0" cap="none" spc="0" normalizeH="0" baseline="0" noProof="0" dirty="0">
                <a:ln>
                  <a:noFill/>
                </a:ln>
                <a:solidFill>
                  <a:srgbClr val="0037A4"/>
                </a:solidFill>
                <a:effectLst/>
                <a:uLnTx/>
                <a:uFillTx/>
              </a:rPr>
              <a:t> </a:t>
            </a:r>
            <a:r>
              <a:rPr lang="en-GB" sz="3200" b="0" dirty="0">
                <a:solidFill>
                  <a:srgbClr val="0037A4"/>
                </a:solidFill>
              </a:rPr>
              <a:t>du </a:t>
            </a:r>
            <a:r>
              <a:rPr lang="en-GB" sz="3200" b="0" dirty="0" err="1">
                <a:solidFill>
                  <a:srgbClr val="0037A4"/>
                </a:solidFill>
              </a:rPr>
              <a:t>Système</a:t>
            </a:r>
            <a:r>
              <a:rPr lang="en-GB" sz="3200" b="0" dirty="0">
                <a:solidFill>
                  <a:srgbClr val="0037A4"/>
                </a:solidFill>
              </a:rPr>
              <a:t> de Madrid</a:t>
            </a:r>
            <a:endParaRPr kumimoji="0" lang="en-GB" sz="3200" b="0" i="0" u="none" strike="noStrike" kern="0" cap="none" spc="0" normalizeH="0" baseline="0" noProof="0" dirty="0">
              <a:ln>
                <a:noFill/>
              </a:ln>
              <a:solidFill>
                <a:srgbClr val="0037A4"/>
              </a:solidFill>
              <a:effectLst/>
              <a:uLnTx/>
              <a:uFillTx/>
            </a:endParaRPr>
          </a:p>
        </p:txBody>
      </p:sp>
    </p:spTree>
    <p:extLst>
      <p:ext uri="{BB962C8B-B14F-4D97-AF65-F5344CB8AC3E}">
        <p14:creationId xmlns:p14="http://schemas.microsoft.com/office/powerpoint/2010/main" val="152171032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37" y="76200"/>
            <a:ext cx="9033941" cy="1600200"/>
          </a:xfrm>
        </p:spPr>
        <p:txBody>
          <a:bodyPr/>
          <a:lstStyle/>
          <a:p>
            <a:r>
              <a:rPr lang="fr-CH" sz="2800" b="0" dirty="0"/>
              <a:t>La Suisse a ratifié le premier Arrangement de Madrid en 1892…et l’enregistrement international le plus ancien de Nestlé encore en vigueur date de… 1895!</a:t>
            </a:r>
            <a:endParaRPr lang="en-US" sz="2800" b="0" dirty="0"/>
          </a:p>
        </p:txBody>
      </p:sp>
      <p:sp>
        <p:nvSpPr>
          <p:cNvPr id="4" name="Slide Number Placeholder 3"/>
          <p:cNvSpPr>
            <a:spLocks noGrp="1"/>
          </p:cNvSpPr>
          <p:nvPr>
            <p:ph type="sldNum" sz="quarter" idx="4"/>
          </p:nvPr>
        </p:nvSpPr>
        <p:spPr/>
        <p:txBody>
          <a:bodyPr/>
          <a:lstStyle/>
          <a:p>
            <a:fld id="{11F28F56-7774-41DD-A448-5576A3503CBC}" type="slidenum">
              <a:rPr lang="en-US" smtClean="0"/>
              <a:pPr/>
              <a:t>21</a:t>
            </a:fld>
            <a:endParaRPr lang="en-US"/>
          </a:p>
        </p:txBody>
      </p:sp>
      <p:pic>
        <p:nvPicPr>
          <p:cNvPr id="6" name="Picture 5"/>
          <p:cNvPicPr>
            <a:picLocks noChangeAspect="1"/>
          </p:cNvPicPr>
          <p:nvPr/>
        </p:nvPicPr>
        <p:blipFill>
          <a:blip r:embed="rId3"/>
          <a:stretch>
            <a:fillRect/>
          </a:stretch>
        </p:blipFill>
        <p:spPr>
          <a:xfrm>
            <a:off x="381000" y="2580732"/>
            <a:ext cx="2779271" cy="3936756"/>
          </a:xfrm>
          <a:prstGeom prst="rect">
            <a:avLst/>
          </a:prstGeom>
        </p:spPr>
      </p:pic>
      <p:pic>
        <p:nvPicPr>
          <p:cNvPr id="8" name="Picture 7"/>
          <p:cNvPicPr>
            <a:picLocks noChangeAspect="1"/>
          </p:cNvPicPr>
          <p:nvPr/>
        </p:nvPicPr>
        <p:blipFill>
          <a:blip r:embed="rId4"/>
          <a:stretch>
            <a:fillRect/>
          </a:stretch>
        </p:blipFill>
        <p:spPr>
          <a:xfrm>
            <a:off x="4400382" y="1988168"/>
            <a:ext cx="2147389" cy="1507224"/>
          </a:xfrm>
          <a:prstGeom prst="rect">
            <a:avLst/>
          </a:prstGeom>
        </p:spPr>
      </p:pic>
      <p:pic>
        <p:nvPicPr>
          <p:cNvPr id="9" name="Picture 8"/>
          <p:cNvPicPr>
            <a:picLocks noChangeAspect="1"/>
          </p:cNvPicPr>
          <p:nvPr/>
        </p:nvPicPr>
        <p:blipFill>
          <a:blip r:embed="rId5"/>
          <a:stretch>
            <a:fillRect/>
          </a:stretch>
        </p:blipFill>
        <p:spPr>
          <a:xfrm>
            <a:off x="4400382" y="3518425"/>
            <a:ext cx="3507255" cy="1007652"/>
          </a:xfrm>
          <a:prstGeom prst="rect">
            <a:avLst/>
          </a:prstGeom>
        </p:spPr>
      </p:pic>
      <p:pic>
        <p:nvPicPr>
          <p:cNvPr id="10" name="Picture 9"/>
          <p:cNvPicPr>
            <a:picLocks noChangeAspect="1"/>
          </p:cNvPicPr>
          <p:nvPr/>
        </p:nvPicPr>
        <p:blipFill>
          <a:blip r:embed="rId6"/>
          <a:stretch>
            <a:fillRect/>
          </a:stretch>
        </p:blipFill>
        <p:spPr>
          <a:xfrm>
            <a:off x="4343400" y="4549110"/>
            <a:ext cx="4645343" cy="1507224"/>
          </a:xfrm>
          <a:prstGeom prst="rect">
            <a:avLst/>
          </a:prstGeom>
        </p:spPr>
      </p:pic>
    </p:spTree>
    <p:extLst>
      <p:ext uri="{BB962C8B-B14F-4D97-AF65-F5344CB8AC3E}">
        <p14:creationId xmlns:p14="http://schemas.microsoft.com/office/powerpoint/2010/main" val="2415046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anim calcmode="lin" valueType="num">
                                      <p:cBhvr>
                                        <p:cTn id="10" dur="1000" fill="hold"/>
                                        <p:tgtEl>
                                          <p:spTgt spid="8"/>
                                        </p:tgtEl>
                                        <p:attrNameLst>
                                          <p:attrName>ppt_x</p:attrName>
                                        </p:attrNameLst>
                                      </p:cBhvr>
                                      <p:tavLst>
                                        <p:tav tm="0">
                                          <p:val>
                                            <p:strVal val="#ppt_x"/>
                                          </p:val>
                                        </p:tav>
                                        <p:tav tm="100000">
                                          <p:val>
                                            <p:strVal val="#ppt_x"/>
                                          </p:val>
                                        </p:tav>
                                      </p:tavLst>
                                    </p:anim>
                                    <p:anim calcmode="lin" valueType="num">
                                      <p:cBhvr>
                                        <p:cTn id="11" dur="1000" fill="hold"/>
                                        <p:tgtEl>
                                          <p:spTgt spid="8"/>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4294967295"/>
          </p:nvPr>
        </p:nvSpPr>
        <p:spPr>
          <a:xfrm>
            <a:off x="693738" y="6524625"/>
            <a:ext cx="1357312" cy="333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fr-FR">
                <a:solidFill>
                  <a:schemeClr val="bg1"/>
                </a:solidFill>
              </a:rPr>
              <a:t>The Madrid System</a:t>
            </a:r>
            <a:endParaRPr lang="en-US">
              <a:solidFill>
                <a:schemeClr val="bg1"/>
              </a:solidFill>
            </a:endParaRPr>
          </a:p>
        </p:txBody>
      </p:sp>
      <p:sp>
        <p:nvSpPr>
          <p:cNvPr id="30723" name="Footer Placeholder 4"/>
          <p:cNvSpPr>
            <a:spLocks noGrp="1"/>
          </p:cNvSpPr>
          <p:nvPr>
            <p:ph type="ftr" sz="quarter" idx="4294967295"/>
          </p:nvPr>
        </p:nvSpPr>
        <p:spPr>
          <a:xfrm>
            <a:off x="2403475" y="6524625"/>
            <a:ext cx="3968750" cy="333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dirty="0">
                <a:solidFill>
                  <a:schemeClr val="bg1"/>
                </a:solidFill>
              </a:rPr>
              <a:t>Interregional Seminar on the International Trademark Registration</a:t>
            </a:r>
          </a:p>
        </p:txBody>
      </p:sp>
      <p:sp>
        <p:nvSpPr>
          <p:cNvPr id="30724" name="Slide Number Placeholder 5"/>
          <p:cNvSpPr>
            <a:spLocks noGrp="1"/>
          </p:cNvSpPr>
          <p:nvPr>
            <p:ph type="sldNum" sz="quarter" idx="4294967295"/>
          </p:nvPr>
        </p:nvSpPr>
        <p:spPr>
          <a:xfrm>
            <a:off x="179388" y="6524625"/>
            <a:ext cx="361950" cy="1968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6FB3"/>
              </a:buClr>
              <a:buFont typeface="Arial" panose="020B0604020202020204" pitchFamily="34" charset="0"/>
              <a:defRPr sz="1900">
                <a:solidFill>
                  <a:schemeClr val="tx1"/>
                </a:solidFill>
                <a:latin typeface="Arial" panose="020B0604020202020204" pitchFamily="34" charset="0"/>
              </a:defRPr>
            </a:lvl1pPr>
            <a:lvl2pPr marL="742950" indent="-285750" eaLnBrk="0" hangingPunct="0">
              <a:spcBef>
                <a:spcPct val="20000"/>
              </a:spcBef>
              <a:buClr>
                <a:schemeClr val="tx1"/>
              </a:buClr>
              <a:buFont typeface="Arial" panose="020B0604020202020204" pitchFamily="34" charset="0"/>
              <a:buChar char="–"/>
              <a:defRPr sz="1900">
                <a:solidFill>
                  <a:schemeClr val="tx1"/>
                </a:solidFill>
                <a:latin typeface="Arial" panose="020B0604020202020204" pitchFamily="34" charset="0"/>
              </a:defRPr>
            </a:lvl2pPr>
            <a:lvl3pPr marL="1143000" indent="-228600" eaLnBrk="0" hangingPunct="0">
              <a:spcBef>
                <a:spcPct val="20000"/>
              </a:spcBef>
              <a:buClr>
                <a:schemeClr val="tx1"/>
              </a:buClr>
              <a:buFont typeface="Times New Roman" panose="02020603050405020304" pitchFamily="18" charset="0"/>
              <a:buChar char="–"/>
              <a:defRPr sz="1600">
                <a:solidFill>
                  <a:schemeClr val="tx1"/>
                </a:solidFill>
                <a:latin typeface="Arial" panose="020B0604020202020204" pitchFamily="34" charset="0"/>
              </a:defRPr>
            </a:lvl3pPr>
            <a:lvl4pPr marL="1600200" indent="-228600" eaLnBrk="0" hangingPunct="0">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spcBef>
                <a:spcPct val="20000"/>
              </a:spcBef>
              <a:buClr>
                <a:schemeClr val="bg2"/>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9pPr>
          </a:lstStyle>
          <a:p>
            <a:pPr eaLnBrk="1" hangingPunct="1">
              <a:spcBef>
                <a:spcPct val="0"/>
              </a:spcBef>
              <a:buClrTx/>
              <a:buFontTx/>
              <a:buNone/>
            </a:pPr>
            <a:fld id="{51151D65-C9DC-47E8-AAE5-50D071F74663}" type="slidenum">
              <a:rPr lang="en-US" altLang="fr-FR" sz="1000">
                <a:solidFill>
                  <a:schemeClr val="bg1"/>
                </a:solidFill>
              </a:rPr>
              <a:pPr eaLnBrk="1" hangingPunct="1">
                <a:spcBef>
                  <a:spcPct val="0"/>
                </a:spcBef>
                <a:buClrTx/>
                <a:buFontTx/>
                <a:buNone/>
              </a:pPr>
              <a:t>22</a:t>
            </a:fld>
            <a:endParaRPr lang="en-US" altLang="fr-FR" sz="1000">
              <a:solidFill>
                <a:schemeClr val="bg1"/>
              </a:solidFill>
            </a:endParaRPr>
          </a:p>
        </p:txBody>
      </p:sp>
      <p:grpSp>
        <p:nvGrpSpPr>
          <p:cNvPr id="20485" name="Group 2"/>
          <p:cNvGrpSpPr>
            <a:grpSpLocks/>
          </p:cNvGrpSpPr>
          <p:nvPr/>
        </p:nvGrpSpPr>
        <p:grpSpPr bwMode="auto">
          <a:xfrm>
            <a:off x="3503613" y="4406900"/>
            <a:ext cx="3808412" cy="1220788"/>
            <a:chOff x="2207" y="2776"/>
            <a:chExt cx="2399" cy="769"/>
          </a:xfrm>
        </p:grpSpPr>
        <p:sp>
          <p:nvSpPr>
            <p:cNvPr id="20532" name="Freeform 3"/>
            <p:cNvSpPr>
              <a:spLocks/>
            </p:cNvSpPr>
            <p:nvPr/>
          </p:nvSpPr>
          <p:spPr bwMode="auto">
            <a:xfrm>
              <a:off x="3087" y="3225"/>
              <a:ext cx="1121" cy="296"/>
            </a:xfrm>
            <a:custGeom>
              <a:avLst/>
              <a:gdLst>
                <a:gd name="T0" fmla="*/ 9083766 w 911"/>
                <a:gd name="T1" fmla="*/ 0 h 710"/>
                <a:gd name="T2" fmla="*/ 387478 w 911"/>
                <a:gd name="T3" fmla="*/ 0 h 710"/>
                <a:gd name="T4" fmla="*/ 0 w 911"/>
                <a:gd name="T5" fmla="*/ 0 h 710"/>
                <a:gd name="T6" fmla="*/ 12687211 w 911"/>
                <a:gd name="T7" fmla="*/ 0 h 710"/>
                <a:gd name="T8" fmla="*/ 9083766 w 911"/>
                <a:gd name="T9" fmla="*/ 0 h 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1" h="710">
                  <a:moveTo>
                    <a:pt x="652" y="0"/>
                  </a:moveTo>
                  <a:cubicBezTo>
                    <a:pt x="652" y="0"/>
                    <a:pt x="451" y="354"/>
                    <a:pt x="28" y="444"/>
                  </a:cubicBezTo>
                  <a:cubicBezTo>
                    <a:pt x="12" y="591"/>
                    <a:pt x="0" y="710"/>
                    <a:pt x="0" y="710"/>
                  </a:cubicBezTo>
                  <a:cubicBezTo>
                    <a:pt x="0" y="710"/>
                    <a:pt x="588" y="639"/>
                    <a:pt x="911" y="80"/>
                  </a:cubicBezTo>
                  <a:cubicBezTo>
                    <a:pt x="654" y="1"/>
                    <a:pt x="652" y="0"/>
                    <a:pt x="652" y="0"/>
                  </a:cubicBezTo>
                  <a:close/>
                </a:path>
              </a:pathLst>
            </a:custGeom>
            <a:solidFill>
              <a:srgbClr val="B4B4B4">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20533" name="Freeform 4"/>
            <p:cNvSpPr>
              <a:spLocks/>
            </p:cNvSpPr>
            <p:nvPr/>
          </p:nvSpPr>
          <p:spPr bwMode="auto">
            <a:xfrm>
              <a:off x="3277" y="2776"/>
              <a:ext cx="851" cy="153"/>
            </a:xfrm>
            <a:custGeom>
              <a:avLst/>
              <a:gdLst>
                <a:gd name="T0" fmla="*/ 225458 w 692"/>
                <a:gd name="T1" fmla="*/ 0 h 367"/>
                <a:gd name="T2" fmla="*/ 9386369 w 692"/>
                <a:gd name="T3" fmla="*/ 0 h 367"/>
                <a:gd name="T4" fmla="*/ 6558907 w 692"/>
                <a:gd name="T5" fmla="*/ 0 h 367"/>
                <a:gd name="T6" fmla="*/ 0 w 692"/>
                <a:gd name="T7" fmla="*/ 0 h 367"/>
                <a:gd name="T8" fmla="*/ 225458 w 692"/>
                <a:gd name="T9" fmla="*/ 0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2" h="367">
                  <a:moveTo>
                    <a:pt x="16" y="168"/>
                  </a:moveTo>
                  <a:cubicBezTo>
                    <a:pt x="16" y="168"/>
                    <a:pt x="353" y="0"/>
                    <a:pt x="692" y="207"/>
                  </a:cubicBezTo>
                  <a:cubicBezTo>
                    <a:pt x="484" y="367"/>
                    <a:pt x="484" y="367"/>
                    <a:pt x="484" y="367"/>
                  </a:cubicBezTo>
                  <a:cubicBezTo>
                    <a:pt x="484" y="367"/>
                    <a:pt x="315" y="208"/>
                    <a:pt x="0" y="317"/>
                  </a:cubicBezTo>
                  <a:lnTo>
                    <a:pt x="16" y="168"/>
                  </a:lnTo>
                  <a:close/>
                </a:path>
              </a:pathLst>
            </a:custGeom>
            <a:solidFill>
              <a:srgbClr val="B4B4B4">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20534" name="Freeform 5"/>
            <p:cNvSpPr>
              <a:spLocks/>
            </p:cNvSpPr>
            <p:nvPr/>
          </p:nvSpPr>
          <p:spPr bwMode="auto">
            <a:xfrm>
              <a:off x="2524" y="2857"/>
              <a:ext cx="693" cy="207"/>
            </a:xfrm>
            <a:custGeom>
              <a:avLst/>
              <a:gdLst>
                <a:gd name="T0" fmla="*/ 7350302 w 564"/>
                <a:gd name="T1" fmla="*/ 0 h 496"/>
                <a:gd name="T2" fmla="*/ 7102483 w 564"/>
                <a:gd name="T3" fmla="*/ 0 h 496"/>
                <a:gd name="T4" fmla="*/ 1525087 w 564"/>
                <a:gd name="T5" fmla="*/ 0 h 496"/>
                <a:gd name="T6" fmla="*/ 0 w 564"/>
                <a:gd name="T7" fmla="*/ 0 h 496"/>
                <a:gd name="T8" fmla="*/ 7350302 w 564"/>
                <a:gd name="T9" fmla="*/ 0 h 4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4" h="496">
                  <a:moveTo>
                    <a:pt x="564" y="0"/>
                  </a:moveTo>
                  <a:cubicBezTo>
                    <a:pt x="546" y="148"/>
                    <a:pt x="546" y="148"/>
                    <a:pt x="546" y="148"/>
                  </a:cubicBezTo>
                  <a:cubicBezTo>
                    <a:pt x="546" y="148"/>
                    <a:pt x="258" y="273"/>
                    <a:pt x="117" y="496"/>
                  </a:cubicBezTo>
                  <a:cubicBezTo>
                    <a:pt x="0" y="462"/>
                    <a:pt x="0" y="462"/>
                    <a:pt x="0" y="462"/>
                  </a:cubicBezTo>
                  <a:cubicBezTo>
                    <a:pt x="0" y="462"/>
                    <a:pt x="191" y="165"/>
                    <a:pt x="564" y="0"/>
                  </a:cubicBezTo>
                  <a:close/>
                </a:path>
              </a:pathLst>
            </a:custGeom>
            <a:solidFill>
              <a:srgbClr val="B4B4B4">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20535" name="Freeform 6"/>
            <p:cNvSpPr>
              <a:spLocks/>
            </p:cNvSpPr>
            <p:nvPr/>
          </p:nvSpPr>
          <p:spPr bwMode="auto">
            <a:xfrm>
              <a:off x="2207" y="3073"/>
              <a:ext cx="409" cy="270"/>
            </a:xfrm>
            <a:custGeom>
              <a:avLst/>
              <a:gdLst>
                <a:gd name="T0" fmla="*/ 2780795 w 333"/>
                <a:gd name="T1" fmla="*/ 0 h 649"/>
                <a:gd name="T2" fmla="*/ 4255498 w 333"/>
                <a:gd name="T3" fmla="*/ 0 h 649"/>
                <a:gd name="T4" fmla="*/ 2854293 w 333"/>
                <a:gd name="T5" fmla="*/ 0 h 649"/>
                <a:gd name="T6" fmla="*/ 2906784 w 333"/>
                <a:gd name="T7" fmla="*/ 0 h 649"/>
                <a:gd name="T8" fmla="*/ 772310 w 333"/>
                <a:gd name="T9" fmla="*/ 0 h 649"/>
                <a:gd name="T10" fmla="*/ 2780795 w 333"/>
                <a:gd name="T11" fmla="*/ 0 h 6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3" h="649">
                  <a:moveTo>
                    <a:pt x="217" y="0"/>
                  </a:moveTo>
                  <a:cubicBezTo>
                    <a:pt x="333" y="37"/>
                    <a:pt x="333" y="37"/>
                    <a:pt x="333" y="37"/>
                  </a:cubicBezTo>
                  <a:cubicBezTo>
                    <a:pt x="333" y="37"/>
                    <a:pt x="183" y="237"/>
                    <a:pt x="223" y="500"/>
                  </a:cubicBezTo>
                  <a:cubicBezTo>
                    <a:pt x="224" y="507"/>
                    <a:pt x="225" y="514"/>
                    <a:pt x="227" y="521"/>
                  </a:cubicBezTo>
                  <a:cubicBezTo>
                    <a:pt x="77" y="636"/>
                    <a:pt x="227" y="521"/>
                    <a:pt x="60" y="649"/>
                  </a:cubicBezTo>
                  <a:cubicBezTo>
                    <a:pt x="0" y="289"/>
                    <a:pt x="217" y="0"/>
                    <a:pt x="217" y="0"/>
                  </a:cubicBezTo>
                  <a:close/>
                </a:path>
              </a:pathLst>
            </a:custGeom>
            <a:solidFill>
              <a:srgbClr val="B4B4B4">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20536" name="Freeform 7"/>
            <p:cNvSpPr>
              <a:spLocks/>
            </p:cNvSpPr>
            <p:nvPr/>
          </p:nvSpPr>
          <p:spPr bwMode="auto">
            <a:xfrm>
              <a:off x="2298" y="3315"/>
              <a:ext cx="721" cy="230"/>
            </a:xfrm>
            <a:custGeom>
              <a:avLst/>
              <a:gdLst>
                <a:gd name="T0" fmla="*/ 2353840 w 586"/>
                <a:gd name="T1" fmla="*/ 0 h 552"/>
                <a:gd name="T2" fmla="*/ 8113327 w 586"/>
                <a:gd name="T3" fmla="*/ 0 h 552"/>
                <a:gd name="T4" fmla="*/ 7682582 w 586"/>
                <a:gd name="T5" fmla="*/ 0 h 552"/>
                <a:gd name="T6" fmla="*/ 0 w 586"/>
                <a:gd name="T7" fmla="*/ 0 h 552"/>
                <a:gd name="T8" fmla="*/ 2353840 w 586"/>
                <a:gd name="T9" fmla="*/ 0 h 5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6" h="552">
                  <a:moveTo>
                    <a:pt x="170" y="0"/>
                  </a:moveTo>
                  <a:cubicBezTo>
                    <a:pt x="170" y="0"/>
                    <a:pt x="243" y="248"/>
                    <a:pt x="586" y="238"/>
                  </a:cubicBezTo>
                  <a:cubicBezTo>
                    <a:pt x="554" y="497"/>
                    <a:pt x="554" y="497"/>
                    <a:pt x="554" y="497"/>
                  </a:cubicBezTo>
                  <a:cubicBezTo>
                    <a:pt x="554" y="497"/>
                    <a:pt x="128" y="552"/>
                    <a:pt x="0" y="130"/>
                  </a:cubicBezTo>
                  <a:cubicBezTo>
                    <a:pt x="170" y="0"/>
                    <a:pt x="170" y="0"/>
                    <a:pt x="170" y="0"/>
                  </a:cubicBezTo>
                  <a:close/>
                </a:path>
              </a:pathLst>
            </a:custGeom>
            <a:solidFill>
              <a:srgbClr val="B4B4B4">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20537" name="Freeform 8"/>
            <p:cNvSpPr>
              <a:spLocks/>
            </p:cNvSpPr>
            <p:nvPr/>
          </p:nvSpPr>
          <p:spPr bwMode="auto">
            <a:xfrm>
              <a:off x="3929" y="2879"/>
              <a:ext cx="677" cy="340"/>
            </a:xfrm>
            <a:custGeom>
              <a:avLst/>
              <a:gdLst>
                <a:gd name="T0" fmla="*/ 0 w 551"/>
                <a:gd name="T1" fmla="*/ 0 h 816"/>
                <a:gd name="T2" fmla="*/ 241694 w 551"/>
                <a:gd name="T3" fmla="*/ 0 h 816"/>
                <a:gd name="T4" fmla="*/ 3619580 w 551"/>
                <a:gd name="T5" fmla="*/ 0 h 816"/>
                <a:gd name="T6" fmla="*/ 2777758 w 551"/>
                <a:gd name="T7" fmla="*/ 0 h 816"/>
                <a:gd name="T8" fmla="*/ 0 w 551"/>
                <a:gd name="T9" fmla="*/ 0 h 8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 h="816">
                  <a:moveTo>
                    <a:pt x="0" y="164"/>
                  </a:moveTo>
                  <a:cubicBezTo>
                    <a:pt x="0" y="164"/>
                    <a:pt x="203" y="365"/>
                    <a:pt x="19" y="742"/>
                  </a:cubicBezTo>
                  <a:cubicBezTo>
                    <a:pt x="279" y="816"/>
                    <a:pt x="279" y="816"/>
                    <a:pt x="279" y="816"/>
                  </a:cubicBezTo>
                  <a:cubicBezTo>
                    <a:pt x="279" y="816"/>
                    <a:pt x="551" y="327"/>
                    <a:pt x="213" y="0"/>
                  </a:cubicBezTo>
                  <a:cubicBezTo>
                    <a:pt x="1" y="164"/>
                    <a:pt x="0" y="164"/>
                    <a:pt x="0" y="164"/>
                  </a:cubicBezTo>
                  <a:close/>
                </a:path>
              </a:pathLst>
            </a:custGeom>
            <a:solidFill>
              <a:srgbClr val="B4B4B4">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grpSp>
      <p:grpSp>
        <p:nvGrpSpPr>
          <p:cNvPr id="20486" name="Group 9"/>
          <p:cNvGrpSpPr>
            <a:grpSpLocks/>
          </p:cNvGrpSpPr>
          <p:nvPr/>
        </p:nvGrpSpPr>
        <p:grpSpPr bwMode="auto">
          <a:xfrm>
            <a:off x="4324350" y="3956050"/>
            <a:ext cx="1866900" cy="1470025"/>
            <a:chOff x="2724" y="2492"/>
            <a:chExt cx="1176" cy="926"/>
          </a:xfrm>
        </p:grpSpPr>
        <p:sp>
          <p:nvSpPr>
            <p:cNvPr id="20530" name="Freeform 10"/>
            <p:cNvSpPr>
              <a:spLocks/>
            </p:cNvSpPr>
            <p:nvPr/>
          </p:nvSpPr>
          <p:spPr bwMode="auto">
            <a:xfrm>
              <a:off x="2729" y="2492"/>
              <a:ext cx="1121" cy="874"/>
            </a:xfrm>
            <a:custGeom>
              <a:avLst/>
              <a:gdLst>
                <a:gd name="T0" fmla="*/ 9083766 w 911"/>
                <a:gd name="T1" fmla="*/ 0 h 710"/>
                <a:gd name="T2" fmla="*/ 387478 w 911"/>
                <a:gd name="T3" fmla="*/ 6292785 h 710"/>
                <a:gd name="T4" fmla="*/ 0 w 911"/>
                <a:gd name="T5" fmla="*/ 10073420 h 710"/>
                <a:gd name="T6" fmla="*/ 12687211 w 911"/>
                <a:gd name="T7" fmla="*/ 1128175 h 710"/>
                <a:gd name="T8" fmla="*/ 9083766 w 911"/>
                <a:gd name="T9" fmla="*/ 0 h 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1" h="710">
                  <a:moveTo>
                    <a:pt x="652" y="0"/>
                  </a:moveTo>
                  <a:cubicBezTo>
                    <a:pt x="652" y="0"/>
                    <a:pt x="451" y="354"/>
                    <a:pt x="28" y="444"/>
                  </a:cubicBezTo>
                  <a:cubicBezTo>
                    <a:pt x="12" y="591"/>
                    <a:pt x="0" y="710"/>
                    <a:pt x="0" y="710"/>
                  </a:cubicBezTo>
                  <a:cubicBezTo>
                    <a:pt x="0" y="710"/>
                    <a:pt x="588" y="639"/>
                    <a:pt x="911" y="80"/>
                  </a:cubicBezTo>
                  <a:cubicBezTo>
                    <a:pt x="654" y="1"/>
                    <a:pt x="652" y="0"/>
                    <a:pt x="652" y="0"/>
                  </a:cubicBezTo>
                  <a:close/>
                </a:path>
              </a:pathLst>
            </a:custGeom>
            <a:gradFill rotWithShape="1">
              <a:gsLst>
                <a:gs pos="0">
                  <a:srgbClr val="F6F6F6"/>
                </a:gs>
                <a:gs pos="100000">
                  <a:srgbClr val="71717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20531" name="Freeform 11"/>
            <p:cNvSpPr>
              <a:spLocks/>
            </p:cNvSpPr>
            <p:nvPr/>
          </p:nvSpPr>
          <p:spPr bwMode="auto">
            <a:xfrm>
              <a:off x="2724" y="2592"/>
              <a:ext cx="1176" cy="826"/>
            </a:xfrm>
            <a:custGeom>
              <a:avLst/>
              <a:gdLst>
                <a:gd name="T0" fmla="*/ 13132947 w 956"/>
                <a:gd name="T1" fmla="*/ 845090 h 672"/>
                <a:gd name="T2" fmla="*/ 892064 w 956"/>
                <a:gd name="T3" fmla="*/ 8904351 h 672"/>
                <a:gd name="T4" fmla="*/ 0 w 956"/>
                <a:gd name="T5" fmla="*/ 8339897 h 672"/>
                <a:gd name="T6" fmla="*/ 12512973 w 956"/>
                <a:gd name="T7" fmla="*/ 0 h 672"/>
                <a:gd name="T8" fmla="*/ 13132947 w 956"/>
                <a:gd name="T9" fmla="*/ 845090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6" h="672">
                  <a:moveTo>
                    <a:pt x="956" y="64"/>
                  </a:moveTo>
                  <a:cubicBezTo>
                    <a:pt x="938" y="95"/>
                    <a:pt x="656" y="593"/>
                    <a:pt x="65" y="672"/>
                  </a:cubicBezTo>
                  <a:cubicBezTo>
                    <a:pt x="0" y="630"/>
                    <a:pt x="0" y="630"/>
                    <a:pt x="0" y="630"/>
                  </a:cubicBezTo>
                  <a:cubicBezTo>
                    <a:pt x="0" y="630"/>
                    <a:pt x="588" y="559"/>
                    <a:pt x="911" y="0"/>
                  </a:cubicBezTo>
                  <a:cubicBezTo>
                    <a:pt x="956" y="64"/>
                    <a:pt x="911" y="0"/>
                    <a:pt x="956" y="64"/>
                  </a:cubicBezTo>
                  <a:close/>
                </a:path>
              </a:pathLst>
            </a:custGeom>
            <a:gradFill rotWithShape="1">
              <a:gsLst>
                <a:gs pos="0">
                  <a:srgbClr val="C1C1C1"/>
                </a:gs>
                <a:gs pos="50000">
                  <a:srgbClr val="565656"/>
                </a:gs>
                <a:gs pos="100000">
                  <a:srgbClr val="C1C1C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grpSp>
      <p:grpSp>
        <p:nvGrpSpPr>
          <p:cNvPr id="20487" name="Group 12"/>
          <p:cNvGrpSpPr>
            <a:grpSpLocks/>
          </p:cNvGrpSpPr>
          <p:nvPr/>
        </p:nvGrpSpPr>
        <p:grpSpPr bwMode="auto">
          <a:xfrm>
            <a:off x="4625975" y="1855788"/>
            <a:ext cx="1416050" cy="847725"/>
            <a:chOff x="2914" y="1169"/>
            <a:chExt cx="892" cy="534"/>
          </a:xfrm>
        </p:grpSpPr>
        <p:sp>
          <p:nvSpPr>
            <p:cNvPr id="20527" name="Freeform 13"/>
            <p:cNvSpPr>
              <a:spLocks/>
            </p:cNvSpPr>
            <p:nvPr/>
          </p:nvSpPr>
          <p:spPr bwMode="auto">
            <a:xfrm>
              <a:off x="3508" y="1422"/>
              <a:ext cx="298" cy="281"/>
            </a:xfrm>
            <a:custGeom>
              <a:avLst/>
              <a:gdLst>
                <a:gd name="T0" fmla="*/ 2 w 375"/>
                <a:gd name="T1" fmla="*/ 0 h 354"/>
                <a:gd name="T2" fmla="*/ 0 w 375"/>
                <a:gd name="T3" fmla="*/ 2 h 354"/>
                <a:gd name="T4" fmla="*/ 2 w 375"/>
                <a:gd name="T5" fmla="*/ 2 h 354"/>
                <a:gd name="T6" fmla="*/ 2 w 375"/>
                <a:gd name="T7" fmla="*/ 2 h 354"/>
                <a:gd name="T8" fmla="*/ 2 w 375"/>
                <a:gd name="T9" fmla="*/ 2 h 354"/>
                <a:gd name="T10" fmla="*/ 2 w 375"/>
                <a:gd name="T11" fmla="*/ 0 h 3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5" h="354">
                  <a:moveTo>
                    <a:pt x="322" y="0"/>
                  </a:moveTo>
                  <a:lnTo>
                    <a:pt x="0" y="247"/>
                  </a:lnTo>
                  <a:lnTo>
                    <a:pt x="68" y="354"/>
                  </a:lnTo>
                  <a:lnTo>
                    <a:pt x="85" y="340"/>
                  </a:lnTo>
                  <a:lnTo>
                    <a:pt x="375" y="102"/>
                  </a:lnTo>
                  <a:lnTo>
                    <a:pt x="322" y="0"/>
                  </a:lnTo>
                  <a:close/>
                </a:path>
              </a:pathLst>
            </a:custGeom>
            <a:gradFill rotWithShape="1">
              <a:gsLst>
                <a:gs pos="0">
                  <a:srgbClr val="0061B3"/>
                </a:gs>
                <a:gs pos="50000">
                  <a:srgbClr val="003B6D"/>
                </a:gs>
                <a:gs pos="100000">
                  <a:srgbClr val="0061B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20528" name="Freeform 14"/>
            <p:cNvSpPr>
              <a:spLocks/>
            </p:cNvSpPr>
            <p:nvPr/>
          </p:nvSpPr>
          <p:spPr bwMode="auto">
            <a:xfrm>
              <a:off x="2914" y="1169"/>
              <a:ext cx="851" cy="451"/>
            </a:xfrm>
            <a:custGeom>
              <a:avLst/>
              <a:gdLst>
                <a:gd name="T0" fmla="*/ 225458 w 692"/>
                <a:gd name="T1" fmla="*/ 2192664 h 367"/>
                <a:gd name="T2" fmla="*/ 9386369 w 692"/>
                <a:gd name="T3" fmla="*/ 2707809 h 367"/>
                <a:gd name="T4" fmla="*/ 6558907 w 692"/>
                <a:gd name="T5" fmla="*/ 4813475 h 367"/>
                <a:gd name="T6" fmla="*/ 0 w 692"/>
                <a:gd name="T7" fmla="*/ 4163360 h 367"/>
                <a:gd name="T8" fmla="*/ 225458 w 692"/>
                <a:gd name="T9" fmla="*/ 2192664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2" h="367">
                  <a:moveTo>
                    <a:pt x="16" y="168"/>
                  </a:moveTo>
                  <a:cubicBezTo>
                    <a:pt x="16" y="168"/>
                    <a:pt x="353" y="0"/>
                    <a:pt x="692" y="207"/>
                  </a:cubicBezTo>
                  <a:cubicBezTo>
                    <a:pt x="484" y="367"/>
                    <a:pt x="484" y="367"/>
                    <a:pt x="484" y="367"/>
                  </a:cubicBezTo>
                  <a:cubicBezTo>
                    <a:pt x="484" y="367"/>
                    <a:pt x="315" y="208"/>
                    <a:pt x="0" y="317"/>
                  </a:cubicBezTo>
                  <a:lnTo>
                    <a:pt x="16" y="168"/>
                  </a:lnTo>
                  <a:close/>
                </a:path>
              </a:pathLst>
            </a:custGeom>
            <a:gradFill rotWithShape="1">
              <a:gsLst>
                <a:gs pos="0">
                  <a:srgbClr val="0061B3"/>
                </a:gs>
                <a:gs pos="100000">
                  <a:srgbClr val="003B6D"/>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20529" name="Freeform 15"/>
            <p:cNvSpPr>
              <a:spLocks/>
            </p:cNvSpPr>
            <p:nvPr/>
          </p:nvSpPr>
          <p:spPr bwMode="auto">
            <a:xfrm>
              <a:off x="2914" y="1423"/>
              <a:ext cx="647" cy="277"/>
            </a:xfrm>
            <a:custGeom>
              <a:avLst/>
              <a:gdLst>
                <a:gd name="T0" fmla="*/ 633226 w 526"/>
                <a:gd name="T1" fmla="*/ 2441769 h 225"/>
                <a:gd name="T2" fmla="*/ 7199576 w 526"/>
                <a:gd name="T3" fmla="*/ 3204446 h 225"/>
                <a:gd name="T4" fmla="*/ 6617154 w 526"/>
                <a:gd name="T5" fmla="*/ 2268103 h 225"/>
                <a:gd name="T6" fmla="*/ 0 w 526"/>
                <a:gd name="T7" fmla="*/ 1553783 h 225"/>
                <a:gd name="T8" fmla="*/ 633226 w 526"/>
                <a:gd name="T9" fmla="*/ 2441769 h 2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6" h="225">
                  <a:moveTo>
                    <a:pt x="46" y="171"/>
                  </a:moveTo>
                  <a:cubicBezTo>
                    <a:pt x="46" y="171"/>
                    <a:pt x="327" y="68"/>
                    <a:pt x="526" y="225"/>
                  </a:cubicBezTo>
                  <a:cubicBezTo>
                    <a:pt x="484" y="159"/>
                    <a:pt x="484" y="159"/>
                    <a:pt x="484" y="159"/>
                  </a:cubicBezTo>
                  <a:cubicBezTo>
                    <a:pt x="484" y="159"/>
                    <a:pt x="315" y="0"/>
                    <a:pt x="0" y="109"/>
                  </a:cubicBezTo>
                  <a:lnTo>
                    <a:pt x="46" y="171"/>
                  </a:lnTo>
                  <a:close/>
                </a:path>
              </a:pathLst>
            </a:custGeom>
            <a:gradFill rotWithShape="1">
              <a:gsLst>
                <a:gs pos="0">
                  <a:srgbClr val="0061B3"/>
                </a:gs>
                <a:gs pos="50000">
                  <a:srgbClr val="003B6D"/>
                </a:gs>
                <a:gs pos="100000">
                  <a:srgbClr val="0061B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grpSp>
      <p:grpSp>
        <p:nvGrpSpPr>
          <p:cNvPr id="20488" name="Group 16"/>
          <p:cNvGrpSpPr>
            <a:grpSpLocks/>
          </p:cNvGrpSpPr>
          <p:nvPr/>
        </p:nvGrpSpPr>
        <p:grpSpPr bwMode="auto">
          <a:xfrm>
            <a:off x="3430588" y="2233613"/>
            <a:ext cx="1187450" cy="1066800"/>
            <a:chOff x="2161" y="1407"/>
            <a:chExt cx="748" cy="672"/>
          </a:xfrm>
        </p:grpSpPr>
        <p:sp>
          <p:nvSpPr>
            <p:cNvPr id="20523" name="Freeform 17"/>
            <p:cNvSpPr>
              <a:spLocks/>
            </p:cNvSpPr>
            <p:nvPr/>
          </p:nvSpPr>
          <p:spPr bwMode="auto">
            <a:xfrm>
              <a:off x="2831" y="1407"/>
              <a:ext cx="78" cy="257"/>
            </a:xfrm>
            <a:custGeom>
              <a:avLst/>
              <a:gdLst>
                <a:gd name="T0" fmla="*/ 2 w 99"/>
                <a:gd name="T1" fmla="*/ 0 h 323"/>
                <a:gd name="T2" fmla="*/ 0 w 99"/>
                <a:gd name="T3" fmla="*/ 2 h 323"/>
                <a:gd name="T4" fmla="*/ 2 w 99"/>
                <a:gd name="T5" fmla="*/ 2 h 323"/>
                <a:gd name="T6" fmla="*/ 2 w 99"/>
                <a:gd name="T7" fmla="*/ 2 h 323"/>
                <a:gd name="T8" fmla="*/ 2 w 99"/>
                <a:gd name="T9" fmla="*/ 0 h 3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323">
                  <a:moveTo>
                    <a:pt x="27" y="0"/>
                  </a:moveTo>
                  <a:lnTo>
                    <a:pt x="0" y="230"/>
                  </a:lnTo>
                  <a:lnTo>
                    <a:pt x="74" y="323"/>
                  </a:lnTo>
                  <a:lnTo>
                    <a:pt x="99" y="95"/>
                  </a:lnTo>
                  <a:lnTo>
                    <a:pt x="27" y="0"/>
                  </a:lnTo>
                  <a:close/>
                </a:path>
              </a:pathLst>
            </a:custGeom>
            <a:gradFill rotWithShape="1">
              <a:gsLst>
                <a:gs pos="0">
                  <a:srgbClr val="0061B3"/>
                </a:gs>
                <a:gs pos="50000">
                  <a:srgbClr val="003B6D"/>
                </a:gs>
                <a:gs pos="100000">
                  <a:srgbClr val="0061B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20524" name="Freeform 18"/>
            <p:cNvSpPr>
              <a:spLocks/>
            </p:cNvSpPr>
            <p:nvPr/>
          </p:nvSpPr>
          <p:spPr bwMode="auto">
            <a:xfrm>
              <a:off x="2161" y="1974"/>
              <a:ext cx="209" cy="105"/>
            </a:xfrm>
            <a:custGeom>
              <a:avLst/>
              <a:gdLst>
                <a:gd name="T0" fmla="*/ 0 w 263"/>
                <a:gd name="T1" fmla="*/ 0 h 132"/>
                <a:gd name="T2" fmla="*/ 2 w 263"/>
                <a:gd name="T3" fmla="*/ 2 h 132"/>
                <a:gd name="T4" fmla="*/ 2 w 263"/>
                <a:gd name="T5" fmla="*/ 2 h 132"/>
                <a:gd name="T6" fmla="*/ 2 w 263"/>
                <a:gd name="T7" fmla="*/ 2 h 132"/>
                <a:gd name="T8" fmla="*/ 0 w 263"/>
                <a:gd name="T9" fmla="*/ 0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132">
                  <a:moveTo>
                    <a:pt x="0" y="0"/>
                  </a:moveTo>
                  <a:lnTo>
                    <a:pt x="83" y="78"/>
                  </a:lnTo>
                  <a:lnTo>
                    <a:pt x="263" y="132"/>
                  </a:lnTo>
                  <a:lnTo>
                    <a:pt x="181" y="53"/>
                  </a:lnTo>
                  <a:lnTo>
                    <a:pt x="0" y="0"/>
                  </a:lnTo>
                  <a:close/>
                </a:path>
              </a:pathLst>
            </a:custGeom>
            <a:gradFill rotWithShape="1">
              <a:gsLst>
                <a:gs pos="0">
                  <a:srgbClr val="0061B3"/>
                </a:gs>
                <a:gs pos="50000">
                  <a:srgbClr val="003B6D"/>
                </a:gs>
                <a:gs pos="100000">
                  <a:srgbClr val="0061B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20525" name="Freeform 19"/>
            <p:cNvSpPr>
              <a:spLocks/>
            </p:cNvSpPr>
            <p:nvPr/>
          </p:nvSpPr>
          <p:spPr bwMode="auto">
            <a:xfrm>
              <a:off x="2161" y="1407"/>
              <a:ext cx="693" cy="611"/>
            </a:xfrm>
            <a:custGeom>
              <a:avLst/>
              <a:gdLst>
                <a:gd name="T0" fmla="*/ 7350302 w 564"/>
                <a:gd name="T1" fmla="*/ 0 h 496"/>
                <a:gd name="T2" fmla="*/ 7102483 w 564"/>
                <a:gd name="T3" fmla="*/ 2164549 h 496"/>
                <a:gd name="T4" fmla="*/ 1525087 w 564"/>
                <a:gd name="T5" fmla="*/ 7266949 h 496"/>
                <a:gd name="T6" fmla="*/ 0 w 564"/>
                <a:gd name="T7" fmla="*/ 6767536 h 496"/>
                <a:gd name="T8" fmla="*/ 7350302 w 564"/>
                <a:gd name="T9" fmla="*/ 0 h 4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4" h="496">
                  <a:moveTo>
                    <a:pt x="564" y="0"/>
                  </a:moveTo>
                  <a:cubicBezTo>
                    <a:pt x="546" y="148"/>
                    <a:pt x="546" y="148"/>
                    <a:pt x="546" y="148"/>
                  </a:cubicBezTo>
                  <a:cubicBezTo>
                    <a:pt x="546" y="148"/>
                    <a:pt x="258" y="273"/>
                    <a:pt x="117" y="496"/>
                  </a:cubicBezTo>
                  <a:cubicBezTo>
                    <a:pt x="0" y="462"/>
                    <a:pt x="0" y="462"/>
                    <a:pt x="0" y="462"/>
                  </a:cubicBezTo>
                  <a:cubicBezTo>
                    <a:pt x="0" y="462"/>
                    <a:pt x="191" y="165"/>
                    <a:pt x="564" y="0"/>
                  </a:cubicBezTo>
                  <a:close/>
                </a:path>
              </a:pathLst>
            </a:custGeom>
            <a:gradFill rotWithShape="1">
              <a:gsLst>
                <a:gs pos="0">
                  <a:srgbClr val="003B6D"/>
                </a:gs>
                <a:gs pos="100000">
                  <a:srgbClr val="0061B3"/>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20526" name="Freeform 20"/>
            <p:cNvSpPr>
              <a:spLocks/>
            </p:cNvSpPr>
            <p:nvPr/>
          </p:nvSpPr>
          <p:spPr bwMode="auto">
            <a:xfrm>
              <a:off x="2303" y="1588"/>
              <a:ext cx="587" cy="491"/>
            </a:xfrm>
            <a:custGeom>
              <a:avLst/>
              <a:gdLst>
                <a:gd name="T0" fmla="*/ 6661694 w 477"/>
                <a:gd name="T1" fmla="*/ 839876 h 399"/>
                <a:gd name="T2" fmla="*/ 5997669 w 477"/>
                <a:gd name="T3" fmla="*/ 0 h 399"/>
                <a:gd name="T4" fmla="*/ 0 w 477"/>
                <a:gd name="T5" fmla="*/ 4864556 h 399"/>
                <a:gd name="T6" fmla="*/ 737762 w 477"/>
                <a:gd name="T7" fmla="*/ 5565471 h 399"/>
                <a:gd name="T8" fmla="*/ 6661694 w 477"/>
                <a:gd name="T9" fmla="*/ 839876 h 3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7" h="399">
                  <a:moveTo>
                    <a:pt x="477" y="60"/>
                  </a:moveTo>
                  <a:cubicBezTo>
                    <a:pt x="429" y="0"/>
                    <a:pt x="429" y="0"/>
                    <a:pt x="429" y="0"/>
                  </a:cubicBezTo>
                  <a:cubicBezTo>
                    <a:pt x="429" y="0"/>
                    <a:pt x="141" y="125"/>
                    <a:pt x="0" y="348"/>
                  </a:cubicBezTo>
                  <a:cubicBezTo>
                    <a:pt x="53" y="399"/>
                    <a:pt x="53" y="399"/>
                    <a:pt x="53" y="399"/>
                  </a:cubicBezTo>
                  <a:cubicBezTo>
                    <a:pt x="53" y="399"/>
                    <a:pt x="211" y="164"/>
                    <a:pt x="477" y="60"/>
                  </a:cubicBezTo>
                  <a:close/>
                </a:path>
              </a:pathLst>
            </a:custGeom>
            <a:gradFill rotWithShape="1">
              <a:gsLst>
                <a:gs pos="0">
                  <a:srgbClr val="0061B3"/>
                </a:gs>
                <a:gs pos="50000">
                  <a:srgbClr val="003B6D"/>
                </a:gs>
                <a:gs pos="100000">
                  <a:srgbClr val="0061B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grpSp>
      <p:grpSp>
        <p:nvGrpSpPr>
          <p:cNvPr id="20489" name="Group 21"/>
          <p:cNvGrpSpPr>
            <a:grpSpLocks/>
          </p:cNvGrpSpPr>
          <p:nvPr/>
        </p:nvGrpSpPr>
        <p:grpSpPr bwMode="auto">
          <a:xfrm>
            <a:off x="2927350" y="3246438"/>
            <a:ext cx="755650" cy="1339850"/>
            <a:chOff x="1844" y="2045"/>
            <a:chExt cx="476" cy="844"/>
          </a:xfrm>
        </p:grpSpPr>
        <p:sp>
          <p:nvSpPr>
            <p:cNvPr id="20520" name="Freeform 22"/>
            <p:cNvSpPr>
              <a:spLocks/>
            </p:cNvSpPr>
            <p:nvPr/>
          </p:nvSpPr>
          <p:spPr bwMode="auto">
            <a:xfrm>
              <a:off x="2055" y="2091"/>
              <a:ext cx="265" cy="654"/>
            </a:xfrm>
            <a:custGeom>
              <a:avLst/>
              <a:gdLst>
                <a:gd name="T0" fmla="*/ 2412267 w 215"/>
                <a:gd name="T1" fmla="*/ 0 h 532"/>
                <a:gd name="T2" fmla="*/ 816337 w 215"/>
                <a:gd name="T3" fmla="*/ 6445070 h 532"/>
                <a:gd name="T4" fmla="*/ 1740331 w 215"/>
                <a:gd name="T5" fmla="*/ 7070747 h 532"/>
                <a:gd name="T6" fmla="*/ 3243121 w 215"/>
                <a:gd name="T7" fmla="*/ 683019 h 532"/>
                <a:gd name="T8" fmla="*/ 2412267 w 215"/>
                <a:gd name="T9" fmla="*/ 0 h 5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532">
                  <a:moveTo>
                    <a:pt x="160" y="0"/>
                  </a:moveTo>
                  <a:cubicBezTo>
                    <a:pt x="160" y="0"/>
                    <a:pt x="0" y="204"/>
                    <a:pt x="54" y="484"/>
                  </a:cubicBezTo>
                  <a:cubicBezTo>
                    <a:pt x="116" y="532"/>
                    <a:pt x="53" y="484"/>
                    <a:pt x="116" y="530"/>
                  </a:cubicBezTo>
                  <a:cubicBezTo>
                    <a:pt x="63" y="262"/>
                    <a:pt x="215" y="51"/>
                    <a:pt x="215" y="51"/>
                  </a:cubicBezTo>
                  <a:lnTo>
                    <a:pt x="160" y="0"/>
                  </a:lnTo>
                  <a:close/>
                </a:path>
              </a:pathLst>
            </a:custGeom>
            <a:gradFill rotWithShape="1">
              <a:gsLst>
                <a:gs pos="0">
                  <a:srgbClr val="0061B3"/>
                </a:gs>
                <a:gs pos="50000">
                  <a:srgbClr val="003B6D"/>
                </a:gs>
                <a:gs pos="100000">
                  <a:srgbClr val="0061B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20521" name="Freeform 23"/>
            <p:cNvSpPr>
              <a:spLocks/>
            </p:cNvSpPr>
            <p:nvPr/>
          </p:nvSpPr>
          <p:spPr bwMode="auto">
            <a:xfrm>
              <a:off x="1844" y="2045"/>
              <a:ext cx="410" cy="798"/>
            </a:xfrm>
            <a:custGeom>
              <a:avLst/>
              <a:gdLst>
                <a:gd name="T0" fmla="*/ 3105568 w 333"/>
                <a:gd name="T1" fmla="*/ 0 h 649"/>
                <a:gd name="T2" fmla="*/ 4767112 w 333"/>
                <a:gd name="T3" fmla="*/ 494269 h 649"/>
                <a:gd name="T4" fmla="*/ 3197184 w 333"/>
                <a:gd name="T5" fmla="*/ 6734006 h 649"/>
                <a:gd name="T6" fmla="*/ 3252274 w 333"/>
                <a:gd name="T7" fmla="*/ 7007678 h 649"/>
                <a:gd name="T8" fmla="*/ 856639 w 333"/>
                <a:gd name="T9" fmla="*/ 8730023 h 649"/>
                <a:gd name="T10" fmla="*/ 3105568 w 333"/>
                <a:gd name="T11" fmla="*/ 0 h 6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3" h="649">
                  <a:moveTo>
                    <a:pt x="217" y="0"/>
                  </a:moveTo>
                  <a:cubicBezTo>
                    <a:pt x="333" y="37"/>
                    <a:pt x="333" y="37"/>
                    <a:pt x="333" y="37"/>
                  </a:cubicBezTo>
                  <a:cubicBezTo>
                    <a:pt x="333" y="37"/>
                    <a:pt x="183" y="237"/>
                    <a:pt x="223" y="500"/>
                  </a:cubicBezTo>
                  <a:cubicBezTo>
                    <a:pt x="224" y="507"/>
                    <a:pt x="225" y="514"/>
                    <a:pt x="227" y="521"/>
                  </a:cubicBezTo>
                  <a:cubicBezTo>
                    <a:pt x="77" y="636"/>
                    <a:pt x="227" y="521"/>
                    <a:pt x="60" y="649"/>
                  </a:cubicBezTo>
                  <a:cubicBezTo>
                    <a:pt x="0" y="289"/>
                    <a:pt x="217" y="0"/>
                    <a:pt x="217" y="0"/>
                  </a:cubicBezTo>
                  <a:close/>
                </a:path>
              </a:pathLst>
            </a:custGeom>
            <a:gradFill rotWithShape="1">
              <a:gsLst>
                <a:gs pos="0">
                  <a:srgbClr val="0061B3"/>
                </a:gs>
                <a:gs pos="100000">
                  <a:srgbClr val="003B6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20522" name="Freeform 24"/>
            <p:cNvSpPr>
              <a:spLocks/>
            </p:cNvSpPr>
            <p:nvPr/>
          </p:nvSpPr>
          <p:spPr bwMode="auto">
            <a:xfrm>
              <a:off x="1917" y="2686"/>
              <a:ext cx="282" cy="203"/>
            </a:xfrm>
            <a:custGeom>
              <a:avLst/>
              <a:gdLst>
                <a:gd name="T0" fmla="*/ 2 w 355"/>
                <a:gd name="T1" fmla="*/ 2 h 256"/>
                <a:gd name="T2" fmla="*/ 2 w 355"/>
                <a:gd name="T3" fmla="*/ 0 h 256"/>
                <a:gd name="T4" fmla="*/ 0 w 355"/>
                <a:gd name="T5" fmla="*/ 2 h 256"/>
                <a:gd name="T6" fmla="*/ 2 w 355"/>
                <a:gd name="T7" fmla="*/ 2 h 256"/>
                <a:gd name="T8" fmla="*/ 2 w 355"/>
                <a:gd name="T9" fmla="*/ 2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5" h="256">
                  <a:moveTo>
                    <a:pt x="355" y="71"/>
                  </a:moveTo>
                  <a:lnTo>
                    <a:pt x="259" y="0"/>
                  </a:lnTo>
                  <a:lnTo>
                    <a:pt x="0" y="198"/>
                  </a:lnTo>
                  <a:lnTo>
                    <a:pt x="85" y="256"/>
                  </a:lnTo>
                  <a:lnTo>
                    <a:pt x="355" y="71"/>
                  </a:lnTo>
                  <a:close/>
                </a:path>
              </a:pathLst>
            </a:custGeom>
            <a:gradFill rotWithShape="1">
              <a:gsLst>
                <a:gs pos="0">
                  <a:srgbClr val="0061B3"/>
                </a:gs>
                <a:gs pos="50000">
                  <a:srgbClr val="003B6D"/>
                </a:gs>
                <a:gs pos="100000">
                  <a:srgbClr val="0061B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grpSp>
      <p:grpSp>
        <p:nvGrpSpPr>
          <p:cNvPr id="20490" name="Group 25"/>
          <p:cNvGrpSpPr>
            <a:grpSpLocks/>
          </p:cNvGrpSpPr>
          <p:nvPr/>
        </p:nvGrpSpPr>
        <p:grpSpPr bwMode="auto">
          <a:xfrm>
            <a:off x="3071813" y="4378325"/>
            <a:ext cx="1270000" cy="1108075"/>
            <a:chOff x="1935" y="2758"/>
            <a:chExt cx="800" cy="698"/>
          </a:xfrm>
        </p:grpSpPr>
        <p:sp>
          <p:nvSpPr>
            <p:cNvPr id="20516" name="Freeform 26"/>
            <p:cNvSpPr>
              <a:spLocks/>
            </p:cNvSpPr>
            <p:nvPr/>
          </p:nvSpPr>
          <p:spPr bwMode="auto">
            <a:xfrm>
              <a:off x="2616" y="3053"/>
              <a:ext cx="119" cy="371"/>
            </a:xfrm>
            <a:custGeom>
              <a:avLst/>
              <a:gdLst>
                <a:gd name="T0" fmla="*/ 2 w 149"/>
                <a:gd name="T1" fmla="*/ 0 h 468"/>
                <a:gd name="T2" fmla="*/ 2 w 149"/>
                <a:gd name="T3" fmla="*/ 2 h 468"/>
                <a:gd name="T4" fmla="*/ 2 w 149"/>
                <a:gd name="T5" fmla="*/ 2 h 468"/>
                <a:gd name="T6" fmla="*/ 0 w 149"/>
                <a:gd name="T7" fmla="*/ 2 h 468"/>
                <a:gd name="T8" fmla="*/ 2 w 149"/>
                <a:gd name="T9" fmla="*/ 0 h 4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468">
                  <a:moveTo>
                    <a:pt x="50" y="0"/>
                  </a:moveTo>
                  <a:lnTo>
                    <a:pt x="149" y="71"/>
                  </a:lnTo>
                  <a:lnTo>
                    <a:pt x="105" y="468"/>
                  </a:lnTo>
                  <a:lnTo>
                    <a:pt x="0" y="401"/>
                  </a:lnTo>
                  <a:lnTo>
                    <a:pt x="50" y="0"/>
                  </a:lnTo>
                  <a:close/>
                </a:path>
              </a:pathLst>
            </a:custGeom>
            <a:gradFill rotWithShape="1">
              <a:gsLst>
                <a:gs pos="0">
                  <a:srgbClr val="0061B3"/>
                </a:gs>
                <a:gs pos="50000">
                  <a:srgbClr val="003B6D"/>
                </a:gs>
                <a:gs pos="100000">
                  <a:srgbClr val="0061B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20517" name="Freeform 27"/>
            <p:cNvSpPr>
              <a:spLocks/>
            </p:cNvSpPr>
            <p:nvPr/>
          </p:nvSpPr>
          <p:spPr bwMode="auto">
            <a:xfrm>
              <a:off x="1935" y="2758"/>
              <a:ext cx="721" cy="679"/>
            </a:xfrm>
            <a:custGeom>
              <a:avLst/>
              <a:gdLst>
                <a:gd name="T0" fmla="*/ 2353840 w 586"/>
                <a:gd name="T1" fmla="*/ 0 h 552"/>
                <a:gd name="T2" fmla="*/ 8113327 w 586"/>
                <a:gd name="T3" fmla="*/ 3260522 h 552"/>
                <a:gd name="T4" fmla="*/ 7682582 w 586"/>
                <a:gd name="T5" fmla="*/ 6809885 h 552"/>
                <a:gd name="T6" fmla="*/ 0 w 586"/>
                <a:gd name="T7" fmla="*/ 1784852 h 552"/>
                <a:gd name="T8" fmla="*/ 2353840 w 586"/>
                <a:gd name="T9" fmla="*/ 0 h 5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6" h="552">
                  <a:moveTo>
                    <a:pt x="170" y="0"/>
                  </a:moveTo>
                  <a:cubicBezTo>
                    <a:pt x="170" y="0"/>
                    <a:pt x="243" y="248"/>
                    <a:pt x="586" y="238"/>
                  </a:cubicBezTo>
                  <a:cubicBezTo>
                    <a:pt x="554" y="497"/>
                    <a:pt x="554" y="497"/>
                    <a:pt x="554" y="497"/>
                  </a:cubicBezTo>
                  <a:cubicBezTo>
                    <a:pt x="554" y="497"/>
                    <a:pt x="128" y="552"/>
                    <a:pt x="0" y="130"/>
                  </a:cubicBezTo>
                  <a:cubicBezTo>
                    <a:pt x="170" y="0"/>
                    <a:pt x="170" y="0"/>
                    <a:pt x="170" y="0"/>
                  </a:cubicBezTo>
                  <a:close/>
                </a:path>
              </a:pathLst>
            </a:custGeom>
            <a:gradFill rotWithShape="1">
              <a:gsLst>
                <a:gs pos="0">
                  <a:srgbClr val="0061B3"/>
                </a:gs>
                <a:gs pos="100000">
                  <a:srgbClr val="003B6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20518" name="Freeform 28"/>
            <p:cNvSpPr>
              <a:spLocks/>
            </p:cNvSpPr>
            <p:nvPr/>
          </p:nvSpPr>
          <p:spPr bwMode="auto">
            <a:xfrm>
              <a:off x="2280" y="3318"/>
              <a:ext cx="420" cy="138"/>
            </a:xfrm>
            <a:custGeom>
              <a:avLst/>
              <a:gdLst>
                <a:gd name="T0" fmla="*/ 4353027 w 342"/>
                <a:gd name="T1" fmla="*/ 1258853 h 112"/>
                <a:gd name="T2" fmla="*/ 3480302 w 342"/>
                <a:gd name="T3" fmla="*/ 624042 h 112"/>
                <a:gd name="T4" fmla="*/ 0 w 342"/>
                <a:gd name="T5" fmla="*/ 0 h 112"/>
                <a:gd name="T6" fmla="*/ 4353027 w 342"/>
                <a:gd name="T7" fmla="*/ 1258853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2" h="112">
                  <a:moveTo>
                    <a:pt x="342" y="85"/>
                  </a:moveTo>
                  <a:cubicBezTo>
                    <a:pt x="274" y="42"/>
                    <a:pt x="274" y="42"/>
                    <a:pt x="274" y="42"/>
                  </a:cubicBezTo>
                  <a:cubicBezTo>
                    <a:pt x="274" y="42"/>
                    <a:pt x="111" y="53"/>
                    <a:pt x="0" y="0"/>
                  </a:cubicBezTo>
                  <a:cubicBezTo>
                    <a:pt x="207" y="112"/>
                    <a:pt x="342" y="85"/>
                    <a:pt x="342" y="85"/>
                  </a:cubicBezTo>
                  <a:close/>
                </a:path>
              </a:pathLst>
            </a:custGeom>
            <a:gradFill rotWithShape="1">
              <a:gsLst>
                <a:gs pos="0">
                  <a:srgbClr val="0061B3"/>
                </a:gs>
                <a:gs pos="50000">
                  <a:srgbClr val="004682"/>
                </a:gs>
                <a:gs pos="100000">
                  <a:srgbClr val="0061B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20519" name="Freeform 29"/>
            <p:cNvSpPr>
              <a:spLocks/>
            </p:cNvSpPr>
            <p:nvPr/>
          </p:nvSpPr>
          <p:spPr bwMode="auto">
            <a:xfrm>
              <a:off x="2144" y="2758"/>
              <a:ext cx="226" cy="240"/>
            </a:xfrm>
            <a:custGeom>
              <a:avLst/>
              <a:gdLst>
                <a:gd name="T0" fmla="*/ 3016935 w 183"/>
                <a:gd name="T1" fmla="*/ 2738122 h 195"/>
                <a:gd name="T2" fmla="*/ 1024020 w 183"/>
                <a:gd name="T3" fmla="*/ 470618 h 195"/>
                <a:gd name="T4" fmla="*/ 0 w 183"/>
                <a:gd name="T5" fmla="*/ 0 h 195"/>
                <a:gd name="T6" fmla="*/ 3016935 w 183"/>
                <a:gd name="T7" fmla="*/ 2738122 h 1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 h="195">
                  <a:moveTo>
                    <a:pt x="183" y="195"/>
                  </a:moveTo>
                  <a:cubicBezTo>
                    <a:pt x="166" y="183"/>
                    <a:pt x="90" y="135"/>
                    <a:pt x="62" y="33"/>
                  </a:cubicBezTo>
                  <a:cubicBezTo>
                    <a:pt x="6" y="1"/>
                    <a:pt x="0" y="0"/>
                    <a:pt x="0" y="0"/>
                  </a:cubicBezTo>
                  <a:cubicBezTo>
                    <a:pt x="0" y="0"/>
                    <a:pt x="46" y="150"/>
                    <a:pt x="183" y="195"/>
                  </a:cubicBezTo>
                  <a:close/>
                </a:path>
              </a:pathLst>
            </a:custGeom>
            <a:gradFill rotWithShape="1">
              <a:gsLst>
                <a:gs pos="0">
                  <a:srgbClr val="0061B3"/>
                </a:gs>
                <a:gs pos="50000">
                  <a:srgbClr val="003B6D"/>
                </a:gs>
                <a:gs pos="100000">
                  <a:srgbClr val="0061B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grpSp>
      <p:grpSp>
        <p:nvGrpSpPr>
          <p:cNvPr id="20491" name="Group 30"/>
          <p:cNvGrpSpPr>
            <a:grpSpLocks/>
          </p:cNvGrpSpPr>
          <p:nvPr/>
        </p:nvGrpSpPr>
        <p:grpSpPr bwMode="auto">
          <a:xfrm>
            <a:off x="5661025" y="2336800"/>
            <a:ext cx="1074738" cy="1720850"/>
            <a:chOff x="3566" y="1472"/>
            <a:chExt cx="677" cy="1084"/>
          </a:xfrm>
        </p:grpSpPr>
        <p:sp>
          <p:nvSpPr>
            <p:cNvPr id="20512" name="Freeform 31"/>
            <p:cNvSpPr>
              <a:spLocks/>
            </p:cNvSpPr>
            <p:nvPr/>
          </p:nvSpPr>
          <p:spPr bwMode="auto">
            <a:xfrm>
              <a:off x="3566" y="1472"/>
              <a:ext cx="677" cy="1004"/>
            </a:xfrm>
            <a:custGeom>
              <a:avLst/>
              <a:gdLst>
                <a:gd name="T0" fmla="*/ 0 w 551"/>
                <a:gd name="T1" fmla="*/ 2284120 h 816"/>
                <a:gd name="T2" fmla="*/ 241694 w 551"/>
                <a:gd name="T3" fmla="*/ 10289697 h 816"/>
                <a:gd name="T4" fmla="*/ 3619580 w 551"/>
                <a:gd name="T5" fmla="*/ 11314455 h 816"/>
                <a:gd name="T6" fmla="*/ 2777758 w 551"/>
                <a:gd name="T7" fmla="*/ 0 h 816"/>
                <a:gd name="T8" fmla="*/ 0 w 551"/>
                <a:gd name="T9" fmla="*/ 2284120 h 8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 h="816">
                  <a:moveTo>
                    <a:pt x="0" y="164"/>
                  </a:moveTo>
                  <a:cubicBezTo>
                    <a:pt x="0" y="164"/>
                    <a:pt x="203" y="365"/>
                    <a:pt x="19" y="742"/>
                  </a:cubicBezTo>
                  <a:cubicBezTo>
                    <a:pt x="279" y="816"/>
                    <a:pt x="279" y="816"/>
                    <a:pt x="279" y="816"/>
                  </a:cubicBezTo>
                  <a:cubicBezTo>
                    <a:pt x="279" y="816"/>
                    <a:pt x="551" y="327"/>
                    <a:pt x="213" y="0"/>
                  </a:cubicBezTo>
                  <a:cubicBezTo>
                    <a:pt x="1" y="164"/>
                    <a:pt x="0" y="164"/>
                    <a:pt x="0" y="164"/>
                  </a:cubicBezTo>
                  <a:close/>
                </a:path>
              </a:pathLst>
            </a:custGeom>
            <a:gradFill rotWithShape="1">
              <a:gsLst>
                <a:gs pos="0">
                  <a:srgbClr val="F6F6F6"/>
                </a:gs>
                <a:gs pos="100000">
                  <a:srgbClr val="71717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20513" name="Freeform 32"/>
            <p:cNvSpPr>
              <a:spLocks/>
            </p:cNvSpPr>
            <p:nvPr/>
          </p:nvSpPr>
          <p:spPr bwMode="auto">
            <a:xfrm>
              <a:off x="3907" y="1648"/>
              <a:ext cx="320" cy="908"/>
            </a:xfrm>
            <a:custGeom>
              <a:avLst/>
              <a:gdLst>
                <a:gd name="T0" fmla="*/ 579222 w 260"/>
                <a:gd name="T1" fmla="*/ 10222868 h 738"/>
                <a:gd name="T2" fmla="*/ 0 w 260"/>
                <a:gd name="T3" fmla="*/ 9322832 h 738"/>
                <a:gd name="T4" fmla="*/ 593354 w 260"/>
                <a:gd name="T5" fmla="*/ 0 h 738"/>
                <a:gd name="T6" fmla="*/ 579222 w 260"/>
                <a:gd name="T7" fmla="*/ 10222868 h 7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738">
                  <a:moveTo>
                    <a:pt x="41" y="738"/>
                  </a:moveTo>
                  <a:cubicBezTo>
                    <a:pt x="0" y="673"/>
                    <a:pt x="0" y="673"/>
                    <a:pt x="0" y="673"/>
                  </a:cubicBezTo>
                  <a:cubicBezTo>
                    <a:pt x="0" y="673"/>
                    <a:pt x="200" y="315"/>
                    <a:pt x="42" y="0"/>
                  </a:cubicBezTo>
                  <a:cubicBezTo>
                    <a:pt x="260" y="323"/>
                    <a:pt x="41" y="738"/>
                    <a:pt x="41" y="738"/>
                  </a:cubicBezTo>
                  <a:close/>
                </a:path>
              </a:pathLst>
            </a:custGeom>
            <a:gradFill rotWithShape="1">
              <a:gsLst>
                <a:gs pos="0">
                  <a:srgbClr val="C1C1C1"/>
                </a:gs>
                <a:gs pos="50000">
                  <a:srgbClr val="565656"/>
                </a:gs>
                <a:gs pos="100000">
                  <a:srgbClr val="C1C1C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20514" name="Freeform 33"/>
            <p:cNvSpPr>
              <a:spLocks/>
            </p:cNvSpPr>
            <p:nvPr/>
          </p:nvSpPr>
          <p:spPr bwMode="auto">
            <a:xfrm>
              <a:off x="3589" y="2384"/>
              <a:ext cx="371" cy="172"/>
            </a:xfrm>
            <a:custGeom>
              <a:avLst/>
              <a:gdLst>
                <a:gd name="T0" fmla="*/ 2 w 467"/>
                <a:gd name="T1" fmla="*/ 2 h 216"/>
                <a:gd name="T2" fmla="*/ 0 w 467"/>
                <a:gd name="T3" fmla="*/ 0 h 216"/>
                <a:gd name="T4" fmla="*/ 2 w 467"/>
                <a:gd name="T5" fmla="*/ 2 h 216"/>
                <a:gd name="T6" fmla="*/ 2 w 467"/>
                <a:gd name="T7" fmla="*/ 2 h 216"/>
                <a:gd name="T8" fmla="*/ 2 w 467"/>
                <a:gd name="T9" fmla="*/ 2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7" h="216">
                  <a:moveTo>
                    <a:pt x="73" y="98"/>
                  </a:moveTo>
                  <a:lnTo>
                    <a:pt x="0" y="0"/>
                  </a:lnTo>
                  <a:lnTo>
                    <a:pt x="403" y="115"/>
                  </a:lnTo>
                  <a:lnTo>
                    <a:pt x="467" y="216"/>
                  </a:lnTo>
                  <a:lnTo>
                    <a:pt x="73" y="98"/>
                  </a:lnTo>
                  <a:close/>
                </a:path>
              </a:pathLst>
            </a:custGeom>
            <a:gradFill rotWithShape="1">
              <a:gsLst>
                <a:gs pos="0">
                  <a:srgbClr val="C1C1C1"/>
                </a:gs>
                <a:gs pos="50000">
                  <a:srgbClr val="565656"/>
                </a:gs>
                <a:gs pos="100000">
                  <a:srgbClr val="C1C1C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sp>
          <p:nvSpPr>
            <p:cNvPr id="20515" name="Freeform 34"/>
            <p:cNvSpPr>
              <a:spLocks/>
            </p:cNvSpPr>
            <p:nvPr/>
          </p:nvSpPr>
          <p:spPr bwMode="auto">
            <a:xfrm>
              <a:off x="3566" y="1674"/>
              <a:ext cx="71" cy="112"/>
            </a:xfrm>
            <a:custGeom>
              <a:avLst/>
              <a:gdLst>
                <a:gd name="T0" fmla="*/ 435373 w 58"/>
                <a:gd name="T1" fmla="*/ 952050 h 91"/>
                <a:gd name="T2" fmla="*/ 0 w 58"/>
                <a:gd name="T3" fmla="*/ 0 h 91"/>
                <a:gd name="T4" fmla="*/ 395171 w 58"/>
                <a:gd name="T5" fmla="*/ 685097 h 91"/>
                <a:gd name="T6" fmla="*/ 640159 w 58"/>
                <a:gd name="T7" fmla="*/ 1280117 h 91"/>
                <a:gd name="T8" fmla="*/ 435373 w 58"/>
                <a:gd name="T9" fmla="*/ 95205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91">
                  <a:moveTo>
                    <a:pt x="40" y="68"/>
                  </a:moveTo>
                  <a:cubicBezTo>
                    <a:pt x="0" y="0"/>
                    <a:pt x="0" y="0"/>
                    <a:pt x="0" y="0"/>
                  </a:cubicBezTo>
                  <a:cubicBezTo>
                    <a:pt x="0" y="0"/>
                    <a:pt x="19" y="22"/>
                    <a:pt x="36" y="48"/>
                  </a:cubicBezTo>
                  <a:cubicBezTo>
                    <a:pt x="45" y="63"/>
                    <a:pt x="54" y="81"/>
                    <a:pt x="58" y="91"/>
                  </a:cubicBezTo>
                  <a:cubicBezTo>
                    <a:pt x="40" y="68"/>
                    <a:pt x="40" y="68"/>
                    <a:pt x="40" y="68"/>
                  </a:cubicBezTo>
                  <a:close/>
                </a:path>
              </a:pathLst>
            </a:custGeom>
            <a:gradFill rotWithShape="1">
              <a:gsLst>
                <a:gs pos="0">
                  <a:srgbClr val="F6F6F6"/>
                </a:gs>
                <a:gs pos="100000">
                  <a:srgbClr val="71717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H"/>
            </a:p>
          </p:txBody>
        </p:sp>
      </p:grpSp>
      <p:sp>
        <p:nvSpPr>
          <p:cNvPr id="20492" name="Rectangle 36"/>
          <p:cNvSpPr>
            <a:spLocks noChangeArrowheads="1"/>
          </p:cNvSpPr>
          <p:nvPr/>
        </p:nvSpPr>
        <p:spPr bwMode="gray">
          <a:xfrm>
            <a:off x="6691313" y="1671638"/>
            <a:ext cx="2147887" cy="929655"/>
          </a:xfrm>
          <a:prstGeom prst="rect">
            <a:avLst/>
          </a:prstGeom>
          <a:noFill/>
          <a:ln>
            <a:noFill/>
          </a:ln>
          <a:extLst>
            <a:ext uri="{909E8E84-426E-40DD-AFC4-6F175D3DCCD1}">
              <a14:hiddenFill xmlns:a14="http://schemas.microsoft.com/office/drawing/2010/main">
                <a:gradFill rotWithShape="1">
                  <a:gsLst>
                    <a:gs pos="0">
                      <a:srgbClr val="984C07"/>
                    </a:gs>
                    <a:gs pos="100000">
                      <a:schemeClr val="accent1"/>
                    </a:gs>
                  </a:gsLst>
                  <a:lin ang="0" scaled="1"/>
                </a:gradFill>
              </a14:hiddenFill>
            </a:ext>
            <a:ext uri="{91240B29-F687-4F45-9708-019B960494DF}">
              <a14:hiddenLine xmlns:a14="http://schemas.microsoft.com/office/drawing/2010/main" w="9525">
                <a:solidFill>
                  <a:schemeClr val="hlink"/>
                </a:solidFill>
                <a:miter lim="800000"/>
                <a:headEnd/>
                <a:tailEnd/>
              </a14:hiddenLine>
            </a:ext>
          </a:extLst>
        </p:spPr>
        <p:txBody>
          <a:bodyPr lIns="90000" tIns="90000" rIns="72000" bIns="90000">
            <a:spAutoFit/>
          </a:bodyPr>
          <a:lstStyle>
            <a:lvl1pPr eaLnBrk="0" hangingPunct="0">
              <a:spcBef>
                <a:spcPct val="20000"/>
              </a:spcBef>
              <a:buClr>
                <a:srgbClr val="006FB3"/>
              </a:buClr>
              <a:buFont typeface="Arial" panose="020B0604020202020204" pitchFamily="34" charset="0"/>
              <a:defRPr sz="1900">
                <a:solidFill>
                  <a:schemeClr val="tx1"/>
                </a:solidFill>
                <a:latin typeface="Arial" panose="020B0604020202020204" pitchFamily="34" charset="0"/>
              </a:defRPr>
            </a:lvl1pPr>
            <a:lvl2pPr marL="742950" indent="-285750" eaLnBrk="0" hangingPunct="0">
              <a:spcBef>
                <a:spcPct val="20000"/>
              </a:spcBef>
              <a:buClr>
                <a:schemeClr val="tx1"/>
              </a:buClr>
              <a:buFont typeface="Arial" panose="020B0604020202020204" pitchFamily="34" charset="0"/>
              <a:buChar char="–"/>
              <a:defRPr sz="1900">
                <a:solidFill>
                  <a:schemeClr val="tx1"/>
                </a:solidFill>
                <a:latin typeface="Arial" panose="020B0604020202020204" pitchFamily="34" charset="0"/>
              </a:defRPr>
            </a:lvl2pPr>
            <a:lvl3pPr marL="1143000" indent="-228600" eaLnBrk="0" hangingPunct="0">
              <a:spcBef>
                <a:spcPct val="20000"/>
              </a:spcBef>
              <a:buClr>
                <a:schemeClr val="tx1"/>
              </a:buClr>
              <a:buFont typeface="Times New Roman" panose="02020603050405020304" pitchFamily="18" charset="0"/>
              <a:buChar char="–"/>
              <a:defRPr sz="1600">
                <a:solidFill>
                  <a:schemeClr val="tx1"/>
                </a:solidFill>
                <a:latin typeface="Arial" panose="020B0604020202020204" pitchFamily="34" charset="0"/>
              </a:defRPr>
            </a:lvl3pPr>
            <a:lvl4pPr marL="1600200" indent="-228600" eaLnBrk="0" hangingPunct="0">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spcBef>
                <a:spcPct val="20000"/>
              </a:spcBef>
              <a:buClr>
                <a:schemeClr val="bg2"/>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9pPr>
          </a:lstStyle>
          <a:p>
            <a:pPr eaLnBrk="1" hangingPunct="1">
              <a:lnSpc>
                <a:spcPct val="90000"/>
              </a:lnSpc>
              <a:spcBef>
                <a:spcPct val="0"/>
              </a:spcBef>
              <a:buClrTx/>
              <a:buFontTx/>
              <a:buNone/>
            </a:pPr>
            <a:r>
              <a:rPr lang="de-DE" altLang="en-US" sz="1800" dirty="0">
                <a:solidFill>
                  <a:srgbClr val="0070C0"/>
                </a:solidFill>
              </a:rPr>
              <a:t>106 </a:t>
            </a:r>
            <a:r>
              <a:rPr lang="de-DE" altLang="en-US" sz="1800" dirty="0" err="1">
                <a:solidFill>
                  <a:srgbClr val="0070C0"/>
                </a:solidFill>
              </a:rPr>
              <a:t>membres</a:t>
            </a:r>
            <a:r>
              <a:rPr lang="de-DE" altLang="en-US" sz="1800" dirty="0">
                <a:solidFill>
                  <a:srgbClr val="0070C0"/>
                </a:solidFill>
              </a:rPr>
              <a:t> </a:t>
            </a:r>
            <a:r>
              <a:rPr lang="de-DE" altLang="en-US" sz="1800" dirty="0" err="1">
                <a:solidFill>
                  <a:srgbClr val="0070C0"/>
                </a:solidFill>
              </a:rPr>
              <a:t>représentant</a:t>
            </a:r>
            <a:r>
              <a:rPr lang="de-DE" altLang="en-US" sz="1800" dirty="0">
                <a:solidFill>
                  <a:srgbClr val="0070C0"/>
                </a:solidFill>
              </a:rPr>
              <a:t> 122 </a:t>
            </a:r>
            <a:r>
              <a:rPr lang="de-DE" altLang="en-US" sz="1800" dirty="0" err="1">
                <a:solidFill>
                  <a:srgbClr val="0070C0"/>
                </a:solidFill>
              </a:rPr>
              <a:t>pays</a:t>
            </a:r>
            <a:endParaRPr lang="de-DE" altLang="en-US" sz="1800" dirty="0">
              <a:solidFill>
                <a:srgbClr val="0070C0"/>
              </a:solidFill>
            </a:endParaRPr>
          </a:p>
        </p:txBody>
      </p:sp>
      <p:sp>
        <p:nvSpPr>
          <p:cNvPr id="20493" name="WordArt 37"/>
          <p:cNvSpPr>
            <a:spLocks noChangeArrowheads="1" noChangeShapeType="1" noTextEdit="1"/>
          </p:cNvSpPr>
          <p:nvPr/>
        </p:nvSpPr>
        <p:spPr bwMode="gray">
          <a:xfrm>
            <a:off x="5083175" y="1843088"/>
            <a:ext cx="220663" cy="481012"/>
          </a:xfrm>
          <a:prstGeom prst="rect">
            <a:avLst/>
          </a:prstGeom>
        </p:spPr>
        <p:txBody>
          <a:bodyPr wrap="none" fromWordArt="1">
            <a:prstTxWarp prst="textPlain">
              <a:avLst>
                <a:gd name="adj" fmla="val 50000"/>
              </a:avLst>
            </a:prstTxWarp>
          </a:bodyPr>
          <a:lstStyle/>
          <a:p>
            <a:pPr algn="ctr"/>
            <a:r>
              <a:rPr lang="fr-CH" sz="3600" kern="10">
                <a:ln w="9525">
                  <a:solidFill>
                    <a:srgbClr val="5F5F5F"/>
                  </a:solidFill>
                  <a:round/>
                  <a:headEnd/>
                  <a:tailEnd/>
                </a:ln>
                <a:solidFill>
                  <a:schemeClr val="bg1"/>
                </a:solidFill>
                <a:latin typeface="Arial Black" panose="020B0A04020102020204" pitchFamily="34" charset="0"/>
              </a:rPr>
              <a:t>1</a:t>
            </a:r>
          </a:p>
        </p:txBody>
      </p:sp>
      <p:sp>
        <p:nvSpPr>
          <p:cNvPr id="20494" name="WordArt 38"/>
          <p:cNvSpPr>
            <a:spLocks noChangeArrowheads="1" noChangeShapeType="1" noTextEdit="1"/>
          </p:cNvSpPr>
          <p:nvPr/>
        </p:nvSpPr>
        <p:spPr bwMode="gray">
          <a:xfrm>
            <a:off x="5943600" y="2881313"/>
            <a:ext cx="266700" cy="4810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r-CH" sz="3600" kern="10">
                <a:solidFill>
                  <a:srgbClr val="0061B3"/>
                </a:solidFill>
                <a:latin typeface="Arial Black" panose="020B0A04020102020204" pitchFamily="34" charset="0"/>
              </a:rPr>
              <a:t>2</a:t>
            </a:r>
          </a:p>
        </p:txBody>
      </p:sp>
      <p:sp>
        <p:nvSpPr>
          <p:cNvPr id="20495" name="Rectangle 39"/>
          <p:cNvSpPr>
            <a:spLocks noChangeArrowheads="1"/>
          </p:cNvSpPr>
          <p:nvPr/>
        </p:nvSpPr>
        <p:spPr bwMode="gray">
          <a:xfrm>
            <a:off x="304800" y="4997450"/>
            <a:ext cx="2208214" cy="680356"/>
          </a:xfrm>
          <a:prstGeom prst="rect">
            <a:avLst/>
          </a:prstGeom>
          <a:noFill/>
          <a:ln>
            <a:noFill/>
          </a:ln>
          <a:extLst>
            <a:ext uri="{909E8E84-426E-40DD-AFC4-6F175D3DCCD1}">
              <a14:hiddenFill xmlns:a14="http://schemas.microsoft.com/office/drawing/2010/main">
                <a:gradFill rotWithShape="1">
                  <a:gsLst>
                    <a:gs pos="0">
                      <a:srgbClr val="984C07"/>
                    </a:gs>
                    <a:gs pos="100000">
                      <a:schemeClr val="accent1"/>
                    </a:gs>
                  </a:gsLst>
                  <a:lin ang="0" scaled="1"/>
                </a:gradFill>
              </a14:hiddenFill>
            </a:ext>
            <a:ext uri="{91240B29-F687-4F45-9708-019B960494DF}">
              <a14:hiddenLine xmlns:a14="http://schemas.microsoft.com/office/drawing/2010/main" w="9525">
                <a:solidFill>
                  <a:schemeClr val="hlink"/>
                </a:solidFill>
                <a:miter lim="800000"/>
                <a:headEnd/>
                <a:tailEnd/>
              </a14:hiddenLine>
            </a:ext>
          </a:extLst>
        </p:spPr>
        <p:txBody>
          <a:bodyPr wrap="square" lIns="90000" tIns="90000" rIns="72000" bIns="90000">
            <a:spAutoFit/>
          </a:bodyPr>
          <a:lstStyle>
            <a:lvl1pPr eaLnBrk="0" hangingPunct="0">
              <a:spcBef>
                <a:spcPct val="20000"/>
              </a:spcBef>
              <a:buClr>
                <a:srgbClr val="006FB3"/>
              </a:buClr>
              <a:buFont typeface="Arial" panose="020B0604020202020204" pitchFamily="34" charset="0"/>
              <a:defRPr sz="1900">
                <a:solidFill>
                  <a:schemeClr val="tx1"/>
                </a:solidFill>
                <a:latin typeface="Arial" panose="020B0604020202020204" pitchFamily="34" charset="0"/>
              </a:defRPr>
            </a:lvl1pPr>
            <a:lvl2pPr marL="742950" indent="-285750" eaLnBrk="0" hangingPunct="0">
              <a:spcBef>
                <a:spcPct val="20000"/>
              </a:spcBef>
              <a:buClr>
                <a:schemeClr val="tx1"/>
              </a:buClr>
              <a:buFont typeface="Arial" panose="020B0604020202020204" pitchFamily="34" charset="0"/>
              <a:buChar char="–"/>
              <a:defRPr sz="1900">
                <a:solidFill>
                  <a:schemeClr val="tx1"/>
                </a:solidFill>
                <a:latin typeface="Arial" panose="020B0604020202020204" pitchFamily="34" charset="0"/>
              </a:defRPr>
            </a:lvl2pPr>
            <a:lvl3pPr marL="1143000" indent="-228600" eaLnBrk="0" hangingPunct="0">
              <a:spcBef>
                <a:spcPct val="20000"/>
              </a:spcBef>
              <a:buClr>
                <a:schemeClr val="tx1"/>
              </a:buClr>
              <a:buFont typeface="Times New Roman" panose="02020603050405020304" pitchFamily="18" charset="0"/>
              <a:buChar char="–"/>
              <a:defRPr sz="1600">
                <a:solidFill>
                  <a:schemeClr val="tx1"/>
                </a:solidFill>
                <a:latin typeface="Arial" panose="020B0604020202020204" pitchFamily="34" charset="0"/>
              </a:defRPr>
            </a:lvl3pPr>
            <a:lvl4pPr marL="1600200" indent="-228600" eaLnBrk="0" hangingPunct="0">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spcBef>
                <a:spcPct val="20000"/>
              </a:spcBef>
              <a:buClr>
                <a:schemeClr val="bg2"/>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9pPr>
          </a:lstStyle>
          <a:p>
            <a:pPr eaLnBrk="1" hangingPunct="1">
              <a:lnSpc>
                <a:spcPct val="90000"/>
              </a:lnSpc>
              <a:spcBef>
                <a:spcPct val="0"/>
              </a:spcBef>
              <a:buClrTx/>
              <a:buFontTx/>
              <a:buNone/>
            </a:pPr>
            <a:r>
              <a:rPr lang="en-US" altLang="en-US" sz="1800" dirty="0">
                <a:solidFill>
                  <a:srgbClr val="0070C0"/>
                </a:solidFill>
              </a:rPr>
              <a:t>1 structure de taxes </a:t>
            </a:r>
            <a:r>
              <a:rPr lang="en-US" altLang="en-US" sz="1800" dirty="0" err="1">
                <a:solidFill>
                  <a:srgbClr val="0070C0"/>
                </a:solidFill>
              </a:rPr>
              <a:t>unitaire</a:t>
            </a:r>
            <a:r>
              <a:rPr lang="en-US" altLang="en-US" sz="1800" dirty="0">
                <a:solidFill>
                  <a:srgbClr val="0070C0"/>
                </a:solidFill>
              </a:rPr>
              <a:t> et </a:t>
            </a:r>
            <a:r>
              <a:rPr lang="en-US" altLang="en-US" sz="1800" dirty="0" err="1">
                <a:solidFill>
                  <a:srgbClr val="0070C0"/>
                </a:solidFill>
              </a:rPr>
              <a:t>claire</a:t>
            </a:r>
            <a:endParaRPr lang="de-DE" altLang="en-US" sz="1800" dirty="0">
              <a:solidFill>
                <a:srgbClr val="0070C0"/>
              </a:solidFill>
            </a:endParaRPr>
          </a:p>
        </p:txBody>
      </p:sp>
      <p:sp>
        <p:nvSpPr>
          <p:cNvPr id="20496" name="WordArt 40"/>
          <p:cNvSpPr>
            <a:spLocks noChangeArrowheads="1" noChangeShapeType="1" noTextEdit="1"/>
          </p:cNvSpPr>
          <p:nvPr/>
        </p:nvSpPr>
        <p:spPr bwMode="gray">
          <a:xfrm>
            <a:off x="3465513" y="4525963"/>
            <a:ext cx="266700" cy="479425"/>
          </a:xfrm>
          <a:prstGeom prst="rect">
            <a:avLst/>
          </a:prstGeom>
        </p:spPr>
        <p:txBody>
          <a:bodyPr wrap="none" fromWordArt="1">
            <a:prstTxWarp prst="textPlain">
              <a:avLst>
                <a:gd name="adj" fmla="val 50000"/>
              </a:avLst>
            </a:prstTxWarp>
          </a:bodyPr>
          <a:lstStyle/>
          <a:p>
            <a:pPr algn="ctr"/>
            <a:r>
              <a:rPr lang="fr-CH" sz="3600" kern="10">
                <a:ln w="9525">
                  <a:solidFill>
                    <a:srgbClr val="5F5F5F"/>
                  </a:solidFill>
                  <a:round/>
                  <a:headEnd/>
                  <a:tailEnd/>
                </a:ln>
                <a:solidFill>
                  <a:schemeClr val="bg1"/>
                </a:solidFill>
                <a:latin typeface="Arial Black" panose="020B0A04020102020204" pitchFamily="34" charset="0"/>
              </a:rPr>
              <a:t>4</a:t>
            </a:r>
          </a:p>
        </p:txBody>
      </p:sp>
      <p:sp>
        <p:nvSpPr>
          <p:cNvPr id="20497" name="Rectangle 41"/>
          <p:cNvSpPr>
            <a:spLocks noChangeArrowheads="1"/>
          </p:cNvSpPr>
          <p:nvPr/>
        </p:nvSpPr>
        <p:spPr bwMode="gray">
          <a:xfrm>
            <a:off x="6708706" y="4970462"/>
            <a:ext cx="2147887" cy="431800"/>
          </a:xfrm>
          <a:prstGeom prst="rect">
            <a:avLst/>
          </a:prstGeom>
          <a:noFill/>
          <a:ln>
            <a:noFill/>
          </a:ln>
          <a:extLst>
            <a:ext uri="{909E8E84-426E-40DD-AFC4-6F175D3DCCD1}">
              <a14:hiddenFill xmlns:a14="http://schemas.microsoft.com/office/drawing/2010/main">
                <a:gradFill rotWithShape="1">
                  <a:gsLst>
                    <a:gs pos="0">
                      <a:srgbClr val="984C07"/>
                    </a:gs>
                    <a:gs pos="100000">
                      <a:schemeClr val="accent1"/>
                    </a:gs>
                  </a:gsLst>
                  <a:lin ang="0" scaled="1"/>
                </a:gradFill>
              </a14:hiddenFill>
            </a:ext>
            <a:ext uri="{91240B29-F687-4F45-9708-019B960494DF}">
              <a14:hiddenLine xmlns:a14="http://schemas.microsoft.com/office/drawing/2010/main" w="9525">
                <a:solidFill>
                  <a:schemeClr val="hlink"/>
                </a:solidFill>
                <a:miter lim="800000"/>
                <a:headEnd/>
                <a:tailEnd/>
              </a14:hiddenLine>
            </a:ext>
          </a:extLst>
        </p:spPr>
        <p:txBody>
          <a:bodyPr lIns="90000" tIns="90000" rIns="72000" bIns="90000">
            <a:spAutoFit/>
          </a:bodyPr>
          <a:lstStyle>
            <a:lvl1pPr eaLnBrk="0" hangingPunct="0">
              <a:spcBef>
                <a:spcPct val="20000"/>
              </a:spcBef>
              <a:buClr>
                <a:srgbClr val="006FB3"/>
              </a:buClr>
              <a:buFont typeface="Arial" panose="020B0604020202020204" pitchFamily="34" charset="0"/>
              <a:defRPr sz="1900">
                <a:solidFill>
                  <a:schemeClr val="tx1"/>
                </a:solidFill>
                <a:latin typeface="Arial" panose="020B0604020202020204" pitchFamily="34" charset="0"/>
              </a:defRPr>
            </a:lvl1pPr>
            <a:lvl2pPr marL="742950" indent="-285750" eaLnBrk="0" hangingPunct="0">
              <a:spcBef>
                <a:spcPct val="20000"/>
              </a:spcBef>
              <a:buClr>
                <a:schemeClr val="tx1"/>
              </a:buClr>
              <a:buFont typeface="Arial" panose="020B0604020202020204" pitchFamily="34" charset="0"/>
              <a:buChar char="–"/>
              <a:defRPr sz="1900">
                <a:solidFill>
                  <a:schemeClr val="tx1"/>
                </a:solidFill>
                <a:latin typeface="Arial" panose="020B0604020202020204" pitchFamily="34" charset="0"/>
              </a:defRPr>
            </a:lvl2pPr>
            <a:lvl3pPr marL="1143000" indent="-228600" eaLnBrk="0" hangingPunct="0">
              <a:spcBef>
                <a:spcPct val="20000"/>
              </a:spcBef>
              <a:buClr>
                <a:schemeClr val="tx1"/>
              </a:buClr>
              <a:buFont typeface="Times New Roman" panose="02020603050405020304" pitchFamily="18" charset="0"/>
              <a:buChar char="–"/>
              <a:defRPr sz="1600">
                <a:solidFill>
                  <a:schemeClr val="tx1"/>
                </a:solidFill>
                <a:latin typeface="Arial" panose="020B0604020202020204" pitchFamily="34" charset="0"/>
              </a:defRPr>
            </a:lvl3pPr>
            <a:lvl4pPr marL="1600200" indent="-228600" eaLnBrk="0" hangingPunct="0">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spcBef>
                <a:spcPct val="20000"/>
              </a:spcBef>
              <a:buClr>
                <a:schemeClr val="bg2"/>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9pPr>
          </a:lstStyle>
          <a:p>
            <a:pPr eaLnBrk="1" hangingPunct="1">
              <a:lnSpc>
                <a:spcPct val="90000"/>
              </a:lnSpc>
              <a:spcBef>
                <a:spcPct val="0"/>
              </a:spcBef>
              <a:buClrTx/>
              <a:buFontTx/>
              <a:buNone/>
            </a:pPr>
            <a:r>
              <a:rPr lang="en-US" altLang="en-US" sz="1800" dirty="0">
                <a:solidFill>
                  <a:srgbClr val="0070C0"/>
                </a:solidFill>
              </a:rPr>
              <a:t>1 langue</a:t>
            </a:r>
          </a:p>
        </p:txBody>
      </p:sp>
      <p:sp>
        <p:nvSpPr>
          <p:cNvPr id="20498" name="WordArt 42"/>
          <p:cNvSpPr>
            <a:spLocks noChangeArrowheads="1" noChangeShapeType="1" noTextEdit="1"/>
          </p:cNvSpPr>
          <p:nvPr/>
        </p:nvSpPr>
        <p:spPr bwMode="gray">
          <a:xfrm>
            <a:off x="4970463" y="4413250"/>
            <a:ext cx="266700" cy="4810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fr-CH" sz="3600" kern="10">
                <a:solidFill>
                  <a:srgbClr val="0061B3"/>
                </a:solidFill>
                <a:latin typeface="Arial Black" panose="020B0A04020102020204" pitchFamily="34" charset="0"/>
              </a:rPr>
              <a:t>3</a:t>
            </a:r>
          </a:p>
        </p:txBody>
      </p:sp>
      <p:sp>
        <p:nvSpPr>
          <p:cNvPr id="20499" name="WordArt 43"/>
          <p:cNvSpPr>
            <a:spLocks noChangeArrowheads="1" noChangeShapeType="1" noTextEdit="1"/>
          </p:cNvSpPr>
          <p:nvPr/>
        </p:nvSpPr>
        <p:spPr bwMode="gray">
          <a:xfrm>
            <a:off x="3770313" y="2360613"/>
            <a:ext cx="268287" cy="481012"/>
          </a:xfrm>
          <a:prstGeom prst="rect">
            <a:avLst/>
          </a:prstGeom>
        </p:spPr>
        <p:txBody>
          <a:bodyPr wrap="none" fromWordArt="1">
            <a:prstTxWarp prst="textPlain">
              <a:avLst>
                <a:gd name="adj" fmla="val 50000"/>
              </a:avLst>
            </a:prstTxWarp>
          </a:bodyPr>
          <a:lstStyle/>
          <a:p>
            <a:pPr algn="ctr"/>
            <a:r>
              <a:rPr lang="fr-CH" sz="3600" kern="10">
                <a:ln w="9525">
                  <a:solidFill>
                    <a:srgbClr val="5F5F5F"/>
                  </a:solidFill>
                  <a:round/>
                  <a:headEnd/>
                  <a:tailEnd/>
                </a:ln>
                <a:solidFill>
                  <a:schemeClr val="bg1"/>
                </a:solidFill>
                <a:latin typeface="Arial Black" panose="020B0A04020102020204" pitchFamily="34" charset="0"/>
              </a:rPr>
              <a:t>6</a:t>
            </a:r>
          </a:p>
        </p:txBody>
      </p:sp>
      <p:sp>
        <p:nvSpPr>
          <p:cNvPr id="20500" name="Rectangle 44"/>
          <p:cNvSpPr>
            <a:spLocks noChangeArrowheads="1"/>
          </p:cNvSpPr>
          <p:nvPr/>
        </p:nvSpPr>
        <p:spPr bwMode="gray">
          <a:xfrm>
            <a:off x="304800" y="3419475"/>
            <a:ext cx="2033588" cy="431057"/>
          </a:xfrm>
          <a:prstGeom prst="rect">
            <a:avLst/>
          </a:prstGeom>
          <a:noFill/>
          <a:ln>
            <a:noFill/>
          </a:ln>
          <a:extLst>
            <a:ext uri="{909E8E84-426E-40DD-AFC4-6F175D3DCCD1}">
              <a14:hiddenFill xmlns:a14="http://schemas.microsoft.com/office/drawing/2010/main">
                <a:gradFill rotWithShape="1">
                  <a:gsLst>
                    <a:gs pos="0">
                      <a:srgbClr val="984C07"/>
                    </a:gs>
                    <a:gs pos="100000">
                      <a:schemeClr val="accent1"/>
                    </a:gs>
                  </a:gsLst>
                  <a:lin ang="0" scaled="1"/>
                </a:gradFill>
              </a14:hiddenFill>
            </a:ext>
            <a:ext uri="{91240B29-F687-4F45-9708-019B960494DF}">
              <a14:hiddenLine xmlns:a14="http://schemas.microsoft.com/office/drawing/2010/main" w="9525">
                <a:solidFill>
                  <a:schemeClr val="hlink"/>
                </a:solidFill>
                <a:miter lim="800000"/>
                <a:headEnd/>
                <a:tailEnd/>
              </a14:hiddenLine>
            </a:ext>
          </a:extLst>
        </p:spPr>
        <p:txBody>
          <a:bodyPr lIns="90000" tIns="90000" rIns="72000" bIns="90000">
            <a:spAutoFit/>
          </a:bodyPr>
          <a:lstStyle>
            <a:lvl1pPr eaLnBrk="0" hangingPunct="0">
              <a:spcBef>
                <a:spcPct val="20000"/>
              </a:spcBef>
              <a:buClr>
                <a:srgbClr val="006FB3"/>
              </a:buClr>
              <a:buFont typeface="Arial" panose="020B0604020202020204" pitchFamily="34" charset="0"/>
              <a:defRPr sz="1900">
                <a:solidFill>
                  <a:schemeClr val="tx1"/>
                </a:solidFill>
                <a:latin typeface="Arial" panose="020B0604020202020204" pitchFamily="34" charset="0"/>
              </a:defRPr>
            </a:lvl1pPr>
            <a:lvl2pPr marL="742950" indent="-285750" eaLnBrk="0" hangingPunct="0">
              <a:spcBef>
                <a:spcPct val="20000"/>
              </a:spcBef>
              <a:buClr>
                <a:schemeClr val="tx1"/>
              </a:buClr>
              <a:buFont typeface="Arial" panose="020B0604020202020204" pitchFamily="34" charset="0"/>
              <a:buChar char="–"/>
              <a:defRPr sz="1900">
                <a:solidFill>
                  <a:schemeClr val="tx1"/>
                </a:solidFill>
                <a:latin typeface="Arial" panose="020B0604020202020204" pitchFamily="34" charset="0"/>
              </a:defRPr>
            </a:lvl2pPr>
            <a:lvl3pPr marL="1143000" indent="-228600" eaLnBrk="0" hangingPunct="0">
              <a:spcBef>
                <a:spcPct val="20000"/>
              </a:spcBef>
              <a:buClr>
                <a:schemeClr val="tx1"/>
              </a:buClr>
              <a:buFont typeface="Times New Roman" panose="02020603050405020304" pitchFamily="18" charset="0"/>
              <a:buChar char="–"/>
              <a:defRPr sz="1600">
                <a:solidFill>
                  <a:schemeClr val="tx1"/>
                </a:solidFill>
                <a:latin typeface="Arial" panose="020B0604020202020204" pitchFamily="34" charset="0"/>
              </a:defRPr>
            </a:lvl3pPr>
            <a:lvl4pPr marL="1600200" indent="-228600" eaLnBrk="0" hangingPunct="0">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spcBef>
                <a:spcPct val="20000"/>
              </a:spcBef>
              <a:buClr>
                <a:schemeClr val="bg2"/>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9pPr>
          </a:lstStyle>
          <a:p>
            <a:pPr eaLnBrk="1" hangingPunct="1">
              <a:lnSpc>
                <a:spcPct val="90000"/>
              </a:lnSpc>
              <a:spcBef>
                <a:spcPct val="0"/>
              </a:spcBef>
              <a:buClrTx/>
              <a:buFontTx/>
              <a:buNone/>
            </a:pPr>
            <a:r>
              <a:rPr lang="en-US" altLang="en-US" sz="1800" dirty="0">
                <a:solidFill>
                  <a:srgbClr val="0070C0"/>
                </a:solidFill>
              </a:rPr>
              <a:t>1 </a:t>
            </a:r>
            <a:r>
              <a:rPr lang="en-US" altLang="en-US" sz="1800" dirty="0" err="1">
                <a:solidFill>
                  <a:srgbClr val="0070C0"/>
                </a:solidFill>
              </a:rPr>
              <a:t>renouvellement</a:t>
            </a:r>
            <a:endParaRPr lang="en-US" altLang="en-US" sz="1800" dirty="0">
              <a:solidFill>
                <a:srgbClr val="0070C0"/>
              </a:solidFill>
            </a:endParaRPr>
          </a:p>
        </p:txBody>
      </p:sp>
      <p:sp>
        <p:nvSpPr>
          <p:cNvPr id="20501" name="WordArt 45"/>
          <p:cNvSpPr>
            <a:spLocks noChangeArrowheads="1" noChangeShapeType="1" noTextEdit="1"/>
          </p:cNvSpPr>
          <p:nvPr/>
        </p:nvSpPr>
        <p:spPr bwMode="gray">
          <a:xfrm>
            <a:off x="2986088" y="3556000"/>
            <a:ext cx="268287" cy="481013"/>
          </a:xfrm>
          <a:prstGeom prst="rect">
            <a:avLst/>
          </a:prstGeom>
        </p:spPr>
        <p:txBody>
          <a:bodyPr wrap="none" fromWordArt="1">
            <a:prstTxWarp prst="textPlain">
              <a:avLst>
                <a:gd name="adj" fmla="val 50000"/>
              </a:avLst>
            </a:prstTxWarp>
          </a:bodyPr>
          <a:lstStyle/>
          <a:p>
            <a:pPr algn="ctr"/>
            <a:r>
              <a:rPr lang="fr-CH" sz="3600" kern="10">
                <a:ln w="9525">
                  <a:solidFill>
                    <a:srgbClr val="5F5F5F"/>
                  </a:solidFill>
                  <a:round/>
                  <a:headEnd/>
                  <a:tailEnd/>
                </a:ln>
                <a:solidFill>
                  <a:schemeClr val="bg1"/>
                </a:solidFill>
                <a:latin typeface="Arial Black" panose="020B0A04020102020204" pitchFamily="34" charset="0"/>
              </a:rPr>
              <a:t>5</a:t>
            </a:r>
          </a:p>
        </p:txBody>
      </p:sp>
      <p:sp>
        <p:nvSpPr>
          <p:cNvPr id="20502" name="Rectangle 46"/>
          <p:cNvSpPr>
            <a:spLocks noChangeArrowheads="1"/>
          </p:cNvSpPr>
          <p:nvPr/>
        </p:nvSpPr>
        <p:spPr bwMode="gray">
          <a:xfrm>
            <a:off x="656529" y="1741900"/>
            <a:ext cx="2576513" cy="431800"/>
          </a:xfrm>
          <a:prstGeom prst="rect">
            <a:avLst/>
          </a:prstGeom>
          <a:noFill/>
          <a:ln>
            <a:noFill/>
          </a:ln>
          <a:extLst>
            <a:ext uri="{909E8E84-426E-40DD-AFC4-6F175D3DCCD1}">
              <a14:hiddenFill xmlns:a14="http://schemas.microsoft.com/office/drawing/2010/main">
                <a:gradFill rotWithShape="1">
                  <a:gsLst>
                    <a:gs pos="0">
                      <a:srgbClr val="984C07"/>
                    </a:gs>
                    <a:gs pos="100000">
                      <a:schemeClr val="accent1"/>
                    </a:gs>
                  </a:gsLst>
                  <a:lin ang="0" scaled="1"/>
                </a:gradFill>
              </a14:hiddenFill>
            </a:ext>
            <a:ext uri="{91240B29-F687-4F45-9708-019B960494DF}">
              <a14:hiddenLine xmlns:a14="http://schemas.microsoft.com/office/drawing/2010/main" w="9525">
                <a:solidFill>
                  <a:schemeClr val="hlink"/>
                </a:solidFill>
                <a:miter lim="800000"/>
                <a:headEnd/>
                <a:tailEnd/>
              </a14:hiddenLine>
            </a:ext>
          </a:extLst>
        </p:spPr>
        <p:txBody>
          <a:bodyPr lIns="90000" tIns="90000" rIns="72000" bIns="90000">
            <a:spAutoFit/>
          </a:bodyPr>
          <a:lstStyle>
            <a:lvl1pPr eaLnBrk="0" hangingPunct="0">
              <a:spcBef>
                <a:spcPct val="20000"/>
              </a:spcBef>
              <a:buClr>
                <a:srgbClr val="006FB3"/>
              </a:buClr>
              <a:buFont typeface="Arial" panose="020B0604020202020204" pitchFamily="34" charset="0"/>
              <a:defRPr sz="1900">
                <a:solidFill>
                  <a:schemeClr val="tx1"/>
                </a:solidFill>
                <a:latin typeface="Arial" panose="020B0604020202020204" pitchFamily="34" charset="0"/>
              </a:defRPr>
            </a:lvl1pPr>
            <a:lvl2pPr marL="742950" indent="-285750" eaLnBrk="0" hangingPunct="0">
              <a:spcBef>
                <a:spcPct val="20000"/>
              </a:spcBef>
              <a:buClr>
                <a:schemeClr val="tx1"/>
              </a:buClr>
              <a:buFont typeface="Arial" panose="020B0604020202020204" pitchFamily="34" charset="0"/>
              <a:buChar char="–"/>
              <a:defRPr sz="1900">
                <a:solidFill>
                  <a:schemeClr val="tx1"/>
                </a:solidFill>
                <a:latin typeface="Arial" panose="020B0604020202020204" pitchFamily="34" charset="0"/>
              </a:defRPr>
            </a:lvl2pPr>
            <a:lvl3pPr marL="1143000" indent="-228600" eaLnBrk="0" hangingPunct="0">
              <a:spcBef>
                <a:spcPct val="20000"/>
              </a:spcBef>
              <a:buClr>
                <a:schemeClr val="tx1"/>
              </a:buClr>
              <a:buFont typeface="Times New Roman" panose="02020603050405020304" pitchFamily="18" charset="0"/>
              <a:buChar char="–"/>
              <a:defRPr sz="1600">
                <a:solidFill>
                  <a:schemeClr val="tx1"/>
                </a:solidFill>
                <a:latin typeface="Arial" panose="020B0604020202020204" pitchFamily="34" charset="0"/>
              </a:defRPr>
            </a:lvl3pPr>
            <a:lvl4pPr marL="1600200" indent="-228600" eaLnBrk="0" hangingPunct="0">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spcBef>
                <a:spcPct val="20000"/>
              </a:spcBef>
              <a:buClr>
                <a:schemeClr val="bg2"/>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9pPr>
          </a:lstStyle>
          <a:p>
            <a:pPr eaLnBrk="1" hangingPunct="1">
              <a:lnSpc>
                <a:spcPct val="90000"/>
              </a:lnSpc>
              <a:spcBef>
                <a:spcPct val="0"/>
              </a:spcBef>
              <a:buClrTx/>
              <a:buFontTx/>
              <a:buNone/>
            </a:pPr>
            <a:r>
              <a:rPr lang="en-US" altLang="en-US" sz="1800" dirty="0">
                <a:solidFill>
                  <a:srgbClr val="0070C0"/>
                </a:solidFill>
              </a:rPr>
              <a:t>Administration </a:t>
            </a:r>
            <a:r>
              <a:rPr lang="en-US" altLang="en-US" sz="1800" dirty="0" err="1">
                <a:solidFill>
                  <a:srgbClr val="0070C0"/>
                </a:solidFill>
              </a:rPr>
              <a:t>facilitée</a:t>
            </a:r>
            <a:endParaRPr lang="fr-CH" altLang="en-US" sz="1800" dirty="0">
              <a:solidFill>
                <a:srgbClr val="0070C0"/>
              </a:solidFill>
            </a:endParaRPr>
          </a:p>
        </p:txBody>
      </p:sp>
      <p:sp>
        <p:nvSpPr>
          <p:cNvPr id="20503" name="AutoShape 47"/>
          <p:cNvSpPr>
            <a:spLocks noChangeArrowheads="1"/>
          </p:cNvSpPr>
          <p:nvPr/>
        </p:nvSpPr>
        <p:spPr bwMode="auto">
          <a:xfrm rot="3709298">
            <a:off x="2632869" y="4982369"/>
            <a:ext cx="431800" cy="554038"/>
          </a:xfrm>
          <a:prstGeom prst="triangle">
            <a:avLst>
              <a:gd name="adj" fmla="val 50000"/>
            </a:avLst>
          </a:prstGeom>
          <a:gradFill rotWithShape="1">
            <a:gsLst>
              <a:gs pos="0">
                <a:srgbClr val="0061B3"/>
              </a:gs>
              <a:gs pos="100000">
                <a:srgbClr val="ADCCE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6FB3"/>
              </a:buClr>
              <a:buFont typeface="Arial" panose="020B0604020202020204" pitchFamily="34" charset="0"/>
              <a:defRPr sz="1900">
                <a:solidFill>
                  <a:schemeClr val="tx1"/>
                </a:solidFill>
                <a:latin typeface="Arial" panose="020B0604020202020204" pitchFamily="34" charset="0"/>
              </a:defRPr>
            </a:lvl1pPr>
            <a:lvl2pPr marL="742950" indent="-285750" eaLnBrk="0" hangingPunct="0">
              <a:spcBef>
                <a:spcPct val="20000"/>
              </a:spcBef>
              <a:buClr>
                <a:schemeClr val="tx1"/>
              </a:buClr>
              <a:buFont typeface="Arial" panose="020B0604020202020204" pitchFamily="34" charset="0"/>
              <a:buChar char="–"/>
              <a:defRPr sz="1900">
                <a:solidFill>
                  <a:schemeClr val="tx1"/>
                </a:solidFill>
                <a:latin typeface="Arial" panose="020B0604020202020204" pitchFamily="34" charset="0"/>
              </a:defRPr>
            </a:lvl2pPr>
            <a:lvl3pPr marL="1143000" indent="-228600" eaLnBrk="0" hangingPunct="0">
              <a:spcBef>
                <a:spcPct val="20000"/>
              </a:spcBef>
              <a:buClr>
                <a:schemeClr val="tx1"/>
              </a:buClr>
              <a:buFont typeface="Times New Roman" panose="02020603050405020304" pitchFamily="18" charset="0"/>
              <a:buChar char="–"/>
              <a:defRPr sz="1600">
                <a:solidFill>
                  <a:schemeClr val="tx1"/>
                </a:solidFill>
                <a:latin typeface="Arial" panose="020B0604020202020204" pitchFamily="34" charset="0"/>
              </a:defRPr>
            </a:lvl3pPr>
            <a:lvl4pPr marL="1600200" indent="-228600" eaLnBrk="0" hangingPunct="0">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spcBef>
                <a:spcPct val="20000"/>
              </a:spcBef>
              <a:buClr>
                <a:schemeClr val="bg2"/>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9pPr>
          </a:lstStyle>
          <a:p>
            <a:pPr eaLnBrk="1" hangingPunct="1">
              <a:spcBef>
                <a:spcPct val="0"/>
              </a:spcBef>
              <a:buClrTx/>
              <a:buFontTx/>
              <a:buNone/>
            </a:pPr>
            <a:endParaRPr lang="fr-CH" altLang="en-US" sz="1800"/>
          </a:p>
        </p:txBody>
      </p:sp>
      <p:sp>
        <p:nvSpPr>
          <p:cNvPr id="20504" name="AutoShape 48"/>
          <p:cNvSpPr>
            <a:spLocks noChangeArrowheads="1"/>
          </p:cNvSpPr>
          <p:nvPr/>
        </p:nvSpPr>
        <p:spPr bwMode="auto">
          <a:xfrm rot="5924906">
            <a:off x="2427288" y="3560762"/>
            <a:ext cx="431800" cy="460375"/>
          </a:xfrm>
          <a:prstGeom prst="triangle">
            <a:avLst>
              <a:gd name="adj" fmla="val 50000"/>
            </a:avLst>
          </a:prstGeom>
          <a:gradFill rotWithShape="1">
            <a:gsLst>
              <a:gs pos="0">
                <a:srgbClr val="0061B3"/>
              </a:gs>
              <a:gs pos="100000">
                <a:srgbClr val="ADCCE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6FB3"/>
              </a:buClr>
              <a:buFont typeface="Arial" panose="020B0604020202020204" pitchFamily="34" charset="0"/>
              <a:defRPr sz="1900">
                <a:solidFill>
                  <a:schemeClr val="tx1"/>
                </a:solidFill>
                <a:latin typeface="Arial" panose="020B0604020202020204" pitchFamily="34" charset="0"/>
              </a:defRPr>
            </a:lvl1pPr>
            <a:lvl2pPr marL="742950" indent="-285750" eaLnBrk="0" hangingPunct="0">
              <a:spcBef>
                <a:spcPct val="20000"/>
              </a:spcBef>
              <a:buClr>
                <a:schemeClr val="tx1"/>
              </a:buClr>
              <a:buFont typeface="Arial" panose="020B0604020202020204" pitchFamily="34" charset="0"/>
              <a:buChar char="–"/>
              <a:defRPr sz="1900">
                <a:solidFill>
                  <a:schemeClr val="tx1"/>
                </a:solidFill>
                <a:latin typeface="Arial" panose="020B0604020202020204" pitchFamily="34" charset="0"/>
              </a:defRPr>
            </a:lvl2pPr>
            <a:lvl3pPr marL="1143000" indent="-228600" eaLnBrk="0" hangingPunct="0">
              <a:spcBef>
                <a:spcPct val="20000"/>
              </a:spcBef>
              <a:buClr>
                <a:schemeClr val="tx1"/>
              </a:buClr>
              <a:buFont typeface="Times New Roman" panose="02020603050405020304" pitchFamily="18" charset="0"/>
              <a:buChar char="–"/>
              <a:defRPr sz="1600">
                <a:solidFill>
                  <a:schemeClr val="tx1"/>
                </a:solidFill>
                <a:latin typeface="Arial" panose="020B0604020202020204" pitchFamily="34" charset="0"/>
              </a:defRPr>
            </a:lvl3pPr>
            <a:lvl4pPr marL="1600200" indent="-228600" eaLnBrk="0" hangingPunct="0">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spcBef>
                <a:spcPct val="20000"/>
              </a:spcBef>
              <a:buClr>
                <a:schemeClr val="bg2"/>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9pPr>
          </a:lstStyle>
          <a:p>
            <a:pPr eaLnBrk="1" hangingPunct="1">
              <a:spcBef>
                <a:spcPct val="0"/>
              </a:spcBef>
              <a:buClrTx/>
              <a:buFontTx/>
              <a:buNone/>
            </a:pPr>
            <a:endParaRPr lang="fr-CH" altLang="en-US" sz="1800"/>
          </a:p>
        </p:txBody>
      </p:sp>
      <p:sp>
        <p:nvSpPr>
          <p:cNvPr id="20505" name="AutoShape 49"/>
          <p:cNvSpPr>
            <a:spLocks noChangeArrowheads="1"/>
          </p:cNvSpPr>
          <p:nvPr/>
        </p:nvSpPr>
        <p:spPr bwMode="auto">
          <a:xfrm rot="7296586">
            <a:off x="3091656" y="1961357"/>
            <a:ext cx="433387" cy="552450"/>
          </a:xfrm>
          <a:prstGeom prst="triangle">
            <a:avLst>
              <a:gd name="adj" fmla="val 50000"/>
            </a:avLst>
          </a:prstGeom>
          <a:gradFill rotWithShape="1">
            <a:gsLst>
              <a:gs pos="0">
                <a:srgbClr val="0061B3"/>
              </a:gs>
              <a:gs pos="100000">
                <a:srgbClr val="ADCCE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6FB3"/>
              </a:buClr>
              <a:buFont typeface="Arial" panose="020B0604020202020204" pitchFamily="34" charset="0"/>
              <a:defRPr sz="1900">
                <a:solidFill>
                  <a:schemeClr val="tx1"/>
                </a:solidFill>
                <a:latin typeface="Arial" panose="020B0604020202020204" pitchFamily="34" charset="0"/>
              </a:defRPr>
            </a:lvl1pPr>
            <a:lvl2pPr marL="742950" indent="-285750" eaLnBrk="0" hangingPunct="0">
              <a:spcBef>
                <a:spcPct val="20000"/>
              </a:spcBef>
              <a:buClr>
                <a:schemeClr val="tx1"/>
              </a:buClr>
              <a:buFont typeface="Arial" panose="020B0604020202020204" pitchFamily="34" charset="0"/>
              <a:buChar char="–"/>
              <a:defRPr sz="1900">
                <a:solidFill>
                  <a:schemeClr val="tx1"/>
                </a:solidFill>
                <a:latin typeface="Arial" panose="020B0604020202020204" pitchFamily="34" charset="0"/>
              </a:defRPr>
            </a:lvl2pPr>
            <a:lvl3pPr marL="1143000" indent="-228600" eaLnBrk="0" hangingPunct="0">
              <a:spcBef>
                <a:spcPct val="20000"/>
              </a:spcBef>
              <a:buClr>
                <a:schemeClr val="tx1"/>
              </a:buClr>
              <a:buFont typeface="Times New Roman" panose="02020603050405020304" pitchFamily="18" charset="0"/>
              <a:buChar char="–"/>
              <a:defRPr sz="1600">
                <a:solidFill>
                  <a:schemeClr val="tx1"/>
                </a:solidFill>
                <a:latin typeface="Arial" panose="020B0604020202020204" pitchFamily="34" charset="0"/>
              </a:defRPr>
            </a:lvl3pPr>
            <a:lvl4pPr marL="1600200" indent="-228600" eaLnBrk="0" hangingPunct="0">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spcBef>
                <a:spcPct val="20000"/>
              </a:spcBef>
              <a:buClr>
                <a:schemeClr val="bg2"/>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9pPr>
          </a:lstStyle>
          <a:p>
            <a:pPr eaLnBrk="1" hangingPunct="1">
              <a:spcBef>
                <a:spcPct val="0"/>
              </a:spcBef>
              <a:buClrTx/>
              <a:buFontTx/>
              <a:buNone/>
            </a:pPr>
            <a:endParaRPr lang="fr-CH" altLang="en-US" sz="1800"/>
          </a:p>
        </p:txBody>
      </p:sp>
      <p:sp>
        <p:nvSpPr>
          <p:cNvPr id="20506" name="AutoShape 50"/>
          <p:cNvSpPr>
            <a:spLocks noChangeArrowheads="1"/>
          </p:cNvSpPr>
          <p:nvPr/>
        </p:nvSpPr>
        <p:spPr bwMode="auto">
          <a:xfrm rot="-4124928">
            <a:off x="5833269" y="4963319"/>
            <a:ext cx="433388" cy="552450"/>
          </a:xfrm>
          <a:prstGeom prst="triangle">
            <a:avLst>
              <a:gd name="adj" fmla="val 50000"/>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6FB3"/>
              </a:buClr>
              <a:buFont typeface="Arial" panose="020B0604020202020204" pitchFamily="34" charset="0"/>
              <a:defRPr sz="1900">
                <a:solidFill>
                  <a:schemeClr val="tx1"/>
                </a:solidFill>
                <a:latin typeface="Arial" panose="020B0604020202020204" pitchFamily="34" charset="0"/>
              </a:defRPr>
            </a:lvl1pPr>
            <a:lvl2pPr marL="742950" indent="-285750" eaLnBrk="0" hangingPunct="0">
              <a:spcBef>
                <a:spcPct val="20000"/>
              </a:spcBef>
              <a:buClr>
                <a:schemeClr val="tx1"/>
              </a:buClr>
              <a:buFont typeface="Arial" panose="020B0604020202020204" pitchFamily="34" charset="0"/>
              <a:buChar char="–"/>
              <a:defRPr sz="1900">
                <a:solidFill>
                  <a:schemeClr val="tx1"/>
                </a:solidFill>
                <a:latin typeface="Arial" panose="020B0604020202020204" pitchFamily="34" charset="0"/>
              </a:defRPr>
            </a:lvl2pPr>
            <a:lvl3pPr marL="1143000" indent="-228600" eaLnBrk="0" hangingPunct="0">
              <a:spcBef>
                <a:spcPct val="20000"/>
              </a:spcBef>
              <a:buClr>
                <a:schemeClr val="tx1"/>
              </a:buClr>
              <a:buFont typeface="Times New Roman" panose="02020603050405020304" pitchFamily="18" charset="0"/>
              <a:buChar char="–"/>
              <a:defRPr sz="1600">
                <a:solidFill>
                  <a:schemeClr val="tx1"/>
                </a:solidFill>
                <a:latin typeface="Arial" panose="020B0604020202020204" pitchFamily="34" charset="0"/>
              </a:defRPr>
            </a:lvl3pPr>
            <a:lvl4pPr marL="1600200" indent="-228600" eaLnBrk="0" hangingPunct="0">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spcBef>
                <a:spcPct val="20000"/>
              </a:spcBef>
              <a:buClr>
                <a:schemeClr val="bg2"/>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9pPr>
          </a:lstStyle>
          <a:p>
            <a:pPr eaLnBrk="1" hangingPunct="1">
              <a:spcBef>
                <a:spcPct val="0"/>
              </a:spcBef>
              <a:buClrTx/>
              <a:buFontTx/>
              <a:buNone/>
            </a:pPr>
            <a:endParaRPr lang="fr-CH" altLang="en-US" sz="1800"/>
          </a:p>
        </p:txBody>
      </p:sp>
      <p:sp>
        <p:nvSpPr>
          <p:cNvPr id="20507" name="AutoShape 51"/>
          <p:cNvSpPr>
            <a:spLocks noChangeArrowheads="1"/>
          </p:cNvSpPr>
          <p:nvPr/>
        </p:nvSpPr>
        <p:spPr bwMode="auto">
          <a:xfrm rot="-4835063">
            <a:off x="6579394" y="3367881"/>
            <a:ext cx="431800" cy="554038"/>
          </a:xfrm>
          <a:prstGeom prst="triangle">
            <a:avLst>
              <a:gd name="adj" fmla="val 50000"/>
            </a:avLst>
          </a:prstGeom>
          <a:solidFill>
            <a:srgbClr val="5F5F5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6FB3"/>
              </a:buClr>
              <a:buFont typeface="Arial" panose="020B0604020202020204" pitchFamily="34" charset="0"/>
              <a:defRPr sz="1900">
                <a:solidFill>
                  <a:schemeClr val="tx1"/>
                </a:solidFill>
                <a:latin typeface="Arial" panose="020B0604020202020204" pitchFamily="34" charset="0"/>
              </a:defRPr>
            </a:lvl1pPr>
            <a:lvl2pPr marL="742950" indent="-285750" eaLnBrk="0" hangingPunct="0">
              <a:spcBef>
                <a:spcPct val="20000"/>
              </a:spcBef>
              <a:buClr>
                <a:schemeClr val="tx1"/>
              </a:buClr>
              <a:buFont typeface="Arial" panose="020B0604020202020204" pitchFamily="34" charset="0"/>
              <a:buChar char="–"/>
              <a:defRPr sz="1900">
                <a:solidFill>
                  <a:schemeClr val="tx1"/>
                </a:solidFill>
                <a:latin typeface="Arial" panose="020B0604020202020204" pitchFamily="34" charset="0"/>
              </a:defRPr>
            </a:lvl2pPr>
            <a:lvl3pPr marL="1143000" indent="-228600" eaLnBrk="0" hangingPunct="0">
              <a:spcBef>
                <a:spcPct val="20000"/>
              </a:spcBef>
              <a:buClr>
                <a:schemeClr val="tx1"/>
              </a:buClr>
              <a:buFont typeface="Times New Roman" panose="02020603050405020304" pitchFamily="18" charset="0"/>
              <a:buChar char="–"/>
              <a:defRPr sz="1600">
                <a:solidFill>
                  <a:schemeClr val="tx1"/>
                </a:solidFill>
                <a:latin typeface="Arial" panose="020B0604020202020204" pitchFamily="34" charset="0"/>
              </a:defRPr>
            </a:lvl3pPr>
            <a:lvl4pPr marL="1600200" indent="-228600" eaLnBrk="0" hangingPunct="0">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spcBef>
                <a:spcPct val="20000"/>
              </a:spcBef>
              <a:buClr>
                <a:schemeClr val="bg2"/>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9pPr>
          </a:lstStyle>
          <a:p>
            <a:pPr eaLnBrk="1" hangingPunct="1">
              <a:spcBef>
                <a:spcPct val="0"/>
              </a:spcBef>
              <a:buClrTx/>
              <a:buFontTx/>
              <a:buNone/>
            </a:pPr>
            <a:endParaRPr lang="fr-CH" altLang="en-US" sz="1800"/>
          </a:p>
        </p:txBody>
      </p:sp>
      <p:sp>
        <p:nvSpPr>
          <p:cNvPr id="20508" name="AutoShape 52"/>
          <p:cNvSpPr>
            <a:spLocks noChangeArrowheads="1"/>
          </p:cNvSpPr>
          <p:nvPr/>
        </p:nvSpPr>
        <p:spPr bwMode="auto">
          <a:xfrm rot="-7467203">
            <a:off x="5975350" y="1676400"/>
            <a:ext cx="431800" cy="533400"/>
          </a:xfrm>
          <a:prstGeom prst="triangle">
            <a:avLst>
              <a:gd name="adj" fmla="val 50000"/>
            </a:avLst>
          </a:prstGeom>
          <a:gradFill rotWithShape="1">
            <a:gsLst>
              <a:gs pos="0">
                <a:srgbClr val="0061B3"/>
              </a:gs>
              <a:gs pos="100000">
                <a:srgbClr val="ADCCE7"/>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06FB3"/>
              </a:buClr>
              <a:buFont typeface="Arial" panose="020B0604020202020204" pitchFamily="34" charset="0"/>
              <a:defRPr sz="1900">
                <a:solidFill>
                  <a:schemeClr val="tx1"/>
                </a:solidFill>
                <a:latin typeface="Arial" panose="020B0604020202020204" pitchFamily="34" charset="0"/>
              </a:defRPr>
            </a:lvl1pPr>
            <a:lvl2pPr marL="742950" indent="-285750" eaLnBrk="0" hangingPunct="0">
              <a:spcBef>
                <a:spcPct val="20000"/>
              </a:spcBef>
              <a:buClr>
                <a:schemeClr val="tx1"/>
              </a:buClr>
              <a:buFont typeface="Arial" panose="020B0604020202020204" pitchFamily="34" charset="0"/>
              <a:buChar char="–"/>
              <a:defRPr sz="1900">
                <a:solidFill>
                  <a:schemeClr val="tx1"/>
                </a:solidFill>
                <a:latin typeface="Arial" panose="020B0604020202020204" pitchFamily="34" charset="0"/>
              </a:defRPr>
            </a:lvl2pPr>
            <a:lvl3pPr marL="1143000" indent="-228600" eaLnBrk="0" hangingPunct="0">
              <a:spcBef>
                <a:spcPct val="20000"/>
              </a:spcBef>
              <a:buClr>
                <a:schemeClr val="tx1"/>
              </a:buClr>
              <a:buFont typeface="Times New Roman" panose="02020603050405020304" pitchFamily="18" charset="0"/>
              <a:buChar char="–"/>
              <a:defRPr sz="1600">
                <a:solidFill>
                  <a:schemeClr val="tx1"/>
                </a:solidFill>
                <a:latin typeface="Arial" panose="020B0604020202020204" pitchFamily="34" charset="0"/>
              </a:defRPr>
            </a:lvl3pPr>
            <a:lvl4pPr marL="1600200" indent="-228600" eaLnBrk="0" hangingPunct="0">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spcBef>
                <a:spcPct val="20000"/>
              </a:spcBef>
              <a:buClr>
                <a:schemeClr val="bg2"/>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9pPr>
          </a:lstStyle>
          <a:p>
            <a:pPr eaLnBrk="1" hangingPunct="1">
              <a:spcBef>
                <a:spcPct val="0"/>
              </a:spcBef>
              <a:buClrTx/>
              <a:buFontTx/>
              <a:buNone/>
            </a:pPr>
            <a:endParaRPr lang="fr-CH" altLang="en-US" sz="1800"/>
          </a:p>
        </p:txBody>
      </p:sp>
      <p:sp>
        <p:nvSpPr>
          <p:cNvPr id="20509" name="Rectangle 53"/>
          <p:cNvSpPr>
            <a:spLocks noChangeArrowheads="1"/>
          </p:cNvSpPr>
          <p:nvPr/>
        </p:nvSpPr>
        <p:spPr bwMode="gray">
          <a:xfrm>
            <a:off x="7251700" y="3429000"/>
            <a:ext cx="1866900" cy="929655"/>
          </a:xfrm>
          <a:prstGeom prst="rect">
            <a:avLst/>
          </a:prstGeom>
          <a:noFill/>
          <a:ln>
            <a:noFill/>
          </a:ln>
          <a:extLst>
            <a:ext uri="{909E8E84-426E-40DD-AFC4-6F175D3DCCD1}">
              <a14:hiddenFill xmlns:a14="http://schemas.microsoft.com/office/drawing/2010/main">
                <a:gradFill rotWithShape="1">
                  <a:gsLst>
                    <a:gs pos="0">
                      <a:srgbClr val="984C07"/>
                    </a:gs>
                    <a:gs pos="100000">
                      <a:schemeClr val="accent1"/>
                    </a:gs>
                  </a:gsLst>
                  <a:lin ang="0" scaled="1"/>
                </a:gradFill>
              </a14:hiddenFill>
            </a:ext>
            <a:ext uri="{91240B29-F687-4F45-9708-019B960494DF}">
              <a14:hiddenLine xmlns:a14="http://schemas.microsoft.com/office/drawing/2010/main" w="9525">
                <a:solidFill>
                  <a:schemeClr val="hlink"/>
                </a:solidFill>
                <a:miter lim="800000"/>
                <a:headEnd/>
                <a:tailEnd/>
              </a14:hiddenLine>
            </a:ext>
          </a:extLst>
        </p:spPr>
        <p:txBody>
          <a:bodyPr wrap="square" lIns="90000" tIns="90000" rIns="72000" bIns="90000">
            <a:spAutoFit/>
          </a:bodyPr>
          <a:lstStyle>
            <a:lvl1pPr eaLnBrk="0" hangingPunct="0">
              <a:spcBef>
                <a:spcPct val="20000"/>
              </a:spcBef>
              <a:buClr>
                <a:srgbClr val="006FB3"/>
              </a:buClr>
              <a:buFont typeface="Arial" panose="020B0604020202020204" pitchFamily="34" charset="0"/>
              <a:defRPr sz="1900">
                <a:solidFill>
                  <a:schemeClr val="tx1"/>
                </a:solidFill>
                <a:latin typeface="Arial" panose="020B0604020202020204" pitchFamily="34" charset="0"/>
              </a:defRPr>
            </a:lvl1pPr>
            <a:lvl2pPr marL="742950" indent="-285750" eaLnBrk="0" hangingPunct="0">
              <a:spcBef>
                <a:spcPct val="20000"/>
              </a:spcBef>
              <a:buClr>
                <a:schemeClr val="tx1"/>
              </a:buClr>
              <a:buFont typeface="Arial" panose="020B0604020202020204" pitchFamily="34" charset="0"/>
              <a:buChar char="–"/>
              <a:defRPr sz="1900">
                <a:solidFill>
                  <a:schemeClr val="tx1"/>
                </a:solidFill>
                <a:latin typeface="Arial" panose="020B0604020202020204" pitchFamily="34" charset="0"/>
              </a:defRPr>
            </a:lvl2pPr>
            <a:lvl3pPr marL="1143000" indent="-228600" eaLnBrk="0" hangingPunct="0">
              <a:spcBef>
                <a:spcPct val="20000"/>
              </a:spcBef>
              <a:buClr>
                <a:schemeClr val="tx1"/>
              </a:buClr>
              <a:buFont typeface="Times New Roman" panose="02020603050405020304" pitchFamily="18" charset="0"/>
              <a:buChar char="–"/>
              <a:defRPr sz="1600">
                <a:solidFill>
                  <a:schemeClr val="tx1"/>
                </a:solidFill>
                <a:latin typeface="Arial" panose="020B0604020202020204" pitchFamily="34" charset="0"/>
              </a:defRPr>
            </a:lvl3pPr>
            <a:lvl4pPr marL="1600200" indent="-228600" eaLnBrk="0" hangingPunct="0">
              <a:spcBef>
                <a:spcPct val="20000"/>
              </a:spcBef>
              <a:buClr>
                <a:schemeClr val="tx1"/>
              </a:buClr>
              <a:buFont typeface="Arial" panose="020B0604020202020204" pitchFamily="34" charset="0"/>
              <a:buChar char="–"/>
              <a:defRPr sz="1400">
                <a:solidFill>
                  <a:schemeClr val="tx1"/>
                </a:solidFill>
                <a:latin typeface="Arial" panose="020B0604020202020204" pitchFamily="34" charset="0"/>
              </a:defRPr>
            </a:lvl4pPr>
            <a:lvl5pPr marL="2057400" indent="-228600" eaLnBrk="0" hangingPunct="0">
              <a:spcBef>
                <a:spcPct val="20000"/>
              </a:spcBef>
              <a:buClr>
                <a:schemeClr val="bg2"/>
              </a:buClr>
              <a:buFont typeface="Arial" panose="020B0604020202020204" pitchFamily="34" charset="0"/>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Arial" panose="020B0604020202020204" pitchFamily="34" charset="0"/>
              <a:buChar char="–"/>
              <a:defRPr sz="1200">
                <a:solidFill>
                  <a:schemeClr val="tx1"/>
                </a:solidFill>
                <a:latin typeface="Arial" panose="020B0604020202020204" pitchFamily="34" charset="0"/>
              </a:defRPr>
            </a:lvl9pPr>
          </a:lstStyle>
          <a:p>
            <a:pPr eaLnBrk="1" hangingPunct="1">
              <a:lnSpc>
                <a:spcPct val="90000"/>
              </a:lnSpc>
              <a:spcBef>
                <a:spcPct val="0"/>
              </a:spcBef>
              <a:buClrTx/>
              <a:buFontTx/>
              <a:buNone/>
            </a:pPr>
            <a:r>
              <a:rPr lang="en-US" altLang="en-US" sz="1800" dirty="0">
                <a:solidFill>
                  <a:srgbClr val="0070C0"/>
                </a:solidFill>
              </a:rPr>
              <a:t>1 </a:t>
            </a:r>
            <a:r>
              <a:rPr lang="en-US" altLang="en-US" sz="1800" dirty="0" err="1">
                <a:solidFill>
                  <a:srgbClr val="0070C0"/>
                </a:solidFill>
              </a:rPr>
              <a:t>dépôt</a:t>
            </a:r>
            <a:endParaRPr lang="en-US" altLang="en-US" sz="1800" dirty="0">
              <a:solidFill>
                <a:srgbClr val="0070C0"/>
              </a:solidFill>
            </a:endParaRPr>
          </a:p>
          <a:p>
            <a:pPr eaLnBrk="1" hangingPunct="1">
              <a:lnSpc>
                <a:spcPct val="90000"/>
              </a:lnSpc>
              <a:spcBef>
                <a:spcPct val="0"/>
              </a:spcBef>
              <a:buClrTx/>
              <a:buFontTx/>
              <a:buNone/>
            </a:pPr>
            <a:r>
              <a:rPr lang="en-US" altLang="en-US" sz="1800" dirty="0">
                <a:solidFill>
                  <a:srgbClr val="0070C0"/>
                </a:solidFill>
              </a:rPr>
              <a:t>1 </a:t>
            </a:r>
            <a:r>
              <a:rPr lang="en-US" altLang="en-US" sz="1800" dirty="0" err="1">
                <a:solidFill>
                  <a:srgbClr val="0070C0"/>
                </a:solidFill>
              </a:rPr>
              <a:t>numéro</a:t>
            </a:r>
            <a:r>
              <a:rPr lang="en-US" altLang="en-US" sz="1800" dirty="0">
                <a:solidFill>
                  <a:srgbClr val="0070C0"/>
                </a:solidFill>
              </a:rPr>
              <a:t> </a:t>
            </a:r>
            <a:r>
              <a:rPr lang="en-US" altLang="en-US" sz="1800" dirty="0" err="1">
                <a:solidFill>
                  <a:srgbClr val="0070C0"/>
                </a:solidFill>
              </a:rPr>
              <a:t>d’enregistrement</a:t>
            </a:r>
            <a:endParaRPr lang="en-US" altLang="en-US" sz="1800" dirty="0">
              <a:solidFill>
                <a:srgbClr val="0070C0"/>
              </a:solidFill>
            </a:endParaRPr>
          </a:p>
        </p:txBody>
      </p:sp>
      <p:sp>
        <p:nvSpPr>
          <p:cNvPr id="20510" name="Rectangle 1026"/>
          <p:cNvSpPr>
            <a:spLocks noGrp="1" noChangeArrowheads="1"/>
          </p:cNvSpPr>
          <p:nvPr>
            <p:ph type="title"/>
          </p:nvPr>
        </p:nvSpPr>
        <p:spPr>
          <a:xfrm>
            <a:off x="0" y="241235"/>
            <a:ext cx="9118600" cy="796924"/>
          </a:xfrm>
        </p:spPr>
        <p:txBody>
          <a:bodyPr/>
          <a:lstStyle/>
          <a:p>
            <a:pPr algn="ctr" eaLnBrk="1" hangingPunct="1"/>
            <a:r>
              <a:rPr lang="en-US" altLang="en-US" b="0" dirty="0">
                <a:solidFill>
                  <a:srgbClr val="003399"/>
                </a:solidFill>
              </a:rPr>
              <a:t>Le </a:t>
            </a:r>
            <a:r>
              <a:rPr lang="en-US" altLang="en-US" b="0" dirty="0" err="1">
                <a:solidFill>
                  <a:srgbClr val="003399"/>
                </a:solidFill>
              </a:rPr>
              <a:t>Système</a:t>
            </a:r>
            <a:r>
              <a:rPr lang="en-US" altLang="en-US" b="0" dirty="0">
                <a:solidFill>
                  <a:srgbClr val="003399"/>
                </a:solidFill>
              </a:rPr>
              <a:t> de Madrid a des </a:t>
            </a:r>
            <a:r>
              <a:rPr lang="en-US" altLang="en-US" b="0" dirty="0" err="1">
                <a:solidFill>
                  <a:srgbClr val="003399"/>
                </a:solidFill>
              </a:rPr>
              <a:t>avantages</a:t>
            </a:r>
            <a:r>
              <a:rPr lang="en-US" altLang="en-US" b="0" dirty="0">
                <a:solidFill>
                  <a:srgbClr val="003399"/>
                </a:solidFill>
              </a:rPr>
              <a:t> </a:t>
            </a:r>
            <a:r>
              <a:rPr lang="en-US" altLang="en-US" b="0" dirty="0" err="1">
                <a:solidFill>
                  <a:srgbClr val="003399"/>
                </a:solidFill>
              </a:rPr>
              <a:t>èvidents</a:t>
            </a:r>
            <a:endParaRPr lang="en-GB" altLang="en-US" b="0" dirty="0">
              <a:solidFill>
                <a:srgbClr val="003399"/>
              </a:solidFill>
            </a:endParaRPr>
          </a:p>
        </p:txBody>
      </p:sp>
      <p:pic>
        <p:nvPicPr>
          <p:cNvPr id="20511" name="Picture 2" descr="http://www.wipo.int/export/sites/www/shared/images/toplogo/en/logo_services.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5075" y="3289300"/>
            <a:ext cx="17526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49716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886" y="304800"/>
            <a:ext cx="8229600" cy="1515269"/>
          </a:xfrm>
        </p:spPr>
        <p:txBody>
          <a:bodyPr/>
          <a:lstStyle/>
          <a:p>
            <a:r>
              <a:rPr lang="en-GB" sz="3200" b="0" dirty="0"/>
              <a:t>Le </a:t>
            </a:r>
            <a:r>
              <a:rPr lang="en-GB" sz="3200" b="0" dirty="0" err="1"/>
              <a:t>système</a:t>
            </a:r>
            <a:r>
              <a:rPr lang="en-GB" sz="3200" b="0" dirty="0"/>
              <a:t> de Madrid pour la protection des marques internationals (IRs)</a:t>
            </a:r>
            <a:br>
              <a:rPr lang="en-GB" dirty="0"/>
            </a:br>
            <a:endParaRPr lang="en-US" dirty="0"/>
          </a:p>
        </p:txBody>
      </p:sp>
      <p:sp>
        <p:nvSpPr>
          <p:cNvPr id="3" name="Content Placeholder 2"/>
          <p:cNvSpPr>
            <a:spLocks noGrp="1"/>
          </p:cNvSpPr>
          <p:nvPr>
            <p:ph idx="1"/>
          </p:nvPr>
        </p:nvSpPr>
        <p:spPr>
          <a:xfrm>
            <a:off x="846612" y="2050644"/>
            <a:ext cx="8328025" cy="1295400"/>
          </a:xfrm>
        </p:spPr>
        <p:txBody>
          <a:bodyPr/>
          <a:lstStyle/>
          <a:p>
            <a:pPr>
              <a:buFont typeface="Wingdings" panose="05000000000000000000" pitchFamily="2" charset="2"/>
              <a:buChar char="ü"/>
            </a:pPr>
            <a:r>
              <a:rPr lang="en-US" dirty="0" err="1">
                <a:solidFill>
                  <a:srgbClr val="0037A4"/>
                </a:solidFill>
              </a:rPr>
              <a:t>Besoin</a:t>
            </a:r>
            <a:r>
              <a:rPr lang="en-US" dirty="0">
                <a:solidFill>
                  <a:srgbClr val="0037A4"/>
                </a:solidFill>
              </a:rPr>
              <a:t> </a:t>
            </a:r>
            <a:r>
              <a:rPr lang="en-US" dirty="0" err="1">
                <a:solidFill>
                  <a:srgbClr val="0037A4"/>
                </a:solidFill>
              </a:rPr>
              <a:t>d’avoir</a:t>
            </a:r>
            <a:r>
              <a:rPr lang="en-US" dirty="0">
                <a:solidFill>
                  <a:srgbClr val="0037A4"/>
                </a:solidFill>
              </a:rPr>
              <a:t> un </a:t>
            </a:r>
            <a:r>
              <a:rPr lang="en-US" dirty="0" err="1">
                <a:solidFill>
                  <a:srgbClr val="0037A4"/>
                </a:solidFill>
              </a:rPr>
              <a:t>dépôt</a:t>
            </a:r>
            <a:r>
              <a:rPr lang="en-US" dirty="0">
                <a:solidFill>
                  <a:srgbClr val="0037A4"/>
                </a:solidFill>
              </a:rPr>
              <a:t> national servant de base à l’ IR </a:t>
            </a:r>
          </a:p>
          <a:p>
            <a:pPr>
              <a:buFont typeface="Wingdings" panose="05000000000000000000" pitchFamily="2" charset="2"/>
              <a:buChar char="ü"/>
            </a:pPr>
            <a:r>
              <a:rPr lang="en-US" dirty="0" err="1">
                <a:solidFill>
                  <a:srgbClr val="0037A4"/>
                </a:solidFill>
              </a:rPr>
              <a:t>L’enregistrement</a:t>
            </a:r>
            <a:r>
              <a:rPr lang="en-US" dirty="0">
                <a:solidFill>
                  <a:srgbClr val="0037A4"/>
                </a:solidFill>
              </a:rPr>
              <a:t> de base et l’ IR </a:t>
            </a:r>
            <a:r>
              <a:rPr lang="en-US" dirty="0" err="1">
                <a:solidFill>
                  <a:srgbClr val="0037A4"/>
                </a:solidFill>
              </a:rPr>
              <a:t>sont</a:t>
            </a:r>
            <a:r>
              <a:rPr lang="en-US" dirty="0">
                <a:solidFill>
                  <a:srgbClr val="0037A4"/>
                </a:solidFill>
              </a:rPr>
              <a:t> </a:t>
            </a:r>
            <a:r>
              <a:rPr lang="en-US" dirty="0" err="1">
                <a:solidFill>
                  <a:srgbClr val="0037A4"/>
                </a:solidFill>
              </a:rPr>
              <a:t>dépendants</a:t>
            </a:r>
            <a:r>
              <a:rPr lang="en-US" dirty="0">
                <a:solidFill>
                  <a:srgbClr val="0037A4"/>
                </a:solidFill>
              </a:rPr>
              <a:t> pendant 5 </a:t>
            </a:r>
            <a:r>
              <a:rPr lang="en-US" dirty="0" err="1">
                <a:solidFill>
                  <a:srgbClr val="0037A4"/>
                </a:solidFill>
              </a:rPr>
              <a:t>ans</a:t>
            </a:r>
            <a:r>
              <a:rPr lang="en-US" dirty="0">
                <a:solidFill>
                  <a:srgbClr val="0037A4"/>
                </a:solidFill>
              </a:rPr>
              <a:t>  </a:t>
            </a:r>
          </a:p>
          <a:p>
            <a:pPr>
              <a:buFont typeface="Wingdings" panose="05000000000000000000" pitchFamily="2" charset="2"/>
              <a:buChar char="ü"/>
            </a:pPr>
            <a:endParaRPr lang="en-US" dirty="0">
              <a:solidFill>
                <a:srgbClr val="0037A4"/>
              </a:solidFill>
            </a:endParaRPr>
          </a:p>
          <a:p>
            <a:pPr>
              <a:buFont typeface="Wingdings" panose="05000000000000000000" pitchFamily="2" charset="2"/>
              <a:buChar char="ü"/>
            </a:pPr>
            <a:endParaRPr lang="en-US" dirty="0">
              <a:solidFill>
                <a:srgbClr val="0037A4"/>
              </a:solidFill>
            </a:endParaRPr>
          </a:p>
          <a:p>
            <a:pPr>
              <a:buFont typeface="Wingdings" panose="05000000000000000000" pitchFamily="2" charset="2"/>
              <a:buChar char="ü"/>
            </a:pPr>
            <a:r>
              <a:rPr lang="en-US" dirty="0">
                <a:solidFill>
                  <a:srgbClr val="0037A4"/>
                </a:solidFill>
              </a:rPr>
              <a:t>Facile </a:t>
            </a:r>
            <a:r>
              <a:rPr lang="en-US" dirty="0" err="1">
                <a:solidFill>
                  <a:srgbClr val="0037A4"/>
                </a:solidFill>
              </a:rPr>
              <a:t>d’enregistrer</a:t>
            </a:r>
            <a:r>
              <a:rPr lang="en-US" dirty="0">
                <a:solidFill>
                  <a:srgbClr val="0037A4"/>
                </a:solidFill>
              </a:rPr>
              <a:t> des </a:t>
            </a:r>
            <a:r>
              <a:rPr lang="en-US" dirty="0" err="1">
                <a:solidFill>
                  <a:srgbClr val="0037A4"/>
                </a:solidFill>
              </a:rPr>
              <a:t>changements</a:t>
            </a:r>
            <a:r>
              <a:rPr lang="en-US" dirty="0">
                <a:solidFill>
                  <a:srgbClr val="0037A4"/>
                </a:solidFill>
              </a:rPr>
              <a:t> à </a:t>
            </a:r>
            <a:r>
              <a:rPr lang="en-US" dirty="0" err="1">
                <a:solidFill>
                  <a:srgbClr val="0037A4"/>
                </a:solidFill>
              </a:rPr>
              <a:t>l’IR</a:t>
            </a:r>
            <a:r>
              <a:rPr lang="en-US" dirty="0">
                <a:solidFill>
                  <a:srgbClr val="0037A4"/>
                </a:solidFill>
              </a:rPr>
              <a:t> </a:t>
            </a:r>
            <a:endParaRPr lang="en-US" dirty="0"/>
          </a:p>
          <a:p>
            <a:pPr>
              <a:buFont typeface="Wingdings" panose="05000000000000000000" pitchFamily="2" charset="2"/>
              <a:buChar char="ü"/>
            </a:pPr>
            <a:r>
              <a:rPr lang="en-US" dirty="0" err="1">
                <a:solidFill>
                  <a:srgbClr val="0037A4"/>
                </a:solidFill>
              </a:rPr>
              <a:t>Désignation</a:t>
            </a:r>
            <a:r>
              <a:rPr lang="en-US" dirty="0">
                <a:solidFill>
                  <a:srgbClr val="0037A4"/>
                </a:solidFill>
              </a:rPr>
              <a:t> </a:t>
            </a:r>
            <a:r>
              <a:rPr lang="en-US" dirty="0" err="1">
                <a:solidFill>
                  <a:srgbClr val="0037A4"/>
                </a:solidFill>
              </a:rPr>
              <a:t>postérieure</a:t>
            </a:r>
            <a:r>
              <a:rPr lang="en-US" dirty="0">
                <a:solidFill>
                  <a:srgbClr val="0037A4"/>
                </a:solidFill>
              </a:rPr>
              <a:t> possible de nouveaux pays et </a:t>
            </a:r>
            <a:r>
              <a:rPr lang="en-US" dirty="0" err="1">
                <a:solidFill>
                  <a:srgbClr val="0037A4"/>
                </a:solidFill>
              </a:rPr>
              <a:t>transfert</a:t>
            </a:r>
            <a:r>
              <a:rPr lang="en-US" dirty="0">
                <a:solidFill>
                  <a:srgbClr val="0037A4"/>
                </a:solidFill>
              </a:rPr>
              <a:t> </a:t>
            </a:r>
            <a:r>
              <a:rPr lang="en-US" dirty="0" err="1">
                <a:solidFill>
                  <a:srgbClr val="0037A4"/>
                </a:solidFill>
              </a:rPr>
              <a:t>partiel</a:t>
            </a:r>
            <a:r>
              <a:rPr lang="en-US" dirty="0">
                <a:solidFill>
                  <a:srgbClr val="0037A4"/>
                </a:solidFill>
              </a:rPr>
              <a:t> possible</a:t>
            </a:r>
          </a:p>
          <a:p>
            <a:pPr>
              <a:buFont typeface="Wingdings" panose="05000000000000000000" pitchFamily="2" charset="2"/>
              <a:buChar char="ü"/>
            </a:pPr>
            <a:r>
              <a:rPr lang="en-US" dirty="0">
                <a:solidFill>
                  <a:srgbClr val="0037A4"/>
                </a:solidFill>
              </a:rPr>
              <a:t>Si pas d’ objection </a:t>
            </a:r>
            <a:r>
              <a:rPr lang="en-US" dirty="0" err="1">
                <a:solidFill>
                  <a:srgbClr val="0037A4"/>
                </a:solidFill>
              </a:rPr>
              <a:t>lors</a:t>
            </a:r>
            <a:r>
              <a:rPr lang="en-US" dirty="0">
                <a:solidFill>
                  <a:srgbClr val="0037A4"/>
                </a:solidFill>
              </a:rPr>
              <a:t> de </a:t>
            </a:r>
            <a:r>
              <a:rPr lang="en-US" dirty="0" err="1">
                <a:solidFill>
                  <a:srgbClr val="0037A4"/>
                </a:solidFill>
              </a:rPr>
              <a:t>l’enregistrement</a:t>
            </a:r>
            <a:r>
              <a:rPr lang="en-US" dirty="0">
                <a:solidFill>
                  <a:srgbClr val="0037A4"/>
                </a:solidFill>
              </a:rPr>
              <a:t>, pas </a:t>
            </a:r>
            <a:r>
              <a:rPr lang="en-US" dirty="0" err="1">
                <a:solidFill>
                  <a:srgbClr val="0037A4"/>
                </a:solidFill>
              </a:rPr>
              <a:t>besoin</a:t>
            </a:r>
            <a:r>
              <a:rPr lang="en-US" dirty="0">
                <a:solidFill>
                  <a:srgbClr val="0037A4"/>
                </a:solidFill>
              </a:rPr>
              <a:t> de </a:t>
            </a:r>
            <a:r>
              <a:rPr lang="en-US" dirty="0" err="1">
                <a:solidFill>
                  <a:srgbClr val="0037A4"/>
                </a:solidFill>
              </a:rPr>
              <a:t>représentant</a:t>
            </a:r>
            <a:r>
              <a:rPr lang="en-US" dirty="0">
                <a:solidFill>
                  <a:srgbClr val="0037A4"/>
                </a:solidFill>
              </a:rPr>
              <a:t> local</a:t>
            </a:r>
          </a:p>
        </p:txBody>
      </p:sp>
      <p:sp>
        <p:nvSpPr>
          <p:cNvPr id="4" name="Slide Number Placeholder 3"/>
          <p:cNvSpPr>
            <a:spLocks noGrp="1"/>
          </p:cNvSpPr>
          <p:nvPr>
            <p:ph type="sldNum" sz="quarter" idx="4"/>
          </p:nvPr>
        </p:nvSpPr>
        <p:spPr/>
        <p:txBody>
          <a:bodyPr/>
          <a:lstStyle/>
          <a:p>
            <a:fld id="{11F28F56-7774-41DD-A448-5576A3503CBC}" type="slidenum">
              <a:rPr lang="en-US" smtClean="0"/>
              <a:pPr/>
              <a:t>23</a:t>
            </a:fld>
            <a:endParaRPr lang="en-US"/>
          </a:p>
        </p:txBody>
      </p:sp>
      <p:sp>
        <p:nvSpPr>
          <p:cNvPr id="5" name="Title 1"/>
          <p:cNvSpPr txBox="1">
            <a:spLocks/>
          </p:cNvSpPr>
          <p:nvPr/>
        </p:nvSpPr>
        <p:spPr bwMode="auto">
          <a:xfrm>
            <a:off x="609600" y="1290619"/>
            <a:ext cx="8229600" cy="839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baseline="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a:lstStyle>
          <a:p>
            <a:r>
              <a:rPr lang="en-GB" sz="2800" b="0" kern="0" dirty="0" err="1">
                <a:solidFill>
                  <a:schemeClr val="tx1"/>
                </a:solidFill>
              </a:rPr>
              <a:t>Quelques</a:t>
            </a:r>
            <a:r>
              <a:rPr lang="en-GB" sz="2800" b="0" kern="0" dirty="0">
                <a:solidFill>
                  <a:schemeClr val="tx1"/>
                </a:solidFill>
              </a:rPr>
              <a:t> </a:t>
            </a:r>
            <a:r>
              <a:rPr lang="en-GB" sz="2800" b="0" kern="0" dirty="0" err="1">
                <a:solidFill>
                  <a:schemeClr val="tx1"/>
                </a:solidFill>
              </a:rPr>
              <a:t>contraintes</a:t>
            </a:r>
            <a:r>
              <a:rPr lang="en-GB" sz="2800" b="0" kern="0" dirty="0">
                <a:solidFill>
                  <a:schemeClr val="tx1"/>
                </a:solidFill>
              </a:rPr>
              <a:t>…</a:t>
            </a:r>
            <a:endParaRPr lang="en-US" sz="2800" kern="0" dirty="0">
              <a:solidFill>
                <a:schemeClr val="tx1"/>
              </a:solidFill>
            </a:endParaRPr>
          </a:p>
        </p:txBody>
      </p:sp>
      <p:sp>
        <p:nvSpPr>
          <p:cNvPr id="6" name="Title 1"/>
          <p:cNvSpPr txBox="1">
            <a:spLocks/>
          </p:cNvSpPr>
          <p:nvPr/>
        </p:nvSpPr>
        <p:spPr bwMode="auto">
          <a:xfrm>
            <a:off x="685800" y="3200400"/>
            <a:ext cx="8229600" cy="839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baseline="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a:lstStyle>
          <a:p>
            <a:r>
              <a:rPr lang="en-GB" sz="2800" b="0" kern="0" dirty="0" err="1">
                <a:solidFill>
                  <a:schemeClr val="tx1"/>
                </a:solidFill>
              </a:rPr>
              <a:t>Mais</a:t>
            </a:r>
            <a:r>
              <a:rPr lang="en-GB" sz="2800" b="0" kern="0" dirty="0">
                <a:solidFill>
                  <a:schemeClr val="tx1"/>
                </a:solidFill>
              </a:rPr>
              <a:t> </a:t>
            </a:r>
            <a:r>
              <a:rPr lang="en-GB" sz="2800" b="0" kern="0" dirty="0" err="1">
                <a:solidFill>
                  <a:schemeClr val="tx1"/>
                </a:solidFill>
              </a:rPr>
              <a:t>très</a:t>
            </a:r>
            <a:r>
              <a:rPr lang="en-GB" sz="2800" b="0" kern="0" dirty="0">
                <a:solidFill>
                  <a:schemeClr val="tx1"/>
                </a:solidFill>
              </a:rPr>
              <a:t> utile à bien des </a:t>
            </a:r>
            <a:r>
              <a:rPr lang="en-GB" sz="2800" b="0" kern="0" dirty="0" err="1">
                <a:solidFill>
                  <a:schemeClr val="tx1"/>
                </a:solidFill>
              </a:rPr>
              <a:t>égards</a:t>
            </a:r>
            <a:r>
              <a:rPr lang="en-GB" sz="2800" b="0" kern="0" dirty="0">
                <a:solidFill>
                  <a:schemeClr val="tx1"/>
                </a:solidFill>
              </a:rPr>
              <a:t>…  </a:t>
            </a:r>
            <a:endParaRPr lang="en-US" sz="2800" kern="0" dirty="0">
              <a:solidFill>
                <a:schemeClr val="tx1"/>
              </a:solidFill>
            </a:endParaRPr>
          </a:p>
        </p:txBody>
      </p:sp>
    </p:spTree>
    <p:extLst>
      <p:ext uri="{BB962C8B-B14F-4D97-AF65-F5344CB8AC3E}">
        <p14:creationId xmlns:p14="http://schemas.microsoft.com/office/powerpoint/2010/main" val="360642861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8200"/>
            <a:ext cx="8839200" cy="948600"/>
          </a:xfrm>
        </p:spPr>
        <p:txBody>
          <a:bodyPr/>
          <a:lstStyle/>
          <a:p>
            <a:r>
              <a:rPr lang="fr-CH" sz="3200" b="0" dirty="0"/>
              <a:t>La difficulté parfois avec la protection de base…</a:t>
            </a:r>
          </a:p>
        </p:txBody>
      </p:sp>
      <p:pic>
        <p:nvPicPr>
          <p:cNvPr id="225" name="Picture 224"/>
          <p:cNvPicPr>
            <a:picLocks noChangeAspect="1"/>
          </p:cNvPicPr>
          <p:nvPr/>
        </p:nvPicPr>
        <p:blipFill>
          <a:blip r:embed="rId2"/>
          <a:stretch>
            <a:fillRect/>
          </a:stretch>
        </p:blipFill>
        <p:spPr>
          <a:xfrm>
            <a:off x="6998067" y="1342255"/>
            <a:ext cx="1440000" cy="993600"/>
          </a:xfrm>
          <a:prstGeom prst="rect">
            <a:avLst/>
          </a:prstGeom>
        </p:spPr>
      </p:pic>
      <p:pic>
        <p:nvPicPr>
          <p:cNvPr id="226" name="Picture 225"/>
          <p:cNvPicPr>
            <a:picLocks noChangeAspect="1"/>
          </p:cNvPicPr>
          <p:nvPr/>
        </p:nvPicPr>
        <p:blipFill>
          <a:blip r:embed="rId3"/>
          <a:stretch>
            <a:fillRect/>
          </a:stretch>
        </p:blipFill>
        <p:spPr>
          <a:xfrm>
            <a:off x="3852000" y="1342255"/>
            <a:ext cx="1440000" cy="905728"/>
          </a:xfrm>
          <a:prstGeom prst="rect">
            <a:avLst/>
          </a:prstGeom>
        </p:spPr>
      </p:pic>
      <p:pic>
        <p:nvPicPr>
          <p:cNvPr id="227" name="Picture 226"/>
          <p:cNvPicPr>
            <a:picLocks noChangeAspect="1"/>
          </p:cNvPicPr>
          <p:nvPr/>
        </p:nvPicPr>
        <p:blipFill>
          <a:blip r:embed="rId4"/>
          <a:stretch>
            <a:fillRect/>
          </a:stretch>
        </p:blipFill>
        <p:spPr>
          <a:xfrm>
            <a:off x="829024" y="1234243"/>
            <a:ext cx="715220" cy="1440000"/>
          </a:xfrm>
          <a:prstGeom prst="rect">
            <a:avLst/>
          </a:prstGeom>
        </p:spPr>
      </p:pic>
      <p:pic>
        <p:nvPicPr>
          <p:cNvPr id="228" name="Picture 227"/>
          <p:cNvPicPr>
            <a:picLocks noChangeAspect="1"/>
          </p:cNvPicPr>
          <p:nvPr/>
        </p:nvPicPr>
        <p:blipFill>
          <a:blip r:embed="rId5"/>
          <a:stretch>
            <a:fillRect/>
          </a:stretch>
        </p:blipFill>
        <p:spPr>
          <a:xfrm>
            <a:off x="611560" y="3015748"/>
            <a:ext cx="5616000" cy="3005540"/>
          </a:xfrm>
          <a:prstGeom prst="rect">
            <a:avLst/>
          </a:prstGeom>
          <a:ln>
            <a:noFill/>
          </a:ln>
          <a:effectLst>
            <a:outerShdw blurRad="190500" algn="tl" rotWithShape="0">
              <a:srgbClr val="000000">
                <a:alpha val="70000"/>
              </a:srgbClr>
            </a:outerShdw>
          </a:effectLst>
        </p:spPr>
      </p:pic>
      <p:sp>
        <p:nvSpPr>
          <p:cNvPr id="231" name="Right Arrow 230"/>
          <p:cNvSpPr/>
          <p:nvPr/>
        </p:nvSpPr>
        <p:spPr bwMode="auto">
          <a:xfrm>
            <a:off x="6014550" y="1683680"/>
            <a:ext cx="360040" cy="216024"/>
          </a:xfrm>
          <a:prstGeom prst="rightArrow">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2813" rtl="0" eaLnBrk="1" fontAlgn="base" latinLnBrk="0" hangingPunct="1">
              <a:lnSpc>
                <a:spcPct val="100000"/>
              </a:lnSpc>
              <a:spcBef>
                <a:spcPct val="0"/>
              </a:spcBef>
              <a:spcAft>
                <a:spcPct val="0"/>
              </a:spcAft>
              <a:buClrTx/>
              <a:buSzPct val="120000"/>
              <a:buFontTx/>
              <a:buNone/>
              <a:tabLst/>
            </a:pPr>
            <a:endParaRPr kumimoji="0" lang="fr-CH" sz="1600" b="1" i="0" u="none" strike="noStrike" cap="none" normalizeH="0" baseline="0">
              <a:ln>
                <a:noFill/>
              </a:ln>
              <a:solidFill>
                <a:schemeClr val="tx1"/>
              </a:solidFill>
              <a:effectLst/>
              <a:latin typeface="Futura Bk"/>
              <a:cs typeface="Arial" pitchFamily="34" charset="0"/>
            </a:endParaRPr>
          </a:p>
        </p:txBody>
      </p:sp>
      <p:sp>
        <p:nvSpPr>
          <p:cNvPr id="232" name="Right Arrow 231"/>
          <p:cNvSpPr/>
          <p:nvPr/>
        </p:nvSpPr>
        <p:spPr bwMode="auto">
          <a:xfrm>
            <a:off x="2409370" y="1683680"/>
            <a:ext cx="360040" cy="216024"/>
          </a:xfrm>
          <a:prstGeom prst="rightArrow">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2813" rtl="0" eaLnBrk="1" fontAlgn="base" latinLnBrk="0" hangingPunct="1">
              <a:lnSpc>
                <a:spcPct val="100000"/>
              </a:lnSpc>
              <a:spcBef>
                <a:spcPct val="0"/>
              </a:spcBef>
              <a:spcAft>
                <a:spcPct val="0"/>
              </a:spcAft>
              <a:buClrTx/>
              <a:buSzPct val="120000"/>
              <a:buFontTx/>
              <a:buNone/>
              <a:tabLst/>
            </a:pPr>
            <a:endParaRPr kumimoji="0" lang="fr-CH" sz="1600" b="1" i="0" u="none" strike="noStrike" cap="none" normalizeH="0" baseline="0">
              <a:ln>
                <a:noFill/>
              </a:ln>
              <a:solidFill>
                <a:schemeClr val="tx1"/>
              </a:solidFill>
              <a:effectLst/>
              <a:latin typeface="Futura Bk"/>
              <a:cs typeface="Arial" pitchFamily="34" charset="0"/>
            </a:endParaRPr>
          </a:p>
        </p:txBody>
      </p:sp>
      <p:sp>
        <p:nvSpPr>
          <p:cNvPr id="233" name="Right Arrow 232"/>
          <p:cNvSpPr/>
          <p:nvPr/>
        </p:nvSpPr>
        <p:spPr bwMode="auto">
          <a:xfrm rot="5400000">
            <a:off x="7538047" y="2839911"/>
            <a:ext cx="360040" cy="216024"/>
          </a:xfrm>
          <a:prstGeom prst="rightArrow">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2813" rtl="0" eaLnBrk="1" fontAlgn="base" latinLnBrk="0" hangingPunct="1">
              <a:lnSpc>
                <a:spcPct val="100000"/>
              </a:lnSpc>
              <a:spcBef>
                <a:spcPct val="0"/>
              </a:spcBef>
              <a:spcAft>
                <a:spcPct val="0"/>
              </a:spcAft>
              <a:buClrTx/>
              <a:buSzPct val="120000"/>
              <a:buFontTx/>
              <a:buNone/>
              <a:tabLst/>
            </a:pPr>
            <a:endParaRPr kumimoji="0" lang="fr-CH" sz="1600" b="1" i="0" u="none" strike="noStrike" cap="none" normalizeH="0" baseline="0">
              <a:ln>
                <a:noFill/>
              </a:ln>
              <a:solidFill>
                <a:schemeClr val="tx1"/>
              </a:solidFill>
              <a:effectLst/>
              <a:latin typeface="Futura Bk"/>
              <a:cs typeface="Arial" pitchFamily="34" charset="0"/>
            </a:endParaRPr>
          </a:p>
        </p:txBody>
      </p:sp>
      <p:sp>
        <p:nvSpPr>
          <p:cNvPr id="234" name="TextBox 233"/>
          <p:cNvSpPr txBox="1"/>
          <p:nvPr/>
        </p:nvSpPr>
        <p:spPr bwMode="gray">
          <a:xfrm>
            <a:off x="7164911" y="4070685"/>
            <a:ext cx="1616102" cy="73866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342900" marR="0" indent="-342900" algn="l" defTabSz="912813" rtl="0" eaLnBrk="0" fontAlgn="base" latinLnBrk="0" hangingPunct="0">
              <a:lnSpc>
                <a:spcPct val="100000"/>
              </a:lnSpc>
              <a:spcBef>
                <a:spcPct val="0"/>
              </a:spcBef>
              <a:spcAft>
                <a:spcPct val="0"/>
              </a:spcAft>
              <a:buClrTx/>
              <a:buSzPct val="120000"/>
              <a:buFontTx/>
              <a:buNone/>
              <a:tabLst/>
            </a:pPr>
            <a:r>
              <a:rPr kumimoji="0" lang="fr-CH" sz="1600" b="0" i="0" u="none" strike="noStrike" kern="0" cap="none" spc="0" normalizeH="0" baseline="0" noProof="0" dirty="0">
                <a:ln>
                  <a:noFill/>
                </a:ln>
                <a:solidFill>
                  <a:schemeClr val="bg2">
                    <a:lumMod val="65000"/>
                    <a:lumOff val="35000"/>
                  </a:schemeClr>
                </a:solidFill>
                <a:effectLst/>
                <a:uLnTx/>
                <a:uFillTx/>
                <a:latin typeface="Arial"/>
                <a:ea typeface="+mn-ea"/>
                <a:cs typeface="+mn-cs"/>
              </a:rPr>
              <a:t>29 Dépôts</a:t>
            </a:r>
          </a:p>
          <a:p>
            <a:pPr marL="342900" marR="0" indent="-342900" algn="l" defTabSz="912813" rtl="0" eaLnBrk="0" fontAlgn="base" latinLnBrk="0" hangingPunct="0">
              <a:lnSpc>
                <a:spcPct val="100000"/>
              </a:lnSpc>
              <a:spcBef>
                <a:spcPct val="0"/>
              </a:spcBef>
              <a:spcAft>
                <a:spcPct val="0"/>
              </a:spcAft>
              <a:buClrTx/>
              <a:buSzPct val="120000"/>
              <a:buFontTx/>
              <a:buNone/>
              <a:tabLst/>
            </a:pPr>
            <a:r>
              <a:rPr kumimoji="0" lang="fr-CH" sz="1600" b="0" i="0" u="none" strike="noStrike" kern="0" cap="none" spc="0" normalizeH="0" baseline="0" noProof="0" dirty="0">
                <a:ln>
                  <a:noFill/>
                </a:ln>
                <a:solidFill>
                  <a:schemeClr val="bg2">
                    <a:lumMod val="65000"/>
                    <a:lumOff val="35000"/>
                  </a:schemeClr>
                </a:solidFill>
                <a:effectLst/>
                <a:uLnTx/>
                <a:uFillTx/>
                <a:latin typeface="Arial"/>
                <a:ea typeface="+mn-ea"/>
                <a:cs typeface="+mn-cs"/>
              </a:rPr>
              <a:t>Nationaux au</a:t>
            </a:r>
          </a:p>
          <a:p>
            <a:pPr marL="342900" marR="0" indent="-342900" algn="l" defTabSz="912813" rtl="0" eaLnBrk="0" fontAlgn="base" latinLnBrk="0" hangingPunct="0">
              <a:lnSpc>
                <a:spcPct val="100000"/>
              </a:lnSpc>
              <a:spcBef>
                <a:spcPct val="0"/>
              </a:spcBef>
              <a:spcAft>
                <a:spcPct val="0"/>
              </a:spcAft>
              <a:buClrTx/>
              <a:buSzPct val="120000"/>
              <a:buFontTx/>
              <a:buNone/>
              <a:tabLst/>
            </a:pPr>
            <a:r>
              <a:rPr kumimoji="0" lang="fr-CH" sz="1600" b="0" i="0" u="none" strike="noStrike" kern="0" cap="none" spc="0" normalizeH="0" baseline="0" noProof="0" dirty="0">
                <a:ln>
                  <a:noFill/>
                </a:ln>
                <a:solidFill>
                  <a:schemeClr val="bg2">
                    <a:lumMod val="65000"/>
                    <a:lumOff val="35000"/>
                  </a:schemeClr>
                </a:solidFill>
                <a:effectLst/>
                <a:uLnTx/>
                <a:uFillTx/>
                <a:latin typeface="Arial"/>
                <a:ea typeface="+mn-ea"/>
                <a:cs typeface="+mn-cs"/>
              </a:rPr>
              <a:t>lieu d’1 IR</a:t>
            </a:r>
          </a:p>
        </p:txBody>
      </p:sp>
      <p:sp>
        <p:nvSpPr>
          <p:cNvPr id="235" name="Right Arrow 234"/>
          <p:cNvSpPr/>
          <p:nvPr/>
        </p:nvSpPr>
        <p:spPr bwMode="auto">
          <a:xfrm rot="10800000">
            <a:off x="6516216" y="4424338"/>
            <a:ext cx="360040" cy="216024"/>
          </a:xfrm>
          <a:prstGeom prst="rightArrow">
            <a:avLst/>
          </a:prstGeom>
          <a:noFill/>
          <a:ln w="127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2813" rtl="0" eaLnBrk="1" fontAlgn="base" latinLnBrk="0" hangingPunct="1">
              <a:lnSpc>
                <a:spcPct val="100000"/>
              </a:lnSpc>
              <a:spcBef>
                <a:spcPct val="0"/>
              </a:spcBef>
              <a:spcAft>
                <a:spcPct val="0"/>
              </a:spcAft>
              <a:buClrTx/>
              <a:buSzPct val="120000"/>
              <a:buFontTx/>
              <a:buNone/>
              <a:tabLst/>
            </a:pPr>
            <a:endParaRPr kumimoji="0" lang="fr-CH" sz="1600" b="1" i="0" u="none" strike="noStrike" cap="none" normalizeH="0" baseline="0">
              <a:ln>
                <a:noFill/>
              </a:ln>
              <a:solidFill>
                <a:schemeClr val="tx1"/>
              </a:solidFill>
              <a:effectLst/>
              <a:latin typeface="Futura Bk"/>
              <a:cs typeface="Arial" pitchFamily="34" charset="0"/>
            </a:endParaRPr>
          </a:p>
        </p:txBody>
      </p:sp>
    </p:spTree>
    <p:extLst>
      <p:ext uri="{BB962C8B-B14F-4D97-AF65-F5344CB8AC3E}">
        <p14:creationId xmlns:p14="http://schemas.microsoft.com/office/powerpoint/2010/main" val="1302408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2"/>
                                        </p:tgtEl>
                                        <p:attrNameLst>
                                          <p:attrName>style.visibility</p:attrName>
                                        </p:attrNameLst>
                                      </p:cBhvr>
                                      <p:to>
                                        <p:strVal val="visible"/>
                                      </p:to>
                                    </p:set>
                                    <p:animEffect transition="in" filter="fade">
                                      <p:cBhvr>
                                        <p:cTn id="12" dur="500"/>
                                        <p:tgtEl>
                                          <p:spTgt spid="2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6"/>
                                        </p:tgtEl>
                                        <p:attrNameLst>
                                          <p:attrName>style.visibility</p:attrName>
                                        </p:attrNameLst>
                                      </p:cBhvr>
                                      <p:to>
                                        <p:strVal val="visible"/>
                                      </p:to>
                                    </p:set>
                                    <p:animEffect transition="in" filter="fade">
                                      <p:cBhvr>
                                        <p:cTn id="17" dur="500"/>
                                        <p:tgtEl>
                                          <p:spTgt spid="2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1"/>
                                        </p:tgtEl>
                                        <p:attrNameLst>
                                          <p:attrName>style.visibility</p:attrName>
                                        </p:attrNameLst>
                                      </p:cBhvr>
                                      <p:to>
                                        <p:strVal val="visible"/>
                                      </p:to>
                                    </p:set>
                                    <p:animEffect transition="in" filter="fade">
                                      <p:cBhvr>
                                        <p:cTn id="22" dur="500"/>
                                        <p:tgtEl>
                                          <p:spTgt spid="2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
                                        </p:tgtEl>
                                        <p:attrNameLst>
                                          <p:attrName>style.visibility</p:attrName>
                                        </p:attrNameLst>
                                      </p:cBhvr>
                                      <p:to>
                                        <p:strVal val="visible"/>
                                      </p:to>
                                    </p:set>
                                    <p:animEffect transition="in" filter="fade">
                                      <p:cBhvr>
                                        <p:cTn id="27" dur="500"/>
                                        <p:tgtEl>
                                          <p:spTgt spid="2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3"/>
                                        </p:tgtEl>
                                        <p:attrNameLst>
                                          <p:attrName>style.visibility</p:attrName>
                                        </p:attrNameLst>
                                      </p:cBhvr>
                                      <p:to>
                                        <p:strVal val="visible"/>
                                      </p:to>
                                    </p:set>
                                    <p:animEffect transition="in" filter="fade">
                                      <p:cBhvr>
                                        <p:cTn id="32" dur="500"/>
                                        <p:tgtEl>
                                          <p:spTgt spid="2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4"/>
                                        </p:tgtEl>
                                        <p:attrNameLst>
                                          <p:attrName>style.visibility</p:attrName>
                                        </p:attrNameLst>
                                      </p:cBhvr>
                                      <p:to>
                                        <p:strVal val="visible"/>
                                      </p:to>
                                    </p:set>
                                    <p:animEffect transition="in" filter="fade">
                                      <p:cBhvr>
                                        <p:cTn id="37" dur="500"/>
                                        <p:tgtEl>
                                          <p:spTgt spid="2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5"/>
                                        </p:tgtEl>
                                        <p:attrNameLst>
                                          <p:attrName>style.visibility</p:attrName>
                                        </p:attrNameLst>
                                      </p:cBhvr>
                                      <p:to>
                                        <p:strVal val="visible"/>
                                      </p:to>
                                    </p:set>
                                    <p:animEffect transition="in" filter="fade">
                                      <p:cBhvr>
                                        <p:cTn id="42" dur="500"/>
                                        <p:tgtEl>
                                          <p:spTgt spid="2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8"/>
                                        </p:tgtEl>
                                        <p:attrNameLst>
                                          <p:attrName>style.visibility</p:attrName>
                                        </p:attrNameLst>
                                      </p:cBhvr>
                                      <p:to>
                                        <p:strVal val="visible"/>
                                      </p:to>
                                    </p:set>
                                    <p:animEffect transition="in" filter="fade">
                                      <p:cBhvr>
                                        <p:cTn id="47"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animBg="1"/>
      <p:bldP spid="232" grpId="0" animBg="1"/>
      <p:bldP spid="233" grpId="0" animBg="1"/>
      <p:bldP spid="234" grpId="0"/>
      <p:bldP spid="2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304799" y="1106507"/>
            <a:ext cx="8748464"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Clr>
                <a:srgbClr val="006FB3"/>
              </a:buClr>
              <a:buFont typeface="Arial" pitchFamily="34" charset="0"/>
              <a:defRPr sz="1900">
                <a:solidFill>
                  <a:schemeClr val="tx1"/>
                </a:solidFill>
                <a:latin typeface="Arial" pitchFamily="34" charset="0"/>
              </a:defRPr>
            </a:lvl1pPr>
            <a:lvl2pPr marL="800100" indent="-342900" eaLnBrk="0" hangingPunct="0">
              <a:spcBef>
                <a:spcPct val="20000"/>
              </a:spcBef>
              <a:buClr>
                <a:schemeClr val="tx1"/>
              </a:buClr>
              <a:buFont typeface="Arial" pitchFamily="34" charset="0"/>
              <a:buChar char="–"/>
              <a:defRPr sz="1900">
                <a:solidFill>
                  <a:schemeClr val="tx1"/>
                </a:solidFill>
                <a:latin typeface="Arial" pitchFamily="34" charset="0"/>
              </a:defRPr>
            </a:lvl2pPr>
            <a:lvl3pPr marL="1143000" indent="-228600" eaLnBrk="0" hangingPunct="0">
              <a:spcBef>
                <a:spcPct val="20000"/>
              </a:spcBef>
              <a:buClr>
                <a:schemeClr val="tx1"/>
              </a:buClr>
              <a:buFont typeface="Times New Roman" pitchFamily="18"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400">
                <a:solidFill>
                  <a:schemeClr val="tx1"/>
                </a:solidFill>
                <a:latin typeface="Arial" pitchFamily="34" charset="0"/>
              </a:defRPr>
            </a:lvl4pPr>
            <a:lvl5pPr marL="2057400" indent="-228600" eaLnBrk="0" hangingPunct="0">
              <a:spcBef>
                <a:spcPct val="20000"/>
              </a:spcBef>
              <a:buClr>
                <a:schemeClr val="bg2"/>
              </a:buClr>
              <a:buFont typeface="Arial" pitchFamily="34" charset="0"/>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9pPr>
          </a:lstStyle>
          <a:p>
            <a:pPr lvl="0" eaLnBrk="1" fontAlgn="base" hangingPunct="1">
              <a:spcBef>
                <a:spcPct val="0"/>
              </a:spcBef>
              <a:spcAft>
                <a:spcPct val="0"/>
              </a:spcAft>
              <a:buClr>
                <a:srgbClr val="008000"/>
              </a:buClr>
              <a:defRPr/>
            </a:pPr>
            <a:r>
              <a:rPr kumimoji="0" lang="en-GB" altLang="en-US" sz="20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rPr>
              <a:t>La protection des </a:t>
            </a:r>
            <a:r>
              <a:rPr lang="en-GB" altLang="en-US" sz="2000" kern="0" dirty="0">
                <a:solidFill>
                  <a:srgbClr val="0037A4"/>
                </a:solidFill>
                <a:cs typeface="Arial" panose="020B0604020202020204" pitchFamily="34" charset="0"/>
                <a:sym typeface="Wingdings" pitchFamily="2" charset="2"/>
              </a:rPr>
              <a:t>Dessins et </a:t>
            </a:r>
            <a:r>
              <a:rPr lang="en-GB" altLang="en-US" sz="2000" kern="0" dirty="0" err="1">
                <a:solidFill>
                  <a:srgbClr val="0037A4"/>
                </a:solidFill>
                <a:cs typeface="Arial" panose="020B0604020202020204" pitchFamily="34" charset="0"/>
                <a:sym typeface="Wingdings" pitchFamily="2" charset="2"/>
              </a:rPr>
              <a:t>Modèles</a:t>
            </a:r>
            <a:r>
              <a:rPr lang="en-GB" altLang="en-US" sz="2000" kern="0" dirty="0">
                <a:solidFill>
                  <a:srgbClr val="0037A4"/>
                </a:solidFill>
                <a:cs typeface="Arial" panose="020B0604020202020204" pitchFamily="34" charset="0"/>
                <a:sym typeface="Wingdings" pitchFamily="2" charset="2"/>
              </a:rPr>
              <a:t> </a:t>
            </a:r>
            <a:r>
              <a:rPr lang="en-GB" altLang="en-US" sz="2000" kern="0" dirty="0" err="1">
                <a:solidFill>
                  <a:srgbClr val="0037A4"/>
                </a:solidFill>
                <a:cs typeface="Arial" panose="020B0604020202020204" pitchFamily="34" charset="0"/>
                <a:sym typeface="Wingdings" pitchFamily="2" charset="2"/>
              </a:rPr>
              <a:t>Internationaux</a:t>
            </a:r>
            <a:r>
              <a:rPr lang="en-GB" altLang="en-US" sz="2000" kern="0" dirty="0">
                <a:solidFill>
                  <a:srgbClr val="0037A4"/>
                </a:solidFill>
                <a:cs typeface="Arial" panose="020B0604020202020204" pitchFamily="34" charset="0"/>
                <a:sym typeface="Wingdings" pitchFamily="2" charset="2"/>
              </a:rPr>
              <a:t> </a:t>
            </a:r>
            <a:r>
              <a:rPr lang="en-GB" altLang="en-US" sz="2000" kern="0" dirty="0" err="1">
                <a:solidFill>
                  <a:srgbClr val="0037A4"/>
                </a:solidFill>
                <a:cs typeface="Arial" panose="020B0604020202020204" pitchFamily="34" charset="0"/>
                <a:sym typeface="Wingdings" pitchFamily="2" charset="2"/>
              </a:rPr>
              <a:t>peut</a:t>
            </a:r>
            <a:r>
              <a:rPr lang="en-GB" altLang="en-US" sz="2000" kern="0" dirty="0">
                <a:solidFill>
                  <a:srgbClr val="0037A4"/>
                </a:solidFill>
                <a:cs typeface="Arial" panose="020B0604020202020204" pitchFamily="34" charset="0"/>
                <a:sym typeface="Wingdings" pitchFamily="2" charset="2"/>
              </a:rPr>
              <a:t> </a:t>
            </a:r>
            <a:r>
              <a:rPr lang="en-GB" altLang="en-US" sz="2000" kern="0" dirty="0" err="1">
                <a:solidFill>
                  <a:srgbClr val="0037A4"/>
                </a:solidFill>
                <a:cs typeface="Arial" panose="020B0604020202020204" pitchFamily="34" charset="0"/>
                <a:sym typeface="Wingdings" pitchFamily="2" charset="2"/>
              </a:rPr>
              <a:t>vraiment</a:t>
            </a:r>
            <a:r>
              <a:rPr lang="en-GB" altLang="en-US" sz="2000" kern="0" dirty="0">
                <a:solidFill>
                  <a:srgbClr val="0037A4"/>
                </a:solidFill>
                <a:cs typeface="Arial" panose="020B0604020202020204" pitchFamily="34" charset="0"/>
                <a:sym typeface="Wingdings" pitchFamily="2" charset="2"/>
              </a:rPr>
              <a:t> </a:t>
            </a:r>
            <a:r>
              <a:rPr lang="en-GB" altLang="en-US" sz="2000" kern="0" dirty="0" err="1">
                <a:solidFill>
                  <a:srgbClr val="0037A4"/>
                </a:solidFill>
                <a:cs typeface="Arial" panose="020B0604020202020204" pitchFamily="34" charset="0"/>
                <a:sym typeface="Wingdings" pitchFamily="2" charset="2"/>
              </a:rPr>
              <a:t>être</a:t>
            </a:r>
            <a:r>
              <a:rPr lang="en-GB" altLang="en-US" sz="2000" kern="0" dirty="0">
                <a:solidFill>
                  <a:srgbClr val="0037A4"/>
                </a:solidFill>
                <a:cs typeface="Arial" panose="020B0604020202020204" pitchFamily="34" charset="0"/>
                <a:sym typeface="Wingdings" pitchFamily="2" charset="2"/>
              </a:rPr>
              <a:t> un bon </a:t>
            </a:r>
            <a:r>
              <a:rPr lang="en-GB" altLang="en-US" sz="2000" kern="0" dirty="0" err="1">
                <a:solidFill>
                  <a:srgbClr val="0037A4"/>
                </a:solidFill>
                <a:cs typeface="Arial" panose="020B0604020202020204" pitchFamily="34" charset="0"/>
                <a:sym typeface="Wingdings" pitchFamily="2" charset="2"/>
              </a:rPr>
              <a:t>complément</a:t>
            </a:r>
            <a:r>
              <a:rPr lang="en-GB" altLang="en-US" sz="2000" kern="0" dirty="0">
                <a:solidFill>
                  <a:srgbClr val="0037A4"/>
                </a:solidFill>
                <a:cs typeface="Arial" panose="020B0604020202020204" pitchFamily="34" charset="0"/>
                <a:sym typeface="Wingdings" pitchFamily="2" charset="2"/>
              </a:rPr>
              <a:t> à la protection des marques </a:t>
            </a:r>
            <a:r>
              <a:rPr lang="en-GB" altLang="en-US" sz="2000" kern="0" dirty="0" err="1">
                <a:solidFill>
                  <a:srgbClr val="0037A4"/>
                </a:solidFill>
                <a:cs typeface="Arial" panose="020B0604020202020204" pitchFamily="34" charset="0"/>
                <a:sym typeface="Wingdings" pitchFamily="2" charset="2"/>
              </a:rPr>
              <a:t>internationales</a:t>
            </a:r>
            <a:r>
              <a:rPr kumimoji="0" lang="en-GB" altLang="en-US" sz="20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rPr>
              <a:t>:</a:t>
            </a:r>
          </a:p>
          <a:p>
            <a:pPr marL="914400" marR="0" lvl="2" indent="0" defTabSz="914400" eaLnBrk="1" fontAlgn="base" latinLnBrk="0" hangingPunct="1">
              <a:lnSpc>
                <a:spcPct val="100000"/>
              </a:lnSpc>
              <a:spcBef>
                <a:spcPct val="0"/>
              </a:spcBef>
              <a:spcAft>
                <a:spcPct val="0"/>
              </a:spcAft>
              <a:buClr>
                <a:srgbClr val="008000"/>
              </a:buClr>
              <a:buSzTx/>
              <a:buNone/>
              <a:tabLst/>
              <a:defRPr/>
            </a:pPr>
            <a:endParaRPr kumimoji="0" lang="en-GB" altLang="en-US" sz="15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endParaRPr>
          </a:p>
          <a:p>
            <a:pPr marL="914400" marR="0" lvl="2" indent="0" defTabSz="914400" eaLnBrk="1" fontAlgn="base" latinLnBrk="0" hangingPunct="1">
              <a:lnSpc>
                <a:spcPct val="100000"/>
              </a:lnSpc>
              <a:spcBef>
                <a:spcPct val="0"/>
              </a:spcBef>
              <a:spcAft>
                <a:spcPct val="0"/>
              </a:spcAft>
              <a:buClr>
                <a:srgbClr val="008000"/>
              </a:buClr>
              <a:buSzTx/>
              <a:buNone/>
              <a:tabLst/>
              <a:defRPr/>
            </a:pPr>
            <a:r>
              <a:rPr kumimoji="0" lang="en-GB"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rPr>
              <a:t>a) Si certain </a:t>
            </a:r>
            <a:r>
              <a:rPr kumimoji="0" lang="en-GB" altLang="en-US" sz="1800" b="0" i="0" u="none" strike="noStrike" kern="0" cap="none" spc="0" normalizeH="0" baseline="0" noProof="0" dirty="0" err="1">
                <a:ln>
                  <a:noFill/>
                </a:ln>
                <a:solidFill>
                  <a:srgbClr val="0037A4"/>
                </a:solidFill>
                <a:effectLst/>
                <a:uLnTx/>
                <a:uFillTx/>
                <a:cs typeface="Arial" panose="020B0604020202020204" pitchFamily="34" charset="0"/>
                <a:sym typeface="Wingdings" pitchFamily="2" charset="2"/>
              </a:rPr>
              <a:t>éléments</a:t>
            </a:r>
            <a:r>
              <a:rPr kumimoji="0" lang="en-GB"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rPr>
              <a:t> ne </a:t>
            </a:r>
            <a:r>
              <a:rPr kumimoji="0" lang="en-GB" altLang="en-US" sz="1800" b="0" i="0" u="none" strike="noStrike" kern="0" cap="none" spc="0" normalizeH="0" baseline="0" noProof="0" dirty="0" err="1">
                <a:ln>
                  <a:noFill/>
                </a:ln>
                <a:solidFill>
                  <a:srgbClr val="0037A4"/>
                </a:solidFill>
                <a:effectLst/>
                <a:uLnTx/>
                <a:uFillTx/>
                <a:cs typeface="Arial" panose="020B0604020202020204" pitchFamily="34" charset="0"/>
                <a:sym typeface="Wingdings" pitchFamily="2" charset="2"/>
              </a:rPr>
              <a:t>peuvent</a:t>
            </a:r>
            <a:r>
              <a:rPr kumimoji="0" lang="en-GB"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rPr>
              <a:t> pas </a:t>
            </a:r>
            <a:r>
              <a:rPr kumimoji="0" lang="en-GB" altLang="en-US" sz="1800" b="0" i="0" u="none" strike="noStrike" kern="0" cap="none" spc="0" normalizeH="0" baseline="0" noProof="0" dirty="0" err="1">
                <a:ln>
                  <a:noFill/>
                </a:ln>
                <a:solidFill>
                  <a:srgbClr val="0037A4"/>
                </a:solidFill>
                <a:effectLst/>
                <a:uLnTx/>
                <a:uFillTx/>
                <a:cs typeface="Arial" panose="020B0604020202020204" pitchFamily="34" charset="0"/>
                <a:sym typeface="Wingdings" pitchFamily="2" charset="2"/>
              </a:rPr>
              <a:t>fonctionner</a:t>
            </a:r>
            <a:r>
              <a:rPr kumimoji="0" lang="en-GB"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rPr>
              <a:t> </a:t>
            </a:r>
            <a:r>
              <a:rPr kumimoji="0" lang="en-GB" altLang="en-US" sz="1800" b="0" i="0" u="none" strike="noStrike" kern="0" cap="none" spc="0" normalizeH="0" baseline="0" noProof="0" dirty="0" err="1">
                <a:ln>
                  <a:noFill/>
                </a:ln>
                <a:solidFill>
                  <a:srgbClr val="0037A4"/>
                </a:solidFill>
                <a:effectLst/>
                <a:uLnTx/>
                <a:uFillTx/>
                <a:cs typeface="Arial" panose="020B0604020202020204" pitchFamily="34" charset="0"/>
                <a:sym typeface="Wingdings" pitchFamily="2" charset="2"/>
              </a:rPr>
              <a:t>comme</a:t>
            </a:r>
            <a:r>
              <a:rPr kumimoji="0" lang="en-GB"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rPr>
              <a:t> </a:t>
            </a:r>
            <a:r>
              <a:rPr kumimoji="0" lang="en-GB" altLang="en-US" sz="1800" b="0" i="0" u="none" strike="noStrike" kern="0" cap="none" spc="0" normalizeH="0" baseline="0" noProof="0" dirty="0" err="1">
                <a:ln>
                  <a:noFill/>
                </a:ln>
                <a:solidFill>
                  <a:srgbClr val="0037A4"/>
                </a:solidFill>
                <a:effectLst/>
                <a:uLnTx/>
                <a:uFillTx/>
                <a:cs typeface="Arial" panose="020B0604020202020204" pitchFamily="34" charset="0"/>
                <a:sym typeface="Wingdings" pitchFamily="2" charset="2"/>
              </a:rPr>
              <a:t>une</a:t>
            </a:r>
            <a:r>
              <a:rPr kumimoji="0" lang="en-GB"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rPr>
              <a:t> marque</a:t>
            </a:r>
          </a:p>
          <a:p>
            <a:pPr marL="914400" marR="0" lvl="2" indent="0" defTabSz="914400" eaLnBrk="1" fontAlgn="base" latinLnBrk="0" hangingPunct="1">
              <a:lnSpc>
                <a:spcPct val="100000"/>
              </a:lnSpc>
              <a:spcBef>
                <a:spcPct val="0"/>
              </a:spcBef>
              <a:spcAft>
                <a:spcPct val="0"/>
              </a:spcAft>
              <a:buClr>
                <a:srgbClr val="008000"/>
              </a:buClr>
              <a:buSzTx/>
              <a:buNone/>
              <a:tabLst/>
              <a:defRPr/>
            </a:pPr>
            <a:r>
              <a:rPr kumimoji="0" lang="en-GB"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rPr>
              <a:t>b) </a:t>
            </a:r>
            <a:r>
              <a:rPr kumimoji="0" lang="en-GB" altLang="en-US" sz="1800" b="0" i="0" u="none" strike="noStrike" kern="0" cap="none" spc="0" normalizeH="0" baseline="0" noProof="0" dirty="0" err="1">
                <a:ln>
                  <a:noFill/>
                </a:ln>
                <a:solidFill>
                  <a:srgbClr val="0037A4"/>
                </a:solidFill>
                <a:effectLst/>
                <a:uLnTx/>
                <a:uFillTx/>
                <a:cs typeface="Arial" panose="020B0604020202020204" pitchFamily="34" charset="0"/>
                <a:sym typeface="Wingdings" pitchFamily="2" charset="2"/>
              </a:rPr>
              <a:t>Etant</a:t>
            </a:r>
            <a:r>
              <a:rPr kumimoji="0" lang="en-GB"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rPr>
              <a:t> </a:t>
            </a:r>
            <a:r>
              <a:rPr kumimoji="0" lang="en-GB" altLang="en-US" sz="1800" b="0" i="0" u="none" strike="noStrike" kern="0" cap="none" spc="0" normalizeH="0" baseline="0" noProof="0" dirty="0" err="1">
                <a:ln>
                  <a:noFill/>
                </a:ln>
                <a:solidFill>
                  <a:srgbClr val="0037A4"/>
                </a:solidFill>
                <a:effectLst/>
                <a:uLnTx/>
                <a:uFillTx/>
                <a:cs typeface="Arial" panose="020B0604020202020204" pitchFamily="34" charset="0"/>
                <a:sym typeface="Wingdings" pitchFamily="2" charset="2"/>
              </a:rPr>
              <a:t>donné</a:t>
            </a:r>
            <a:r>
              <a:rPr kumimoji="0" lang="en-GB"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rPr>
              <a:t> la </a:t>
            </a:r>
            <a:r>
              <a:rPr kumimoji="0" lang="en-GB" altLang="en-US" sz="1800" b="0" i="0" u="none" strike="noStrike" kern="0" cap="none" spc="0" normalizeH="0" baseline="0" noProof="0" dirty="0" err="1">
                <a:ln>
                  <a:noFill/>
                </a:ln>
                <a:solidFill>
                  <a:srgbClr val="0037A4"/>
                </a:solidFill>
                <a:effectLst/>
                <a:uLnTx/>
                <a:uFillTx/>
                <a:cs typeface="Arial" panose="020B0604020202020204" pitchFamily="34" charset="0"/>
                <a:sym typeface="Wingdings" pitchFamily="2" charset="2"/>
              </a:rPr>
              <a:t>difficulté</a:t>
            </a:r>
            <a:r>
              <a:rPr kumimoji="0" lang="en-GB"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rPr>
              <a:t> </a:t>
            </a:r>
            <a:r>
              <a:rPr kumimoji="0" lang="en-GB" altLang="en-US" sz="1800" b="0" i="0" u="none" strike="noStrike" kern="0" cap="none" spc="0" normalizeH="0" baseline="0" noProof="0" dirty="0" err="1">
                <a:ln>
                  <a:noFill/>
                </a:ln>
                <a:solidFill>
                  <a:srgbClr val="0037A4"/>
                </a:solidFill>
                <a:effectLst/>
                <a:uLnTx/>
                <a:uFillTx/>
                <a:cs typeface="Arial" panose="020B0604020202020204" pitchFamily="34" charset="0"/>
                <a:sym typeface="Wingdings" pitchFamily="2" charset="2"/>
              </a:rPr>
              <a:t>croissante</a:t>
            </a:r>
            <a:r>
              <a:rPr kumimoji="0" lang="en-GB"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rPr>
              <a:t> pour </a:t>
            </a:r>
            <a:r>
              <a:rPr kumimoji="0" lang="en-GB" altLang="en-US" sz="1800" b="0" i="0" u="none" strike="noStrike" kern="0" cap="none" spc="0" normalizeH="0" baseline="0" noProof="0" dirty="0" err="1">
                <a:ln>
                  <a:noFill/>
                </a:ln>
                <a:solidFill>
                  <a:srgbClr val="0037A4"/>
                </a:solidFill>
                <a:effectLst/>
                <a:uLnTx/>
                <a:uFillTx/>
                <a:cs typeface="Arial" panose="020B0604020202020204" pitchFamily="34" charset="0"/>
                <a:sym typeface="Wingdings" pitchFamily="2" charset="2"/>
              </a:rPr>
              <a:t>enregistrer</a:t>
            </a:r>
            <a:r>
              <a:rPr kumimoji="0" lang="en-GB"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rPr>
              <a:t> les Marques tri-</a:t>
            </a:r>
            <a:r>
              <a:rPr kumimoji="0" lang="en-GB" altLang="en-US" sz="1800" b="0" i="0" u="none" strike="noStrike" kern="0" cap="none" spc="0" normalizeH="0" baseline="0" noProof="0" dirty="0" err="1">
                <a:ln>
                  <a:noFill/>
                </a:ln>
                <a:solidFill>
                  <a:srgbClr val="0037A4"/>
                </a:solidFill>
                <a:effectLst/>
                <a:uLnTx/>
                <a:uFillTx/>
                <a:cs typeface="Arial" panose="020B0604020202020204" pitchFamily="34" charset="0"/>
                <a:sym typeface="Wingdings" pitchFamily="2" charset="2"/>
              </a:rPr>
              <a:t>dimentionnelles</a:t>
            </a:r>
            <a:endParaRPr kumimoji="0" lang="en-GB"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endParaRPr>
          </a:p>
          <a:p>
            <a:pPr marL="914400" marR="0" lvl="2" indent="0" defTabSz="914400" eaLnBrk="1" fontAlgn="base" latinLnBrk="0" hangingPunct="1">
              <a:lnSpc>
                <a:spcPct val="100000"/>
              </a:lnSpc>
              <a:spcBef>
                <a:spcPct val="0"/>
              </a:spcBef>
              <a:spcAft>
                <a:spcPct val="0"/>
              </a:spcAft>
              <a:buClr>
                <a:srgbClr val="008000"/>
              </a:buClr>
              <a:buSzTx/>
              <a:buNone/>
              <a:tabLst/>
              <a:defRPr/>
            </a:pPr>
            <a:r>
              <a:rPr lang="en-GB" altLang="en-US" sz="1800" kern="0" dirty="0">
                <a:solidFill>
                  <a:srgbClr val="0037A4"/>
                </a:solidFill>
                <a:cs typeface="Arial" panose="020B0604020202020204" pitchFamily="34" charset="0"/>
                <a:sym typeface="Wingdings" pitchFamily="2" charset="2"/>
              </a:rPr>
              <a:t>c) Pour </a:t>
            </a:r>
            <a:r>
              <a:rPr lang="en-GB" altLang="en-US" sz="1800" kern="0" dirty="0" err="1">
                <a:solidFill>
                  <a:srgbClr val="0037A4"/>
                </a:solidFill>
                <a:cs typeface="Arial" panose="020B0604020202020204" pitchFamily="34" charset="0"/>
                <a:sym typeface="Wingdings" pitchFamily="2" charset="2"/>
              </a:rPr>
              <a:t>gagner</a:t>
            </a:r>
            <a:r>
              <a:rPr lang="en-GB" altLang="en-US" sz="1800" kern="0" dirty="0">
                <a:solidFill>
                  <a:srgbClr val="0037A4"/>
                </a:solidFill>
                <a:cs typeface="Arial" panose="020B0604020202020204" pitchFamily="34" charset="0"/>
                <a:sym typeface="Wingdings" pitchFamily="2" charset="2"/>
              </a:rPr>
              <a:t> la </a:t>
            </a:r>
            <a:r>
              <a:rPr lang="en-GB" altLang="en-US" sz="1800" kern="0" dirty="0" err="1">
                <a:solidFill>
                  <a:srgbClr val="0037A4"/>
                </a:solidFill>
                <a:cs typeface="Arial" panose="020B0604020202020204" pitchFamily="34" charset="0"/>
                <a:sym typeface="Wingdings" pitchFamily="2" charset="2"/>
              </a:rPr>
              <a:t>possibilité</a:t>
            </a:r>
            <a:r>
              <a:rPr lang="en-GB" altLang="en-US" sz="1800" kern="0" dirty="0">
                <a:solidFill>
                  <a:srgbClr val="0037A4"/>
                </a:solidFill>
                <a:cs typeface="Arial" panose="020B0604020202020204" pitchFamily="34" charset="0"/>
                <a:sym typeface="Wingdings" pitchFamily="2" charset="2"/>
              </a:rPr>
              <a:t> </a:t>
            </a:r>
            <a:r>
              <a:rPr lang="en-GB" altLang="en-US" sz="1800" kern="0" dirty="0" err="1">
                <a:solidFill>
                  <a:srgbClr val="0037A4"/>
                </a:solidFill>
                <a:cs typeface="Arial" panose="020B0604020202020204" pitchFamily="34" charset="0"/>
                <a:sym typeface="Wingdings" pitchFamily="2" charset="2"/>
              </a:rPr>
              <a:t>d’agir</a:t>
            </a:r>
            <a:r>
              <a:rPr lang="en-GB" altLang="en-US" sz="1800" kern="0" dirty="0">
                <a:solidFill>
                  <a:srgbClr val="0037A4"/>
                </a:solidFill>
                <a:cs typeface="Arial" panose="020B0604020202020204" pitchFamily="34" charset="0"/>
                <a:sym typeface="Wingdings" pitchFamily="2" charset="2"/>
              </a:rPr>
              <a:t> </a:t>
            </a:r>
            <a:r>
              <a:rPr lang="en-GB" altLang="en-US" sz="1800" kern="0" dirty="0" err="1">
                <a:solidFill>
                  <a:srgbClr val="0037A4"/>
                </a:solidFill>
                <a:cs typeface="Arial" panose="020B0604020202020204" pitchFamily="34" charset="0"/>
                <a:sym typeface="Wingdings" pitchFamily="2" charset="2"/>
              </a:rPr>
              <a:t>contre</a:t>
            </a:r>
            <a:r>
              <a:rPr lang="en-GB" altLang="en-US" sz="1800" kern="0" dirty="0">
                <a:solidFill>
                  <a:srgbClr val="0037A4"/>
                </a:solidFill>
                <a:cs typeface="Arial" panose="020B0604020202020204" pitchFamily="34" charset="0"/>
                <a:sym typeface="Wingdings" pitchFamily="2" charset="2"/>
              </a:rPr>
              <a:t> les imitations (“look-alikes”)</a:t>
            </a:r>
            <a:endParaRPr kumimoji="0" lang="en-GB"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endParaRPr>
          </a:p>
          <a:p>
            <a:pPr marL="914400" marR="0" lvl="2" indent="0" defTabSz="914400" eaLnBrk="1" fontAlgn="base" latinLnBrk="0" hangingPunct="1">
              <a:lnSpc>
                <a:spcPct val="100000"/>
              </a:lnSpc>
              <a:spcBef>
                <a:spcPct val="0"/>
              </a:spcBef>
              <a:spcAft>
                <a:spcPct val="0"/>
              </a:spcAft>
              <a:buClr>
                <a:srgbClr val="008000"/>
              </a:buClr>
              <a:buSzTx/>
              <a:buNone/>
              <a:tabLst/>
              <a:defRPr/>
            </a:pPr>
            <a:endParaRPr kumimoji="0" lang="en-GB"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endParaRP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n-GB"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rPr>
              <a:t> La </a:t>
            </a:r>
            <a:r>
              <a:rPr kumimoji="0" lang="en-GB" altLang="en-US" sz="1800" b="0" i="0" u="none" strike="noStrike" kern="0" cap="none" spc="0" normalizeH="0" baseline="0" noProof="0" dirty="0" err="1">
                <a:ln>
                  <a:noFill/>
                </a:ln>
                <a:solidFill>
                  <a:srgbClr val="0037A4"/>
                </a:solidFill>
                <a:effectLst/>
                <a:uLnTx/>
                <a:uFillTx/>
                <a:cs typeface="Arial" panose="020B0604020202020204" pitchFamily="34" charset="0"/>
                <a:sym typeface="Wingdings" pitchFamily="2" charset="2"/>
              </a:rPr>
              <a:t>possibilité</a:t>
            </a:r>
            <a:r>
              <a:rPr kumimoji="0" lang="en-GB"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rPr>
              <a:t> de </a:t>
            </a:r>
            <a:r>
              <a:rPr kumimoji="0" lang="en-GB" altLang="en-US" sz="1800" b="0" i="0" u="none" strike="noStrike" kern="0" cap="none" spc="0" normalizeH="0" baseline="0" noProof="0" dirty="0" err="1">
                <a:ln>
                  <a:noFill/>
                </a:ln>
                <a:solidFill>
                  <a:srgbClr val="0037A4"/>
                </a:solidFill>
                <a:effectLst/>
                <a:uLnTx/>
                <a:uFillTx/>
                <a:cs typeface="Arial" panose="020B0604020202020204" pitchFamily="34" charset="0"/>
                <a:sym typeface="Wingdings" pitchFamily="2" charset="2"/>
              </a:rPr>
              <a:t>déposer</a:t>
            </a:r>
            <a:r>
              <a:rPr kumimoji="0" lang="en-GB"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rPr>
              <a:t> des designs </a:t>
            </a:r>
            <a:r>
              <a:rPr kumimoji="0" lang="fr-CH" sz="1800" b="0" i="0" u="none" strike="noStrike" kern="0" cap="none" spc="0" normalizeH="0" baseline="0" noProof="0" dirty="0">
                <a:ln>
                  <a:noFill/>
                </a:ln>
                <a:solidFill>
                  <a:srgbClr val="0037A4"/>
                </a:solidFill>
                <a:effectLst/>
                <a:uLnTx/>
                <a:uFillTx/>
                <a:cs typeface="Arial" panose="020B0604020202020204" pitchFamily="34" charset="0"/>
              </a:rPr>
              <a:t>multiples donne de la flexibilité -&gt; aide à maintenir les coûts à un niveau raisonnable!</a:t>
            </a:r>
          </a:p>
          <a:p>
            <a:pPr marL="0" marR="0" lvl="0" indent="0" defTabSz="914400" eaLnBrk="1" fontAlgn="base" latinLnBrk="0" hangingPunct="1">
              <a:lnSpc>
                <a:spcPct val="100000"/>
              </a:lnSpc>
              <a:spcBef>
                <a:spcPct val="0"/>
              </a:spcBef>
              <a:spcAft>
                <a:spcPct val="0"/>
              </a:spcAft>
              <a:buClrTx/>
              <a:buSzTx/>
              <a:buFont typeface="Arial" pitchFamily="34" charset="0"/>
              <a:buNone/>
              <a:tabLst/>
              <a:defRPr/>
            </a:pPr>
            <a:endParaRPr kumimoji="0" lang="fr-CH" sz="1800" b="0" i="0" u="none" strike="noStrike" kern="0" cap="none" spc="0" normalizeH="0" baseline="0" noProof="0" dirty="0">
              <a:ln>
                <a:noFill/>
              </a:ln>
              <a:solidFill>
                <a:srgbClr val="0037A4"/>
              </a:solidFill>
              <a:effectLst/>
              <a:uLnTx/>
              <a:uFillTx/>
              <a:cs typeface="Arial" panose="020B0604020202020204" pitchFamily="34" charset="0"/>
            </a:endParaRP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fr-CH"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rPr>
              <a:t> Il est néanmoins </a:t>
            </a:r>
            <a:r>
              <a:rPr kumimoji="0" lang="fr-CH" altLang="en-US" sz="1800" b="0" i="0" u="none" strike="noStrike" kern="0" cap="none" spc="0" normalizeH="0" baseline="0" noProof="0" dirty="0" err="1">
                <a:ln>
                  <a:noFill/>
                </a:ln>
                <a:solidFill>
                  <a:srgbClr val="0037A4"/>
                </a:solidFill>
                <a:effectLst/>
                <a:uLnTx/>
                <a:uFillTx/>
                <a:cs typeface="Arial" panose="020B0604020202020204" pitchFamily="34" charset="0"/>
                <a:sym typeface="Wingdings" pitchFamily="2" charset="2"/>
              </a:rPr>
              <a:t>nécesaire</a:t>
            </a:r>
            <a:r>
              <a:rPr kumimoji="0" lang="fr-CH"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rPr>
              <a:t> de bien coordonner précisément les dépôts afin d’éviter de détruire le caractère de nouveauté!</a:t>
            </a:r>
            <a:endParaRPr kumimoji="0" lang="fr-CH" sz="1800" b="0" i="0" u="none" strike="noStrike" kern="0" cap="none" spc="0" normalizeH="0" baseline="0" noProof="0" dirty="0">
              <a:ln>
                <a:noFill/>
              </a:ln>
              <a:solidFill>
                <a:srgbClr val="0037A4"/>
              </a:solidFill>
              <a:effectLst/>
              <a:uLnTx/>
              <a:uFillTx/>
              <a:cs typeface="Arial" panose="020B0604020202020204" pitchFamily="34" charset="0"/>
            </a:endParaRP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lang="fr-CH" altLang="en-US" sz="1800" kern="0" dirty="0">
              <a:solidFill>
                <a:srgbClr val="0037A4"/>
              </a:solidFill>
              <a:cs typeface="Arial" panose="020B0604020202020204" pitchFamily="34" charset="0"/>
              <a:sym typeface="Wingdings" pitchFamily="2" charset="2"/>
            </a:endParaRPr>
          </a:p>
          <a:p>
            <a:pPr eaLnBrk="1" fontAlgn="base" hangingPunct="1">
              <a:spcBef>
                <a:spcPct val="0"/>
              </a:spcBef>
              <a:spcAft>
                <a:spcPct val="0"/>
              </a:spcAft>
              <a:buClrTx/>
              <a:defRPr/>
            </a:pPr>
            <a:r>
              <a:rPr lang="en-GB" altLang="en-US" sz="1800" u="sng" kern="0" dirty="0" err="1">
                <a:solidFill>
                  <a:srgbClr val="0037A4"/>
                </a:solidFill>
                <a:cs typeface="Arial" panose="020B0604020202020204" pitchFamily="34" charset="0"/>
                <a:sym typeface="Wingdings" pitchFamily="2" charset="2"/>
              </a:rPr>
              <a:t>Cependant</a:t>
            </a:r>
            <a:r>
              <a:rPr lang="en-GB" altLang="en-US" sz="1800" kern="0" dirty="0">
                <a:solidFill>
                  <a:srgbClr val="0037A4"/>
                </a:solidFill>
                <a:cs typeface="Arial" panose="020B0604020202020204" pitchFamily="34" charset="0"/>
                <a:sym typeface="Wingdings" pitchFamily="2" charset="2"/>
              </a:rPr>
              <a:t>, </a:t>
            </a:r>
            <a:r>
              <a:rPr lang="en-GB" altLang="en-US" sz="1800" kern="0" dirty="0" err="1">
                <a:solidFill>
                  <a:srgbClr val="0037A4"/>
                </a:solidFill>
                <a:cs typeface="Arial" panose="020B0604020202020204" pitchFamily="34" charset="0"/>
                <a:sym typeface="Wingdings" pitchFamily="2" charset="2"/>
              </a:rPr>
              <a:t>l’étendue</a:t>
            </a:r>
            <a:r>
              <a:rPr lang="en-GB" altLang="en-US" sz="1800" kern="0" dirty="0">
                <a:solidFill>
                  <a:srgbClr val="0037A4"/>
                </a:solidFill>
                <a:cs typeface="Arial" panose="020B0604020202020204" pitchFamily="34" charset="0"/>
                <a:sym typeface="Wingdings" pitchFamily="2" charset="2"/>
              </a:rPr>
              <a:t> de la protection </a:t>
            </a:r>
            <a:r>
              <a:rPr lang="en-GB" altLang="en-US" sz="1800" kern="0" dirty="0" err="1">
                <a:solidFill>
                  <a:srgbClr val="0037A4"/>
                </a:solidFill>
                <a:cs typeface="Arial" panose="020B0604020202020204" pitchFamily="34" charset="0"/>
                <a:sym typeface="Wingdings" pitchFamily="2" charset="2"/>
              </a:rPr>
              <a:t>obtenue</a:t>
            </a:r>
            <a:r>
              <a:rPr lang="en-GB" altLang="en-US" sz="1800" kern="0" dirty="0">
                <a:solidFill>
                  <a:srgbClr val="0037A4"/>
                </a:solidFill>
                <a:cs typeface="Arial" panose="020B0604020202020204" pitchFamily="34" charset="0"/>
                <a:sym typeface="Wingdings" pitchFamily="2" charset="2"/>
              </a:rPr>
              <a:t> à travers les Dessins et </a:t>
            </a:r>
            <a:r>
              <a:rPr lang="en-GB" altLang="en-US" sz="1800" kern="0" dirty="0" err="1">
                <a:solidFill>
                  <a:srgbClr val="0037A4"/>
                </a:solidFill>
                <a:cs typeface="Arial" panose="020B0604020202020204" pitchFamily="34" charset="0"/>
                <a:sym typeface="Wingdings" pitchFamily="2" charset="2"/>
              </a:rPr>
              <a:t>Modèles</a:t>
            </a:r>
            <a:r>
              <a:rPr lang="en-GB" altLang="en-US" sz="1800" kern="0" dirty="0">
                <a:solidFill>
                  <a:srgbClr val="0037A4"/>
                </a:solidFill>
                <a:cs typeface="Arial" panose="020B0604020202020204" pitchFamily="34" charset="0"/>
                <a:sym typeface="Wingdings" pitchFamily="2" charset="2"/>
              </a:rPr>
              <a:t> </a:t>
            </a:r>
            <a:r>
              <a:rPr lang="en-GB" altLang="en-US" sz="1800" kern="0" dirty="0" err="1">
                <a:solidFill>
                  <a:srgbClr val="0037A4"/>
                </a:solidFill>
                <a:cs typeface="Arial" panose="020B0604020202020204" pitchFamily="34" charset="0"/>
                <a:sym typeface="Wingdings" pitchFamily="2" charset="2"/>
              </a:rPr>
              <a:t>est</a:t>
            </a:r>
            <a:r>
              <a:rPr lang="en-GB" altLang="en-US" sz="1800" kern="0" dirty="0">
                <a:solidFill>
                  <a:srgbClr val="0037A4"/>
                </a:solidFill>
                <a:cs typeface="Arial" panose="020B0604020202020204" pitchFamily="34" charset="0"/>
                <a:sym typeface="Wingdings" pitchFamily="2" charset="2"/>
              </a:rPr>
              <a:t> plus </a:t>
            </a:r>
            <a:r>
              <a:rPr lang="en-GB" altLang="en-US" sz="1800" kern="0" dirty="0" err="1">
                <a:solidFill>
                  <a:srgbClr val="0037A4"/>
                </a:solidFill>
                <a:cs typeface="Arial" panose="020B0604020202020204" pitchFamily="34" charset="0"/>
                <a:sym typeface="Wingdings" pitchFamily="2" charset="2"/>
              </a:rPr>
              <a:t>étroite</a:t>
            </a:r>
            <a:r>
              <a:rPr lang="en-GB" altLang="en-US" sz="1800" kern="0" dirty="0">
                <a:solidFill>
                  <a:srgbClr val="0037A4"/>
                </a:solidFill>
                <a:cs typeface="Arial" panose="020B0604020202020204" pitchFamily="34" charset="0"/>
                <a:sym typeface="Wingdings" pitchFamily="2" charset="2"/>
              </a:rPr>
              <a:t> que </a:t>
            </a:r>
            <a:r>
              <a:rPr lang="en-GB" altLang="en-US" sz="1800" kern="0" dirty="0" err="1">
                <a:solidFill>
                  <a:srgbClr val="0037A4"/>
                </a:solidFill>
                <a:cs typeface="Arial" panose="020B0604020202020204" pitchFamily="34" charset="0"/>
                <a:sym typeface="Wingdings" pitchFamily="2" charset="2"/>
              </a:rPr>
              <a:t>celle</a:t>
            </a:r>
            <a:r>
              <a:rPr lang="en-GB" altLang="en-US" sz="1800" kern="0" dirty="0">
                <a:solidFill>
                  <a:srgbClr val="0037A4"/>
                </a:solidFill>
                <a:cs typeface="Arial" panose="020B0604020202020204" pitchFamily="34" charset="0"/>
                <a:sym typeface="Wingdings" pitchFamily="2" charset="2"/>
              </a:rPr>
              <a:t> </a:t>
            </a:r>
            <a:r>
              <a:rPr lang="en-GB" altLang="en-US" sz="1800" kern="0" dirty="0" err="1">
                <a:solidFill>
                  <a:srgbClr val="0037A4"/>
                </a:solidFill>
                <a:cs typeface="Arial" panose="020B0604020202020204" pitchFamily="34" charset="0"/>
                <a:sym typeface="Wingdings" pitchFamily="2" charset="2"/>
              </a:rPr>
              <a:t>obtenue</a:t>
            </a:r>
            <a:r>
              <a:rPr lang="en-GB" altLang="en-US" sz="1800" kern="0" dirty="0">
                <a:solidFill>
                  <a:srgbClr val="0037A4"/>
                </a:solidFill>
                <a:cs typeface="Arial" panose="020B0604020202020204" pitchFamily="34" charset="0"/>
                <a:sym typeface="Wingdings" pitchFamily="2" charset="2"/>
              </a:rPr>
              <a:t> avec les </a:t>
            </a:r>
            <a:r>
              <a:rPr lang="en-GB" altLang="en-US" sz="1800" kern="0" dirty="0" err="1">
                <a:solidFill>
                  <a:srgbClr val="0037A4"/>
                </a:solidFill>
                <a:cs typeface="Arial" panose="020B0604020202020204" pitchFamily="34" charset="0"/>
                <a:sym typeface="Wingdings" pitchFamily="2" charset="2"/>
              </a:rPr>
              <a:t>enregistrements</a:t>
            </a:r>
            <a:r>
              <a:rPr lang="en-GB" altLang="en-US" sz="1800" kern="0" dirty="0">
                <a:solidFill>
                  <a:srgbClr val="0037A4"/>
                </a:solidFill>
                <a:cs typeface="Arial" panose="020B0604020202020204" pitchFamily="34" charset="0"/>
                <a:sym typeface="Wingdings" pitchFamily="2" charset="2"/>
              </a:rPr>
              <a:t> de marques </a:t>
            </a:r>
            <a:r>
              <a:rPr lang="en-GB" altLang="en-US" sz="1800" kern="0" dirty="0">
                <a:solidFill>
                  <a:srgbClr val="C00000"/>
                </a:solidFill>
                <a:cs typeface="Arial" panose="020B0604020202020204" pitchFamily="34" charset="0"/>
                <a:sym typeface="Wingdings" pitchFamily="2" charset="2"/>
              </a:rPr>
              <a:t>=&gt; Il </a:t>
            </a:r>
            <a:r>
              <a:rPr lang="en-GB" altLang="en-US" sz="1800" kern="0" dirty="0" err="1">
                <a:solidFill>
                  <a:srgbClr val="C00000"/>
                </a:solidFill>
                <a:cs typeface="Arial" panose="020B0604020202020204" pitchFamily="34" charset="0"/>
                <a:sym typeface="Wingdings" pitchFamily="2" charset="2"/>
              </a:rPr>
              <a:t>faut</a:t>
            </a:r>
            <a:r>
              <a:rPr lang="en-GB" altLang="en-US" sz="1800" kern="0" dirty="0">
                <a:solidFill>
                  <a:srgbClr val="C00000"/>
                </a:solidFill>
                <a:cs typeface="Arial" panose="020B0604020202020204" pitchFamily="34" charset="0"/>
                <a:sym typeface="Wingdings" pitchFamily="2" charset="2"/>
              </a:rPr>
              <a:t> </a:t>
            </a:r>
            <a:r>
              <a:rPr lang="en-GB" altLang="en-US" sz="1800" kern="0" dirty="0" err="1">
                <a:solidFill>
                  <a:srgbClr val="C00000"/>
                </a:solidFill>
                <a:cs typeface="Arial" panose="020B0604020202020204" pitchFamily="34" charset="0"/>
                <a:sym typeface="Wingdings" pitchFamily="2" charset="2"/>
              </a:rPr>
              <a:t>donc</a:t>
            </a:r>
            <a:r>
              <a:rPr lang="en-GB" altLang="en-US" sz="1800" kern="0" dirty="0">
                <a:solidFill>
                  <a:srgbClr val="C00000"/>
                </a:solidFill>
                <a:cs typeface="Arial" panose="020B0604020202020204" pitchFamily="34" charset="0"/>
                <a:sym typeface="Wingdings" pitchFamily="2" charset="2"/>
              </a:rPr>
              <a:t> </a:t>
            </a:r>
            <a:r>
              <a:rPr lang="en-GB" altLang="en-US" sz="1800" kern="0" dirty="0" err="1">
                <a:solidFill>
                  <a:srgbClr val="C00000"/>
                </a:solidFill>
                <a:cs typeface="Arial" panose="020B0604020202020204" pitchFamily="34" charset="0"/>
                <a:sym typeface="Wingdings" pitchFamily="2" charset="2"/>
              </a:rPr>
              <a:t>expliquer</a:t>
            </a:r>
            <a:r>
              <a:rPr lang="en-GB" altLang="en-US" sz="1800" kern="0" dirty="0">
                <a:solidFill>
                  <a:srgbClr val="C00000"/>
                </a:solidFill>
                <a:cs typeface="Arial" panose="020B0604020202020204" pitchFamily="34" charset="0"/>
                <a:sym typeface="Wingdings" pitchFamily="2" charset="2"/>
              </a:rPr>
              <a:t> et </a:t>
            </a:r>
            <a:r>
              <a:rPr lang="en-GB" altLang="en-US" sz="1800" kern="0" dirty="0" err="1">
                <a:solidFill>
                  <a:srgbClr val="C00000"/>
                </a:solidFill>
                <a:cs typeface="Arial" panose="020B0604020202020204" pitchFamily="34" charset="0"/>
                <a:sym typeface="Wingdings" pitchFamily="2" charset="2"/>
              </a:rPr>
              <a:t>gérer</a:t>
            </a:r>
            <a:r>
              <a:rPr lang="en-GB" altLang="en-US" sz="1800" kern="0" dirty="0">
                <a:solidFill>
                  <a:srgbClr val="C00000"/>
                </a:solidFill>
                <a:cs typeface="Arial" panose="020B0604020202020204" pitchFamily="34" charset="0"/>
                <a:sym typeface="Wingdings" pitchFamily="2" charset="2"/>
              </a:rPr>
              <a:t> les </a:t>
            </a:r>
            <a:r>
              <a:rPr lang="en-GB" altLang="en-US" sz="1800" kern="0" dirty="0" err="1">
                <a:solidFill>
                  <a:srgbClr val="C00000"/>
                </a:solidFill>
                <a:cs typeface="Arial" panose="020B0604020202020204" pitchFamily="34" charset="0"/>
                <a:sym typeface="Wingdings" pitchFamily="2" charset="2"/>
              </a:rPr>
              <a:t>attentes</a:t>
            </a:r>
            <a:r>
              <a:rPr lang="en-GB" altLang="en-US" sz="1800" kern="0" dirty="0">
                <a:solidFill>
                  <a:srgbClr val="C00000"/>
                </a:solidFill>
                <a:cs typeface="Arial" panose="020B0604020202020204" pitchFamily="34" charset="0"/>
                <a:sym typeface="Wingdings" pitchFamily="2" charset="2"/>
              </a:rPr>
              <a:t> des clients!</a:t>
            </a:r>
          </a:p>
          <a:p>
            <a:pPr marR="0" lvl="0" defTabSz="914400" eaLnBrk="1" fontAlgn="base" latinLnBrk="0" hangingPunct="1">
              <a:lnSpc>
                <a:spcPct val="100000"/>
              </a:lnSpc>
              <a:spcBef>
                <a:spcPct val="0"/>
              </a:spcBef>
              <a:spcAft>
                <a:spcPct val="0"/>
              </a:spcAft>
              <a:buClrTx/>
              <a:buSzTx/>
              <a:tabLst/>
              <a:defRPr/>
            </a:pPr>
            <a:r>
              <a:rPr kumimoji="0" lang="en-GB" altLang="en-US" sz="1800" b="0" i="0" u="none" strike="noStrike" kern="0" cap="none" spc="0" normalizeH="0" baseline="0" noProof="0" dirty="0">
                <a:ln>
                  <a:noFill/>
                </a:ln>
                <a:solidFill>
                  <a:srgbClr val="0037A4"/>
                </a:solidFill>
                <a:effectLst/>
                <a:uLnTx/>
                <a:uFillTx/>
                <a:cs typeface="Arial" panose="020B0604020202020204" pitchFamily="34" charset="0"/>
                <a:sym typeface="Wingdings" pitchFamily="2" charset="2"/>
              </a:rPr>
              <a:t>	</a:t>
            </a:r>
          </a:p>
        </p:txBody>
      </p:sp>
      <p:sp>
        <p:nvSpPr>
          <p:cNvPr id="9" name="Rectangle 6"/>
          <p:cNvSpPr>
            <a:spLocks noChangeArrowheads="1"/>
          </p:cNvSpPr>
          <p:nvPr/>
        </p:nvSpPr>
        <p:spPr bwMode="auto">
          <a:xfrm>
            <a:off x="90736" y="152400"/>
            <a:ext cx="896252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6FB3"/>
              </a:buClr>
              <a:buFont typeface="Arial" pitchFamily="34" charset="0"/>
              <a:defRPr sz="1900">
                <a:solidFill>
                  <a:schemeClr val="tx1"/>
                </a:solidFill>
                <a:latin typeface="Arial" pitchFamily="34" charset="0"/>
              </a:defRPr>
            </a:lvl1pPr>
            <a:lvl2pPr marL="742950" indent="-285750" eaLnBrk="0" hangingPunct="0">
              <a:spcBef>
                <a:spcPct val="20000"/>
              </a:spcBef>
              <a:buClr>
                <a:schemeClr val="tx1"/>
              </a:buClr>
              <a:buFont typeface="Arial" pitchFamily="34" charset="0"/>
              <a:buChar char="–"/>
              <a:defRPr sz="1900">
                <a:solidFill>
                  <a:schemeClr val="tx1"/>
                </a:solidFill>
                <a:latin typeface="Arial" pitchFamily="34" charset="0"/>
              </a:defRPr>
            </a:lvl2pPr>
            <a:lvl3pPr marL="1143000" indent="-228600" eaLnBrk="0" hangingPunct="0">
              <a:spcBef>
                <a:spcPct val="20000"/>
              </a:spcBef>
              <a:buClr>
                <a:schemeClr val="tx1"/>
              </a:buClr>
              <a:buFont typeface="Times New Roman" pitchFamily="18"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400">
                <a:solidFill>
                  <a:schemeClr val="tx1"/>
                </a:solidFill>
                <a:latin typeface="Arial" pitchFamily="34" charset="0"/>
              </a:defRPr>
            </a:lvl4pPr>
            <a:lvl5pPr marL="2057400" indent="-228600" eaLnBrk="0" hangingPunct="0">
              <a:spcBef>
                <a:spcPct val="20000"/>
              </a:spcBef>
              <a:buClr>
                <a:schemeClr val="bg2"/>
              </a:buClr>
              <a:buFont typeface="Arial" pitchFamily="34" charset="0"/>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9pPr>
          </a:lstStyle>
          <a:p>
            <a:pPr lvl="0" eaLnBrk="1" fontAlgn="base" hangingPunct="1">
              <a:spcBef>
                <a:spcPct val="0"/>
              </a:spcBef>
              <a:spcAft>
                <a:spcPct val="20000"/>
              </a:spcAft>
              <a:buClrTx/>
              <a:defRPr/>
            </a:pPr>
            <a:r>
              <a:rPr lang="fr-CH" altLang="en-US" sz="2800" kern="0" dirty="0">
                <a:solidFill>
                  <a:srgbClr val="1F497D"/>
                </a:solidFill>
                <a:cs typeface="Arial" panose="020B0604020202020204" pitchFamily="34" charset="0"/>
              </a:rPr>
              <a:t>Ne pas négliger la protection des Designs  Internationaux en plus de la protection des </a:t>
            </a:r>
            <a:r>
              <a:rPr lang="fr-CH" altLang="en-US" sz="2800" kern="0" dirty="0" err="1">
                <a:solidFill>
                  <a:srgbClr val="1F497D"/>
                </a:solidFill>
                <a:cs typeface="Arial" panose="020B0604020202020204" pitchFamily="34" charset="0"/>
              </a:rPr>
              <a:t>IRs</a:t>
            </a:r>
            <a:r>
              <a:rPr kumimoji="0" lang="fr-CH" altLang="en-US" sz="2800" i="0" u="none" strike="noStrike" kern="0" cap="none" spc="0" normalizeH="0" baseline="0" noProof="0" dirty="0">
                <a:ln>
                  <a:noFill/>
                </a:ln>
                <a:solidFill>
                  <a:srgbClr val="1F497D"/>
                </a:solidFill>
                <a:effectLst/>
                <a:uLnTx/>
                <a:uFillTx/>
                <a:cs typeface="Arial" panose="020B0604020202020204" pitchFamily="34" charset="0"/>
              </a:rPr>
              <a:t>…</a:t>
            </a:r>
            <a:endParaRPr kumimoji="0" lang="fr-CH" altLang="en-US" sz="2800" i="0" u="none" strike="noStrike" kern="0" cap="none" spc="0" normalizeH="0" baseline="0" noProof="1">
              <a:ln>
                <a:noFill/>
              </a:ln>
              <a:solidFill>
                <a:srgbClr val="1F497D"/>
              </a:solidFill>
              <a:effectLst/>
              <a:uLnTx/>
              <a:uFillTx/>
              <a:cs typeface="Arial" panose="020B0604020202020204" pitchFamily="34" charset="0"/>
            </a:endParaRPr>
          </a:p>
        </p:txBody>
      </p:sp>
    </p:spTree>
    <p:extLst>
      <p:ext uri="{BB962C8B-B14F-4D97-AF65-F5344CB8AC3E}">
        <p14:creationId xmlns:p14="http://schemas.microsoft.com/office/powerpoint/2010/main" val="183618535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974" y="105231"/>
            <a:ext cx="8229600" cy="439737"/>
          </a:xfrm>
        </p:spPr>
        <p:txBody>
          <a:bodyPr/>
          <a:lstStyle/>
          <a:p>
            <a:r>
              <a:rPr lang="en-GB" b="0" dirty="0" err="1"/>
              <a:t>Avantages</a:t>
            </a:r>
            <a:r>
              <a:rPr lang="en-GB" b="0" dirty="0"/>
              <a:t> du </a:t>
            </a:r>
            <a:r>
              <a:rPr lang="en-GB" b="0" dirty="0" err="1"/>
              <a:t>système</a:t>
            </a:r>
            <a:r>
              <a:rPr lang="en-GB" b="0" dirty="0"/>
              <a:t> de La Haye</a:t>
            </a:r>
          </a:p>
        </p:txBody>
      </p:sp>
      <p:sp>
        <p:nvSpPr>
          <p:cNvPr id="3" name="Content Placeholder 2"/>
          <p:cNvSpPr>
            <a:spLocks noGrp="1"/>
          </p:cNvSpPr>
          <p:nvPr>
            <p:ph idx="1"/>
          </p:nvPr>
        </p:nvSpPr>
        <p:spPr>
          <a:xfrm>
            <a:off x="381000" y="544968"/>
            <a:ext cx="8229600" cy="2954655"/>
          </a:xfrm>
        </p:spPr>
        <p:txBody>
          <a:bodyPr/>
          <a:lstStyle/>
          <a:p>
            <a:pPr>
              <a:buFont typeface="Arial" panose="020B0604020202020204" pitchFamily="34" charset="0"/>
              <a:buChar char="•"/>
            </a:pPr>
            <a:r>
              <a:rPr lang="en-US" dirty="0">
                <a:solidFill>
                  <a:srgbClr val="0037A4"/>
                </a:solidFill>
              </a:rPr>
              <a:t>Pas </a:t>
            </a:r>
            <a:r>
              <a:rPr lang="en-US" dirty="0" err="1">
                <a:solidFill>
                  <a:srgbClr val="0037A4"/>
                </a:solidFill>
              </a:rPr>
              <a:t>besoin</a:t>
            </a:r>
            <a:r>
              <a:rPr lang="en-US" dirty="0">
                <a:solidFill>
                  <a:srgbClr val="0037A4"/>
                </a:solidFill>
              </a:rPr>
              <a:t> </a:t>
            </a:r>
            <a:r>
              <a:rPr lang="en-US" dirty="0" err="1">
                <a:solidFill>
                  <a:srgbClr val="0037A4"/>
                </a:solidFill>
              </a:rPr>
              <a:t>d’avoir</a:t>
            </a:r>
            <a:r>
              <a:rPr lang="en-US" dirty="0">
                <a:solidFill>
                  <a:srgbClr val="0037A4"/>
                </a:solidFill>
              </a:rPr>
              <a:t> un </a:t>
            </a:r>
            <a:r>
              <a:rPr lang="en-US" dirty="0" err="1">
                <a:solidFill>
                  <a:srgbClr val="0037A4"/>
                </a:solidFill>
              </a:rPr>
              <a:t>dépôt</a:t>
            </a:r>
            <a:r>
              <a:rPr lang="en-US" dirty="0">
                <a:solidFill>
                  <a:srgbClr val="0037A4"/>
                </a:solidFill>
              </a:rPr>
              <a:t> </a:t>
            </a:r>
            <a:r>
              <a:rPr lang="en-US" dirty="0" err="1">
                <a:solidFill>
                  <a:srgbClr val="0037A4"/>
                </a:solidFill>
              </a:rPr>
              <a:t>ou</a:t>
            </a:r>
            <a:r>
              <a:rPr lang="en-US" dirty="0">
                <a:solidFill>
                  <a:srgbClr val="0037A4"/>
                </a:solidFill>
              </a:rPr>
              <a:t> </a:t>
            </a:r>
            <a:r>
              <a:rPr lang="en-US" dirty="0" err="1">
                <a:solidFill>
                  <a:srgbClr val="0037A4"/>
                </a:solidFill>
              </a:rPr>
              <a:t>enregistrement</a:t>
            </a:r>
            <a:r>
              <a:rPr lang="en-US" dirty="0">
                <a:solidFill>
                  <a:srgbClr val="0037A4"/>
                </a:solidFill>
              </a:rPr>
              <a:t> de base </a:t>
            </a:r>
            <a:r>
              <a:rPr lang="en-US" dirty="0" err="1">
                <a:solidFill>
                  <a:srgbClr val="0037A4"/>
                </a:solidFill>
              </a:rPr>
              <a:t>préalable</a:t>
            </a:r>
            <a:endParaRPr lang="en-US" dirty="0">
              <a:solidFill>
                <a:srgbClr val="0037A4"/>
              </a:solidFill>
            </a:endParaRPr>
          </a:p>
          <a:p>
            <a:pPr>
              <a:buFont typeface="Arial" panose="020B0604020202020204" pitchFamily="34" charset="0"/>
              <a:buChar char="•"/>
            </a:pPr>
            <a:r>
              <a:rPr lang="en-US" dirty="0" err="1">
                <a:solidFill>
                  <a:srgbClr val="0037A4"/>
                </a:solidFill>
              </a:rPr>
              <a:t>Seulement</a:t>
            </a:r>
            <a:r>
              <a:rPr lang="en-US" dirty="0">
                <a:solidFill>
                  <a:srgbClr val="0037A4"/>
                </a:solidFill>
              </a:rPr>
              <a:t> un </a:t>
            </a:r>
            <a:r>
              <a:rPr lang="en-US" dirty="0" err="1">
                <a:solidFill>
                  <a:srgbClr val="0037A4"/>
                </a:solidFill>
              </a:rPr>
              <a:t>examen</a:t>
            </a:r>
            <a:r>
              <a:rPr lang="en-US" dirty="0">
                <a:solidFill>
                  <a:srgbClr val="0037A4"/>
                </a:solidFill>
              </a:rPr>
              <a:t> </a:t>
            </a:r>
            <a:r>
              <a:rPr lang="en-US" dirty="0" err="1">
                <a:solidFill>
                  <a:srgbClr val="0037A4"/>
                </a:solidFill>
              </a:rPr>
              <a:t>formel</a:t>
            </a:r>
            <a:r>
              <a:rPr lang="en-US" dirty="0">
                <a:solidFill>
                  <a:srgbClr val="0037A4"/>
                </a:solidFill>
              </a:rPr>
              <a:t> </a:t>
            </a:r>
            <a:r>
              <a:rPr lang="en-US" dirty="0" err="1">
                <a:solidFill>
                  <a:srgbClr val="0037A4"/>
                </a:solidFill>
              </a:rPr>
              <a:t>est</a:t>
            </a:r>
            <a:r>
              <a:rPr lang="en-US" dirty="0">
                <a:solidFill>
                  <a:srgbClr val="0037A4"/>
                </a:solidFill>
              </a:rPr>
              <a:t> </a:t>
            </a:r>
            <a:r>
              <a:rPr lang="en-US" dirty="0" err="1">
                <a:solidFill>
                  <a:srgbClr val="0037A4"/>
                </a:solidFill>
              </a:rPr>
              <a:t>effectué</a:t>
            </a:r>
            <a:r>
              <a:rPr lang="en-US" dirty="0">
                <a:solidFill>
                  <a:srgbClr val="0037A4"/>
                </a:solidFill>
              </a:rPr>
              <a:t> (=&gt; la </a:t>
            </a:r>
            <a:r>
              <a:rPr lang="en-US" dirty="0" err="1">
                <a:solidFill>
                  <a:srgbClr val="0037A4"/>
                </a:solidFill>
              </a:rPr>
              <a:t>validité</a:t>
            </a:r>
            <a:r>
              <a:rPr lang="en-US" dirty="0">
                <a:solidFill>
                  <a:srgbClr val="0037A4"/>
                </a:solidFill>
              </a:rPr>
              <a:t> </a:t>
            </a:r>
            <a:r>
              <a:rPr lang="en-US" dirty="0" err="1">
                <a:solidFill>
                  <a:srgbClr val="0037A4"/>
                </a:solidFill>
              </a:rPr>
              <a:t>doit</a:t>
            </a:r>
            <a:r>
              <a:rPr lang="en-US" dirty="0">
                <a:solidFill>
                  <a:srgbClr val="0037A4"/>
                </a:solidFill>
              </a:rPr>
              <a:t> </a:t>
            </a:r>
            <a:r>
              <a:rPr lang="en-US" dirty="0" err="1">
                <a:solidFill>
                  <a:srgbClr val="0037A4"/>
                </a:solidFill>
              </a:rPr>
              <a:t>être</a:t>
            </a:r>
            <a:r>
              <a:rPr lang="en-US" dirty="0">
                <a:solidFill>
                  <a:srgbClr val="0037A4"/>
                </a:solidFill>
              </a:rPr>
              <a:t> </a:t>
            </a:r>
            <a:r>
              <a:rPr lang="en-US" dirty="0" err="1">
                <a:solidFill>
                  <a:srgbClr val="0037A4"/>
                </a:solidFill>
              </a:rPr>
              <a:t>contestée</a:t>
            </a:r>
            <a:r>
              <a:rPr lang="en-US" dirty="0">
                <a:solidFill>
                  <a:srgbClr val="0037A4"/>
                </a:solidFill>
              </a:rPr>
              <a:t> </a:t>
            </a:r>
            <a:r>
              <a:rPr lang="en-US" dirty="0" err="1">
                <a:solidFill>
                  <a:srgbClr val="0037A4"/>
                </a:solidFill>
              </a:rPr>
              <a:t>devant</a:t>
            </a:r>
            <a:r>
              <a:rPr lang="en-US" dirty="0">
                <a:solidFill>
                  <a:srgbClr val="0037A4"/>
                </a:solidFill>
              </a:rPr>
              <a:t> les </a:t>
            </a:r>
            <a:r>
              <a:rPr lang="en-US" dirty="0" err="1">
                <a:solidFill>
                  <a:srgbClr val="0037A4"/>
                </a:solidFill>
              </a:rPr>
              <a:t>tribunaux</a:t>
            </a:r>
            <a:r>
              <a:rPr lang="en-US" dirty="0">
                <a:solidFill>
                  <a:srgbClr val="0037A4"/>
                </a:solidFill>
              </a:rPr>
              <a:t>)</a:t>
            </a:r>
          </a:p>
          <a:p>
            <a:pPr>
              <a:buFont typeface="Arial" panose="020B0604020202020204" pitchFamily="34" charset="0"/>
              <a:buChar char="•"/>
            </a:pPr>
            <a:r>
              <a:rPr lang="en-US" dirty="0">
                <a:solidFill>
                  <a:srgbClr val="0037A4"/>
                </a:solidFill>
              </a:rPr>
              <a:t>Obtention facile et simple </a:t>
            </a:r>
            <a:r>
              <a:rPr lang="en-US" dirty="0" err="1">
                <a:solidFill>
                  <a:srgbClr val="0037A4"/>
                </a:solidFill>
              </a:rPr>
              <a:t>d’une</a:t>
            </a:r>
            <a:r>
              <a:rPr lang="en-US" dirty="0">
                <a:solidFill>
                  <a:srgbClr val="0037A4"/>
                </a:solidFill>
              </a:rPr>
              <a:t> protection </a:t>
            </a:r>
            <a:r>
              <a:rPr lang="en-US" dirty="0" err="1">
                <a:solidFill>
                  <a:srgbClr val="0037A4"/>
                </a:solidFill>
              </a:rPr>
              <a:t>géographique</a:t>
            </a:r>
            <a:r>
              <a:rPr lang="en-US" dirty="0">
                <a:solidFill>
                  <a:srgbClr val="0037A4"/>
                </a:solidFill>
              </a:rPr>
              <a:t> large (</a:t>
            </a:r>
            <a:r>
              <a:rPr lang="en-US" dirty="0" err="1">
                <a:solidFill>
                  <a:srgbClr val="0037A4"/>
                </a:solidFill>
              </a:rPr>
              <a:t>actuellement</a:t>
            </a:r>
            <a:r>
              <a:rPr lang="en-US" dirty="0">
                <a:solidFill>
                  <a:srgbClr val="0037A4"/>
                </a:solidFill>
              </a:rPr>
              <a:t> </a:t>
            </a:r>
            <a:r>
              <a:rPr lang="en-US" dirty="0" err="1">
                <a:solidFill>
                  <a:srgbClr val="0037A4"/>
                </a:solidFill>
              </a:rPr>
              <a:t>jusqu’à</a:t>
            </a:r>
            <a:r>
              <a:rPr lang="en-US" dirty="0">
                <a:solidFill>
                  <a:srgbClr val="0037A4"/>
                </a:solidFill>
              </a:rPr>
              <a:t> 72 pays) </a:t>
            </a:r>
          </a:p>
          <a:p>
            <a:pPr>
              <a:buFont typeface="Arial" panose="020B0604020202020204" pitchFamily="34" charset="0"/>
              <a:buChar char="•"/>
            </a:pPr>
            <a:r>
              <a:rPr lang="en-US" dirty="0" err="1">
                <a:solidFill>
                  <a:srgbClr val="0037A4"/>
                </a:solidFill>
              </a:rPr>
              <a:t>Mais</a:t>
            </a:r>
            <a:r>
              <a:rPr lang="en-US" dirty="0">
                <a:solidFill>
                  <a:srgbClr val="0037A4"/>
                </a:solidFill>
              </a:rPr>
              <a:t> pas </a:t>
            </a:r>
            <a:r>
              <a:rPr lang="en-US" dirty="0" err="1">
                <a:solidFill>
                  <a:srgbClr val="0037A4"/>
                </a:solidFill>
              </a:rPr>
              <a:t>d’extension</a:t>
            </a:r>
            <a:r>
              <a:rPr lang="en-US" dirty="0">
                <a:solidFill>
                  <a:srgbClr val="0037A4"/>
                </a:solidFill>
              </a:rPr>
              <a:t> possible (“Novelty character”!)</a:t>
            </a:r>
          </a:p>
          <a:p>
            <a:endParaRPr lang="en-GB" dirty="0"/>
          </a:p>
        </p:txBody>
      </p:sp>
      <p:sp>
        <p:nvSpPr>
          <p:cNvPr id="4" name="Slide Number Placeholder 3"/>
          <p:cNvSpPr>
            <a:spLocks noGrp="1"/>
          </p:cNvSpPr>
          <p:nvPr>
            <p:ph type="sldNum" sz="quarter" idx="4"/>
          </p:nvPr>
        </p:nvSpPr>
        <p:spPr/>
        <p:txBody>
          <a:bodyPr/>
          <a:lstStyle/>
          <a:p>
            <a:pPr>
              <a:defRPr/>
            </a:pPr>
            <a:fld id="{059C2515-35DF-47F9-9D38-0EFC22581711}" type="slidenum">
              <a:rPr lang="en-GB" smtClean="0"/>
              <a:pPr>
                <a:defRPr/>
              </a:pPr>
              <a:t>26</a:t>
            </a:fld>
            <a:endParaRPr lang="en-GB" dirty="0">
              <a:latin typeface="Trebuchet MS" pitchFamily="34" charset="0"/>
            </a:endParaRPr>
          </a:p>
        </p:txBody>
      </p:sp>
      <p:graphicFrame>
        <p:nvGraphicFramePr>
          <p:cNvPr id="8" name="Diagram 7"/>
          <p:cNvGraphicFramePr/>
          <p:nvPr>
            <p:extLst>
              <p:ext uri="{D42A27DB-BD31-4B8C-83A1-F6EECF244321}">
                <p14:modId xmlns:p14="http://schemas.microsoft.com/office/powerpoint/2010/main" val="1241073430"/>
              </p:ext>
            </p:extLst>
          </p:nvPr>
        </p:nvGraphicFramePr>
        <p:xfrm>
          <a:off x="2743200" y="3395166"/>
          <a:ext cx="3891148" cy="204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450D4225-717C-4FC7-A213-24CD102CEF22}"/>
              </a:ext>
            </a:extLst>
          </p:cNvPr>
          <p:cNvSpPr txBox="1">
            <a:spLocks/>
          </p:cNvSpPr>
          <p:nvPr/>
        </p:nvSpPr>
        <p:spPr bwMode="auto">
          <a:xfrm>
            <a:off x="381000" y="5543938"/>
            <a:ext cx="8229600" cy="70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baseline="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a:lstStyle>
          <a:p>
            <a:r>
              <a:rPr lang="en-GB" sz="2400" b="0" kern="0" dirty="0">
                <a:solidFill>
                  <a:srgbClr val="00B050"/>
                </a:solidFill>
              </a:rPr>
              <a:t>L’ </a:t>
            </a:r>
            <a:r>
              <a:rPr lang="en-GB" sz="2400" b="0" kern="0" dirty="0" err="1">
                <a:solidFill>
                  <a:srgbClr val="00B050"/>
                </a:solidFill>
              </a:rPr>
              <a:t>Algérie</a:t>
            </a:r>
            <a:r>
              <a:rPr lang="en-GB" sz="2400" b="0" kern="0" dirty="0">
                <a:solidFill>
                  <a:srgbClr val="00B050"/>
                </a:solidFill>
              </a:rPr>
              <a:t> </a:t>
            </a:r>
            <a:r>
              <a:rPr lang="en-GB" sz="2400" b="0" kern="0" dirty="0" err="1">
                <a:solidFill>
                  <a:srgbClr val="00B050"/>
                </a:solidFill>
              </a:rPr>
              <a:t>devrait</a:t>
            </a:r>
            <a:r>
              <a:rPr lang="en-GB" sz="2400" b="0" kern="0" dirty="0">
                <a:solidFill>
                  <a:srgbClr val="00B050"/>
                </a:solidFill>
              </a:rPr>
              <a:t> </a:t>
            </a:r>
            <a:r>
              <a:rPr lang="en-GB" sz="2400" b="0" kern="0" dirty="0" err="1">
                <a:solidFill>
                  <a:srgbClr val="00B050"/>
                </a:solidFill>
              </a:rPr>
              <a:t>considérer</a:t>
            </a:r>
            <a:r>
              <a:rPr lang="en-GB" sz="2400" b="0" kern="0" dirty="0">
                <a:solidFill>
                  <a:srgbClr val="00B050"/>
                </a:solidFill>
              </a:rPr>
              <a:t> </a:t>
            </a:r>
            <a:r>
              <a:rPr lang="en-GB" sz="2400" b="0" kern="0" dirty="0" err="1">
                <a:solidFill>
                  <a:srgbClr val="00B050"/>
                </a:solidFill>
              </a:rPr>
              <a:t>adhérer</a:t>
            </a:r>
            <a:r>
              <a:rPr lang="en-GB" sz="2400" b="0" kern="0" dirty="0">
                <a:solidFill>
                  <a:srgbClr val="00B050"/>
                </a:solidFill>
              </a:rPr>
              <a:t> au </a:t>
            </a:r>
            <a:r>
              <a:rPr lang="en-GB" sz="2400" b="0" kern="0" dirty="0" err="1">
                <a:solidFill>
                  <a:srgbClr val="00B050"/>
                </a:solidFill>
              </a:rPr>
              <a:t>système</a:t>
            </a:r>
            <a:r>
              <a:rPr lang="en-GB" sz="2400" b="0" kern="0" dirty="0">
                <a:solidFill>
                  <a:srgbClr val="00B050"/>
                </a:solidFill>
              </a:rPr>
              <a:t> de La Haye pour </a:t>
            </a:r>
            <a:r>
              <a:rPr lang="en-GB" sz="2400" b="0" kern="0" dirty="0" err="1">
                <a:solidFill>
                  <a:srgbClr val="00B050"/>
                </a:solidFill>
              </a:rPr>
              <a:t>bénéficier</a:t>
            </a:r>
            <a:r>
              <a:rPr lang="en-GB" sz="2400" b="0" kern="0" dirty="0">
                <a:solidFill>
                  <a:srgbClr val="00B050"/>
                </a:solidFill>
              </a:rPr>
              <a:t> de </a:t>
            </a:r>
            <a:r>
              <a:rPr lang="en-GB" sz="2400" b="0" kern="0" dirty="0" err="1">
                <a:solidFill>
                  <a:srgbClr val="00B050"/>
                </a:solidFill>
              </a:rPr>
              <a:t>ces</a:t>
            </a:r>
            <a:r>
              <a:rPr lang="en-GB" sz="2400" b="0" kern="0" dirty="0">
                <a:solidFill>
                  <a:srgbClr val="00B050"/>
                </a:solidFill>
              </a:rPr>
              <a:t> </a:t>
            </a:r>
            <a:r>
              <a:rPr lang="en-GB" sz="2400" b="0" kern="0" dirty="0" err="1">
                <a:solidFill>
                  <a:srgbClr val="00B050"/>
                </a:solidFill>
              </a:rPr>
              <a:t>avantages</a:t>
            </a:r>
            <a:r>
              <a:rPr lang="en-GB" sz="2400" b="0" kern="0" dirty="0">
                <a:solidFill>
                  <a:srgbClr val="00B050"/>
                </a:solidFill>
              </a:rPr>
              <a:t>…</a:t>
            </a:r>
          </a:p>
        </p:txBody>
      </p:sp>
    </p:spTree>
    <p:extLst>
      <p:ext uri="{BB962C8B-B14F-4D97-AF65-F5344CB8AC3E}">
        <p14:creationId xmlns:p14="http://schemas.microsoft.com/office/powerpoint/2010/main" val="260764069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ChangeArrowheads="1"/>
          </p:cNvSpPr>
          <p:nvPr/>
        </p:nvSpPr>
        <p:spPr bwMode="auto">
          <a:xfrm>
            <a:off x="228600" y="685800"/>
            <a:ext cx="8464674"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06FB3"/>
              </a:buClr>
              <a:buFont typeface="Arial" pitchFamily="34" charset="0"/>
              <a:defRPr sz="1900">
                <a:solidFill>
                  <a:schemeClr val="tx1"/>
                </a:solidFill>
                <a:latin typeface="Arial" pitchFamily="34" charset="0"/>
              </a:defRPr>
            </a:lvl1pPr>
            <a:lvl2pPr marL="742950" indent="-285750" eaLnBrk="0" hangingPunct="0">
              <a:spcBef>
                <a:spcPct val="20000"/>
              </a:spcBef>
              <a:buClr>
                <a:schemeClr val="tx1"/>
              </a:buClr>
              <a:buFont typeface="Arial" pitchFamily="34" charset="0"/>
              <a:buChar char="–"/>
              <a:defRPr sz="1900">
                <a:solidFill>
                  <a:schemeClr val="tx1"/>
                </a:solidFill>
                <a:latin typeface="Arial" pitchFamily="34" charset="0"/>
              </a:defRPr>
            </a:lvl2pPr>
            <a:lvl3pPr marL="1143000" indent="-228600" eaLnBrk="0" hangingPunct="0">
              <a:spcBef>
                <a:spcPct val="20000"/>
              </a:spcBef>
              <a:buClr>
                <a:schemeClr val="tx1"/>
              </a:buClr>
              <a:buFont typeface="Times New Roman" pitchFamily="18"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400">
                <a:solidFill>
                  <a:schemeClr val="tx1"/>
                </a:solidFill>
                <a:latin typeface="Arial" pitchFamily="34" charset="0"/>
              </a:defRPr>
            </a:lvl4pPr>
            <a:lvl5pPr marL="2057400" indent="-228600" eaLnBrk="0" hangingPunct="0">
              <a:spcBef>
                <a:spcPct val="20000"/>
              </a:spcBef>
              <a:buClr>
                <a:schemeClr val="bg2"/>
              </a:buClr>
              <a:buFont typeface="Arial" pitchFamily="34" charset="0"/>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9pPr>
          </a:lstStyle>
          <a:p>
            <a:pPr eaLnBrk="1" hangingPunct="1">
              <a:spcBef>
                <a:spcPts val="600"/>
              </a:spcBef>
              <a:buClr>
                <a:srgbClr val="FF6600"/>
              </a:buClr>
              <a:buSzPct val="75000"/>
              <a:buFontTx/>
              <a:buNone/>
            </a:pPr>
            <a:r>
              <a:rPr lang="en-US" altLang="en-US" sz="2000" b="1" dirty="0" err="1">
                <a:solidFill>
                  <a:srgbClr val="C00000"/>
                </a:solidFill>
                <a:latin typeface="+mn-lt"/>
              </a:rPr>
              <a:t>Nouveauté</a:t>
            </a:r>
            <a:r>
              <a:rPr lang="en-US" altLang="en-US" sz="2000" b="1" dirty="0">
                <a:solidFill>
                  <a:srgbClr val="C00000"/>
                </a:solidFill>
                <a:latin typeface="+mn-lt"/>
              </a:rPr>
              <a:t> (“Novelty”)</a:t>
            </a:r>
            <a:r>
              <a:rPr lang="en-US" altLang="en-US" sz="2000" dirty="0">
                <a:latin typeface="+mn-lt"/>
              </a:rPr>
              <a:t> </a:t>
            </a:r>
          </a:p>
          <a:p>
            <a:pPr eaLnBrk="1" hangingPunct="1">
              <a:spcBef>
                <a:spcPts val="600"/>
              </a:spcBef>
              <a:buClr>
                <a:srgbClr val="FF6600"/>
              </a:buClr>
              <a:buSzPct val="75000"/>
              <a:buFontTx/>
              <a:buNone/>
            </a:pPr>
            <a:r>
              <a:rPr lang="en-US" altLang="en-US" sz="2000" dirty="0">
                <a:solidFill>
                  <a:srgbClr val="0037A4"/>
                </a:solidFill>
                <a:latin typeface="+mn-lt"/>
              </a:rPr>
              <a:t>	</a:t>
            </a:r>
            <a:r>
              <a:rPr lang="en-US" altLang="en-US" sz="2000" dirty="0" err="1">
                <a:solidFill>
                  <a:srgbClr val="0037A4"/>
                </a:solidFill>
                <a:latin typeface="+mn-lt"/>
              </a:rPr>
              <a:t>Aucun</a:t>
            </a:r>
            <a:r>
              <a:rPr lang="en-US" altLang="en-US" sz="2000" dirty="0">
                <a:solidFill>
                  <a:srgbClr val="0037A4"/>
                </a:solidFill>
                <a:latin typeface="+mn-lt"/>
              </a:rPr>
              <a:t> Design </a:t>
            </a:r>
            <a:r>
              <a:rPr lang="en-US" altLang="en-US" sz="2000" dirty="0" err="1">
                <a:solidFill>
                  <a:srgbClr val="0037A4"/>
                </a:solidFill>
                <a:latin typeface="+mn-lt"/>
              </a:rPr>
              <a:t>identique</a:t>
            </a:r>
            <a:r>
              <a:rPr lang="en-US" altLang="en-US" sz="2000" dirty="0">
                <a:solidFill>
                  <a:srgbClr val="0037A4"/>
                </a:solidFill>
                <a:latin typeface="+mn-lt"/>
              </a:rPr>
              <a:t> ne </a:t>
            </a:r>
            <a:r>
              <a:rPr lang="en-US" altLang="en-US" sz="2000" dirty="0" err="1">
                <a:solidFill>
                  <a:srgbClr val="0037A4"/>
                </a:solidFill>
                <a:latin typeface="+mn-lt"/>
              </a:rPr>
              <a:t>doit</a:t>
            </a:r>
            <a:r>
              <a:rPr lang="en-US" altLang="en-US" sz="2000" dirty="0">
                <a:solidFill>
                  <a:srgbClr val="0037A4"/>
                </a:solidFill>
                <a:latin typeface="+mn-lt"/>
              </a:rPr>
              <a:t> </a:t>
            </a:r>
            <a:r>
              <a:rPr lang="en-US" altLang="en-US" sz="2000" dirty="0" err="1">
                <a:solidFill>
                  <a:srgbClr val="0037A4"/>
                </a:solidFill>
                <a:latin typeface="+mn-lt"/>
              </a:rPr>
              <a:t>avoir</a:t>
            </a:r>
            <a:r>
              <a:rPr lang="en-US" altLang="en-US" sz="2000" dirty="0">
                <a:solidFill>
                  <a:srgbClr val="0037A4"/>
                </a:solidFill>
                <a:latin typeface="+mn-lt"/>
              </a:rPr>
              <a:t> </a:t>
            </a:r>
            <a:r>
              <a:rPr lang="en-US" altLang="en-US" sz="2000" dirty="0" err="1">
                <a:solidFill>
                  <a:srgbClr val="0037A4"/>
                </a:solidFill>
                <a:latin typeface="+mn-lt"/>
              </a:rPr>
              <a:t>été</a:t>
            </a:r>
            <a:r>
              <a:rPr lang="en-US" altLang="en-US" sz="2000" dirty="0">
                <a:solidFill>
                  <a:srgbClr val="0037A4"/>
                </a:solidFill>
                <a:latin typeface="+mn-lt"/>
              </a:rPr>
              <a:t> </a:t>
            </a:r>
            <a:r>
              <a:rPr lang="en-US" altLang="en-US" sz="2000" dirty="0" err="1">
                <a:solidFill>
                  <a:srgbClr val="0037A4"/>
                </a:solidFill>
                <a:latin typeface="+mn-lt"/>
              </a:rPr>
              <a:t>porté</a:t>
            </a:r>
            <a:r>
              <a:rPr lang="en-US" altLang="en-US" sz="2000" dirty="0">
                <a:solidFill>
                  <a:srgbClr val="0037A4"/>
                </a:solidFill>
                <a:latin typeface="+mn-lt"/>
              </a:rPr>
              <a:t> à la </a:t>
            </a:r>
            <a:r>
              <a:rPr lang="en-US" altLang="en-US" sz="2000" dirty="0" err="1">
                <a:solidFill>
                  <a:srgbClr val="0037A4"/>
                </a:solidFill>
                <a:latin typeface="+mn-lt"/>
              </a:rPr>
              <a:t>connaissance</a:t>
            </a:r>
            <a:r>
              <a:rPr lang="en-US" altLang="en-US" sz="2000" dirty="0">
                <a:solidFill>
                  <a:srgbClr val="0037A4"/>
                </a:solidFill>
                <a:latin typeface="+mn-lt"/>
              </a:rPr>
              <a:t> du public </a:t>
            </a:r>
            <a:r>
              <a:rPr lang="en-US" altLang="en-US" sz="2000" dirty="0" err="1">
                <a:solidFill>
                  <a:srgbClr val="0037A4"/>
                </a:solidFill>
                <a:latin typeface="+mn-lt"/>
              </a:rPr>
              <a:t>avant</a:t>
            </a:r>
            <a:r>
              <a:rPr lang="en-US" altLang="en-US" sz="2000" dirty="0">
                <a:solidFill>
                  <a:srgbClr val="0037A4"/>
                </a:solidFill>
                <a:latin typeface="+mn-lt"/>
              </a:rPr>
              <a:t> la date de </a:t>
            </a:r>
            <a:r>
              <a:rPr lang="en-US" altLang="en-US" sz="2000" dirty="0" err="1">
                <a:solidFill>
                  <a:srgbClr val="0037A4"/>
                </a:solidFill>
                <a:latin typeface="+mn-lt"/>
              </a:rPr>
              <a:t>dépôt</a:t>
            </a:r>
            <a:r>
              <a:rPr lang="en-US" altLang="en-US" sz="2000" dirty="0">
                <a:solidFill>
                  <a:srgbClr val="0037A4"/>
                </a:solidFill>
                <a:latin typeface="+mn-lt"/>
              </a:rPr>
              <a:t> du Design =&gt; la </a:t>
            </a:r>
            <a:r>
              <a:rPr lang="en-US" altLang="en-US" sz="2000" dirty="0" err="1">
                <a:solidFill>
                  <a:srgbClr val="0037A4"/>
                </a:solidFill>
                <a:latin typeface="+mn-lt"/>
              </a:rPr>
              <a:t>nouveauté</a:t>
            </a:r>
            <a:r>
              <a:rPr lang="en-US" altLang="en-US" sz="2000" dirty="0">
                <a:solidFill>
                  <a:srgbClr val="0037A4"/>
                </a:solidFill>
                <a:latin typeface="+mn-lt"/>
              </a:rPr>
              <a:t> </a:t>
            </a:r>
            <a:r>
              <a:rPr lang="en-US" altLang="en-US" sz="2000" dirty="0" err="1">
                <a:solidFill>
                  <a:srgbClr val="0037A4"/>
                </a:solidFill>
                <a:latin typeface="+mn-lt"/>
              </a:rPr>
              <a:t>s’applique</a:t>
            </a:r>
            <a:r>
              <a:rPr lang="en-US" altLang="en-US" sz="2000" dirty="0">
                <a:solidFill>
                  <a:srgbClr val="0037A4"/>
                </a:solidFill>
                <a:latin typeface="+mn-lt"/>
              </a:rPr>
              <a:t> </a:t>
            </a:r>
            <a:r>
              <a:rPr lang="en-US" altLang="en-US" sz="2000" dirty="0" err="1">
                <a:solidFill>
                  <a:srgbClr val="0037A4"/>
                </a:solidFill>
                <a:latin typeface="+mn-lt"/>
              </a:rPr>
              <a:t>soit</a:t>
            </a:r>
            <a:r>
              <a:rPr lang="en-US" altLang="en-US" sz="2000" dirty="0">
                <a:solidFill>
                  <a:srgbClr val="0037A4"/>
                </a:solidFill>
                <a:latin typeface="+mn-lt"/>
              </a:rPr>
              <a:t> de manière </a:t>
            </a:r>
            <a:r>
              <a:rPr lang="en-US" altLang="en-US" sz="2000" dirty="0" err="1">
                <a:solidFill>
                  <a:srgbClr val="0037A4"/>
                </a:solidFill>
                <a:latin typeface="+mn-lt"/>
              </a:rPr>
              <a:t>absolue</a:t>
            </a:r>
            <a:r>
              <a:rPr lang="en-US" altLang="en-US" sz="2000" dirty="0">
                <a:solidFill>
                  <a:srgbClr val="0037A4"/>
                </a:solidFill>
                <a:latin typeface="+mn-lt"/>
              </a:rPr>
              <a:t> (</a:t>
            </a:r>
            <a:r>
              <a:rPr lang="en-US" altLang="en-US" sz="2000" dirty="0" err="1">
                <a:solidFill>
                  <a:srgbClr val="0037A4"/>
                </a:solidFill>
                <a:latin typeface="+mn-lt"/>
              </a:rPr>
              <a:t>mondialement</a:t>
            </a:r>
            <a:r>
              <a:rPr lang="en-US" altLang="en-US" sz="2000" dirty="0">
                <a:solidFill>
                  <a:srgbClr val="0037A4"/>
                </a:solidFill>
                <a:latin typeface="+mn-lt"/>
              </a:rPr>
              <a:t>) </a:t>
            </a:r>
            <a:r>
              <a:rPr lang="en-US" altLang="en-US" sz="2000" dirty="0" err="1">
                <a:solidFill>
                  <a:srgbClr val="0037A4"/>
                </a:solidFill>
                <a:latin typeface="+mn-lt"/>
              </a:rPr>
              <a:t>soit</a:t>
            </a:r>
            <a:r>
              <a:rPr lang="en-US" altLang="en-US" sz="2000" dirty="0">
                <a:solidFill>
                  <a:srgbClr val="0037A4"/>
                </a:solidFill>
                <a:latin typeface="+mn-lt"/>
              </a:rPr>
              <a:t> de manière relative (</a:t>
            </a:r>
            <a:r>
              <a:rPr lang="en-US" altLang="en-US" sz="2000" dirty="0" err="1">
                <a:solidFill>
                  <a:srgbClr val="0037A4"/>
                </a:solidFill>
                <a:latin typeface="+mn-lt"/>
              </a:rPr>
              <a:t>régionalement</a:t>
            </a:r>
            <a:r>
              <a:rPr lang="en-US" altLang="en-US" sz="2000" dirty="0">
                <a:solidFill>
                  <a:srgbClr val="0037A4"/>
                </a:solidFill>
                <a:latin typeface="+mn-lt"/>
              </a:rPr>
              <a:t>).</a:t>
            </a:r>
          </a:p>
          <a:p>
            <a:pPr eaLnBrk="1" hangingPunct="1">
              <a:spcBef>
                <a:spcPts val="600"/>
              </a:spcBef>
              <a:buClr>
                <a:srgbClr val="FF6600"/>
              </a:buClr>
              <a:buSzPct val="75000"/>
              <a:buFontTx/>
              <a:buNone/>
            </a:pPr>
            <a:r>
              <a:rPr lang="en-US" altLang="en-US" sz="2000" dirty="0">
                <a:solidFill>
                  <a:srgbClr val="0037A4"/>
                </a:solidFill>
                <a:latin typeface="+mn-lt"/>
              </a:rPr>
              <a:t>	</a:t>
            </a:r>
            <a:r>
              <a:rPr lang="en-US" altLang="en-US" sz="2000" dirty="0">
                <a:solidFill>
                  <a:srgbClr val="0037A4"/>
                </a:solidFill>
                <a:latin typeface="+mn-lt"/>
                <a:sym typeface="Wingdings" pitchFamily="2" charset="2"/>
              </a:rPr>
              <a:t> 	</a:t>
            </a:r>
            <a:r>
              <a:rPr lang="en-US" altLang="en-US" sz="1800" dirty="0">
                <a:solidFill>
                  <a:srgbClr val="0037A4"/>
                </a:solidFill>
                <a:latin typeface="+mn-lt"/>
                <a:sym typeface="Wingdings" pitchFamily="2" charset="2"/>
              </a:rPr>
              <a:t>un Design sera </a:t>
            </a:r>
            <a:r>
              <a:rPr lang="en-US" altLang="en-US" sz="1800" dirty="0" err="1">
                <a:solidFill>
                  <a:srgbClr val="0037A4"/>
                </a:solidFill>
                <a:latin typeface="+mn-lt"/>
                <a:sym typeface="Wingdings" pitchFamily="2" charset="2"/>
              </a:rPr>
              <a:t>considéré</a:t>
            </a:r>
            <a:r>
              <a:rPr lang="en-US" altLang="en-US" sz="1800" dirty="0">
                <a:solidFill>
                  <a:srgbClr val="0037A4"/>
                </a:solidFill>
                <a:latin typeface="+mn-lt"/>
                <a:sym typeface="Wingdings" pitchFamily="2" charset="2"/>
              </a:rPr>
              <a:t> </a:t>
            </a:r>
            <a:r>
              <a:rPr lang="en-US" altLang="en-US" sz="1800" dirty="0" err="1">
                <a:solidFill>
                  <a:srgbClr val="0037A4"/>
                </a:solidFill>
                <a:latin typeface="+mn-lt"/>
                <a:sym typeface="Wingdings" pitchFamily="2" charset="2"/>
              </a:rPr>
              <a:t>comme</a:t>
            </a:r>
            <a:r>
              <a:rPr lang="en-US" altLang="en-US" sz="1800" dirty="0">
                <a:solidFill>
                  <a:srgbClr val="0037A4"/>
                </a:solidFill>
                <a:latin typeface="+mn-lt"/>
                <a:sym typeface="Wingdings" pitchFamily="2" charset="2"/>
              </a:rPr>
              <a:t> </a:t>
            </a:r>
            <a:r>
              <a:rPr lang="en-US" altLang="en-US" sz="1800" dirty="0" err="1">
                <a:solidFill>
                  <a:srgbClr val="0037A4"/>
                </a:solidFill>
                <a:latin typeface="+mn-lt"/>
                <a:sym typeface="Wingdings" pitchFamily="2" charset="2"/>
              </a:rPr>
              <a:t>ayant</a:t>
            </a:r>
            <a:r>
              <a:rPr lang="en-US" altLang="en-US" sz="1800" dirty="0">
                <a:solidFill>
                  <a:srgbClr val="0037A4"/>
                </a:solidFill>
                <a:latin typeface="+mn-lt"/>
                <a:sym typeface="Wingdings" pitchFamily="2" charset="2"/>
              </a:rPr>
              <a:t> </a:t>
            </a:r>
            <a:r>
              <a:rPr lang="en-US" altLang="en-US" sz="1800" dirty="0" err="1">
                <a:solidFill>
                  <a:srgbClr val="0037A4"/>
                </a:solidFill>
                <a:latin typeface="+mn-lt"/>
                <a:sym typeface="Wingdings" pitchFamily="2" charset="2"/>
              </a:rPr>
              <a:t>été</a:t>
            </a:r>
            <a:r>
              <a:rPr lang="en-US" altLang="en-US" sz="1800" dirty="0">
                <a:solidFill>
                  <a:srgbClr val="0037A4"/>
                </a:solidFill>
                <a:latin typeface="+mn-lt"/>
                <a:sym typeface="Wingdings" pitchFamily="2" charset="2"/>
              </a:rPr>
              <a:t> mis à la disposition du 	public </a:t>
            </a:r>
            <a:r>
              <a:rPr lang="en-US" altLang="en-US" sz="1800" dirty="0" err="1">
                <a:solidFill>
                  <a:srgbClr val="0037A4"/>
                </a:solidFill>
                <a:latin typeface="+mn-lt"/>
                <a:sym typeface="Wingdings" pitchFamily="2" charset="2"/>
              </a:rPr>
              <a:t>s’il</a:t>
            </a:r>
            <a:r>
              <a:rPr lang="en-US" altLang="en-US" sz="1800" dirty="0">
                <a:solidFill>
                  <a:srgbClr val="0037A4"/>
                </a:solidFill>
                <a:latin typeface="+mn-lt"/>
                <a:sym typeface="Wingdings" pitchFamily="2" charset="2"/>
              </a:rPr>
              <a:t> a </a:t>
            </a:r>
            <a:r>
              <a:rPr lang="en-US" altLang="en-US" sz="1800" dirty="0" err="1">
                <a:solidFill>
                  <a:srgbClr val="0037A4"/>
                </a:solidFill>
                <a:latin typeface="+mn-lt"/>
                <a:sym typeface="Wingdings" pitchFamily="2" charset="2"/>
              </a:rPr>
              <a:t>été</a:t>
            </a:r>
            <a:r>
              <a:rPr lang="en-US" altLang="en-US" sz="1800" dirty="0">
                <a:solidFill>
                  <a:srgbClr val="0037A4"/>
                </a:solidFill>
                <a:latin typeface="+mn-lt"/>
                <a:sym typeface="Wingdings" pitchFamily="2" charset="2"/>
              </a:rPr>
              <a:t> </a:t>
            </a:r>
            <a:r>
              <a:rPr lang="en-US" altLang="en-US" sz="1800" dirty="0" err="1">
                <a:solidFill>
                  <a:srgbClr val="0037A4"/>
                </a:solidFill>
                <a:latin typeface="+mn-lt"/>
                <a:sym typeface="Wingdings" pitchFamily="2" charset="2"/>
              </a:rPr>
              <a:t>publié</a:t>
            </a:r>
            <a:r>
              <a:rPr lang="en-US" altLang="en-US" sz="1800" dirty="0">
                <a:solidFill>
                  <a:srgbClr val="0037A4"/>
                </a:solidFill>
                <a:latin typeface="+mn-lt"/>
                <a:sym typeface="Wingdings" pitchFamily="2" charset="2"/>
              </a:rPr>
              <a:t> (par ex. dans un brevet) </a:t>
            </a:r>
            <a:r>
              <a:rPr lang="en-US" altLang="en-US" sz="1800" dirty="0" err="1">
                <a:solidFill>
                  <a:srgbClr val="0037A4"/>
                </a:solidFill>
                <a:latin typeface="+mn-lt"/>
                <a:sym typeface="Wingdings" pitchFamily="2" charset="2"/>
              </a:rPr>
              <a:t>ou</a:t>
            </a:r>
            <a:r>
              <a:rPr lang="en-US" altLang="en-US" sz="1800" dirty="0">
                <a:solidFill>
                  <a:srgbClr val="0037A4"/>
                </a:solidFill>
                <a:latin typeface="+mn-lt"/>
                <a:sym typeface="Wingdings" pitchFamily="2" charset="2"/>
              </a:rPr>
              <a:t> exposé, </a:t>
            </a:r>
            <a:r>
              <a:rPr lang="en-US" altLang="en-US" sz="1800" dirty="0" err="1">
                <a:solidFill>
                  <a:srgbClr val="0037A4"/>
                </a:solidFill>
                <a:latin typeface="+mn-lt"/>
                <a:sym typeface="Wingdings" pitchFamily="2" charset="2"/>
              </a:rPr>
              <a:t>ou</a:t>
            </a:r>
            <a:r>
              <a:rPr lang="en-US" altLang="en-US" sz="1800" dirty="0">
                <a:solidFill>
                  <a:srgbClr val="0037A4"/>
                </a:solidFill>
                <a:latin typeface="+mn-lt"/>
                <a:sym typeface="Wingdings" pitchFamily="2" charset="2"/>
              </a:rPr>
              <a:t> </a:t>
            </a:r>
            <a:r>
              <a:rPr lang="en-US" altLang="en-US" sz="1800" dirty="0" err="1">
                <a:solidFill>
                  <a:srgbClr val="0037A4"/>
                </a:solidFill>
                <a:latin typeface="+mn-lt"/>
                <a:sym typeface="Wingdings" pitchFamily="2" charset="2"/>
              </a:rPr>
              <a:t>s’il</a:t>
            </a:r>
            <a:r>
              <a:rPr lang="en-US" altLang="en-US" sz="1800" dirty="0">
                <a:solidFill>
                  <a:srgbClr val="0037A4"/>
                </a:solidFill>
                <a:latin typeface="+mn-lt"/>
                <a:sym typeface="Wingdings" pitchFamily="2" charset="2"/>
              </a:rPr>
              <a:t> a </a:t>
            </a:r>
            <a:r>
              <a:rPr lang="en-US" altLang="en-US" sz="1800" dirty="0" err="1">
                <a:solidFill>
                  <a:srgbClr val="0037A4"/>
                </a:solidFill>
                <a:latin typeface="+mn-lt"/>
                <a:sym typeface="Wingdings" pitchFamily="2" charset="2"/>
              </a:rPr>
              <a:t>été</a:t>
            </a:r>
            <a:r>
              <a:rPr lang="en-US" altLang="en-US" sz="1800" dirty="0">
                <a:solidFill>
                  <a:srgbClr val="0037A4"/>
                </a:solidFill>
                <a:latin typeface="+mn-lt"/>
                <a:sym typeface="Wingdings" pitchFamily="2" charset="2"/>
              </a:rPr>
              <a:t> 	</a:t>
            </a:r>
            <a:r>
              <a:rPr lang="en-US" altLang="en-US" sz="1800" dirty="0" err="1">
                <a:solidFill>
                  <a:srgbClr val="0037A4"/>
                </a:solidFill>
                <a:latin typeface="+mn-lt"/>
                <a:sym typeface="Wingdings" pitchFamily="2" charset="2"/>
              </a:rPr>
              <a:t>présenté</a:t>
            </a:r>
            <a:r>
              <a:rPr lang="en-US" altLang="en-US" sz="1800" dirty="0">
                <a:solidFill>
                  <a:srgbClr val="0037A4"/>
                </a:solidFill>
                <a:latin typeface="+mn-lt"/>
                <a:sym typeface="Wingdings" pitchFamily="2" charset="2"/>
              </a:rPr>
              <a:t> dans le commerce </a:t>
            </a:r>
            <a:r>
              <a:rPr lang="en-US" altLang="en-US" sz="1800" dirty="0" err="1">
                <a:solidFill>
                  <a:srgbClr val="0037A4"/>
                </a:solidFill>
                <a:latin typeface="+mn-lt"/>
                <a:sym typeface="Wingdings" pitchFamily="2" charset="2"/>
              </a:rPr>
              <a:t>ou</a:t>
            </a:r>
            <a:r>
              <a:rPr lang="en-US" altLang="en-US" sz="1800" dirty="0">
                <a:solidFill>
                  <a:srgbClr val="0037A4"/>
                </a:solidFill>
                <a:latin typeface="+mn-lt"/>
                <a:sym typeface="Wingdings" pitchFamily="2" charset="2"/>
              </a:rPr>
              <a:t> </a:t>
            </a:r>
            <a:r>
              <a:rPr lang="en-US" altLang="en-US" sz="1800" dirty="0" err="1">
                <a:solidFill>
                  <a:srgbClr val="0037A4"/>
                </a:solidFill>
                <a:latin typeface="+mn-lt"/>
                <a:sym typeface="Wingdings" pitchFamily="2" charset="2"/>
              </a:rPr>
              <a:t>lors</a:t>
            </a:r>
            <a:r>
              <a:rPr lang="en-US" altLang="en-US" sz="1800" dirty="0">
                <a:solidFill>
                  <a:srgbClr val="0037A4"/>
                </a:solidFill>
                <a:latin typeface="+mn-lt"/>
                <a:sym typeface="Wingdings" pitchFamily="2" charset="2"/>
              </a:rPr>
              <a:t> </a:t>
            </a:r>
            <a:r>
              <a:rPr lang="en-US" altLang="en-US" sz="1800" dirty="0" err="1">
                <a:solidFill>
                  <a:srgbClr val="0037A4"/>
                </a:solidFill>
                <a:latin typeface="+mn-lt"/>
                <a:sym typeface="Wingdings" pitchFamily="2" charset="2"/>
              </a:rPr>
              <a:t>d’une</a:t>
            </a:r>
            <a:r>
              <a:rPr lang="en-US" altLang="en-US" sz="1800" dirty="0">
                <a:solidFill>
                  <a:srgbClr val="0037A4"/>
                </a:solidFill>
                <a:latin typeface="+mn-lt"/>
                <a:sym typeface="Wingdings" pitchFamily="2" charset="2"/>
              </a:rPr>
              <a:t> exhibition </a:t>
            </a:r>
            <a:r>
              <a:rPr lang="en-US" altLang="en-US" sz="1800" dirty="0" err="1">
                <a:solidFill>
                  <a:srgbClr val="0037A4"/>
                </a:solidFill>
                <a:latin typeface="+mn-lt"/>
                <a:sym typeface="Wingdings" pitchFamily="2" charset="2"/>
              </a:rPr>
              <a:t>ou</a:t>
            </a:r>
            <a:r>
              <a:rPr lang="en-US" altLang="en-US" sz="1800" dirty="0">
                <a:solidFill>
                  <a:srgbClr val="0037A4"/>
                </a:solidFill>
                <a:latin typeface="+mn-lt"/>
                <a:sym typeface="Wingdings" pitchFamily="2" charset="2"/>
              </a:rPr>
              <a:t> </a:t>
            </a:r>
            <a:r>
              <a:rPr lang="en-US" altLang="en-US" sz="1800" dirty="0" err="1">
                <a:solidFill>
                  <a:srgbClr val="0037A4"/>
                </a:solidFill>
                <a:latin typeface="+mn-lt"/>
                <a:sym typeface="Wingdings" pitchFamily="2" charset="2"/>
              </a:rPr>
              <a:t>foire</a:t>
            </a:r>
            <a:r>
              <a:rPr lang="en-US" altLang="en-US" sz="1800" dirty="0">
                <a:solidFill>
                  <a:srgbClr val="0037A4"/>
                </a:solidFill>
                <a:latin typeface="+mn-lt"/>
                <a:sym typeface="Wingdings" pitchFamily="2" charset="2"/>
              </a:rPr>
              <a:t> </a:t>
            </a:r>
            <a:r>
              <a:rPr lang="en-US" altLang="en-US" sz="1800" dirty="0" err="1">
                <a:solidFill>
                  <a:srgbClr val="0037A4"/>
                </a:solidFill>
                <a:latin typeface="+mn-lt"/>
                <a:sym typeface="Wingdings" pitchFamily="2" charset="2"/>
              </a:rPr>
              <a:t>avant</a:t>
            </a:r>
            <a:r>
              <a:rPr lang="en-US" altLang="en-US" sz="1800" dirty="0">
                <a:solidFill>
                  <a:srgbClr val="0037A4"/>
                </a:solidFill>
                <a:latin typeface="+mn-lt"/>
                <a:sym typeface="Wingdings" pitchFamily="2" charset="2"/>
              </a:rPr>
              <a:t> la 	date du </a:t>
            </a:r>
            <a:r>
              <a:rPr lang="en-US" altLang="en-US" sz="1800" dirty="0" err="1">
                <a:solidFill>
                  <a:srgbClr val="0037A4"/>
                </a:solidFill>
                <a:latin typeface="+mn-lt"/>
                <a:sym typeface="Wingdings" pitchFamily="2" charset="2"/>
              </a:rPr>
              <a:t>dépôt</a:t>
            </a:r>
            <a:endParaRPr lang="en-US" altLang="en-US" sz="1800" dirty="0">
              <a:solidFill>
                <a:srgbClr val="0037A4"/>
              </a:solidFill>
              <a:latin typeface="+mn-lt"/>
              <a:sym typeface="Wingdings" pitchFamily="2" charset="2"/>
            </a:endParaRPr>
          </a:p>
          <a:p>
            <a:pPr eaLnBrk="1" hangingPunct="1">
              <a:buClr>
                <a:srgbClr val="FF6600"/>
              </a:buClr>
              <a:buSzPct val="75000"/>
              <a:buFontTx/>
              <a:buNone/>
            </a:pPr>
            <a:r>
              <a:rPr lang="en-US" altLang="en-US" sz="2000" b="1" dirty="0" err="1">
                <a:solidFill>
                  <a:srgbClr val="C00000"/>
                </a:solidFill>
                <a:latin typeface="+mn-lt"/>
              </a:rPr>
              <a:t>Caractère</a:t>
            </a:r>
            <a:r>
              <a:rPr lang="en-US" altLang="en-US" sz="2000" b="1" dirty="0">
                <a:solidFill>
                  <a:srgbClr val="C00000"/>
                </a:solidFill>
                <a:latin typeface="+mn-lt"/>
              </a:rPr>
              <a:t> individual (“Individual character”)</a:t>
            </a:r>
            <a:endParaRPr lang="en-US" altLang="en-US" sz="2000" dirty="0">
              <a:latin typeface="+mn-lt"/>
            </a:endParaRPr>
          </a:p>
          <a:p>
            <a:pPr algn="just" eaLnBrk="1" hangingPunct="1">
              <a:spcBef>
                <a:spcPts val="600"/>
              </a:spcBef>
              <a:buClr>
                <a:srgbClr val="FF6600"/>
              </a:buClr>
              <a:buSzPct val="75000"/>
              <a:buFontTx/>
              <a:buNone/>
            </a:pPr>
            <a:r>
              <a:rPr lang="en-US" altLang="en-US" sz="2000" dirty="0">
                <a:solidFill>
                  <a:srgbClr val="0037A4"/>
                </a:solidFill>
                <a:latin typeface="+mn-lt"/>
              </a:rPr>
              <a:t>	</a:t>
            </a:r>
            <a:r>
              <a:rPr lang="en-US" altLang="en-US" sz="2000" dirty="0" err="1">
                <a:solidFill>
                  <a:srgbClr val="0037A4"/>
                </a:solidFill>
                <a:latin typeface="+mn-lt"/>
              </a:rPr>
              <a:t>L’impression</a:t>
            </a:r>
            <a:r>
              <a:rPr lang="en-US" altLang="en-US" sz="2000" dirty="0">
                <a:solidFill>
                  <a:srgbClr val="0037A4"/>
                </a:solidFill>
                <a:latin typeface="+mn-lt"/>
              </a:rPr>
              <a:t> </a:t>
            </a:r>
            <a:r>
              <a:rPr lang="en-US" altLang="en-US" sz="2000" dirty="0" err="1">
                <a:solidFill>
                  <a:srgbClr val="0037A4"/>
                </a:solidFill>
                <a:latin typeface="+mn-lt"/>
              </a:rPr>
              <a:t>générale</a:t>
            </a:r>
            <a:r>
              <a:rPr lang="en-US" altLang="en-US" sz="2000" dirty="0">
                <a:solidFill>
                  <a:srgbClr val="0037A4"/>
                </a:solidFill>
                <a:latin typeface="+mn-lt"/>
              </a:rPr>
              <a:t> </a:t>
            </a:r>
            <a:r>
              <a:rPr lang="en-US" altLang="en-US" sz="2000" dirty="0" err="1">
                <a:solidFill>
                  <a:srgbClr val="0037A4"/>
                </a:solidFill>
                <a:latin typeface="+mn-lt"/>
              </a:rPr>
              <a:t>conviée</a:t>
            </a:r>
            <a:r>
              <a:rPr lang="en-US" altLang="en-US" sz="2000" dirty="0">
                <a:solidFill>
                  <a:srgbClr val="0037A4"/>
                </a:solidFill>
                <a:latin typeface="+mn-lt"/>
              </a:rPr>
              <a:t> par le Design </a:t>
            </a:r>
            <a:r>
              <a:rPr lang="en-US" altLang="en-US" sz="2000" dirty="0" err="1">
                <a:solidFill>
                  <a:srgbClr val="0037A4"/>
                </a:solidFill>
                <a:latin typeface="+mn-lt"/>
              </a:rPr>
              <a:t>doit</a:t>
            </a:r>
            <a:r>
              <a:rPr lang="en-US" altLang="en-US" sz="2000" dirty="0">
                <a:solidFill>
                  <a:srgbClr val="0037A4"/>
                </a:solidFill>
                <a:latin typeface="+mn-lt"/>
              </a:rPr>
              <a:t> </a:t>
            </a:r>
            <a:r>
              <a:rPr lang="en-US" altLang="en-US" sz="2000" dirty="0" err="1">
                <a:solidFill>
                  <a:srgbClr val="0037A4"/>
                </a:solidFill>
                <a:latin typeface="+mn-lt"/>
              </a:rPr>
              <a:t>être</a:t>
            </a:r>
            <a:r>
              <a:rPr lang="en-US" altLang="en-US" sz="2000" dirty="0">
                <a:solidFill>
                  <a:srgbClr val="0037A4"/>
                </a:solidFill>
                <a:latin typeface="+mn-lt"/>
              </a:rPr>
              <a:t> </a:t>
            </a:r>
            <a:r>
              <a:rPr lang="en-US" altLang="en-US" sz="2000" dirty="0" err="1">
                <a:solidFill>
                  <a:srgbClr val="0037A4"/>
                </a:solidFill>
                <a:latin typeface="+mn-lt"/>
              </a:rPr>
              <a:t>différente</a:t>
            </a:r>
            <a:r>
              <a:rPr lang="en-US" altLang="en-US" sz="2000" dirty="0">
                <a:solidFill>
                  <a:srgbClr val="0037A4"/>
                </a:solidFill>
                <a:latin typeface="+mn-lt"/>
              </a:rPr>
              <a:t> de </a:t>
            </a:r>
            <a:r>
              <a:rPr lang="en-US" altLang="en-US" sz="2000" dirty="0" err="1">
                <a:solidFill>
                  <a:srgbClr val="0037A4"/>
                </a:solidFill>
                <a:latin typeface="+mn-lt"/>
              </a:rPr>
              <a:t>celle</a:t>
            </a:r>
            <a:r>
              <a:rPr lang="en-US" altLang="en-US" sz="2000" dirty="0">
                <a:solidFill>
                  <a:srgbClr val="0037A4"/>
                </a:solidFill>
                <a:latin typeface="+mn-lt"/>
              </a:rPr>
              <a:t> de </a:t>
            </a:r>
            <a:r>
              <a:rPr lang="en-US" altLang="en-US" sz="2000" dirty="0" err="1">
                <a:solidFill>
                  <a:srgbClr val="0037A4"/>
                </a:solidFill>
                <a:latin typeface="+mn-lt"/>
              </a:rPr>
              <a:t>l’impression</a:t>
            </a:r>
            <a:r>
              <a:rPr lang="en-US" altLang="en-US" sz="2000" dirty="0">
                <a:solidFill>
                  <a:srgbClr val="0037A4"/>
                </a:solidFill>
                <a:latin typeface="+mn-lt"/>
              </a:rPr>
              <a:t> </a:t>
            </a:r>
            <a:r>
              <a:rPr lang="en-US" altLang="en-US" sz="2000" dirty="0" err="1">
                <a:solidFill>
                  <a:srgbClr val="0037A4"/>
                </a:solidFill>
                <a:latin typeface="+mn-lt"/>
              </a:rPr>
              <a:t>générale</a:t>
            </a:r>
            <a:r>
              <a:rPr lang="en-US" altLang="en-US" sz="2000" dirty="0">
                <a:solidFill>
                  <a:srgbClr val="0037A4"/>
                </a:solidFill>
                <a:latin typeface="+mn-lt"/>
              </a:rPr>
              <a:t> </a:t>
            </a:r>
            <a:r>
              <a:rPr lang="en-US" altLang="en-US" sz="2000" dirty="0" err="1">
                <a:solidFill>
                  <a:srgbClr val="0037A4"/>
                </a:solidFill>
                <a:latin typeface="+mn-lt"/>
              </a:rPr>
              <a:t>produite</a:t>
            </a:r>
            <a:r>
              <a:rPr lang="en-US" altLang="en-US" sz="2000" dirty="0">
                <a:solidFill>
                  <a:srgbClr val="0037A4"/>
                </a:solidFill>
                <a:latin typeface="+mn-lt"/>
              </a:rPr>
              <a:t> par les Designs </a:t>
            </a:r>
            <a:r>
              <a:rPr lang="en-US" altLang="en-US" sz="2000" dirty="0" err="1">
                <a:solidFill>
                  <a:srgbClr val="0037A4"/>
                </a:solidFill>
                <a:latin typeface="+mn-lt"/>
              </a:rPr>
              <a:t>pré-existants</a:t>
            </a:r>
            <a:r>
              <a:rPr lang="en-US" altLang="en-US" sz="2000" dirty="0">
                <a:solidFill>
                  <a:srgbClr val="0037A4"/>
                </a:solidFill>
                <a:latin typeface="+mn-lt"/>
              </a:rPr>
              <a:t> </a:t>
            </a:r>
            <a:r>
              <a:rPr lang="en-US" altLang="en-US" sz="2000" dirty="0" err="1">
                <a:solidFill>
                  <a:srgbClr val="0037A4"/>
                </a:solidFill>
                <a:latin typeface="+mn-lt"/>
              </a:rPr>
              <a:t>auprès</a:t>
            </a:r>
            <a:r>
              <a:rPr lang="en-US" altLang="en-US" sz="2000" dirty="0">
                <a:solidFill>
                  <a:srgbClr val="0037A4"/>
                </a:solidFill>
                <a:latin typeface="+mn-lt"/>
              </a:rPr>
              <a:t> d’un public </a:t>
            </a:r>
            <a:r>
              <a:rPr lang="en-US" altLang="en-US" sz="2000" dirty="0" err="1">
                <a:solidFill>
                  <a:srgbClr val="0037A4"/>
                </a:solidFill>
                <a:latin typeface="+mn-lt"/>
              </a:rPr>
              <a:t>averti</a:t>
            </a:r>
            <a:r>
              <a:rPr lang="en-US" altLang="en-US" sz="2000" dirty="0">
                <a:solidFill>
                  <a:srgbClr val="0037A4"/>
                </a:solidFill>
                <a:latin typeface="+mn-lt"/>
              </a:rPr>
              <a:t> (“Informed User”).</a:t>
            </a:r>
          </a:p>
          <a:p>
            <a:pPr eaLnBrk="1" hangingPunct="1">
              <a:spcBef>
                <a:spcPct val="0"/>
              </a:spcBef>
              <a:buClr>
                <a:srgbClr val="FF6600"/>
              </a:buClr>
              <a:buSzPct val="75000"/>
              <a:buFontTx/>
              <a:buNone/>
            </a:pPr>
            <a:r>
              <a:rPr lang="en-US" altLang="en-US" sz="2000" dirty="0">
                <a:solidFill>
                  <a:srgbClr val="0037A4"/>
                </a:solidFill>
                <a:latin typeface="+mn-lt"/>
              </a:rPr>
              <a:t>	</a:t>
            </a:r>
            <a:r>
              <a:rPr lang="en-US" altLang="en-US" sz="2000" dirty="0">
                <a:solidFill>
                  <a:srgbClr val="0037A4"/>
                </a:solidFill>
                <a:sym typeface="Wingdings" pitchFamily="2" charset="2"/>
              </a:rPr>
              <a:t>  	</a:t>
            </a:r>
            <a:r>
              <a:rPr lang="en-US" altLang="en-US" sz="1800" dirty="0">
                <a:solidFill>
                  <a:srgbClr val="0037A4"/>
                </a:solidFill>
                <a:sym typeface="Wingdings" pitchFamily="2" charset="2"/>
              </a:rPr>
              <a:t>pour </a:t>
            </a:r>
            <a:r>
              <a:rPr lang="en-US" altLang="en-US" sz="1800" dirty="0" err="1">
                <a:solidFill>
                  <a:srgbClr val="0037A4"/>
                </a:solidFill>
                <a:sym typeface="Wingdings" pitchFamily="2" charset="2"/>
              </a:rPr>
              <a:t>apprécider</a:t>
            </a:r>
            <a:r>
              <a:rPr lang="en-US" altLang="en-US" sz="1800" dirty="0">
                <a:solidFill>
                  <a:srgbClr val="0037A4"/>
                </a:solidFill>
                <a:sym typeface="Wingdings" pitchFamily="2" charset="2"/>
              </a:rPr>
              <a:t> le </a:t>
            </a:r>
            <a:r>
              <a:rPr lang="en-US" altLang="en-US" sz="1800" dirty="0" err="1">
                <a:solidFill>
                  <a:srgbClr val="0037A4"/>
                </a:solidFill>
                <a:sym typeface="Wingdings" pitchFamily="2" charset="2"/>
              </a:rPr>
              <a:t>caractère</a:t>
            </a:r>
            <a:r>
              <a:rPr lang="en-US" altLang="en-US" sz="1800" dirty="0">
                <a:solidFill>
                  <a:srgbClr val="0037A4"/>
                </a:solidFill>
                <a:sym typeface="Wingdings" pitchFamily="2" charset="2"/>
              </a:rPr>
              <a:t> </a:t>
            </a:r>
            <a:r>
              <a:rPr lang="en-US" altLang="en-US" sz="1800" dirty="0" err="1">
                <a:solidFill>
                  <a:srgbClr val="0037A4"/>
                </a:solidFill>
                <a:latin typeface="+mn-lt"/>
              </a:rPr>
              <a:t>individuel</a:t>
            </a:r>
            <a:r>
              <a:rPr lang="en-US" altLang="en-US" sz="1800" dirty="0">
                <a:solidFill>
                  <a:srgbClr val="0037A4"/>
                </a:solidFill>
                <a:latin typeface="+mn-lt"/>
              </a:rPr>
              <a:t>, le </a:t>
            </a:r>
            <a:r>
              <a:rPr lang="en-US" altLang="en-US" sz="1800" dirty="0" err="1">
                <a:solidFill>
                  <a:srgbClr val="0037A4"/>
                </a:solidFill>
                <a:latin typeface="+mn-lt"/>
              </a:rPr>
              <a:t>degré</a:t>
            </a:r>
            <a:r>
              <a:rPr lang="en-US" altLang="en-US" sz="1800" dirty="0">
                <a:solidFill>
                  <a:srgbClr val="0037A4"/>
                </a:solidFill>
                <a:latin typeface="+mn-lt"/>
              </a:rPr>
              <a:t> de </a:t>
            </a:r>
            <a:r>
              <a:rPr lang="en-US" altLang="en-US" sz="1800" dirty="0" err="1">
                <a:solidFill>
                  <a:srgbClr val="0037A4"/>
                </a:solidFill>
                <a:latin typeface="+mn-lt"/>
              </a:rPr>
              <a:t>liberté</a:t>
            </a:r>
            <a:r>
              <a:rPr lang="en-US" altLang="en-US" sz="1800" dirty="0">
                <a:solidFill>
                  <a:srgbClr val="0037A4"/>
                </a:solidFill>
                <a:latin typeface="+mn-lt"/>
              </a:rPr>
              <a:t> du </a:t>
            </a:r>
          </a:p>
          <a:p>
            <a:pPr eaLnBrk="1" hangingPunct="1">
              <a:spcBef>
                <a:spcPct val="0"/>
              </a:spcBef>
              <a:buClr>
                <a:srgbClr val="FF6600"/>
              </a:buClr>
              <a:buSzPct val="75000"/>
              <a:buFontTx/>
              <a:buNone/>
            </a:pPr>
            <a:r>
              <a:rPr lang="en-US" altLang="en-US" sz="1800" dirty="0">
                <a:solidFill>
                  <a:srgbClr val="0037A4"/>
                </a:solidFill>
                <a:latin typeface="+mn-lt"/>
              </a:rPr>
              <a:t>		designer dans le </a:t>
            </a:r>
            <a:r>
              <a:rPr lang="en-US" altLang="en-US" sz="1800" dirty="0" err="1">
                <a:solidFill>
                  <a:srgbClr val="0037A4"/>
                </a:solidFill>
                <a:latin typeface="+mn-lt"/>
              </a:rPr>
              <a:t>développement</a:t>
            </a:r>
            <a:r>
              <a:rPr lang="en-US" altLang="en-US" sz="1800" dirty="0">
                <a:solidFill>
                  <a:srgbClr val="0037A4"/>
                </a:solidFill>
                <a:latin typeface="+mn-lt"/>
              </a:rPr>
              <a:t> du design </a:t>
            </a:r>
            <a:r>
              <a:rPr lang="en-US" altLang="en-US" sz="1800" dirty="0" err="1">
                <a:solidFill>
                  <a:srgbClr val="0037A4"/>
                </a:solidFill>
                <a:latin typeface="+mn-lt"/>
              </a:rPr>
              <a:t>devra</a:t>
            </a:r>
            <a:r>
              <a:rPr lang="en-US" altLang="en-US" sz="1800" dirty="0">
                <a:solidFill>
                  <a:srgbClr val="0037A4"/>
                </a:solidFill>
                <a:latin typeface="+mn-lt"/>
              </a:rPr>
              <a:t> </a:t>
            </a:r>
            <a:r>
              <a:rPr lang="en-US" altLang="en-US" sz="1800" dirty="0" err="1">
                <a:solidFill>
                  <a:srgbClr val="0037A4"/>
                </a:solidFill>
                <a:latin typeface="+mn-lt"/>
              </a:rPr>
              <a:t>être</a:t>
            </a:r>
            <a:r>
              <a:rPr lang="en-US" altLang="en-US" sz="1800" dirty="0">
                <a:solidFill>
                  <a:srgbClr val="0037A4"/>
                </a:solidFill>
                <a:latin typeface="+mn-lt"/>
              </a:rPr>
              <a:t> </a:t>
            </a:r>
            <a:r>
              <a:rPr lang="en-US" altLang="en-US" sz="1800" dirty="0" err="1">
                <a:solidFill>
                  <a:srgbClr val="0037A4"/>
                </a:solidFill>
                <a:latin typeface="+mn-lt"/>
              </a:rPr>
              <a:t>pris</a:t>
            </a:r>
            <a:r>
              <a:rPr lang="en-US" altLang="en-US" sz="1800" dirty="0">
                <a:solidFill>
                  <a:srgbClr val="0037A4"/>
                </a:solidFill>
                <a:latin typeface="+mn-lt"/>
              </a:rPr>
              <a:t> </a:t>
            </a:r>
            <a:r>
              <a:rPr lang="en-US" altLang="en-US" sz="1800" dirty="0" err="1">
                <a:solidFill>
                  <a:srgbClr val="0037A4"/>
                </a:solidFill>
                <a:latin typeface="+mn-lt"/>
              </a:rPr>
              <a:t>en</a:t>
            </a:r>
            <a:r>
              <a:rPr lang="en-US" altLang="en-US" sz="1800" dirty="0">
                <a:solidFill>
                  <a:srgbClr val="0037A4"/>
                </a:solidFill>
                <a:latin typeface="+mn-lt"/>
              </a:rPr>
              <a:t> 	</a:t>
            </a:r>
            <a:r>
              <a:rPr lang="en-US" altLang="en-US" sz="1800" dirty="0" err="1">
                <a:solidFill>
                  <a:srgbClr val="0037A4"/>
                </a:solidFill>
                <a:latin typeface="+mn-lt"/>
              </a:rPr>
              <a:t>considération</a:t>
            </a:r>
            <a:r>
              <a:rPr lang="en-US" altLang="en-US" sz="1800" dirty="0">
                <a:solidFill>
                  <a:srgbClr val="0037A4"/>
                </a:solidFill>
                <a:latin typeface="+mn-lt"/>
              </a:rPr>
              <a:t>.</a:t>
            </a:r>
            <a:endParaRPr lang="en-US" altLang="en-US" sz="2000" dirty="0">
              <a:solidFill>
                <a:srgbClr val="0037A4"/>
              </a:solidFill>
              <a:latin typeface="+mn-lt"/>
            </a:endParaRPr>
          </a:p>
          <a:p>
            <a:pPr eaLnBrk="1" hangingPunct="1">
              <a:spcBef>
                <a:spcPct val="0"/>
              </a:spcBef>
              <a:buClr>
                <a:srgbClr val="FF6600"/>
              </a:buClr>
              <a:buSzPct val="75000"/>
            </a:pPr>
            <a:r>
              <a:rPr lang="fr-CH" sz="2000" kern="0" dirty="0">
                <a:solidFill>
                  <a:srgbClr val="0037A4"/>
                </a:solidFill>
              </a:rPr>
              <a:t>=&gt; </a:t>
            </a:r>
            <a:r>
              <a:rPr lang="fr-CH" sz="2000" kern="0" dirty="0"/>
              <a:t>Besoin actuel d’alignement sur l’interprétation des concepts de divulgation et d’unité des Designs</a:t>
            </a:r>
            <a:endParaRPr lang="en-GB" sz="2000" kern="0" dirty="0"/>
          </a:p>
          <a:p>
            <a:pPr eaLnBrk="1" hangingPunct="1">
              <a:spcBef>
                <a:spcPct val="0"/>
              </a:spcBef>
              <a:buClr>
                <a:srgbClr val="FF6600"/>
              </a:buClr>
              <a:buSzPct val="75000"/>
              <a:buFontTx/>
              <a:buNone/>
            </a:pPr>
            <a:endParaRPr lang="en-US" altLang="en-US" sz="2000" dirty="0">
              <a:solidFill>
                <a:srgbClr val="0037A4"/>
              </a:solidFill>
              <a:latin typeface="+mn-lt"/>
            </a:endParaRPr>
          </a:p>
          <a:p>
            <a:pPr eaLnBrk="1" hangingPunct="1">
              <a:buClr>
                <a:srgbClr val="FF6600"/>
              </a:buClr>
              <a:buSzPct val="75000"/>
              <a:buFontTx/>
              <a:buNone/>
            </a:pPr>
            <a:endParaRPr lang="en-US" altLang="en-US" sz="2000" dirty="0">
              <a:latin typeface="+mn-lt"/>
            </a:endParaRPr>
          </a:p>
        </p:txBody>
      </p:sp>
      <p:sp>
        <p:nvSpPr>
          <p:cNvPr id="2" name="Slide Number Placeholder 1"/>
          <p:cNvSpPr>
            <a:spLocks noGrp="1"/>
          </p:cNvSpPr>
          <p:nvPr>
            <p:ph type="sldNum" sz="quarter" idx="4"/>
          </p:nvPr>
        </p:nvSpPr>
        <p:spPr/>
        <p:txBody>
          <a:bodyPr/>
          <a:lstStyle/>
          <a:p>
            <a:pPr>
              <a:defRPr/>
            </a:pPr>
            <a:fld id="{059C2515-35DF-47F9-9D38-0EFC22581711}" type="slidenum">
              <a:rPr lang="en-GB" smtClean="0"/>
              <a:pPr>
                <a:defRPr/>
              </a:pPr>
              <a:t>27</a:t>
            </a:fld>
            <a:endParaRPr lang="en-GB" dirty="0">
              <a:latin typeface="Trebuchet MS" pitchFamily="34" charset="0"/>
            </a:endParaRPr>
          </a:p>
        </p:txBody>
      </p:sp>
      <p:sp>
        <p:nvSpPr>
          <p:cNvPr id="3" name="ZoneTexte 2">
            <a:extLst>
              <a:ext uri="{FF2B5EF4-FFF2-40B4-BE49-F238E27FC236}">
                <a16:creationId xmlns:a16="http://schemas.microsoft.com/office/drawing/2014/main" id="{4399118D-AB32-4318-A672-3596B1F6CC0D}"/>
              </a:ext>
            </a:extLst>
          </p:cNvPr>
          <p:cNvSpPr txBox="1"/>
          <p:nvPr/>
        </p:nvSpPr>
        <p:spPr>
          <a:xfrm>
            <a:off x="574737" y="24825"/>
            <a:ext cx="7772400" cy="584775"/>
          </a:xfrm>
          <a:prstGeom prst="rect">
            <a:avLst/>
          </a:prstGeom>
          <a:noFill/>
        </p:spPr>
        <p:txBody>
          <a:bodyPr wrap="square" rtlCol="0">
            <a:spAutoFit/>
          </a:bodyPr>
          <a:lstStyle/>
          <a:p>
            <a:r>
              <a:rPr lang="en-US" altLang="en-US" sz="3200" dirty="0" err="1">
                <a:solidFill>
                  <a:srgbClr val="0037A4"/>
                </a:solidFill>
                <a:ea typeface="Arial Unicode MS" panose="020B0604020202020204" pitchFamily="34" charset="-128"/>
                <a:cs typeface="Arial Unicode MS" panose="020B0604020202020204" pitchFamily="34" charset="-128"/>
              </a:rPr>
              <a:t>Critères</a:t>
            </a:r>
            <a:r>
              <a:rPr lang="en-US" altLang="en-US" sz="3200" dirty="0">
                <a:solidFill>
                  <a:srgbClr val="0037A4"/>
                </a:solidFill>
                <a:ea typeface="Arial Unicode MS" panose="020B0604020202020204" pitchFamily="34" charset="-128"/>
                <a:cs typeface="Arial Unicode MS" panose="020B0604020202020204" pitchFamily="34" charset="-128"/>
              </a:rPr>
              <a:t> pour la </a:t>
            </a:r>
            <a:r>
              <a:rPr lang="en-US" altLang="en-US" sz="3200" dirty="0" err="1">
                <a:solidFill>
                  <a:srgbClr val="0037A4"/>
                </a:solidFill>
                <a:ea typeface="Arial Unicode MS" panose="020B0604020202020204" pitchFamily="34" charset="-128"/>
                <a:cs typeface="Arial Unicode MS" panose="020B0604020202020204" pitchFamily="34" charset="-128"/>
              </a:rPr>
              <a:t>validité</a:t>
            </a:r>
            <a:r>
              <a:rPr lang="en-US" altLang="en-US" sz="3200" dirty="0">
                <a:solidFill>
                  <a:srgbClr val="0037A4"/>
                </a:solidFill>
                <a:ea typeface="Arial Unicode MS" panose="020B0604020202020204" pitchFamily="34" charset="-128"/>
                <a:cs typeface="Arial Unicode MS" panose="020B0604020202020204" pitchFamily="34" charset="-128"/>
              </a:rPr>
              <a:t> des Designs:</a:t>
            </a:r>
            <a:endParaRPr lang="fr-CH" sz="3200" dirty="0"/>
          </a:p>
        </p:txBody>
      </p:sp>
    </p:spTree>
    <p:extLst>
      <p:ext uri="{BB962C8B-B14F-4D97-AF65-F5344CB8AC3E}">
        <p14:creationId xmlns:p14="http://schemas.microsoft.com/office/powerpoint/2010/main" val="3996219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485" y="119314"/>
            <a:ext cx="8229600" cy="439737"/>
          </a:xfrm>
        </p:spPr>
        <p:txBody>
          <a:bodyPr>
            <a:noAutofit/>
          </a:bodyPr>
          <a:lstStyle/>
          <a:p>
            <a:r>
              <a:rPr lang="fr-CH" sz="3200" b="0" dirty="0">
                <a:solidFill>
                  <a:srgbClr val="0037A4"/>
                </a:solidFill>
                <a:latin typeface="+mn-lt"/>
              </a:rPr>
              <a:t>Exemples de protection de Designs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7" y="2941102"/>
            <a:ext cx="1332148" cy="97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5009401"/>
            <a:ext cx="1201545" cy="84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028479"/>
            <a:ext cx="1508285" cy="94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3133555"/>
            <a:ext cx="1877278" cy="1694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bwMode="gray">
          <a:xfrm>
            <a:off x="152399" y="5939988"/>
            <a:ext cx="2747129" cy="369332"/>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342900" marR="0" indent="-342900" algn="l" defTabSz="912813" rtl="0" eaLnBrk="0" fontAlgn="base" latinLnBrk="0" hangingPunct="0">
              <a:lnSpc>
                <a:spcPct val="100000"/>
              </a:lnSpc>
              <a:spcBef>
                <a:spcPct val="0"/>
              </a:spcBef>
              <a:spcAft>
                <a:spcPct val="0"/>
              </a:spcAft>
              <a:buClrTx/>
              <a:buSzPct val="120000"/>
              <a:buFontTx/>
              <a:buNone/>
              <a:tabLst/>
            </a:pPr>
            <a:r>
              <a:rPr kumimoji="0" lang="fr-CH" sz="2400" b="0" i="0" u="none" strike="noStrike" kern="0" cap="none" spc="0" normalizeH="0" baseline="0" noProof="0" dirty="0">
                <a:ln>
                  <a:noFill/>
                </a:ln>
                <a:solidFill>
                  <a:srgbClr val="0037A4"/>
                </a:solidFill>
                <a:effectLst>
                  <a:outerShdw blurRad="38100" dist="38100" dir="2700000" algn="tl">
                    <a:srgbClr val="000000">
                      <a:alpha val="43137"/>
                    </a:srgbClr>
                  </a:outerShdw>
                </a:effectLst>
                <a:uLnTx/>
                <a:uFillTx/>
                <a:latin typeface="Arial"/>
                <a:ea typeface="+mn-ea"/>
                <a:cs typeface="+mn-cs"/>
              </a:rPr>
              <a:t>Formes de Produits</a:t>
            </a:r>
          </a:p>
        </p:txBody>
      </p:sp>
      <p:pic>
        <p:nvPicPr>
          <p:cNvPr id="1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336" y="3814301"/>
            <a:ext cx="914219" cy="91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4216" y="2963896"/>
            <a:ext cx="733978" cy="964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bwMode="gray">
          <a:xfrm>
            <a:off x="2899529" y="5689470"/>
            <a:ext cx="4920200" cy="369332"/>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342900" marR="0" indent="-342900" algn="l" defTabSz="912813" rtl="0" eaLnBrk="0" fontAlgn="base" latinLnBrk="0" hangingPunct="0">
              <a:lnSpc>
                <a:spcPct val="100000"/>
              </a:lnSpc>
              <a:spcBef>
                <a:spcPct val="0"/>
              </a:spcBef>
              <a:spcAft>
                <a:spcPct val="0"/>
              </a:spcAft>
              <a:buClrTx/>
              <a:buSzPct val="120000"/>
              <a:buFontTx/>
              <a:buNone/>
              <a:tabLst/>
            </a:pPr>
            <a:r>
              <a:rPr kumimoji="0" lang="fr-CH" sz="2400" b="0" i="0" u="none" strike="noStrike" kern="0" cap="none" spc="0" normalizeH="0" baseline="0" noProof="0" dirty="0">
                <a:ln>
                  <a:noFill/>
                </a:ln>
                <a:solidFill>
                  <a:srgbClr val="0037A4"/>
                </a:solidFill>
                <a:effectLst>
                  <a:outerShdw blurRad="38100" dist="38100" dir="2700000" algn="tl">
                    <a:srgbClr val="000000">
                      <a:alpha val="43137"/>
                    </a:srgbClr>
                  </a:outerShdw>
                </a:effectLst>
                <a:uLnTx/>
                <a:uFillTx/>
                <a:latin typeface="Arial"/>
                <a:ea typeface="+mn-ea"/>
                <a:cs typeface="+mn-cs"/>
              </a:rPr>
              <a:t>Etiquettes et visuels</a:t>
            </a:r>
            <a:r>
              <a:rPr kumimoji="0" lang="fr-CH" sz="2400" b="0" i="0" u="none" strike="noStrike" kern="0" cap="none" spc="0" normalizeH="0" noProof="0" dirty="0">
                <a:ln>
                  <a:noFill/>
                </a:ln>
                <a:solidFill>
                  <a:srgbClr val="0037A4"/>
                </a:solidFill>
                <a:effectLst>
                  <a:outerShdw blurRad="38100" dist="38100" dir="2700000" algn="tl">
                    <a:srgbClr val="000000">
                      <a:alpha val="43137"/>
                    </a:srgbClr>
                  </a:outerShdw>
                </a:effectLst>
                <a:uLnTx/>
                <a:uFillTx/>
                <a:latin typeface="Arial"/>
                <a:ea typeface="+mn-ea"/>
                <a:cs typeface="+mn-cs"/>
              </a:rPr>
              <a:t>/ 2D Designs</a:t>
            </a:r>
            <a:endParaRPr kumimoji="0" lang="fr-CH" sz="2400" b="0" i="0" u="none" strike="noStrike" kern="0" cap="none" spc="0" normalizeH="0" baseline="0" noProof="0" dirty="0">
              <a:ln>
                <a:noFill/>
              </a:ln>
              <a:solidFill>
                <a:srgbClr val="0037A4"/>
              </a:solidFill>
              <a:effectLst>
                <a:outerShdw blurRad="38100" dist="38100" dir="2700000" algn="tl">
                  <a:srgbClr val="000000">
                    <a:alpha val="43137"/>
                  </a:srgbClr>
                </a:outerShdw>
              </a:effectLst>
              <a:uLnTx/>
              <a:uFillTx/>
              <a:latin typeface="Arial"/>
              <a:ea typeface="+mn-ea"/>
              <a:cs typeface="+mn-cs"/>
            </a:endParaRPr>
          </a:p>
        </p:txBody>
      </p:sp>
      <p:pic>
        <p:nvPicPr>
          <p:cNvPr id="1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1942" y="2909006"/>
            <a:ext cx="725339" cy="1074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9"/>
          <a:stretch>
            <a:fillRect/>
          </a:stretch>
        </p:blipFill>
        <p:spPr>
          <a:xfrm>
            <a:off x="6567907" y="4231844"/>
            <a:ext cx="2132386" cy="1227016"/>
          </a:xfrm>
          <a:prstGeom prst="rect">
            <a:avLst/>
          </a:prstGeom>
        </p:spPr>
      </p:pic>
      <p:pic>
        <p:nvPicPr>
          <p:cNvPr id="18" name="Picture 17"/>
          <p:cNvPicPr>
            <a:picLocks noChangeAspect="1"/>
          </p:cNvPicPr>
          <p:nvPr/>
        </p:nvPicPr>
        <p:blipFill>
          <a:blip r:embed="rId10"/>
          <a:stretch>
            <a:fillRect/>
          </a:stretch>
        </p:blipFill>
        <p:spPr>
          <a:xfrm>
            <a:off x="3240050" y="3756416"/>
            <a:ext cx="2938354" cy="1592204"/>
          </a:xfrm>
          <a:prstGeom prst="rect">
            <a:avLst/>
          </a:prstGeom>
        </p:spPr>
      </p:pic>
      <p:sp>
        <p:nvSpPr>
          <p:cNvPr id="19" name="TextBox 18"/>
          <p:cNvSpPr txBox="1"/>
          <p:nvPr/>
        </p:nvSpPr>
        <p:spPr bwMode="gray">
          <a:xfrm>
            <a:off x="1511659" y="2636912"/>
            <a:ext cx="1506632" cy="369332"/>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342900" marR="0" indent="-342900" algn="l" defTabSz="912813" rtl="0" eaLnBrk="0" fontAlgn="base" latinLnBrk="0" hangingPunct="0">
              <a:lnSpc>
                <a:spcPct val="100000"/>
              </a:lnSpc>
              <a:spcBef>
                <a:spcPct val="0"/>
              </a:spcBef>
              <a:spcAft>
                <a:spcPct val="0"/>
              </a:spcAft>
              <a:buClrTx/>
              <a:buSzPct val="120000"/>
              <a:buFontTx/>
              <a:buNone/>
              <a:tabLst/>
            </a:pPr>
            <a:r>
              <a:rPr kumimoji="0" lang="fr-CH" sz="2400" b="0" i="0" u="none" strike="noStrike" kern="0" cap="none" spc="0" normalizeH="0" baseline="0" noProof="0" dirty="0">
                <a:ln>
                  <a:noFill/>
                </a:ln>
                <a:solidFill>
                  <a:srgbClr val="0037A4"/>
                </a:solidFill>
                <a:effectLst>
                  <a:outerShdw blurRad="38100" dist="38100" dir="2700000" algn="tl">
                    <a:srgbClr val="000000">
                      <a:alpha val="43137"/>
                    </a:srgbClr>
                  </a:outerShdw>
                </a:effectLst>
                <a:uLnTx/>
                <a:uFillTx/>
                <a:latin typeface="Arial"/>
                <a:ea typeface="+mn-ea"/>
                <a:cs typeface="+mn-cs"/>
              </a:rPr>
              <a:t>Machines</a:t>
            </a:r>
          </a:p>
        </p:txBody>
      </p:sp>
      <p:pic>
        <p:nvPicPr>
          <p:cNvPr id="2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3647" y="1082786"/>
            <a:ext cx="1032427" cy="148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91879" y="1218469"/>
            <a:ext cx="1173429" cy="134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55775" y="1123057"/>
            <a:ext cx="925033" cy="144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520" y="1010778"/>
            <a:ext cx="1296144" cy="186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bwMode="gray">
          <a:xfrm>
            <a:off x="6437034" y="2536422"/>
            <a:ext cx="1609397" cy="73866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342900" marR="0" indent="-342900" algn="l" defTabSz="912813" rtl="0" eaLnBrk="0" fontAlgn="base" latinLnBrk="0" hangingPunct="0">
              <a:lnSpc>
                <a:spcPct val="100000"/>
              </a:lnSpc>
              <a:spcBef>
                <a:spcPct val="0"/>
              </a:spcBef>
              <a:spcAft>
                <a:spcPct val="0"/>
              </a:spcAft>
              <a:buClrTx/>
              <a:buSzPct val="120000"/>
              <a:buFontTx/>
              <a:buNone/>
              <a:tabLst/>
            </a:pPr>
            <a:r>
              <a:rPr kumimoji="0" lang="fr-CH" sz="2400" b="0" i="0" u="none" strike="noStrike" kern="0" cap="none" spc="0" normalizeH="0" baseline="0" noProof="0" dirty="0" err="1">
                <a:ln>
                  <a:noFill/>
                </a:ln>
                <a:solidFill>
                  <a:srgbClr val="0037A4"/>
                </a:solidFill>
                <a:effectLst>
                  <a:outerShdw blurRad="38100" dist="38100" dir="2700000" algn="tl">
                    <a:srgbClr val="000000">
                      <a:alpha val="43137"/>
                    </a:srgbClr>
                  </a:outerShdw>
                </a:effectLst>
                <a:uLnTx/>
                <a:uFillTx/>
                <a:latin typeface="Arial"/>
                <a:ea typeface="+mn-ea"/>
                <a:cs typeface="+mn-cs"/>
              </a:rPr>
              <a:t>Contenantss</a:t>
            </a:r>
            <a:endParaRPr kumimoji="0" lang="fr-CH" sz="2400" b="0" i="0" u="none" strike="noStrike" kern="0" cap="none" spc="0" normalizeH="0" baseline="0" noProof="0" dirty="0">
              <a:ln>
                <a:noFill/>
              </a:ln>
              <a:solidFill>
                <a:srgbClr val="0037A4"/>
              </a:solidFill>
              <a:effectLst>
                <a:outerShdw blurRad="38100" dist="38100" dir="2700000" algn="tl">
                  <a:srgbClr val="000000">
                    <a:alpha val="43137"/>
                  </a:srgbClr>
                </a:outerShdw>
              </a:effectLst>
              <a:uLnTx/>
              <a:uFillTx/>
              <a:latin typeface="Arial"/>
              <a:ea typeface="+mn-ea"/>
              <a:cs typeface="+mn-cs"/>
            </a:endParaRPr>
          </a:p>
        </p:txBody>
      </p:sp>
      <p:pic>
        <p:nvPicPr>
          <p:cNvPr id="25"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37034" y="340511"/>
            <a:ext cx="1101089" cy="110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56175" y="1527247"/>
            <a:ext cx="916398" cy="103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01113" y="346643"/>
            <a:ext cx="140811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57059" y="1487854"/>
            <a:ext cx="140811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665308" y="891056"/>
            <a:ext cx="1227405" cy="172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78593" y="2691504"/>
            <a:ext cx="765355" cy="706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52321" y="2672342"/>
            <a:ext cx="871606" cy="75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07352" y="2708920"/>
            <a:ext cx="813056" cy="70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69840" y="2911000"/>
            <a:ext cx="718703" cy="1030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685750" y="2896909"/>
            <a:ext cx="763919" cy="1083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17505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196752"/>
            <a:ext cx="3506886" cy="4761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pPr>
              <a:defRPr/>
            </a:pPr>
            <a:fld id="{059C2515-35DF-47F9-9D38-0EFC22581711}" type="slidenum">
              <a:rPr lang="en-GB" smtClean="0"/>
              <a:pPr>
                <a:defRPr/>
              </a:pPr>
              <a:t>29</a:t>
            </a:fld>
            <a:endParaRPr lang="en-GB" dirty="0">
              <a:latin typeface="Trebuchet MS" pitchFamily="34" charset="0"/>
            </a:endParaRPr>
          </a:p>
        </p:txBody>
      </p:sp>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43"/>
          <a:stretch/>
        </p:blipFill>
        <p:spPr bwMode="auto">
          <a:xfrm>
            <a:off x="729518" y="2650440"/>
            <a:ext cx="1714996" cy="446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411" y="4002610"/>
            <a:ext cx="481211" cy="51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p:nvSpPr>
        <p:spPr bwMode="auto">
          <a:xfrm>
            <a:off x="740922" y="1134000"/>
            <a:ext cx="1692188" cy="612934"/>
          </a:xfrm>
          <a:prstGeom prst="roundRect">
            <a:avLst/>
          </a:prstGeom>
          <a:solidFill>
            <a:srgbClr val="FF8F8F">
              <a:alpha val="49804"/>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indent="0" algn="ctr" defTabSz="912813" rtl="0" eaLnBrk="1" fontAlgn="base" latinLnBrk="0" hangingPunct="1">
              <a:lnSpc>
                <a:spcPct val="100000"/>
              </a:lnSpc>
              <a:spcBef>
                <a:spcPct val="0"/>
              </a:spcBef>
              <a:spcAft>
                <a:spcPct val="0"/>
              </a:spcAft>
              <a:buClrTx/>
              <a:buSzPct val="120000"/>
              <a:buFontTx/>
              <a:buNone/>
              <a:tabLst/>
            </a:pPr>
            <a:r>
              <a:rPr kumimoji="0" lang="en-GB" i="0" u="none" strike="noStrike" cap="none" normalizeH="0" baseline="0" dirty="0">
                <a:ln>
                  <a:noFill/>
                </a:ln>
                <a:solidFill>
                  <a:srgbClr val="595959"/>
                </a:solidFill>
                <a:effectLst/>
                <a:latin typeface="+mj-lt"/>
              </a:rPr>
              <a:t>Marque </a:t>
            </a:r>
            <a:r>
              <a:rPr kumimoji="0" lang="en-GB" i="0" u="none" strike="noStrike" cap="none" normalizeH="0" baseline="0" dirty="0" err="1">
                <a:ln>
                  <a:noFill/>
                </a:ln>
                <a:solidFill>
                  <a:srgbClr val="595959"/>
                </a:solidFill>
                <a:effectLst/>
                <a:latin typeface="+mj-lt"/>
              </a:rPr>
              <a:t>verbale</a:t>
            </a:r>
            <a:endParaRPr kumimoji="0" lang="en-GB" i="0" u="none" strike="noStrike" cap="none" normalizeH="0" baseline="0" dirty="0">
              <a:ln>
                <a:noFill/>
              </a:ln>
              <a:solidFill>
                <a:srgbClr val="595959"/>
              </a:solidFill>
              <a:effectLst/>
              <a:latin typeface="+mj-lt"/>
            </a:endParaRPr>
          </a:p>
          <a:p>
            <a:pPr marL="0" marR="0" indent="0" algn="ctr" defTabSz="912813" rtl="0" eaLnBrk="1" fontAlgn="base" latinLnBrk="0" hangingPunct="1">
              <a:lnSpc>
                <a:spcPct val="100000"/>
              </a:lnSpc>
              <a:spcBef>
                <a:spcPct val="0"/>
              </a:spcBef>
              <a:spcAft>
                <a:spcPct val="0"/>
              </a:spcAft>
              <a:buClrTx/>
              <a:buSzPct val="120000"/>
              <a:buFontTx/>
              <a:buNone/>
              <a:tabLst/>
            </a:pPr>
            <a:r>
              <a:rPr lang="en-GB" b="1" dirty="0">
                <a:solidFill>
                  <a:srgbClr val="595959"/>
                </a:solidFill>
                <a:latin typeface="+mj-lt"/>
              </a:rPr>
              <a:t>NESCAFÉ</a:t>
            </a:r>
            <a:endParaRPr kumimoji="0" lang="en-GB" b="1" i="0" u="none" strike="noStrike" cap="none" normalizeH="0" baseline="0" dirty="0">
              <a:ln>
                <a:noFill/>
              </a:ln>
              <a:solidFill>
                <a:srgbClr val="595959"/>
              </a:solidFill>
              <a:effectLst/>
              <a:latin typeface="+mj-lt"/>
            </a:endParaRPr>
          </a:p>
        </p:txBody>
      </p:sp>
      <p:sp>
        <p:nvSpPr>
          <p:cNvPr id="15" name="Rounded Rectangle 14"/>
          <p:cNvSpPr/>
          <p:nvPr/>
        </p:nvSpPr>
        <p:spPr bwMode="auto">
          <a:xfrm>
            <a:off x="467544" y="4770503"/>
            <a:ext cx="2238944" cy="612934"/>
          </a:xfrm>
          <a:prstGeom prst="roundRect">
            <a:avLst/>
          </a:prstGeom>
          <a:solidFill>
            <a:srgbClr val="FF8F8F">
              <a:alpha val="49804"/>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indent="0" algn="ctr" defTabSz="912813" rtl="0" eaLnBrk="1" fontAlgn="base" latinLnBrk="0" hangingPunct="1">
              <a:lnSpc>
                <a:spcPct val="100000"/>
              </a:lnSpc>
              <a:spcBef>
                <a:spcPct val="0"/>
              </a:spcBef>
              <a:spcAft>
                <a:spcPct val="0"/>
              </a:spcAft>
              <a:buClrTx/>
              <a:buSzPct val="120000"/>
              <a:buFontTx/>
              <a:buNone/>
              <a:tabLst/>
            </a:pPr>
            <a:r>
              <a:rPr kumimoji="0" lang="en-GB" i="0" u="none" strike="noStrike" cap="none" normalizeH="0" baseline="0" dirty="0">
                <a:ln>
                  <a:noFill/>
                </a:ln>
                <a:solidFill>
                  <a:srgbClr val="595959"/>
                </a:solidFill>
                <a:effectLst/>
                <a:latin typeface="+mj-lt"/>
              </a:rPr>
              <a:t>Marque </a:t>
            </a:r>
            <a:r>
              <a:rPr kumimoji="0" lang="en-GB" i="0" u="none" strike="noStrike" cap="none" normalizeH="0" baseline="0" dirty="0" err="1">
                <a:ln>
                  <a:noFill/>
                </a:ln>
                <a:solidFill>
                  <a:srgbClr val="595959"/>
                </a:solidFill>
                <a:effectLst/>
                <a:latin typeface="+mj-lt"/>
              </a:rPr>
              <a:t>verbale</a:t>
            </a:r>
            <a:endParaRPr kumimoji="0" lang="en-GB" i="0" u="none" strike="noStrike" cap="none" normalizeH="0" baseline="0" dirty="0">
              <a:ln>
                <a:noFill/>
              </a:ln>
              <a:solidFill>
                <a:srgbClr val="595959"/>
              </a:solidFill>
              <a:effectLst/>
              <a:latin typeface="+mj-lt"/>
            </a:endParaRPr>
          </a:p>
          <a:p>
            <a:pPr marL="0" marR="0" indent="0" algn="ctr" defTabSz="912813" rtl="0" eaLnBrk="1" fontAlgn="base" latinLnBrk="0" hangingPunct="1">
              <a:lnSpc>
                <a:spcPct val="100000"/>
              </a:lnSpc>
              <a:spcBef>
                <a:spcPct val="0"/>
              </a:spcBef>
              <a:spcAft>
                <a:spcPct val="0"/>
              </a:spcAft>
              <a:buClrTx/>
              <a:buSzPct val="120000"/>
              <a:buFontTx/>
              <a:buNone/>
              <a:tabLst/>
            </a:pPr>
            <a:r>
              <a:rPr lang="en-GB" b="1" dirty="0">
                <a:solidFill>
                  <a:srgbClr val="595959"/>
                </a:solidFill>
                <a:latin typeface="+mj-lt"/>
              </a:rPr>
              <a:t>GOLD BLEND</a:t>
            </a:r>
            <a:endParaRPr kumimoji="0" lang="en-GB" b="1" i="0" u="none" strike="noStrike" cap="none" normalizeH="0" baseline="0" dirty="0">
              <a:ln>
                <a:noFill/>
              </a:ln>
              <a:solidFill>
                <a:srgbClr val="595959"/>
              </a:solidFill>
              <a:effectLst/>
              <a:latin typeface="+mj-lt"/>
            </a:endParaRPr>
          </a:p>
        </p:txBody>
      </p:sp>
      <p:sp>
        <p:nvSpPr>
          <p:cNvPr id="16" name="Rounded Rectangle 15"/>
          <p:cNvSpPr/>
          <p:nvPr/>
        </p:nvSpPr>
        <p:spPr bwMode="auto">
          <a:xfrm>
            <a:off x="740922" y="2000492"/>
            <a:ext cx="1692188" cy="612934"/>
          </a:xfrm>
          <a:prstGeom prst="roundRect">
            <a:avLst/>
          </a:prstGeom>
          <a:solidFill>
            <a:srgbClr val="FF8F8F">
              <a:alpha val="49804"/>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indent="0" algn="ctr" defTabSz="912813" rtl="0" eaLnBrk="1" fontAlgn="base" latinLnBrk="0" hangingPunct="1">
              <a:lnSpc>
                <a:spcPct val="100000"/>
              </a:lnSpc>
              <a:spcBef>
                <a:spcPct val="0"/>
              </a:spcBef>
              <a:spcAft>
                <a:spcPct val="0"/>
              </a:spcAft>
              <a:buClrTx/>
              <a:buSzPct val="120000"/>
              <a:buFontTx/>
              <a:buNone/>
              <a:tabLst/>
            </a:pPr>
            <a:r>
              <a:rPr kumimoji="0" lang="en-GB" i="0" u="none" strike="noStrike" cap="none" normalizeH="0" baseline="0" dirty="0">
                <a:ln>
                  <a:noFill/>
                </a:ln>
                <a:solidFill>
                  <a:srgbClr val="595959"/>
                </a:solidFill>
                <a:effectLst/>
                <a:latin typeface="+mj-lt"/>
              </a:rPr>
              <a:t>Logo - </a:t>
            </a:r>
            <a:r>
              <a:rPr kumimoji="0" lang="en-GB" i="0" u="none" strike="noStrike" cap="none" normalizeH="0" baseline="0" dirty="0" err="1">
                <a:ln>
                  <a:noFill/>
                </a:ln>
                <a:solidFill>
                  <a:srgbClr val="595959"/>
                </a:solidFill>
                <a:effectLst/>
                <a:latin typeface="+mj-lt"/>
              </a:rPr>
              <a:t>Ecriture</a:t>
            </a:r>
            <a:r>
              <a:rPr kumimoji="0" lang="en-GB" i="0" u="none" strike="noStrike" cap="none" normalizeH="0" baseline="0" dirty="0">
                <a:ln>
                  <a:noFill/>
                </a:ln>
                <a:solidFill>
                  <a:srgbClr val="595959"/>
                </a:solidFill>
                <a:effectLst/>
                <a:latin typeface="+mj-lt"/>
              </a:rPr>
              <a:t> </a:t>
            </a:r>
            <a:r>
              <a:rPr kumimoji="0" lang="en-GB" i="0" u="none" strike="noStrike" cap="none" normalizeH="0" baseline="0" dirty="0" err="1">
                <a:ln>
                  <a:noFill/>
                </a:ln>
                <a:solidFill>
                  <a:srgbClr val="595959"/>
                </a:solidFill>
                <a:effectLst/>
                <a:latin typeface="+mj-lt"/>
              </a:rPr>
              <a:t>Spéciale</a:t>
            </a:r>
            <a:r>
              <a:rPr kumimoji="0" lang="en-GB" i="0" u="none" strike="noStrike" cap="none" normalizeH="0" baseline="0" dirty="0">
                <a:ln>
                  <a:noFill/>
                </a:ln>
                <a:solidFill>
                  <a:srgbClr val="595959"/>
                </a:solidFill>
                <a:effectLst/>
                <a:latin typeface="+mj-lt"/>
              </a:rPr>
              <a:t> </a:t>
            </a:r>
            <a:endParaRPr kumimoji="0" lang="en-GB" b="1" i="0" u="none" strike="noStrike" cap="none" normalizeH="0" baseline="0" dirty="0">
              <a:ln>
                <a:noFill/>
              </a:ln>
              <a:solidFill>
                <a:srgbClr val="595959"/>
              </a:solidFill>
              <a:effectLst/>
              <a:latin typeface="+mj-lt"/>
            </a:endParaRPr>
          </a:p>
        </p:txBody>
      </p:sp>
      <p:sp>
        <p:nvSpPr>
          <p:cNvPr id="17" name="Rounded Rectangle 16"/>
          <p:cNvSpPr/>
          <p:nvPr/>
        </p:nvSpPr>
        <p:spPr bwMode="auto">
          <a:xfrm>
            <a:off x="740922" y="5640945"/>
            <a:ext cx="1692188" cy="612934"/>
          </a:xfrm>
          <a:prstGeom prst="roundRect">
            <a:avLst/>
          </a:prstGeom>
          <a:solidFill>
            <a:srgbClr val="FF8F8F">
              <a:alpha val="49804"/>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indent="0" algn="ctr" defTabSz="912813" rtl="0" eaLnBrk="1" fontAlgn="base" latinLnBrk="0" hangingPunct="1">
              <a:lnSpc>
                <a:spcPct val="100000"/>
              </a:lnSpc>
              <a:spcBef>
                <a:spcPct val="0"/>
              </a:spcBef>
              <a:spcAft>
                <a:spcPct val="0"/>
              </a:spcAft>
              <a:buClrTx/>
              <a:buSzPct val="120000"/>
              <a:buFontTx/>
              <a:buNone/>
              <a:tabLst/>
            </a:pPr>
            <a:r>
              <a:rPr kumimoji="0" lang="en-GB" i="0" u="none" strike="noStrike" cap="none" normalizeH="0" baseline="0" dirty="0">
                <a:ln>
                  <a:noFill/>
                </a:ln>
                <a:solidFill>
                  <a:srgbClr val="595959"/>
                </a:solidFill>
                <a:effectLst/>
                <a:latin typeface="+mj-lt"/>
              </a:rPr>
              <a:t>Droit </a:t>
            </a:r>
            <a:r>
              <a:rPr kumimoji="0" lang="en-GB" i="0" u="none" strike="noStrike" cap="none" normalizeH="0" baseline="0" dirty="0" err="1">
                <a:ln>
                  <a:noFill/>
                </a:ln>
                <a:solidFill>
                  <a:srgbClr val="595959"/>
                </a:solidFill>
                <a:effectLst/>
                <a:latin typeface="+mj-lt"/>
              </a:rPr>
              <a:t>d’Auteur</a:t>
            </a:r>
            <a:r>
              <a:rPr kumimoji="0" lang="en-GB" i="0" u="none" strike="noStrike" cap="none" normalizeH="0" baseline="0" dirty="0">
                <a:ln>
                  <a:noFill/>
                </a:ln>
                <a:solidFill>
                  <a:srgbClr val="595959"/>
                </a:solidFill>
                <a:effectLst/>
                <a:latin typeface="+mj-lt"/>
              </a:rPr>
              <a:t> Copyright</a:t>
            </a:r>
          </a:p>
        </p:txBody>
      </p:sp>
      <p:sp>
        <p:nvSpPr>
          <p:cNvPr id="20" name="Rounded Rectangle 19"/>
          <p:cNvSpPr/>
          <p:nvPr/>
        </p:nvSpPr>
        <p:spPr bwMode="auto">
          <a:xfrm>
            <a:off x="6502238" y="5299634"/>
            <a:ext cx="1692188" cy="306467"/>
          </a:xfrm>
          <a:prstGeom prst="roundRect">
            <a:avLst/>
          </a:prstGeom>
          <a:solidFill>
            <a:srgbClr val="FF8F8F">
              <a:alpha val="49804"/>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indent="0" algn="ctr" defTabSz="912813" rtl="0" eaLnBrk="1" fontAlgn="base" latinLnBrk="0" hangingPunct="1">
              <a:lnSpc>
                <a:spcPct val="100000"/>
              </a:lnSpc>
              <a:spcBef>
                <a:spcPct val="0"/>
              </a:spcBef>
              <a:spcAft>
                <a:spcPct val="0"/>
              </a:spcAft>
              <a:buClrTx/>
              <a:buSzPct val="120000"/>
              <a:buFontTx/>
              <a:buNone/>
              <a:tabLst/>
            </a:pPr>
            <a:r>
              <a:rPr kumimoji="0" lang="en-GB" i="0" u="none" strike="noStrike" cap="none" normalizeH="0" baseline="0" dirty="0">
                <a:ln>
                  <a:noFill/>
                </a:ln>
                <a:solidFill>
                  <a:srgbClr val="595959"/>
                </a:solidFill>
                <a:effectLst/>
                <a:latin typeface="+mj-lt"/>
              </a:rPr>
              <a:t>Brevets</a:t>
            </a:r>
            <a:endParaRPr kumimoji="0" lang="en-GB" b="1" i="0" u="none" strike="noStrike" cap="none" normalizeH="0" baseline="0" dirty="0">
              <a:ln>
                <a:noFill/>
              </a:ln>
              <a:solidFill>
                <a:srgbClr val="595959"/>
              </a:solidFill>
              <a:effectLst/>
              <a:latin typeface="+mj-lt"/>
            </a:endParaRPr>
          </a:p>
        </p:txBody>
      </p:sp>
      <p:sp>
        <p:nvSpPr>
          <p:cNvPr id="21" name="Rounded Rectangle 20"/>
          <p:cNvSpPr/>
          <p:nvPr/>
        </p:nvSpPr>
        <p:spPr bwMode="auto">
          <a:xfrm>
            <a:off x="740922" y="3367240"/>
            <a:ext cx="1692188" cy="612934"/>
          </a:xfrm>
          <a:prstGeom prst="roundRect">
            <a:avLst/>
          </a:prstGeom>
          <a:solidFill>
            <a:srgbClr val="FF8F8F">
              <a:alpha val="49804"/>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indent="0" algn="ctr" defTabSz="912813" rtl="0" eaLnBrk="1" fontAlgn="base" latinLnBrk="0" hangingPunct="1">
              <a:lnSpc>
                <a:spcPct val="100000"/>
              </a:lnSpc>
              <a:spcBef>
                <a:spcPct val="0"/>
              </a:spcBef>
              <a:spcAft>
                <a:spcPct val="0"/>
              </a:spcAft>
              <a:buClrTx/>
              <a:buSzPct val="120000"/>
              <a:buFontTx/>
              <a:buNone/>
              <a:tabLst/>
            </a:pPr>
            <a:r>
              <a:rPr kumimoji="0" lang="en-GB" i="0" u="none" strike="noStrike" cap="none" normalizeH="0" baseline="0" dirty="0">
                <a:ln>
                  <a:noFill/>
                </a:ln>
                <a:solidFill>
                  <a:srgbClr val="595959"/>
                </a:solidFill>
                <a:effectLst/>
                <a:latin typeface="+mj-lt"/>
              </a:rPr>
              <a:t>Marque Figurative</a:t>
            </a:r>
            <a:endParaRPr kumimoji="0" lang="en-GB" b="1" i="0" u="none" strike="noStrike" cap="none" normalizeH="0" baseline="0" dirty="0">
              <a:ln>
                <a:noFill/>
              </a:ln>
              <a:solidFill>
                <a:srgbClr val="595959"/>
              </a:solidFill>
              <a:effectLst/>
              <a:latin typeface="+mj-lt"/>
            </a:endParaRPr>
          </a:p>
        </p:txBody>
      </p:sp>
      <p:pic>
        <p:nvPicPr>
          <p:cNvPr id="4608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2338" y="3369628"/>
            <a:ext cx="811989" cy="840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ounded Rectangle 22"/>
          <p:cNvSpPr/>
          <p:nvPr/>
        </p:nvSpPr>
        <p:spPr bwMode="auto">
          <a:xfrm>
            <a:off x="6502238" y="2776440"/>
            <a:ext cx="1692188" cy="612934"/>
          </a:xfrm>
          <a:prstGeom prst="roundRect">
            <a:avLst/>
          </a:prstGeom>
          <a:solidFill>
            <a:srgbClr val="FF8F8F">
              <a:alpha val="49804"/>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indent="0" algn="ctr" defTabSz="912813" rtl="0" eaLnBrk="1" fontAlgn="base" latinLnBrk="0" hangingPunct="1">
              <a:lnSpc>
                <a:spcPct val="100000"/>
              </a:lnSpc>
              <a:spcBef>
                <a:spcPct val="0"/>
              </a:spcBef>
              <a:spcAft>
                <a:spcPct val="0"/>
              </a:spcAft>
              <a:buClrTx/>
              <a:buSzPct val="120000"/>
              <a:buFontTx/>
              <a:buNone/>
              <a:tabLst/>
            </a:pPr>
            <a:r>
              <a:rPr kumimoji="0" lang="en-GB" i="0" u="none" strike="noStrike" cap="none" normalizeH="0" baseline="0" dirty="0">
                <a:ln>
                  <a:noFill/>
                </a:ln>
                <a:solidFill>
                  <a:srgbClr val="595959"/>
                </a:solidFill>
                <a:effectLst/>
                <a:latin typeface="+mj-lt"/>
              </a:rPr>
              <a:t>Marque Figurative</a:t>
            </a:r>
            <a:endParaRPr kumimoji="0" lang="en-GB" b="1" i="0" u="none" strike="noStrike" cap="none" normalizeH="0" baseline="0" dirty="0">
              <a:ln>
                <a:noFill/>
              </a:ln>
              <a:solidFill>
                <a:srgbClr val="595959"/>
              </a:solidFill>
              <a:effectLst/>
              <a:latin typeface="+mj-lt"/>
            </a:endParaRPr>
          </a:p>
        </p:txBody>
      </p:sp>
      <p:sp>
        <p:nvSpPr>
          <p:cNvPr id="25" name="Rounded Rectangle 24"/>
          <p:cNvSpPr/>
          <p:nvPr/>
        </p:nvSpPr>
        <p:spPr bwMode="auto">
          <a:xfrm>
            <a:off x="6502238" y="4239433"/>
            <a:ext cx="1692188" cy="919401"/>
          </a:xfrm>
          <a:prstGeom prst="roundRect">
            <a:avLst/>
          </a:prstGeom>
          <a:solidFill>
            <a:srgbClr val="FF8F8F">
              <a:alpha val="49804"/>
            </a:srgb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indent="0" algn="ctr" defTabSz="912813" rtl="0" eaLnBrk="1" fontAlgn="base" latinLnBrk="0" hangingPunct="1">
              <a:lnSpc>
                <a:spcPct val="100000"/>
              </a:lnSpc>
              <a:spcBef>
                <a:spcPct val="0"/>
              </a:spcBef>
              <a:spcAft>
                <a:spcPct val="0"/>
              </a:spcAft>
              <a:buClrTx/>
              <a:buSzPct val="120000"/>
              <a:buFontTx/>
              <a:buNone/>
              <a:tabLst/>
            </a:pPr>
            <a:r>
              <a:rPr lang="en-GB" dirty="0">
                <a:solidFill>
                  <a:srgbClr val="595959"/>
                </a:solidFill>
                <a:latin typeface="+mj-lt"/>
              </a:rPr>
              <a:t>Nom de Domaine </a:t>
            </a:r>
            <a:r>
              <a:rPr lang="en-GB" b="1" dirty="0">
                <a:solidFill>
                  <a:srgbClr val="595959"/>
                </a:solidFill>
                <a:latin typeface="+mj-lt"/>
              </a:rPr>
              <a:t>nescafe.com</a:t>
            </a:r>
            <a:endParaRPr kumimoji="0" lang="en-GB" b="1" i="0" u="none" strike="noStrike" cap="none" normalizeH="0" baseline="0" dirty="0">
              <a:ln>
                <a:noFill/>
              </a:ln>
              <a:solidFill>
                <a:srgbClr val="595959"/>
              </a:solidFill>
              <a:effectLst/>
              <a:latin typeface="+mj-lt"/>
            </a:endParaRPr>
          </a:p>
        </p:txBody>
      </p:sp>
      <p:grpSp>
        <p:nvGrpSpPr>
          <p:cNvPr id="7" name="Group 6"/>
          <p:cNvGrpSpPr/>
          <p:nvPr/>
        </p:nvGrpSpPr>
        <p:grpSpPr>
          <a:xfrm>
            <a:off x="5941837" y="1134000"/>
            <a:ext cx="2812991" cy="1458644"/>
            <a:chOff x="5941837" y="1134000"/>
            <a:chExt cx="2812991" cy="1458644"/>
          </a:xfrm>
        </p:grpSpPr>
        <p:grpSp>
          <p:nvGrpSpPr>
            <p:cNvPr id="22" name="Group 21"/>
            <p:cNvGrpSpPr/>
            <p:nvPr/>
          </p:nvGrpSpPr>
          <p:grpSpPr>
            <a:xfrm>
              <a:off x="5941837" y="1440467"/>
              <a:ext cx="2812991" cy="1152177"/>
              <a:chOff x="5691356" y="1854153"/>
              <a:chExt cx="2812991" cy="1152177"/>
            </a:xfrm>
          </p:grpSpPr>
          <p:pic>
            <p:nvPicPr>
              <p:cNvPr id="46087"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0000"/>
              <a:stretch/>
            </p:blipFill>
            <p:spPr bwMode="auto">
              <a:xfrm>
                <a:off x="7092280" y="1854153"/>
                <a:ext cx="1412067" cy="1152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tretch/>
            </p:blipFill>
            <p:spPr bwMode="auto">
              <a:xfrm>
                <a:off x="5691356" y="1854153"/>
                <a:ext cx="1412067" cy="1152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Rounded Rectangle 17"/>
            <p:cNvSpPr/>
            <p:nvPr/>
          </p:nvSpPr>
          <p:spPr bwMode="auto">
            <a:xfrm>
              <a:off x="6502238" y="1134000"/>
              <a:ext cx="1692188" cy="306467"/>
            </a:xfrm>
            <a:prstGeom prst="roundRect">
              <a:avLst/>
            </a:prstGeom>
            <a:solidFill>
              <a:srgbClr val="F60000"/>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spAutoFit/>
            </a:bodyPr>
            <a:lstStyle/>
            <a:p>
              <a:pPr marL="0" marR="0" indent="0" algn="ctr" defTabSz="912813" rtl="0" eaLnBrk="1" fontAlgn="base" latinLnBrk="0" hangingPunct="1">
                <a:lnSpc>
                  <a:spcPct val="100000"/>
                </a:lnSpc>
                <a:spcBef>
                  <a:spcPct val="0"/>
                </a:spcBef>
                <a:spcAft>
                  <a:spcPct val="0"/>
                </a:spcAft>
                <a:buClrTx/>
                <a:buSzPct val="120000"/>
                <a:buFontTx/>
                <a:buNone/>
                <a:tabLst/>
              </a:pPr>
              <a:r>
                <a:rPr kumimoji="0" lang="en-GB" i="0" u="none" strike="noStrike" cap="none" normalizeH="0" baseline="0" dirty="0">
                  <a:ln>
                    <a:noFill/>
                  </a:ln>
                  <a:solidFill>
                    <a:schemeClr val="bg1"/>
                  </a:solidFill>
                  <a:effectLst/>
                  <a:latin typeface="+mj-lt"/>
                </a:rPr>
                <a:t>Design</a:t>
              </a:r>
              <a:endParaRPr kumimoji="0" lang="en-GB" b="1" i="0" u="none" strike="noStrike" cap="none" normalizeH="0" baseline="0" dirty="0">
                <a:ln>
                  <a:noFill/>
                </a:ln>
                <a:solidFill>
                  <a:schemeClr val="bg1"/>
                </a:solidFill>
                <a:effectLst/>
                <a:latin typeface="+mj-lt"/>
              </a:endParaRPr>
            </a:p>
          </p:txBody>
        </p:sp>
      </p:grpSp>
      <p:sp>
        <p:nvSpPr>
          <p:cNvPr id="24" name="Title 1">
            <a:extLst>
              <a:ext uri="{FF2B5EF4-FFF2-40B4-BE49-F238E27FC236}">
                <a16:creationId xmlns:a16="http://schemas.microsoft.com/office/drawing/2014/main" id="{954F0140-05CC-4AC7-B7BA-864CA0D61C10}"/>
              </a:ext>
            </a:extLst>
          </p:cNvPr>
          <p:cNvSpPr>
            <a:spLocks noGrp="1"/>
          </p:cNvSpPr>
          <p:nvPr>
            <p:ph type="title"/>
          </p:nvPr>
        </p:nvSpPr>
        <p:spPr bwMode="auto">
          <a:xfrm>
            <a:off x="266700" y="199171"/>
            <a:ext cx="8610600" cy="78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Exemple</a:t>
            </a:r>
            <a:r>
              <a:rPr kumimoji="0" lang="en-GB" sz="32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de protection IP </a:t>
            </a:r>
            <a:r>
              <a:rPr kumimoji="0" lang="en-GB" sz="3200" b="0" i="0" u="none" strike="noStrike" kern="0" cap="none" spc="0" normalizeH="0" baseline="0" noProof="0" dirty="0" err="1">
                <a:ln>
                  <a:noFill/>
                </a:ln>
                <a:solidFill>
                  <a:srgbClr val="0037A4"/>
                </a:solidFill>
                <a:effectLst/>
                <a:uLnTx/>
                <a:uFillTx/>
                <a:latin typeface="Arial" panose="020B0604020202020204" pitchFamily="34" charset="0"/>
                <a:cs typeface="Arial" panose="020B0604020202020204" pitchFamily="34" charset="0"/>
              </a:rPr>
              <a:t>Complète</a:t>
            </a:r>
            <a:r>
              <a:rPr kumimoji="0" lang="en-GB" sz="3200" b="0" i="0" u="none" strike="noStrike" kern="0" cap="none" spc="0" normalizeH="0" baseline="0" noProof="0" dirty="0">
                <a:ln>
                  <a:noFill/>
                </a:ln>
                <a:solidFill>
                  <a:srgbClr val="0037A4"/>
                </a:solidFill>
                <a:effectLst/>
                <a:uLnTx/>
                <a:uFillTx/>
                <a:latin typeface="Arial" panose="020B0604020202020204" pitchFamily="34" charset="0"/>
                <a:cs typeface="Arial" panose="020B0604020202020204" pitchFamily="34" charset="0"/>
              </a:rPr>
              <a:t>: NESCAFÉ</a:t>
            </a:r>
          </a:p>
        </p:txBody>
      </p:sp>
    </p:spTree>
    <p:extLst>
      <p:ext uri="{BB962C8B-B14F-4D97-AF65-F5344CB8AC3E}">
        <p14:creationId xmlns:p14="http://schemas.microsoft.com/office/powerpoint/2010/main" val="201362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3.40426E-6 L -0.30365 0.31221 " pathEditMode="relative" rAng="0" ptsTypes="AA">
                                      <p:cBhvr>
                                        <p:cTn id="6" dur="2000" fill="hold"/>
                                        <p:tgtEl>
                                          <p:spTgt spid="7"/>
                                        </p:tgtEl>
                                        <p:attrNameLst>
                                          <p:attrName>ppt_x</p:attrName>
                                          <p:attrName>ppt_y</p:attrName>
                                        </p:attrNameLst>
                                      </p:cBhvr>
                                      <p:rCtr x="-15191" y="15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458200" cy="914400"/>
          </a:xfrm>
        </p:spPr>
        <p:txBody>
          <a:bodyPr/>
          <a:lstStyle/>
          <a:p>
            <a:r>
              <a:rPr lang="fr-CH" sz="3200" b="0" dirty="0"/>
              <a:t>La protection de l’ innovation par les droits de PI demande de considérer toutes les options</a:t>
            </a:r>
            <a:endParaRPr lang="en-US" sz="3200" b="0" dirty="0"/>
          </a:p>
        </p:txBody>
      </p:sp>
      <p:sp>
        <p:nvSpPr>
          <p:cNvPr id="4" name="Slide Number Placeholder 3"/>
          <p:cNvSpPr>
            <a:spLocks noGrp="1"/>
          </p:cNvSpPr>
          <p:nvPr>
            <p:ph type="sldNum" sz="quarter" idx="4"/>
          </p:nvPr>
        </p:nvSpPr>
        <p:spPr/>
        <p:txBody>
          <a:bodyPr/>
          <a:lstStyle/>
          <a:p>
            <a:fld id="{11F28F56-7774-41DD-A448-5576A3503CBC}" type="slidenum">
              <a:rPr lang="en-US" smtClean="0"/>
              <a:pPr/>
              <a:t>3</a:t>
            </a:fld>
            <a:endParaRPr lang="en-US"/>
          </a:p>
        </p:txBody>
      </p:sp>
      <p:pic>
        <p:nvPicPr>
          <p:cNvPr id="5" name="Picture 4"/>
          <p:cNvPicPr/>
          <p:nvPr/>
        </p:nvPicPr>
        <p:blipFill>
          <a:blip r:embed="rId3"/>
          <a:stretch>
            <a:fillRect/>
          </a:stretch>
        </p:blipFill>
        <p:spPr>
          <a:xfrm>
            <a:off x="762000" y="1143000"/>
            <a:ext cx="7924800" cy="4953000"/>
          </a:xfrm>
          <a:prstGeom prst="rect">
            <a:avLst/>
          </a:prstGeom>
        </p:spPr>
      </p:pic>
    </p:spTree>
    <p:extLst>
      <p:ext uri="{BB962C8B-B14F-4D97-AF65-F5344CB8AC3E}">
        <p14:creationId xmlns:p14="http://schemas.microsoft.com/office/powerpoint/2010/main" val="141128886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9067800" cy="1143000"/>
          </a:xfrm>
        </p:spPr>
        <p:txBody>
          <a:bodyPr>
            <a:normAutofit fontScale="90000"/>
          </a:bodyPr>
          <a:lstStyle/>
          <a:p>
            <a:r>
              <a:rPr lang="fr-CH" dirty="0"/>
              <a:t>Besoin pour les entreprises d’adapter leurs stratégies de «</a:t>
            </a:r>
            <a:r>
              <a:rPr lang="fr-CH" dirty="0" err="1"/>
              <a:t>Branding</a:t>
            </a:r>
            <a:r>
              <a:rPr lang="fr-CH" dirty="0"/>
              <a:t>» et de Communication… </a:t>
            </a:r>
          </a:p>
        </p:txBody>
      </p:sp>
      <p:sp>
        <p:nvSpPr>
          <p:cNvPr id="3" name="Content Placeholder 2"/>
          <p:cNvSpPr>
            <a:spLocks noGrp="1"/>
          </p:cNvSpPr>
          <p:nvPr>
            <p:ph idx="1"/>
          </p:nvPr>
        </p:nvSpPr>
        <p:spPr>
          <a:xfrm>
            <a:off x="426098" y="1600200"/>
            <a:ext cx="8651304" cy="4725144"/>
          </a:xfrm>
        </p:spPr>
        <p:txBody>
          <a:bodyPr>
            <a:normAutofit fontScale="92500" lnSpcReduction="10000"/>
          </a:bodyPr>
          <a:lstStyle/>
          <a:p>
            <a:pPr>
              <a:buFont typeface="Wingdings" panose="05000000000000000000" pitchFamily="2" charset="2"/>
              <a:buChar char="Ø"/>
            </a:pPr>
            <a:r>
              <a:rPr lang="fr-CH" dirty="0">
                <a:solidFill>
                  <a:srgbClr val="0037A4"/>
                </a:solidFill>
              </a:rPr>
              <a:t>Avec l’accroissement de l’environnement compétitif et la prolifération des «Brands», les entreprises:</a:t>
            </a:r>
          </a:p>
          <a:p>
            <a:endParaRPr lang="fr-CH" dirty="0">
              <a:solidFill>
                <a:srgbClr val="0037A4"/>
              </a:solidFill>
            </a:endParaRPr>
          </a:p>
          <a:p>
            <a:pPr lvl="1">
              <a:buFont typeface="Wingdings" panose="05000000000000000000" pitchFamily="2" charset="2"/>
              <a:buChar char="Ø"/>
            </a:pPr>
            <a:r>
              <a:rPr lang="fr-CH" dirty="0">
                <a:solidFill>
                  <a:srgbClr val="0037A4"/>
                </a:solidFill>
              </a:rPr>
              <a:t>=&gt; doivent avoir une meilleure connaissance du comportement des consommateurs</a:t>
            </a:r>
          </a:p>
          <a:p>
            <a:pPr lvl="1">
              <a:buFont typeface="Wingdings" panose="05000000000000000000" pitchFamily="2" charset="2"/>
              <a:buChar char="Ø"/>
            </a:pPr>
            <a:endParaRPr lang="fr-CH" dirty="0">
              <a:solidFill>
                <a:srgbClr val="0037A4"/>
              </a:solidFill>
            </a:endParaRPr>
          </a:p>
          <a:p>
            <a:pPr lvl="1">
              <a:buFont typeface="Wingdings" panose="05000000000000000000" pitchFamily="2" charset="2"/>
              <a:buChar char="Ø"/>
            </a:pPr>
            <a:r>
              <a:rPr lang="fr-CH" dirty="0">
                <a:solidFill>
                  <a:srgbClr val="0037A4"/>
                </a:solidFill>
              </a:rPr>
              <a:t>=&gt; doivent «éduquer» les consommateurs à propos de leurs marques afin de développer des stratégies marketing efficaces tenant compte de la protection IP</a:t>
            </a:r>
          </a:p>
          <a:p>
            <a:pPr lvl="1"/>
            <a:endParaRPr lang="fr-CH" dirty="0">
              <a:solidFill>
                <a:srgbClr val="0037A4"/>
              </a:solidFill>
            </a:endParaRPr>
          </a:p>
          <a:p>
            <a:pPr lvl="1">
              <a:buFont typeface="Wingdings" panose="05000000000000000000" pitchFamily="2" charset="2"/>
              <a:buChar char="Ø"/>
            </a:pPr>
            <a:r>
              <a:rPr lang="fr-CH" dirty="0">
                <a:solidFill>
                  <a:srgbClr val="0037A4"/>
                </a:solidFill>
              </a:rPr>
              <a:t>=&gt; besoin d’être plus précis dans la gestion des «Brands» - pour développer la confiance dans la marque et assurer la loyauté des consommateurs -&gt; essentiel pour avoir du succès à long terme! </a:t>
            </a:r>
          </a:p>
        </p:txBody>
      </p:sp>
    </p:spTree>
    <p:extLst>
      <p:ext uri="{BB962C8B-B14F-4D97-AF65-F5344CB8AC3E}">
        <p14:creationId xmlns:p14="http://schemas.microsoft.com/office/powerpoint/2010/main" val="3713335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283"/>
            <a:ext cx="8839199" cy="1143000"/>
          </a:xfrm>
        </p:spPr>
        <p:txBody>
          <a:bodyPr>
            <a:noAutofit/>
          </a:bodyPr>
          <a:lstStyle/>
          <a:p>
            <a:r>
              <a:rPr lang="fr-CH" sz="2800" b="0" dirty="0">
                <a:solidFill>
                  <a:srgbClr val="0037A4"/>
                </a:solidFill>
                <a:latin typeface="+mn-lt"/>
              </a:rPr>
              <a:t>Les consommateurs veulent se connecter de plus en plus avec des «Brands» qui respectent leurs valeurs…</a:t>
            </a:r>
          </a:p>
        </p:txBody>
      </p:sp>
      <p:sp>
        <p:nvSpPr>
          <p:cNvPr id="3" name="Content Placeholder 2"/>
          <p:cNvSpPr>
            <a:spLocks noGrp="1"/>
          </p:cNvSpPr>
          <p:nvPr>
            <p:ph idx="1"/>
          </p:nvPr>
        </p:nvSpPr>
        <p:spPr>
          <a:xfrm>
            <a:off x="76200" y="990600"/>
            <a:ext cx="9067800" cy="5334000"/>
          </a:xfrm>
        </p:spPr>
        <p:txBody>
          <a:bodyPr>
            <a:normAutofit fontScale="62500" lnSpcReduction="20000"/>
          </a:bodyPr>
          <a:lstStyle/>
          <a:p>
            <a:pPr>
              <a:buFont typeface="Wingdings" panose="05000000000000000000" pitchFamily="2" charset="2"/>
              <a:buChar char="Ø"/>
            </a:pPr>
            <a:r>
              <a:rPr lang="fr-CH" sz="2900" dirty="0">
                <a:solidFill>
                  <a:srgbClr val="0037A4"/>
                </a:solidFill>
                <a:latin typeface="+mj-lt"/>
              </a:rPr>
              <a:t>L’image de Marque demeure l’élément prépondérant dans le processus de décision de consommation…</a:t>
            </a:r>
          </a:p>
          <a:p>
            <a:pPr>
              <a:buFont typeface="Wingdings" panose="05000000000000000000" pitchFamily="2" charset="2"/>
              <a:buChar char="Ø"/>
            </a:pPr>
            <a:endParaRPr lang="fr-CH" sz="2900" dirty="0">
              <a:solidFill>
                <a:srgbClr val="0037A4"/>
              </a:solidFill>
              <a:latin typeface="+mj-lt"/>
            </a:endParaRPr>
          </a:p>
          <a:p>
            <a:pPr lvl="1">
              <a:buFont typeface="Wingdings" panose="05000000000000000000" pitchFamily="2" charset="2"/>
              <a:buChar char="Ø"/>
            </a:pPr>
            <a:r>
              <a:rPr lang="fr-CH" sz="2900" dirty="0">
                <a:solidFill>
                  <a:srgbClr val="0037A4"/>
                </a:solidFill>
                <a:latin typeface="+mj-lt"/>
              </a:rPr>
              <a:t>=&gt; L’image de Marque est perçue comme un facteur important déterminant la loyauté des consommateurs</a:t>
            </a:r>
          </a:p>
          <a:p>
            <a:pPr lvl="1">
              <a:buFont typeface="Wingdings" panose="05000000000000000000" pitchFamily="2" charset="2"/>
              <a:buChar char="Ø"/>
            </a:pPr>
            <a:r>
              <a:rPr lang="fr-CH" sz="2900" dirty="0">
                <a:solidFill>
                  <a:srgbClr val="0037A4"/>
                </a:solidFill>
                <a:latin typeface="+mj-lt"/>
              </a:rPr>
              <a:t>=&gt; En d’autres termes, les consommateurs prennent leur décision d’achat plus largement en fonction de l’image de la marque que sur le produit lui-même </a:t>
            </a:r>
          </a:p>
          <a:p>
            <a:pPr lvl="1">
              <a:buFont typeface="Wingdings" panose="05000000000000000000" pitchFamily="2" charset="2"/>
              <a:buChar char="Ø"/>
            </a:pPr>
            <a:r>
              <a:rPr lang="fr-CH" sz="2900" dirty="0">
                <a:solidFill>
                  <a:srgbClr val="0037A4"/>
                </a:solidFill>
                <a:latin typeface="+mj-lt"/>
              </a:rPr>
              <a:t>=&gt; Alors que les consommateurs veulent de l’authenticité, de la sécurité et une bonne qualité pour les produits de marques, leurs choix et décisions d’achats sont aujourd’hui basés plus sur des choix émotionnels que rationnels</a:t>
            </a:r>
          </a:p>
          <a:p>
            <a:pPr lvl="1">
              <a:buFont typeface="Wingdings" panose="05000000000000000000" pitchFamily="2" charset="2"/>
              <a:buChar char="Ø"/>
            </a:pPr>
            <a:endParaRPr lang="fr-CH" dirty="0">
              <a:solidFill>
                <a:srgbClr val="0037A4"/>
              </a:solidFill>
              <a:latin typeface="+mj-lt"/>
            </a:endParaRPr>
          </a:p>
          <a:p>
            <a:pPr>
              <a:buFont typeface="Wingdings" panose="05000000000000000000" pitchFamily="2" charset="2"/>
              <a:buChar char="Ø"/>
            </a:pPr>
            <a:r>
              <a:rPr lang="fr-CH" sz="2900" dirty="0">
                <a:solidFill>
                  <a:srgbClr val="0037A4"/>
                </a:solidFill>
                <a:latin typeface="+mj-lt"/>
              </a:rPr>
              <a:t>Il faut définir les «Brand </a:t>
            </a:r>
            <a:r>
              <a:rPr lang="fr-CH" sz="2900" dirty="0" err="1">
                <a:solidFill>
                  <a:srgbClr val="0037A4"/>
                </a:solidFill>
                <a:latin typeface="+mj-lt"/>
              </a:rPr>
              <a:t>Benefits</a:t>
            </a:r>
            <a:r>
              <a:rPr lang="fr-CH" sz="2900" dirty="0">
                <a:solidFill>
                  <a:srgbClr val="0037A4"/>
                </a:solidFill>
                <a:latin typeface="+mj-lt"/>
              </a:rPr>
              <a:t>»: </a:t>
            </a:r>
          </a:p>
          <a:p>
            <a:pPr>
              <a:buFont typeface="Wingdings" panose="05000000000000000000" pitchFamily="2" charset="2"/>
              <a:buChar char="Ø"/>
            </a:pPr>
            <a:endParaRPr lang="fr-CH" dirty="0">
              <a:solidFill>
                <a:srgbClr val="0037A4"/>
              </a:solidFill>
              <a:latin typeface="+mj-lt"/>
              <a:cs typeface="Arial" panose="020B0604020202020204" pitchFamily="34" charset="0"/>
            </a:endParaRPr>
          </a:p>
          <a:p>
            <a:pPr lvl="1">
              <a:buFont typeface="Wingdings" panose="05000000000000000000" pitchFamily="2" charset="2"/>
              <a:buChar char="Ø"/>
            </a:pPr>
            <a:r>
              <a:rPr lang="fr-CH" sz="2900" dirty="0">
                <a:solidFill>
                  <a:srgbClr val="0037A4"/>
                </a:solidFill>
                <a:latin typeface="+mj-lt"/>
                <a:cs typeface="Arial" panose="020B0604020202020204" pitchFamily="34" charset="0"/>
              </a:rPr>
              <a:t>=&gt; qu’est-ce que la marque fait et apporte au consommateur tant sur le plan émotionnel que sur le plan rationnel</a:t>
            </a:r>
            <a:r>
              <a:rPr lang="en-US" sz="2900" dirty="0">
                <a:solidFill>
                  <a:srgbClr val="0037A4"/>
                </a:solidFill>
                <a:cs typeface="Arial" panose="020B0604020202020204" pitchFamily="34" charset="0"/>
              </a:rPr>
              <a:t>? </a:t>
            </a:r>
            <a:r>
              <a:rPr lang="en-US" sz="2900" dirty="0" err="1">
                <a:solidFill>
                  <a:srgbClr val="0037A4"/>
                </a:solidFill>
                <a:cs typeface="Arial" panose="020B0604020202020204" pitchFamily="34" charset="0"/>
              </a:rPr>
              <a:t>Quelles</a:t>
            </a:r>
            <a:r>
              <a:rPr lang="en-US" sz="2900" dirty="0">
                <a:solidFill>
                  <a:srgbClr val="0037A4"/>
                </a:solidFill>
                <a:cs typeface="Arial" panose="020B0604020202020204" pitchFamily="34" charset="0"/>
              </a:rPr>
              <a:t> sensations positives </a:t>
            </a:r>
            <a:r>
              <a:rPr lang="en-US" sz="2900" dirty="0" err="1">
                <a:solidFill>
                  <a:srgbClr val="0037A4"/>
                </a:solidFill>
                <a:cs typeface="Arial" panose="020B0604020202020204" pitchFamily="34" charset="0"/>
              </a:rPr>
              <a:t>sont</a:t>
            </a:r>
            <a:r>
              <a:rPr lang="en-US" sz="2900" dirty="0">
                <a:solidFill>
                  <a:srgbClr val="0037A4"/>
                </a:solidFill>
                <a:cs typeface="Arial" panose="020B0604020202020204" pitchFamily="34" charset="0"/>
              </a:rPr>
              <a:t> </a:t>
            </a:r>
            <a:r>
              <a:rPr lang="en-US" sz="2900" dirty="0" err="1">
                <a:solidFill>
                  <a:srgbClr val="0037A4"/>
                </a:solidFill>
                <a:cs typeface="Arial" panose="020B0604020202020204" pitchFamily="34" charset="0"/>
              </a:rPr>
              <a:t>associées</a:t>
            </a:r>
            <a:r>
              <a:rPr lang="en-US" sz="2900" dirty="0">
                <a:solidFill>
                  <a:srgbClr val="0037A4"/>
                </a:solidFill>
                <a:cs typeface="Arial" panose="020B0604020202020204" pitchFamily="34" charset="0"/>
              </a:rPr>
              <a:t> à </a:t>
            </a:r>
            <a:r>
              <a:rPr lang="en-US" sz="2900" dirty="0" err="1">
                <a:solidFill>
                  <a:srgbClr val="0037A4"/>
                </a:solidFill>
                <a:cs typeface="Arial" panose="020B0604020202020204" pitchFamily="34" charset="0"/>
              </a:rPr>
              <a:t>l’expérience</a:t>
            </a:r>
            <a:r>
              <a:rPr lang="en-US" sz="2900" dirty="0">
                <a:solidFill>
                  <a:srgbClr val="0037A4"/>
                </a:solidFill>
                <a:cs typeface="Arial" panose="020B0604020202020204" pitchFamily="34" charset="0"/>
              </a:rPr>
              <a:t> </a:t>
            </a:r>
            <a:r>
              <a:rPr lang="en-US" sz="2900" dirty="0" err="1">
                <a:solidFill>
                  <a:srgbClr val="0037A4"/>
                </a:solidFill>
                <a:cs typeface="Arial" panose="020B0604020202020204" pitchFamily="34" charset="0"/>
              </a:rPr>
              <a:t>faite</a:t>
            </a:r>
            <a:r>
              <a:rPr lang="en-US" sz="2900" dirty="0">
                <a:solidFill>
                  <a:srgbClr val="0037A4"/>
                </a:solidFill>
                <a:cs typeface="Arial" panose="020B0604020202020204" pitchFamily="34" charset="0"/>
              </a:rPr>
              <a:t> avec la marque? Comment faire </a:t>
            </a:r>
            <a:r>
              <a:rPr lang="en-US" sz="2900" dirty="0" err="1">
                <a:solidFill>
                  <a:srgbClr val="0037A4"/>
                </a:solidFill>
                <a:cs typeface="Arial" panose="020B0604020202020204" pitchFamily="34" charset="0"/>
              </a:rPr>
              <a:t>plaisir</a:t>
            </a:r>
            <a:r>
              <a:rPr lang="en-US" sz="2900" dirty="0">
                <a:solidFill>
                  <a:srgbClr val="0037A4"/>
                </a:solidFill>
                <a:cs typeface="Arial" panose="020B0604020202020204" pitchFamily="34" charset="0"/>
              </a:rPr>
              <a:t> au </a:t>
            </a:r>
            <a:r>
              <a:rPr lang="en-US" sz="2900" dirty="0" err="1">
                <a:solidFill>
                  <a:srgbClr val="0037A4"/>
                </a:solidFill>
                <a:cs typeface="Arial" panose="020B0604020202020204" pitchFamily="34" charset="0"/>
              </a:rPr>
              <a:t>consommateur</a:t>
            </a:r>
            <a:r>
              <a:rPr lang="en-US" sz="2900" dirty="0">
                <a:solidFill>
                  <a:srgbClr val="0037A4"/>
                </a:solidFill>
                <a:cs typeface="Arial" panose="020B0604020202020204" pitchFamily="34" charset="0"/>
              </a:rPr>
              <a:t> et </a:t>
            </a:r>
            <a:r>
              <a:rPr lang="en-US" sz="2900" dirty="0" err="1">
                <a:solidFill>
                  <a:srgbClr val="0037A4"/>
                </a:solidFill>
                <a:cs typeface="Arial" panose="020B0604020202020204" pitchFamily="34" charset="0"/>
              </a:rPr>
              <a:t>qu’est-ce</a:t>
            </a:r>
            <a:r>
              <a:rPr lang="en-US" sz="2900" dirty="0">
                <a:solidFill>
                  <a:srgbClr val="0037A4"/>
                </a:solidFill>
                <a:cs typeface="Arial" panose="020B0604020202020204" pitchFamily="34" charset="0"/>
              </a:rPr>
              <a:t> </a:t>
            </a:r>
            <a:r>
              <a:rPr lang="en-US" sz="2900" dirty="0" err="1">
                <a:solidFill>
                  <a:srgbClr val="0037A4"/>
                </a:solidFill>
                <a:cs typeface="Arial" panose="020B0604020202020204" pitchFamily="34" charset="0"/>
              </a:rPr>
              <a:t>qu’il</a:t>
            </a:r>
            <a:r>
              <a:rPr lang="en-US" sz="2900" dirty="0">
                <a:solidFill>
                  <a:srgbClr val="0037A4"/>
                </a:solidFill>
                <a:cs typeface="Arial" panose="020B0604020202020204" pitchFamily="34" charset="0"/>
              </a:rPr>
              <a:t> </a:t>
            </a:r>
            <a:r>
              <a:rPr lang="en-US" sz="2900" dirty="0" err="1">
                <a:solidFill>
                  <a:srgbClr val="0037A4"/>
                </a:solidFill>
                <a:cs typeface="Arial" panose="020B0604020202020204" pitchFamily="34" charset="0"/>
              </a:rPr>
              <a:t>ressent</a:t>
            </a:r>
            <a:r>
              <a:rPr lang="en-US" sz="2900" dirty="0">
                <a:solidFill>
                  <a:srgbClr val="0037A4"/>
                </a:solidFill>
                <a:cs typeface="Arial" panose="020B0604020202020204" pitchFamily="34" charset="0"/>
              </a:rPr>
              <a:t>?</a:t>
            </a:r>
          </a:p>
          <a:p>
            <a:pPr lvl="1">
              <a:buFont typeface="Wingdings" panose="05000000000000000000" pitchFamily="2" charset="2"/>
              <a:buChar char="Ø"/>
            </a:pPr>
            <a:endParaRPr lang="fr-CH" dirty="0">
              <a:solidFill>
                <a:srgbClr val="0037A4"/>
              </a:solidFill>
              <a:latin typeface="+mj-lt"/>
            </a:endParaRPr>
          </a:p>
          <a:p>
            <a:pPr marL="0" indent="0">
              <a:buNone/>
            </a:pPr>
            <a:r>
              <a:rPr lang="fr-CH" sz="2900" b="1" i="1" dirty="0">
                <a:solidFill>
                  <a:srgbClr val="C00000"/>
                </a:solidFill>
              </a:rPr>
              <a:t>Vous pouvez très bien avoir le meilleur produit et ne jamais réussir…si vous ne ciblez pas bien ce que le consommateur souhaite…!!! Vous devez </a:t>
            </a:r>
            <a:r>
              <a:rPr lang="fr-CH" sz="2900" b="1" i="1" u="sng" dirty="0">
                <a:solidFill>
                  <a:srgbClr val="C00000"/>
                </a:solidFill>
              </a:rPr>
              <a:t>transformer le produit </a:t>
            </a:r>
            <a:r>
              <a:rPr lang="fr-CH" sz="2900" i="1" dirty="0">
                <a:solidFill>
                  <a:srgbClr val="C00000"/>
                </a:solidFill>
              </a:rPr>
              <a:t>(</a:t>
            </a:r>
            <a:r>
              <a:rPr lang="fr-CH" sz="2900" b="1" i="1" dirty="0">
                <a:solidFill>
                  <a:srgbClr val="C00000"/>
                </a:solidFill>
              </a:rPr>
              <a:t>ce que l’</a:t>
            </a:r>
            <a:r>
              <a:rPr lang="fr-CH" sz="2900" b="1" i="1" dirty="0" err="1">
                <a:solidFill>
                  <a:srgbClr val="C00000"/>
                </a:solidFill>
              </a:rPr>
              <a:t>enteprise</a:t>
            </a:r>
            <a:r>
              <a:rPr lang="fr-CH" sz="2900" b="1" i="1" dirty="0">
                <a:solidFill>
                  <a:srgbClr val="C00000"/>
                </a:solidFill>
              </a:rPr>
              <a:t> fait</a:t>
            </a:r>
            <a:r>
              <a:rPr lang="fr-CH" sz="2900" i="1" dirty="0">
                <a:solidFill>
                  <a:srgbClr val="C00000"/>
                </a:solidFill>
              </a:rPr>
              <a:t>) </a:t>
            </a:r>
            <a:r>
              <a:rPr lang="fr-CH" sz="2900" b="1" i="1" u="sng" dirty="0">
                <a:solidFill>
                  <a:srgbClr val="C00000"/>
                </a:solidFill>
              </a:rPr>
              <a:t>en une brand </a:t>
            </a:r>
            <a:r>
              <a:rPr lang="fr-CH" sz="2900" i="1" dirty="0">
                <a:solidFill>
                  <a:srgbClr val="C00000"/>
                </a:solidFill>
              </a:rPr>
              <a:t>(</a:t>
            </a:r>
            <a:r>
              <a:rPr lang="fr-CH" sz="2900" b="1" i="1" dirty="0">
                <a:solidFill>
                  <a:srgbClr val="C00000"/>
                </a:solidFill>
              </a:rPr>
              <a:t>ce que le </a:t>
            </a:r>
            <a:r>
              <a:rPr lang="fr-CH" sz="2900" b="1" i="1" dirty="0" err="1">
                <a:solidFill>
                  <a:srgbClr val="C00000"/>
                </a:solidFill>
              </a:rPr>
              <a:t>consommatur</a:t>
            </a:r>
            <a:r>
              <a:rPr lang="fr-CH" sz="2900" b="1" i="1" dirty="0">
                <a:solidFill>
                  <a:srgbClr val="C00000"/>
                </a:solidFill>
              </a:rPr>
              <a:t> achète</a:t>
            </a:r>
            <a:r>
              <a:rPr lang="fr-CH" sz="2900" i="1" dirty="0">
                <a:solidFill>
                  <a:srgbClr val="C00000"/>
                </a:solidFill>
              </a:rPr>
              <a:t>)</a:t>
            </a:r>
            <a:endParaRPr lang="fr-CH" sz="2900" b="1" i="1" dirty="0">
              <a:solidFill>
                <a:srgbClr val="C00000"/>
              </a:solidFill>
            </a:endParaRPr>
          </a:p>
          <a:p>
            <a:pPr lvl="1">
              <a:buFont typeface="Wingdings" panose="05000000000000000000" pitchFamily="2" charset="2"/>
              <a:buChar char="Ø"/>
            </a:pPr>
            <a:endParaRPr lang="fr-CH" dirty="0"/>
          </a:p>
        </p:txBody>
      </p:sp>
    </p:spTree>
    <p:extLst>
      <p:ext uri="{BB962C8B-B14F-4D97-AF65-F5344CB8AC3E}">
        <p14:creationId xmlns:p14="http://schemas.microsoft.com/office/powerpoint/2010/main" val="216795627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Freeform 3"/>
          <p:cNvSpPr>
            <a:spLocks/>
          </p:cNvSpPr>
          <p:nvPr/>
        </p:nvSpPr>
        <p:spPr bwMode="auto">
          <a:xfrm rot="2292779">
            <a:off x="5656764" y="1563612"/>
            <a:ext cx="873125" cy="1509712"/>
          </a:xfrm>
          <a:custGeom>
            <a:avLst/>
            <a:gdLst>
              <a:gd name="T0" fmla="*/ 2147483647 w 138"/>
              <a:gd name="T1" fmla="*/ 2147483647 h 106"/>
              <a:gd name="T2" fmla="*/ 2147483647 w 138"/>
              <a:gd name="T3" fmla="*/ 0 h 106"/>
              <a:gd name="T4" fmla="*/ 2147483647 w 138"/>
              <a:gd name="T5" fmla="*/ 2147483647 h 106"/>
              <a:gd name="T6" fmla="*/ 2147483647 w 138"/>
              <a:gd name="T7" fmla="*/ 2147483647 h 106"/>
              <a:gd name="T8" fmla="*/ 2147483647 w 138"/>
              <a:gd name="T9" fmla="*/ 2147483647 h 106"/>
              <a:gd name="T10" fmla="*/ 0 w 138"/>
              <a:gd name="T11" fmla="*/ 2147483647 h 106"/>
              <a:gd name="T12" fmla="*/ 2147483647 w 138"/>
              <a:gd name="T13" fmla="*/ 2147483647 h 106"/>
              <a:gd name="T14" fmla="*/ 2147483647 w 138"/>
              <a:gd name="T15" fmla="*/ 2147483647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 h="106">
                <a:moveTo>
                  <a:pt x="9" y="19"/>
                </a:moveTo>
                <a:lnTo>
                  <a:pt x="85" y="0"/>
                </a:lnTo>
                <a:lnTo>
                  <a:pt x="138" y="34"/>
                </a:lnTo>
                <a:lnTo>
                  <a:pt x="104" y="30"/>
                </a:lnTo>
                <a:lnTo>
                  <a:pt x="73" y="106"/>
                </a:lnTo>
                <a:lnTo>
                  <a:pt x="0" y="96"/>
                </a:lnTo>
                <a:lnTo>
                  <a:pt x="39" y="22"/>
                </a:lnTo>
                <a:lnTo>
                  <a:pt x="9" y="19"/>
                </a:lnTo>
                <a:close/>
              </a:path>
            </a:pathLst>
          </a:custGeom>
          <a:gradFill rotWithShape="1">
            <a:gsLst>
              <a:gs pos="0">
                <a:srgbClr val="848484"/>
              </a:gs>
              <a:gs pos="100000">
                <a:srgbClr val="BCBCBC"/>
              </a:gs>
            </a:gsLst>
            <a:lin ang="0" scaled="1"/>
          </a:gradFill>
          <a:ln w="9525">
            <a:round/>
            <a:headEnd/>
            <a:tailEnd/>
          </a:ln>
          <a:effectLst/>
          <a:scene3d>
            <a:camera prst="legacyObliqueBottom"/>
            <a:lightRig rig="legacyFlat3" dir="t"/>
          </a:scene3d>
          <a:sp3d extrusionH="150800" prstMaterial="legacyMatte">
            <a:bevelT w="13500" h="13500" prst="angle"/>
            <a:bevelB w="13500" h="13500" prst="angle"/>
            <a:extrusionClr>
              <a:srgbClr val="848484"/>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pic>
        <p:nvPicPr>
          <p:cNvPr id="491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3649663"/>
            <a:ext cx="4573588"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9159" name="Group 7"/>
          <p:cNvGrpSpPr>
            <a:grpSpLocks/>
          </p:cNvGrpSpPr>
          <p:nvPr/>
        </p:nvGrpSpPr>
        <p:grpSpPr bwMode="auto">
          <a:xfrm>
            <a:off x="3662412" y="2596183"/>
            <a:ext cx="1917700" cy="1912937"/>
            <a:chOff x="2270" y="1514"/>
            <a:chExt cx="1208" cy="1205"/>
          </a:xfrm>
        </p:grpSpPr>
        <p:sp>
          <p:nvSpPr>
            <p:cNvPr id="49169" name="Oval 8"/>
            <p:cNvSpPr>
              <a:spLocks noChangeArrowheads="1"/>
            </p:cNvSpPr>
            <p:nvPr/>
          </p:nvSpPr>
          <p:spPr bwMode="auto">
            <a:xfrm>
              <a:off x="2270" y="1514"/>
              <a:ext cx="1208" cy="1205"/>
            </a:xfrm>
            <a:prstGeom prst="ellipse">
              <a:avLst/>
            </a:prstGeom>
            <a:gradFill rotWithShape="0">
              <a:gsLst>
                <a:gs pos="0">
                  <a:srgbClr val="A7C1DD"/>
                </a:gs>
                <a:gs pos="100000">
                  <a:srgbClr val="2465AC"/>
                </a:gs>
              </a:gsLst>
              <a:path path="shape">
                <a:fillToRect l="50000" t="50000" r="50000" b="50000"/>
              </a:path>
            </a:gradFill>
            <a:ln w="3175" algn="ctr">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spcBef>
                  <a:spcPct val="20000"/>
                </a:spcBef>
                <a:buClr>
                  <a:srgbClr val="006FB3"/>
                </a:buClr>
                <a:buFont typeface="Arial" pitchFamily="34" charset="0"/>
                <a:defRPr sz="1900">
                  <a:solidFill>
                    <a:schemeClr val="tx1"/>
                  </a:solidFill>
                  <a:latin typeface="Arial" pitchFamily="34" charset="0"/>
                </a:defRPr>
              </a:lvl1pPr>
              <a:lvl2pPr marL="742950" indent="-285750" eaLnBrk="0" hangingPunct="0">
                <a:spcBef>
                  <a:spcPct val="20000"/>
                </a:spcBef>
                <a:buClr>
                  <a:schemeClr val="tx1"/>
                </a:buClr>
                <a:buFont typeface="Arial" pitchFamily="34" charset="0"/>
                <a:buChar char="–"/>
                <a:defRPr sz="1900">
                  <a:solidFill>
                    <a:schemeClr val="tx1"/>
                  </a:solidFill>
                  <a:latin typeface="Arial" pitchFamily="34" charset="0"/>
                </a:defRPr>
              </a:lvl2pPr>
              <a:lvl3pPr marL="1143000" indent="-228600" eaLnBrk="0" hangingPunct="0">
                <a:spcBef>
                  <a:spcPct val="20000"/>
                </a:spcBef>
                <a:buClr>
                  <a:schemeClr val="tx1"/>
                </a:buClr>
                <a:buFont typeface="Times New Roman" pitchFamily="18"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400">
                  <a:solidFill>
                    <a:schemeClr val="tx1"/>
                  </a:solidFill>
                  <a:latin typeface="Arial" pitchFamily="34" charset="0"/>
                </a:defRPr>
              </a:lvl4pPr>
              <a:lvl5pPr marL="2057400" indent="-228600" eaLnBrk="0" hangingPunct="0">
                <a:spcBef>
                  <a:spcPct val="20000"/>
                </a:spcBef>
                <a:buClr>
                  <a:schemeClr val="bg2"/>
                </a:buClr>
                <a:buFont typeface="Arial" pitchFamily="34" charset="0"/>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9pPr>
            </a:lstStyle>
            <a:p>
              <a:pPr algn="ctr" eaLnBrk="1" hangingPunct="1">
                <a:spcBef>
                  <a:spcPct val="0"/>
                </a:spcBef>
                <a:buClrTx/>
                <a:buFontTx/>
                <a:buNone/>
              </a:pPr>
              <a:r>
                <a:rPr lang="en-US" altLang="en-US" sz="1200" b="1" dirty="0">
                  <a:solidFill>
                    <a:srgbClr val="FFFFFF"/>
                  </a:solidFill>
                </a:rPr>
                <a:t>DEFENSE DES BRANDS</a:t>
              </a:r>
            </a:p>
          </p:txBody>
        </p:sp>
        <p:pic>
          <p:nvPicPr>
            <p:cNvPr id="4917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 y="1527"/>
              <a:ext cx="850"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71" name="Picture 10"/>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rot="-60000">
              <a:off x="2360" y="2416"/>
              <a:ext cx="1036" cy="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9160" name="Freeform 12"/>
          <p:cNvSpPr>
            <a:spLocks/>
          </p:cNvSpPr>
          <p:nvPr/>
        </p:nvSpPr>
        <p:spPr bwMode="auto">
          <a:xfrm rot="20359767">
            <a:off x="2091697" y="4564548"/>
            <a:ext cx="1767943" cy="793420"/>
          </a:xfrm>
          <a:custGeom>
            <a:avLst/>
            <a:gdLst>
              <a:gd name="T0" fmla="*/ 2147483647 w 333"/>
              <a:gd name="T1" fmla="*/ 0 h 118"/>
              <a:gd name="T2" fmla="*/ 2147483647 w 333"/>
              <a:gd name="T3" fmla="*/ 2147483647 h 118"/>
              <a:gd name="T4" fmla="*/ 2147483647 w 333"/>
              <a:gd name="T5" fmla="*/ 2147483647 h 118"/>
              <a:gd name="T6" fmla="*/ 0 w 333"/>
              <a:gd name="T7" fmla="*/ 2147483647 h 118"/>
              <a:gd name="T8" fmla="*/ 2147483647 w 333"/>
              <a:gd name="T9" fmla="*/ 2147483647 h 118"/>
              <a:gd name="T10" fmla="*/ 2147483647 w 333"/>
              <a:gd name="T11" fmla="*/ 2147483647 h 118"/>
              <a:gd name="T12" fmla="*/ 2147483647 w 333"/>
              <a:gd name="T13" fmla="*/ 2147483647 h 118"/>
              <a:gd name="T14" fmla="*/ 2147483647 w 333"/>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3" h="118">
                <a:moveTo>
                  <a:pt x="324" y="0"/>
                </a:moveTo>
                <a:lnTo>
                  <a:pt x="103" y="32"/>
                </a:lnTo>
                <a:lnTo>
                  <a:pt x="105" y="7"/>
                </a:lnTo>
                <a:lnTo>
                  <a:pt x="0" y="73"/>
                </a:lnTo>
                <a:lnTo>
                  <a:pt x="94" y="118"/>
                </a:lnTo>
                <a:lnTo>
                  <a:pt x="97" y="87"/>
                </a:lnTo>
                <a:lnTo>
                  <a:pt x="333" y="51"/>
                </a:lnTo>
                <a:lnTo>
                  <a:pt x="324" y="0"/>
                </a:lnTo>
                <a:close/>
              </a:path>
            </a:pathLst>
          </a:custGeom>
          <a:gradFill rotWithShape="1">
            <a:gsLst>
              <a:gs pos="0">
                <a:srgbClr val="848484"/>
              </a:gs>
              <a:gs pos="100000">
                <a:srgbClr val="BCBCBC"/>
              </a:gs>
            </a:gsLst>
            <a:lin ang="0" scaled="1"/>
          </a:gradFill>
          <a:ln w="9525">
            <a:round/>
            <a:headEnd/>
            <a:tailEnd/>
          </a:ln>
          <a:effectLst/>
          <a:scene3d>
            <a:camera prst="legacyObliqueBottom"/>
            <a:lightRig rig="legacyFlat3" dir="t"/>
          </a:scene3d>
          <a:sp3d extrusionH="176200" prstMaterial="legacyMatte">
            <a:bevelT w="13500" h="13500" prst="angle"/>
            <a:bevelB w="13500" h="13500" prst="angle"/>
            <a:extrusionClr>
              <a:srgbClr val="848484"/>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49161" name="Freeform 13"/>
          <p:cNvSpPr>
            <a:spLocks/>
          </p:cNvSpPr>
          <p:nvPr/>
        </p:nvSpPr>
        <p:spPr bwMode="auto">
          <a:xfrm rot="167081">
            <a:off x="5340642" y="4201081"/>
            <a:ext cx="1741525" cy="972584"/>
          </a:xfrm>
          <a:custGeom>
            <a:avLst/>
            <a:gdLst>
              <a:gd name="T0" fmla="*/ 2147483647 w 351"/>
              <a:gd name="T1" fmla="*/ 2147483647 h 200"/>
              <a:gd name="T2" fmla="*/ 2147483647 w 351"/>
              <a:gd name="T3" fmla="*/ 0 h 200"/>
              <a:gd name="T4" fmla="*/ 0 w 351"/>
              <a:gd name="T5" fmla="*/ 2147483647 h 200"/>
              <a:gd name="T6" fmla="*/ 2147483647 w 351"/>
              <a:gd name="T7" fmla="*/ 2147483647 h 200"/>
              <a:gd name="T8" fmla="*/ 2147483647 w 351"/>
              <a:gd name="T9" fmla="*/ 2147483647 h 200"/>
              <a:gd name="T10" fmla="*/ 2147483647 w 351"/>
              <a:gd name="T11" fmla="*/ 2147483647 h 200"/>
              <a:gd name="T12" fmla="*/ 2147483647 w 351"/>
              <a:gd name="T13" fmla="*/ 2147483647 h 200"/>
              <a:gd name="T14" fmla="*/ 2147483647 w 351"/>
              <a:gd name="T15" fmla="*/ 2147483647 h 2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1" h="200">
                <a:moveTo>
                  <a:pt x="271" y="112"/>
                </a:moveTo>
                <a:lnTo>
                  <a:pt x="61" y="0"/>
                </a:lnTo>
                <a:lnTo>
                  <a:pt x="0" y="43"/>
                </a:lnTo>
                <a:lnTo>
                  <a:pt x="215" y="169"/>
                </a:lnTo>
                <a:lnTo>
                  <a:pt x="184" y="200"/>
                </a:lnTo>
                <a:lnTo>
                  <a:pt x="351" y="200"/>
                </a:lnTo>
                <a:lnTo>
                  <a:pt x="295" y="87"/>
                </a:lnTo>
                <a:lnTo>
                  <a:pt x="271" y="112"/>
                </a:lnTo>
                <a:close/>
              </a:path>
            </a:pathLst>
          </a:custGeom>
          <a:gradFill rotWithShape="1">
            <a:gsLst>
              <a:gs pos="0">
                <a:srgbClr val="848484"/>
              </a:gs>
              <a:gs pos="100000">
                <a:srgbClr val="BCBCBC"/>
              </a:gs>
            </a:gsLst>
            <a:lin ang="0" scaled="1"/>
          </a:gradFill>
          <a:ln w="9525">
            <a:round/>
            <a:headEnd/>
            <a:tailEnd/>
          </a:ln>
          <a:effectLst/>
          <a:scene3d>
            <a:camera prst="legacyObliqueBottom"/>
            <a:lightRig rig="legacyFlat3" dir="t"/>
          </a:scene3d>
          <a:sp3d extrusionH="201600" prstMaterial="legacyMatte">
            <a:bevelT w="13500" h="13500" prst="angle"/>
            <a:bevelB w="13500" h="13500" prst="angle"/>
            <a:extrusionClr>
              <a:srgbClr val="848484"/>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49162" name="Text Box 14"/>
          <p:cNvSpPr txBox="1">
            <a:spLocks noChangeArrowheads="1"/>
          </p:cNvSpPr>
          <p:nvPr/>
        </p:nvSpPr>
        <p:spPr bwMode="auto">
          <a:xfrm>
            <a:off x="50194" y="5605672"/>
            <a:ext cx="2474913"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801688" eaLnBrk="0" hangingPunct="0">
              <a:spcBef>
                <a:spcPct val="20000"/>
              </a:spcBef>
              <a:buClr>
                <a:srgbClr val="006FB3"/>
              </a:buClr>
              <a:buFont typeface="Arial" pitchFamily="34" charset="0"/>
              <a:defRPr sz="1900">
                <a:solidFill>
                  <a:schemeClr val="tx1"/>
                </a:solidFill>
                <a:latin typeface="Arial" pitchFamily="34" charset="0"/>
              </a:defRPr>
            </a:lvl1pPr>
            <a:lvl2pPr marL="742950" indent="-285750" defTabSz="801688" eaLnBrk="0" hangingPunct="0">
              <a:spcBef>
                <a:spcPct val="20000"/>
              </a:spcBef>
              <a:buClr>
                <a:schemeClr val="tx1"/>
              </a:buClr>
              <a:buFont typeface="Arial" pitchFamily="34" charset="0"/>
              <a:buChar char="–"/>
              <a:defRPr sz="1900">
                <a:solidFill>
                  <a:schemeClr val="tx1"/>
                </a:solidFill>
                <a:latin typeface="Arial" pitchFamily="34" charset="0"/>
              </a:defRPr>
            </a:lvl2pPr>
            <a:lvl3pPr marL="1143000" indent="-228600" defTabSz="801688" eaLnBrk="0" hangingPunct="0">
              <a:spcBef>
                <a:spcPct val="20000"/>
              </a:spcBef>
              <a:buClr>
                <a:schemeClr val="tx1"/>
              </a:buClr>
              <a:buFont typeface="Times New Roman" pitchFamily="18" charset="0"/>
              <a:buChar char="–"/>
              <a:defRPr sz="1600">
                <a:solidFill>
                  <a:schemeClr val="tx1"/>
                </a:solidFill>
                <a:latin typeface="Arial" pitchFamily="34" charset="0"/>
              </a:defRPr>
            </a:lvl3pPr>
            <a:lvl4pPr marL="1600200" indent="-228600" defTabSz="801688" eaLnBrk="0" hangingPunct="0">
              <a:spcBef>
                <a:spcPct val="20000"/>
              </a:spcBef>
              <a:buClr>
                <a:schemeClr val="tx1"/>
              </a:buClr>
              <a:buFont typeface="Arial" pitchFamily="34" charset="0"/>
              <a:buChar char="–"/>
              <a:defRPr sz="1400">
                <a:solidFill>
                  <a:schemeClr val="tx1"/>
                </a:solidFill>
                <a:latin typeface="Arial" pitchFamily="34" charset="0"/>
              </a:defRPr>
            </a:lvl4pPr>
            <a:lvl5pPr marL="2057400" indent="-228600" defTabSz="801688" eaLnBrk="0" hangingPunct="0">
              <a:spcBef>
                <a:spcPct val="20000"/>
              </a:spcBef>
              <a:buClr>
                <a:schemeClr val="bg2"/>
              </a:buClr>
              <a:buFont typeface="Arial" pitchFamily="34" charset="0"/>
              <a:buChar char="–"/>
              <a:defRPr sz="1200">
                <a:solidFill>
                  <a:schemeClr val="tx1"/>
                </a:solidFill>
                <a:latin typeface="Arial" pitchFamily="34" charset="0"/>
              </a:defRPr>
            </a:lvl5pPr>
            <a:lvl6pPr marL="2514600" indent="-228600" defTabSz="801688"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6pPr>
            <a:lvl7pPr marL="2971800" indent="-228600" defTabSz="801688"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7pPr>
            <a:lvl8pPr marL="3429000" indent="-228600" defTabSz="801688"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8pPr>
            <a:lvl9pPr marL="3886200" indent="-228600" defTabSz="801688"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9pPr>
          </a:lstStyle>
          <a:p>
            <a:pPr algn="ctr" eaLnBrk="1" hangingPunct="1">
              <a:spcBef>
                <a:spcPct val="0"/>
              </a:spcBef>
              <a:buClrTx/>
              <a:buFontTx/>
              <a:buNone/>
            </a:pPr>
            <a:r>
              <a:rPr lang="en-US" altLang="en-US" sz="1800" dirty="0" err="1">
                <a:solidFill>
                  <a:srgbClr val="006FB3"/>
                </a:solidFill>
              </a:rPr>
              <a:t>Détecter</a:t>
            </a:r>
            <a:r>
              <a:rPr lang="en-US" altLang="en-US" sz="1800" dirty="0">
                <a:solidFill>
                  <a:srgbClr val="006FB3"/>
                </a:solidFill>
              </a:rPr>
              <a:t> et stopper le </a:t>
            </a:r>
            <a:r>
              <a:rPr lang="en-US" altLang="en-US" sz="1800" dirty="0" err="1">
                <a:solidFill>
                  <a:srgbClr val="006FB3"/>
                </a:solidFill>
              </a:rPr>
              <a:t>contrefaçons</a:t>
            </a:r>
            <a:endParaRPr lang="en-US" altLang="en-US" sz="1800" dirty="0">
              <a:solidFill>
                <a:srgbClr val="006FB3"/>
              </a:solidFill>
            </a:endParaRPr>
          </a:p>
        </p:txBody>
      </p:sp>
      <p:sp>
        <p:nvSpPr>
          <p:cNvPr id="49163" name="Text Box 15"/>
          <p:cNvSpPr txBox="1">
            <a:spLocks noChangeArrowheads="1"/>
          </p:cNvSpPr>
          <p:nvPr/>
        </p:nvSpPr>
        <p:spPr bwMode="auto">
          <a:xfrm>
            <a:off x="5334000" y="5324375"/>
            <a:ext cx="3581400"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801688" eaLnBrk="0" hangingPunct="0">
              <a:spcBef>
                <a:spcPct val="20000"/>
              </a:spcBef>
              <a:buClr>
                <a:srgbClr val="006FB3"/>
              </a:buClr>
              <a:buFont typeface="Arial" pitchFamily="34" charset="0"/>
              <a:defRPr sz="1900">
                <a:solidFill>
                  <a:schemeClr val="tx1"/>
                </a:solidFill>
                <a:latin typeface="Arial" pitchFamily="34" charset="0"/>
              </a:defRPr>
            </a:lvl1pPr>
            <a:lvl2pPr marL="742950" indent="-285750" defTabSz="801688" eaLnBrk="0" hangingPunct="0">
              <a:spcBef>
                <a:spcPct val="20000"/>
              </a:spcBef>
              <a:buClr>
                <a:schemeClr val="tx1"/>
              </a:buClr>
              <a:buFont typeface="Arial" pitchFamily="34" charset="0"/>
              <a:buChar char="–"/>
              <a:defRPr sz="1900">
                <a:solidFill>
                  <a:schemeClr val="tx1"/>
                </a:solidFill>
                <a:latin typeface="Arial" pitchFamily="34" charset="0"/>
              </a:defRPr>
            </a:lvl2pPr>
            <a:lvl3pPr marL="1143000" indent="-228600" defTabSz="801688" eaLnBrk="0" hangingPunct="0">
              <a:spcBef>
                <a:spcPct val="20000"/>
              </a:spcBef>
              <a:buClr>
                <a:schemeClr val="tx1"/>
              </a:buClr>
              <a:buFont typeface="Times New Roman" pitchFamily="18" charset="0"/>
              <a:buChar char="–"/>
              <a:defRPr sz="1600">
                <a:solidFill>
                  <a:schemeClr val="tx1"/>
                </a:solidFill>
                <a:latin typeface="Arial" pitchFamily="34" charset="0"/>
              </a:defRPr>
            </a:lvl3pPr>
            <a:lvl4pPr marL="1600200" indent="-228600" defTabSz="801688" eaLnBrk="0" hangingPunct="0">
              <a:spcBef>
                <a:spcPct val="20000"/>
              </a:spcBef>
              <a:buClr>
                <a:schemeClr val="tx1"/>
              </a:buClr>
              <a:buFont typeface="Arial" pitchFamily="34" charset="0"/>
              <a:buChar char="–"/>
              <a:defRPr sz="1400">
                <a:solidFill>
                  <a:schemeClr val="tx1"/>
                </a:solidFill>
                <a:latin typeface="Arial" pitchFamily="34" charset="0"/>
              </a:defRPr>
            </a:lvl4pPr>
            <a:lvl5pPr marL="2057400" indent="-228600" defTabSz="801688" eaLnBrk="0" hangingPunct="0">
              <a:spcBef>
                <a:spcPct val="20000"/>
              </a:spcBef>
              <a:buClr>
                <a:schemeClr val="bg2"/>
              </a:buClr>
              <a:buFont typeface="Arial" pitchFamily="34" charset="0"/>
              <a:buChar char="–"/>
              <a:defRPr sz="1200">
                <a:solidFill>
                  <a:schemeClr val="tx1"/>
                </a:solidFill>
                <a:latin typeface="Arial" pitchFamily="34" charset="0"/>
              </a:defRPr>
            </a:lvl5pPr>
            <a:lvl6pPr marL="2514600" indent="-228600" defTabSz="801688"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6pPr>
            <a:lvl7pPr marL="2971800" indent="-228600" defTabSz="801688"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7pPr>
            <a:lvl8pPr marL="3429000" indent="-228600" defTabSz="801688"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8pPr>
            <a:lvl9pPr marL="3886200" indent="-228600" defTabSz="801688"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9pPr>
          </a:lstStyle>
          <a:p>
            <a:pPr algn="ctr" eaLnBrk="1" hangingPunct="1">
              <a:spcBef>
                <a:spcPct val="0"/>
              </a:spcBef>
              <a:buClrTx/>
              <a:buFontTx/>
              <a:buNone/>
            </a:pPr>
            <a:r>
              <a:rPr lang="en-US" altLang="en-US" sz="1800" dirty="0">
                <a:solidFill>
                  <a:srgbClr val="006FB3"/>
                </a:solidFill>
              </a:rPr>
              <a:t>Se </a:t>
            </a:r>
            <a:r>
              <a:rPr lang="en-US" altLang="en-US" sz="1800" dirty="0" err="1">
                <a:solidFill>
                  <a:srgbClr val="006FB3"/>
                </a:solidFill>
              </a:rPr>
              <a:t>défendre</a:t>
            </a:r>
            <a:r>
              <a:rPr lang="en-US" altLang="en-US" sz="1800" dirty="0">
                <a:solidFill>
                  <a:srgbClr val="006FB3"/>
                </a:solidFill>
              </a:rPr>
              <a:t> </a:t>
            </a:r>
            <a:r>
              <a:rPr lang="en-US" altLang="en-US" sz="1800" dirty="0" err="1">
                <a:solidFill>
                  <a:srgbClr val="006FB3"/>
                </a:solidFill>
              </a:rPr>
              <a:t>contre</a:t>
            </a:r>
            <a:r>
              <a:rPr lang="en-US" altLang="en-US" sz="1800" dirty="0">
                <a:solidFill>
                  <a:srgbClr val="006FB3"/>
                </a:solidFill>
              </a:rPr>
              <a:t> les actions </a:t>
            </a:r>
            <a:r>
              <a:rPr lang="en-US" altLang="en-US" sz="1800" dirty="0" err="1">
                <a:solidFill>
                  <a:srgbClr val="006FB3"/>
                </a:solidFill>
              </a:rPr>
              <a:t>intentées</a:t>
            </a:r>
            <a:r>
              <a:rPr lang="en-US" altLang="en-US" sz="1800" dirty="0">
                <a:solidFill>
                  <a:srgbClr val="006FB3"/>
                </a:solidFill>
              </a:rPr>
              <a:t> par des tiers</a:t>
            </a:r>
          </a:p>
        </p:txBody>
      </p:sp>
      <p:sp>
        <p:nvSpPr>
          <p:cNvPr id="49164" name="Text Box 16"/>
          <p:cNvSpPr txBox="1">
            <a:spLocks noChangeArrowheads="1"/>
          </p:cNvSpPr>
          <p:nvPr/>
        </p:nvSpPr>
        <p:spPr bwMode="auto">
          <a:xfrm>
            <a:off x="5224463" y="1125538"/>
            <a:ext cx="3668712"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801688" eaLnBrk="0" hangingPunct="0">
              <a:spcBef>
                <a:spcPct val="20000"/>
              </a:spcBef>
              <a:buClr>
                <a:srgbClr val="006FB3"/>
              </a:buClr>
              <a:buFont typeface="Arial" pitchFamily="34" charset="0"/>
              <a:defRPr sz="1900">
                <a:solidFill>
                  <a:schemeClr val="tx1"/>
                </a:solidFill>
                <a:latin typeface="Arial" pitchFamily="34" charset="0"/>
              </a:defRPr>
            </a:lvl1pPr>
            <a:lvl2pPr marL="742950" indent="-285750" defTabSz="801688" eaLnBrk="0" hangingPunct="0">
              <a:spcBef>
                <a:spcPct val="20000"/>
              </a:spcBef>
              <a:buClr>
                <a:schemeClr val="tx1"/>
              </a:buClr>
              <a:buFont typeface="Arial" pitchFamily="34" charset="0"/>
              <a:buChar char="–"/>
              <a:defRPr sz="1900">
                <a:solidFill>
                  <a:schemeClr val="tx1"/>
                </a:solidFill>
                <a:latin typeface="Arial" pitchFamily="34" charset="0"/>
              </a:defRPr>
            </a:lvl2pPr>
            <a:lvl3pPr marL="1143000" indent="-228600" defTabSz="801688" eaLnBrk="0" hangingPunct="0">
              <a:spcBef>
                <a:spcPct val="20000"/>
              </a:spcBef>
              <a:buClr>
                <a:schemeClr val="tx1"/>
              </a:buClr>
              <a:buFont typeface="Times New Roman" pitchFamily="18" charset="0"/>
              <a:buChar char="–"/>
              <a:defRPr sz="1600">
                <a:solidFill>
                  <a:schemeClr val="tx1"/>
                </a:solidFill>
                <a:latin typeface="Arial" pitchFamily="34" charset="0"/>
              </a:defRPr>
            </a:lvl3pPr>
            <a:lvl4pPr marL="1600200" indent="-228600" defTabSz="801688" eaLnBrk="0" hangingPunct="0">
              <a:spcBef>
                <a:spcPct val="20000"/>
              </a:spcBef>
              <a:buClr>
                <a:schemeClr val="tx1"/>
              </a:buClr>
              <a:buFont typeface="Arial" pitchFamily="34" charset="0"/>
              <a:buChar char="–"/>
              <a:defRPr sz="1400">
                <a:solidFill>
                  <a:schemeClr val="tx1"/>
                </a:solidFill>
                <a:latin typeface="Arial" pitchFamily="34" charset="0"/>
              </a:defRPr>
            </a:lvl4pPr>
            <a:lvl5pPr marL="2057400" indent="-228600" defTabSz="801688" eaLnBrk="0" hangingPunct="0">
              <a:spcBef>
                <a:spcPct val="20000"/>
              </a:spcBef>
              <a:buClr>
                <a:schemeClr val="bg2"/>
              </a:buClr>
              <a:buFont typeface="Arial" pitchFamily="34" charset="0"/>
              <a:buChar char="–"/>
              <a:defRPr sz="1200">
                <a:solidFill>
                  <a:schemeClr val="tx1"/>
                </a:solidFill>
                <a:latin typeface="Arial" pitchFamily="34" charset="0"/>
              </a:defRPr>
            </a:lvl5pPr>
            <a:lvl6pPr marL="2514600" indent="-228600" defTabSz="801688"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6pPr>
            <a:lvl7pPr marL="2971800" indent="-228600" defTabSz="801688"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7pPr>
            <a:lvl8pPr marL="3429000" indent="-228600" defTabSz="801688"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8pPr>
            <a:lvl9pPr marL="3886200" indent="-228600" defTabSz="801688"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9pPr>
          </a:lstStyle>
          <a:p>
            <a:pPr algn="ctr" eaLnBrk="1" hangingPunct="1">
              <a:buClrTx/>
              <a:buFontTx/>
              <a:buNone/>
            </a:pPr>
            <a:r>
              <a:rPr lang="en-US" altLang="en-US" sz="1800" dirty="0">
                <a:solidFill>
                  <a:srgbClr val="006FB3"/>
                </a:solidFill>
              </a:rPr>
              <a:t>Faire face aux imitations et copies </a:t>
            </a:r>
            <a:r>
              <a:rPr lang="en-US" altLang="en-US" sz="1800" dirty="0" err="1">
                <a:solidFill>
                  <a:srgbClr val="006FB3"/>
                </a:solidFill>
              </a:rPr>
              <a:t>serviles</a:t>
            </a:r>
            <a:r>
              <a:rPr lang="en-US" altLang="en-US" sz="1800" dirty="0">
                <a:solidFill>
                  <a:srgbClr val="006FB3"/>
                </a:solidFill>
              </a:rPr>
              <a:t> (“look-alikes”</a:t>
            </a:r>
            <a:r>
              <a:rPr lang="en-US" altLang="en-US" sz="1400" dirty="0">
                <a:solidFill>
                  <a:srgbClr val="080808"/>
                </a:solidFill>
              </a:rPr>
              <a:t>.</a:t>
            </a:r>
          </a:p>
        </p:txBody>
      </p:sp>
      <p:sp>
        <p:nvSpPr>
          <p:cNvPr id="41" name="TextBox 40"/>
          <p:cNvSpPr txBox="1"/>
          <p:nvPr/>
        </p:nvSpPr>
        <p:spPr>
          <a:xfrm>
            <a:off x="179437" y="74445"/>
            <a:ext cx="8883650" cy="1077218"/>
          </a:xfrm>
          <a:prstGeom prst="rect">
            <a:avLst/>
          </a:prstGeom>
          <a:noFill/>
        </p:spPr>
        <p:txBody>
          <a:bodyPr wrap="square">
            <a:spAutoFit/>
          </a:bodyPr>
          <a:lstStyle/>
          <a:p>
            <a:pPr>
              <a:defRPr/>
            </a:pPr>
            <a:r>
              <a:rPr lang="fr-CH" sz="3200" dirty="0">
                <a:solidFill>
                  <a:srgbClr val="003399"/>
                </a:solidFill>
                <a:latin typeface="+mn-lt"/>
              </a:rPr>
              <a:t>La défense des marques… La partie délicate de la stratégie de «</a:t>
            </a:r>
            <a:r>
              <a:rPr lang="fr-CH" sz="3200" dirty="0" err="1">
                <a:solidFill>
                  <a:srgbClr val="003399"/>
                </a:solidFill>
                <a:latin typeface="+mn-lt"/>
              </a:rPr>
              <a:t>branding</a:t>
            </a:r>
            <a:r>
              <a:rPr lang="fr-CH" sz="3200" dirty="0">
                <a:solidFill>
                  <a:srgbClr val="003399"/>
                </a:solidFill>
                <a:latin typeface="+mn-lt"/>
              </a:rPr>
              <a:t>»…</a:t>
            </a:r>
          </a:p>
        </p:txBody>
      </p:sp>
      <p:sp>
        <p:nvSpPr>
          <p:cNvPr id="49166" name="Freeform 12"/>
          <p:cNvSpPr>
            <a:spLocks/>
          </p:cNvSpPr>
          <p:nvPr/>
        </p:nvSpPr>
        <p:spPr bwMode="auto">
          <a:xfrm rot="1334067" flipV="1">
            <a:off x="2192990" y="1768240"/>
            <a:ext cx="1755473" cy="800197"/>
          </a:xfrm>
          <a:custGeom>
            <a:avLst/>
            <a:gdLst>
              <a:gd name="T0" fmla="*/ 2147483647 w 333"/>
              <a:gd name="T1" fmla="*/ 0 h 118"/>
              <a:gd name="T2" fmla="*/ 2147483647 w 333"/>
              <a:gd name="T3" fmla="*/ 2147483647 h 118"/>
              <a:gd name="T4" fmla="*/ 2147483647 w 333"/>
              <a:gd name="T5" fmla="*/ 2147483647 h 118"/>
              <a:gd name="T6" fmla="*/ 0 w 333"/>
              <a:gd name="T7" fmla="*/ 2147483647 h 118"/>
              <a:gd name="T8" fmla="*/ 2147483647 w 333"/>
              <a:gd name="T9" fmla="*/ 2147483647 h 118"/>
              <a:gd name="T10" fmla="*/ 2147483647 w 333"/>
              <a:gd name="T11" fmla="*/ 2147483647 h 118"/>
              <a:gd name="T12" fmla="*/ 2147483647 w 333"/>
              <a:gd name="T13" fmla="*/ 2147483647 h 118"/>
              <a:gd name="T14" fmla="*/ 2147483647 w 333"/>
              <a:gd name="T15" fmla="*/ 0 h 1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3" h="118">
                <a:moveTo>
                  <a:pt x="324" y="0"/>
                </a:moveTo>
                <a:lnTo>
                  <a:pt x="103" y="32"/>
                </a:lnTo>
                <a:lnTo>
                  <a:pt x="105" y="7"/>
                </a:lnTo>
                <a:lnTo>
                  <a:pt x="0" y="73"/>
                </a:lnTo>
                <a:lnTo>
                  <a:pt x="94" y="118"/>
                </a:lnTo>
                <a:lnTo>
                  <a:pt x="97" y="87"/>
                </a:lnTo>
                <a:lnTo>
                  <a:pt x="333" y="51"/>
                </a:lnTo>
                <a:lnTo>
                  <a:pt x="324" y="0"/>
                </a:lnTo>
                <a:close/>
              </a:path>
            </a:pathLst>
          </a:custGeom>
          <a:gradFill rotWithShape="1">
            <a:gsLst>
              <a:gs pos="0">
                <a:srgbClr val="848484"/>
              </a:gs>
              <a:gs pos="100000">
                <a:srgbClr val="BCBCBC"/>
              </a:gs>
            </a:gsLst>
            <a:lin ang="0" scaled="1"/>
          </a:gradFill>
          <a:ln w="9525">
            <a:round/>
            <a:headEnd/>
            <a:tailEnd/>
          </a:ln>
          <a:effectLst/>
          <a:scene3d>
            <a:camera prst="legacyObliqueBottom"/>
            <a:lightRig rig="legacyFlat3" dir="t"/>
          </a:scene3d>
          <a:sp3d extrusionH="176200" prstMaterial="legacyMatte">
            <a:bevelT w="13500" h="13500" prst="angle"/>
            <a:bevelB w="13500" h="13500" prst="angle"/>
            <a:extrusionClr>
              <a:srgbClr val="848484"/>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49167" name="Text Box 16"/>
          <p:cNvSpPr txBox="1">
            <a:spLocks noChangeArrowheads="1"/>
          </p:cNvSpPr>
          <p:nvPr/>
        </p:nvSpPr>
        <p:spPr bwMode="auto">
          <a:xfrm>
            <a:off x="107950" y="1195388"/>
            <a:ext cx="36671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801688" eaLnBrk="0" hangingPunct="0">
              <a:spcBef>
                <a:spcPct val="20000"/>
              </a:spcBef>
              <a:buClr>
                <a:srgbClr val="006FB3"/>
              </a:buClr>
              <a:buFont typeface="Arial" pitchFamily="34" charset="0"/>
              <a:defRPr sz="1900">
                <a:solidFill>
                  <a:schemeClr val="tx1"/>
                </a:solidFill>
                <a:latin typeface="Arial" pitchFamily="34" charset="0"/>
              </a:defRPr>
            </a:lvl1pPr>
            <a:lvl2pPr marL="742950" indent="-285750" defTabSz="801688" eaLnBrk="0" hangingPunct="0">
              <a:spcBef>
                <a:spcPct val="20000"/>
              </a:spcBef>
              <a:buClr>
                <a:schemeClr val="tx1"/>
              </a:buClr>
              <a:buFont typeface="Arial" pitchFamily="34" charset="0"/>
              <a:buChar char="–"/>
              <a:defRPr sz="1900">
                <a:solidFill>
                  <a:schemeClr val="tx1"/>
                </a:solidFill>
                <a:latin typeface="Arial" pitchFamily="34" charset="0"/>
              </a:defRPr>
            </a:lvl2pPr>
            <a:lvl3pPr marL="1143000" indent="-228600" defTabSz="801688" eaLnBrk="0" hangingPunct="0">
              <a:spcBef>
                <a:spcPct val="20000"/>
              </a:spcBef>
              <a:buClr>
                <a:schemeClr val="tx1"/>
              </a:buClr>
              <a:buFont typeface="Times New Roman" pitchFamily="18" charset="0"/>
              <a:buChar char="–"/>
              <a:defRPr sz="1600">
                <a:solidFill>
                  <a:schemeClr val="tx1"/>
                </a:solidFill>
                <a:latin typeface="Arial" pitchFamily="34" charset="0"/>
              </a:defRPr>
            </a:lvl3pPr>
            <a:lvl4pPr marL="1600200" indent="-228600" defTabSz="801688" eaLnBrk="0" hangingPunct="0">
              <a:spcBef>
                <a:spcPct val="20000"/>
              </a:spcBef>
              <a:buClr>
                <a:schemeClr val="tx1"/>
              </a:buClr>
              <a:buFont typeface="Arial" pitchFamily="34" charset="0"/>
              <a:buChar char="–"/>
              <a:defRPr sz="1400">
                <a:solidFill>
                  <a:schemeClr val="tx1"/>
                </a:solidFill>
                <a:latin typeface="Arial" pitchFamily="34" charset="0"/>
              </a:defRPr>
            </a:lvl4pPr>
            <a:lvl5pPr marL="2057400" indent="-228600" defTabSz="801688" eaLnBrk="0" hangingPunct="0">
              <a:spcBef>
                <a:spcPct val="20000"/>
              </a:spcBef>
              <a:buClr>
                <a:schemeClr val="bg2"/>
              </a:buClr>
              <a:buFont typeface="Arial" pitchFamily="34" charset="0"/>
              <a:buChar char="–"/>
              <a:defRPr sz="1200">
                <a:solidFill>
                  <a:schemeClr val="tx1"/>
                </a:solidFill>
                <a:latin typeface="Arial" pitchFamily="34" charset="0"/>
              </a:defRPr>
            </a:lvl5pPr>
            <a:lvl6pPr marL="2514600" indent="-228600" defTabSz="801688"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6pPr>
            <a:lvl7pPr marL="2971800" indent="-228600" defTabSz="801688"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7pPr>
            <a:lvl8pPr marL="3429000" indent="-228600" defTabSz="801688"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8pPr>
            <a:lvl9pPr marL="3886200" indent="-228600" defTabSz="801688"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9pPr>
          </a:lstStyle>
          <a:p>
            <a:pPr algn="ctr" eaLnBrk="1" hangingPunct="1">
              <a:buClrTx/>
              <a:buFontTx/>
              <a:buNone/>
            </a:pPr>
            <a:r>
              <a:rPr lang="en-US" altLang="en-US" sz="1800" dirty="0" err="1">
                <a:solidFill>
                  <a:srgbClr val="006FB3"/>
                </a:solidFill>
              </a:rPr>
              <a:t>Surveiller</a:t>
            </a:r>
            <a:r>
              <a:rPr lang="en-US" altLang="en-US" sz="1800" dirty="0">
                <a:solidFill>
                  <a:srgbClr val="006FB3"/>
                </a:solidFill>
              </a:rPr>
              <a:t> la concurrence</a:t>
            </a:r>
            <a:endParaRPr lang="en-US" altLang="en-US" sz="1400" dirty="0">
              <a:solidFill>
                <a:srgbClr val="080808"/>
              </a:solidFill>
            </a:endParaRPr>
          </a:p>
        </p:txBody>
      </p:sp>
    </p:spTree>
    <p:extLst>
      <p:ext uri="{BB962C8B-B14F-4D97-AF65-F5344CB8AC3E}">
        <p14:creationId xmlns:p14="http://schemas.microsoft.com/office/powerpoint/2010/main" val="305767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6DAE7-FB68-4453-B619-813E607848C2}" type="datetime1">
              <a:rPr lang="fr-FR" smtClean="0"/>
              <a:t>24/11/2019</a:t>
            </a:fld>
            <a:endParaRPr lang="fr-CH"/>
          </a:p>
        </p:txBody>
      </p:sp>
      <p:sp>
        <p:nvSpPr>
          <p:cNvPr id="5" name="Title 1"/>
          <p:cNvSpPr txBox="1">
            <a:spLocks/>
          </p:cNvSpPr>
          <p:nvPr/>
        </p:nvSpPr>
        <p:spPr>
          <a:xfrm>
            <a:off x="114300" y="47625"/>
            <a:ext cx="8953500" cy="1066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37A4"/>
                </a:solidFill>
                <a:latin typeface="+mn-lt"/>
              </a:rPr>
              <a:t>“Les imitations </a:t>
            </a:r>
            <a:r>
              <a:rPr lang="en-US" sz="3200" dirty="0" err="1">
                <a:solidFill>
                  <a:srgbClr val="0037A4"/>
                </a:solidFill>
                <a:latin typeface="+mn-lt"/>
              </a:rPr>
              <a:t>sont</a:t>
            </a:r>
            <a:r>
              <a:rPr lang="en-US" sz="3200" dirty="0">
                <a:solidFill>
                  <a:srgbClr val="0037A4"/>
                </a:solidFill>
                <a:latin typeface="+mn-lt"/>
              </a:rPr>
              <a:t> la </a:t>
            </a:r>
            <a:r>
              <a:rPr lang="en-US" sz="3200" dirty="0" err="1">
                <a:solidFill>
                  <a:srgbClr val="0037A4"/>
                </a:solidFill>
                <a:latin typeface="+mn-lt"/>
              </a:rPr>
              <a:t>forme</a:t>
            </a:r>
            <a:r>
              <a:rPr lang="en-US" sz="3200" dirty="0">
                <a:solidFill>
                  <a:srgbClr val="0037A4"/>
                </a:solidFill>
                <a:latin typeface="+mn-lt"/>
              </a:rPr>
              <a:t> la plus </a:t>
            </a:r>
            <a:r>
              <a:rPr lang="en-US" sz="3200" dirty="0" err="1">
                <a:solidFill>
                  <a:srgbClr val="0037A4"/>
                </a:solidFill>
                <a:latin typeface="+mn-lt"/>
              </a:rPr>
              <a:t>sincère</a:t>
            </a:r>
            <a:r>
              <a:rPr lang="en-US" sz="3200" dirty="0">
                <a:solidFill>
                  <a:srgbClr val="0037A4"/>
                </a:solidFill>
                <a:latin typeface="+mn-lt"/>
              </a:rPr>
              <a:t> de </a:t>
            </a:r>
            <a:r>
              <a:rPr lang="en-US" sz="3200" dirty="0" err="1">
                <a:solidFill>
                  <a:srgbClr val="0037A4"/>
                </a:solidFill>
                <a:latin typeface="+mn-lt"/>
              </a:rPr>
              <a:t>flatterie</a:t>
            </a:r>
            <a:r>
              <a:rPr lang="en-US" sz="3200" dirty="0">
                <a:solidFill>
                  <a:srgbClr val="0037A4"/>
                </a:solidFill>
                <a:latin typeface="+mn-lt"/>
              </a:rPr>
              <a:t>.”</a:t>
            </a:r>
            <a:endParaRPr lang="en-GB" sz="3200" dirty="0">
              <a:solidFill>
                <a:srgbClr val="0037A4"/>
              </a:solidFill>
              <a:latin typeface="+mn-lt"/>
            </a:endParaRPr>
          </a:p>
        </p:txBody>
      </p:sp>
      <p:sp>
        <p:nvSpPr>
          <p:cNvPr id="6" name="Content Placeholder 2"/>
          <p:cNvSpPr txBox="1">
            <a:spLocks/>
          </p:cNvSpPr>
          <p:nvPr/>
        </p:nvSpPr>
        <p:spPr>
          <a:xfrm>
            <a:off x="419100" y="1114425"/>
            <a:ext cx="8610600" cy="5117753"/>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pPr marL="0" indent="0">
              <a:buFont typeface="Arial" panose="020B0604020202020204" pitchFamily="34" charset="0"/>
              <a:buNone/>
            </a:pPr>
            <a:r>
              <a:rPr lang="en-GB" dirty="0" err="1"/>
              <a:t>Oui</a:t>
            </a:r>
            <a:r>
              <a:rPr lang="en-GB" dirty="0"/>
              <a:t>! MAIS, </a:t>
            </a:r>
            <a:r>
              <a:rPr lang="en-GB" dirty="0" err="1"/>
              <a:t>qu’en</a:t>
            </a:r>
            <a:r>
              <a:rPr lang="en-GB" dirty="0"/>
              <a:t> </a:t>
            </a:r>
            <a:r>
              <a:rPr lang="en-GB" dirty="0" err="1"/>
              <a:t>est-il</a:t>
            </a:r>
            <a:r>
              <a:rPr lang="en-GB" dirty="0"/>
              <a:t>…</a:t>
            </a:r>
          </a:p>
          <a:p>
            <a:endParaRPr lang="en-GB" dirty="0"/>
          </a:p>
          <a:p>
            <a:pPr>
              <a:buFont typeface="Wingdings" panose="05000000000000000000" pitchFamily="2" charset="2"/>
              <a:buChar char="Ø"/>
            </a:pPr>
            <a:r>
              <a:rPr lang="en-GB" dirty="0">
                <a:solidFill>
                  <a:srgbClr val="0037A4"/>
                </a:solidFill>
              </a:rPr>
              <a:t>…des </a:t>
            </a:r>
            <a:r>
              <a:rPr lang="en-GB" dirty="0" err="1">
                <a:solidFill>
                  <a:srgbClr val="0037A4"/>
                </a:solidFill>
              </a:rPr>
              <a:t>investissements</a:t>
            </a:r>
            <a:r>
              <a:rPr lang="en-GB" dirty="0">
                <a:solidFill>
                  <a:srgbClr val="0037A4"/>
                </a:solidFill>
              </a:rPr>
              <a:t> pour le </a:t>
            </a:r>
            <a:r>
              <a:rPr lang="en-GB" dirty="0" err="1">
                <a:solidFill>
                  <a:srgbClr val="0037A4"/>
                </a:solidFill>
              </a:rPr>
              <a:t>développement</a:t>
            </a:r>
            <a:r>
              <a:rPr lang="en-GB" dirty="0">
                <a:solidFill>
                  <a:srgbClr val="0037A4"/>
                </a:solidFill>
              </a:rPr>
              <a:t> des </a:t>
            </a:r>
            <a:r>
              <a:rPr lang="en-GB" dirty="0" err="1">
                <a:solidFill>
                  <a:srgbClr val="0037A4"/>
                </a:solidFill>
              </a:rPr>
              <a:t>produits</a:t>
            </a:r>
            <a:r>
              <a:rPr lang="en-GB" dirty="0">
                <a:solidFill>
                  <a:srgbClr val="0037A4"/>
                </a:solidFill>
              </a:rPr>
              <a:t>    et la </a:t>
            </a:r>
            <a:r>
              <a:rPr lang="en-GB" dirty="0" err="1">
                <a:solidFill>
                  <a:srgbClr val="0037A4"/>
                </a:solidFill>
              </a:rPr>
              <a:t>création</a:t>
            </a:r>
            <a:r>
              <a:rPr lang="en-GB" dirty="0">
                <a:solidFill>
                  <a:srgbClr val="0037A4"/>
                </a:solidFill>
              </a:rPr>
              <a:t> de </a:t>
            </a:r>
            <a:r>
              <a:rPr lang="en-GB" dirty="0" err="1">
                <a:solidFill>
                  <a:srgbClr val="0037A4"/>
                </a:solidFill>
              </a:rPr>
              <a:t>leur</a:t>
            </a:r>
            <a:r>
              <a:rPr lang="en-GB" dirty="0">
                <a:solidFill>
                  <a:srgbClr val="0037A4"/>
                </a:solidFill>
              </a:rPr>
              <a:t> design?</a:t>
            </a:r>
          </a:p>
          <a:p>
            <a:pPr>
              <a:buFont typeface="Wingdings" panose="05000000000000000000" pitchFamily="2" charset="2"/>
              <a:buChar char="Ø"/>
            </a:pPr>
            <a:r>
              <a:rPr lang="en-GB" dirty="0">
                <a:solidFill>
                  <a:srgbClr val="0037A4"/>
                </a:solidFill>
              </a:rPr>
              <a:t>…le temps passé (</a:t>
            </a:r>
            <a:r>
              <a:rPr lang="en-GB" dirty="0" err="1">
                <a:solidFill>
                  <a:srgbClr val="0037A4"/>
                </a:solidFill>
              </a:rPr>
              <a:t>en</a:t>
            </a:r>
            <a:r>
              <a:rPr lang="en-GB" dirty="0">
                <a:solidFill>
                  <a:srgbClr val="0037A4"/>
                </a:solidFill>
              </a:rPr>
              <a:t> recherche, </a:t>
            </a:r>
            <a:r>
              <a:rPr lang="en-GB" dirty="0" err="1">
                <a:solidFill>
                  <a:srgbClr val="0037A4"/>
                </a:solidFill>
              </a:rPr>
              <a:t>développement</a:t>
            </a:r>
            <a:r>
              <a:rPr lang="en-GB" dirty="0">
                <a:solidFill>
                  <a:srgbClr val="0037A4"/>
                </a:solidFill>
              </a:rPr>
              <a:t>, etc.)?</a:t>
            </a:r>
          </a:p>
          <a:p>
            <a:pPr>
              <a:buFont typeface="Wingdings" panose="05000000000000000000" pitchFamily="2" charset="2"/>
              <a:buChar char="Ø"/>
            </a:pPr>
            <a:r>
              <a:rPr lang="en-GB" dirty="0">
                <a:solidFill>
                  <a:srgbClr val="0037A4"/>
                </a:solidFill>
              </a:rPr>
              <a:t>…les </a:t>
            </a:r>
            <a:r>
              <a:rPr lang="en-GB" dirty="0" err="1">
                <a:solidFill>
                  <a:srgbClr val="0037A4"/>
                </a:solidFill>
              </a:rPr>
              <a:t>investissements</a:t>
            </a:r>
            <a:r>
              <a:rPr lang="en-GB" dirty="0">
                <a:solidFill>
                  <a:srgbClr val="0037A4"/>
                </a:solidFill>
              </a:rPr>
              <a:t> marketing?</a:t>
            </a:r>
          </a:p>
          <a:p>
            <a:pPr>
              <a:buFont typeface="Wingdings" panose="05000000000000000000" pitchFamily="2" charset="2"/>
              <a:buChar char="Ø"/>
            </a:pPr>
            <a:r>
              <a:rPr lang="en-GB" dirty="0">
                <a:solidFill>
                  <a:srgbClr val="0037A4"/>
                </a:solidFill>
              </a:rPr>
              <a:t>…la </a:t>
            </a:r>
            <a:r>
              <a:rPr lang="en-GB" dirty="0" err="1">
                <a:solidFill>
                  <a:srgbClr val="0037A4"/>
                </a:solidFill>
              </a:rPr>
              <a:t>responsabilité</a:t>
            </a:r>
            <a:r>
              <a:rPr lang="en-GB" dirty="0">
                <a:solidFill>
                  <a:srgbClr val="0037A4"/>
                </a:solidFill>
              </a:rPr>
              <a:t> </a:t>
            </a:r>
            <a:r>
              <a:rPr lang="en-GB" dirty="0" err="1">
                <a:solidFill>
                  <a:srgbClr val="0037A4"/>
                </a:solidFill>
              </a:rPr>
              <a:t>envers</a:t>
            </a:r>
            <a:r>
              <a:rPr lang="en-GB" dirty="0">
                <a:solidFill>
                  <a:srgbClr val="0037A4"/>
                </a:solidFill>
              </a:rPr>
              <a:t> les </a:t>
            </a:r>
            <a:r>
              <a:rPr lang="en-GB" dirty="0" err="1">
                <a:solidFill>
                  <a:srgbClr val="0037A4"/>
                </a:solidFill>
              </a:rPr>
              <a:t>partenaires</a:t>
            </a:r>
            <a:r>
              <a:rPr lang="en-GB" dirty="0">
                <a:solidFill>
                  <a:srgbClr val="0037A4"/>
                </a:solidFill>
              </a:rPr>
              <a:t> </a:t>
            </a:r>
            <a:r>
              <a:rPr lang="en-GB" dirty="0" err="1">
                <a:solidFill>
                  <a:srgbClr val="0037A4"/>
                </a:solidFill>
              </a:rPr>
              <a:t>commerciaux</a:t>
            </a:r>
            <a:r>
              <a:rPr lang="en-GB" dirty="0">
                <a:solidFill>
                  <a:srgbClr val="0037A4"/>
                </a:solidFill>
              </a:rPr>
              <a:t>  (</a:t>
            </a:r>
            <a:r>
              <a:rPr lang="en-GB" dirty="0" err="1">
                <a:solidFill>
                  <a:srgbClr val="0037A4"/>
                </a:solidFill>
              </a:rPr>
              <a:t>développeurs</a:t>
            </a:r>
            <a:r>
              <a:rPr lang="en-GB" dirty="0">
                <a:solidFill>
                  <a:srgbClr val="0037A4"/>
                </a:solidFill>
              </a:rPr>
              <a:t>, fabricants des machines)?</a:t>
            </a:r>
          </a:p>
          <a:p>
            <a:pPr>
              <a:buFont typeface="Wingdings" panose="05000000000000000000" pitchFamily="2" charset="2"/>
              <a:buChar char="Ø"/>
            </a:pPr>
            <a:r>
              <a:rPr lang="en-GB" dirty="0">
                <a:solidFill>
                  <a:srgbClr val="0037A4"/>
                </a:solidFill>
              </a:rPr>
              <a:t>…et plus important encore … la </a:t>
            </a:r>
            <a:r>
              <a:rPr lang="en-GB" dirty="0" err="1">
                <a:solidFill>
                  <a:srgbClr val="0037A4"/>
                </a:solidFill>
              </a:rPr>
              <a:t>responsibilité</a:t>
            </a:r>
            <a:r>
              <a:rPr lang="en-GB" dirty="0">
                <a:solidFill>
                  <a:srgbClr val="0037A4"/>
                </a:solidFill>
              </a:rPr>
              <a:t> </a:t>
            </a:r>
            <a:r>
              <a:rPr lang="en-GB" dirty="0" err="1">
                <a:solidFill>
                  <a:srgbClr val="0037A4"/>
                </a:solidFill>
              </a:rPr>
              <a:t>envers</a:t>
            </a:r>
            <a:r>
              <a:rPr lang="en-GB" dirty="0">
                <a:solidFill>
                  <a:srgbClr val="0037A4"/>
                </a:solidFill>
              </a:rPr>
              <a:t> les </a:t>
            </a:r>
            <a:r>
              <a:rPr lang="en-GB" dirty="0" err="1">
                <a:solidFill>
                  <a:srgbClr val="0037A4"/>
                </a:solidFill>
              </a:rPr>
              <a:t>consommateurs</a:t>
            </a:r>
            <a:r>
              <a:rPr lang="en-GB" dirty="0">
                <a:solidFill>
                  <a:srgbClr val="0037A4"/>
                </a:solidFill>
              </a:rPr>
              <a:t>?</a:t>
            </a:r>
          </a:p>
          <a:p>
            <a:endParaRPr lang="en-GB" dirty="0"/>
          </a:p>
          <a:p>
            <a:pPr marL="0" indent="0" algn="ctr">
              <a:buFont typeface="Arial" panose="020B0604020202020204" pitchFamily="34" charset="0"/>
              <a:buNone/>
            </a:pPr>
            <a:r>
              <a:rPr lang="en-GB" b="1" dirty="0">
                <a:solidFill>
                  <a:srgbClr val="C00000"/>
                </a:solidFill>
              </a:rPr>
              <a:t>Raison de plus pour </a:t>
            </a:r>
            <a:r>
              <a:rPr lang="en-GB" b="1" dirty="0" err="1">
                <a:solidFill>
                  <a:srgbClr val="C00000"/>
                </a:solidFill>
              </a:rPr>
              <a:t>avoir</a:t>
            </a:r>
            <a:r>
              <a:rPr lang="en-GB" b="1" dirty="0">
                <a:solidFill>
                  <a:srgbClr val="C00000"/>
                </a:solidFill>
              </a:rPr>
              <a:t> </a:t>
            </a:r>
            <a:r>
              <a:rPr lang="en-GB" b="1" dirty="0" err="1">
                <a:solidFill>
                  <a:srgbClr val="C00000"/>
                </a:solidFill>
              </a:rPr>
              <a:t>une</a:t>
            </a:r>
            <a:r>
              <a:rPr lang="en-GB" b="1" dirty="0">
                <a:solidFill>
                  <a:srgbClr val="C00000"/>
                </a:solidFill>
              </a:rPr>
              <a:t> bonne </a:t>
            </a:r>
            <a:r>
              <a:rPr lang="en-GB" b="1" dirty="0" err="1">
                <a:solidFill>
                  <a:srgbClr val="C00000"/>
                </a:solidFill>
              </a:rPr>
              <a:t>stratégie</a:t>
            </a:r>
            <a:r>
              <a:rPr lang="en-GB" b="1" dirty="0">
                <a:solidFill>
                  <a:srgbClr val="C00000"/>
                </a:solidFill>
              </a:rPr>
              <a:t> de protection </a:t>
            </a:r>
            <a:r>
              <a:rPr lang="en-GB" b="1" dirty="0" err="1">
                <a:solidFill>
                  <a:srgbClr val="C00000"/>
                </a:solidFill>
              </a:rPr>
              <a:t>en</a:t>
            </a:r>
            <a:r>
              <a:rPr lang="en-GB" b="1" dirty="0">
                <a:solidFill>
                  <a:srgbClr val="C00000"/>
                </a:solidFill>
              </a:rPr>
              <a:t> place!.</a:t>
            </a:r>
          </a:p>
        </p:txBody>
      </p:sp>
    </p:spTree>
    <p:extLst>
      <p:ext uri="{BB962C8B-B14F-4D97-AF65-F5344CB8AC3E}">
        <p14:creationId xmlns:p14="http://schemas.microsoft.com/office/powerpoint/2010/main" val="2413916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137038" y="1932707"/>
            <a:ext cx="2949768" cy="1452693"/>
            <a:chOff x="252820" y="1298589"/>
            <a:chExt cx="2949768" cy="1452693"/>
          </a:xfrm>
        </p:grpSpPr>
        <p:pic>
          <p:nvPicPr>
            <p:cNvPr id="9" name="Content Placeholder 14"/>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252820" y="1473837"/>
              <a:ext cx="1390750" cy="1102196"/>
            </a:xfrm>
            <a:prstGeom prst="rect">
              <a:avLst/>
            </a:prstGeom>
          </p:spPr>
        </p:pic>
        <p:pic>
          <p:nvPicPr>
            <p:cNvPr id="10" name="Content Placeholder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479" y="1298589"/>
              <a:ext cx="1583109" cy="1452693"/>
            </a:xfrm>
            <a:prstGeom prst="rect">
              <a:avLst/>
            </a:prstGeom>
          </p:spPr>
        </p:pic>
      </p:grpSp>
      <p:sp>
        <p:nvSpPr>
          <p:cNvPr id="18" name="Rectangle 13"/>
          <p:cNvSpPr>
            <a:spLocks noChangeArrowheads="1"/>
          </p:cNvSpPr>
          <p:nvPr/>
        </p:nvSpPr>
        <p:spPr bwMode="auto">
          <a:xfrm>
            <a:off x="4769758" y="1833563"/>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Rectangle 15"/>
          <p:cNvSpPr>
            <a:spLocks noChangeArrowheads="1"/>
          </p:cNvSpPr>
          <p:nvPr/>
        </p:nvSpPr>
        <p:spPr bwMode="auto">
          <a:xfrm>
            <a:off x="3121933" y="2106613"/>
            <a:ext cx="984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 name="Rectangle 16"/>
          <p:cNvSpPr>
            <a:spLocks noChangeArrowheads="1"/>
          </p:cNvSpPr>
          <p:nvPr/>
        </p:nvSpPr>
        <p:spPr bwMode="auto">
          <a:xfrm>
            <a:off x="1563008" y="2387600"/>
            <a:ext cx="984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3" name="Rectangle 18"/>
          <p:cNvSpPr>
            <a:spLocks noChangeArrowheads="1"/>
          </p:cNvSpPr>
          <p:nvPr/>
        </p:nvSpPr>
        <p:spPr bwMode="auto">
          <a:xfrm>
            <a:off x="2839358" y="3305175"/>
            <a:ext cx="984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19"/>
          <p:cNvSpPr>
            <a:spLocks noChangeArrowheads="1"/>
          </p:cNvSpPr>
          <p:nvPr/>
        </p:nvSpPr>
        <p:spPr bwMode="auto">
          <a:xfrm>
            <a:off x="1563008" y="3586162"/>
            <a:ext cx="984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 name="Rectangle 21"/>
          <p:cNvSpPr>
            <a:spLocks noChangeArrowheads="1"/>
          </p:cNvSpPr>
          <p:nvPr/>
        </p:nvSpPr>
        <p:spPr bwMode="auto">
          <a:xfrm>
            <a:off x="3037796" y="4773612"/>
            <a:ext cx="984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7" name="Rectangle 26"/>
          <p:cNvSpPr/>
          <p:nvPr/>
        </p:nvSpPr>
        <p:spPr>
          <a:xfrm>
            <a:off x="4532192" y="3244334"/>
            <a:ext cx="237566" cy="369332"/>
          </a:xfrm>
          <a:prstGeom prst="rect">
            <a:avLst/>
          </a:prstGeom>
        </p:spPr>
        <p:txBody>
          <a:bodyPr wrap="none">
            <a:spAutoFit/>
          </a:bodyPr>
          <a:lstStyle/>
          <a:p>
            <a:r>
              <a:rPr lang="en-GB" dirty="0"/>
              <a:t> </a:t>
            </a:r>
          </a:p>
        </p:txBody>
      </p:sp>
      <p:sp>
        <p:nvSpPr>
          <p:cNvPr id="33" name="Rectangle 31"/>
          <p:cNvSpPr>
            <a:spLocks noChangeArrowheads="1"/>
          </p:cNvSpPr>
          <p:nvPr/>
        </p:nvSpPr>
        <p:spPr bwMode="auto">
          <a:xfrm>
            <a:off x="3189288" y="3678238"/>
            <a:ext cx="104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6" name="Rectangle 40"/>
          <p:cNvSpPr>
            <a:spLocks noChangeArrowheads="1"/>
          </p:cNvSpPr>
          <p:nvPr/>
        </p:nvSpPr>
        <p:spPr bwMode="auto">
          <a:xfrm>
            <a:off x="1820863" y="3856038"/>
            <a:ext cx="1047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4" name="Rectangle 51"/>
          <p:cNvSpPr>
            <a:spLocks noChangeArrowheads="1"/>
          </p:cNvSpPr>
          <p:nvPr/>
        </p:nvSpPr>
        <p:spPr bwMode="auto">
          <a:xfrm>
            <a:off x="1147763" y="3200400"/>
            <a:ext cx="82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617479"/>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7" name="Rectangle 54"/>
          <p:cNvSpPr>
            <a:spLocks noChangeArrowheads="1"/>
          </p:cNvSpPr>
          <p:nvPr/>
        </p:nvSpPr>
        <p:spPr bwMode="auto">
          <a:xfrm>
            <a:off x="1222375" y="4108450"/>
            <a:ext cx="82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617479"/>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pSp>
        <p:nvGrpSpPr>
          <p:cNvPr id="6" name="Group 5"/>
          <p:cNvGrpSpPr/>
          <p:nvPr/>
        </p:nvGrpSpPr>
        <p:grpSpPr>
          <a:xfrm>
            <a:off x="2818509" y="3128411"/>
            <a:ext cx="2288774" cy="1665593"/>
            <a:chOff x="255287" y="1818727"/>
            <a:chExt cx="2857441" cy="2043635"/>
          </a:xfrm>
        </p:grpSpPr>
        <p:pic>
          <p:nvPicPr>
            <p:cNvPr id="4608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287" y="1828681"/>
              <a:ext cx="1370638" cy="369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90"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55287" y="2334897"/>
              <a:ext cx="1356933" cy="405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91" name="Picture 11"/>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1686665" y="1818727"/>
              <a:ext cx="709364" cy="999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92" name="Picture 12"/>
            <p:cNvPicPr>
              <a:picLocks noChangeAspect="1" noChangeArrowheads="1"/>
            </p:cNvPicPr>
            <p:nvPr/>
          </p:nvPicPr>
          <p:blipFill rotWithShape="1">
            <a:blip r:embed="rId8">
              <a:extLst>
                <a:ext uri="{28A0092B-C50C-407E-A947-70E740481C1C}">
                  <a14:useLocalDpi xmlns:a14="http://schemas.microsoft.com/office/drawing/2010/main" val="0"/>
                </a:ext>
              </a:extLst>
            </a:blip>
            <a:stretch/>
          </p:blipFill>
          <p:spPr bwMode="auto">
            <a:xfrm>
              <a:off x="2462793" y="1828681"/>
              <a:ext cx="649935" cy="98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3"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3828" y="2913355"/>
              <a:ext cx="590970" cy="92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94"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2149" y="2913355"/>
              <a:ext cx="684859" cy="949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95"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4049" y="2913355"/>
              <a:ext cx="662792" cy="924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96"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7837" y="2913354"/>
              <a:ext cx="633085" cy="92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6" name="Group 65"/>
          <p:cNvGrpSpPr/>
          <p:nvPr/>
        </p:nvGrpSpPr>
        <p:grpSpPr>
          <a:xfrm>
            <a:off x="6160986" y="560473"/>
            <a:ext cx="2171487" cy="1139098"/>
            <a:chOff x="251093" y="3626827"/>
            <a:chExt cx="2572915" cy="1392041"/>
          </a:xfrm>
        </p:grpSpPr>
        <p:pic>
          <p:nvPicPr>
            <p:cNvPr id="71" name="Picture 4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1093" y="3626827"/>
              <a:ext cx="1395016" cy="139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5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05614" y="3680618"/>
              <a:ext cx="1318394" cy="131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4" name="Group 63"/>
          <p:cNvGrpSpPr/>
          <p:nvPr/>
        </p:nvGrpSpPr>
        <p:grpSpPr>
          <a:xfrm>
            <a:off x="424340" y="4828980"/>
            <a:ext cx="1558183" cy="1709898"/>
            <a:chOff x="4941744" y="3345921"/>
            <a:chExt cx="1843318" cy="1914812"/>
          </a:xfrm>
        </p:grpSpPr>
        <p:pic>
          <p:nvPicPr>
            <p:cNvPr id="46097" name="Picture 17" descr="C:\Users\ebonacc\AppData\Local\Microsoft\Windows\Temporary Internet Files\Content.Outlook\VL4L7KUO\PIRULO.jpg"/>
            <p:cNvPicPr>
              <a:picLocks noChangeAspect="1" noChangeArrowheads="1"/>
            </p:cNvPicPr>
            <p:nvPr/>
          </p:nvPicPr>
          <p:blipFill rotWithShape="1">
            <a:blip r:embed="rId15">
              <a:extLst>
                <a:ext uri="{28A0092B-C50C-407E-A947-70E740481C1C}">
                  <a14:useLocalDpi xmlns:a14="http://schemas.microsoft.com/office/drawing/2010/main" val="0"/>
                </a:ext>
              </a:extLst>
            </a:blip>
            <a:stretch/>
          </p:blipFill>
          <p:spPr bwMode="auto">
            <a:xfrm>
              <a:off x="4941744" y="3345921"/>
              <a:ext cx="1830908" cy="886306"/>
            </a:xfrm>
            <a:prstGeom prst="rect">
              <a:avLst/>
            </a:prstGeom>
            <a:noFill/>
            <a:extLst>
              <a:ext uri="{909E8E84-426E-40DD-AFC4-6F175D3DCCD1}">
                <a14:hiddenFill xmlns:a14="http://schemas.microsoft.com/office/drawing/2010/main">
                  <a:solidFill>
                    <a:srgbClr val="FFFFFF"/>
                  </a:solidFill>
                </a14:hiddenFill>
              </a:ext>
            </a:extLst>
          </p:spPr>
        </p:pic>
        <p:pic>
          <p:nvPicPr>
            <p:cNvPr id="46098" name="Picture 18" descr="C:\Users\ebonacc\AppData\Local\Microsoft\Windows\Temporary Internet Files\Content.Outlook\VL4L7KUO\HELADO DE.jpg"/>
            <p:cNvPicPr>
              <a:picLocks noChangeAspect="1" noChangeArrowheads="1"/>
            </p:cNvPicPr>
            <p:nvPr/>
          </p:nvPicPr>
          <p:blipFill rotWithShape="1">
            <a:blip r:embed="rId16">
              <a:extLst>
                <a:ext uri="{28A0092B-C50C-407E-A947-70E740481C1C}">
                  <a14:useLocalDpi xmlns:a14="http://schemas.microsoft.com/office/drawing/2010/main" val="0"/>
                </a:ext>
              </a:extLst>
            </a:blip>
            <a:srcRect b="337"/>
            <a:stretch/>
          </p:blipFill>
          <p:spPr bwMode="auto">
            <a:xfrm>
              <a:off x="4946699" y="4314020"/>
              <a:ext cx="1838363" cy="946713"/>
            </a:xfrm>
            <a:prstGeom prst="rect">
              <a:avLst/>
            </a:prstGeom>
            <a:noFill/>
            <a:extLst>
              <a:ext uri="{909E8E84-426E-40DD-AFC4-6F175D3DCCD1}">
                <a14:hiddenFill xmlns:a14="http://schemas.microsoft.com/office/drawing/2010/main">
                  <a:solidFill>
                    <a:srgbClr val="FFFFFF"/>
                  </a:solidFill>
                </a14:hiddenFill>
              </a:ext>
            </a:extLst>
          </p:spPr>
        </p:pic>
      </p:grpSp>
      <p:pic>
        <p:nvPicPr>
          <p:cNvPr id="79" name="Picture 78"/>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3202" y="3426566"/>
            <a:ext cx="2142033" cy="1185999"/>
          </a:xfrm>
          <a:prstGeom prst="rect">
            <a:avLst/>
          </a:prstGeom>
          <a:noFill/>
        </p:spPr>
      </p:pic>
      <p:grpSp>
        <p:nvGrpSpPr>
          <p:cNvPr id="65" name="Group 64"/>
          <p:cNvGrpSpPr/>
          <p:nvPr/>
        </p:nvGrpSpPr>
        <p:grpSpPr>
          <a:xfrm>
            <a:off x="2983015" y="882258"/>
            <a:ext cx="3001966" cy="758781"/>
            <a:chOff x="5758179" y="5545379"/>
            <a:chExt cx="3001966" cy="758781"/>
          </a:xfrm>
        </p:grpSpPr>
        <p:pic>
          <p:nvPicPr>
            <p:cNvPr id="14" name="Picture 4"/>
            <p:cNvPicPr>
              <a:picLocks noChangeAspect="1" noChangeArrowheads="1"/>
            </p:cNvPicPr>
            <p:nvPr/>
          </p:nvPicPr>
          <p:blipFill rotWithShape="1">
            <a:blip r:embed="rId18">
              <a:extLst>
                <a:ext uri="{28A0092B-C50C-407E-A947-70E740481C1C}">
                  <a14:useLocalDpi xmlns:a14="http://schemas.microsoft.com/office/drawing/2010/main" val="0"/>
                </a:ext>
              </a:extLst>
            </a:blip>
            <a:srcRect t="12666" r="3526" b="12884"/>
            <a:stretch/>
          </p:blipFill>
          <p:spPr bwMode="auto">
            <a:xfrm>
              <a:off x="5758179" y="5598788"/>
              <a:ext cx="1458553" cy="65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3" name="Picture 23" descr="http://www.nestle.fr/asset-library/PublishingImages/Kit%20Kat%204F%20Single%20Front.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301592" y="5545379"/>
              <a:ext cx="1458553" cy="7587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7" name="Group 66"/>
          <p:cNvGrpSpPr/>
          <p:nvPr/>
        </p:nvGrpSpPr>
        <p:grpSpPr>
          <a:xfrm>
            <a:off x="7162991" y="3616858"/>
            <a:ext cx="1519928" cy="1809263"/>
            <a:chOff x="3259952" y="3394748"/>
            <a:chExt cx="1519928" cy="1809263"/>
          </a:xfrm>
        </p:grpSpPr>
        <p:pic>
          <p:nvPicPr>
            <p:cNvPr id="81" name="Picture 52"/>
            <p:cNvPicPr>
              <a:picLocks noChangeAspect="1" noChangeArrowheads="1"/>
            </p:cNvPicPr>
            <p:nvPr/>
          </p:nvPicPr>
          <p:blipFill rotWithShape="1">
            <a:blip r:embed="rId20" cstate="print">
              <a:extLst>
                <a:ext uri="{28A0092B-C50C-407E-A947-70E740481C1C}">
                  <a14:useLocalDpi xmlns:a14="http://schemas.microsoft.com/office/drawing/2010/main" val="0"/>
                </a:ext>
              </a:extLst>
            </a:blip>
            <a:stretch/>
          </p:blipFill>
          <p:spPr bwMode="auto">
            <a:xfrm>
              <a:off x="3287850" y="3394748"/>
              <a:ext cx="1492030" cy="97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59952" y="4314020"/>
              <a:ext cx="1509806" cy="889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8" name="Group 57"/>
          <p:cNvGrpSpPr/>
          <p:nvPr/>
        </p:nvGrpSpPr>
        <p:grpSpPr>
          <a:xfrm>
            <a:off x="326245" y="987278"/>
            <a:ext cx="2304230" cy="1050520"/>
            <a:chOff x="303658" y="290248"/>
            <a:chExt cx="2304230" cy="1050520"/>
          </a:xfrm>
        </p:grpSpPr>
        <p:pic>
          <p:nvPicPr>
            <p:cNvPr id="54" name="Picture 53"/>
            <p:cNvPicPr>
              <a:picLocks noChangeAspect="1" noChangeArrowheads="1"/>
            </p:cNvPicPr>
            <p:nvPr/>
          </p:nvPicPr>
          <p:blipFill>
            <a:blip r:embed="rId22"/>
            <a:srcRect/>
            <a:stretch>
              <a:fillRect/>
            </a:stretch>
          </p:blipFill>
          <p:spPr bwMode="auto">
            <a:xfrm>
              <a:off x="303658" y="290248"/>
              <a:ext cx="1118616" cy="1050520"/>
            </a:xfrm>
            <a:prstGeom prst="rect">
              <a:avLst/>
            </a:prstGeom>
            <a:noFill/>
            <a:ln w="9525">
              <a:noFill/>
              <a:miter lim="800000"/>
              <a:headEnd/>
              <a:tailEnd/>
            </a:ln>
          </p:spPr>
        </p:pic>
        <p:pic>
          <p:nvPicPr>
            <p:cNvPr id="55" name="Picture 54"/>
            <p:cNvPicPr>
              <a:picLocks noChangeAspect="1" noChangeArrowheads="1"/>
            </p:cNvPicPr>
            <p:nvPr/>
          </p:nvPicPr>
          <p:blipFill>
            <a:blip r:embed="rId23"/>
            <a:srcRect/>
            <a:stretch>
              <a:fillRect/>
            </a:stretch>
          </p:blipFill>
          <p:spPr bwMode="auto">
            <a:xfrm>
              <a:off x="1498659" y="290248"/>
              <a:ext cx="1109229" cy="1050520"/>
            </a:xfrm>
            <a:prstGeom prst="rect">
              <a:avLst/>
            </a:prstGeom>
            <a:noFill/>
            <a:ln w="9525">
              <a:noFill/>
              <a:miter lim="800000"/>
              <a:headEnd/>
              <a:tailEnd/>
            </a:ln>
          </p:spPr>
        </p:pic>
      </p:grpSp>
      <p:grpSp>
        <p:nvGrpSpPr>
          <p:cNvPr id="60" name="Group 59"/>
          <p:cNvGrpSpPr/>
          <p:nvPr/>
        </p:nvGrpSpPr>
        <p:grpSpPr>
          <a:xfrm>
            <a:off x="3551338" y="1621399"/>
            <a:ext cx="1291554" cy="1331584"/>
            <a:chOff x="3240638" y="357498"/>
            <a:chExt cx="1291554" cy="1331584"/>
          </a:xfrm>
        </p:grpSpPr>
        <p:pic>
          <p:nvPicPr>
            <p:cNvPr id="46099" name="Picture 19"/>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240638" y="357498"/>
              <a:ext cx="675804" cy="1331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104" name="Picture 24"/>
            <p:cNvPicPr>
              <a:picLocks noChangeAspect="1" noChangeArrowheads="1"/>
            </p:cNvPicPr>
            <p:nvPr/>
          </p:nvPicPr>
          <p:blipFill rotWithShape="1">
            <a:blip r:embed="rId25">
              <a:extLst>
                <a:ext uri="{28A0092B-C50C-407E-A947-70E740481C1C}">
                  <a14:useLocalDpi xmlns:a14="http://schemas.microsoft.com/office/drawing/2010/main" val="0"/>
                </a:ext>
              </a:extLst>
            </a:blip>
            <a:srcRect r="211" b="86"/>
            <a:stretch/>
          </p:blipFill>
          <p:spPr bwMode="auto">
            <a:xfrm>
              <a:off x="3920454" y="423332"/>
              <a:ext cx="611738" cy="1262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8" name="Group 67"/>
          <p:cNvGrpSpPr/>
          <p:nvPr/>
        </p:nvGrpSpPr>
        <p:grpSpPr>
          <a:xfrm>
            <a:off x="5646504" y="1704235"/>
            <a:ext cx="2129620" cy="1441094"/>
            <a:chOff x="478268" y="5018868"/>
            <a:chExt cx="2129620" cy="1441094"/>
          </a:xfrm>
        </p:grpSpPr>
        <p:pic>
          <p:nvPicPr>
            <p:cNvPr id="46108" name="Picture 28"/>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78268" y="5018868"/>
              <a:ext cx="2129620" cy="702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109" name="Picture 29"/>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03552" y="5721154"/>
              <a:ext cx="2017514" cy="738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6110" name="Picture 30"/>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229629" y="5022975"/>
            <a:ext cx="1402520" cy="118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9" name="Group 68"/>
          <p:cNvGrpSpPr/>
          <p:nvPr/>
        </p:nvGrpSpPr>
        <p:grpSpPr>
          <a:xfrm>
            <a:off x="5364407" y="3158029"/>
            <a:ext cx="1438799" cy="1822161"/>
            <a:chOff x="4852974" y="4832975"/>
            <a:chExt cx="1055087" cy="1511127"/>
          </a:xfrm>
        </p:grpSpPr>
        <p:pic>
          <p:nvPicPr>
            <p:cNvPr id="46111" name="Picture 31" descr="C:\Users\ebonacc\AppData\Local\Microsoft\Windows\Temporary Internet Files\Content.Outlook\VL4L7KUO\ICE TEA.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rot="21448035">
              <a:off x="4852974" y="4903664"/>
              <a:ext cx="517684" cy="1406718"/>
            </a:xfrm>
            <a:prstGeom prst="rect">
              <a:avLst/>
            </a:prstGeom>
            <a:noFill/>
            <a:extLst>
              <a:ext uri="{909E8E84-426E-40DD-AFC4-6F175D3DCCD1}">
                <a14:hiddenFill xmlns:a14="http://schemas.microsoft.com/office/drawing/2010/main">
                  <a:solidFill>
                    <a:srgbClr val="FFFFFF"/>
                  </a:solidFill>
                </a14:hiddenFill>
              </a:ext>
            </a:extLst>
          </p:spPr>
        </p:pic>
        <p:pic>
          <p:nvPicPr>
            <p:cNvPr id="46112" name="Picture 32" descr="C:\Users\ebonacc\AppData\Local\Microsoft\Windows\Temporary Internet Files\Content.Outlook\VL4L7KUO\NESTEA1.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332638" y="4832975"/>
              <a:ext cx="575423" cy="15111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0" name="Group 69"/>
          <p:cNvGrpSpPr/>
          <p:nvPr/>
        </p:nvGrpSpPr>
        <p:grpSpPr>
          <a:xfrm>
            <a:off x="2384268" y="4906902"/>
            <a:ext cx="1976333" cy="607146"/>
            <a:chOff x="434700" y="3109886"/>
            <a:chExt cx="1976333" cy="607146"/>
          </a:xfrm>
        </p:grpSpPr>
        <p:pic>
          <p:nvPicPr>
            <p:cNvPr id="46114" name="Picture 34" descr="https://encrypted-tbn0.gstatic.com/images?q=tbn:ANd9GcSwNaVybbAPDyOi10xFqPb73xIfldOJlPYY6PptZXOHHm0gHOUARQ"/>
            <p:cNvPicPr>
              <a:picLocks noChangeAspect="1" noChangeArrowheads="1"/>
            </p:cNvPicPr>
            <p:nvPr/>
          </p:nvPicPr>
          <p:blipFill rotWithShape="1">
            <a:blip r:embed="rId31">
              <a:extLst>
                <a:ext uri="{28A0092B-C50C-407E-A947-70E740481C1C}">
                  <a14:useLocalDpi xmlns:a14="http://schemas.microsoft.com/office/drawing/2010/main" val="0"/>
                </a:ext>
              </a:extLst>
            </a:blip>
            <a:stretch/>
          </p:blipFill>
          <p:spPr bwMode="auto">
            <a:xfrm>
              <a:off x="1708321" y="3109886"/>
              <a:ext cx="702712" cy="561854"/>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100285" y="3140289"/>
              <a:ext cx="608036" cy="56976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7"/>
            <p:cNvPicPr>
              <a:picLocks noChangeAspect="1" noChangeArrowheads="1"/>
            </p:cNvPicPr>
            <p:nvPr/>
          </p:nvPicPr>
          <p:blipFill rotWithShape="1">
            <a:blip r:embed="rId33">
              <a:extLst>
                <a:ext uri="{28A0092B-C50C-407E-A947-70E740481C1C}">
                  <a14:useLocalDpi xmlns:a14="http://schemas.microsoft.com/office/drawing/2010/main" val="0"/>
                </a:ext>
              </a:extLst>
            </a:blip>
            <a:srcRect l="-1" b="329"/>
            <a:stretch/>
          </p:blipFill>
          <p:spPr bwMode="auto">
            <a:xfrm>
              <a:off x="434700" y="3149395"/>
              <a:ext cx="665585" cy="5676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0" name="Group 109"/>
          <p:cNvGrpSpPr/>
          <p:nvPr/>
        </p:nvGrpSpPr>
        <p:grpSpPr>
          <a:xfrm>
            <a:off x="2384268" y="5601516"/>
            <a:ext cx="1830222" cy="925938"/>
            <a:chOff x="1620822" y="456383"/>
            <a:chExt cx="2428876" cy="1268413"/>
          </a:xfrm>
        </p:grpSpPr>
        <p:grpSp>
          <p:nvGrpSpPr>
            <p:cNvPr id="111" name="Group 38"/>
            <p:cNvGrpSpPr>
              <a:grpSpLocks/>
            </p:cNvGrpSpPr>
            <p:nvPr/>
          </p:nvGrpSpPr>
          <p:grpSpPr bwMode="auto">
            <a:xfrm>
              <a:off x="1620822" y="456383"/>
              <a:ext cx="2428876" cy="1268413"/>
              <a:chOff x="-1235" y="1719"/>
              <a:chExt cx="1530" cy="799"/>
            </a:xfrm>
          </p:grpSpPr>
          <p:pic>
            <p:nvPicPr>
              <p:cNvPr id="113" name="Picture 36"/>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38" y="1719"/>
                <a:ext cx="533"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37"/>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235" y="1726"/>
                <a:ext cx="533"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 name="Picture 39"/>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646255" y="486546"/>
              <a:ext cx="13525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 name="Title 1"/>
          <p:cNvSpPr>
            <a:spLocks noGrp="1"/>
          </p:cNvSpPr>
          <p:nvPr>
            <p:ph type="title"/>
          </p:nvPr>
        </p:nvSpPr>
        <p:spPr>
          <a:xfrm>
            <a:off x="97254" y="-10214"/>
            <a:ext cx="9275345" cy="634236"/>
          </a:xfrm>
        </p:spPr>
        <p:txBody>
          <a:bodyPr>
            <a:normAutofit fontScale="90000"/>
          </a:bodyPr>
          <a:lstStyle/>
          <a:p>
            <a:br>
              <a:rPr lang="fr-CH" sz="2800" b="0" dirty="0">
                <a:solidFill>
                  <a:schemeClr val="tx1"/>
                </a:solidFill>
              </a:rPr>
            </a:br>
            <a:r>
              <a:rPr lang="fr-CH" sz="3100" b="0" dirty="0">
                <a:solidFill>
                  <a:srgbClr val="0037A4"/>
                </a:solidFill>
              </a:rPr>
              <a:t>Importance des couleurs!!!...Tromperie des consommateurs avec les Look-</a:t>
            </a:r>
            <a:r>
              <a:rPr lang="fr-CH" sz="3100" b="0" dirty="0" err="1">
                <a:solidFill>
                  <a:srgbClr val="0037A4"/>
                </a:solidFill>
              </a:rPr>
              <a:t>alikes</a:t>
            </a:r>
            <a:r>
              <a:rPr lang="fr-CH" sz="3100" b="0" dirty="0">
                <a:solidFill>
                  <a:srgbClr val="0037A4"/>
                </a:solidFill>
              </a:rPr>
              <a:t> </a:t>
            </a:r>
            <a:endParaRPr lang="en-US" sz="3100" b="0" dirty="0">
              <a:solidFill>
                <a:srgbClr val="0037A4"/>
              </a:solidFill>
            </a:endParaRPr>
          </a:p>
        </p:txBody>
      </p:sp>
    </p:spTree>
    <p:extLst>
      <p:ext uri="{BB962C8B-B14F-4D97-AF65-F5344CB8AC3E}">
        <p14:creationId xmlns:p14="http://schemas.microsoft.com/office/powerpoint/2010/main" val="233003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5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0-#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1" fill="hold" nodeType="afterEffect">
                                  <p:stCondLst>
                                    <p:cond delay="250"/>
                                  </p:stCondLst>
                                  <p:childTnLst>
                                    <p:set>
                                      <p:cBhvr>
                                        <p:cTn id="11" dur="1" fill="hold">
                                          <p:stCondLst>
                                            <p:cond delay="0"/>
                                          </p:stCondLst>
                                        </p:cTn>
                                        <p:tgtEl>
                                          <p:spTgt spid="65"/>
                                        </p:tgtEl>
                                        <p:attrNameLst>
                                          <p:attrName>style.visibility</p:attrName>
                                        </p:attrNameLst>
                                      </p:cBhvr>
                                      <p:to>
                                        <p:strVal val="visible"/>
                                      </p:to>
                                    </p:set>
                                    <p:anim calcmode="lin" valueType="num">
                                      <p:cBhvr additive="base">
                                        <p:cTn id="12" dur="500" fill="hold"/>
                                        <p:tgtEl>
                                          <p:spTgt spid="65"/>
                                        </p:tgtEl>
                                        <p:attrNameLst>
                                          <p:attrName>ppt_x</p:attrName>
                                        </p:attrNameLst>
                                      </p:cBhvr>
                                      <p:tavLst>
                                        <p:tav tm="0">
                                          <p:val>
                                            <p:strVal val="#ppt_x"/>
                                          </p:val>
                                        </p:tav>
                                        <p:tav tm="100000">
                                          <p:val>
                                            <p:strVal val="#ppt_x"/>
                                          </p:val>
                                        </p:tav>
                                      </p:tavLst>
                                    </p:anim>
                                    <p:anim calcmode="lin" valueType="num">
                                      <p:cBhvr additive="base">
                                        <p:cTn id="13" dur="500" fill="hold"/>
                                        <p:tgtEl>
                                          <p:spTgt spid="65"/>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250"/>
                                  </p:stCondLst>
                                  <p:childTnLst>
                                    <p:set>
                                      <p:cBhvr>
                                        <p:cTn id="16" dur="1" fill="hold">
                                          <p:stCondLst>
                                            <p:cond delay="0"/>
                                          </p:stCondLst>
                                        </p:cTn>
                                        <p:tgtEl>
                                          <p:spTgt spid="66"/>
                                        </p:tgtEl>
                                        <p:attrNameLst>
                                          <p:attrName>style.visibility</p:attrName>
                                        </p:attrNameLst>
                                      </p:cBhvr>
                                      <p:to>
                                        <p:strVal val="visible"/>
                                      </p:to>
                                    </p:set>
                                    <p:anim calcmode="lin" valueType="num">
                                      <p:cBhvr additive="base">
                                        <p:cTn id="17" dur="500" fill="hold"/>
                                        <p:tgtEl>
                                          <p:spTgt spid="66"/>
                                        </p:tgtEl>
                                        <p:attrNameLst>
                                          <p:attrName>ppt_x</p:attrName>
                                        </p:attrNameLst>
                                      </p:cBhvr>
                                      <p:tavLst>
                                        <p:tav tm="0">
                                          <p:val>
                                            <p:strVal val="1+#ppt_w/2"/>
                                          </p:val>
                                        </p:tav>
                                        <p:tav tm="100000">
                                          <p:val>
                                            <p:strVal val="#ppt_x"/>
                                          </p:val>
                                        </p:tav>
                                      </p:tavLst>
                                    </p:anim>
                                    <p:anim calcmode="lin" valueType="num">
                                      <p:cBhvr additive="base">
                                        <p:cTn id="18" dur="500" fill="hold"/>
                                        <p:tgtEl>
                                          <p:spTgt spid="66"/>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8" fill="hold" nodeType="afterEffect">
                                  <p:stCondLst>
                                    <p:cond delay="25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0-#ppt_w/2"/>
                                          </p:val>
                                        </p:tav>
                                        <p:tav tm="100000">
                                          <p:val>
                                            <p:strVal val="#ppt_x"/>
                                          </p:val>
                                        </p:tav>
                                      </p:tavLst>
                                    </p:anim>
                                    <p:anim calcmode="lin" valueType="num">
                                      <p:cBhvr additive="base">
                                        <p:cTn id="23" dur="500" fill="hold"/>
                                        <p:tgtEl>
                                          <p:spTgt spid="75"/>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1" fill="hold" nodeType="afterEffect">
                                  <p:stCondLst>
                                    <p:cond delay="25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ppt_x"/>
                                          </p:val>
                                        </p:tav>
                                        <p:tav tm="100000">
                                          <p:val>
                                            <p:strVal val="#ppt_x"/>
                                          </p:val>
                                        </p:tav>
                                      </p:tavLst>
                                    </p:anim>
                                    <p:anim calcmode="lin" valueType="num">
                                      <p:cBhvr additive="base">
                                        <p:cTn id="28" dur="500" fill="hold"/>
                                        <p:tgtEl>
                                          <p:spTgt spid="60"/>
                                        </p:tgtEl>
                                        <p:attrNameLst>
                                          <p:attrName>ppt_y</p:attrName>
                                        </p:attrNameLst>
                                      </p:cBhvr>
                                      <p:tavLst>
                                        <p:tav tm="0">
                                          <p:val>
                                            <p:strVal val="0-#ppt_h/2"/>
                                          </p:val>
                                        </p:tav>
                                        <p:tav tm="100000">
                                          <p:val>
                                            <p:strVal val="#ppt_y"/>
                                          </p:val>
                                        </p:tav>
                                      </p:tavLst>
                                    </p:anim>
                                  </p:childTnLst>
                                </p:cTn>
                              </p:par>
                            </p:childTnLst>
                          </p:cTn>
                        </p:par>
                        <p:par>
                          <p:cTn id="29" fill="hold">
                            <p:stCondLst>
                              <p:cond delay="3750"/>
                            </p:stCondLst>
                            <p:childTnLst>
                              <p:par>
                                <p:cTn id="30" presetID="2" presetClass="entr" presetSubtype="8" fill="hold" nodeType="afterEffect">
                                  <p:stCondLst>
                                    <p:cond delay="250"/>
                                  </p:stCondLst>
                                  <p:childTnLst>
                                    <p:set>
                                      <p:cBhvr>
                                        <p:cTn id="31" dur="1" fill="hold">
                                          <p:stCondLst>
                                            <p:cond delay="0"/>
                                          </p:stCondLst>
                                        </p:cTn>
                                        <p:tgtEl>
                                          <p:spTgt spid="79"/>
                                        </p:tgtEl>
                                        <p:attrNameLst>
                                          <p:attrName>style.visibility</p:attrName>
                                        </p:attrNameLst>
                                      </p:cBhvr>
                                      <p:to>
                                        <p:strVal val="visible"/>
                                      </p:to>
                                    </p:set>
                                    <p:anim calcmode="lin" valueType="num">
                                      <p:cBhvr additive="base">
                                        <p:cTn id="32" dur="500" fill="hold"/>
                                        <p:tgtEl>
                                          <p:spTgt spid="79"/>
                                        </p:tgtEl>
                                        <p:attrNameLst>
                                          <p:attrName>ppt_x</p:attrName>
                                        </p:attrNameLst>
                                      </p:cBhvr>
                                      <p:tavLst>
                                        <p:tav tm="0">
                                          <p:val>
                                            <p:strVal val="0-#ppt_w/2"/>
                                          </p:val>
                                        </p:tav>
                                        <p:tav tm="100000">
                                          <p:val>
                                            <p:strVal val="#ppt_x"/>
                                          </p:val>
                                        </p:tav>
                                      </p:tavLst>
                                    </p:anim>
                                    <p:anim calcmode="lin" valueType="num">
                                      <p:cBhvr additive="base">
                                        <p:cTn id="33" dur="500" fill="hold"/>
                                        <p:tgtEl>
                                          <p:spTgt spid="79"/>
                                        </p:tgtEl>
                                        <p:attrNameLst>
                                          <p:attrName>ppt_y</p:attrName>
                                        </p:attrNameLst>
                                      </p:cBhvr>
                                      <p:tavLst>
                                        <p:tav tm="0">
                                          <p:val>
                                            <p:strVal val="#ppt_y"/>
                                          </p:val>
                                        </p:tav>
                                        <p:tav tm="100000">
                                          <p:val>
                                            <p:strVal val="#ppt_y"/>
                                          </p:val>
                                        </p:tav>
                                      </p:tavLst>
                                    </p:anim>
                                  </p:childTnLst>
                                </p:cTn>
                              </p:par>
                            </p:childTnLst>
                          </p:cTn>
                        </p:par>
                        <p:par>
                          <p:cTn id="34" fill="hold">
                            <p:stCondLst>
                              <p:cond delay="4500"/>
                            </p:stCondLst>
                            <p:childTnLst>
                              <p:par>
                                <p:cTn id="35" presetID="2" presetClass="entr" presetSubtype="8" fill="hold" nodeType="afterEffect">
                                  <p:stCondLst>
                                    <p:cond delay="25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par>
                          <p:cTn id="39" fill="hold">
                            <p:stCondLst>
                              <p:cond delay="5250"/>
                            </p:stCondLst>
                            <p:childTnLst>
                              <p:par>
                                <p:cTn id="40" presetID="2" presetClass="entr" presetSubtype="2" fill="hold" nodeType="afterEffect">
                                  <p:stCondLst>
                                    <p:cond delay="250"/>
                                  </p:stCondLst>
                                  <p:childTnLst>
                                    <p:set>
                                      <p:cBhvr>
                                        <p:cTn id="41" dur="1" fill="hold">
                                          <p:stCondLst>
                                            <p:cond delay="0"/>
                                          </p:stCondLst>
                                        </p:cTn>
                                        <p:tgtEl>
                                          <p:spTgt spid="69"/>
                                        </p:tgtEl>
                                        <p:attrNameLst>
                                          <p:attrName>style.visibility</p:attrName>
                                        </p:attrNameLst>
                                      </p:cBhvr>
                                      <p:to>
                                        <p:strVal val="visible"/>
                                      </p:to>
                                    </p:set>
                                    <p:anim calcmode="lin" valueType="num">
                                      <p:cBhvr additive="base">
                                        <p:cTn id="42" dur="500" fill="hold"/>
                                        <p:tgtEl>
                                          <p:spTgt spid="69"/>
                                        </p:tgtEl>
                                        <p:attrNameLst>
                                          <p:attrName>ppt_x</p:attrName>
                                        </p:attrNameLst>
                                      </p:cBhvr>
                                      <p:tavLst>
                                        <p:tav tm="0">
                                          <p:val>
                                            <p:strVal val="1+#ppt_w/2"/>
                                          </p:val>
                                        </p:tav>
                                        <p:tav tm="100000">
                                          <p:val>
                                            <p:strVal val="#ppt_x"/>
                                          </p:val>
                                        </p:tav>
                                      </p:tavLst>
                                    </p:anim>
                                    <p:anim calcmode="lin" valueType="num">
                                      <p:cBhvr additive="base">
                                        <p:cTn id="43" dur="500" fill="hold"/>
                                        <p:tgtEl>
                                          <p:spTgt spid="69"/>
                                        </p:tgtEl>
                                        <p:attrNameLst>
                                          <p:attrName>ppt_y</p:attrName>
                                        </p:attrNameLst>
                                      </p:cBhvr>
                                      <p:tavLst>
                                        <p:tav tm="0">
                                          <p:val>
                                            <p:strVal val="#ppt_y"/>
                                          </p:val>
                                        </p:tav>
                                        <p:tav tm="100000">
                                          <p:val>
                                            <p:strVal val="#ppt_y"/>
                                          </p:val>
                                        </p:tav>
                                      </p:tavLst>
                                    </p:anim>
                                  </p:childTnLst>
                                </p:cTn>
                              </p:par>
                            </p:childTnLst>
                          </p:cTn>
                        </p:par>
                        <p:par>
                          <p:cTn id="44" fill="hold">
                            <p:stCondLst>
                              <p:cond delay="6000"/>
                            </p:stCondLst>
                            <p:childTnLst>
                              <p:par>
                                <p:cTn id="45" presetID="2" presetClass="entr" presetSubtype="2" fill="hold" nodeType="afterEffect">
                                  <p:stCondLst>
                                    <p:cond delay="250"/>
                                  </p:stCondLst>
                                  <p:childTnLst>
                                    <p:set>
                                      <p:cBhvr>
                                        <p:cTn id="46" dur="1" fill="hold">
                                          <p:stCondLst>
                                            <p:cond delay="0"/>
                                          </p:stCondLst>
                                        </p:cTn>
                                        <p:tgtEl>
                                          <p:spTgt spid="67"/>
                                        </p:tgtEl>
                                        <p:attrNameLst>
                                          <p:attrName>style.visibility</p:attrName>
                                        </p:attrNameLst>
                                      </p:cBhvr>
                                      <p:to>
                                        <p:strVal val="visible"/>
                                      </p:to>
                                    </p:set>
                                    <p:anim calcmode="lin" valueType="num">
                                      <p:cBhvr additive="base">
                                        <p:cTn id="47" dur="500" fill="hold"/>
                                        <p:tgtEl>
                                          <p:spTgt spid="67"/>
                                        </p:tgtEl>
                                        <p:attrNameLst>
                                          <p:attrName>ppt_x</p:attrName>
                                        </p:attrNameLst>
                                      </p:cBhvr>
                                      <p:tavLst>
                                        <p:tav tm="0">
                                          <p:val>
                                            <p:strVal val="1+#ppt_w/2"/>
                                          </p:val>
                                        </p:tav>
                                        <p:tav tm="100000">
                                          <p:val>
                                            <p:strVal val="#ppt_x"/>
                                          </p:val>
                                        </p:tav>
                                      </p:tavLst>
                                    </p:anim>
                                    <p:anim calcmode="lin" valueType="num">
                                      <p:cBhvr additive="base">
                                        <p:cTn id="48" dur="500" fill="hold"/>
                                        <p:tgtEl>
                                          <p:spTgt spid="67"/>
                                        </p:tgtEl>
                                        <p:attrNameLst>
                                          <p:attrName>ppt_y</p:attrName>
                                        </p:attrNameLst>
                                      </p:cBhvr>
                                      <p:tavLst>
                                        <p:tav tm="0">
                                          <p:val>
                                            <p:strVal val="#ppt_y"/>
                                          </p:val>
                                        </p:tav>
                                        <p:tav tm="100000">
                                          <p:val>
                                            <p:strVal val="#ppt_y"/>
                                          </p:val>
                                        </p:tav>
                                      </p:tavLst>
                                    </p:anim>
                                  </p:childTnLst>
                                </p:cTn>
                              </p:par>
                            </p:childTnLst>
                          </p:cTn>
                        </p:par>
                        <p:par>
                          <p:cTn id="49" fill="hold">
                            <p:stCondLst>
                              <p:cond delay="6750"/>
                            </p:stCondLst>
                            <p:childTnLst>
                              <p:par>
                                <p:cTn id="50" presetID="2" presetClass="entr" presetSubtype="8" fill="hold" nodeType="afterEffect">
                                  <p:stCondLst>
                                    <p:cond delay="250"/>
                                  </p:stCondLst>
                                  <p:childTnLst>
                                    <p:set>
                                      <p:cBhvr>
                                        <p:cTn id="51" dur="1" fill="hold">
                                          <p:stCondLst>
                                            <p:cond delay="0"/>
                                          </p:stCondLst>
                                        </p:cTn>
                                        <p:tgtEl>
                                          <p:spTgt spid="64"/>
                                        </p:tgtEl>
                                        <p:attrNameLst>
                                          <p:attrName>style.visibility</p:attrName>
                                        </p:attrNameLst>
                                      </p:cBhvr>
                                      <p:to>
                                        <p:strVal val="visible"/>
                                      </p:to>
                                    </p:set>
                                    <p:anim calcmode="lin" valueType="num">
                                      <p:cBhvr additive="base">
                                        <p:cTn id="52" dur="500" fill="hold"/>
                                        <p:tgtEl>
                                          <p:spTgt spid="64"/>
                                        </p:tgtEl>
                                        <p:attrNameLst>
                                          <p:attrName>ppt_x</p:attrName>
                                        </p:attrNameLst>
                                      </p:cBhvr>
                                      <p:tavLst>
                                        <p:tav tm="0">
                                          <p:val>
                                            <p:strVal val="0-#ppt_w/2"/>
                                          </p:val>
                                        </p:tav>
                                        <p:tav tm="100000">
                                          <p:val>
                                            <p:strVal val="#ppt_x"/>
                                          </p:val>
                                        </p:tav>
                                      </p:tavLst>
                                    </p:anim>
                                    <p:anim calcmode="lin" valueType="num">
                                      <p:cBhvr additive="base">
                                        <p:cTn id="53" dur="500" fill="hold"/>
                                        <p:tgtEl>
                                          <p:spTgt spid="64"/>
                                        </p:tgtEl>
                                        <p:attrNameLst>
                                          <p:attrName>ppt_y</p:attrName>
                                        </p:attrNameLst>
                                      </p:cBhvr>
                                      <p:tavLst>
                                        <p:tav tm="0">
                                          <p:val>
                                            <p:strVal val="#ppt_y"/>
                                          </p:val>
                                        </p:tav>
                                        <p:tav tm="100000">
                                          <p:val>
                                            <p:strVal val="#ppt_y"/>
                                          </p:val>
                                        </p:tav>
                                      </p:tavLst>
                                    </p:anim>
                                  </p:childTnLst>
                                </p:cTn>
                              </p:par>
                            </p:childTnLst>
                          </p:cTn>
                        </p:par>
                        <p:par>
                          <p:cTn id="54" fill="hold">
                            <p:stCondLst>
                              <p:cond delay="7500"/>
                            </p:stCondLst>
                            <p:childTnLst>
                              <p:par>
                                <p:cTn id="55" presetID="2" presetClass="entr" presetSubtype="4" fill="hold" nodeType="afterEffect">
                                  <p:stCondLst>
                                    <p:cond delay="250"/>
                                  </p:stCondLst>
                                  <p:childTnLst>
                                    <p:set>
                                      <p:cBhvr>
                                        <p:cTn id="56" dur="1" fill="hold">
                                          <p:stCondLst>
                                            <p:cond delay="0"/>
                                          </p:stCondLst>
                                        </p:cTn>
                                        <p:tgtEl>
                                          <p:spTgt spid="70"/>
                                        </p:tgtEl>
                                        <p:attrNameLst>
                                          <p:attrName>style.visibility</p:attrName>
                                        </p:attrNameLst>
                                      </p:cBhvr>
                                      <p:to>
                                        <p:strVal val="visible"/>
                                      </p:to>
                                    </p:set>
                                    <p:anim calcmode="lin" valueType="num">
                                      <p:cBhvr additive="base">
                                        <p:cTn id="57" dur="500" fill="hold"/>
                                        <p:tgtEl>
                                          <p:spTgt spid="70"/>
                                        </p:tgtEl>
                                        <p:attrNameLst>
                                          <p:attrName>ppt_x</p:attrName>
                                        </p:attrNameLst>
                                      </p:cBhvr>
                                      <p:tavLst>
                                        <p:tav tm="0">
                                          <p:val>
                                            <p:strVal val="#ppt_x"/>
                                          </p:val>
                                        </p:tav>
                                        <p:tav tm="100000">
                                          <p:val>
                                            <p:strVal val="#ppt_x"/>
                                          </p:val>
                                        </p:tav>
                                      </p:tavLst>
                                    </p:anim>
                                    <p:anim calcmode="lin" valueType="num">
                                      <p:cBhvr additive="base">
                                        <p:cTn id="58" dur="500" fill="hold"/>
                                        <p:tgtEl>
                                          <p:spTgt spid="70"/>
                                        </p:tgtEl>
                                        <p:attrNameLst>
                                          <p:attrName>ppt_y</p:attrName>
                                        </p:attrNameLst>
                                      </p:cBhvr>
                                      <p:tavLst>
                                        <p:tav tm="0">
                                          <p:val>
                                            <p:strVal val="1+#ppt_h/2"/>
                                          </p:val>
                                        </p:tav>
                                        <p:tav tm="100000">
                                          <p:val>
                                            <p:strVal val="#ppt_y"/>
                                          </p:val>
                                        </p:tav>
                                      </p:tavLst>
                                    </p:anim>
                                  </p:childTnLst>
                                </p:cTn>
                              </p:par>
                            </p:childTnLst>
                          </p:cTn>
                        </p:par>
                        <p:par>
                          <p:cTn id="59" fill="hold">
                            <p:stCondLst>
                              <p:cond delay="8250"/>
                            </p:stCondLst>
                            <p:childTnLst>
                              <p:par>
                                <p:cTn id="60" presetID="2" presetClass="entr" presetSubtype="4" fill="hold" nodeType="afterEffect">
                                  <p:stCondLst>
                                    <p:cond delay="250"/>
                                  </p:stCondLst>
                                  <p:childTnLst>
                                    <p:set>
                                      <p:cBhvr>
                                        <p:cTn id="61" dur="1" fill="hold">
                                          <p:stCondLst>
                                            <p:cond delay="0"/>
                                          </p:stCondLst>
                                        </p:cTn>
                                        <p:tgtEl>
                                          <p:spTgt spid="46110"/>
                                        </p:tgtEl>
                                        <p:attrNameLst>
                                          <p:attrName>style.visibility</p:attrName>
                                        </p:attrNameLst>
                                      </p:cBhvr>
                                      <p:to>
                                        <p:strVal val="visible"/>
                                      </p:to>
                                    </p:set>
                                    <p:anim calcmode="lin" valueType="num">
                                      <p:cBhvr additive="base">
                                        <p:cTn id="62" dur="500" fill="hold"/>
                                        <p:tgtEl>
                                          <p:spTgt spid="46110"/>
                                        </p:tgtEl>
                                        <p:attrNameLst>
                                          <p:attrName>ppt_x</p:attrName>
                                        </p:attrNameLst>
                                      </p:cBhvr>
                                      <p:tavLst>
                                        <p:tav tm="0">
                                          <p:val>
                                            <p:strVal val="#ppt_x"/>
                                          </p:val>
                                        </p:tav>
                                        <p:tav tm="100000">
                                          <p:val>
                                            <p:strVal val="#ppt_x"/>
                                          </p:val>
                                        </p:tav>
                                      </p:tavLst>
                                    </p:anim>
                                    <p:anim calcmode="lin" valueType="num">
                                      <p:cBhvr additive="base">
                                        <p:cTn id="63" dur="500" fill="hold"/>
                                        <p:tgtEl>
                                          <p:spTgt spid="46110"/>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 presetClass="entr" presetSubtype="2" fill="hold" nodeType="afterEffect">
                                  <p:stCondLst>
                                    <p:cond delay="25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1+#ppt_w/2"/>
                                          </p:val>
                                        </p:tav>
                                        <p:tav tm="100000">
                                          <p:val>
                                            <p:strVal val="#ppt_x"/>
                                          </p:val>
                                        </p:tav>
                                      </p:tavLst>
                                    </p:anim>
                                    <p:anim calcmode="lin" valueType="num">
                                      <p:cBhvr additive="base">
                                        <p:cTn id="68" dur="500" fill="hold"/>
                                        <p:tgtEl>
                                          <p:spTgt spid="68"/>
                                        </p:tgtEl>
                                        <p:attrNameLst>
                                          <p:attrName>ppt_y</p:attrName>
                                        </p:attrNameLst>
                                      </p:cBhvr>
                                      <p:tavLst>
                                        <p:tav tm="0">
                                          <p:val>
                                            <p:strVal val="#ppt_y"/>
                                          </p:val>
                                        </p:tav>
                                        <p:tav tm="100000">
                                          <p:val>
                                            <p:strVal val="#ppt_y"/>
                                          </p:val>
                                        </p:tav>
                                      </p:tavLst>
                                    </p:anim>
                                  </p:childTnLst>
                                </p:cTn>
                              </p:par>
                            </p:childTnLst>
                          </p:cTn>
                        </p:par>
                        <p:par>
                          <p:cTn id="69" fill="hold">
                            <p:stCondLst>
                              <p:cond delay="9750"/>
                            </p:stCondLst>
                            <p:childTnLst>
                              <p:par>
                                <p:cTn id="70" presetID="2" presetClass="entr" presetSubtype="4" fill="hold" nodeType="afterEffect">
                                  <p:stCondLst>
                                    <p:cond delay="250"/>
                                  </p:stCondLst>
                                  <p:childTnLst>
                                    <p:set>
                                      <p:cBhvr>
                                        <p:cTn id="71" dur="1" fill="hold">
                                          <p:stCondLst>
                                            <p:cond delay="0"/>
                                          </p:stCondLst>
                                        </p:cTn>
                                        <p:tgtEl>
                                          <p:spTgt spid="110"/>
                                        </p:tgtEl>
                                        <p:attrNameLst>
                                          <p:attrName>style.visibility</p:attrName>
                                        </p:attrNameLst>
                                      </p:cBhvr>
                                      <p:to>
                                        <p:strVal val="visible"/>
                                      </p:to>
                                    </p:set>
                                    <p:anim calcmode="lin" valueType="num">
                                      <p:cBhvr additive="base">
                                        <p:cTn id="72" dur="500" fill="hold"/>
                                        <p:tgtEl>
                                          <p:spTgt spid="110"/>
                                        </p:tgtEl>
                                        <p:attrNameLst>
                                          <p:attrName>ppt_x</p:attrName>
                                        </p:attrNameLst>
                                      </p:cBhvr>
                                      <p:tavLst>
                                        <p:tav tm="0">
                                          <p:val>
                                            <p:strVal val="#ppt_x"/>
                                          </p:val>
                                        </p:tav>
                                        <p:tav tm="100000">
                                          <p:val>
                                            <p:strVal val="#ppt_x"/>
                                          </p:val>
                                        </p:tav>
                                      </p:tavLst>
                                    </p:anim>
                                    <p:anim calcmode="lin" valueType="num">
                                      <p:cBhvr additive="base">
                                        <p:cTn id="73"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64488" cy="864096"/>
          </a:xfrm>
        </p:spPr>
        <p:txBody>
          <a:bodyPr>
            <a:normAutofit fontScale="90000"/>
          </a:bodyPr>
          <a:lstStyle/>
          <a:p>
            <a:r>
              <a:rPr lang="fr-CH" b="0" dirty="0">
                <a:solidFill>
                  <a:srgbClr val="0037A4"/>
                </a:solidFill>
              </a:rPr>
              <a:t>Perception des couleurs et logos sur la décision et choix d’achat des consommateurs…vs. faux</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856511" cy="4817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48835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nger colou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4663455"/>
            <a:ext cx="1368152" cy="990542"/>
          </a:xfrm>
          <a:prstGeom prst="rect">
            <a:avLst/>
          </a:prstGeom>
        </p:spPr>
      </p:pic>
      <p:sp>
        <p:nvSpPr>
          <p:cNvPr id="5" name="Line 34"/>
          <p:cNvSpPr>
            <a:spLocks noChangeShapeType="1"/>
          </p:cNvSpPr>
          <p:nvPr/>
        </p:nvSpPr>
        <p:spPr bwMode="auto">
          <a:xfrm flipH="1">
            <a:off x="4581525" y="3453235"/>
            <a:ext cx="38100" cy="1295400"/>
          </a:xfrm>
          <a:prstGeom prst="line">
            <a:avLst/>
          </a:prstGeom>
          <a:noFill/>
          <a:ln w="38100">
            <a:solidFill>
              <a:srgbClr val="E5BE19"/>
            </a:solidFill>
            <a:round/>
            <a:headEnd/>
            <a:tailEnd/>
          </a:ln>
          <a:extLst>
            <a:ext uri="{909E8E84-426E-40DD-AFC4-6F175D3DCCD1}">
              <a14:hiddenFill xmlns:a14="http://schemas.microsoft.com/office/drawing/2010/main">
                <a:noFill/>
              </a14:hiddenFill>
            </a:ext>
          </a:extLst>
        </p:spPr>
        <p:txBody>
          <a:bodyPr>
            <a:spAutoFit/>
          </a:bodyPr>
          <a:lstStyle/>
          <a:p>
            <a:endParaRPr lang="fr-CH"/>
          </a:p>
        </p:txBody>
      </p:sp>
      <p:sp>
        <p:nvSpPr>
          <p:cNvPr id="6" name="Oval 18"/>
          <p:cNvSpPr>
            <a:spLocks noChangeArrowheads="1"/>
          </p:cNvSpPr>
          <p:nvPr/>
        </p:nvSpPr>
        <p:spPr bwMode="gray">
          <a:xfrm>
            <a:off x="4467225" y="1540248"/>
            <a:ext cx="304800" cy="304800"/>
          </a:xfrm>
          <a:prstGeom prst="ellipse">
            <a:avLst/>
          </a:prstGeom>
          <a:solidFill>
            <a:srgbClr val="E5BE19"/>
          </a:solidFill>
          <a:ln w="12700" algn="ctr">
            <a:solidFill>
              <a:srgbClr val="FFFFFF"/>
            </a:solidFill>
            <a:round/>
            <a:headEnd/>
            <a:tailEnd/>
          </a:ln>
        </p:spPr>
        <p:txBody>
          <a:bodyPr wrap="none" anchor="ctr"/>
          <a:lstStyle/>
          <a:p>
            <a:pPr algn="ctr"/>
            <a:r>
              <a:rPr lang="en-US" sz="2000" b="1" dirty="0">
                <a:solidFill>
                  <a:schemeClr val="bg1"/>
                </a:solidFill>
              </a:rPr>
              <a:t>1</a:t>
            </a:r>
          </a:p>
        </p:txBody>
      </p:sp>
      <p:sp>
        <p:nvSpPr>
          <p:cNvPr id="7" name="Oval 29"/>
          <p:cNvSpPr>
            <a:spLocks noChangeArrowheads="1"/>
          </p:cNvSpPr>
          <p:nvPr/>
        </p:nvSpPr>
        <p:spPr bwMode="gray">
          <a:xfrm>
            <a:off x="5724525" y="2029247"/>
            <a:ext cx="304800" cy="304800"/>
          </a:xfrm>
          <a:prstGeom prst="ellipse">
            <a:avLst/>
          </a:prstGeom>
          <a:solidFill>
            <a:srgbClr val="E5BE19"/>
          </a:solidFill>
          <a:ln w="12700" algn="ctr">
            <a:solidFill>
              <a:srgbClr val="FFFFFF"/>
            </a:solidFill>
            <a:round/>
            <a:headEnd/>
            <a:tailEnd/>
          </a:ln>
        </p:spPr>
        <p:txBody>
          <a:bodyPr wrap="none" anchor="ctr"/>
          <a:lstStyle/>
          <a:p>
            <a:pPr algn="ctr"/>
            <a:r>
              <a:rPr lang="en-US" sz="2000" b="1" dirty="0">
                <a:solidFill>
                  <a:schemeClr val="bg1"/>
                </a:solidFill>
              </a:rPr>
              <a:t>2</a:t>
            </a:r>
          </a:p>
        </p:txBody>
      </p:sp>
      <p:sp>
        <p:nvSpPr>
          <p:cNvPr id="8" name="Oval 30"/>
          <p:cNvSpPr>
            <a:spLocks noChangeArrowheads="1"/>
          </p:cNvSpPr>
          <p:nvPr/>
        </p:nvSpPr>
        <p:spPr bwMode="gray">
          <a:xfrm>
            <a:off x="6096000" y="3024610"/>
            <a:ext cx="304800" cy="304800"/>
          </a:xfrm>
          <a:prstGeom prst="ellipse">
            <a:avLst/>
          </a:prstGeom>
          <a:solidFill>
            <a:srgbClr val="E5BE19"/>
          </a:solidFill>
          <a:ln w="12700" algn="ctr">
            <a:solidFill>
              <a:srgbClr val="FFFFFF"/>
            </a:solidFill>
            <a:round/>
            <a:headEnd/>
            <a:tailEnd/>
          </a:ln>
        </p:spPr>
        <p:txBody>
          <a:bodyPr wrap="none" anchor="ctr"/>
          <a:lstStyle/>
          <a:p>
            <a:pPr algn="ctr"/>
            <a:r>
              <a:rPr lang="en-US" sz="2000" b="1" dirty="0">
                <a:solidFill>
                  <a:schemeClr val="bg1"/>
                </a:solidFill>
              </a:rPr>
              <a:t>3</a:t>
            </a:r>
          </a:p>
        </p:txBody>
      </p:sp>
      <p:sp>
        <p:nvSpPr>
          <p:cNvPr id="9" name="Oval 32"/>
          <p:cNvSpPr>
            <a:spLocks noChangeArrowheads="1"/>
          </p:cNvSpPr>
          <p:nvPr/>
        </p:nvSpPr>
        <p:spPr bwMode="gray">
          <a:xfrm>
            <a:off x="4397375" y="4672435"/>
            <a:ext cx="304800" cy="304800"/>
          </a:xfrm>
          <a:prstGeom prst="ellipse">
            <a:avLst/>
          </a:prstGeom>
          <a:solidFill>
            <a:srgbClr val="E5BE19"/>
          </a:solidFill>
          <a:ln w="12700" algn="ctr">
            <a:solidFill>
              <a:srgbClr val="FFFFFF"/>
            </a:solidFill>
            <a:round/>
            <a:headEnd/>
            <a:tailEnd/>
          </a:ln>
        </p:spPr>
        <p:txBody>
          <a:bodyPr wrap="none" anchor="ctr"/>
          <a:lstStyle/>
          <a:p>
            <a:pPr algn="ctr"/>
            <a:r>
              <a:rPr lang="en-US" sz="2000" b="1" dirty="0">
                <a:solidFill>
                  <a:schemeClr val="bg1"/>
                </a:solidFill>
              </a:rPr>
              <a:t>5</a:t>
            </a:r>
          </a:p>
        </p:txBody>
      </p:sp>
      <p:sp>
        <p:nvSpPr>
          <p:cNvPr id="10" name="PPTShape_0"/>
          <p:cNvSpPr>
            <a:spLocks noChangeShapeType="1"/>
          </p:cNvSpPr>
          <p:nvPr/>
        </p:nvSpPr>
        <p:spPr bwMode="auto">
          <a:xfrm>
            <a:off x="5019675" y="3462760"/>
            <a:ext cx="152400" cy="736600"/>
          </a:xfrm>
          <a:prstGeom prst="line">
            <a:avLst/>
          </a:prstGeom>
          <a:noFill/>
          <a:ln w="38100">
            <a:solidFill>
              <a:srgbClr val="E5BE19"/>
            </a:solidFill>
            <a:round/>
            <a:headEnd/>
            <a:tailEnd/>
          </a:ln>
          <a:extLst>
            <a:ext uri="{909E8E84-426E-40DD-AFC4-6F175D3DCCD1}">
              <a14:hiddenFill xmlns:a14="http://schemas.microsoft.com/office/drawing/2010/main">
                <a:noFill/>
              </a14:hiddenFill>
            </a:ext>
          </a:extLst>
        </p:spPr>
        <p:txBody>
          <a:bodyPr>
            <a:spAutoFit/>
          </a:bodyPr>
          <a:lstStyle/>
          <a:p>
            <a:endParaRPr lang="fr-CH"/>
          </a:p>
        </p:txBody>
      </p:sp>
      <p:sp>
        <p:nvSpPr>
          <p:cNvPr id="11" name="Oval 31"/>
          <p:cNvSpPr>
            <a:spLocks noChangeArrowheads="1"/>
          </p:cNvSpPr>
          <p:nvPr/>
        </p:nvSpPr>
        <p:spPr bwMode="gray">
          <a:xfrm>
            <a:off x="5026025" y="4177135"/>
            <a:ext cx="304800" cy="304800"/>
          </a:xfrm>
          <a:prstGeom prst="ellipse">
            <a:avLst/>
          </a:prstGeom>
          <a:solidFill>
            <a:srgbClr val="E5BE19"/>
          </a:solidFill>
          <a:ln w="12700" algn="ctr">
            <a:solidFill>
              <a:srgbClr val="FFFFFF"/>
            </a:solidFill>
            <a:round/>
            <a:headEnd/>
            <a:tailEnd/>
          </a:ln>
        </p:spPr>
        <p:txBody>
          <a:bodyPr wrap="none" anchor="ctr"/>
          <a:lstStyle/>
          <a:p>
            <a:pPr algn="ctr"/>
            <a:r>
              <a:rPr lang="en-US" sz="2000" b="1" dirty="0">
                <a:solidFill>
                  <a:schemeClr val="bg1"/>
                </a:solidFill>
              </a:rPr>
              <a:t>4</a:t>
            </a:r>
          </a:p>
        </p:txBody>
      </p:sp>
      <p:sp>
        <p:nvSpPr>
          <p:cNvPr id="12" name="Line 36"/>
          <p:cNvSpPr>
            <a:spLocks noChangeShapeType="1"/>
          </p:cNvSpPr>
          <p:nvPr/>
        </p:nvSpPr>
        <p:spPr bwMode="auto">
          <a:xfrm>
            <a:off x="5476875" y="3167485"/>
            <a:ext cx="619125" cy="9525"/>
          </a:xfrm>
          <a:prstGeom prst="line">
            <a:avLst/>
          </a:prstGeom>
          <a:noFill/>
          <a:ln w="38100">
            <a:solidFill>
              <a:srgbClr val="E5BE19"/>
            </a:solidFill>
            <a:round/>
            <a:headEnd/>
            <a:tailEnd/>
          </a:ln>
          <a:extLst>
            <a:ext uri="{909E8E84-426E-40DD-AFC4-6F175D3DCCD1}">
              <a14:hiddenFill xmlns:a14="http://schemas.microsoft.com/office/drawing/2010/main">
                <a:noFill/>
              </a14:hiddenFill>
            </a:ext>
          </a:extLst>
        </p:spPr>
        <p:txBody>
          <a:bodyPr>
            <a:spAutoFit/>
          </a:bodyPr>
          <a:lstStyle/>
          <a:p>
            <a:endParaRPr lang="fr-CH"/>
          </a:p>
        </p:txBody>
      </p:sp>
      <p:sp>
        <p:nvSpPr>
          <p:cNvPr id="13" name="Oval 42"/>
          <p:cNvSpPr>
            <a:spLocks noChangeArrowheads="1"/>
          </p:cNvSpPr>
          <p:nvPr/>
        </p:nvSpPr>
        <p:spPr bwMode="gray">
          <a:xfrm>
            <a:off x="3429000" y="4691485"/>
            <a:ext cx="304800" cy="304800"/>
          </a:xfrm>
          <a:prstGeom prst="ellipse">
            <a:avLst/>
          </a:prstGeom>
          <a:solidFill>
            <a:srgbClr val="E5BE19"/>
          </a:solidFill>
          <a:ln w="12700" algn="ctr">
            <a:solidFill>
              <a:srgbClr val="FFFFFF"/>
            </a:solidFill>
            <a:round/>
            <a:headEnd/>
            <a:tailEnd/>
          </a:ln>
        </p:spPr>
        <p:txBody>
          <a:bodyPr wrap="none" anchor="ctr"/>
          <a:lstStyle/>
          <a:p>
            <a:pPr algn="ctr"/>
            <a:r>
              <a:rPr lang="en-US" sz="2000" b="1" dirty="0">
                <a:solidFill>
                  <a:schemeClr val="bg1"/>
                </a:solidFill>
              </a:rPr>
              <a:t>6</a:t>
            </a:r>
          </a:p>
        </p:txBody>
      </p:sp>
      <p:sp>
        <p:nvSpPr>
          <p:cNvPr id="14" name="Line 43"/>
          <p:cNvSpPr>
            <a:spLocks noChangeShapeType="1"/>
          </p:cNvSpPr>
          <p:nvPr/>
        </p:nvSpPr>
        <p:spPr bwMode="auto">
          <a:xfrm flipH="1">
            <a:off x="3686175" y="3205585"/>
            <a:ext cx="790575" cy="1543050"/>
          </a:xfrm>
          <a:prstGeom prst="line">
            <a:avLst/>
          </a:prstGeom>
          <a:noFill/>
          <a:ln w="38100">
            <a:solidFill>
              <a:srgbClr val="E5BE19"/>
            </a:solidFill>
            <a:round/>
            <a:headEnd/>
            <a:tailEnd/>
          </a:ln>
          <a:extLst>
            <a:ext uri="{909E8E84-426E-40DD-AFC4-6F175D3DCCD1}">
              <a14:hiddenFill xmlns:a14="http://schemas.microsoft.com/office/drawing/2010/main">
                <a:noFill/>
              </a14:hiddenFill>
            </a:ext>
          </a:extLst>
        </p:spPr>
        <p:txBody>
          <a:bodyPr>
            <a:spAutoFit/>
          </a:bodyPr>
          <a:lstStyle/>
          <a:p>
            <a:endParaRPr lang="fr-CH"/>
          </a:p>
        </p:txBody>
      </p:sp>
      <p:pic>
        <p:nvPicPr>
          <p:cNvPr id="15" name="Picture 19"/>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5652120" y="3871367"/>
            <a:ext cx="14382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7"/>
          <p:cNvSpPr txBox="1">
            <a:spLocks noChangeArrowheads="1"/>
          </p:cNvSpPr>
          <p:nvPr/>
        </p:nvSpPr>
        <p:spPr bwMode="auto">
          <a:xfrm>
            <a:off x="3707904" y="1196976"/>
            <a:ext cx="1858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fr-CH" sz="1400" dirty="0"/>
              <a:t>KIT KAT</a:t>
            </a:r>
            <a:endParaRPr lang="fr-FR" sz="1400" dirty="0"/>
          </a:p>
        </p:txBody>
      </p:sp>
      <p:pic>
        <p:nvPicPr>
          <p:cNvPr id="17" name="Picture 8"/>
          <p:cNvPicPr>
            <a:picLocks noChangeAspect="1" noChangeArrowheads="1"/>
          </p:cNvPicPr>
          <p:nvPr>
            <p:custDataLst>
              <p:tags r:id="rId2"/>
            </p:custDataLst>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204913" y="3405610"/>
            <a:ext cx="105568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174750" y="2643610"/>
            <a:ext cx="8953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PTShape_1"/>
          <p:cNvSpPr>
            <a:spLocks noChangeArrowheads="1"/>
          </p:cNvSpPr>
          <p:nvPr/>
        </p:nvSpPr>
        <p:spPr bwMode="gray">
          <a:xfrm>
            <a:off x="2647950" y="4167610"/>
            <a:ext cx="304800" cy="304800"/>
          </a:xfrm>
          <a:prstGeom prst="ellipse">
            <a:avLst/>
          </a:prstGeom>
          <a:solidFill>
            <a:srgbClr val="E5BE19"/>
          </a:solidFill>
          <a:ln w="12700" algn="ctr">
            <a:solidFill>
              <a:srgbClr val="FFFFFF"/>
            </a:solidFill>
            <a:round/>
            <a:headEnd/>
            <a:tailEnd/>
          </a:ln>
        </p:spPr>
        <p:txBody>
          <a:bodyPr wrap="none" anchor="ctr"/>
          <a:lstStyle/>
          <a:p>
            <a:pPr algn="ctr"/>
            <a:r>
              <a:rPr lang="en-US" sz="2000" b="1" dirty="0">
                <a:solidFill>
                  <a:schemeClr val="bg1"/>
                </a:solidFill>
              </a:rPr>
              <a:t>7</a:t>
            </a:r>
          </a:p>
        </p:txBody>
      </p:sp>
      <p:sp>
        <p:nvSpPr>
          <p:cNvPr id="20" name="PPTShape_2"/>
          <p:cNvSpPr>
            <a:spLocks noChangeShapeType="1"/>
          </p:cNvSpPr>
          <p:nvPr/>
        </p:nvSpPr>
        <p:spPr bwMode="auto">
          <a:xfrm flipH="1">
            <a:off x="2943225" y="3405610"/>
            <a:ext cx="1000125" cy="838200"/>
          </a:xfrm>
          <a:prstGeom prst="line">
            <a:avLst/>
          </a:prstGeom>
          <a:noFill/>
          <a:ln w="38100">
            <a:solidFill>
              <a:srgbClr val="E5BE19"/>
            </a:solidFill>
            <a:round/>
            <a:headEnd/>
            <a:tailEnd/>
          </a:ln>
          <a:extLst>
            <a:ext uri="{909E8E84-426E-40DD-AFC4-6F175D3DCCD1}">
              <a14:hiddenFill xmlns:a14="http://schemas.microsoft.com/office/drawing/2010/main">
                <a:noFill/>
              </a14:hiddenFill>
            </a:ext>
          </a:extLst>
        </p:spPr>
        <p:txBody>
          <a:bodyPr>
            <a:spAutoFit/>
          </a:bodyPr>
          <a:lstStyle/>
          <a:p>
            <a:endParaRPr lang="fr-CH"/>
          </a:p>
        </p:txBody>
      </p:sp>
      <p:sp>
        <p:nvSpPr>
          <p:cNvPr id="21" name="PPTShape_3"/>
          <p:cNvSpPr>
            <a:spLocks noChangeArrowheads="1"/>
          </p:cNvSpPr>
          <p:nvPr/>
        </p:nvSpPr>
        <p:spPr bwMode="gray">
          <a:xfrm>
            <a:off x="2447925" y="3529435"/>
            <a:ext cx="304800" cy="304800"/>
          </a:xfrm>
          <a:prstGeom prst="ellipse">
            <a:avLst/>
          </a:prstGeom>
          <a:solidFill>
            <a:srgbClr val="E5BE19"/>
          </a:solidFill>
          <a:ln w="12700" algn="ctr">
            <a:solidFill>
              <a:srgbClr val="FFFFFF"/>
            </a:solidFill>
            <a:round/>
            <a:headEnd/>
            <a:tailEnd/>
          </a:ln>
        </p:spPr>
        <p:txBody>
          <a:bodyPr wrap="none" anchor="ctr"/>
          <a:lstStyle/>
          <a:p>
            <a:pPr algn="ctr"/>
            <a:r>
              <a:rPr lang="en-US" sz="2000" b="1" dirty="0">
                <a:solidFill>
                  <a:schemeClr val="bg1"/>
                </a:solidFill>
              </a:rPr>
              <a:t>8</a:t>
            </a:r>
          </a:p>
        </p:txBody>
      </p:sp>
      <p:sp>
        <p:nvSpPr>
          <p:cNvPr id="22" name="PPTShape_4"/>
          <p:cNvSpPr>
            <a:spLocks noChangeShapeType="1"/>
          </p:cNvSpPr>
          <p:nvPr/>
        </p:nvSpPr>
        <p:spPr bwMode="auto">
          <a:xfrm flipH="1">
            <a:off x="2743200" y="3243685"/>
            <a:ext cx="1200150" cy="361950"/>
          </a:xfrm>
          <a:prstGeom prst="line">
            <a:avLst/>
          </a:prstGeom>
          <a:noFill/>
          <a:ln w="38100">
            <a:solidFill>
              <a:srgbClr val="E5BE19"/>
            </a:solidFill>
            <a:round/>
            <a:headEnd/>
            <a:tailEnd/>
          </a:ln>
          <a:extLst>
            <a:ext uri="{909E8E84-426E-40DD-AFC4-6F175D3DCCD1}">
              <a14:hiddenFill xmlns:a14="http://schemas.microsoft.com/office/drawing/2010/main">
                <a:noFill/>
              </a14:hiddenFill>
            </a:ext>
          </a:extLst>
        </p:spPr>
        <p:txBody>
          <a:bodyPr>
            <a:spAutoFit/>
          </a:bodyPr>
          <a:lstStyle/>
          <a:p>
            <a:endParaRPr lang="fr-CH"/>
          </a:p>
        </p:txBody>
      </p:sp>
      <p:sp>
        <p:nvSpPr>
          <p:cNvPr id="23" name="PPTShape_5"/>
          <p:cNvSpPr>
            <a:spLocks noChangeArrowheads="1"/>
          </p:cNvSpPr>
          <p:nvPr/>
        </p:nvSpPr>
        <p:spPr bwMode="gray">
          <a:xfrm>
            <a:off x="2219325" y="2796010"/>
            <a:ext cx="361950" cy="390525"/>
          </a:xfrm>
          <a:prstGeom prst="ellipse">
            <a:avLst/>
          </a:prstGeom>
          <a:solidFill>
            <a:srgbClr val="E5BE19"/>
          </a:solidFill>
          <a:ln w="12700" algn="ctr">
            <a:solidFill>
              <a:srgbClr val="FFFFFF"/>
            </a:solidFill>
            <a:round/>
            <a:headEnd/>
            <a:tailEnd/>
          </a:ln>
        </p:spPr>
        <p:txBody>
          <a:bodyPr wrap="none" anchor="ctr"/>
          <a:lstStyle/>
          <a:p>
            <a:pPr algn="ctr"/>
            <a:r>
              <a:rPr lang="en-US" sz="2000" b="1" dirty="0">
                <a:solidFill>
                  <a:schemeClr val="bg1"/>
                </a:solidFill>
              </a:rPr>
              <a:t>9</a:t>
            </a:r>
          </a:p>
        </p:txBody>
      </p:sp>
      <p:sp>
        <p:nvSpPr>
          <p:cNvPr id="24" name="PPTShape_6"/>
          <p:cNvSpPr>
            <a:spLocks noChangeShapeType="1"/>
          </p:cNvSpPr>
          <p:nvPr/>
        </p:nvSpPr>
        <p:spPr bwMode="auto">
          <a:xfrm flipH="1" flipV="1">
            <a:off x="2571750" y="2957935"/>
            <a:ext cx="1295400" cy="28575"/>
          </a:xfrm>
          <a:prstGeom prst="line">
            <a:avLst/>
          </a:prstGeom>
          <a:noFill/>
          <a:ln w="38100">
            <a:solidFill>
              <a:srgbClr val="E5BE19"/>
            </a:solidFill>
            <a:round/>
            <a:headEnd/>
            <a:tailEnd/>
          </a:ln>
          <a:extLst>
            <a:ext uri="{909E8E84-426E-40DD-AFC4-6F175D3DCCD1}">
              <a14:hiddenFill xmlns:a14="http://schemas.microsoft.com/office/drawing/2010/main">
                <a:noFill/>
              </a14:hiddenFill>
            </a:ext>
          </a:extLst>
        </p:spPr>
        <p:txBody>
          <a:bodyPr>
            <a:spAutoFit/>
          </a:bodyPr>
          <a:lstStyle/>
          <a:p>
            <a:endParaRPr lang="fr-CH"/>
          </a:p>
        </p:txBody>
      </p:sp>
      <p:sp>
        <p:nvSpPr>
          <p:cNvPr id="25" name="PPTShape_7"/>
          <p:cNvSpPr>
            <a:spLocks noChangeArrowheads="1"/>
          </p:cNvSpPr>
          <p:nvPr/>
        </p:nvSpPr>
        <p:spPr bwMode="gray">
          <a:xfrm>
            <a:off x="2762250" y="2062585"/>
            <a:ext cx="390525" cy="333375"/>
          </a:xfrm>
          <a:prstGeom prst="ellipse">
            <a:avLst/>
          </a:prstGeom>
          <a:solidFill>
            <a:srgbClr val="E5BE19"/>
          </a:solidFill>
          <a:ln w="12700" algn="ctr">
            <a:noFill/>
            <a:round/>
            <a:headEnd/>
            <a:tailEnd/>
          </a:ln>
        </p:spPr>
        <p:txBody>
          <a:bodyPr wrap="none" anchor="ctr"/>
          <a:lstStyle/>
          <a:p>
            <a:pPr algn="ctr"/>
            <a:r>
              <a:rPr lang="en-US" sz="2000" b="1" dirty="0">
                <a:solidFill>
                  <a:schemeClr val="bg1"/>
                </a:solidFill>
              </a:rPr>
              <a:t>10</a:t>
            </a:r>
          </a:p>
        </p:txBody>
      </p:sp>
      <p:sp>
        <p:nvSpPr>
          <p:cNvPr id="26" name="PPTShape_8"/>
          <p:cNvSpPr>
            <a:spLocks noChangeShapeType="1"/>
          </p:cNvSpPr>
          <p:nvPr/>
        </p:nvSpPr>
        <p:spPr bwMode="auto">
          <a:xfrm>
            <a:off x="3124200" y="2272135"/>
            <a:ext cx="655711" cy="437009"/>
          </a:xfrm>
          <a:prstGeom prst="line">
            <a:avLst/>
          </a:prstGeom>
          <a:noFill/>
          <a:ln w="38100">
            <a:solidFill>
              <a:srgbClr val="E5BE19"/>
            </a:solidFill>
            <a:round/>
            <a:headEnd/>
            <a:tailEnd/>
          </a:ln>
          <a:extLst>
            <a:ext uri="{909E8E84-426E-40DD-AFC4-6F175D3DCCD1}">
              <a14:hiddenFill xmlns:a14="http://schemas.microsoft.com/office/drawing/2010/main">
                <a:noFill/>
              </a14:hiddenFill>
            </a:ext>
          </a:extLst>
        </p:spPr>
        <p:txBody>
          <a:bodyPr wrap="square">
            <a:spAutoFit/>
          </a:bodyPr>
          <a:lstStyle/>
          <a:p>
            <a:endParaRPr lang="fr-CH"/>
          </a:p>
        </p:txBody>
      </p:sp>
      <p:sp>
        <p:nvSpPr>
          <p:cNvPr id="27" name="TextBox 63"/>
          <p:cNvSpPr txBox="1">
            <a:spLocks noChangeArrowheads="1"/>
          </p:cNvSpPr>
          <p:nvPr/>
        </p:nvSpPr>
        <p:spPr bwMode="auto">
          <a:xfrm>
            <a:off x="181769" y="154072"/>
            <a:ext cx="84756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zh-CN" sz="3200" dirty="0">
                <a:solidFill>
                  <a:srgbClr val="003399"/>
                </a:solidFill>
                <a:latin typeface="+mn-lt"/>
                <a:ea typeface="SimSun" pitchFamily="2" charset="-122"/>
                <a:cs typeface="Times New Roman" pitchFamily="18" charset="0"/>
              </a:rPr>
              <a:t>Une Brand –&gt; </a:t>
            </a:r>
            <a:r>
              <a:rPr lang="en-GB" altLang="zh-CN" sz="3200" dirty="0" err="1">
                <a:solidFill>
                  <a:srgbClr val="003399"/>
                </a:solidFill>
                <a:latin typeface="+mn-lt"/>
                <a:ea typeface="SimSun" pitchFamily="2" charset="-122"/>
                <a:cs typeface="Times New Roman" pitchFamily="18" charset="0"/>
              </a:rPr>
              <a:t>plusieurs</a:t>
            </a:r>
            <a:r>
              <a:rPr lang="en-GB" altLang="zh-CN" sz="3200" dirty="0">
                <a:solidFill>
                  <a:srgbClr val="003399"/>
                </a:solidFill>
                <a:latin typeface="+mn-lt"/>
                <a:ea typeface="SimSun" pitchFamily="2" charset="-122"/>
                <a:cs typeface="Times New Roman" pitchFamily="18" charset="0"/>
              </a:rPr>
              <a:t> Marques… </a:t>
            </a:r>
            <a:r>
              <a:rPr lang="en-GB" altLang="zh-CN" sz="3200" dirty="0" err="1">
                <a:solidFill>
                  <a:srgbClr val="003399"/>
                </a:solidFill>
                <a:latin typeface="+mn-lt"/>
                <a:ea typeface="SimSun" pitchFamily="2" charset="-122"/>
                <a:cs typeface="Times New Roman" pitchFamily="18" charset="0"/>
              </a:rPr>
              <a:t>comme</a:t>
            </a:r>
            <a:r>
              <a:rPr lang="en-GB" altLang="zh-CN" sz="3200" dirty="0">
                <a:solidFill>
                  <a:srgbClr val="003399"/>
                </a:solidFill>
                <a:latin typeface="+mn-lt"/>
                <a:ea typeface="SimSun" pitchFamily="2" charset="-122"/>
                <a:cs typeface="Times New Roman" pitchFamily="18" charset="0"/>
              </a:rPr>
              <a:t> </a:t>
            </a:r>
            <a:r>
              <a:rPr lang="en-GB" altLang="zh-CN" sz="3200" dirty="0" err="1">
                <a:solidFill>
                  <a:srgbClr val="003399"/>
                </a:solidFill>
                <a:latin typeface="+mn-lt"/>
                <a:ea typeface="SimSun" pitchFamily="2" charset="-122"/>
                <a:cs typeface="Times New Roman" pitchFamily="18" charset="0"/>
              </a:rPr>
              <a:t>élément</a:t>
            </a:r>
            <a:r>
              <a:rPr lang="en-GB" altLang="zh-CN" sz="3200" dirty="0">
                <a:solidFill>
                  <a:srgbClr val="003399"/>
                </a:solidFill>
                <a:latin typeface="+mn-lt"/>
                <a:ea typeface="SimSun" pitchFamily="2" charset="-122"/>
                <a:cs typeface="Times New Roman" pitchFamily="18" charset="0"/>
              </a:rPr>
              <a:t> de </a:t>
            </a:r>
            <a:r>
              <a:rPr lang="en-GB" altLang="zh-CN" sz="3200" dirty="0" err="1">
                <a:solidFill>
                  <a:srgbClr val="003399"/>
                </a:solidFill>
                <a:latin typeface="+mn-lt"/>
                <a:ea typeface="SimSun" pitchFamily="2" charset="-122"/>
                <a:cs typeface="Times New Roman" pitchFamily="18" charset="0"/>
              </a:rPr>
              <a:t>réponse</a:t>
            </a:r>
            <a:r>
              <a:rPr lang="en-GB" altLang="zh-CN" sz="3200" dirty="0">
                <a:solidFill>
                  <a:srgbClr val="003399"/>
                </a:solidFill>
                <a:latin typeface="+mn-lt"/>
                <a:ea typeface="SimSun" pitchFamily="2" charset="-122"/>
                <a:cs typeface="Times New Roman" pitchFamily="18" charset="0"/>
              </a:rPr>
              <a:t> pour </a:t>
            </a:r>
            <a:r>
              <a:rPr lang="en-GB" altLang="zh-CN" sz="3200" dirty="0" err="1">
                <a:solidFill>
                  <a:srgbClr val="003399"/>
                </a:solidFill>
                <a:latin typeface="+mn-lt"/>
                <a:ea typeface="SimSun" pitchFamily="2" charset="-122"/>
                <a:cs typeface="Times New Roman" pitchFamily="18" charset="0"/>
              </a:rPr>
              <a:t>faciliter</a:t>
            </a:r>
            <a:r>
              <a:rPr lang="en-GB" altLang="zh-CN" sz="3200" dirty="0">
                <a:solidFill>
                  <a:srgbClr val="003399"/>
                </a:solidFill>
                <a:latin typeface="+mn-lt"/>
                <a:ea typeface="SimSun" pitchFamily="2" charset="-122"/>
                <a:cs typeface="Times New Roman" pitchFamily="18" charset="0"/>
              </a:rPr>
              <a:t> la </a:t>
            </a:r>
            <a:r>
              <a:rPr lang="en-GB" altLang="zh-CN" sz="3200" dirty="0" err="1">
                <a:solidFill>
                  <a:srgbClr val="003399"/>
                </a:solidFill>
                <a:latin typeface="+mn-lt"/>
                <a:ea typeface="SimSun" pitchFamily="2" charset="-122"/>
                <a:cs typeface="Times New Roman" pitchFamily="18" charset="0"/>
              </a:rPr>
              <a:t>défense</a:t>
            </a:r>
            <a:r>
              <a:rPr lang="en-GB" altLang="zh-CN" sz="3200" dirty="0">
                <a:solidFill>
                  <a:srgbClr val="003399"/>
                </a:solidFill>
                <a:latin typeface="+mn-lt"/>
                <a:ea typeface="SimSun" pitchFamily="2" charset="-122"/>
                <a:cs typeface="Times New Roman" pitchFamily="18" charset="0"/>
              </a:rPr>
              <a:t>!</a:t>
            </a:r>
          </a:p>
        </p:txBody>
      </p:sp>
      <p:pic>
        <p:nvPicPr>
          <p:cNvPr id="28" name="Picture 27" descr="have a break, have a KK.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48064" y="1495103"/>
            <a:ext cx="3024336" cy="412409"/>
          </a:xfrm>
          <a:prstGeom prst="rect">
            <a:avLst/>
          </a:prstGeom>
        </p:spPr>
      </p:pic>
      <p:pic>
        <p:nvPicPr>
          <p:cNvPr id="29" name="Picture 28" descr="Chocolove logo_3D.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26020" y="4275857"/>
            <a:ext cx="1057314" cy="651114"/>
          </a:xfrm>
          <a:prstGeom prst="rect">
            <a:avLst/>
          </a:prstGeom>
        </p:spPr>
      </p:pic>
      <p:pic>
        <p:nvPicPr>
          <p:cNvPr id="30" name="Picture 29" descr="3 KK logo.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60232" y="2503215"/>
            <a:ext cx="1246381" cy="1057275"/>
          </a:xfrm>
          <a:prstGeom prst="rect">
            <a:avLst/>
          </a:prstGeom>
        </p:spPr>
      </p:pic>
      <p:pic>
        <p:nvPicPr>
          <p:cNvPr id="31" name="Picture 30" descr="white oval KK.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43200" y="5033291"/>
            <a:ext cx="1224135" cy="1038404"/>
          </a:xfrm>
          <a:prstGeom prst="rect">
            <a:avLst/>
          </a:prstGeom>
        </p:spPr>
      </p:pic>
      <p:pic>
        <p:nvPicPr>
          <p:cNvPr id="32" name="Picture 31" descr="have a break.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1680" y="1557016"/>
            <a:ext cx="1368152" cy="249182"/>
          </a:xfrm>
          <a:prstGeom prst="rect">
            <a:avLst/>
          </a:prstGeom>
        </p:spPr>
      </p:pic>
      <p:sp>
        <p:nvSpPr>
          <p:cNvPr id="33" name="Text Box 7"/>
          <p:cNvSpPr txBox="1">
            <a:spLocks noChangeArrowheads="1"/>
          </p:cNvSpPr>
          <p:nvPr/>
        </p:nvSpPr>
        <p:spPr bwMode="auto">
          <a:xfrm>
            <a:off x="1430108" y="1753023"/>
            <a:ext cx="18589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fr-CH" sz="1000" dirty="0">
                <a:solidFill>
                  <a:schemeClr val="bg1">
                    <a:lumMod val="50000"/>
                  </a:schemeClr>
                </a:solidFill>
              </a:rPr>
              <a:t>(for POS material only)</a:t>
            </a:r>
            <a:endParaRPr lang="fr-FR" sz="1000" dirty="0">
              <a:solidFill>
                <a:schemeClr val="bg1">
                  <a:lumMod val="50000"/>
                </a:schemeClr>
              </a:solidFill>
            </a:endParaRPr>
          </a:p>
        </p:txBody>
      </p:sp>
      <p:pic>
        <p:nvPicPr>
          <p:cNvPr id="34" name="Picture 33" descr="kitkat pack.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63888" y="2558440"/>
            <a:ext cx="2031545" cy="1158592"/>
          </a:xfrm>
          <a:prstGeom prst="rect">
            <a:avLst/>
          </a:prstGeom>
        </p:spPr>
      </p:pic>
      <p:sp>
        <p:nvSpPr>
          <p:cNvPr id="35" name="Line 37"/>
          <p:cNvSpPr>
            <a:spLocks noChangeShapeType="1"/>
          </p:cNvSpPr>
          <p:nvPr/>
        </p:nvSpPr>
        <p:spPr bwMode="auto">
          <a:xfrm flipV="1">
            <a:off x="5086350" y="2338810"/>
            <a:ext cx="609600" cy="295275"/>
          </a:xfrm>
          <a:prstGeom prst="line">
            <a:avLst/>
          </a:prstGeom>
          <a:noFill/>
          <a:ln w="38100">
            <a:solidFill>
              <a:srgbClr val="E5BE19"/>
            </a:solidFill>
            <a:round/>
            <a:headEnd/>
            <a:tailEnd/>
          </a:ln>
          <a:extLst>
            <a:ext uri="{909E8E84-426E-40DD-AFC4-6F175D3DCCD1}">
              <a14:hiddenFill xmlns:a14="http://schemas.microsoft.com/office/drawing/2010/main">
                <a:noFill/>
              </a14:hiddenFill>
            </a:ext>
          </a:extLst>
        </p:spPr>
        <p:txBody>
          <a:bodyPr>
            <a:spAutoFit/>
          </a:bodyPr>
          <a:lstStyle/>
          <a:p>
            <a:endParaRPr lang="fr-CH"/>
          </a:p>
        </p:txBody>
      </p:sp>
      <p:sp>
        <p:nvSpPr>
          <p:cNvPr id="36" name="Line 38"/>
          <p:cNvSpPr>
            <a:spLocks noChangeShapeType="1"/>
          </p:cNvSpPr>
          <p:nvPr/>
        </p:nvSpPr>
        <p:spPr bwMode="auto">
          <a:xfrm flipH="1">
            <a:off x="4419600" y="1805410"/>
            <a:ext cx="133350" cy="866775"/>
          </a:xfrm>
          <a:prstGeom prst="line">
            <a:avLst/>
          </a:prstGeom>
          <a:noFill/>
          <a:ln w="38100">
            <a:solidFill>
              <a:srgbClr val="E5BE19"/>
            </a:solidFill>
            <a:round/>
            <a:headEnd/>
            <a:tailEnd/>
          </a:ln>
          <a:extLst>
            <a:ext uri="{909E8E84-426E-40DD-AFC4-6F175D3DCCD1}">
              <a14:hiddenFill xmlns:a14="http://schemas.microsoft.com/office/drawing/2010/main">
                <a:noFill/>
              </a14:hiddenFill>
            </a:ext>
          </a:extLst>
        </p:spPr>
        <p:txBody>
          <a:bodyPr>
            <a:spAutoFit/>
          </a:bodyPr>
          <a:lstStyle/>
          <a:p>
            <a:endParaRPr lang="fr-CH"/>
          </a:p>
        </p:txBody>
      </p:sp>
      <p:pic>
        <p:nvPicPr>
          <p:cNvPr id="37"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08104" y="5160907"/>
            <a:ext cx="1093365" cy="788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F699C28F-A74D-4FBD-B4D3-8CD8FF1E997B}" type="datetime1">
              <a:rPr lang="fr-FR" smtClean="0"/>
              <a:t>24/11/2019</a:t>
            </a:fld>
            <a:endParaRPr lang="fr-CH"/>
          </a:p>
        </p:txBody>
      </p:sp>
    </p:spTree>
    <p:extLst>
      <p:ext uri="{BB962C8B-B14F-4D97-AF65-F5344CB8AC3E}">
        <p14:creationId xmlns:p14="http://schemas.microsoft.com/office/powerpoint/2010/main" val="3290214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24" y="381000"/>
            <a:ext cx="8784976" cy="1224136"/>
          </a:xfrm>
        </p:spPr>
        <p:txBody>
          <a:bodyPr>
            <a:normAutofit/>
          </a:bodyPr>
          <a:lstStyle/>
          <a:p>
            <a:r>
              <a:rPr lang="fr-CH" sz="3200" dirty="0"/>
              <a:t>En conclusion…</a:t>
            </a:r>
          </a:p>
        </p:txBody>
      </p:sp>
      <p:sp>
        <p:nvSpPr>
          <p:cNvPr id="3" name="Content Placeholder 2"/>
          <p:cNvSpPr>
            <a:spLocks noGrp="1"/>
          </p:cNvSpPr>
          <p:nvPr>
            <p:ph idx="1"/>
          </p:nvPr>
        </p:nvSpPr>
        <p:spPr>
          <a:xfrm>
            <a:off x="228600" y="1981200"/>
            <a:ext cx="8568952" cy="3960440"/>
          </a:xfrm>
        </p:spPr>
        <p:txBody>
          <a:bodyPr>
            <a:normAutofit/>
          </a:bodyPr>
          <a:lstStyle/>
          <a:p>
            <a:endParaRPr lang="en-US" dirty="0"/>
          </a:p>
          <a:p>
            <a:pPr marL="0" indent="0">
              <a:buNone/>
            </a:pPr>
            <a:r>
              <a:rPr lang="en-US" dirty="0">
                <a:solidFill>
                  <a:srgbClr val="0037A4"/>
                </a:solidFill>
              </a:rPr>
              <a:t>“Les </a:t>
            </a:r>
            <a:r>
              <a:rPr lang="en-US" dirty="0" err="1">
                <a:solidFill>
                  <a:srgbClr val="0037A4"/>
                </a:solidFill>
              </a:rPr>
              <a:t>valeurs</a:t>
            </a:r>
            <a:r>
              <a:rPr lang="en-US" dirty="0">
                <a:solidFill>
                  <a:srgbClr val="0037A4"/>
                </a:solidFill>
              </a:rPr>
              <a:t> les plus </a:t>
            </a:r>
            <a:r>
              <a:rPr lang="en-US" dirty="0" err="1">
                <a:solidFill>
                  <a:srgbClr val="0037A4"/>
                </a:solidFill>
              </a:rPr>
              <a:t>importantes</a:t>
            </a:r>
            <a:r>
              <a:rPr lang="en-US" dirty="0">
                <a:solidFill>
                  <a:srgbClr val="0037A4"/>
                </a:solidFill>
              </a:rPr>
              <a:t> pour </a:t>
            </a:r>
            <a:r>
              <a:rPr lang="en-US" dirty="0" err="1">
                <a:solidFill>
                  <a:srgbClr val="0037A4"/>
                </a:solidFill>
              </a:rPr>
              <a:t>qu’une</a:t>
            </a:r>
            <a:r>
              <a:rPr lang="en-US" dirty="0">
                <a:solidFill>
                  <a:srgbClr val="0037A4"/>
                </a:solidFill>
              </a:rPr>
              <a:t> Brand survive à travers le temps </a:t>
            </a:r>
            <a:r>
              <a:rPr lang="en-US" dirty="0" err="1">
                <a:solidFill>
                  <a:srgbClr val="0037A4"/>
                </a:solidFill>
              </a:rPr>
              <a:t>sont</a:t>
            </a:r>
            <a:r>
              <a:rPr lang="en-US" dirty="0">
                <a:solidFill>
                  <a:srgbClr val="0037A4"/>
                </a:solidFill>
              </a:rPr>
              <a:t> la </a:t>
            </a:r>
            <a:r>
              <a:rPr lang="en-US" u="sng" dirty="0" err="1">
                <a:solidFill>
                  <a:srgbClr val="0037A4"/>
                </a:solidFill>
              </a:rPr>
              <a:t>Confiance</a:t>
            </a:r>
            <a:r>
              <a:rPr lang="en-US" dirty="0">
                <a:solidFill>
                  <a:srgbClr val="0037A4"/>
                </a:solidFill>
              </a:rPr>
              <a:t> (“trust”) et </a:t>
            </a:r>
            <a:r>
              <a:rPr lang="en-US" u="sng" dirty="0" err="1">
                <a:solidFill>
                  <a:srgbClr val="0037A4"/>
                </a:solidFill>
              </a:rPr>
              <a:t>l’Authenticité</a:t>
            </a:r>
            <a:r>
              <a:rPr lang="en-US" dirty="0">
                <a:solidFill>
                  <a:srgbClr val="0037A4"/>
                </a:solidFill>
              </a:rPr>
              <a:t>. Si </a:t>
            </a:r>
            <a:r>
              <a:rPr lang="en-US" dirty="0" err="1">
                <a:solidFill>
                  <a:srgbClr val="0037A4"/>
                </a:solidFill>
              </a:rPr>
              <a:t>vous</a:t>
            </a:r>
            <a:r>
              <a:rPr lang="en-US" dirty="0">
                <a:solidFill>
                  <a:srgbClr val="0037A4"/>
                </a:solidFill>
              </a:rPr>
              <a:t> </a:t>
            </a:r>
            <a:r>
              <a:rPr lang="en-US" dirty="0" err="1">
                <a:solidFill>
                  <a:srgbClr val="0037A4"/>
                </a:solidFill>
              </a:rPr>
              <a:t>n’avez</a:t>
            </a:r>
            <a:r>
              <a:rPr lang="en-US" dirty="0">
                <a:solidFill>
                  <a:srgbClr val="0037A4"/>
                </a:solidFill>
              </a:rPr>
              <a:t> plus la </a:t>
            </a:r>
            <a:r>
              <a:rPr lang="en-US" dirty="0" err="1">
                <a:solidFill>
                  <a:srgbClr val="0037A4"/>
                </a:solidFill>
              </a:rPr>
              <a:t>confiance</a:t>
            </a:r>
            <a:r>
              <a:rPr lang="en-US" dirty="0">
                <a:solidFill>
                  <a:srgbClr val="0037A4"/>
                </a:solidFill>
              </a:rPr>
              <a:t> et </a:t>
            </a:r>
            <a:r>
              <a:rPr lang="en-US" dirty="0" err="1">
                <a:solidFill>
                  <a:srgbClr val="0037A4"/>
                </a:solidFill>
              </a:rPr>
              <a:t>l’authenticité</a:t>
            </a:r>
            <a:r>
              <a:rPr lang="en-US" dirty="0">
                <a:solidFill>
                  <a:srgbClr val="0037A4"/>
                </a:solidFill>
              </a:rPr>
              <a:t> des </a:t>
            </a:r>
            <a:r>
              <a:rPr lang="en-US" dirty="0" err="1">
                <a:solidFill>
                  <a:srgbClr val="0037A4"/>
                </a:solidFill>
              </a:rPr>
              <a:t>consommateurs</a:t>
            </a:r>
            <a:r>
              <a:rPr lang="en-US" dirty="0">
                <a:solidFill>
                  <a:srgbClr val="0037A4"/>
                </a:solidFill>
              </a:rPr>
              <a:t>, </a:t>
            </a:r>
            <a:r>
              <a:rPr lang="en-US" dirty="0" err="1">
                <a:solidFill>
                  <a:srgbClr val="0037A4"/>
                </a:solidFill>
              </a:rPr>
              <a:t>alors</a:t>
            </a:r>
            <a:r>
              <a:rPr lang="en-US" dirty="0">
                <a:solidFill>
                  <a:srgbClr val="0037A4"/>
                </a:solidFill>
              </a:rPr>
              <a:t> la marque ne </a:t>
            </a:r>
            <a:r>
              <a:rPr lang="en-US" dirty="0" err="1">
                <a:solidFill>
                  <a:srgbClr val="0037A4"/>
                </a:solidFill>
              </a:rPr>
              <a:t>survivra</a:t>
            </a:r>
            <a:r>
              <a:rPr lang="en-US" dirty="0">
                <a:solidFill>
                  <a:srgbClr val="0037A4"/>
                </a:solidFill>
              </a:rPr>
              <a:t> pas </a:t>
            </a:r>
            <a:r>
              <a:rPr lang="en-US" dirty="0" err="1">
                <a:solidFill>
                  <a:srgbClr val="0037A4"/>
                </a:solidFill>
              </a:rPr>
              <a:t>parce</a:t>
            </a:r>
            <a:r>
              <a:rPr lang="en-US" dirty="0">
                <a:solidFill>
                  <a:srgbClr val="0037A4"/>
                </a:solidFill>
              </a:rPr>
              <a:t> que les gens </a:t>
            </a:r>
            <a:r>
              <a:rPr lang="en-US" dirty="0" err="1">
                <a:solidFill>
                  <a:srgbClr val="0037A4"/>
                </a:solidFill>
              </a:rPr>
              <a:t>rapidement</a:t>
            </a:r>
            <a:r>
              <a:rPr lang="en-US" dirty="0">
                <a:solidFill>
                  <a:srgbClr val="0037A4"/>
                </a:solidFill>
              </a:rPr>
              <a:t> </a:t>
            </a:r>
            <a:r>
              <a:rPr lang="en-US" dirty="0" err="1">
                <a:solidFill>
                  <a:srgbClr val="0037A4"/>
                </a:solidFill>
              </a:rPr>
              <a:t>considèreront</a:t>
            </a:r>
            <a:r>
              <a:rPr lang="en-US" dirty="0">
                <a:solidFill>
                  <a:srgbClr val="0037A4"/>
                </a:solidFill>
              </a:rPr>
              <a:t> la marque </a:t>
            </a:r>
            <a:r>
              <a:rPr lang="en-US" dirty="0" err="1">
                <a:solidFill>
                  <a:srgbClr val="0037A4"/>
                </a:solidFill>
              </a:rPr>
              <a:t>comme</a:t>
            </a:r>
            <a:r>
              <a:rPr lang="en-US" dirty="0">
                <a:solidFill>
                  <a:srgbClr val="0037A4"/>
                </a:solidFill>
              </a:rPr>
              <a:t> </a:t>
            </a:r>
            <a:r>
              <a:rPr lang="en-US" dirty="0" err="1">
                <a:solidFill>
                  <a:srgbClr val="0037A4"/>
                </a:solidFill>
              </a:rPr>
              <a:t>quelconque</a:t>
            </a:r>
            <a:r>
              <a:rPr lang="en-US" dirty="0">
                <a:solidFill>
                  <a:srgbClr val="0037A4"/>
                </a:solidFill>
              </a:rPr>
              <a:t> et </a:t>
            </a:r>
            <a:r>
              <a:rPr lang="en-US" dirty="0" err="1">
                <a:solidFill>
                  <a:srgbClr val="0037A4"/>
                </a:solidFill>
              </a:rPr>
              <a:t>inintéressante</a:t>
            </a:r>
            <a:r>
              <a:rPr lang="en-US" dirty="0">
                <a:solidFill>
                  <a:srgbClr val="0037A4"/>
                </a:solidFill>
              </a:rPr>
              <a:t>.” </a:t>
            </a:r>
          </a:p>
          <a:p>
            <a:endParaRPr lang="en-US" dirty="0">
              <a:solidFill>
                <a:srgbClr val="0037A4"/>
              </a:solidFill>
            </a:endParaRPr>
          </a:p>
          <a:p>
            <a:pPr marL="0" indent="0">
              <a:buNone/>
            </a:pPr>
            <a:r>
              <a:rPr lang="en-US" sz="2200" dirty="0">
                <a:solidFill>
                  <a:srgbClr val="0037A4"/>
                </a:solidFill>
              </a:rPr>
              <a:t>    </a:t>
            </a:r>
            <a:r>
              <a:rPr lang="en-US" sz="2200" dirty="0"/>
              <a:t>(</a:t>
            </a:r>
            <a:r>
              <a:rPr lang="en-US" sz="2200" dirty="0" err="1"/>
              <a:t>Nandu</a:t>
            </a:r>
            <a:r>
              <a:rPr lang="en-US" sz="2200" dirty="0"/>
              <a:t> </a:t>
            </a:r>
            <a:r>
              <a:rPr lang="en-US" sz="2200" dirty="0" err="1"/>
              <a:t>Nankishore</a:t>
            </a:r>
            <a:r>
              <a:rPr lang="en-US" sz="2200" dirty="0"/>
              <a:t> – </a:t>
            </a:r>
            <a:r>
              <a:rPr lang="en-US" sz="2200" dirty="0" err="1"/>
              <a:t>Ancien</a:t>
            </a:r>
            <a:r>
              <a:rPr lang="en-US" sz="2200" dirty="0"/>
              <a:t> Nestlé Executive VP Asia Oceania Africa)</a:t>
            </a:r>
          </a:p>
          <a:p>
            <a:pPr marL="0" indent="0">
              <a:buNone/>
            </a:pPr>
            <a:endParaRPr lang="fr-CH" dirty="0"/>
          </a:p>
        </p:txBody>
      </p:sp>
    </p:spTree>
    <p:extLst>
      <p:ext uri="{BB962C8B-B14F-4D97-AF65-F5344CB8AC3E}">
        <p14:creationId xmlns:p14="http://schemas.microsoft.com/office/powerpoint/2010/main" val="362453755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9600" y="274638"/>
            <a:ext cx="8229600" cy="715962"/>
          </a:xfrm>
        </p:spPr>
        <p:txBody>
          <a:bodyPr/>
          <a:lstStyle/>
          <a:p>
            <a:pPr algn="ctr"/>
            <a:r>
              <a:rPr lang="fr-CH" altLang="en-US" sz="3200" dirty="0"/>
              <a:t>Questions ?</a:t>
            </a:r>
          </a:p>
        </p:txBody>
      </p:sp>
      <p:sp>
        <p:nvSpPr>
          <p:cNvPr id="6" name="Slide Number Placeholder 5"/>
          <p:cNvSpPr>
            <a:spLocks noGrp="1"/>
          </p:cNvSpPr>
          <p:nvPr>
            <p:ph type="sldNum" sz="quarter" idx="4294967295"/>
          </p:nvPr>
        </p:nvSpPr>
        <p:spPr>
          <a:xfrm>
            <a:off x="179388" y="6524625"/>
            <a:ext cx="361950" cy="196850"/>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8769FE-A140-4756-B7C9-A72710754ADA}" type="slidenum">
              <a:rPr lang="en-US" altLang="fr-FR">
                <a:solidFill>
                  <a:schemeClr val="bg1"/>
                </a:solidFill>
              </a:rPr>
              <a:pPr eaLnBrk="1" hangingPunct="1"/>
              <a:t>38</a:t>
            </a:fld>
            <a:endParaRPr lang="en-US" altLang="fr-FR">
              <a:solidFill>
                <a:schemeClr val="bg1"/>
              </a:solidFill>
            </a:endParaRPr>
          </a:p>
        </p:txBody>
      </p:sp>
      <p:pic>
        <p:nvPicPr>
          <p:cNvPr id="2458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990600"/>
            <a:ext cx="280416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rot="16200000">
            <a:off x="3512820" y="990599"/>
            <a:ext cx="1752600" cy="861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4"/>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Blip>
                <a:blip r:embed="rId4"/>
              </a:buBlip>
              <a:defRPr sz="2400">
                <a:solidFill>
                  <a:schemeClr val="tx1"/>
                </a:solidFill>
                <a:latin typeface="+mn-lt"/>
                <a:cs typeface="+mn-cs"/>
              </a:defRPr>
            </a:lvl2pPr>
            <a:lvl3pPr marL="1143000" indent="-228600" algn="l" rtl="0" eaLnBrk="0" fontAlgn="base" hangingPunct="0">
              <a:spcBef>
                <a:spcPct val="20000"/>
              </a:spcBef>
              <a:spcAft>
                <a:spcPct val="0"/>
              </a:spcAft>
              <a:buBlip>
                <a:blip r:embed="rId4"/>
              </a:buBlip>
              <a:defRPr sz="2400">
                <a:solidFill>
                  <a:schemeClr val="tx1"/>
                </a:solidFill>
                <a:latin typeface="+mn-lt"/>
                <a:cs typeface="+mn-cs"/>
              </a:defRPr>
            </a:lvl3pPr>
            <a:lvl4pPr marL="1600200" indent="-228600" algn="l" rtl="0" eaLnBrk="0" fontAlgn="base" hangingPunct="0">
              <a:spcBef>
                <a:spcPct val="20000"/>
              </a:spcBef>
              <a:spcAft>
                <a:spcPct val="0"/>
              </a:spcAft>
              <a:buBlip>
                <a:blip r:embed="rId4"/>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4"/>
              </a:buBlip>
              <a:defRPr sz="2400">
                <a:solidFill>
                  <a:schemeClr val="tx1"/>
                </a:solidFill>
                <a:latin typeface="+mn-lt"/>
                <a:cs typeface="+mn-cs"/>
              </a:defRPr>
            </a:lvl5pPr>
            <a:lvl6pPr marL="2514600" indent="-228600" algn="l" rtl="0" fontAlgn="base">
              <a:spcBef>
                <a:spcPct val="20000"/>
              </a:spcBef>
              <a:spcAft>
                <a:spcPct val="0"/>
              </a:spcAft>
              <a:buBlip>
                <a:blip r:embed="rId4"/>
              </a:buBlip>
              <a:defRPr sz="2400">
                <a:solidFill>
                  <a:schemeClr val="tx1"/>
                </a:solidFill>
                <a:latin typeface="+mn-lt"/>
                <a:cs typeface="+mn-cs"/>
              </a:defRPr>
            </a:lvl6pPr>
            <a:lvl7pPr marL="2971800" indent="-228600" algn="l" rtl="0" fontAlgn="base">
              <a:spcBef>
                <a:spcPct val="20000"/>
              </a:spcBef>
              <a:spcAft>
                <a:spcPct val="0"/>
              </a:spcAft>
              <a:buBlip>
                <a:blip r:embed="rId4"/>
              </a:buBlip>
              <a:defRPr sz="2400">
                <a:solidFill>
                  <a:schemeClr val="tx1"/>
                </a:solidFill>
                <a:latin typeface="+mn-lt"/>
                <a:cs typeface="+mn-cs"/>
              </a:defRPr>
            </a:lvl7pPr>
            <a:lvl8pPr marL="3429000" indent="-228600" algn="l" rtl="0" fontAlgn="base">
              <a:spcBef>
                <a:spcPct val="20000"/>
              </a:spcBef>
              <a:spcAft>
                <a:spcPct val="0"/>
              </a:spcAft>
              <a:buBlip>
                <a:blip r:embed="rId4"/>
              </a:buBlip>
              <a:defRPr sz="2400">
                <a:solidFill>
                  <a:schemeClr val="tx1"/>
                </a:solidFill>
                <a:latin typeface="+mn-lt"/>
                <a:cs typeface="+mn-cs"/>
              </a:defRPr>
            </a:lvl8pPr>
            <a:lvl9pPr marL="3886200" indent="-228600" algn="l" rtl="0" fontAlgn="base">
              <a:spcBef>
                <a:spcPct val="20000"/>
              </a:spcBef>
              <a:spcAft>
                <a:spcPct val="0"/>
              </a:spcAft>
              <a:buBlip>
                <a:blip r:embed="rId4"/>
              </a:buBlip>
              <a:defRPr sz="2400">
                <a:solidFill>
                  <a:schemeClr val="tx1"/>
                </a:solidFill>
                <a:latin typeface="+mn-lt"/>
                <a:cs typeface="+mn-cs"/>
              </a:defRPr>
            </a:lvl9pPr>
          </a:lstStyle>
          <a:p>
            <a:pPr marL="0" indent="0" algn="ctr">
              <a:buFontTx/>
              <a:buNone/>
            </a:pPr>
            <a:r>
              <a:rPr lang="fr-CH" sz="2800" kern="0" dirty="0"/>
              <a:t>Merci pour votre attention</a:t>
            </a:r>
            <a:r>
              <a:rPr lang="fr-CH" sz="3200" kern="0" dirty="0"/>
              <a:t>!</a:t>
            </a:r>
          </a:p>
          <a:p>
            <a:pPr marL="0" indent="0" algn="ctr" eaLnBrk="1" fontAlgn="auto" hangingPunct="1">
              <a:spcBef>
                <a:spcPts val="0"/>
              </a:spcBef>
              <a:spcAft>
                <a:spcPts val="0"/>
              </a:spcAft>
              <a:buNone/>
              <a:defRPr/>
            </a:pPr>
            <a:endParaRPr lang="en-GB" altLang="de-DE" sz="2000" kern="0" dirty="0">
              <a:solidFill>
                <a:srgbClr val="0037A4"/>
              </a:solidFill>
              <a:latin typeface="Arial" panose="020B0604020202020204" pitchFamily="34" charset="0"/>
              <a:ea typeface="ヒラギノ角ゴ Pro W3" pitchFamily="1" charset="-128"/>
              <a:cs typeface="Arial" panose="020B0604020202020204" pitchFamily="34" charset="0"/>
            </a:endParaRPr>
          </a:p>
          <a:p>
            <a:pPr marL="0" indent="0" algn="ctr" eaLnBrk="1" fontAlgn="auto" hangingPunct="1">
              <a:spcBef>
                <a:spcPts val="0"/>
              </a:spcBef>
              <a:spcAft>
                <a:spcPts val="0"/>
              </a:spcAft>
              <a:buNone/>
              <a:defRPr/>
            </a:pPr>
            <a:r>
              <a:rPr lang="en-GB" altLang="de-DE" sz="2000" kern="0" dirty="0">
                <a:solidFill>
                  <a:srgbClr val="0037A4"/>
                </a:solidFill>
                <a:latin typeface="Arial" panose="020B0604020202020204" pitchFamily="34" charset="0"/>
                <a:ea typeface="ヒラギノ角ゴ Pro W3" pitchFamily="1" charset="-128"/>
                <a:cs typeface="Arial" panose="020B0604020202020204" pitchFamily="34" charset="0"/>
              </a:rPr>
              <a:t>Hubert Doléac – Former Senior Legal Counsel IP - Nestlé</a:t>
            </a:r>
            <a:endParaRPr lang="de-DE" sz="2000" kern="0" dirty="0">
              <a:solidFill>
                <a:srgbClr val="0037A4"/>
              </a:solidFill>
            </a:endParaRPr>
          </a:p>
          <a:p>
            <a:pPr marL="0" indent="0" algn="ctr" eaLnBrk="1" fontAlgn="auto" hangingPunct="1">
              <a:spcBef>
                <a:spcPts val="0"/>
              </a:spcBef>
              <a:spcAft>
                <a:spcPts val="0"/>
              </a:spcAft>
              <a:buNone/>
              <a:defRPr/>
            </a:pPr>
            <a:r>
              <a:rPr lang="en-GB" altLang="de-DE" sz="2000" kern="0" dirty="0" err="1">
                <a:solidFill>
                  <a:srgbClr val="0037A4"/>
                </a:solidFill>
                <a:latin typeface="Arial" panose="020B0604020202020204" pitchFamily="34" charset="0"/>
                <a:ea typeface="ヒラギノ角ゴ Pro W3" pitchFamily="1" charset="-128"/>
                <a:cs typeface="Arial" panose="020B0604020202020204" pitchFamily="34" charset="0"/>
              </a:rPr>
              <a:t>Troller</a:t>
            </a:r>
            <a:r>
              <a:rPr lang="en-GB" altLang="de-DE" sz="2000" kern="0" dirty="0">
                <a:solidFill>
                  <a:srgbClr val="0037A4"/>
                </a:solidFill>
                <a:latin typeface="Arial" panose="020B0604020202020204" pitchFamily="34" charset="0"/>
                <a:ea typeface="ヒラギノ角ゴ Pro W3" pitchFamily="1" charset="-128"/>
                <a:cs typeface="Arial" panose="020B0604020202020204" pitchFamily="34" charset="0"/>
              </a:rPr>
              <a:t> </a:t>
            </a:r>
            <a:r>
              <a:rPr lang="en-GB" altLang="de-DE" sz="2000" kern="0" dirty="0" err="1">
                <a:solidFill>
                  <a:srgbClr val="0037A4"/>
                </a:solidFill>
                <a:latin typeface="Arial" panose="020B0604020202020204" pitchFamily="34" charset="0"/>
                <a:ea typeface="ヒラギノ角ゴ Pro W3" pitchFamily="1" charset="-128"/>
                <a:cs typeface="Arial" panose="020B0604020202020204" pitchFamily="34" charset="0"/>
              </a:rPr>
              <a:t>Hitz</a:t>
            </a:r>
            <a:r>
              <a:rPr lang="en-GB" altLang="de-DE" sz="2000" kern="0" dirty="0">
                <a:solidFill>
                  <a:srgbClr val="0037A4"/>
                </a:solidFill>
                <a:latin typeface="Arial" panose="020B0604020202020204" pitchFamily="34" charset="0"/>
                <a:ea typeface="ヒラギノ角ゴ Pro W3" pitchFamily="1" charset="-128"/>
                <a:cs typeface="Arial" panose="020B0604020202020204" pitchFamily="34" charset="0"/>
              </a:rPr>
              <a:t> </a:t>
            </a:r>
            <a:r>
              <a:rPr lang="en-GB" altLang="de-DE" sz="2000" kern="0" dirty="0" err="1">
                <a:solidFill>
                  <a:srgbClr val="0037A4"/>
                </a:solidFill>
                <a:latin typeface="Arial" panose="020B0604020202020204" pitchFamily="34" charset="0"/>
                <a:ea typeface="ヒラギノ角ゴ Pro W3" pitchFamily="1" charset="-128"/>
                <a:cs typeface="Arial" panose="020B0604020202020204" pitchFamily="34" charset="0"/>
              </a:rPr>
              <a:t>Troller</a:t>
            </a:r>
            <a:r>
              <a:rPr lang="en-GB" altLang="de-DE" sz="2000" kern="0" dirty="0">
                <a:solidFill>
                  <a:srgbClr val="0037A4"/>
                </a:solidFill>
                <a:latin typeface="Arial" panose="020B0604020202020204" pitchFamily="34" charset="0"/>
                <a:ea typeface="ヒラギノ角ゴ Pro W3" pitchFamily="1" charset="-128"/>
                <a:cs typeface="Arial" panose="020B0604020202020204" pitchFamily="34" charset="0"/>
              </a:rPr>
              <a:t> – Berne/Switzerland – Doleac@trollerlaw.ch </a:t>
            </a:r>
          </a:p>
          <a:p>
            <a:pPr marL="0" indent="0" algn="ctr">
              <a:buFontTx/>
              <a:buNone/>
            </a:pPr>
            <a:endParaRPr lang="fr-CH" sz="3200" kern="0" dirty="0">
              <a:solidFill>
                <a:srgbClr val="003399"/>
              </a:solidFill>
            </a:endParaRPr>
          </a:p>
          <a:p>
            <a:pPr marL="0" indent="0" algn="ctr">
              <a:buFontTx/>
              <a:buNone/>
            </a:pPr>
            <a:endParaRPr lang="fr-CH" sz="3200" kern="0" dirty="0">
              <a:solidFill>
                <a:srgbClr val="003399"/>
              </a:solidFill>
            </a:endParaRPr>
          </a:p>
        </p:txBody>
      </p:sp>
    </p:spTree>
    <p:extLst>
      <p:ext uri="{BB962C8B-B14F-4D97-AF65-F5344CB8AC3E}">
        <p14:creationId xmlns:p14="http://schemas.microsoft.com/office/powerpoint/2010/main" val="62353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8"/>
          <p:cNvSpPr>
            <a:spLocks noGrp="1"/>
          </p:cNvSpPr>
          <p:nvPr>
            <p:ph sz="quarter" idx="1"/>
          </p:nvPr>
        </p:nvSpPr>
        <p:spPr>
          <a:xfrm>
            <a:off x="169985" y="1135383"/>
            <a:ext cx="4267200" cy="2388578"/>
          </a:xfrm>
          <a:ln>
            <a:solidFill>
              <a:schemeClr val="tx1"/>
            </a:solidFill>
          </a:ln>
        </p:spPr>
        <p:txBody>
          <a:bodyPr/>
          <a:lstStyle/>
          <a:p>
            <a:pPr>
              <a:buFontTx/>
              <a:buNone/>
            </a:pPr>
            <a:r>
              <a:rPr lang="fr-CH" sz="1662" b="1" u="sng" dirty="0"/>
              <a:t>Brevet (Patent)</a:t>
            </a:r>
          </a:p>
          <a:p>
            <a:pPr algn="just">
              <a:buFont typeface="Wingdings" pitchFamily="2" charset="2"/>
              <a:buChar char="Ø"/>
            </a:pPr>
            <a:r>
              <a:rPr lang="fr-CH" sz="1477" dirty="0">
                <a:solidFill>
                  <a:schemeClr val="tx2"/>
                </a:solidFill>
                <a:cs typeface="Arial" charset="0"/>
              </a:rPr>
              <a:t>Protège une invention </a:t>
            </a:r>
            <a:r>
              <a:rPr lang="fr-CH" sz="1477" dirty="0">
                <a:solidFill>
                  <a:srgbClr val="3333FF"/>
                </a:solidFill>
                <a:cs typeface="Arial" charset="0"/>
              </a:rPr>
              <a:t>nouvelle, inventive et industrielle</a:t>
            </a:r>
            <a:r>
              <a:rPr lang="fr-CH" sz="1477" dirty="0">
                <a:solidFill>
                  <a:srgbClr val="FF6600"/>
                </a:solidFill>
                <a:cs typeface="Arial" charset="0"/>
              </a:rPr>
              <a:t> </a:t>
            </a:r>
            <a:r>
              <a:rPr lang="fr-CH" sz="1477" dirty="0">
                <a:solidFill>
                  <a:schemeClr val="tx2"/>
                </a:solidFill>
                <a:cs typeface="Arial" charset="0"/>
              </a:rPr>
              <a:t>qui apporte une solution technique à un problème technique</a:t>
            </a:r>
          </a:p>
          <a:p>
            <a:pPr algn="just">
              <a:buFont typeface="Wingdings" pitchFamily="2" charset="2"/>
              <a:buChar char="Ø"/>
            </a:pPr>
            <a:r>
              <a:rPr lang="fr-CH" sz="1477" dirty="0">
                <a:solidFill>
                  <a:schemeClr val="tx2"/>
                </a:solidFill>
                <a:cs typeface="Arial" charset="0"/>
              </a:rPr>
              <a:t>Le titulaire bénéficie d’une exclusivité pendant 20 ans maximum.</a:t>
            </a:r>
          </a:p>
          <a:p>
            <a:pPr>
              <a:buFontTx/>
              <a:buNone/>
            </a:pPr>
            <a:endParaRPr lang="fr-CH" sz="1292" i="1" dirty="0"/>
          </a:p>
          <a:p>
            <a:pPr>
              <a:buFontTx/>
              <a:buNone/>
            </a:pPr>
            <a:r>
              <a:rPr lang="fr-CH" sz="1292" i="1" dirty="0"/>
              <a:t>Exemple: Flocon de pomme de terre (1989)</a:t>
            </a:r>
          </a:p>
        </p:txBody>
      </p:sp>
      <p:sp>
        <p:nvSpPr>
          <p:cNvPr id="52228" name="Content Placeholder 10"/>
          <p:cNvSpPr>
            <a:spLocks noGrp="1"/>
          </p:cNvSpPr>
          <p:nvPr>
            <p:ph sz="quarter" idx="3"/>
          </p:nvPr>
        </p:nvSpPr>
        <p:spPr>
          <a:xfrm>
            <a:off x="174127" y="3691003"/>
            <a:ext cx="4263058" cy="2328797"/>
          </a:xfrm>
          <a:ln>
            <a:solidFill>
              <a:schemeClr val="tx1"/>
            </a:solidFill>
          </a:ln>
        </p:spPr>
        <p:txBody>
          <a:bodyPr/>
          <a:lstStyle/>
          <a:p>
            <a:pPr>
              <a:buFontTx/>
              <a:buNone/>
            </a:pPr>
            <a:r>
              <a:rPr lang="fr-CH" sz="1662" b="1" u="sng" dirty="0"/>
              <a:t>Droits d’auteur (Copyright)</a:t>
            </a:r>
          </a:p>
          <a:p>
            <a:pPr algn="just">
              <a:buFont typeface="Wingdings" pitchFamily="2" charset="2"/>
              <a:buChar char="Ø"/>
            </a:pPr>
            <a:r>
              <a:rPr lang="en-GB" sz="1477" dirty="0" err="1"/>
              <a:t>Protège</a:t>
            </a:r>
            <a:r>
              <a:rPr lang="en-GB" sz="1477" dirty="0"/>
              <a:t> des oeuvres </a:t>
            </a:r>
            <a:r>
              <a:rPr lang="en-GB" sz="1477" dirty="0" err="1"/>
              <a:t>littéraires</a:t>
            </a:r>
            <a:r>
              <a:rPr lang="en-GB" sz="1477" dirty="0"/>
              <a:t> et </a:t>
            </a:r>
            <a:r>
              <a:rPr lang="en-GB" sz="1477" dirty="0" err="1"/>
              <a:t>artistiques</a:t>
            </a:r>
            <a:r>
              <a:rPr lang="en-GB" sz="1477" dirty="0"/>
              <a:t> qui </a:t>
            </a:r>
            <a:r>
              <a:rPr lang="en-GB" sz="1477" dirty="0" err="1"/>
              <a:t>sont</a:t>
            </a:r>
            <a:r>
              <a:rPr lang="en-GB" sz="1477" dirty="0"/>
              <a:t> des </a:t>
            </a:r>
            <a:r>
              <a:rPr lang="en-GB" sz="1477" dirty="0" err="1">
                <a:solidFill>
                  <a:srgbClr val="3333FF"/>
                </a:solidFill>
              </a:rPr>
              <a:t>créations</a:t>
            </a:r>
            <a:r>
              <a:rPr lang="en-GB" sz="1477" dirty="0">
                <a:solidFill>
                  <a:srgbClr val="3333FF"/>
                </a:solidFill>
              </a:rPr>
              <a:t> de </a:t>
            </a:r>
            <a:r>
              <a:rPr lang="en-GB" sz="1477" dirty="0" err="1">
                <a:solidFill>
                  <a:srgbClr val="3333FF"/>
                </a:solidFill>
              </a:rPr>
              <a:t>l'esprit</a:t>
            </a:r>
            <a:r>
              <a:rPr lang="en-GB" sz="1477" dirty="0">
                <a:solidFill>
                  <a:srgbClr val="3333FF"/>
                </a:solidFill>
              </a:rPr>
              <a:t> </a:t>
            </a:r>
            <a:r>
              <a:rPr lang="en-GB" sz="1477" dirty="0"/>
              <a:t>et qui </a:t>
            </a:r>
            <a:r>
              <a:rPr lang="en-GB" sz="1477" dirty="0" err="1"/>
              <a:t>ont</a:t>
            </a:r>
            <a:r>
              <a:rPr lang="en-GB" sz="1477" dirty="0"/>
              <a:t> un </a:t>
            </a:r>
            <a:r>
              <a:rPr lang="en-GB" sz="1477" dirty="0" err="1">
                <a:solidFill>
                  <a:srgbClr val="3333FF"/>
                </a:solidFill>
              </a:rPr>
              <a:t>caractère</a:t>
            </a:r>
            <a:r>
              <a:rPr lang="en-GB" sz="1477" dirty="0">
                <a:solidFill>
                  <a:srgbClr val="3333FF"/>
                </a:solidFill>
              </a:rPr>
              <a:t> </a:t>
            </a:r>
            <a:r>
              <a:rPr lang="en-GB" sz="1477" dirty="0" err="1">
                <a:solidFill>
                  <a:srgbClr val="3333FF"/>
                </a:solidFill>
              </a:rPr>
              <a:t>individuel</a:t>
            </a:r>
            <a:endParaRPr lang="en-GB" sz="1477" dirty="0">
              <a:solidFill>
                <a:srgbClr val="3333FF"/>
              </a:solidFill>
            </a:endParaRPr>
          </a:p>
          <a:p>
            <a:pPr>
              <a:buFont typeface="Wingdings" pitchFamily="2" charset="2"/>
              <a:buChar char="Ø"/>
            </a:pPr>
            <a:r>
              <a:rPr lang="en-GB" sz="1477" dirty="0"/>
              <a:t>Protection 70 après la mort de </a:t>
            </a:r>
            <a:r>
              <a:rPr lang="en-GB" sz="1477" dirty="0" err="1"/>
              <a:t>l’auteur</a:t>
            </a:r>
            <a:endParaRPr lang="fr-CH" sz="1477" b="1" dirty="0"/>
          </a:p>
        </p:txBody>
      </p:sp>
      <p:sp>
        <p:nvSpPr>
          <p:cNvPr id="52229" name="Content Placeholder 11"/>
          <p:cNvSpPr>
            <a:spLocks noGrp="1"/>
          </p:cNvSpPr>
          <p:nvPr>
            <p:ph sz="quarter" idx="4"/>
          </p:nvPr>
        </p:nvSpPr>
        <p:spPr>
          <a:xfrm>
            <a:off x="4623007" y="3691687"/>
            <a:ext cx="4375919" cy="2299187"/>
          </a:xfrm>
          <a:ln>
            <a:solidFill>
              <a:schemeClr val="tx1"/>
            </a:solidFill>
          </a:ln>
        </p:spPr>
        <p:txBody>
          <a:bodyPr/>
          <a:lstStyle/>
          <a:p>
            <a:pPr>
              <a:buFontTx/>
              <a:buNone/>
            </a:pPr>
            <a:r>
              <a:rPr lang="fr-CH" sz="1662" b="1" u="sng" dirty="0"/>
              <a:t>Marque (</a:t>
            </a:r>
            <a:r>
              <a:rPr lang="fr-CH" sz="1662" b="1" u="sng" dirty="0" err="1"/>
              <a:t>Trademark</a:t>
            </a:r>
            <a:r>
              <a:rPr lang="fr-CH" sz="1662" b="1" u="sng" dirty="0"/>
              <a:t>)</a:t>
            </a:r>
          </a:p>
          <a:p>
            <a:pPr algn="just">
              <a:buFont typeface="Wingdings" pitchFamily="2" charset="2"/>
              <a:buChar char="Ø"/>
            </a:pPr>
            <a:r>
              <a:rPr lang="fr-CH" sz="1477" dirty="0"/>
              <a:t>Protège les </a:t>
            </a:r>
            <a:r>
              <a:rPr lang="en-GB" sz="1477" dirty="0" err="1">
                <a:solidFill>
                  <a:srgbClr val="3333FF"/>
                </a:solidFill>
                <a:cs typeface="Arial" charset="0"/>
              </a:rPr>
              <a:t>signes</a:t>
            </a:r>
            <a:r>
              <a:rPr lang="en-GB" sz="1477" dirty="0">
                <a:solidFill>
                  <a:srgbClr val="3333FF"/>
                </a:solidFill>
                <a:cs typeface="Arial" charset="0"/>
              </a:rPr>
              <a:t> </a:t>
            </a:r>
            <a:r>
              <a:rPr lang="en-GB" sz="1477" dirty="0" err="1">
                <a:solidFill>
                  <a:srgbClr val="3333FF"/>
                </a:solidFill>
                <a:cs typeface="Arial" charset="0"/>
              </a:rPr>
              <a:t>apte</a:t>
            </a:r>
            <a:r>
              <a:rPr lang="en-GB" sz="1477" dirty="0">
                <a:solidFill>
                  <a:srgbClr val="3333FF"/>
                </a:solidFill>
                <a:cs typeface="Arial" charset="0"/>
              </a:rPr>
              <a:t> à </a:t>
            </a:r>
            <a:r>
              <a:rPr lang="en-GB" sz="1477" dirty="0" err="1">
                <a:solidFill>
                  <a:srgbClr val="3333FF"/>
                </a:solidFill>
                <a:cs typeface="Arial" charset="0"/>
              </a:rPr>
              <a:t>distinguer</a:t>
            </a:r>
            <a:r>
              <a:rPr lang="en-GB" sz="1477" dirty="0">
                <a:solidFill>
                  <a:srgbClr val="3333FF"/>
                </a:solidFill>
                <a:cs typeface="Arial" charset="0"/>
              </a:rPr>
              <a:t> les </a:t>
            </a:r>
            <a:r>
              <a:rPr lang="en-GB" sz="1477" dirty="0" err="1">
                <a:solidFill>
                  <a:srgbClr val="3333FF"/>
                </a:solidFill>
                <a:cs typeface="Arial" charset="0"/>
              </a:rPr>
              <a:t>produits</a:t>
            </a:r>
            <a:r>
              <a:rPr lang="en-GB" sz="1477" dirty="0">
                <a:cs typeface="Arial" charset="0"/>
              </a:rPr>
              <a:t> </a:t>
            </a:r>
            <a:r>
              <a:rPr lang="en-GB" sz="1477" dirty="0" err="1">
                <a:cs typeface="Arial" charset="0"/>
              </a:rPr>
              <a:t>d'une</a:t>
            </a:r>
            <a:r>
              <a:rPr lang="en-GB" sz="1477" dirty="0">
                <a:cs typeface="Arial" charset="0"/>
              </a:rPr>
              <a:t> </a:t>
            </a:r>
            <a:r>
              <a:rPr lang="en-GB" sz="1477" dirty="0" err="1">
                <a:cs typeface="Arial" charset="0"/>
              </a:rPr>
              <a:t>entreprise</a:t>
            </a:r>
            <a:r>
              <a:rPr lang="en-GB" sz="1477" dirty="0">
                <a:cs typeface="Arial" charset="0"/>
              </a:rPr>
              <a:t> de </a:t>
            </a:r>
            <a:r>
              <a:rPr lang="en-GB" sz="1477" dirty="0" err="1">
                <a:cs typeface="Arial" charset="0"/>
              </a:rPr>
              <a:t>ceux</a:t>
            </a:r>
            <a:r>
              <a:rPr lang="en-GB" sz="1477" dirty="0">
                <a:cs typeface="Arial" charset="0"/>
              </a:rPr>
              <a:t> </a:t>
            </a:r>
            <a:r>
              <a:rPr lang="en-GB" sz="1477" dirty="0" err="1">
                <a:cs typeface="Arial" charset="0"/>
              </a:rPr>
              <a:t>d'une</a:t>
            </a:r>
            <a:r>
              <a:rPr lang="en-GB" sz="1477" dirty="0">
                <a:cs typeface="Arial" charset="0"/>
              </a:rPr>
              <a:t> </a:t>
            </a:r>
            <a:r>
              <a:rPr lang="en-GB" sz="1477" dirty="0" err="1">
                <a:cs typeface="Arial" charset="0"/>
              </a:rPr>
              <a:t>autre</a:t>
            </a:r>
            <a:r>
              <a:rPr lang="en-GB" sz="1477" dirty="0">
                <a:cs typeface="Arial" charset="0"/>
              </a:rPr>
              <a:t> </a:t>
            </a:r>
            <a:r>
              <a:rPr lang="en-GB" sz="1477" dirty="0" err="1">
                <a:cs typeface="Arial" charset="0"/>
              </a:rPr>
              <a:t>entreprise</a:t>
            </a:r>
            <a:endParaRPr lang="en-GB" sz="1477" dirty="0">
              <a:cs typeface="Arial" charset="0"/>
            </a:endParaRPr>
          </a:p>
          <a:p>
            <a:pPr algn="just">
              <a:buFont typeface="Wingdings" pitchFamily="2" charset="2"/>
              <a:buChar char="Ø"/>
            </a:pPr>
            <a:r>
              <a:rPr lang="en-GB" sz="1477" dirty="0">
                <a:cs typeface="Arial" charset="0"/>
              </a:rPr>
              <a:t>Protection non </a:t>
            </a:r>
            <a:r>
              <a:rPr lang="en-GB" sz="1477" dirty="0" err="1">
                <a:cs typeface="Arial" charset="0"/>
              </a:rPr>
              <a:t>limitée</a:t>
            </a:r>
            <a:r>
              <a:rPr lang="en-GB" sz="1477" dirty="0">
                <a:cs typeface="Arial" charset="0"/>
              </a:rPr>
              <a:t> </a:t>
            </a:r>
            <a:r>
              <a:rPr lang="en-GB" sz="1477" dirty="0" err="1">
                <a:cs typeface="Arial" charset="0"/>
              </a:rPr>
              <a:t>dans</a:t>
            </a:r>
            <a:r>
              <a:rPr lang="en-GB" sz="1477" dirty="0">
                <a:cs typeface="Arial" charset="0"/>
              </a:rPr>
              <a:t> le temps – </a:t>
            </a:r>
            <a:r>
              <a:rPr lang="en-GB" sz="1477" dirty="0" err="1">
                <a:cs typeface="Arial" charset="0"/>
              </a:rPr>
              <a:t>Renouvellement</a:t>
            </a:r>
            <a:r>
              <a:rPr lang="en-GB" sz="1477" dirty="0">
                <a:cs typeface="Arial" charset="0"/>
              </a:rPr>
              <a:t> </a:t>
            </a:r>
            <a:r>
              <a:rPr lang="en-GB" sz="1477" dirty="0" err="1">
                <a:cs typeface="Arial" charset="0"/>
              </a:rPr>
              <a:t>tous</a:t>
            </a:r>
            <a:r>
              <a:rPr lang="en-GB" sz="1477" dirty="0">
                <a:cs typeface="Arial" charset="0"/>
              </a:rPr>
              <a:t> les 10 </a:t>
            </a:r>
            <a:r>
              <a:rPr lang="en-GB" sz="1477" dirty="0" err="1">
                <a:cs typeface="Arial" charset="0"/>
              </a:rPr>
              <a:t>ans</a:t>
            </a:r>
            <a:endParaRPr lang="en-GB" sz="1477" dirty="0">
              <a:cs typeface="Arial" charset="0"/>
            </a:endParaRPr>
          </a:p>
          <a:p>
            <a:pPr algn="just">
              <a:buFontTx/>
              <a:buNone/>
            </a:pPr>
            <a:endParaRPr lang="en-GB" sz="1477" dirty="0">
              <a:cs typeface="Arial" charset="0"/>
            </a:endParaRPr>
          </a:p>
          <a:p>
            <a:pPr algn="just">
              <a:buFontTx/>
              <a:buNone/>
            </a:pPr>
            <a:r>
              <a:rPr lang="en-GB" sz="1662" b="1" dirty="0">
                <a:cs typeface="Arial" charset="0"/>
              </a:rPr>
              <a:t>KIT KAT</a:t>
            </a:r>
            <a:endParaRPr lang="fr-CH" sz="1662" b="1" dirty="0"/>
          </a:p>
        </p:txBody>
      </p:sp>
      <p:pic>
        <p:nvPicPr>
          <p:cNvPr id="52230" name="Picture 14"/>
          <p:cNvPicPr>
            <a:picLocks noChangeAspect="1" noChangeArrowheads="1"/>
          </p:cNvPicPr>
          <p:nvPr/>
        </p:nvPicPr>
        <p:blipFill>
          <a:blip r:embed="rId2" cstate="print"/>
          <a:srcRect/>
          <a:stretch>
            <a:fillRect/>
          </a:stretch>
        </p:blipFill>
        <p:spPr bwMode="auto">
          <a:xfrm>
            <a:off x="3498384" y="2394790"/>
            <a:ext cx="846992" cy="1101969"/>
          </a:xfrm>
          <a:prstGeom prst="rect">
            <a:avLst/>
          </a:prstGeom>
          <a:noFill/>
          <a:ln w="9525">
            <a:noFill/>
            <a:miter lim="800000"/>
            <a:headEnd/>
            <a:tailEnd/>
          </a:ln>
        </p:spPr>
      </p:pic>
      <p:pic>
        <p:nvPicPr>
          <p:cNvPr id="52231" name="Picture 10"/>
          <p:cNvPicPr>
            <a:picLocks noChangeAspect="1" noChangeArrowheads="1"/>
          </p:cNvPicPr>
          <p:nvPr/>
        </p:nvPicPr>
        <p:blipFill>
          <a:blip r:embed="rId3" cstate="print"/>
          <a:srcRect/>
          <a:stretch>
            <a:fillRect/>
          </a:stretch>
        </p:blipFill>
        <p:spPr bwMode="auto">
          <a:xfrm>
            <a:off x="5432181" y="2561492"/>
            <a:ext cx="873369" cy="861646"/>
          </a:xfrm>
          <a:prstGeom prst="rect">
            <a:avLst/>
          </a:prstGeom>
          <a:noFill/>
          <a:ln w="9525">
            <a:noFill/>
            <a:miter lim="800000"/>
            <a:headEnd/>
            <a:tailEnd/>
          </a:ln>
        </p:spPr>
      </p:pic>
      <p:sp>
        <p:nvSpPr>
          <p:cNvPr id="52232" name="Content Placeholder 18"/>
          <p:cNvSpPr>
            <a:spLocks noGrp="1"/>
          </p:cNvSpPr>
          <p:nvPr>
            <p:ph sz="quarter" idx="2"/>
          </p:nvPr>
        </p:nvSpPr>
        <p:spPr>
          <a:xfrm>
            <a:off x="4623007" y="1135384"/>
            <a:ext cx="4378568" cy="2388578"/>
          </a:xfrm>
          <a:ln>
            <a:solidFill>
              <a:schemeClr val="tx1"/>
            </a:solidFill>
          </a:ln>
        </p:spPr>
        <p:txBody>
          <a:bodyPr/>
          <a:lstStyle/>
          <a:p>
            <a:pPr>
              <a:buFontTx/>
              <a:buNone/>
            </a:pPr>
            <a:r>
              <a:rPr lang="fr-CH" sz="1662" b="1" u="sng" dirty="0"/>
              <a:t>Dessins et Modèles (Designs)</a:t>
            </a:r>
          </a:p>
          <a:p>
            <a:pPr algn="just">
              <a:buFont typeface="Wingdings" pitchFamily="2" charset="2"/>
              <a:buChar char="Ø"/>
            </a:pPr>
            <a:r>
              <a:rPr lang="de-DE" sz="1477" dirty="0" err="1"/>
              <a:t>Protège</a:t>
            </a:r>
            <a:r>
              <a:rPr lang="de-DE" sz="1477" dirty="0"/>
              <a:t> la forme </a:t>
            </a:r>
            <a:r>
              <a:rPr lang="de-DE" sz="1477" dirty="0" err="1"/>
              <a:t>extérieure</a:t>
            </a:r>
            <a:r>
              <a:rPr lang="de-DE" sz="1477" dirty="0"/>
              <a:t> </a:t>
            </a:r>
            <a:r>
              <a:rPr lang="de-DE" sz="1477" dirty="0" err="1"/>
              <a:t>ou</a:t>
            </a:r>
            <a:r>
              <a:rPr lang="de-DE" sz="1477" dirty="0"/>
              <a:t> </a:t>
            </a:r>
            <a:r>
              <a:rPr lang="de-DE" sz="1477" dirty="0" err="1"/>
              <a:t>l'apparence</a:t>
            </a:r>
            <a:r>
              <a:rPr lang="de-DE" sz="1477" dirty="0"/>
              <a:t> </a:t>
            </a:r>
            <a:r>
              <a:rPr lang="de-DE" sz="1477" dirty="0" err="1"/>
              <a:t>esthétique</a:t>
            </a:r>
            <a:r>
              <a:rPr lang="de-DE" sz="1477" dirty="0"/>
              <a:t> </a:t>
            </a:r>
            <a:r>
              <a:rPr lang="de-DE" sz="1477" dirty="0" err="1"/>
              <a:t>d'un</a:t>
            </a:r>
            <a:r>
              <a:rPr lang="de-DE" sz="1477" dirty="0"/>
              <a:t> </a:t>
            </a:r>
            <a:r>
              <a:rPr lang="de-DE" sz="1477" dirty="0" err="1"/>
              <a:t>produit</a:t>
            </a:r>
            <a:r>
              <a:rPr lang="de-DE" sz="1477" dirty="0"/>
              <a:t> </a:t>
            </a:r>
            <a:r>
              <a:rPr lang="de-DE" sz="1477" dirty="0" err="1"/>
              <a:t>ou</a:t>
            </a:r>
            <a:r>
              <a:rPr lang="de-DE" sz="1477" dirty="0"/>
              <a:t> des </a:t>
            </a:r>
            <a:r>
              <a:rPr lang="de-DE" sz="1477" dirty="0" err="1"/>
              <a:t>parties</a:t>
            </a:r>
            <a:r>
              <a:rPr lang="de-DE" sz="1477" dirty="0"/>
              <a:t> </a:t>
            </a:r>
            <a:r>
              <a:rPr lang="de-DE" sz="1477" dirty="0" err="1"/>
              <a:t>qui</a:t>
            </a:r>
            <a:r>
              <a:rPr lang="de-DE" sz="1477" dirty="0"/>
              <a:t> le </a:t>
            </a:r>
            <a:r>
              <a:rPr lang="de-DE" sz="1477" dirty="0" err="1"/>
              <a:t>composent</a:t>
            </a:r>
            <a:r>
              <a:rPr lang="de-DE" sz="1477" dirty="0"/>
              <a:t>. Forme </a:t>
            </a:r>
            <a:r>
              <a:rPr lang="de-DE" sz="1477" dirty="0" err="1">
                <a:solidFill>
                  <a:srgbClr val="3333FF"/>
                </a:solidFill>
              </a:rPr>
              <a:t>nouvelle</a:t>
            </a:r>
            <a:r>
              <a:rPr lang="de-DE" sz="1477" dirty="0">
                <a:solidFill>
                  <a:srgbClr val="3333FF"/>
                </a:solidFill>
              </a:rPr>
              <a:t> et originale</a:t>
            </a:r>
            <a:r>
              <a:rPr lang="de-DE" sz="1477" dirty="0"/>
              <a:t>.</a:t>
            </a:r>
          </a:p>
          <a:p>
            <a:pPr algn="just">
              <a:buFont typeface="Wingdings" pitchFamily="2" charset="2"/>
              <a:buChar char="Ø"/>
            </a:pPr>
            <a:r>
              <a:rPr lang="de-DE" sz="1477" dirty="0" err="1"/>
              <a:t>Protection</a:t>
            </a:r>
            <a:r>
              <a:rPr lang="de-DE" sz="1477" dirty="0"/>
              <a:t> </a:t>
            </a:r>
            <a:r>
              <a:rPr lang="de-DE" sz="1477" dirty="0" err="1"/>
              <a:t>pendant</a:t>
            </a:r>
            <a:r>
              <a:rPr lang="de-DE" sz="1477" dirty="0"/>
              <a:t> 25 ans maximum</a:t>
            </a:r>
          </a:p>
          <a:p>
            <a:pPr algn="just">
              <a:buFontTx/>
              <a:buNone/>
            </a:pPr>
            <a:endParaRPr lang="fr-CH" sz="1477" b="1" dirty="0"/>
          </a:p>
        </p:txBody>
      </p:sp>
      <p:pic>
        <p:nvPicPr>
          <p:cNvPr id="52233" name="Picture 20" descr="Thumbnail Réf. Number : HI100077">
            <a:hlinkClick r:id="rId4"/>
          </p:cNvPr>
          <p:cNvPicPr>
            <a:picLocks noChangeAspect="1" noChangeArrowheads="1"/>
          </p:cNvPicPr>
          <p:nvPr/>
        </p:nvPicPr>
        <p:blipFill>
          <a:blip r:embed="rId5" cstate="print"/>
          <a:srcRect/>
          <a:stretch>
            <a:fillRect/>
          </a:stretch>
        </p:blipFill>
        <p:spPr bwMode="auto">
          <a:xfrm>
            <a:off x="330715" y="5043600"/>
            <a:ext cx="718038" cy="912934"/>
          </a:xfrm>
          <a:prstGeom prst="rect">
            <a:avLst/>
          </a:prstGeom>
          <a:noFill/>
          <a:ln w="9525">
            <a:noFill/>
            <a:miter lim="800000"/>
            <a:headEnd/>
            <a:tailEnd/>
          </a:ln>
        </p:spPr>
      </p:pic>
      <p:pic>
        <p:nvPicPr>
          <p:cNvPr id="52234" name="Picture 21" descr="Brown and white dog - Preview"/>
          <p:cNvPicPr>
            <a:picLocks noChangeAspect="1" noChangeArrowheads="1"/>
          </p:cNvPicPr>
          <p:nvPr/>
        </p:nvPicPr>
        <p:blipFill>
          <a:blip r:embed="rId6" cstate="print"/>
          <a:srcRect/>
          <a:stretch>
            <a:fillRect/>
          </a:stretch>
        </p:blipFill>
        <p:spPr bwMode="auto">
          <a:xfrm>
            <a:off x="1275905" y="5010151"/>
            <a:ext cx="785446" cy="933450"/>
          </a:xfrm>
          <a:prstGeom prst="rect">
            <a:avLst/>
          </a:prstGeom>
          <a:noFill/>
          <a:ln w="9525">
            <a:noFill/>
            <a:miter lim="800000"/>
            <a:headEnd/>
            <a:tailEnd/>
          </a:ln>
        </p:spPr>
      </p:pic>
      <p:pic>
        <p:nvPicPr>
          <p:cNvPr id="52235" name="Picture 20"/>
          <p:cNvPicPr>
            <a:picLocks noChangeAspect="1" noChangeArrowheads="1"/>
          </p:cNvPicPr>
          <p:nvPr/>
        </p:nvPicPr>
        <p:blipFill>
          <a:blip r:embed="rId7" cstate="print"/>
          <a:srcRect/>
          <a:stretch>
            <a:fillRect/>
          </a:stretch>
        </p:blipFill>
        <p:spPr bwMode="auto">
          <a:xfrm>
            <a:off x="5821974" y="5348655"/>
            <a:ext cx="832338" cy="564174"/>
          </a:xfrm>
          <a:prstGeom prst="rect">
            <a:avLst/>
          </a:prstGeom>
          <a:noFill/>
          <a:ln w="12700" cap="sq">
            <a:noFill/>
            <a:miter lim="800000"/>
            <a:headEnd/>
            <a:tailEnd/>
          </a:ln>
        </p:spPr>
      </p:pic>
      <p:pic>
        <p:nvPicPr>
          <p:cNvPr id="52236" name="Picture 14"/>
          <p:cNvPicPr>
            <a:picLocks noChangeAspect="1" noChangeArrowheads="1"/>
          </p:cNvPicPr>
          <p:nvPr/>
        </p:nvPicPr>
        <p:blipFill>
          <a:blip r:embed="rId8" cstate="print"/>
          <a:srcRect/>
          <a:stretch>
            <a:fillRect/>
          </a:stretch>
        </p:blipFill>
        <p:spPr bwMode="auto">
          <a:xfrm>
            <a:off x="6775938" y="5413130"/>
            <a:ext cx="1312985" cy="332642"/>
          </a:xfrm>
          <a:prstGeom prst="rect">
            <a:avLst/>
          </a:prstGeom>
          <a:noFill/>
          <a:ln w="9525">
            <a:noFill/>
            <a:miter lim="800000"/>
            <a:headEnd/>
            <a:tailEnd/>
          </a:ln>
        </p:spPr>
      </p:pic>
      <p:pic>
        <p:nvPicPr>
          <p:cNvPr id="52237" name="Picture 13" descr="Image9"/>
          <p:cNvPicPr>
            <a:picLocks noChangeAspect="1" noChangeArrowheads="1"/>
          </p:cNvPicPr>
          <p:nvPr/>
        </p:nvPicPr>
        <p:blipFill>
          <a:blip r:embed="rId9" cstate="print"/>
          <a:srcRect/>
          <a:stretch>
            <a:fillRect/>
          </a:stretch>
        </p:blipFill>
        <p:spPr bwMode="auto">
          <a:xfrm>
            <a:off x="8210549" y="5292969"/>
            <a:ext cx="788377" cy="694592"/>
          </a:xfrm>
          <a:prstGeom prst="rect">
            <a:avLst/>
          </a:prstGeom>
          <a:noFill/>
          <a:ln w="9525">
            <a:noFill/>
            <a:miter lim="800000"/>
            <a:headEnd/>
            <a:tailEnd/>
          </a:ln>
        </p:spPr>
      </p:pic>
      <p:pic>
        <p:nvPicPr>
          <p:cNvPr id="14" name="Picture 14" descr="Thumbnail Réf. Number : CO300044">
            <a:hlinkClick r:id="rId10"/>
          </p:cNvPr>
          <p:cNvPicPr>
            <a:picLocks noChangeAspect="1" noChangeArrowheads="1"/>
          </p:cNvPicPr>
          <p:nvPr/>
        </p:nvPicPr>
        <p:blipFill>
          <a:blip r:embed="rId11" cstate="print"/>
          <a:srcRect/>
          <a:stretch>
            <a:fillRect/>
          </a:stretch>
        </p:blipFill>
        <p:spPr bwMode="auto">
          <a:xfrm>
            <a:off x="3462993" y="5008878"/>
            <a:ext cx="870438" cy="870438"/>
          </a:xfrm>
          <a:prstGeom prst="rect">
            <a:avLst/>
          </a:prstGeom>
          <a:noFill/>
          <a:ln w="9525">
            <a:noFill/>
            <a:miter lim="800000"/>
            <a:headEnd/>
            <a:tailEnd/>
          </a:ln>
        </p:spPr>
      </p:pic>
      <p:pic>
        <p:nvPicPr>
          <p:cNvPr id="15" name="Picture 30" descr="Cheese - Preview"/>
          <p:cNvPicPr>
            <a:picLocks noChangeAspect="1" noChangeArrowheads="1"/>
          </p:cNvPicPr>
          <p:nvPr/>
        </p:nvPicPr>
        <p:blipFill>
          <a:blip r:embed="rId12" cstate="print"/>
          <a:srcRect/>
          <a:stretch>
            <a:fillRect/>
          </a:stretch>
        </p:blipFill>
        <p:spPr bwMode="auto">
          <a:xfrm>
            <a:off x="2208811" y="5057235"/>
            <a:ext cx="1039950" cy="773723"/>
          </a:xfrm>
          <a:prstGeom prst="rect">
            <a:avLst/>
          </a:prstGeom>
          <a:noFill/>
          <a:ln w="9525">
            <a:noFill/>
            <a:miter lim="800000"/>
            <a:headEnd/>
            <a:tailEnd/>
          </a:ln>
        </p:spPr>
      </p:pic>
      <p:sp>
        <p:nvSpPr>
          <p:cNvPr id="19" name="Rectangle 2"/>
          <p:cNvSpPr>
            <a:spLocks noChangeArrowheads="1"/>
          </p:cNvSpPr>
          <p:nvPr/>
        </p:nvSpPr>
        <p:spPr bwMode="auto">
          <a:xfrm>
            <a:off x="169985" y="535145"/>
            <a:ext cx="7807569" cy="433196"/>
          </a:xfrm>
          <a:prstGeom prst="rect">
            <a:avLst/>
          </a:prstGeom>
          <a:noFill/>
          <a:ln w="9525">
            <a:noFill/>
            <a:miter lim="800000"/>
            <a:headEnd/>
            <a:tailEnd/>
          </a:ln>
        </p:spPr>
        <p:txBody>
          <a:bodyPr anchor="ctr">
            <a:spAutoFit/>
          </a:bodyPr>
          <a:lstStyle/>
          <a:p>
            <a:r>
              <a:rPr lang="fr-FR" sz="2215" b="1" dirty="0">
                <a:solidFill>
                  <a:schemeClr val="bg1"/>
                </a:solidFill>
              </a:rPr>
              <a:t>Notions de propriété intellectuelle</a:t>
            </a:r>
          </a:p>
        </p:txBody>
      </p:sp>
      <p:sp>
        <p:nvSpPr>
          <p:cNvPr id="16" name="Title 8">
            <a:extLst>
              <a:ext uri="{FF2B5EF4-FFF2-40B4-BE49-F238E27FC236}">
                <a16:creationId xmlns:a16="http://schemas.microsoft.com/office/drawing/2014/main" id="{CE325EE7-4AC6-4CC7-BFB6-8045B883F2B9}"/>
              </a:ext>
            </a:extLst>
          </p:cNvPr>
          <p:cNvSpPr>
            <a:spLocks noGrp="1"/>
          </p:cNvSpPr>
          <p:nvPr>
            <p:ph type="title"/>
          </p:nvPr>
        </p:nvSpPr>
        <p:spPr>
          <a:xfrm>
            <a:off x="76200" y="109530"/>
            <a:ext cx="9372600" cy="936625"/>
          </a:xfrm>
        </p:spPr>
        <p:txBody>
          <a:bodyPr/>
          <a:lstStyle/>
          <a:p>
            <a:pPr eaLnBrk="1" hangingPunct="1"/>
            <a:r>
              <a:rPr lang="fr-CH" altLang="fr-FR" sz="3200" b="0" dirty="0"/>
              <a:t>La Propriété Industrielle/intellectuelle en bref:  Présente partout dans notre vie quotidienne!…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059C2515-35DF-47F9-9D38-0EFC22581711}" type="slidenum">
              <a:rPr lang="en-GB" smtClean="0"/>
              <a:pPr>
                <a:defRPr/>
              </a:pPr>
              <a:t>5</a:t>
            </a:fld>
            <a:endParaRPr lang="en-GB" dirty="0">
              <a:latin typeface="Trebuchet MS" pitchFamily="34" charset="0"/>
            </a:endParaRPr>
          </a:p>
        </p:txBody>
      </p:sp>
      <p:sp>
        <p:nvSpPr>
          <p:cNvPr id="7" name="Title 8"/>
          <p:cNvSpPr>
            <a:spLocks noGrp="1"/>
          </p:cNvSpPr>
          <p:nvPr>
            <p:ph type="title"/>
          </p:nvPr>
        </p:nvSpPr>
        <p:spPr>
          <a:xfrm>
            <a:off x="7910" y="191881"/>
            <a:ext cx="9085194" cy="936625"/>
          </a:xfrm>
        </p:spPr>
        <p:txBody>
          <a:bodyPr/>
          <a:lstStyle/>
          <a:p>
            <a:pPr eaLnBrk="1" hangingPunct="1"/>
            <a:r>
              <a:rPr lang="fr-CH" altLang="fr-FR" sz="2800" b="0" dirty="0"/>
              <a:t>La protection des marques était dans les gênes de Nestlé qui a aujourd’hui une identité visuelle forte reconnue mondialement…</a:t>
            </a:r>
          </a:p>
        </p:txBody>
      </p:sp>
      <p:sp>
        <p:nvSpPr>
          <p:cNvPr id="8" name="Rectangle 2"/>
          <p:cNvSpPr>
            <a:spLocks noChangeArrowheads="1"/>
          </p:cNvSpPr>
          <p:nvPr/>
        </p:nvSpPr>
        <p:spPr bwMode="auto">
          <a:xfrm>
            <a:off x="1447800" y="5913543"/>
            <a:ext cx="5410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6FB3"/>
              </a:buClr>
              <a:buFont typeface="Arial" pitchFamily="34" charset="0"/>
              <a:defRPr sz="1900">
                <a:solidFill>
                  <a:schemeClr val="tx1"/>
                </a:solidFill>
                <a:latin typeface="Arial" pitchFamily="34" charset="0"/>
              </a:defRPr>
            </a:lvl1pPr>
            <a:lvl2pPr marL="742950" indent="-285750" eaLnBrk="0" hangingPunct="0">
              <a:spcBef>
                <a:spcPct val="20000"/>
              </a:spcBef>
              <a:buClr>
                <a:schemeClr val="tx1"/>
              </a:buClr>
              <a:buFont typeface="Arial" pitchFamily="34" charset="0"/>
              <a:buChar char="–"/>
              <a:defRPr sz="1900">
                <a:solidFill>
                  <a:schemeClr val="tx1"/>
                </a:solidFill>
                <a:latin typeface="Arial" pitchFamily="34" charset="0"/>
              </a:defRPr>
            </a:lvl2pPr>
            <a:lvl3pPr marL="1143000" indent="-228600" eaLnBrk="0" hangingPunct="0">
              <a:spcBef>
                <a:spcPct val="20000"/>
              </a:spcBef>
              <a:buClr>
                <a:schemeClr val="tx1"/>
              </a:buClr>
              <a:buFont typeface="Times New Roman" pitchFamily="18"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400">
                <a:solidFill>
                  <a:schemeClr val="tx1"/>
                </a:solidFill>
                <a:latin typeface="Arial" pitchFamily="34" charset="0"/>
              </a:defRPr>
            </a:lvl4pPr>
            <a:lvl5pPr marL="2057400" indent="-228600" eaLnBrk="0" hangingPunct="0">
              <a:spcBef>
                <a:spcPct val="20000"/>
              </a:spcBef>
              <a:buClr>
                <a:schemeClr val="bg2"/>
              </a:buClr>
              <a:buFont typeface="Arial" pitchFamily="34" charset="0"/>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9pPr>
          </a:lstStyle>
          <a:p>
            <a:pPr eaLnBrk="1" hangingPunct="1">
              <a:spcBef>
                <a:spcPct val="0"/>
              </a:spcBef>
              <a:buClrTx/>
              <a:buFontTx/>
              <a:buNone/>
            </a:pPr>
            <a:r>
              <a:rPr lang="en-GB" altLang="fr-FR" sz="1600" dirty="0">
                <a:solidFill>
                  <a:srgbClr val="003399"/>
                </a:solidFill>
              </a:rPr>
              <a:t>Evolution du NESTLE Bird’s nest logo à travers les </a:t>
            </a:r>
            <a:r>
              <a:rPr lang="en-GB" altLang="fr-FR" sz="1600" dirty="0" err="1">
                <a:solidFill>
                  <a:srgbClr val="003399"/>
                </a:solidFill>
              </a:rPr>
              <a:t>ans</a:t>
            </a:r>
            <a:endParaRPr lang="en-GB" altLang="fr-FR" sz="1600" dirty="0">
              <a:solidFill>
                <a:srgbClr val="003399"/>
              </a:solidFill>
              <a:latin typeface="Times New Roman" pitchFamily="18" charset="0"/>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1231" y="1145923"/>
            <a:ext cx="4173538" cy="13906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5"/>
          <p:cNvSpPr txBox="1">
            <a:spLocks noChangeArrowheads="1"/>
          </p:cNvSpPr>
          <p:nvPr/>
        </p:nvSpPr>
        <p:spPr bwMode="auto">
          <a:xfrm>
            <a:off x="135006" y="1429997"/>
            <a:ext cx="457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6FB3"/>
              </a:buClr>
              <a:buFont typeface="Arial" pitchFamily="34" charset="0"/>
              <a:defRPr sz="1900">
                <a:solidFill>
                  <a:schemeClr val="tx1"/>
                </a:solidFill>
                <a:latin typeface="Arial" pitchFamily="34" charset="0"/>
              </a:defRPr>
            </a:lvl1pPr>
            <a:lvl2pPr marL="742950" indent="-285750" eaLnBrk="0" hangingPunct="0">
              <a:spcBef>
                <a:spcPct val="20000"/>
              </a:spcBef>
              <a:buClr>
                <a:schemeClr val="tx1"/>
              </a:buClr>
              <a:buFont typeface="Arial" pitchFamily="34" charset="0"/>
              <a:buChar char="–"/>
              <a:defRPr sz="1900">
                <a:solidFill>
                  <a:schemeClr val="tx1"/>
                </a:solidFill>
                <a:latin typeface="Arial" pitchFamily="34" charset="0"/>
              </a:defRPr>
            </a:lvl2pPr>
            <a:lvl3pPr marL="1143000" indent="-228600" eaLnBrk="0" hangingPunct="0">
              <a:spcBef>
                <a:spcPct val="20000"/>
              </a:spcBef>
              <a:buClr>
                <a:schemeClr val="tx1"/>
              </a:buClr>
              <a:buFont typeface="Times New Roman" pitchFamily="18" charset="0"/>
              <a:buChar char="–"/>
              <a:defRPr sz="1600">
                <a:solidFill>
                  <a:schemeClr val="tx1"/>
                </a:solidFill>
                <a:latin typeface="Arial" pitchFamily="34" charset="0"/>
              </a:defRPr>
            </a:lvl3pPr>
            <a:lvl4pPr marL="1600200" indent="-228600" eaLnBrk="0" hangingPunct="0">
              <a:spcBef>
                <a:spcPct val="20000"/>
              </a:spcBef>
              <a:buClr>
                <a:schemeClr val="tx1"/>
              </a:buClr>
              <a:buFont typeface="Arial" pitchFamily="34" charset="0"/>
              <a:buChar char="–"/>
              <a:defRPr sz="1400">
                <a:solidFill>
                  <a:schemeClr val="tx1"/>
                </a:solidFill>
                <a:latin typeface="Arial" pitchFamily="34" charset="0"/>
              </a:defRPr>
            </a:lvl4pPr>
            <a:lvl5pPr marL="2057400" indent="-228600" eaLnBrk="0" hangingPunct="0">
              <a:spcBef>
                <a:spcPct val="20000"/>
              </a:spcBef>
              <a:buClr>
                <a:schemeClr val="bg2"/>
              </a:buClr>
              <a:buFont typeface="Arial" pitchFamily="34" charset="0"/>
              <a:buChar char="–"/>
              <a:defRPr sz="12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Arial" pitchFamily="34" charset="0"/>
              <a:buChar char="–"/>
              <a:defRPr sz="1200">
                <a:solidFill>
                  <a:schemeClr val="tx1"/>
                </a:solidFill>
                <a:latin typeface="Arial" pitchFamily="34" charset="0"/>
              </a:defRPr>
            </a:lvl9pPr>
          </a:lstStyle>
          <a:p>
            <a:pPr eaLnBrk="1" hangingPunct="1">
              <a:spcBef>
                <a:spcPct val="50000"/>
              </a:spcBef>
              <a:buClrTx/>
              <a:buFontTx/>
              <a:buNone/>
            </a:pPr>
            <a:r>
              <a:rPr lang="fr-CH" altLang="fr-FR" sz="1600" dirty="0"/>
              <a:t>Le «Nid» Nestlé a été enregistré en Suisse pour la première fois en mai 1890 sous le No. 14 et a été parmi les première marques enregistrées dans le pays.</a:t>
            </a:r>
            <a:endParaRPr lang="en-GB" altLang="fr-FR" sz="1600" dirty="0"/>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93163"/>
            <a:ext cx="6553200" cy="179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794" y="4342721"/>
            <a:ext cx="1312695" cy="133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bwMode="gray">
          <a:xfrm>
            <a:off x="7467600" y="5667322"/>
            <a:ext cx="936104" cy="246221"/>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342900" marR="0" indent="-342900" algn="l" defTabSz="912813" rtl="0" eaLnBrk="0" fontAlgn="base" latinLnBrk="0" hangingPunct="0">
              <a:lnSpc>
                <a:spcPct val="100000"/>
              </a:lnSpc>
              <a:spcBef>
                <a:spcPct val="0"/>
              </a:spcBef>
              <a:spcAft>
                <a:spcPct val="0"/>
              </a:spcAft>
              <a:buClrTx/>
              <a:buSzPct val="120000"/>
              <a:buFontTx/>
              <a:buNone/>
              <a:tabLst/>
            </a:pPr>
            <a:r>
              <a:rPr kumimoji="0" lang="fr-CH" sz="1600" b="1" i="0" u="none" strike="noStrike" kern="0" cap="none" spc="0" normalizeH="0" baseline="0" noProof="0" dirty="0">
                <a:ln>
                  <a:noFill/>
                </a:ln>
                <a:effectLst/>
                <a:uLnTx/>
                <a:uFillTx/>
                <a:latin typeface="Arial"/>
                <a:ea typeface="+mn-ea"/>
                <a:cs typeface="+mn-cs"/>
              </a:rPr>
              <a:t>2014</a:t>
            </a:r>
          </a:p>
        </p:txBody>
      </p:sp>
      <p:sp>
        <p:nvSpPr>
          <p:cNvPr id="13" name="Rectangle 12">
            <a:extLst>
              <a:ext uri="{FF2B5EF4-FFF2-40B4-BE49-F238E27FC236}">
                <a16:creationId xmlns:a16="http://schemas.microsoft.com/office/drawing/2014/main" id="{C2CE5337-2CB1-4E2B-8954-2EFB48BF7A4E}"/>
              </a:ext>
            </a:extLst>
          </p:cNvPr>
          <p:cNvSpPr/>
          <p:nvPr/>
        </p:nvSpPr>
        <p:spPr>
          <a:xfrm>
            <a:off x="381000" y="2666541"/>
            <a:ext cx="9085194" cy="1508105"/>
          </a:xfrm>
          <a:prstGeom prst="rect">
            <a:avLst/>
          </a:prstGeom>
        </p:spPr>
        <p:txBody>
          <a:bodyPr wrap="square">
            <a:spAutoFit/>
          </a:bodyPr>
          <a:lstStyle/>
          <a:p>
            <a:r>
              <a:rPr lang="en-US" sz="1600" b="1" dirty="0">
                <a:solidFill>
                  <a:srgbClr val="003399"/>
                </a:solidFill>
              </a:rPr>
              <a:t>“</a:t>
            </a:r>
            <a:r>
              <a:rPr lang="en-US" sz="1600" b="1" dirty="0" err="1">
                <a:solidFill>
                  <a:srgbClr val="003399"/>
                </a:solidFill>
              </a:rPr>
              <a:t>Vous</a:t>
            </a:r>
            <a:r>
              <a:rPr lang="en-US" sz="1600" b="1" dirty="0">
                <a:solidFill>
                  <a:srgbClr val="003399"/>
                </a:solidFill>
              </a:rPr>
              <a:t> ne </a:t>
            </a:r>
            <a:r>
              <a:rPr lang="en-US" sz="1600" b="1" dirty="0" err="1">
                <a:solidFill>
                  <a:srgbClr val="003399"/>
                </a:solidFill>
              </a:rPr>
              <a:t>pouvez</a:t>
            </a:r>
            <a:r>
              <a:rPr lang="en-US" sz="1600" b="1" dirty="0">
                <a:solidFill>
                  <a:srgbClr val="003399"/>
                </a:solidFill>
              </a:rPr>
              <a:t> pas </a:t>
            </a:r>
            <a:r>
              <a:rPr lang="en-US" sz="1600" b="1" dirty="0" err="1">
                <a:solidFill>
                  <a:srgbClr val="003399"/>
                </a:solidFill>
              </a:rPr>
              <a:t>remplacer</a:t>
            </a:r>
            <a:r>
              <a:rPr lang="en-US" sz="1600" b="1" dirty="0">
                <a:solidFill>
                  <a:srgbClr val="003399"/>
                </a:solidFill>
              </a:rPr>
              <a:t> mon “</a:t>
            </a:r>
            <a:r>
              <a:rPr lang="en-US" sz="1600" b="1" dirty="0" err="1">
                <a:solidFill>
                  <a:srgbClr val="003399"/>
                </a:solidFill>
              </a:rPr>
              <a:t>Nid</a:t>
            </a:r>
            <a:r>
              <a:rPr lang="en-US" sz="1600" b="1" dirty="0">
                <a:solidFill>
                  <a:srgbClr val="003399"/>
                </a:solidFill>
              </a:rPr>
              <a:t>” par la Croix Suisse. Le “</a:t>
            </a:r>
            <a:r>
              <a:rPr lang="en-US" sz="1600" b="1" dirty="0" err="1">
                <a:solidFill>
                  <a:srgbClr val="003399"/>
                </a:solidFill>
              </a:rPr>
              <a:t>Nid</a:t>
            </a:r>
            <a:r>
              <a:rPr lang="en-US" sz="1600" b="1" dirty="0">
                <a:solidFill>
                  <a:srgbClr val="003399"/>
                </a:solidFill>
              </a:rPr>
              <a:t>” </a:t>
            </a:r>
            <a:r>
              <a:rPr lang="en-US" sz="1600" b="1" dirty="0" err="1">
                <a:solidFill>
                  <a:srgbClr val="003399"/>
                </a:solidFill>
              </a:rPr>
              <a:t>n’est</a:t>
            </a:r>
            <a:r>
              <a:rPr lang="en-US" sz="1600" b="1" dirty="0">
                <a:solidFill>
                  <a:srgbClr val="003399"/>
                </a:solidFill>
              </a:rPr>
              <a:t> pas </a:t>
            </a:r>
            <a:r>
              <a:rPr lang="en-US" sz="1600" b="1" dirty="0" err="1">
                <a:solidFill>
                  <a:srgbClr val="003399"/>
                </a:solidFill>
              </a:rPr>
              <a:t>seulement</a:t>
            </a:r>
            <a:r>
              <a:rPr lang="en-US" sz="1600" b="1" dirty="0">
                <a:solidFill>
                  <a:srgbClr val="003399"/>
                </a:solidFill>
              </a:rPr>
              <a:t> </a:t>
            </a:r>
            <a:r>
              <a:rPr lang="en-US" sz="1600" b="1" dirty="0" err="1">
                <a:solidFill>
                  <a:srgbClr val="003399"/>
                </a:solidFill>
              </a:rPr>
              <a:t>une</a:t>
            </a:r>
            <a:r>
              <a:rPr lang="en-US" sz="1600" b="1" dirty="0">
                <a:solidFill>
                  <a:srgbClr val="003399"/>
                </a:solidFill>
              </a:rPr>
              <a:t> image de marque, </a:t>
            </a:r>
            <a:r>
              <a:rPr lang="en-US" sz="1600" b="1" dirty="0" err="1">
                <a:solidFill>
                  <a:srgbClr val="003399"/>
                </a:solidFill>
              </a:rPr>
              <a:t>c’est</a:t>
            </a:r>
            <a:r>
              <a:rPr lang="en-US" sz="1600" b="1" dirty="0">
                <a:solidFill>
                  <a:srgbClr val="003399"/>
                </a:solidFill>
              </a:rPr>
              <a:t> </a:t>
            </a:r>
            <a:r>
              <a:rPr lang="en-US" sz="1600" b="1" dirty="0" err="1">
                <a:solidFill>
                  <a:srgbClr val="003399"/>
                </a:solidFill>
              </a:rPr>
              <a:t>l’emblême</a:t>
            </a:r>
            <a:r>
              <a:rPr lang="en-US" sz="1600" b="1" dirty="0">
                <a:solidFill>
                  <a:srgbClr val="003399"/>
                </a:solidFill>
              </a:rPr>
              <a:t> de ma </a:t>
            </a:r>
            <a:r>
              <a:rPr lang="en-US" sz="1600" b="1" dirty="0" err="1">
                <a:solidFill>
                  <a:srgbClr val="003399"/>
                </a:solidFill>
              </a:rPr>
              <a:t>famille</a:t>
            </a:r>
            <a:r>
              <a:rPr lang="en-US" sz="1600" b="1" dirty="0">
                <a:solidFill>
                  <a:srgbClr val="003399"/>
                </a:solidFill>
              </a:rPr>
              <a:t>. </a:t>
            </a:r>
            <a:endParaRPr lang="en-US" sz="1600" b="1" i="1" dirty="0">
              <a:solidFill>
                <a:srgbClr val="003399"/>
              </a:solidFill>
            </a:endParaRPr>
          </a:p>
          <a:p>
            <a:r>
              <a:rPr lang="en-US" sz="1600" b="1" i="1" dirty="0">
                <a:solidFill>
                  <a:srgbClr val="003399"/>
                </a:solidFill>
              </a:rPr>
              <a:t>Tout le monde </a:t>
            </a:r>
            <a:r>
              <a:rPr lang="en-US" sz="1600" b="1" i="1" dirty="0" err="1">
                <a:solidFill>
                  <a:srgbClr val="003399"/>
                </a:solidFill>
              </a:rPr>
              <a:t>peut</a:t>
            </a:r>
            <a:r>
              <a:rPr lang="en-US" sz="1600" b="1" i="1" dirty="0">
                <a:solidFill>
                  <a:srgbClr val="003399"/>
                </a:solidFill>
              </a:rPr>
              <a:t> adopter </a:t>
            </a:r>
            <a:r>
              <a:rPr lang="en-US" sz="1600" b="1" i="1" dirty="0" err="1">
                <a:solidFill>
                  <a:srgbClr val="003399"/>
                </a:solidFill>
              </a:rPr>
              <a:t>une</a:t>
            </a:r>
            <a:r>
              <a:rPr lang="en-US" sz="1600" b="1" i="1" dirty="0">
                <a:solidFill>
                  <a:srgbClr val="003399"/>
                </a:solidFill>
              </a:rPr>
              <a:t> </a:t>
            </a:r>
            <a:r>
              <a:rPr lang="en-US" sz="1600" b="1" i="1" dirty="0" err="1">
                <a:solidFill>
                  <a:srgbClr val="003399"/>
                </a:solidFill>
              </a:rPr>
              <a:t>croix</a:t>
            </a:r>
            <a:r>
              <a:rPr lang="en-US" sz="1600" b="1" i="1" dirty="0">
                <a:solidFill>
                  <a:srgbClr val="003399"/>
                </a:solidFill>
              </a:rPr>
              <a:t>, </a:t>
            </a:r>
            <a:r>
              <a:rPr lang="en-US" sz="1600" b="1" i="1" dirty="0" err="1">
                <a:solidFill>
                  <a:srgbClr val="003399"/>
                </a:solidFill>
              </a:rPr>
              <a:t>mais</a:t>
            </a:r>
            <a:r>
              <a:rPr lang="en-US" sz="1600" b="1" i="1" dirty="0">
                <a:solidFill>
                  <a:srgbClr val="003399"/>
                </a:solidFill>
              </a:rPr>
              <a:t> </a:t>
            </a:r>
            <a:r>
              <a:rPr lang="en-US" sz="1600" b="1" i="1" dirty="0" err="1">
                <a:solidFill>
                  <a:srgbClr val="003399"/>
                </a:solidFill>
              </a:rPr>
              <a:t>personne</a:t>
            </a:r>
            <a:r>
              <a:rPr lang="en-US" sz="1600" b="1" i="1" dirty="0">
                <a:solidFill>
                  <a:srgbClr val="003399"/>
                </a:solidFill>
              </a:rPr>
              <a:t> ne </a:t>
            </a:r>
            <a:r>
              <a:rPr lang="en-US" sz="1600" b="1" i="1" dirty="0" err="1">
                <a:solidFill>
                  <a:srgbClr val="003399"/>
                </a:solidFill>
              </a:rPr>
              <a:t>peut</a:t>
            </a:r>
            <a:r>
              <a:rPr lang="en-US" sz="1600" b="1" i="1" dirty="0">
                <a:solidFill>
                  <a:srgbClr val="003399"/>
                </a:solidFill>
              </a:rPr>
              <a:t> </a:t>
            </a:r>
            <a:r>
              <a:rPr lang="en-US" sz="1600" b="1" i="1" dirty="0" err="1">
                <a:solidFill>
                  <a:srgbClr val="003399"/>
                </a:solidFill>
              </a:rPr>
              <a:t>utiliser</a:t>
            </a:r>
            <a:r>
              <a:rPr lang="en-US" sz="1600" b="1" i="1" dirty="0">
                <a:solidFill>
                  <a:srgbClr val="003399"/>
                </a:solidFill>
              </a:rPr>
              <a:t> mon </a:t>
            </a:r>
            <a:r>
              <a:rPr lang="en-US" sz="1600" b="1" i="1" dirty="0" err="1">
                <a:solidFill>
                  <a:srgbClr val="003399"/>
                </a:solidFill>
              </a:rPr>
              <a:t>emblême</a:t>
            </a:r>
            <a:r>
              <a:rPr lang="en-US" sz="1600" b="1" i="1" dirty="0">
                <a:solidFill>
                  <a:srgbClr val="003399"/>
                </a:solidFill>
              </a:rPr>
              <a:t> </a:t>
            </a:r>
            <a:r>
              <a:rPr lang="en-US" sz="1600" b="1" i="1" dirty="0" err="1">
                <a:solidFill>
                  <a:srgbClr val="003399"/>
                </a:solidFill>
              </a:rPr>
              <a:t>familiale</a:t>
            </a:r>
            <a:r>
              <a:rPr lang="en-US" sz="1600" b="1" i="1" dirty="0">
                <a:solidFill>
                  <a:srgbClr val="003399"/>
                </a:solidFill>
              </a:rPr>
              <a:t>.</a:t>
            </a:r>
            <a:r>
              <a:rPr lang="en-US" sz="1600" dirty="0">
                <a:solidFill>
                  <a:srgbClr val="003399"/>
                </a:solidFill>
              </a:rPr>
              <a:t>” </a:t>
            </a:r>
          </a:p>
          <a:p>
            <a:endParaRPr lang="en-US" sz="1400" dirty="0"/>
          </a:p>
          <a:p>
            <a:r>
              <a:rPr lang="en-US" sz="1400" dirty="0">
                <a:solidFill>
                  <a:srgbClr val="003399"/>
                </a:solidFill>
              </a:rPr>
              <a:t>Henri Nestlé </a:t>
            </a:r>
            <a:r>
              <a:rPr lang="en-US" sz="1400" dirty="0" err="1">
                <a:solidFill>
                  <a:srgbClr val="003399"/>
                </a:solidFill>
              </a:rPr>
              <a:t>répondant</a:t>
            </a:r>
            <a:r>
              <a:rPr lang="en-US" sz="1400" dirty="0">
                <a:solidFill>
                  <a:srgbClr val="003399"/>
                </a:solidFill>
              </a:rPr>
              <a:t> à </a:t>
            </a:r>
            <a:r>
              <a:rPr lang="en-US" sz="1400" dirty="0" err="1">
                <a:solidFill>
                  <a:srgbClr val="003399"/>
                </a:solidFill>
              </a:rPr>
              <a:t>une</a:t>
            </a:r>
            <a:r>
              <a:rPr lang="en-US" sz="1400" dirty="0">
                <a:solidFill>
                  <a:srgbClr val="003399"/>
                </a:solidFill>
              </a:rPr>
              <a:t> proposition de </a:t>
            </a:r>
            <a:r>
              <a:rPr lang="en-US" sz="1400" dirty="0" err="1">
                <a:solidFill>
                  <a:srgbClr val="003399"/>
                </a:solidFill>
              </a:rPr>
              <a:t>remplacer</a:t>
            </a:r>
            <a:r>
              <a:rPr lang="en-US" sz="1400" dirty="0">
                <a:solidFill>
                  <a:srgbClr val="003399"/>
                </a:solidFill>
              </a:rPr>
              <a:t> le logo du </a:t>
            </a:r>
            <a:r>
              <a:rPr lang="en-US" sz="1400" dirty="0" err="1">
                <a:solidFill>
                  <a:srgbClr val="003399"/>
                </a:solidFill>
              </a:rPr>
              <a:t>Nid</a:t>
            </a:r>
            <a:r>
              <a:rPr lang="en-US" sz="1400" dirty="0">
                <a:solidFill>
                  <a:srgbClr val="003399"/>
                </a:solidFill>
              </a:rPr>
              <a:t> Nestlé par la </a:t>
            </a:r>
            <a:r>
              <a:rPr lang="en-US" sz="1400" dirty="0" err="1">
                <a:solidFill>
                  <a:srgbClr val="003399"/>
                </a:solidFill>
              </a:rPr>
              <a:t>croix</a:t>
            </a:r>
            <a:r>
              <a:rPr lang="en-US" sz="1400" dirty="0">
                <a:solidFill>
                  <a:srgbClr val="003399"/>
                </a:solidFill>
              </a:rPr>
              <a:t> Suisse.</a:t>
            </a:r>
            <a:endParaRPr lang="fr-CH" sz="1400" dirty="0">
              <a:solidFill>
                <a:srgbClr val="003399"/>
              </a:solidFill>
            </a:endParaRPr>
          </a:p>
        </p:txBody>
      </p:sp>
    </p:spTree>
    <p:extLst>
      <p:ext uri="{BB962C8B-B14F-4D97-AF65-F5344CB8AC3E}">
        <p14:creationId xmlns:p14="http://schemas.microsoft.com/office/powerpoint/2010/main" val="428704932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5" y="145693"/>
            <a:ext cx="9144000" cy="638944"/>
          </a:xfrm>
        </p:spPr>
        <p:txBody>
          <a:bodyPr>
            <a:noAutofit/>
          </a:bodyPr>
          <a:lstStyle/>
          <a:p>
            <a:r>
              <a:rPr lang="fr-CH" sz="2800" dirty="0"/>
              <a:t>Aujourd’hui Nestlé a un portefeuille de «Brands» dont la valeur est estimée à plus de CHF 100 Milliards</a:t>
            </a:r>
          </a:p>
        </p:txBody>
      </p:sp>
      <p:sp>
        <p:nvSpPr>
          <p:cNvPr id="3" name="Content Placeholder 2"/>
          <p:cNvSpPr>
            <a:spLocks noGrp="1"/>
          </p:cNvSpPr>
          <p:nvPr>
            <p:ph idx="1"/>
          </p:nvPr>
        </p:nvSpPr>
        <p:spPr>
          <a:xfrm>
            <a:off x="4681424" y="914400"/>
            <a:ext cx="4334526" cy="5472608"/>
          </a:xfrm>
        </p:spPr>
        <p:txBody>
          <a:bodyPr>
            <a:normAutofit/>
          </a:bodyPr>
          <a:lstStyle/>
          <a:p>
            <a:pPr>
              <a:buFont typeface="Wingdings" panose="05000000000000000000" pitchFamily="2" charset="2"/>
              <a:buChar char="Ø"/>
            </a:pPr>
            <a:r>
              <a:rPr lang="fr-CH" sz="1800" dirty="0">
                <a:solidFill>
                  <a:srgbClr val="0037A4"/>
                </a:solidFill>
              </a:rPr>
              <a:t>Nestlé –Société No. 1 Leader dans la Nutrition, Santé et le Bien-Etre avec un grand portefeuille de protections Marques et Dessins et Modèles</a:t>
            </a:r>
          </a:p>
          <a:p>
            <a:pPr>
              <a:buFont typeface="Wingdings" panose="05000000000000000000" pitchFamily="2" charset="2"/>
              <a:buChar char="Ø"/>
            </a:pPr>
            <a:r>
              <a:rPr lang="fr-CH" sz="1800" dirty="0">
                <a:solidFill>
                  <a:srgbClr val="0037A4"/>
                </a:solidFill>
              </a:rPr>
              <a:t>Une présence étendue dans de nombreux pays avec des marques globales protégées au niveau mondial</a:t>
            </a:r>
          </a:p>
          <a:p>
            <a:pPr>
              <a:buFont typeface="Wingdings" panose="05000000000000000000" pitchFamily="2" charset="2"/>
              <a:buChar char="Ø"/>
            </a:pPr>
            <a:r>
              <a:rPr lang="fr-CH" sz="1800" dirty="0">
                <a:solidFill>
                  <a:srgbClr val="0037A4"/>
                </a:solidFill>
              </a:rPr>
              <a:t>Nécessite de penser globalement la protection des droits de PI</a:t>
            </a:r>
          </a:p>
        </p:txBody>
      </p:sp>
      <p:graphicFrame>
        <p:nvGraphicFramePr>
          <p:cNvPr id="4" name="Chart 3"/>
          <p:cNvGraphicFramePr>
            <a:graphicFrameLocks/>
          </p:cNvGraphicFramePr>
          <p:nvPr>
            <p:extLst>
              <p:ext uri="{D42A27DB-BD31-4B8C-83A1-F6EECF244321}">
                <p14:modId xmlns:p14="http://schemas.microsoft.com/office/powerpoint/2010/main" val="1191211104"/>
              </p:ext>
            </p:extLst>
          </p:nvPr>
        </p:nvGraphicFramePr>
        <p:xfrm>
          <a:off x="122009" y="1709279"/>
          <a:ext cx="4436087" cy="3194150"/>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2"/>
          <p:cNvSpPr txBox="1">
            <a:spLocks/>
          </p:cNvSpPr>
          <p:nvPr/>
        </p:nvSpPr>
        <p:spPr bwMode="auto">
          <a:xfrm>
            <a:off x="122009" y="1100671"/>
            <a:ext cx="5976664"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rgbClr val="009BA7"/>
              </a:buClr>
              <a:buFont typeface="Gill Sans MT" pitchFamily="34" charset="-18"/>
              <a:buChar char="~"/>
              <a:defRPr sz="2800" kern="1200">
                <a:solidFill>
                  <a:schemeClr val="tx1"/>
                </a:solidFill>
                <a:latin typeface="Gill Sans MT" pitchFamily="34" charset="-18"/>
                <a:ea typeface="+mn-ea"/>
                <a:cs typeface="+mn-cs"/>
              </a:defRPr>
            </a:lvl1pPr>
            <a:lvl2pPr marL="742950" indent="-285750" algn="l" defTabSz="914400" rtl="0" eaLnBrk="1" latinLnBrk="0" hangingPunct="1">
              <a:spcBef>
                <a:spcPct val="20000"/>
              </a:spcBef>
              <a:buClr>
                <a:srgbClr val="009BA7"/>
              </a:buClr>
              <a:buFont typeface="Gill Sans MT" pitchFamily="34" charset="-18"/>
              <a:buChar char="~"/>
              <a:defRPr sz="2400" kern="1200">
                <a:solidFill>
                  <a:schemeClr val="tx1"/>
                </a:solidFill>
                <a:latin typeface="Gill Sans MT" pitchFamily="34" charset="-18"/>
                <a:ea typeface="+mn-ea"/>
                <a:cs typeface="+mn-cs"/>
              </a:defRPr>
            </a:lvl2pPr>
            <a:lvl3pPr marL="1143000" indent="-228600" algn="l" defTabSz="914400" rtl="0" eaLnBrk="1" latinLnBrk="0" hangingPunct="1">
              <a:spcBef>
                <a:spcPct val="20000"/>
              </a:spcBef>
              <a:buClr>
                <a:srgbClr val="009BA7"/>
              </a:buClr>
              <a:buFont typeface="Gill Sans MT" pitchFamily="34" charset="-18"/>
              <a:buChar char="~"/>
              <a:defRPr sz="2000" kern="1200">
                <a:solidFill>
                  <a:schemeClr val="tx1"/>
                </a:solidFill>
                <a:latin typeface="Gill Sans MT" pitchFamily="34" charset="-18"/>
                <a:ea typeface="+mn-ea"/>
                <a:cs typeface="+mn-cs"/>
              </a:defRPr>
            </a:lvl3pPr>
            <a:lvl4pPr marL="1600200" indent="-228600" algn="l" defTabSz="914400" rtl="0" eaLnBrk="1" latinLnBrk="0" hangingPunct="1">
              <a:spcBef>
                <a:spcPct val="20000"/>
              </a:spcBef>
              <a:buClr>
                <a:srgbClr val="009BA7"/>
              </a:buClr>
              <a:buFont typeface="Gill Sans MT" pitchFamily="34" charset="-18"/>
              <a:buChar char="~"/>
              <a:defRPr sz="1800" kern="1200">
                <a:solidFill>
                  <a:schemeClr val="tx1"/>
                </a:solidFill>
                <a:latin typeface="Gill Sans MT" pitchFamily="34" charset="-18"/>
                <a:ea typeface="+mn-ea"/>
                <a:cs typeface="+mn-cs"/>
              </a:defRPr>
            </a:lvl4pPr>
            <a:lvl5pPr marL="2057400" indent="-228600" algn="l" defTabSz="914400" rtl="0" eaLnBrk="1" latinLnBrk="0" hangingPunct="1">
              <a:spcBef>
                <a:spcPct val="20000"/>
              </a:spcBef>
              <a:buClr>
                <a:srgbClr val="009BA7"/>
              </a:buClr>
              <a:buFont typeface="Gill Sans MT" pitchFamily="34" charset="-18"/>
              <a:buChar char="~"/>
              <a:defRPr sz="1800" kern="1200">
                <a:solidFill>
                  <a:schemeClr val="tx1"/>
                </a:solidFill>
                <a:latin typeface="Gill Sans MT" pitchFamily="34" charset="-18"/>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Tx/>
              <a:buFontTx/>
              <a:buNone/>
              <a:defRPr/>
            </a:pPr>
            <a:r>
              <a:rPr lang="en-GB" sz="2100" kern="0" dirty="0">
                <a:solidFill>
                  <a:srgbClr val="0037A4"/>
                </a:solidFill>
              </a:rPr>
              <a:t>Plus de 2000 Brands</a:t>
            </a:r>
          </a:p>
          <a:p>
            <a:pPr marL="0" indent="0">
              <a:spcBef>
                <a:spcPts val="0"/>
              </a:spcBef>
              <a:buClrTx/>
              <a:buFontTx/>
              <a:buNone/>
              <a:defRPr/>
            </a:pPr>
            <a:r>
              <a:rPr lang="en-GB" sz="2100" kern="0" dirty="0">
                <a:solidFill>
                  <a:srgbClr val="0037A4"/>
                </a:solidFill>
              </a:rPr>
              <a:t>Un total </a:t>
            </a:r>
            <a:r>
              <a:rPr lang="en-GB" sz="2100" kern="0" dirty="0" err="1">
                <a:solidFill>
                  <a:srgbClr val="0037A4"/>
                </a:solidFill>
              </a:rPr>
              <a:t>d’environ</a:t>
            </a:r>
            <a:r>
              <a:rPr lang="en-GB" sz="2100" kern="0" dirty="0">
                <a:solidFill>
                  <a:srgbClr val="0037A4"/>
                </a:solidFill>
              </a:rPr>
              <a:t> 160.000 protections: </a:t>
            </a:r>
            <a:r>
              <a:rPr lang="en-GB" sz="1800" kern="0" dirty="0">
                <a:solidFill>
                  <a:srgbClr val="0037A4"/>
                </a:solidFill>
              </a:rPr>
              <a:t>	</a:t>
            </a:r>
            <a:r>
              <a:rPr lang="en-GB" sz="1800" kern="0" dirty="0">
                <a:solidFill>
                  <a:sysClr val="windowText" lastClr="000000"/>
                </a:solidFill>
              </a:rPr>
              <a:t>		</a:t>
            </a:r>
          </a:p>
        </p:txBody>
      </p:sp>
      <p:sp>
        <p:nvSpPr>
          <p:cNvPr id="6" name="Content Placeholder 2"/>
          <p:cNvSpPr txBox="1">
            <a:spLocks/>
          </p:cNvSpPr>
          <p:nvPr/>
        </p:nvSpPr>
        <p:spPr bwMode="auto">
          <a:xfrm>
            <a:off x="-76200" y="4903429"/>
            <a:ext cx="4648200" cy="172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009BA7"/>
              </a:buClr>
              <a:buFont typeface="Gill Sans MT" pitchFamily="34" charset="-18"/>
              <a:buChar char="~"/>
              <a:defRPr sz="2800" kern="1200">
                <a:solidFill>
                  <a:schemeClr val="tx1"/>
                </a:solidFill>
                <a:latin typeface="Gill Sans MT" pitchFamily="34" charset="-18"/>
                <a:ea typeface="+mn-ea"/>
                <a:cs typeface="+mn-cs"/>
              </a:defRPr>
            </a:lvl1pPr>
            <a:lvl2pPr marL="742950" indent="-285750" algn="l" defTabSz="914400" rtl="0" eaLnBrk="1" latinLnBrk="0" hangingPunct="1">
              <a:spcBef>
                <a:spcPct val="20000"/>
              </a:spcBef>
              <a:buClr>
                <a:srgbClr val="009BA7"/>
              </a:buClr>
              <a:buFont typeface="Gill Sans MT" pitchFamily="34" charset="-18"/>
              <a:buChar char="~"/>
              <a:defRPr sz="2400" kern="1200">
                <a:solidFill>
                  <a:schemeClr val="tx1"/>
                </a:solidFill>
                <a:latin typeface="Gill Sans MT" pitchFamily="34" charset="-18"/>
                <a:ea typeface="+mn-ea"/>
                <a:cs typeface="+mn-cs"/>
              </a:defRPr>
            </a:lvl2pPr>
            <a:lvl3pPr marL="1143000" indent="-228600" algn="l" defTabSz="914400" rtl="0" eaLnBrk="1" latinLnBrk="0" hangingPunct="1">
              <a:spcBef>
                <a:spcPct val="20000"/>
              </a:spcBef>
              <a:buClr>
                <a:srgbClr val="009BA7"/>
              </a:buClr>
              <a:buFont typeface="Gill Sans MT" pitchFamily="34" charset="-18"/>
              <a:buChar char="~"/>
              <a:defRPr sz="2000" kern="1200">
                <a:solidFill>
                  <a:schemeClr val="tx1"/>
                </a:solidFill>
                <a:latin typeface="Gill Sans MT" pitchFamily="34" charset="-18"/>
                <a:ea typeface="+mn-ea"/>
                <a:cs typeface="+mn-cs"/>
              </a:defRPr>
            </a:lvl3pPr>
            <a:lvl4pPr marL="1600200" indent="-228600" algn="l" defTabSz="914400" rtl="0" eaLnBrk="1" latinLnBrk="0" hangingPunct="1">
              <a:spcBef>
                <a:spcPct val="20000"/>
              </a:spcBef>
              <a:buClr>
                <a:srgbClr val="009BA7"/>
              </a:buClr>
              <a:buFont typeface="Gill Sans MT" pitchFamily="34" charset="-18"/>
              <a:buChar char="~"/>
              <a:defRPr sz="1800" kern="1200">
                <a:solidFill>
                  <a:schemeClr val="tx1"/>
                </a:solidFill>
                <a:latin typeface="Gill Sans MT" pitchFamily="34" charset="-18"/>
                <a:ea typeface="+mn-ea"/>
                <a:cs typeface="+mn-cs"/>
              </a:defRPr>
            </a:lvl4pPr>
            <a:lvl5pPr marL="2057400" indent="-228600" algn="l" defTabSz="914400" rtl="0" eaLnBrk="1" latinLnBrk="0" hangingPunct="1">
              <a:spcBef>
                <a:spcPct val="20000"/>
              </a:spcBef>
              <a:buClr>
                <a:srgbClr val="009BA7"/>
              </a:buClr>
              <a:buFont typeface="Gill Sans MT" pitchFamily="34" charset="-18"/>
              <a:buChar char="~"/>
              <a:defRPr sz="1800" kern="1200">
                <a:solidFill>
                  <a:schemeClr val="tx1"/>
                </a:solidFill>
                <a:latin typeface="Gill Sans MT" pitchFamily="34" charset="-18"/>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Tx/>
              <a:buFontTx/>
              <a:buNone/>
              <a:defRPr/>
            </a:pPr>
            <a:endParaRPr lang="en-GB" sz="2100" kern="0" dirty="0">
              <a:solidFill>
                <a:sysClr val="windowText" lastClr="000000"/>
              </a:solidFill>
            </a:endParaRPr>
          </a:p>
          <a:p>
            <a:r>
              <a:rPr lang="fr-CH" sz="2600" dirty="0">
                <a:solidFill>
                  <a:srgbClr val="0037A4"/>
                </a:solidFill>
              </a:rPr>
              <a:t>Le développement et la protection des brands demande une grande collaboration entre touts les intervenants dans les projets (R&amp;D et Marketing en particulier)</a:t>
            </a:r>
          </a:p>
          <a:p>
            <a:r>
              <a:rPr lang="fr-CH" sz="2600" dirty="0">
                <a:solidFill>
                  <a:srgbClr val="0037A4"/>
                </a:solidFill>
              </a:rPr>
              <a:t>Une certaine discipline et des règles communes sont nécessaires pour développer des marques globales connues et durables, avec une communication ciblée menant à la réussite des projets à long terme </a:t>
            </a:r>
          </a:p>
          <a:p>
            <a:pPr marL="0" indent="0">
              <a:spcBef>
                <a:spcPts val="0"/>
              </a:spcBef>
              <a:buClrTx/>
              <a:buFontTx/>
              <a:buNone/>
              <a:defRPr/>
            </a:pPr>
            <a:r>
              <a:rPr lang="en-GB" sz="1800" kern="0" dirty="0">
                <a:solidFill>
                  <a:sysClr val="windowText" lastClr="000000"/>
                </a:solidFill>
              </a:rPr>
              <a:t>	</a:t>
            </a:r>
          </a:p>
        </p:txBody>
      </p:sp>
      <p:pic>
        <p:nvPicPr>
          <p:cNvPr id="7" name="Picture 6"/>
          <p:cNvPicPr>
            <a:picLocks noChangeAspect="1"/>
          </p:cNvPicPr>
          <p:nvPr/>
        </p:nvPicPr>
        <p:blipFill>
          <a:blip r:embed="rId3"/>
          <a:stretch>
            <a:fillRect/>
          </a:stretch>
        </p:blipFill>
        <p:spPr>
          <a:xfrm>
            <a:off x="4827312" y="3871539"/>
            <a:ext cx="4188638" cy="2808312"/>
          </a:xfrm>
          <a:prstGeom prst="rect">
            <a:avLst/>
          </a:prstGeom>
        </p:spPr>
      </p:pic>
    </p:spTree>
    <p:extLst>
      <p:ext uri="{BB962C8B-B14F-4D97-AF65-F5344CB8AC3E}">
        <p14:creationId xmlns:p14="http://schemas.microsoft.com/office/powerpoint/2010/main" val="118957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228600" y="152400"/>
            <a:ext cx="876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CH" sz="3200" b="0" dirty="0">
                <a:solidFill>
                  <a:srgbClr val="0037A4"/>
                </a:solidFill>
                <a:latin typeface="+mn-lt"/>
              </a:rPr>
              <a:t>Les juristes en PI pour être de vrais «Business Partners» doivent…</a:t>
            </a:r>
            <a:r>
              <a:rPr lang="fr-CH" sz="3200" b="0" dirty="0">
                <a:solidFill>
                  <a:srgbClr val="003399"/>
                </a:solidFill>
                <a:latin typeface="+mn-lt"/>
              </a:rPr>
              <a:t> </a:t>
            </a:r>
            <a:endParaRPr kumimoji="0" lang="fr-CH" sz="3200" b="0" i="0" u="none" strike="noStrike" kern="0" cap="none" spc="0" normalizeH="0" baseline="0" noProof="0" dirty="0">
              <a:ln>
                <a:noFill/>
              </a:ln>
              <a:solidFill>
                <a:srgbClr val="003399"/>
              </a:solidFill>
              <a:effectLst/>
              <a:uLnTx/>
              <a:uFillTx/>
              <a:latin typeface="+mn-lt"/>
            </a:endParaRPr>
          </a:p>
        </p:txBody>
      </p:sp>
      <p:sp>
        <p:nvSpPr>
          <p:cNvPr id="6" name="Title 1"/>
          <p:cNvSpPr txBox="1">
            <a:spLocks/>
          </p:cNvSpPr>
          <p:nvPr/>
        </p:nvSpPr>
        <p:spPr bwMode="auto">
          <a:xfrm>
            <a:off x="457200" y="12192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a:lstStyle>
          <a:p>
            <a:pPr marL="342900" indent="-342900" eaLnBrk="1" fontAlgn="auto" hangingPunct="1">
              <a:spcBef>
                <a:spcPts val="0"/>
              </a:spcBef>
              <a:spcAft>
                <a:spcPts val="0"/>
              </a:spcAft>
              <a:buFont typeface="Wingdings" panose="05000000000000000000" pitchFamily="2" charset="2"/>
              <a:buChar char="Ø"/>
              <a:defRPr/>
            </a:pPr>
            <a:r>
              <a:rPr lang="fr-CH" sz="2400" kern="0" dirty="0">
                <a:solidFill>
                  <a:srgbClr val="003399"/>
                </a:solidFill>
              </a:rPr>
              <a:t>Penser «out of the box» c’est-à-dire au-delà des seules considérations juridiques et règles légales</a:t>
            </a:r>
          </a:p>
          <a:p>
            <a:pPr marL="342900" indent="-342900" eaLnBrk="1" fontAlgn="auto" hangingPunct="1">
              <a:spcBef>
                <a:spcPts val="0"/>
              </a:spcBef>
              <a:spcAft>
                <a:spcPts val="0"/>
              </a:spcAft>
              <a:buFont typeface="Wingdings" panose="05000000000000000000" pitchFamily="2" charset="2"/>
              <a:buChar char="Ø"/>
              <a:defRPr/>
            </a:pPr>
            <a:endParaRPr lang="fr-CH" sz="2400" kern="0" dirty="0">
              <a:solidFill>
                <a:srgbClr val="003399"/>
              </a:solidFill>
            </a:endParaRPr>
          </a:p>
          <a:p>
            <a:pPr marL="342900" indent="-342900" eaLnBrk="1" fontAlgn="auto" hangingPunct="1">
              <a:spcBef>
                <a:spcPts val="0"/>
              </a:spcBef>
              <a:spcAft>
                <a:spcPts val="0"/>
              </a:spcAft>
              <a:buFont typeface="Wingdings" panose="05000000000000000000" pitchFamily="2" charset="2"/>
              <a:buChar char="Ø"/>
              <a:defRPr/>
            </a:pPr>
            <a:r>
              <a:rPr lang="fr-CH" sz="2400" kern="0" dirty="0">
                <a:solidFill>
                  <a:srgbClr val="003399"/>
                </a:solidFill>
              </a:rPr>
              <a:t>Travailler en collaboration étroite avec tous les intervenants dans les projets et partenaires commerciaux (R&amp;D et Marketing en particulier) </a:t>
            </a:r>
          </a:p>
          <a:p>
            <a:pPr marL="342900" indent="-342900" eaLnBrk="1" fontAlgn="auto" hangingPunct="1">
              <a:spcBef>
                <a:spcPts val="0"/>
              </a:spcBef>
              <a:spcAft>
                <a:spcPts val="0"/>
              </a:spcAft>
              <a:buFont typeface="Wingdings" panose="05000000000000000000" pitchFamily="2" charset="2"/>
              <a:buChar char="Ø"/>
              <a:defRPr/>
            </a:pPr>
            <a:endParaRPr lang="fr-CH" sz="2400" kern="0" dirty="0">
              <a:solidFill>
                <a:srgbClr val="003399"/>
              </a:solidFill>
            </a:endParaRPr>
          </a:p>
          <a:p>
            <a:pPr marL="342900" indent="-342900" eaLnBrk="1" fontAlgn="auto" hangingPunct="1">
              <a:spcBef>
                <a:spcPts val="0"/>
              </a:spcBef>
              <a:spcAft>
                <a:spcPts val="0"/>
              </a:spcAft>
              <a:buFont typeface="Wingdings" panose="05000000000000000000" pitchFamily="2" charset="2"/>
              <a:buChar char="Ø"/>
              <a:defRPr/>
            </a:pPr>
            <a:r>
              <a:rPr lang="fr-CH" sz="2400" kern="0" dirty="0">
                <a:solidFill>
                  <a:srgbClr val="003399"/>
                </a:solidFill>
              </a:rPr>
              <a:t>Avoir une bonne compréhension et connaissance de l’environnement commercial afin d’anticiper les besoins et contraintes relatifs à l’activité commerciale concernée</a:t>
            </a:r>
          </a:p>
          <a:p>
            <a:pPr eaLnBrk="1" fontAlgn="auto" hangingPunct="1">
              <a:spcBef>
                <a:spcPts val="0"/>
              </a:spcBef>
              <a:spcAft>
                <a:spcPts val="0"/>
              </a:spcAft>
              <a:defRPr/>
            </a:pPr>
            <a:r>
              <a:rPr lang="fr-CH" sz="2400" kern="0" dirty="0">
                <a:solidFill>
                  <a:srgbClr val="003399"/>
                </a:solidFill>
              </a:rPr>
              <a:t> </a:t>
            </a:r>
          </a:p>
          <a:p>
            <a:pPr marL="342900" indent="-342900" eaLnBrk="1" fontAlgn="auto" hangingPunct="1">
              <a:spcBef>
                <a:spcPts val="0"/>
              </a:spcBef>
              <a:spcAft>
                <a:spcPts val="0"/>
              </a:spcAft>
              <a:buFont typeface="Wingdings" panose="05000000000000000000" pitchFamily="2" charset="2"/>
              <a:buChar char="Ø"/>
              <a:defRPr/>
            </a:pPr>
            <a:r>
              <a:rPr lang="fr-CH" sz="2400" kern="0" dirty="0">
                <a:solidFill>
                  <a:srgbClr val="003399"/>
                </a:solidFill>
              </a:rPr>
              <a:t>Aider à définir une stratégie de protection de la PI orientée «business» afin de faciliter le succès à long terme des projets commerciaux</a:t>
            </a:r>
          </a:p>
        </p:txBody>
      </p:sp>
    </p:spTree>
    <p:extLst>
      <p:ext uri="{BB962C8B-B14F-4D97-AF65-F5344CB8AC3E}">
        <p14:creationId xmlns:p14="http://schemas.microsoft.com/office/powerpoint/2010/main" val="153674390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fr-CH" sz="3200" b="0" dirty="0">
                <a:solidFill>
                  <a:srgbClr val="0037A4"/>
                </a:solidFill>
                <a:latin typeface="+mn-lt"/>
              </a:rPr>
              <a:t>Donner du support aux commerciaux pour bâtir leur stratégie de Marketing et Communication…</a:t>
            </a:r>
            <a:endParaRPr lang="en-US" sz="3200" b="0" dirty="0">
              <a:solidFill>
                <a:srgbClr val="0037A4"/>
              </a:solidFill>
              <a:latin typeface="+mn-lt"/>
            </a:endParaRPr>
          </a:p>
        </p:txBody>
      </p:sp>
      <p:graphicFrame>
        <p:nvGraphicFramePr>
          <p:cNvPr id="7" name="Content Placeholder 6"/>
          <p:cNvGraphicFramePr>
            <a:graphicFrameLocks/>
          </p:cNvGraphicFramePr>
          <p:nvPr>
            <p:extLst>
              <p:ext uri="{D42A27DB-BD31-4B8C-83A1-F6EECF244321}">
                <p14:modId xmlns:p14="http://schemas.microsoft.com/office/powerpoint/2010/main" val="2341477238"/>
              </p:ext>
            </p:extLst>
          </p:nvPr>
        </p:nvGraphicFramePr>
        <p:xfrm>
          <a:off x="4876800" y="1981200"/>
          <a:ext cx="41148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6200" y="2249507"/>
            <a:ext cx="4648200" cy="5078313"/>
          </a:xfrm>
          <a:prstGeom prst="rect">
            <a:avLst/>
          </a:prstGeom>
          <a:noFill/>
        </p:spPr>
        <p:txBody>
          <a:bodyPr wrap="square" rtlCol="0">
            <a:spAutoFit/>
          </a:bodyPr>
          <a:lstStyle/>
          <a:p>
            <a:pPr marL="742950" lvl="1" indent="-285750">
              <a:buFont typeface="Wingdings" panose="05000000000000000000" pitchFamily="2" charset="2"/>
              <a:buChar char="Ø"/>
            </a:pPr>
            <a:r>
              <a:rPr lang="fr-CH" sz="2400" dirty="0">
                <a:solidFill>
                  <a:srgbClr val="0037A4"/>
                </a:solidFill>
                <a:latin typeface="+mj-lt"/>
              </a:rPr>
              <a:t>Aide les commerciaux à identifier les risques associés à leurs projets</a:t>
            </a:r>
          </a:p>
          <a:p>
            <a:pPr marL="742950" lvl="1" indent="-285750">
              <a:buFont typeface="Wingdings" panose="05000000000000000000" pitchFamily="2" charset="2"/>
              <a:buChar char="Ø"/>
            </a:pPr>
            <a:r>
              <a:rPr lang="fr-CH" sz="2400" dirty="0">
                <a:solidFill>
                  <a:srgbClr val="0037A4"/>
                </a:solidFill>
                <a:latin typeface="+mj-lt"/>
              </a:rPr>
              <a:t>Permet d’ anticiper et gérer ces risques</a:t>
            </a:r>
          </a:p>
          <a:p>
            <a:pPr marL="742950" lvl="1" indent="-285750">
              <a:buFont typeface="Wingdings" panose="05000000000000000000" pitchFamily="2" charset="2"/>
              <a:buChar char="Ø"/>
            </a:pPr>
            <a:r>
              <a:rPr lang="fr-CH" sz="2400" dirty="0">
                <a:solidFill>
                  <a:srgbClr val="0037A4"/>
                </a:solidFill>
                <a:latin typeface="+mj-lt"/>
              </a:rPr>
              <a:t>Vise à éviter les risques non-nécessaires</a:t>
            </a:r>
          </a:p>
          <a:p>
            <a:pPr marL="742950" lvl="1" indent="-285750">
              <a:buFont typeface="Wingdings" panose="05000000000000000000" pitchFamily="2" charset="2"/>
              <a:buChar char="Ø"/>
            </a:pPr>
            <a:r>
              <a:rPr lang="fr-CH" sz="2400" dirty="0">
                <a:solidFill>
                  <a:srgbClr val="0037A4"/>
                </a:solidFill>
                <a:latin typeface="+mj-lt"/>
              </a:rPr>
              <a:t>Contribue à l’établissement et au développement d’activités/produits à long terme sous des marques fiables et bien reconnues</a:t>
            </a:r>
          </a:p>
          <a:p>
            <a:endParaRPr lang="fr-CH" dirty="0"/>
          </a:p>
          <a:p>
            <a:endParaRPr lang="fr-CH" dirty="0"/>
          </a:p>
        </p:txBody>
      </p:sp>
      <p:sp>
        <p:nvSpPr>
          <p:cNvPr id="5" name="TextBox 4"/>
          <p:cNvSpPr txBox="1"/>
          <p:nvPr/>
        </p:nvSpPr>
        <p:spPr>
          <a:xfrm>
            <a:off x="228600" y="1295400"/>
            <a:ext cx="6019799" cy="954107"/>
          </a:xfrm>
          <a:prstGeom prst="rect">
            <a:avLst/>
          </a:prstGeom>
          <a:noFill/>
        </p:spPr>
        <p:txBody>
          <a:bodyPr wrap="square" rtlCol="0">
            <a:spAutoFit/>
          </a:bodyPr>
          <a:lstStyle/>
          <a:p>
            <a:r>
              <a:rPr lang="fr-CH" sz="2800" dirty="0"/>
              <a:t>Définir une stratégie de protection IP adaptée: </a:t>
            </a:r>
            <a:endParaRPr lang="fr-CH" dirty="0"/>
          </a:p>
        </p:txBody>
      </p:sp>
    </p:spTree>
    <p:extLst>
      <p:ext uri="{BB962C8B-B14F-4D97-AF65-F5344CB8AC3E}">
        <p14:creationId xmlns:p14="http://schemas.microsoft.com/office/powerpoint/2010/main" val="597788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14" y="57719"/>
            <a:ext cx="7886700" cy="1325563"/>
          </a:xfrm>
        </p:spPr>
        <p:txBody>
          <a:bodyPr>
            <a:normAutofit/>
          </a:bodyPr>
          <a:lstStyle/>
          <a:p>
            <a:r>
              <a:rPr lang="fr-CH" sz="3600" b="0" dirty="0">
                <a:solidFill>
                  <a:srgbClr val="0037A4"/>
                </a:solidFill>
              </a:rPr>
              <a:t>Définir une stratégie de protection…</a:t>
            </a:r>
          </a:p>
        </p:txBody>
      </p:sp>
      <p:graphicFrame>
        <p:nvGraphicFramePr>
          <p:cNvPr id="3" name="Diagram 2"/>
          <p:cNvGraphicFramePr/>
          <p:nvPr>
            <p:extLst>
              <p:ext uri="{D42A27DB-BD31-4B8C-83A1-F6EECF244321}">
                <p14:modId xmlns:p14="http://schemas.microsoft.com/office/powerpoint/2010/main" val="2837250166"/>
              </p:ext>
            </p:extLst>
          </p:nvPr>
        </p:nvGraphicFramePr>
        <p:xfrm>
          <a:off x="612000" y="1659518"/>
          <a:ext cx="7920000" cy="1840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a:spLocks noGrp="1"/>
          </p:cNvSpPr>
          <p:nvPr>
            <p:ph idx="1"/>
          </p:nvPr>
        </p:nvSpPr>
        <p:spPr>
          <a:xfrm>
            <a:off x="457200" y="1134000"/>
            <a:ext cx="8229600" cy="369332"/>
          </a:xfrm>
        </p:spPr>
        <p:txBody>
          <a:bodyPr>
            <a:normAutofit fontScale="92500" lnSpcReduction="20000"/>
          </a:bodyPr>
          <a:lstStyle/>
          <a:p>
            <a:pPr marL="0" indent="0">
              <a:buNone/>
            </a:pPr>
            <a:r>
              <a:rPr lang="fr-CH" dirty="0"/>
              <a:t>…dépend de plusieurs facteurs</a:t>
            </a:r>
          </a:p>
        </p:txBody>
      </p:sp>
      <p:sp>
        <p:nvSpPr>
          <p:cNvPr id="12" name="TextBox 11"/>
          <p:cNvSpPr txBox="1"/>
          <p:nvPr/>
        </p:nvSpPr>
        <p:spPr bwMode="gray">
          <a:xfrm>
            <a:off x="304800" y="5719733"/>
            <a:ext cx="9067800" cy="615553"/>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342900" marR="0" indent="-342900" defTabSz="912813" rtl="0" eaLnBrk="0" fontAlgn="base" latinLnBrk="0" hangingPunct="0">
              <a:lnSpc>
                <a:spcPct val="100000"/>
              </a:lnSpc>
              <a:spcBef>
                <a:spcPct val="0"/>
              </a:spcBef>
              <a:spcAft>
                <a:spcPct val="0"/>
              </a:spcAft>
              <a:buClrTx/>
              <a:buSzPct val="120000"/>
              <a:buFontTx/>
              <a:buNone/>
              <a:tabLst/>
            </a:pPr>
            <a:r>
              <a:rPr lang="fr-CH" sz="2000" b="1" kern="0" dirty="0">
                <a:solidFill>
                  <a:schemeClr val="bg1">
                    <a:lumMod val="65000"/>
                  </a:schemeClr>
                </a:solidFill>
                <a:latin typeface="Arial"/>
                <a:cs typeface="+mn-cs"/>
              </a:rPr>
              <a:t>L’enregistrement International =&gt; La voie à favoriser autant que possible</a:t>
            </a:r>
          </a:p>
          <a:p>
            <a:pPr marL="342900" marR="0" indent="-342900" defTabSz="912813" rtl="0" eaLnBrk="0" fontAlgn="base" latinLnBrk="0" hangingPunct="0">
              <a:lnSpc>
                <a:spcPct val="100000"/>
              </a:lnSpc>
              <a:spcBef>
                <a:spcPct val="0"/>
              </a:spcBef>
              <a:spcAft>
                <a:spcPct val="0"/>
              </a:spcAft>
              <a:buClrTx/>
              <a:buSzPct val="120000"/>
              <a:buFontTx/>
              <a:buNone/>
              <a:tabLst/>
            </a:pPr>
            <a:r>
              <a:rPr lang="fr-CH" sz="2000" b="1" kern="0" dirty="0">
                <a:solidFill>
                  <a:schemeClr val="bg1">
                    <a:lumMod val="65000"/>
                  </a:schemeClr>
                </a:solidFill>
                <a:latin typeface="Arial"/>
              </a:rPr>
              <a:t>p</a:t>
            </a:r>
            <a:r>
              <a:rPr lang="fr-CH" sz="2000" b="1" kern="0" dirty="0">
                <a:solidFill>
                  <a:schemeClr val="bg1">
                    <a:lumMod val="65000"/>
                  </a:schemeClr>
                </a:solidFill>
                <a:latin typeface="Arial"/>
                <a:cs typeface="+mn-cs"/>
              </a:rPr>
              <a:t>our les projets internationaux</a:t>
            </a:r>
            <a:endParaRPr kumimoji="0" lang="fr-CH" sz="2000" b="1" i="0" u="none" strike="noStrike" kern="0" cap="none" spc="0" normalizeH="0" baseline="0" noProof="0" dirty="0">
              <a:ln>
                <a:noFill/>
              </a:ln>
              <a:solidFill>
                <a:schemeClr val="bg1">
                  <a:lumMod val="65000"/>
                </a:schemeClr>
              </a:solidFill>
              <a:effectLst/>
              <a:uLnTx/>
              <a:uFillTx/>
              <a:latin typeface="Arial"/>
              <a:cs typeface="+mn-cs"/>
            </a:endParaRPr>
          </a:p>
        </p:txBody>
      </p:sp>
      <p:graphicFrame>
        <p:nvGraphicFramePr>
          <p:cNvPr id="8" name="Diagram 7"/>
          <p:cNvGraphicFramePr/>
          <p:nvPr>
            <p:extLst>
              <p:ext uri="{D42A27DB-BD31-4B8C-83A1-F6EECF244321}">
                <p14:modId xmlns:p14="http://schemas.microsoft.com/office/powerpoint/2010/main" val="1978138152"/>
              </p:ext>
            </p:extLst>
          </p:nvPr>
        </p:nvGraphicFramePr>
        <p:xfrm>
          <a:off x="612000" y="3171687"/>
          <a:ext cx="7920000" cy="18401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534910" y="5073402"/>
            <a:ext cx="8915400" cy="646331"/>
          </a:xfrm>
          <a:prstGeom prst="rect">
            <a:avLst/>
          </a:prstGeom>
          <a:noFill/>
        </p:spPr>
        <p:txBody>
          <a:bodyPr wrap="square" rtlCol="0">
            <a:spAutoFit/>
          </a:bodyPr>
          <a:lstStyle/>
          <a:p>
            <a:r>
              <a:rPr lang="fr-CH" dirty="0"/>
              <a:t>=&gt; Permet de décider du meilleur chemin à suivre – Protection Nationale ou Internationale?!</a:t>
            </a:r>
          </a:p>
        </p:txBody>
      </p:sp>
    </p:spTree>
    <p:extLst>
      <p:ext uri="{BB962C8B-B14F-4D97-AF65-F5344CB8AC3E}">
        <p14:creationId xmlns:p14="http://schemas.microsoft.com/office/powerpoint/2010/main" val="9755575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gill\AppData\Local\Temp\articulate\presenter\imgtemp\sXno65jU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gill\AppData\Local\Temp\articulate\presenter\imgtemp\F2xqwJQr_files\slide0001_image001.png"/>
</p:tagLst>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3441</TotalTime>
  <Words>3199</Words>
  <Application>Microsoft Office PowerPoint</Application>
  <PresentationFormat>Affichage à l'écran (4:3)</PresentationFormat>
  <Paragraphs>366</Paragraphs>
  <Slides>38</Slides>
  <Notes>12</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38</vt:i4>
      </vt:variant>
    </vt:vector>
  </HeadingPairs>
  <TitlesOfParts>
    <vt:vector size="49" baseType="lpstr">
      <vt:lpstr>Arial</vt:lpstr>
      <vt:lpstr>Arial Black</vt:lpstr>
      <vt:lpstr>Calibri</vt:lpstr>
      <vt:lpstr>Futura Bk</vt:lpstr>
      <vt:lpstr>Gill Sans MT</vt:lpstr>
      <vt:lpstr>Symbol</vt:lpstr>
      <vt:lpstr>Times New Roman</vt:lpstr>
      <vt:lpstr>Trebuchet MS</vt:lpstr>
      <vt:lpstr>Wingdings</vt:lpstr>
      <vt:lpstr>template_english</vt:lpstr>
      <vt:lpstr>Slide</vt:lpstr>
      <vt:lpstr>“Journée Nationale de Sensibilisation sur les Marques, Dessins et Modèles Industriels et Indications Géographiques – Alger 26 novembre 2019”  “La Gestion d’un portefeuille de Marques et Dessins et Modèles Industriels”</vt:lpstr>
      <vt:lpstr>Présentation PowerPoint</vt:lpstr>
      <vt:lpstr>La protection de l’ innovation par les droits de PI demande de considérer toutes les options</vt:lpstr>
      <vt:lpstr>La Propriété Industrielle/intellectuelle en bref:  Présente partout dans notre vie quotidienne!…</vt:lpstr>
      <vt:lpstr>La protection des marques était dans les gênes de Nestlé qui a aujourd’hui une identité visuelle forte reconnue mondialement…</vt:lpstr>
      <vt:lpstr>Aujourd’hui Nestlé a un portefeuille de «Brands» dont la valeur est estimée à plus de CHF 100 Milliards</vt:lpstr>
      <vt:lpstr>Les juristes en PI pour être de vrais «Business Partners» doivent… </vt:lpstr>
      <vt:lpstr>Donner du support aux commerciaux pour bâtir leur stratégie de Marketing et Communication…</vt:lpstr>
      <vt:lpstr>Définir une stratégie de protection…</vt:lpstr>
      <vt:lpstr>Stratégie de Protection – Différents facteurs à considérer/examiner…</vt:lpstr>
      <vt:lpstr>pour les Marques</vt:lpstr>
      <vt:lpstr>Présence Globale – Stratégie de Protection</vt:lpstr>
      <vt:lpstr>Présentation PowerPoint</vt:lpstr>
      <vt:lpstr>Présentation PowerPoint</vt:lpstr>
      <vt:lpstr>Dépôts via la voie nationale et/ou internationale? Quelle est la meilleure option…?</vt:lpstr>
      <vt:lpstr>Les «Challenges» de protéger et gérer un portfolio international</vt:lpstr>
      <vt:lpstr>Examen et choix du meilleur mode de protection…</vt:lpstr>
      <vt:lpstr>National vs. IR – Avantages Pratiques…</vt:lpstr>
      <vt:lpstr>L’ Enregistrement International: Une option évidente pour des sociétés comme Nestlé </vt:lpstr>
      <vt:lpstr>Avantages du Système de Madrid</vt:lpstr>
      <vt:lpstr>La Suisse a ratifié le premier Arrangement de Madrid en 1892…et l’enregistrement international le plus ancien de Nestlé encore en vigueur date de… 1895!</vt:lpstr>
      <vt:lpstr>Le Système de Madrid a des avantages èvidents</vt:lpstr>
      <vt:lpstr>Le système de Madrid pour la protection des marques internationals (IRs) </vt:lpstr>
      <vt:lpstr>La difficulté parfois avec la protection de base…</vt:lpstr>
      <vt:lpstr>Présentation PowerPoint</vt:lpstr>
      <vt:lpstr>Avantages du système de La Haye</vt:lpstr>
      <vt:lpstr>Présentation PowerPoint</vt:lpstr>
      <vt:lpstr>Exemples de protection de Designs</vt:lpstr>
      <vt:lpstr>Exemple de protection IP Complète: NESCAFÉ</vt:lpstr>
      <vt:lpstr>Besoin pour les entreprises d’adapter leurs stratégies de «Branding» et de Communication… </vt:lpstr>
      <vt:lpstr>Les consommateurs veulent se connecter de plus en plus avec des «Brands» qui respectent leurs valeurs…</vt:lpstr>
      <vt:lpstr>Présentation PowerPoint</vt:lpstr>
      <vt:lpstr>Présentation PowerPoint</vt:lpstr>
      <vt:lpstr> Importance des couleurs!!!...Tromperie des consommateurs avec les Look-alikes </vt:lpstr>
      <vt:lpstr>Perception des couleurs et logos sur la décision et choix d’achat des consommateurs…vs. faux</vt:lpstr>
      <vt:lpstr>Présentation PowerPoint</vt:lpstr>
      <vt:lpstr>En conclusion…</vt:lpstr>
      <vt:lpstr>Questions ?</vt:lpstr>
    </vt:vector>
  </TitlesOfParts>
  <Company>Galderma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DOLEAC Hubert</dc:creator>
  <cp:lastModifiedBy>Hubert Doleac</cp:lastModifiedBy>
  <cp:revision>261</cp:revision>
  <cp:lastPrinted>2017-10-29T17:35:58Z</cp:lastPrinted>
  <dcterms:created xsi:type="dcterms:W3CDTF">2016-11-04T14:16:33Z</dcterms:created>
  <dcterms:modified xsi:type="dcterms:W3CDTF">2019-11-24T21:05:31Z</dcterms:modified>
</cp:coreProperties>
</file>