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media1.wav" ContentType="audio/x-wav"/>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handoutMasterIdLst>
    <p:handoutMasterId r:id="rId61"/>
  </p:handoutMasterIdLst>
  <p:sldIdLst>
    <p:sldId id="258" r:id="rId2"/>
    <p:sldId id="263" r:id="rId3"/>
    <p:sldId id="264"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 id="300" r:id="rId40"/>
    <p:sldId id="301" r:id="rId41"/>
    <p:sldId id="302" r:id="rId42"/>
    <p:sldId id="303" r:id="rId43"/>
    <p:sldId id="304" r:id="rId44"/>
    <p:sldId id="305" r:id="rId45"/>
    <p:sldId id="306" r:id="rId46"/>
    <p:sldId id="307" r:id="rId47"/>
    <p:sldId id="308" r:id="rId48"/>
    <p:sldId id="309" r:id="rId49"/>
    <p:sldId id="310" r:id="rId50"/>
    <p:sldId id="312" r:id="rId51"/>
    <p:sldId id="314" r:id="rId52"/>
    <p:sldId id="315" r:id="rId53"/>
    <p:sldId id="313" r:id="rId54"/>
    <p:sldId id="317" r:id="rId55"/>
    <p:sldId id="316" r:id="rId56"/>
    <p:sldId id="318" r:id="rId57"/>
    <p:sldId id="319" r:id="rId58"/>
    <p:sldId id="311" r:id="rId59"/>
  </p:sldIdLst>
  <p:sldSz cx="9144000" cy="6858000" type="screen4x3"/>
  <p:notesSz cx="6858000" cy="9144000"/>
  <p:defaultTextStyle>
    <a:defPPr>
      <a:defRPr lang="en-US"/>
    </a:defPPr>
    <a:lvl1pPr algn="l" rtl="0" fontAlgn="base">
      <a:spcBef>
        <a:spcPct val="50000"/>
      </a:spcBef>
      <a:spcAft>
        <a:spcPct val="0"/>
      </a:spcAft>
      <a:defRPr sz="2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p:cViewPr varScale="1">
        <p:scale>
          <a:sx n="128" d="100"/>
          <a:sy n="128" d="100"/>
        </p:scale>
        <p:origin x="918"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4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smtClean="0"/>
            </a:lvl1pPr>
          </a:lstStyle>
          <a:p>
            <a:pPr>
              <a:defRPr/>
            </a:pPr>
            <a:endParaRPr lang="en-US"/>
          </a:p>
        </p:txBody>
      </p:sp>
      <p:sp>
        <p:nvSpPr>
          <p:cNvPr id="1126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smtClean="0"/>
            </a:lvl1pPr>
          </a:lstStyle>
          <a:p>
            <a:pPr>
              <a:defRPr/>
            </a:pPr>
            <a:endParaRPr lang="en-US"/>
          </a:p>
        </p:txBody>
      </p:sp>
      <p:sp>
        <p:nvSpPr>
          <p:cNvPr id="1126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1200" smtClean="0"/>
            </a:lvl1pPr>
          </a:lstStyle>
          <a:p>
            <a:pPr>
              <a:defRPr/>
            </a:pPr>
            <a:endParaRPr lang="en-US"/>
          </a:p>
        </p:txBody>
      </p:sp>
      <p:sp>
        <p:nvSpPr>
          <p:cNvPr id="1126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200" smtClean="0"/>
            </a:lvl1pPr>
          </a:lstStyle>
          <a:p>
            <a:pPr>
              <a:defRPr/>
            </a:pPr>
            <a:fld id="{4E2D2A46-31D4-42C3-9BFC-281959225605}" type="slidenum">
              <a:rPr lang="en-US"/>
              <a:pPr>
                <a:defRPr/>
              </a:pPr>
              <a:t>‹#›</a:t>
            </a:fld>
            <a:endParaRPr lang="en-US"/>
          </a:p>
        </p:txBody>
      </p:sp>
    </p:spTree>
    <p:extLst>
      <p:ext uri="{BB962C8B-B14F-4D97-AF65-F5344CB8AC3E}">
        <p14:creationId xmlns:p14="http://schemas.microsoft.com/office/powerpoint/2010/main" val="29547505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smtClean="0"/>
            </a:lvl1pPr>
          </a:lstStyle>
          <a:p>
            <a:pPr>
              <a:defRPr/>
            </a:pPr>
            <a:endParaRPr lang="en-US"/>
          </a:p>
        </p:txBody>
      </p:sp>
      <p:sp>
        <p:nvSpPr>
          <p:cNvPr id="1229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smtClean="0"/>
            </a:lvl1pPr>
          </a:lstStyle>
          <a:p>
            <a:pPr>
              <a:defRPr/>
            </a:pPr>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29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29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1200" smtClean="0"/>
            </a:lvl1pPr>
          </a:lstStyle>
          <a:p>
            <a:pPr>
              <a:defRPr/>
            </a:pPr>
            <a:endParaRPr lang="en-US"/>
          </a:p>
        </p:txBody>
      </p:sp>
      <p:sp>
        <p:nvSpPr>
          <p:cNvPr id="1229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200" smtClean="0"/>
            </a:lvl1pPr>
          </a:lstStyle>
          <a:p>
            <a:pPr>
              <a:defRPr/>
            </a:pPr>
            <a:fld id="{CA84FE9B-D5D4-4B76-87EA-A08EA8B20C62}" type="slidenum">
              <a:rPr lang="en-US"/>
              <a:pPr>
                <a:defRPr/>
              </a:pPr>
              <a:t>‹#›</a:t>
            </a:fld>
            <a:endParaRPr lang="en-US"/>
          </a:p>
        </p:txBody>
      </p:sp>
    </p:spTree>
    <p:extLst>
      <p:ext uri="{BB962C8B-B14F-4D97-AF65-F5344CB8AC3E}">
        <p14:creationId xmlns:p14="http://schemas.microsoft.com/office/powerpoint/2010/main" val="24402725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644B3A36-662B-4E53-B902-E6976A1277D8}" type="slidenum">
              <a:rPr lang="en-US" sz="1200"/>
              <a:pPr eaLnBrk="1" hangingPunct="1"/>
              <a:t>1</a:t>
            </a:fld>
            <a:endParaRPr lang="en-US" sz="120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fr-FR" smtClean="0"/>
          </a:p>
        </p:txBody>
      </p:sp>
    </p:spTree>
    <p:extLst>
      <p:ext uri="{BB962C8B-B14F-4D97-AF65-F5344CB8AC3E}">
        <p14:creationId xmlns:p14="http://schemas.microsoft.com/office/powerpoint/2010/main" val="1184847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38405E63-0D80-4478-98FD-C52EE50F875D}" type="slidenum">
              <a:rPr lang="en-US" sz="1200"/>
              <a:pPr eaLnBrk="1" hangingPunct="1"/>
              <a:t>2</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fr-FR" smtClean="0"/>
          </a:p>
        </p:txBody>
      </p:sp>
    </p:spTree>
    <p:extLst>
      <p:ext uri="{BB962C8B-B14F-4D97-AF65-F5344CB8AC3E}">
        <p14:creationId xmlns:p14="http://schemas.microsoft.com/office/powerpoint/2010/main" val="1076934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E4BB19CF-8079-422E-992A-910D4360D8C4}" type="slidenum">
              <a:rPr lang="en-US" altLang="en-US" sz="1200"/>
              <a:pPr eaLnBrk="1" hangingPunct="1"/>
              <a:t>49</a:t>
            </a:fld>
            <a:endParaRPr lang="en-US" altLang="en-US" sz="120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40287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975B43FA-0534-4D49-AE2A-76D945E45E74}" type="slidenum">
              <a:rPr lang="en-US" altLang="en-US" sz="1200"/>
              <a:pPr eaLnBrk="1" hangingPunct="1"/>
              <a:t>58</a:t>
            </a:fld>
            <a:endParaRPr lang="en-US" altLang="en-US" sz="120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25240002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130425"/>
            <a:ext cx="7772400" cy="1470025"/>
          </a:xfrm>
        </p:spPr>
        <p:txBody>
          <a:bodyPr/>
          <a:lstStyle>
            <a:lvl1pPr>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684213" y="3860800"/>
            <a:ext cx="6400800" cy="1752600"/>
          </a:xfrm>
        </p:spPr>
        <p:txBody>
          <a:bodyPr/>
          <a:lstStyle>
            <a:lvl1pPr marL="0" indent="0">
              <a:buFontTx/>
              <a:buNone/>
              <a:defRPr/>
            </a:lvl1pPr>
          </a:lstStyle>
          <a:p>
            <a:pPr lvl="0"/>
            <a:r>
              <a:rPr lang="en-US" noProof="0" smtClean="0"/>
              <a:t>Click to edit Master subtitle style</a:t>
            </a:r>
          </a:p>
        </p:txBody>
      </p:sp>
    </p:spTree>
    <p:extLst>
      <p:ext uri="{BB962C8B-B14F-4D97-AF65-F5344CB8AC3E}">
        <p14:creationId xmlns:p14="http://schemas.microsoft.com/office/powerpoint/2010/main" val="2904961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Rectangle 6"/>
          <p:cNvSpPr>
            <a:spLocks noGrp="1" noChangeArrowheads="1"/>
          </p:cNvSpPr>
          <p:nvPr>
            <p:ph type="sldNum" sz="quarter" idx="10"/>
          </p:nvPr>
        </p:nvSpPr>
        <p:spPr>
          <a:ln/>
        </p:spPr>
        <p:txBody>
          <a:bodyPr/>
          <a:lstStyle>
            <a:lvl1pPr>
              <a:defRPr/>
            </a:lvl1pPr>
          </a:lstStyle>
          <a:p>
            <a:pPr>
              <a:defRPr/>
            </a:pPr>
            <a:fld id="{9AC3305F-35F4-4D38-853F-6972B7651A04}" type="slidenum">
              <a:rPr lang="en-US"/>
              <a:pPr>
                <a:defRPr/>
              </a:pPr>
              <a:t>‹#›</a:t>
            </a:fld>
            <a:endParaRPr lang="en-US"/>
          </a:p>
        </p:txBody>
      </p:sp>
    </p:spTree>
    <p:extLst>
      <p:ext uri="{BB962C8B-B14F-4D97-AF65-F5344CB8AC3E}">
        <p14:creationId xmlns:p14="http://schemas.microsoft.com/office/powerpoint/2010/main" val="3759919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C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Rectangle 6"/>
          <p:cNvSpPr>
            <a:spLocks noGrp="1" noChangeArrowheads="1"/>
          </p:cNvSpPr>
          <p:nvPr>
            <p:ph type="sldNum" sz="quarter" idx="10"/>
          </p:nvPr>
        </p:nvSpPr>
        <p:spPr>
          <a:ln/>
        </p:spPr>
        <p:txBody>
          <a:bodyPr/>
          <a:lstStyle>
            <a:lvl1pPr>
              <a:defRPr/>
            </a:lvl1pPr>
          </a:lstStyle>
          <a:p>
            <a:pPr>
              <a:defRPr/>
            </a:pPr>
            <a:fld id="{0DA1C06C-5FA2-4438-B070-4F16D45DBAED}" type="slidenum">
              <a:rPr lang="en-US"/>
              <a:pPr>
                <a:defRPr/>
              </a:pPr>
              <a:t>‹#›</a:t>
            </a:fld>
            <a:endParaRPr lang="en-US"/>
          </a:p>
        </p:txBody>
      </p:sp>
    </p:spTree>
    <p:extLst>
      <p:ext uri="{BB962C8B-B14F-4D97-AF65-F5344CB8AC3E}">
        <p14:creationId xmlns:p14="http://schemas.microsoft.com/office/powerpoint/2010/main" val="1863685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73238"/>
            <a:ext cx="4038600" cy="4352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238"/>
            <a:ext cx="4038600" cy="4352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7010400" y="0"/>
            <a:ext cx="2133600" cy="476250"/>
          </a:xfrm>
        </p:spPr>
        <p:txBody>
          <a:bodyPr/>
          <a:lstStyle>
            <a:lvl1pPr>
              <a:defRPr/>
            </a:lvl1pPr>
          </a:lstStyle>
          <a:p>
            <a:fld id="{7DCC91D2-399F-4A6F-91CC-7341AA97CD91}" type="slidenum">
              <a:rPr lang="en-US" altLang="en-US"/>
              <a:pPr/>
              <a:t>‹#›</a:t>
            </a:fld>
            <a:endParaRPr lang="en-US" altLang="en-US"/>
          </a:p>
        </p:txBody>
      </p:sp>
    </p:spTree>
    <p:extLst>
      <p:ext uri="{BB962C8B-B14F-4D97-AF65-F5344CB8AC3E}">
        <p14:creationId xmlns:p14="http://schemas.microsoft.com/office/powerpoint/2010/main" val="40233700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7010400" y="0"/>
            <a:ext cx="2133600" cy="476250"/>
          </a:xfrm>
        </p:spPr>
        <p:txBody>
          <a:bodyPr/>
          <a:lstStyle>
            <a:lvl1pPr>
              <a:defRPr/>
            </a:lvl1pPr>
          </a:lstStyle>
          <a:p>
            <a:fld id="{CDCEE4AE-5CCC-4B1B-82DD-7500C7B96064}" type="slidenum">
              <a:rPr lang="en-US" altLang="en-US"/>
              <a:pPr/>
              <a:t>‹#›</a:t>
            </a:fld>
            <a:endParaRPr lang="en-US" altLang="en-US"/>
          </a:p>
        </p:txBody>
      </p:sp>
    </p:spTree>
    <p:extLst>
      <p:ext uri="{BB962C8B-B14F-4D97-AF65-F5344CB8AC3E}">
        <p14:creationId xmlns:p14="http://schemas.microsoft.com/office/powerpoint/2010/main" val="3515203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Rectangle 6"/>
          <p:cNvSpPr>
            <a:spLocks noGrp="1" noChangeArrowheads="1"/>
          </p:cNvSpPr>
          <p:nvPr>
            <p:ph type="sldNum" sz="quarter" idx="10"/>
          </p:nvPr>
        </p:nvSpPr>
        <p:spPr>
          <a:ln/>
        </p:spPr>
        <p:txBody>
          <a:bodyPr/>
          <a:lstStyle>
            <a:lvl1pPr>
              <a:defRPr/>
            </a:lvl1pPr>
          </a:lstStyle>
          <a:p>
            <a:pPr>
              <a:defRPr/>
            </a:pPr>
            <a:fld id="{DA79EEDA-9492-4994-BB18-1005CD6866B1}" type="slidenum">
              <a:rPr lang="en-US"/>
              <a:pPr>
                <a:defRPr/>
              </a:pPr>
              <a:t>‹#›</a:t>
            </a:fld>
            <a:endParaRPr lang="en-US"/>
          </a:p>
        </p:txBody>
      </p:sp>
    </p:spTree>
    <p:extLst>
      <p:ext uri="{BB962C8B-B14F-4D97-AF65-F5344CB8AC3E}">
        <p14:creationId xmlns:p14="http://schemas.microsoft.com/office/powerpoint/2010/main" val="2439346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3DAB5F7D-D5B1-4D98-B310-16D211F23652}" type="slidenum">
              <a:rPr lang="en-US"/>
              <a:pPr>
                <a:defRPr/>
              </a:pPr>
              <a:t>‹#›</a:t>
            </a:fld>
            <a:endParaRPr lang="en-US"/>
          </a:p>
        </p:txBody>
      </p:sp>
    </p:spTree>
    <p:extLst>
      <p:ext uri="{BB962C8B-B14F-4D97-AF65-F5344CB8AC3E}">
        <p14:creationId xmlns:p14="http://schemas.microsoft.com/office/powerpoint/2010/main" val="1974900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Content Placeholder 2"/>
          <p:cNvSpPr>
            <a:spLocks noGrp="1"/>
          </p:cNvSpPr>
          <p:nvPr>
            <p:ph sz="half" idx="1"/>
          </p:nvPr>
        </p:nvSpPr>
        <p:spPr>
          <a:xfrm>
            <a:off x="457200" y="1773238"/>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Content Placeholder 3"/>
          <p:cNvSpPr>
            <a:spLocks noGrp="1"/>
          </p:cNvSpPr>
          <p:nvPr>
            <p:ph sz="half" idx="2"/>
          </p:nvPr>
        </p:nvSpPr>
        <p:spPr>
          <a:xfrm>
            <a:off x="4648200" y="1773238"/>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5" name="Rectangle 6"/>
          <p:cNvSpPr>
            <a:spLocks noGrp="1" noChangeArrowheads="1"/>
          </p:cNvSpPr>
          <p:nvPr>
            <p:ph type="sldNum" sz="quarter" idx="10"/>
          </p:nvPr>
        </p:nvSpPr>
        <p:spPr>
          <a:ln/>
        </p:spPr>
        <p:txBody>
          <a:bodyPr/>
          <a:lstStyle>
            <a:lvl1pPr>
              <a:defRPr/>
            </a:lvl1pPr>
          </a:lstStyle>
          <a:p>
            <a:pPr>
              <a:defRPr/>
            </a:pPr>
            <a:fld id="{21517826-A1A8-4B20-83BB-6B4226365DCE}" type="slidenum">
              <a:rPr lang="en-US"/>
              <a:pPr>
                <a:defRPr/>
              </a:pPr>
              <a:t>‹#›</a:t>
            </a:fld>
            <a:endParaRPr lang="en-US"/>
          </a:p>
        </p:txBody>
      </p:sp>
    </p:spTree>
    <p:extLst>
      <p:ext uri="{BB962C8B-B14F-4D97-AF65-F5344CB8AC3E}">
        <p14:creationId xmlns:p14="http://schemas.microsoft.com/office/powerpoint/2010/main" val="1514180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C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7" name="Rectangle 6"/>
          <p:cNvSpPr>
            <a:spLocks noGrp="1" noChangeArrowheads="1"/>
          </p:cNvSpPr>
          <p:nvPr>
            <p:ph type="sldNum" sz="quarter" idx="10"/>
          </p:nvPr>
        </p:nvSpPr>
        <p:spPr>
          <a:ln/>
        </p:spPr>
        <p:txBody>
          <a:bodyPr/>
          <a:lstStyle>
            <a:lvl1pPr>
              <a:defRPr/>
            </a:lvl1pPr>
          </a:lstStyle>
          <a:p>
            <a:pPr>
              <a:defRPr/>
            </a:pPr>
            <a:fld id="{76546D48-0F63-43E9-B47C-935DCDFAA143}" type="slidenum">
              <a:rPr lang="en-US"/>
              <a:pPr>
                <a:defRPr/>
              </a:pPr>
              <a:t>‹#›</a:t>
            </a:fld>
            <a:endParaRPr lang="en-US"/>
          </a:p>
        </p:txBody>
      </p:sp>
    </p:spTree>
    <p:extLst>
      <p:ext uri="{BB962C8B-B14F-4D97-AF65-F5344CB8AC3E}">
        <p14:creationId xmlns:p14="http://schemas.microsoft.com/office/powerpoint/2010/main" val="1566851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Rectangle 6"/>
          <p:cNvSpPr>
            <a:spLocks noGrp="1" noChangeArrowheads="1"/>
          </p:cNvSpPr>
          <p:nvPr>
            <p:ph type="sldNum" sz="quarter" idx="10"/>
          </p:nvPr>
        </p:nvSpPr>
        <p:spPr>
          <a:ln/>
        </p:spPr>
        <p:txBody>
          <a:bodyPr/>
          <a:lstStyle>
            <a:lvl1pPr>
              <a:defRPr/>
            </a:lvl1pPr>
          </a:lstStyle>
          <a:p>
            <a:pPr>
              <a:defRPr/>
            </a:pPr>
            <a:fld id="{7DE760F4-0BB2-41F5-A823-5656424847FC}" type="slidenum">
              <a:rPr lang="en-US"/>
              <a:pPr>
                <a:defRPr/>
              </a:pPr>
              <a:t>‹#›</a:t>
            </a:fld>
            <a:endParaRPr lang="en-US"/>
          </a:p>
        </p:txBody>
      </p:sp>
    </p:spTree>
    <p:extLst>
      <p:ext uri="{BB962C8B-B14F-4D97-AF65-F5344CB8AC3E}">
        <p14:creationId xmlns:p14="http://schemas.microsoft.com/office/powerpoint/2010/main" val="214993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86D60C8-7BA5-467F-BCD3-E871B6D034EA}" type="slidenum">
              <a:rPr lang="en-US"/>
              <a:pPr>
                <a:defRPr/>
              </a:pPr>
              <a:t>‹#›</a:t>
            </a:fld>
            <a:endParaRPr lang="en-US"/>
          </a:p>
        </p:txBody>
      </p:sp>
    </p:spTree>
    <p:extLst>
      <p:ext uri="{BB962C8B-B14F-4D97-AF65-F5344CB8AC3E}">
        <p14:creationId xmlns:p14="http://schemas.microsoft.com/office/powerpoint/2010/main" val="1111963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DC813F8-B5E0-463F-B52D-A76CAE1804A7}" type="slidenum">
              <a:rPr lang="en-US"/>
              <a:pPr>
                <a:defRPr/>
              </a:pPr>
              <a:t>‹#›</a:t>
            </a:fld>
            <a:endParaRPr lang="en-US"/>
          </a:p>
        </p:txBody>
      </p:sp>
    </p:spTree>
    <p:extLst>
      <p:ext uri="{BB962C8B-B14F-4D97-AF65-F5344CB8AC3E}">
        <p14:creationId xmlns:p14="http://schemas.microsoft.com/office/powerpoint/2010/main" val="1942046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r-CH"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177A5B0-4E40-4836-BF8A-4DD351994794}" type="slidenum">
              <a:rPr lang="en-US"/>
              <a:pPr>
                <a:defRPr/>
              </a:pPr>
              <a:t>‹#›</a:t>
            </a:fld>
            <a:endParaRPr lang="en-US"/>
          </a:p>
        </p:txBody>
      </p:sp>
    </p:spTree>
    <p:extLst>
      <p:ext uri="{BB962C8B-B14F-4D97-AF65-F5344CB8AC3E}">
        <p14:creationId xmlns:p14="http://schemas.microsoft.com/office/powerpoint/2010/main" val="3924668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773238"/>
            <a:ext cx="8229600"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smtClean="0"/>
            </a:lvl1pPr>
          </a:lstStyle>
          <a:p>
            <a:pPr>
              <a:defRPr/>
            </a:pPr>
            <a:fld id="{7F3150A8-B334-48D8-BDDC-A2E01CBB87C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3" r:id="rId12"/>
    <p:sldLayoutId id="2147483674" r:id="rId13"/>
  </p:sldLayoutIdLst>
  <p:txStyles>
    <p:title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p:titleStyle>
    <p:bodyStyle>
      <a:lvl1pPr marL="342900" indent="-342900" algn="l" rtl="0" eaLnBrk="1" fontAlgn="base" hangingPunct="1">
        <a:spcBef>
          <a:spcPct val="20000"/>
        </a:spcBef>
        <a:spcAft>
          <a:spcPct val="0"/>
        </a:spcAft>
        <a:buBlip>
          <a:blip r:embed="rId16"/>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16"/>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16"/>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16"/>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16"/>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16"/>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16"/>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16"/>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16"/>
        </a:buBlip>
        <a:defRPr sz="24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0.png"/><Relationship Id="rId7" Type="http://schemas.openxmlformats.org/officeDocument/2006/relationships/image" Target="../media/image29.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32.pn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46.png"/><Relationship Id="rId4" Type="http://schemas.openxmlformats.org/officeDocument/2006/relationships/audio" Target="../media/audio1.wav"/></Relationships>
</file>

<file path=ppt/slides/_rels/slide4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46.png"/><Relationship Id="rId4" Type="http://schemas.openxmlformats.org/officeDocument/2006/relationships/audio" Target="../media/audio1.wav"/></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48.wmf"/><Relationship Id="rId5" Type="http://schemas.openxmlformats.org/officeDocument/2006/relationships/oleObject" Target="../embeddings/oleObject3.bin"/><Relationship Id="rId4" Type="http://schemas.openxmlformats.org/officeDocument/2006/relationships/image" Target="../media/image47.png"/></Relationships>
</file>

<file path=ppt/slides/_rels/slide4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attendee.gotowebinar.com/rt/8768434103741781507"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attendee.gotowebinar.com/register/2811369169201072140" TargetMode="External"/><Relationship Id="rId2" Type="http://schemas.openxmlformats.org/officeDocument/2006/relationships/hyperlink" Target="https://attendee.gotowebinar.com/register/2906774888388206850"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attendee.gotowebinar.com/register/7193558519342710018"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subTitle" idx="1"/>
          </p:nvPr>
        </p:nvSpPr>
        <p:spPr>
          <a:xfrm>
            <a:off x="1247157" y="4033386"/>
            <a:ext cx="6449043" cy="1333500"/>
          </a:xfrm>
          <a:noFill/>
        </p:spPr>
        <p:txBody>
          <a:bodyPr/>
          <a:lstStyle/>
          <a:p>
            <a:pPr eaLnBrk="1" hangingPunct="1"/>
            <a:r>
              <a:rPr lang="en-US" sz="3000" b="1" dirty="0" smtClean="0">
                <a:solidFill>
                  <a:srgbClr val="00408C"/>
                </a:solidFill>
                <a:ea typeface="ヒラギノ角ゴ Pro W3" pitchFamily="1" charset="-128"/>
              </a:rPr>
              <a:t>How to read you search results in PATENTSCOPE</a:t>
            </a:r>
          </a:p>
        </p:txBody>
      </p:sp>
      <p:sp>
        <p:nvSpPr>
          <p:cNvPr id="3075" name="Text Box 5"/>
          <p:cNvSpPr txBox="1">
            <a:spLocks noChangeArrowheads="1"/>
          </p:cNvSpPr>
          <p:nvPr/>
        </p:nvSpPr>
        <p:spPr bwMode="auto">
          <a:xfrm>
            <a:off x="6249988" y="5253038"/>
            <a:ext cx="2147887" cy="72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a:lnSpc>
                <a:spcPct val="40000"/>
              </a:lnSpc>
            </a:pPr>
            <a:r>
              <a:rPr lang="en-US" sz="1300" dirty="0" smtClean="0">
                <a:solidFill>
                  <a:srgbClr val="3399FF"/>
                </a:solidFill>
                <a:latin typeface="Arial Black" pitchFamily="34" charset="0"/>
                <a:ea typeface="ヒラギノ角ゴ Pro W3" pitchFamily="1" charset="-128"/>
              </a:rPr>
              <a:t>Web</a:t>
            </a:r>
            <a:endParaRPr lang="en-US" sz="1300" dirty="0">
              <a:solidFill>
                <a:srgbClr val="3399FF"/>
              </a:solidFill>
              <a:latin typeface="Arial Black" pitchFamily="34" charset="0"/>
              <a:ea typeface="ヒラギノ角ゴ Pro W3" pitchFamily="1" charset="-128"/>
            </a:endParaRPr>
          </a:p>
          <a:p>
            <a:pPr>
              <a:lnSpc>
                <a:spcPct val="40000"/>
              </a:lnSpc>
            </a:pPr>
            <a:r>
              <a:rPr lang="fr-CH" sz="1300" dirty="0" smtClean="0">
                <a:solidFill>
                  <a:srgbClr val="3399FF"/>
                </a:solidFill>
                <a:latin typeface="Arial Black" pitchFamily="34" charset="0"/>
                <a:ea typeface="ヒラギノ角ゴ Pro W3" pitchFamily="1" charset="-128"/>
              </a:rPr>
              <a:t>July</a:t>
            </a:r>
            <a:endParaRPr lang="en-US" sz="1300" dirty="0">
              <a:solidFill>
                <a:srgbClr val="3399FF"/>
              </a:solidFill>
              <a:latin typeface="Arial Black" pitchFamily="34" charset="0"/>
              <a:ea typeface="ヒラギノ角ゴ Pro W3" pitchFamily="1" charset="-128"/>
            </a:endParaRPr>
          </a:p>
          <a:p>
            <a:pPr>
              <a:lnSpc>
                <a:spcPct val="40000"/>
              </a:lnSpc>
            </a:pPr>
            <a:r>
              <a:rPr lang="en-US" sz="1300" dirty="0" smtClean="0">
                <a:solidFill>
                  <a:srgbClr val="3399FF"/>
                </a:solidFill>
                <a:latin typeface="Arial Black" pitchFamily="34" charset="0"/>
                <a:ea typeface="ヒラギノ角ゴ Pro W3" pitchFamily="1" charset="-128"/>
              </a:rPr>
              <a:t>2019</a:t>
            </a:r>
            <a:endParaRPr lang="en-US" sz="1300" dirty="0">
              <a:solidFill>
                <a:srgbClr val="3399FF"/>
              </a:solidFill>
              <a:latin typeface="Arial Black" pitchFamily="34" charset="0"/>
              <a:ea typeface="ヒラギノ角ゴ Pro W3" pitchFamily="1" charset="-128"/>
            </a:endParaRPr>
          </a:p>
        </p:txBody>
      </p:sp>
      <p:sp>
        <p:nvSpPr>
          <p:cNvPr id="3076" name="Rectangle 6"/>
          <p:cNvSpPr>
            <a:spLocks noChangeArrowheads="1"/>
          </p:cNvSpPr>
          <p:nvPr/>
        </p:nvSpPr>
        <p:spPr bwMode="auto">
          <a:xfrm>
            <a:off x="914400" y="3810000"/>
            <a:ext cx="381000" cy="381000"/>
          </a:xfrm>
          <a:prstGeom prst="rect">
            <a:avLst/>
          </a:prstGeom>
          <a:solidFill>
            <a:srgbClr val="3399FF"/>
          </a:solidFill>
          <a:ln>
            <a:noFill/>
          </a:ln>
          <a:extLst>
            <a:ext uri="{91240B29-F687-4F45-9708-019B960494DF}">
              <a14:hiddenLine xmlns:a14="http://schemas.microsoft.com/office/drawing/2010/main" w="0">
                <a:solidFill>
                  <a:schemeClr val="tx1"/>
                </a:solidFill>
                <a:miter lim="800000"/>
                <a:headEnd/>
                <a:tailEnd/>
              </a14:hiddenLine>
            </a:ext>
          </a:extLst>
        </p:spPr>
        <p:txBody>
          <a:bodyPr wrap="none" anchor="ctr"/>
          <a:lstStyle/>
          <a:p>
            <a:endParaRPr lang="fr-CH"/>
          </a:p>
        </p:txBody>
      </p:sp>
      <p:sp>
        <p:nvSpPr>
          <p:cNvPr id="3077" name="Rectangle 7"/>
          <p:cNvSpPr>
            <a:spLocks noChangeArrowheads="1"/>
          </p:cNvSpPr>
          <p:nvPr/>
        </p:nvSpPr>
        <p:spPr bwMode="auto">
          <a:xfrm>
            <a:off x="1230313" y="5805488"/>
            <a:ext cx="6934200" cy="712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spcBef>
                <a:spcPct val="20000"/>
              </a:spcBef>
            </a:pPr>
            <a:r>
              <a:rPr lang="en-US" sz="1800" dirty="0" smtClean="0">
                <a:solidFill>
                  <a:srgbClr val="00408C"/>
                </a:solidFill>
                <a:ea typeface="ヒラギノ角ゴ Pro W3" pitchFamily="1" charset="-128"/>
              </a:rPr>
              <a:t>Sandrine Ammann</a:t>
            </a:r>
            <a:endParaRPr lang="en-US" sz="1800" dirty="0">
              <a:solidFill>
                <a:srgbClr val="00408C"/>
              </a:solidFill>
              <a:ea typeface="ヒラギノ角ゴ Pro W3" pitchFamily="1" charset="-128"/>
            </a:endParaRPr>
          </a:p>
          <a:p>
            <a:pPr>
              <a:spcBef>
                <a:spcPct val="20000"/>
              </a:spcBef>
            </a:pPr>
            <a:r>
              <a:rPr lang="en-US" sz="1800" dirty="0" smtClean="0">
                <a:solidFill>
                  <a:srgbClr val="00408C"/>
                </a:solidFill>
                <a:ea typeface="ヒラギノ角ゴ Pro W3" pitchFamily="1" charset="-128"/>
              </a:rPr>
              <a:t>Marketing &amp; Communications Officer</a:t>
            </a:r>
            <a:endParaRPr lang="en-US" sz="1800" dirty="0">
              <a:solidFill>
                <a:srgbClr val="00408C"/>
              </a:solidFill>
              <a:ea typeface="ヒラギノ角ゴ Pro W3" pitchFamily="1" charset="-128"/>
            </a:endParaRPr>
          </a:p>
        </p:txBody>
      </p:sp>
    </p:spTree>
    <p:extLst>
      <p:ext uri="{BB962C8B-B14F-4D97-AF65-F5344CB8AC3E}">
        <p14:creationId xmlns:p14="http://schemas.microsoft.com/office/powerpoint/2010/main" val="35319901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dirty="0" err="1" smtClean="0"/>
              <a:t>Save</a:t>
            </a:r>
            <a:r>
              <a:rPr lang="es-CO" dirty="0" smtClean="0"/>
              <a:t> </a:t>
            </a:r>
            <a:r>
              <a:rPr lang="es-CO" dirty="0" err="1" smtClean="0"/>
              <a:t>your</a:t>
            </a:r>
            <a:r>
              <a:rPr lang="es-CO" dirty="0" smtClean="0"/>
              <a:t> </a:t>
            </a:r>
            <a:r>
              <a:rPr lang="es-CO" dirty="0" err="1" smtClean="0"/>
              <a:t>query</a:t>
            </a:r>
            <a:r>
              <a:rPr lang="es-CO" dirty="0" smtClean="0"/>
              <a:t> </a:t>
            </a:r>
            <a:endParaRPr lang="es-CO" dirty="0"/>
          </a:p>
        </p:txBody>
      </p:sp>
      <p:pic>
        <p:nvPicPr>
          <p:cNvPr id="4" name="Picture 3"/>
          <p:cNvPicPr>
            <a:picLocks noChangeAspect="1"/>
          </p:cNvPicPr>
          <p:nvPr/>
        </p:nvPicPr>
        <p:blipFill>
          <a:blip r:embed="rId2"/>
          <a:stretch>
            <a:fillRect/>
          </a:stretch>
        </p:blipFill>
        <p:spPr>
          <a:xfrm>
            <a:off x="4419600" y="124698"/>
            <a:ext cx="838200" cy="1020416"/>
          </a:xfrm>
          <a:prstGeom prst="rect">
            <a:avLst/>
          </a:prstGeom>
        </p:spPr>
      </p:pic>
      <p:pic>
        <p:nvPicPr>
          <p:cNvPr id="5" name="Picture 4"/>
          <p:cNvPicPr>
            <a:picLocks noChangeAspect="1"/>
          </p:cNvPicPr>
          <p:nvPr/>
        </p:nvPicPr>
        <p:blipFill>
          <a:blip r:embed="rId3"/>
          <a:stretch>
            <a:fillRect/>
          </a:stretch>
        </p:blipFill>
        <p:spPr>
          <a:xfrm>
            <a:off x="2200275" y="1666875"/>
            <a:ext cx="4743450" cy="3524250"/>
          </a:xfrm>
          <a:prstGeom prst="rect">
            <a:avLst/>
          </a:prstGeom>
        </p:spPr>
      </p:pic>
      <p:sp>
        <p:nvSpPr>
          <p:cNvPr id="6" name="Rectangle 5"/>
          <p:cNvSpPr/>
          <p:nvPr/>
        </p:nvSpPr>
        <p:spPr bwMode="auto">
          <a:xfrm>
            <a:off x="2286000" y="4267200"/>
            <a:ext cx="1481137" cy="334868"/>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78877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dirty="0" smtClean="0"/>
              <a:t>RSS </a:t>
            </a:r>
            <a:r>
              <a:rPr lang="es-CO" dirty="0" err="1" smtClean="0"/>
              <a:t>feed</a:t>
            </a:r>
            <a:r>
              <a:rPr lang="es-CO" dirty="0"/>
              <a:t> </a:t>
            </a:r>
          </a:p>
        </p:txBody>
      </p:sp>
      <p:pic>
        <p:nvPicPr>
          <p:cNvPr id="4" name="Content Placeholder 3"/>
          <p:cNvPicPr>
            <a:picLocks noChangeAspect="1"/>
          </p:cNvPicPr>
          <p:nvPr/>
        </p:nvPicPr>
        <p:blipFill>
          <a:blip r:embed="rId2"/>
          <a:stretch>
            <a:fillRect/>
          </a:stretch>
        </p:blipFill>
        <p:spPr bwMode="auto">
          <a:xfrm>
            <a:off x="3276600" y="406024"/>
            <a:ext cx="1177815" cy="77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a:stretch>
            <a:fillRect/>
          </a:stretch>
        </p:blipFill>
        <p:spPr>
          <a:xfrm>
            <a:off x="381000" y="1154829"/>
            <a:ext cx="7839075" cy="5434093"/>
          </a:xfrm>
          <a:prstGeom prst="rect">
            <a:avLst/>
          </a:prstGeom>
        </p:spPr>
      </p:pic>
      <p:sp>
        <p:nvSpPr>
          <p:cNvPr id="6" name="Rectangle 5"/>
          <p:cNvSpPr/>
          <p:nvPr/>
        </p:nvSpPr>
        <p:spPr bwMode="auto">
          <a:xfrm rot="5400000">
            <a:off x="5501433" y="3794968"/>
            <a:ext cx="3962401" cy="334868"/>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
        <p:nvSpPr>
          <p:cNvPr id="7" name="Rectangle 6"/>
          <p:cNvSpPr/>
          <p:nvPr/>
        </p:nvSpPr>
        <p:spPr bwMode="auto">
          <a:xfrm>
            <a:off x="7635079" y="2362200"/>
            <a:ext cx="289722" cy="228600"/>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
        <p:nvSpPr>
          <p:cNvPr id="8" name="Rectangle 7"/>
          <p:cNvSpPr/>
          <p:nvPr/>
        </p:nvSpPr>
        <p:spPr bwMode="auto">
          <a:xfrm>
            <a:off x="7650068" y="2799159"/>
            <a:ext cx="289722" cy="228600"/>
          </a:xfrm>
          <a:prstGeom prst="rect">
            <a:avLst/>
          </a:prstGeom>
          <a:noFill/>
          <a:ln w="38100" cap="flat" cmpd="sng" algn="ctr">
            <a:solidFill>
              <a:srgbClr val="00B05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739140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dirty="0" err="1" smtClean="0"/>
              <a:t>Query</a:t>
            </a:r>
            <a:r>
              <a:rPr lang="es-CO" dirty="0" smtClean="0"/>
              <a:t> </a:t>
            </a:r>
            <a:r>
              <a:rPr lang="es-CO" dirty="0" err="1" smtClean="0"/>
              <a:t>tree</a:t>
            </a:r>
            <a:r>
              <a:rPr lang="es-CO" dirty="0" smtClean="0"/>
              <a:t>  </a:t>
            </a:r>
            <a:endParaRPr lang="es-CO" dirty="0"/>
          </a:p>
        </p:txBody>
      </p:sp>
      <p:pic>
        <p:nvPicPr>
          <p:cNvPr id="5" name="Picture 4"/>
          <p:cNvPicPr>
            <a:picLocks noChangeAspect="1"/>
          </p:cNvPicPr>
          <p:nvPr/>
        </p:nvPicPr>
        <p:blipFill>
          <a:blip r:embed="rId2"/>
          <a:stretch>
            <a:fillRect/>
          </a:stretch>
        </p:blipFill>
        <p:spPr>
          <a:xfrm>
            <a:off x="2971800" y="152400"/>
            <a:ext cx="952500" cy="1150938"/>
          </a:xfrm>
          <a:prstGeom prst="rect">
            <a:avLst/>
          </a:prstGeom>
        </p:spPr>
      </p:pic>
      <p:pic>
        <p:nvPicPr>
          <p:cNvPr id="6" name="Picture 5"/>
          <p:cNvPicPr>
            <a:picLocks noChangeAspect="1"/>
          </p:cNvPicPr>
          <p:nvPr/>
        </p:nvPicPr>
        <p:blipFill>
          <a:blip r:embed="rId3"/>
          <a:stretch>
            <a:fillRect/>
          </a:stretch>
        </p:blipFill>
        <p:spPr>
          <a:xfrm>
            <a:off x="766762" y="2071687"/>
            <a:ext cx="7610475" cy="2714625"/>
          </a:xfrm>
          <a:prstGeom prst="rect">
            <a:avLst/>
          </a:prstGeom>
        </p:spPr>
      </p:pic>
    </p:spTree>
    <p:extLst>
      <p:ext uri="{BB962C8B-B14F-4D97-AF65-F5344CB8AC3E}">
        <p14:creationId xmlns:p14="http://schemas.microsoft.com/office/powerpoint/2010/main" val="6659424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3581400" y="505222"/>
            <a:ext cx="1461066" cy="681831"/>
          </a:xfrm>
          <a:prstGeom prst="rect">
            <a:avLst/>
          </a:prstGeom>
        </p:spPr>
      </p:pic>
      <p:sp>
        <p:nvSpPr>
          <p:cNvPr id="9" name="Title 8"/>
          <p:cNvSpPr>
            <a:spLocks noGrp="1"/>
          </p:cNvSpPr>
          <p:nvPr>
            <p:ph type="title"/>
          </p:nvPr>
        </p:nvSpPr>
        <p:spPr/>
        <p:txBody>
          <a:bodyPr/>
          <a:lstStyle/>
          <a:p>
            <a:r>
              <a:rPr lang="es-CO" dirty="0" err="1" smtClean="0"/>
              <a:t>Downloading</a:t>
            </a:r>
            <a:r>
              <a:rPr lang="es-CO" dirty="0" smtClean="0"/>
              <a:t> </a:t>
            </a:r>
            <a:endParaRPr lang="es-CO" dirty="0"/>
          </a:p>
        </p:txBody>
      </p:sp>
      <p:pic>
        <p:nvPicPr>
          <p:cNvPr id="11" name="Picture 10"/>
          <p:cNvPicPr>
            <a:picLocks noChangeAspect="1"/>
          </p:cNvPicPr>
          <p:nvPr/>
        </p:nvPicPr>
        <p:blipFill>
          <a:blip r:embed="rId3"/>
          <a:stretch>
            <a:fillRect/>
          </a:stretch>
        </p:blipFill>
        <p:spPr>
          <a:xfrm>
            <a:off x="304800" y="1648222"/>
            <a:ext cx="8534400" cy="3787380"/>
          </a:xfrm>
          <a:prstGeom prst="rect">
            <a:avLst/>
          </a:prstGeom>
        </p:spPr>
      </p:pic>
    </p:spTree>
    <p:extLst>
      <p:ext uri="{BB962C8B-B14F-4D97-AF65-F5344CB8AC3E}">
        <p14:creationId xmlns:p14="http://schemas.microsoft.com/office/powerpoint/2010/main" val="26191174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80975" y="609600"/>
            <a:ext cx="8963025" cy="5629275"/>
          </a:xfrm>
          <a:prstGeom prst="rect">
            <a:avLst/>
          </a:prstGeom>
        </p:spPr>
      </p:pic>
      <p:sp>
        <p:nvSpPr>
          <p:cNvPr id="6" name="Oval 5"/>
          <p:cNvSpPr/>
          <p:nvPr/>
        </p:nvSpPr>
        <p:spPr bwMode="auto">
          <a:xfrm>
            <a:off x="8229601" y="762000"/>
            <a:ext cx="304800" cy="381000"/>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BO" sz="2400" b="0" i="0" u="none" strike="noStrike" cap="none" normalizeH="0" baseline="0" smtClean="0">
              <a:ln>
                <a:noFill/>
              </a:ln>
              <a:solidFill>
                <a:schemeClr val="tx1"/>
              </a:solidFill>
              <a:effectLst/>
              <a:latin typeface="Arial" charset="0"/>
              <a:cs typeface="Arial" charset="0"/>
            </a:endParaRPr>
          </a:p>
        </p:txBody>
      </p:sp>
      <p:sp>
        <p:nvSpPr>
          <p:cNvPr id="7" name="Rectangle 6"/>
          <p:cNvSpPr/>
          <p:nvPr/>
        </p:nvSpPr>
        <p:spPr bwMode="auto">
          <a:xfrm>
            <a:off x="1600200" y="1371600"/>
            <a:ext cx="685801" cy="371900"/>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
        <p:nvSpPr>
          <p:cNvPr id="9" name="Rectangle 8"/>
          <p:cNvSpPr/>
          <p:nvPr/>
        </p:nvSpPr>
        <p:spPr bwMode="auto">
          <a:xfrm>
            <a:off x="381000" y="5029200"/>
            <a:ext cx="6629400" cy="685800"/>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368668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err="1" smtClean="0"/>
              <a:t>Analysis</a:t>
            </a:r>
            <a:r>
              <a:rPr lang="fr-CH" dirty="0" smtClean="0"/>
              <a:t> bar</a:t>
            </a:r>
            <a:endParaRPr lang="en-US" dirty="0"/>
          </a:p>
        </p:txBody>
      </p:sp>
      <p:pic>
        <p:nvPicPr>
          <p:cNvPr id="6" name="Picture 5"/>
          <p:cNvPicPr>
            <a:picLocks noChangeAspect="1"/>
          </p:cNvPicPr>
          <p:nvPr/>
        </p:nvPicPr>
        <p:blipFill>
          <a:blip r:embed="rId2"/>
          <a:stretch>
            <a:fillRect/>
          </a:stretch>
        </p:blipFill>
        <p:spPr>
          <a:xfrm>
            <a:off x="76200" y="1143000"/>
            <a:ext cx="8810625" cy="5838825"/>
          </a:xfrm>
          <a:prstGeom prst="rect">
            <a:avLst/>
          </a:prstGeom>
        </p:spPr>
      </p:pic>
      <p:sp>
        <p:nvSpPr>
          <p:cNvPr id="7" name="Rectangle 6"/>
          <p:cNvSpPr/>
          <p:nvPr/>
        </p:nvSpPr>
        <p:spPr bwMode="auto">
          <a:xfrm>
            <a:off x="167616" y="2590800"/>
            <a:ext cx="8719209" cy="447675"/>
          </a:xfrm>
          <a:prstGeom prst="rect">
            <a:avLst/>
          </a:prstGeom>
          <a:noFill/>
          <a:ln w="38100" cap="flat" cmpd="sng" algn="ctr">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BO" sz="2400" b="0" i="0" u="none" strike="noStrike" cap="none" normalizeH="0" baseline="0" smtClean="0">
              <a:ln>
                <a:noFill/>
              </a:ln>
              <a:solidFill>
                <a:schemeClr val="tx1"/>
              </a:solidFill>
              <a:effectLst/>
              <a:latin typeface="Arial" charset="0"/>
              <a:cs typeface="Arial" charset="0"/>
            </a:endParaRPr>
          </a:p>
        </p:txBody>
      </p:sp>
      <p:sp>
        <p:nvSpPr>
          <p:cNvPr id="8" name="Oval 7"/>
          <p:cNvSpPr/>
          <p:nvPr/>
        </p:nvSpPr>
        <p:spPr bwMode="auto">
          <a:xfrm>
            <a:off x="8305800" y="2617862"/>
            <a:ext cx="485775" cy="381000"/>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BO"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3769865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dirty="0" err="1" smtClean="0"/>
              <a:t>Anlysis</a:t>
            </a:r>
            <a:r>
              <a:rPr lang="es-CO" dirty="0" smtClean="0"/>
              <a:t> bar</a:t>
            </a:r>
            <a:endParaRPr lang="es-CO" dirty="0"/>
          </a:p>
        </p:txBody>
      </p:sp>
      <p:pic>
        <p:nvPicPr>
          <p:cNvPr id="4" name="Picture 3"/>
          <p:cNvPicPr>
            <a:picLocks noChangeAspect="1"/>
          </p:cNvPicPr>
          <p:nvPr/>
        </p:nvPicPr>
        <p:blipFill>
          <a:blip r:embed="rId2"/>
          <a:stretch>
            <a:fillRect/>
          </a:stretch>
        </p:blipFill>
        <p:spPr>
          <a:xfrm>
            <a:off x="179551" y="1143000"/>
            <a:ext cx="8963025" cy="5629275"/>
          </a:xfrm>
          <a:prstGeom prst="rect">
            <a:avLst/>
          </a:prstGeom>
        </p:spPr>
      </p:pic>
      <p:sp>
        <p:nvSpPr>
          <p:cNvPr id="5" name="Oval 4"/>
          <p:cNvSpPr/>
          <p:nvPr/>
        </p:nvSpPr>
        <p:spPr bwMode="auto">
          <a:xfrm>
            <a:off x="8137644" y="1295400"/>
            <a:ext cx="485775" cy="381000"/>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BO" sz="2400" b="0" i="0" u="none" strike="noStrike" cap="none" normalizeH="0" baseline="0" smtClean="0">
              <a:ln>
                <a:noFill/>
              </a:ln>
              <a:solidFill>
                <a:schemeClr val="tx1"/>
              </a:solidFill>
              <a:effectLst/>
              <a:latin typeface="Arial" charset="0"/>
              <a:cs typeface="Arial" charset="0"/>
            </a:endParaRPr>
          </a:p>
        </p:txBody>
      </p:sp>
      <p:sp>
        <p:nvSpPr>
          <p:cNvPr id="6" name="Rectangle 5"/>
          <p:cNvSpPr/>
          <p:nvPr/>
        </p:nvSpPr>
        <p:spPr bwMode="auto">
          <a:xfrm>
            <a:off x="1600199" y="1914100"/>
            <a:ext cx="685801" cy="371900"/>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
        <p:nvSpPr>
          <p:cNvPr id="7" name="Rectangle 6"/>
          <p:cNvSpPr/>
          <p:nvPr/>
        </p:nvSpPr>
        <p:spPr bwMode="auto">
          <a:xfrm>
            <a:off x="457200" y="3894763"/>
            <a:ext cx="2133600" cy="371900"/>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66906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6200" y="762000"/>
            <a:ext cx="8858250" cy="3733800"/>
          </a:xfrm>
          <a:prstGeom prst="rect">
            <a:avLst/>
          </a:prstGeom>
        </p:spPr>
      </p:pic>
      <p:sp>
        <p:nvSpPr>
          <p:cNvPr id="5" name="Oval 4"/>
          <p:cNvSpPr/>
          <p:nvPr/>
        </p:nvSpPr>
        <p:spPr bwMode="auto">
          <a:xfrm>
            <a:off x="8153400" y="762000"/>
            <a:ext cx="485775" cy="381000"/>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BO"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928620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4800" y="914400"/>
            <a:ext cx="8686800" cy="4524375"/>
          </a:xfrm>
          <a:prstGeom prst="rect">
            <a:avLst/>
          </a:prstGeom>
        </p:spPr>
      </p:pic>
      <p:sp>
        <p:nvSpPr>
          <p:cNvPr id="5" name="Oval 4"/>
          <p:cNvSpPr/>
          <p:nvPr/>
        </p:nvSpPr>
        <p:spPr bwMode="auto">
          <a:xfrm>
            <a:off x="609600" y="1143000"/>
            <a:ext cx="485775" cy="381000"/>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BO"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730637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0500" y="1147762"/>
            <a:ext cx="8763000" cy="4562475"/>
          </a:xfrm>
          <a:prstGeom prst="rect">
            <a:avLst/>
          </a:prstGeom>
        </p:spPr>
      </p:pic>
    </p:spTree>
    <p:extLst>
      <p:ext uri="{BB962C8B-B14F-4D97-AF65-F5344CB8AC3E}">
        <p14:creationId xmlns:p14="http://schemas.microsoft.com/office/powerpoint/2010/main" val="17032280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smtClean="0"/>
              <a:t>Agenda</a:t>
            </a:r>
          </a:p>
        </p:txBody>
      </p:sp>
      <p:sp>
        <p:nvSpPr>
          <p:cNvPr id="4099" name="Rectangle 3"/>
          <p:cNvSpPr>
            <a:spLocks noGrp="1" noChangeArrowheads="1"/>
          </p:cNvSpPr>
          <p:nvPr>
            <p:ph type="body" idx="1"/>
          </p:nvPr>
        </p:nvSpPr>
        <p:spPr/>
        <p:txBody>
          <a:bodyPr/>
          <a:lstStyle/>
          <a:p>
            <a:pPr eaLnBrk="1" hangingPunct="1">
              <a:buFontTx/>
              <a:buNone/>
            </a:pPr>
            <a:endParaRPr lang="en-US" dirty="0" smtClean="0"/>
          </a:p>
          <a:p>
            <a:pPr eaLnBrk="1" hangingPunct="1"/>
            <a:r>
              <a:rPr lang="en-US" dirty="0" smtClean="0"/>
              <a:t>What’s news</a:t>
            </a:r>
          </a:p>
          <a:p>
            <a:pPr eaLnBrk="1" hangingPunct="1"/>
            <a:r>
              <a:rPr lang="en-US" dirty="0" smtClean="0"/>
              <a:t>Search result list</a:t>
            </a:r>
          </a:p>
          <a:p>
            <a:pPr eaLnBrk="1" hangingPunct="1"/>
            <a:r>
              <a:rPr lang="fr-CH" dirty="0" smtClean="0"/>
              <a:t>Quiz</a:t>
            </a:r>
          </a:p>
          <a:p>
            <a:pPr eaLnBrk="1" hangingPunct="1"/>
            <a:r>
              <a:rPr lang="fr-CH" dirty="0" smtClean="0"/>
              <a:t>Q&amp;A</a:t>
            </a:r>
            <a:endParaRPr lang="en-US" dirty="0" smtClean="0"/>
          </a:p>
        </p:txBody>
      </p:sp>
    </p:spTree>
    <p:extLst>
      <p:ext uri="{BB962C8B-B14F-4D97-AF65-F5344CB8AC3E}">
        <p14:creationId xmlns:p14="http://schemas.microsoft.com/office/powerpoint/2010/main" val="2737650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14446" y="1066800"/>
            <a:ext cx="8963025" cy="5629275"/>
          </a:xfrm>
          <a:prstGeom prst="rect">
            <a:avLst/>
          </a:prstGeom>
        </p:spPr>
      </p:pic>
      <p:sp>
        <p:nvSpPr>
          <p:cNvPr id="6" name="Oval 5"/>
          <p:cNvSpPr/>
          <p:nvPr/>
        </p:nvSpPr>
        <p:spPr bwMode="auto">
          <a:xfrm>
            <a:off x="8137644" y="1295400"/>
            <a:ext cx="485775" cy="381000"/>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BO" sz="2400" b="0" i="0" u="none" strike="noStrike" cap="none" normalizeH="0" baseline="0" smtClean="0">
              <a:ln>
                <a:noFill/>
              </a:ln>
              <a:solidFill>
                <a:schemeClr val="tx1"/>
              </a:solidFill>
              <a:effectLst/>
              <a:latin typeface="Arial" charset="0"/>
              <a:cs typeface="Arial" charset="0"/>
            </a:endParaRPr>
          </a:p>
        </p:txBody>
      </p:sp>
      <p:sp>
        <p:nvSpPr>
          <p:cNvPr id="7" name="Rectangle 6"/>
          <p:cNvSpPr/>
          <p:nvPr/>
        </p:nvSpPr>
        <p:spPr bwMode="auto">
          <a:xfrm>
            <a:off x="1600199" y="1914100"/>
            <a:ext cx="685801" cy="371900"/>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
        <p:nvSpPr>
          <p:cNvPr id="8" name="Rectangle 7"/>
          <p:cNvSpPr/>
          <p:nvPr/>
        </p:nvSpPr>
        <p:spPr bwMode="auto">
          <a:xfrm>
            <a:off x="533400" y="5181600"/>
            <a:ext cx="2209800" cy="371900"/>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
        <p:nvSpPr>
          <p:cNvPr id="9" name="Rectangle 8"/>
          <p:cNvSpPr/>
          <p:nvPr/>
        </p:nvSpPr>
        <p:spPr bwMode="auto">
          <a:xfrm>
            <a:off x="533400" y="4683951"/>
            <a:ext cx="5181600" cy="421449"/>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31305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8600" y="-147638"/>
            <a:ext cx="8686800" cy="7153275"/>
          </a:xfrm>
          <a:prstGeom prst="rect">
            <a:avLst/>
          </a:prstGeom>
        </p:spPr>
      </p:pic>
      <p:sp>
        <p:nvSpPr>
          <p:cNvPr id="5" name="Rectangle 4"/>
          <p:cNvSpPr/>
          <p:nvPr/>
        </p:nvSpPr>
        <p:spPr bwMode="auto">
          <a:xfrm>
            <a:off x="3276600" y="5029200"/>
            <a:ext cx="838200" cy="304800"/>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822945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228600"/>
            <a:ext cx="8953500" cy="6305550"/>
          </a:xfrm>
          <a:prstGeom prst="rect">
            <a:avLst/>
          </a:prstGeom>
        </p:spPr>
      </p:pic>
      <p:sp>
        <p:nvSpPr>
          <p:cNvPr id="5" name="Rectangle 4"/>
          <p:cNvSpPr/>
          <p:nvPr/>
        </p:nvSpPr>
        <p:spPr bwMode="auto">
          <a:xfrm>
            <a:off x="1066800" y="838200"/>
            <a:ext cx="1295400" cy="4800600"/>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632148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2400" y="1219200"/>
            <a:ext cx="8753475" cy="1752600"/>
          </a:xfrm>
          <a:prstGeom prst="rect">
            <a:avLst/>
          </a:prstGeom>
        </p:spPr>
      </p:pic>
      <p:sp>
        <p:nvSpPr>
          <p:cNvPr id="5" name="Rectangle 4"/>
          <p:cNvSpPr/>
          <p:nvPr/>
        </p:nvSpPr>
        <p:spPr bwMode="auto">
          <a:xfrm>
            <a:off x="162370" y="2286000"/>
            <a:ext cx="5171630" cy="238070"/>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
        <p:nvSpPr>
          <p:cNvPr id="6" name="Oval 5"/>
          <p:cNvSpPr/>
          <p:nvPr/>
        </p:nvSpPr>
        <p:spPr bwMode="auto">
          <a:xfrm>
            <a:off x="4572000" y="2325380"/>
            <a:ext cx="320556" cy="228600"/>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BO" sz="2400" b="0" i="0" u="none" strike="noStrike" cap="none" normalizeH="0" baseline="0" smtClean="0">
              <a:ln>
                <a:noFill/>
              </a:ln>
              <a:solidFill>
                <a:schemeClr val="tx1"/>
              </a:solidFill>
              <a:effectLst/>
              <a:latin typeface="Arial" charset="0"/>
              <a:cs typeface="Arial" charset="0"/>
            </a:endParaRPr>
          </a:p>
        </p:txBody>
      </p:sp>
      <p:sp>
        <p:nvSpPr>
          <p:cNvPr id="7" name="Oval 6"/>
          <p:cNvSpPr/>
          <p:nvPr/>
        </p:nvSpPr>
        <p:spPr bwMode="auto">
          <a:xfrm>
            <a:off x="2171700" y="2325380"/>
            <a:ext cx="320556" cy="228600"/>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BO" sz="2400" b="0" i="0" u="none" strike="noStrike" cap="none" normalizeH="0" baseline="0" smtClean="0">
              <a:ln>
                <a:noFill/>
              </a:ln>
              <a:solidFill>
                <a:schemeClr val="tx1"/>
              </a:solidFill>
              <a:effectLst/>
              <a:latin typeface="Arial" charset="0"/>
              <a:cs typeface="Arial" charset="0"/>
            </a:endParaRPr>
          </a:p>
        </p:txBody>
      </p:sp>
      <p:sp>
        <p:nvSpPr>
          <p:cNvPr id="8" name="Oval 7"/>
          <p:cNvSpPr/>
          <p:nvPr/>
        </p:nvSpPr>
        <p:spPr bwMode="auto">
          <a:xfrm>
            <a:off x="2971800" y="2334138"/>
            <a:ext cx="320556" cy="228600"/>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BO"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44694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s-CO"/>
          </a:p>
        </p:txBody>
      </p:sp>
      <p:pic>
        <p:nvPicPr>
          <p:cNvPr id="4" name="Picture 3"/>
          <p:cNvPicPr>
            <a:picLocks noChangeAspect="1"/>
          </p:cNvPicPr>
          <p:nvPr/>
        </p:nvPicPr>
        <p:blipFill>
          <a:blip r:embed="rId2"/>
          <a:stretch>
            <a:fillRect/>
          </a:stretch>
        </p:blipFill>
        <p:spPr>
          <a:xfrm>
            <a:off x="13741" y="492177"/>
            <a:ext cx="8810625" cy="5838825"/>
          </a:xfrm>
          <a:prstGeom prst="rect">
            <a:avLst/>
          </a:prstGeom>
        </p:spPr>
      </p:pic>
      <p:sp>
        <p:nvSpPr>
          <p:cNvPr id="5" name="Rectangle 4"/>
          <p:cNvSpPr/>
          <p:nvPr/>
        </p:nvSpPr>
        <p:spPr bwMode="auto">
          <a:xfrm>
            <a:off x="76200" y="2328472"/>
            <a:ext cx="8610598" cy="4300928"/>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BO" sz="2400" b="0" i="0" u="none" strike="noStrike" cap="none" normalizeH="0" baseline="0" smtClean="0">
              <a:ln>
                <a:noFill/>
              </a:ln>
              <a:solidFill>
                <a:schemeClr val="tx1"/>
              </a:solidFill>
              <a:effectLst/>
              <a:latin typeface="Arial" charset="0"/>
              <a:cs typeface="Arial" charset="0"/>
            </a:endParaRPr>
          </a:p>
        </p:txBody>
      </p:sp>
      <p:sp>
        <p:nvSpPr>
          <p:cNvPr id="6" name="Rectangle 5"/>
          <p:cNvSpPr/>
          <p:nvPr/>
        </p:nvSpPr>
        <p:spPr bwMode="auto">
          <a:xfrm>
            <a:off x="76200" y="2328472"/>
            <a:ext cx="8610598" cy="338528"/>
          </a:xfrm>
          <a:prstGeom prst="rect">
            <a:avLst/>
          </a:prstGeom>
          <a:noFill/>
          <a:ln w="63500" cap="flat" cmpd="sng" algn="ctr">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233188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682" y="1066800"/>
            <a:ext cx="9089626" cy="3962400"/>
          </a:xfrm>
          <a:prstGeom prst="rect">
            <a:avLst/>
          </a:prstGeom>
        </p:spPr>
      </p:pic>
      <p:pic>
        <p:nvPicPr>
          <p:cNvPr id="5" name="Picture 4"/>
          <p:cNvPicPr>
            <a:picLocks noChangeAspect="1"/>
          </p:cNvPicPr>
          <p:nvPr/>
        </p:nvPicPr>
        <p:blipFill>
          <a:blip r:embed="rId4"/>
          <a:stretch>
            <a:fillRect/>
          </a:stretch>
        </p:blipFill>
        <p:spPr>
          <a:xfrm>
            <a:off x="457200" y="1295400"/>
            <a:ext cx="1362075" cy="1490775"/>
          </a:xfrm>
          <a:prstGeom prst="rect">
            <a:avLst/>
          </a:prstGeom>
        </p:spPr>
      </p:pic>
      <p:pic>
        <p:nvPicPr>
          <p:cNvPr id="6" name="Picture 5"/>
          <p:cNvPicPr>
            <a:picLocks noChangeAspect="1"/>
          </p:cNvPicPr>
          <p:nvPr/>
        </p:nvPicPr>
        <p:blipFill>
          <a:blip r:embed="rId5"/>
          <a:stretch>
            <a:fillRect/>
          </a:stretch>
        </p:blipFill>
        <p:spPr>
          <a:xfrm>
            <a:off x="3962400" y="1371600"/>
            <a:ext cx="533400" cy="1038225"/>
          </a:xfrm>
          <a:prstGeom prst="rect">
            <a:avLst/>
          </a:prstGeom>
        </p:spPr>
      </p:pic>
      <p:graphicFrame>
        <p:nvGraphicFramePr>
          <p:cNvPr id="7" name="Object 6"/>
          <p:cNvGraphicFramePr>
            <a:graphicFrameLocks noChangeAspect="1"/>
          </p:cNvGraphicFramePr>
          <p:nvPr>
            <p:extLst/>
          </p:nvPr>
        </p:nvGraphicFramePr>
        <p:xfrm>
          <a:off x="4555495" y="1321283"/>
          <a:ext cx="3035300" cy="3048000"/>
        </p:xfrm>
        <a:graphic>
          <a:graphicData uri="http://schemas.openxmlformats.org/presentationml/2006/ole">
            <mc:AlternateContent xmlns:mc="http://schemas.openxmlformats.org/markup-compatibility/2006">
              <mc:Choice xmlns:v="urn:schemas-microsoft-com:vml" Requires="v">
                <p:oleObj spid="_x0000_s1031" name="Image" r:id="rId6" imgW="3034800" imgH="3047400" progId="Photoshop.Image.13">
                  <p:embed/>
                </p:oleObj>
              </mc:Choice>
              <mc:Fallback>
                <p:oleObj name="Image" r:id="rId6" imgW="3034800" imgH="3047400" progId="Photoshop.Image.13">
                  <p:embed/>
                  <p:pic>
                    <p:nvPicPr>
                      <p:cNvPr id="7" name="Object 6"/>
                      <p:cNvPicPr/>
                      <p:nvPr/>
                    </p:nvPicPr>
                    <p:blipFill>
                      <a:blip r:embed="rId7"/>
                      <a:stretch>
                        <a:fillRect/>
                      </a:stretch>
                    </p:blipFill>
                    <p:spPr>
                      <a:xfrm>
                        <a:off x="4555495" y="1321283"/>
                        <a:ext cx="3035300" cy="3048000"/>
                      </a:xfrm>
                      <a:prstGeom prst="rect">
                        <a:avLst/>
                      </a:prstGeom>
                    </p:spPr>
                  </p:pic>
                </p:oleObj>
              </mc:Fallback>
            </mc:AlternateContent>
          </a:graphicData>
        </a:graphic>
      </p:graphicFrame>
      <p:pic>
        <p:nvPicPr>
          <p:cNvPr id="8" name="Picture 7"/>
          <p:cNvPicPr>
            <a:picLocks noChangeAspect="1"/>
          </p:cNvPicPr>
          <p:nvPr/>
        </p:nvPicPr>
        <p:blipFill>
          <a:blip r:embed="rId8"/>
          <a:stretch>
            <a:fillRect/>
          </a:stretch>
        </p:blipFill>
        <p:spPr>
          <a:xfrm>
            <a:off x="2132328" y="1371600"/>
            <a:ext cx="1200150" cy="1504950"/>
          </a:xfrm>
          <a:prstGeom prst="rect">
            <a:avLst/>
          </a:prstGeom>
        </p:spPr>
      </p:pic>
    </p:spTree>
    <p:extLst>
      <p:ext uri="{BB962C8B-B14F-4D97-AF65-F5344CB8AC3E}">
        <p14:creationId xmlns:p14="http://schemas.microsoft.com/office/powerpoint/2010/main" val="2552152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dirty="0" smtClean="0"/>
              <a:t>Simple </a:t>
            </a:r>
            <a:r>
              <a:rPr lang="es-CO" dirty="0" err="1" smtClean="0"/>
              <a:t>view</a:t>
            </a:r>
            <a:endParaRPr lang="es-CO" dirty="0"/>
          </a:p>
        </p:txBody>
      </p:sp>
      <p:pic>
        <p:nvPicPr>
          <p:cNvPr id="4" name="Picture 3"/>
          <p:cNvPicPr>
            <a:picLocks noChangeAspect="1"/>
          </p:cNvPicPr>
          <p:nvPr/>
        </p:nvPicPr>
        <p:blipFill>
          <a:blip r:embed="rId2"/>
          <a:stretch>
            <a:fillRect/>
          </a:stretch>
        </p:blipFill>
        <p:spPr>
          <a:xfrm>
            <a:off x="76200" y="1600200"/>
            <a:ext cx="8829675" cy="3009900"/>
          </a:xfrm>
          <a:prstGeom prst="rect">
            <a:avLst/>
          </a:prstGeom>
        </p:spPr>
      </p:pic>
    </p:spTree>
    <p:extLst>
      <p:ext uri="{BB962C8B-B14F-4D97-AF65-F5344CB8AC3E}">
        <p14:creationId xmlns:p14="http://schemas.microsoft.com/office/powerpoint/2010/main" val="35140021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dirty="0" err="1" smtClean="0"/>
              <a:t>Double</a:t>
            </a:r>
            <a:r>
              <a:rPr lang="es-CO" dirty="0" smtClean="0"/>
              <a:t> </a:t>
            </a:r>
            <a:r>
              <a:rPr lang="es-CO" dirty="0" err="1" smtClean="0"/>
              <a:t>view</a:t>
            </a:r>
            <a:endParaRPr lang="es-CO" dirty="0"/>
          </a:p>
        </p:txBody>
      </p:sp>
      <p:pic>
        <p:nvPicPr>
          <p:cNvPr id="4" name="Picture 3"/>
          <p:cNvPicPr>
            <a:picLocks noChangeAspect="1"/>
          </p:cNvPicPr>
          <p:nvPr/>
        </p:nvPicPr>
        <p:blipFill>
          <a:blip r:embed="rId2"/>
          <a:stretch>
            <a:fillRect/>
          </a:stretch>
        </p:blipFill>
        <p:spPr>
          <a:xfrm>
            <a:off x="200025" y="1323530"/>
            <a:ext cx="8743950" cy="5524500"/>
          </a:xfrm>
          <a:prstGeom prst="rect">
            <a:avLst/>
          </a:prstGeom>
        </p:spPr>
      </p:pic>
    </p:spTree>
    <p:extLst>
      <p:ext uri="{BB962C8B-B14F-4D97-AF65-F5344CB8AC3E}">
        <p14:creationId xmlns:p14="http://schemas.microsoft.com/office/powerpoint/2010/main" val="2029921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dirty="0" err="1" smtClean="0"/>
              <a:t>All</a:t>
            </a:r>
            <a:r>
              <a:rPr lang="es-CO" dirty="0" smtClean="0"/>
              <a:t> +</a:t>
            </a:r>
            <a:r>
              <a:rPr lang="es-CO" dirty="0" err="1" smtClean="0"/>
              <a:t>image</a:t>
            </a:r>
            <a:r>
              <a:rPr lang="es-CO" dirty="0" smtClean="0"/>
              <a:t> </a:t>
            </a:r>
            <a:r>
              <a:rPr lang="es-CO" dirty="0" err="1" smtClean="0"/>
              <a:t>view</a:t>
            </a:r>
            <a:endParaRPr lang="es-CO" dirty="0"/>
          </a:p>
        </p:txBody>
      </p:sp>
      <p:pic>
        <p:nvPicPr>
          <p:cNvPr id="4" name="Picture 3"/>
          <p:cNvPicPr>
            <a:picLocks noChangeAspect="1"/>
          </p:cNvPicPr>
          <p:nvPr/>
        </p:nvPicPr>
        <p:blipFill>
          <a:blip r:embed="rId2"/>
          <a:stretch>
            <a:fillRect/>
          </a:stretch>
        </p:blipFill>
        <p:spPr>
          <a:xfrm>
            <a:off x="228600" y="1219200"/>
            <a:ext cx="8763000" cy="6877050"/>
          </a:xfrm>
          <a:prstGeom prst="rect">
            <a:avLst/>
          </a:prstGeom>
        </p:spPr>
      </p:pic>
    </p:spTree>
    <p:extLst>
      <p:ext uri="{BB962C8B-B14F-4D97-AF65-F5344CB8AC3E}">
        <p14:creationId xmlns:p14="http://schemas.microsoft.com/office/powerpoint/2010/main" val="5553330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dirty="0" err="1" smtClean="0"/>
              <a:t>Image</a:t>
            </a:r>
            <a:r>
              <a:rPr lang="es-CO" dirty="0" smtClean="0"/>
              <a:t> </a:t>
            </a:r>
            <a:r>
              <a:rPr lang="es-CO" dirty="0" err="1" smtClean="0"/>
              <a:t>view</a:t>
            </a:r>
            <a:endParaRPr lang="es-CO" dirty="0"/>
          </a:p>
        </p:txBody>
      </p:sp>
      <p:pic>
        <p:nvPicPr>
          <p:cNvPr id="4" name="Picture 3"/>
          <p:cNvPicPr>
            <a:picLocks noChangeAspect="1"/>
          </p:cNvPicPr>
          <p:nvPr/>
        </p:nvPicPr>
        <p:blipFill>
          <a:blip r:embed="rId2"/>
          <a:stretch>
            <a:fillRect/>
          </a:stretch>
        </p:blipFill>
        <p:spPr>
          <a:xfrm>
            <a:off x="316105" y="1600200"/>
            <a:ext cx="8791575" cy="5029200"/>
          </a:xfrm>
          <a:prstGeom prst="rect">
            <a:avLst/>
          </a:prstGeom>
        </p:spPr>
      </p:pic>
    </p:spTree>
    <p:extLst>
      <p:ext uri="{BB962C8B-B14F-4D97-AF65-F5344CB8AC3E}">
        <p14:creationId xmlns:p14="http://schemas.microsoft.com/office/powerpoint/2010/main" val="11741079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err="1" smtClean="0"/>
              <a:t>What’s</a:t>
            </a:r>
            <a:r>
              <a:rPr lang="fr-CH" dirty="0" smtClean="0"/>
              <a:t> new? In Septembre 2019</a:t>
            </a:r>
            <a:endParaRPr lang="en-US" dirty="0"/>
          </a:p>
        </p:txBody>
      </p:sp>
      <p:sp>
        <p:nvSpPr>
          <p:cNvPr id="4" name="Oval 3"/>
          <p:cNvSpPr/>
          <p:nvPr/>
        </p:nvSpPr>
        <p:spPr bwMode="auto">
          <a:xfrm>
            <a:off x="1981200" y="2590800"/>
            <a:ext cx="762000" cy="4572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pic>
        <p:nvPicPr>
          <p:cNvPr id="9" name="Picture 8"/>
          <p:cNvPicPr>
            <a:picLocks noChangeAspect="1"/>
          </p:cNvPicPr>
          <p:nvPr/>
        </p:nvPicPr>
        <p:blipFill>
          <a:blip r:embed="rId2"/>
          <a:stretch>
            <a:fillRect/>
          </a:stretch>
        </p:blipFill>
        <p:spPr>
          <a:xfrm>
            <a:off x="228600" y="1866900"/>
            <a:ext cx="9456205" cy="2362200"/>
          </a:xfrm>
          <a:prstGeom prst="rect">
            <a:avLst/>
          </a:prstGeom>
        </p:spPr>
      </p:pic>
    </p:spTree>
    <p:extLst>
      <p:ext uri="{BB962C8B-B14F-4D97-AF65-F5344CB8AC3E}">
        <p14:creationId xmlns:p14="http://schemas.microsoft.com/office/powerpoint/2010/main" val="24707186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dirty="0" err="1" smtClean="0"/>
              <a:t>Multi-columns</a:t>
            </a:r>
            <a:r>
              <a:rPr lang="es-CO" dirty="0" smtClean="0"/>
              <a:t> </a:t>
            </a:r>
            <a:r>
              <a:rPr lang="es-CO" dirty="0" err="1" smtClean="0"/>
              <a:t>view</a:t>
            </a:r>
            <a:endParaRPr lang="es-CO" dirty="0"/>
          </a:p>
        </p:txBody>
      </p:sp>
      <p:pic>
        <p:nvPicPr>
          <p:cNvPr id="4" name="Picture 3"/>
          <p:cNvPicPr>
            <a:picLocks noChangeAspect="1"/>
          </p:cNvPicPr>
          <p:nvPr/>
        </p:nvPicPr>
        <p:blipFill>
          <a:blip r:embed="rId2"/>
          <a:stretch>
            <a:fillRect/>
          </a:stretch>
        </p:blipFill>
        <p:spPr>
          <a:xfrm>
            <a:off x="261937" y="1219200"/>
            <a:ext cx="8620125" cy="6076950"/>
          </a:xfrm>
          <a:prstGeom prst="rect">
            <a:avLst/>
          </a:prstGeom>
        </p:spPr>
      </p:pic>
      <p:sp>
        <p:nvSpPr>
          <p:cNvPr id="5" name="Rectangle 4"/>
          <p:cNvSpPr/>
          <p:nvPr/>
        </p:nvSpPr>
        <p:spPr bwMode="auto">
          <a:xfrm>
            <a:off x="7772400" y="1143000"/>
            <a:ext cx="1109662" cy="381000"/>
          </a:xfrm>
          <a:prstGeom prst="rect">
            <a:avLst/>
          </a:prstGeom>
          <a:noFill/>
          <a:ln w="38100">
            <a:solidFill>
              <a:srgbClr val="FF0000"/>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4943233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4446" y="1066800"/>
            <a:ext cx="8963025" cy="5629275"/>
          </a:xfrm>
          <a:prstGeom prst="rect">
            <a:avLst/>
          </a:prstGeom>
        </p:spPr>
      </p:pic>
      <p:sp>
        <p:nvSpPr>
          <p:cNvPr id="5" name="Rectangle 4"/>
          <p:cNvSpPr/>
          <p:nvPr/>
        </p:nvSpPr>
        <p:spPr bwMode="auto">
          <a:xfrm>
            <a:off x="533400" y="3508983"/>
            <a:ext cx="5943600" cy="381000"/>
          </a:xfrm>
          <a:prstGeom prst="rect">
            <a:avLst/>
          </a:prstGeom>
          <a:noFill/>
          <a:ln w="38100">
            <a:solidFill>
              <a:srgbClr val="FF0000"/>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
        <p:nvSpPr>
          <p:cNvPr id="6" name="Rectangle 5"/>
          <p:cNvSpPr/>
          <p:nvPr/>
        </p:nvSpPr>
        <p:spPr bwMode="auto">
          <a:xfrm>
            <a:off x="1524000" y="1828800"/>
            <a:ext cx="838200" cy="381000"/>
          </a:xfrm>
          <a:prstGeom prst="rect">
            <a:avLst/>
          </a:prstGeom>
          <a:noFill/>
          <a:ln w="38100">
            <a:solidFill>
              <a:srgbClr val="FF0000"/>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439152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dirty="0" err="1" smtClean="0"/>
              <a:t>Multi-columns</a:t>
            </a:r>
            <a:r>
              <a:rPr lang="es-CO" dirty="0" smtClean="0"/>
              <a:t> </a:t>
            </a:r>
            <a:r>
              <a:rPr lang="es-CO" dirty="0" err="1" smtClean="0"/>
              <a:t>view</a:t>
            </a:r>
            <a:endParaRPr lang="es-CO" dirty="0"/>
          </a:p>
        </p:txBody>
      </p:sp>
      <p:pic>
        <p:nvPicPr>
          <p:cNvPr id="4" name="Picture 3"/>
          <p:cNvPicPr>
            <a:picLocks noChangeAspect="1"/>
          </p:cNvPicPr>
          <p:nvPr/>
        </p:nvPicPr>
        <p:blipFill>
          <a:blip r:embed="rId2"/>
          <a:stretch>
            <a:fillRect/>
          </a:stretch>
        </p:blipFill>
        <p:spPr>
          <a:xfrm>
            <a:off x="261937" y="1219200"/>
            <a:ext cx="8620125" cy="6076950"/>
          </a:xfrm>
          <a:prstGeom prst="rect">
            <a:avLst/>
          </a:prstGeom>
        </p:spPr>
      </p:pic>
      <p:sp>
        <p:nvSpPr>
          <p:cNvPr id="5" name="Rectangle 4"/>
          <p:cNvSpPr/>
          <p:nvPr/>
        </p:nvSpPr>
        <p:spPr bwMode="auto">
          <a:xfrm>
            <a:off x="7772400" y="1143000"/>
            <a:ext cx="1109662" cy="381000"/>
          </a:xfrm>
          <a:prstGeom prst="rect">
            <a:avLst/>
          </a:prstGeom>
          <a:noFill/>
          <a:ln w="38100">
            <a:solidFill>
              <a:srgbClr val="FF0000"/>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3134028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7744" y="838200"/>
            <a:ext cx="9042282" cy="4572000"/>
          </a:xfrm>
          <a:prstGeom prst="rect">
            <a:avLst/>
          </a:prstGeom>
        </p:spPr>
      </p:pic>
      <p:sp>
        <p:nvSpPr>
          <p:cNvPr id="5" name="Rectangle 4"/>
          <p:cNvSpPr/>
          <p:nvPr/>
        </p:nvSpPr>
        <p:spPr bwMode="auto">
          <a:xfrm>
            <a:off x="4419600" y="3657600"/>
            <a:ext cx="1109662" cy="381000"/>
          </a:xfrm>
          <a:prstGeom prst="rect">
            <a:avLst/>
          </a:prstGeom>
          <a:noFill/>
          <a:ln w="38100">
            <a:solidFill>
              <a:srgbClr val="FF0000"/>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611647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dirty="0" err="1" smtClean="0"/>
              <a:t>Languages</a:t>
            </a:r>
            <a:r>
              <a:rPr lang="es-CO" dirty="0" smtClean="0"/>
              <a:t> </a:t>
            </a:r>
            <a:endParaRPr lang="es-CO" dirty="0"/>
          </a:p>
        </p:txBody>
      </p:sp>
      <p:pic>
        <p:nvPicPr>
          <p:cNvPr id="4" name="Picture 3"/>
          <p:cNvPicPr>
            <a:picLocks noChangeAspect="1"/>
          </p:cNvPicPr>
          <p:nvPr/>
        </p:nvPicPr>
        <p:blipFill>
          <a:blip r:embed="rId2"/>
          <a:stretch>
            <a:fillRect/>
          </a:stretch>
        </p:blipFill>
        <p:spPr>
          <a:xfrm>
            <a:off x="123825" y="1219200"/>
            <a:ext cx="8896350" cy="5962650"/>
          </a:xfrm>
          <a:prstGeom prst="rect">
            <a:avLst/>
          </a:prstGeom>
        </p:spPr>
      </p:pic>
      <p:sp>
        <p:nvSpPr>
          <p:cNvPr id="5" name="Rectangle 4"/>
          <p:cNvSpPr/>
          <p:nvPr/>
        </p:nvSpPr>
        <p:spPr bwMode="auto">
          <a:xfrm>
            <a:off x="1143000" y="1600200"/>
            <a:ext cx="1229193" cy="381000"/>
          </a:xfrm>
          <a:prstGeom prst="rect">
            <a:avLst/>
          </a:prstGeom>
          <a:solidFill>
            <a:srgbClr val="FF0000">
              <a:alpha val="44000"/>
            </a:srgbClr>
          </a:solidFill>
          <a:ln w="38100">
            <a:solidFill>
              <a:srgbClr val="FF0000"/>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
        <p:nvSpPr>
          <p:cNvPr id="6" name="Rectangle 5"/>
          <p:cNvSpPr/>
          <p:nvPr/>
        </p:nvSpPr>
        <p:spPr bwMode="auto">
          <a:xfrm>
            <a:off x="123825" y="3636962"/>
            <a:ext cx="8896349" cy="3544887"/>
          </a:xfrm>
          <a:prstGeom prst="rect">
            <a:avLst/>
          </a:prstGeom>
          <a:solidFill>
            <a:srgbClr val="FF0000">
              <a:alpha val="44000"/>
            </a:srgbClr>
          </a:solidFill>
          <a:ln w="38100">
            <a:solidFill>
              <a:srgbClr val="FF0000"/>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4955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28625" y="847725"/>
            <a:ext cx="8286750" cy="5162550"/>
          </a:xfrm>
          <a:prstGeom prst="rect">
            <a:avLst/>
          </a:prstGeom>
          <a:solidFill>
            <a:srgbClr val="FF0000"/>
          </a:solidFill>
        </p:spPr>
      </p:pic>
      <p:sp>
        <p:nvSpPr>
          <p:cNvPr id="5" name="Rectangle 4"/>
          <p:cNvSpPr/>
          <p:nvPr/>
        </p:nvSpPr>
        <p:spPr bwMode="auto">
          <a:xfrm>
            <a:off x="609600" y="1981200"/>
            <a:ext cx="1219200" cy="381000"/>
          </a:xfrm>
          <a:prstGeom prst="rect">
            <a:avLst/>
          </a:prstGeom>
          <a:noFill/>
          <a:ln w="38100">
            <a:solidFill>
              <a:srgbClr val="FF0000"/>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
        <p:nvSpPr>
          <p:cNvPr id="6" name="Rectangle 5"/>
          <p:cNvSpPr/>
          <p:nvPr/>
        </p:nvSpPr>
        <p:spPr bwMode="auto">
          <a:xfrm>
            <a:off x="1818806" y="1371600"/>
            <a:ext cx="1229193" cy="381000"/>
          </a:xfrm>
          <a:prstGeom prst="rect">
            <a:avLst/>
          </a:prstGeom>
          <a:solidFill>
            <a:srgbClr val="FF0000">
              <a:alpha val="44000"/>
            </a:srgbClr>
          </a:solidFill>
          <a:ln w="38100">
            <a:solidFill>
              <a:srgbClr val="FF0000"/>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
        <p:nvSpPr>
          <p:cNvPr id="7" name="Rectangle 6"/>
          <p:cNvSpPr/>
          <p:nvPr/>
        </p:nvSpPr>
        <p:spPr bwMode="auto">
          <a:xfrm>
            <a:off x="2895600" y="2514600"/>
            <a:ext cx="1229193" cy="381000"/>
          </a:xfrm>
          <a:prstGeom prst="rect">
            <a:avLst/>
          </a:prstGeom>
          <a:solidFill>
            <a:srgbClr val="FF0000">
              <a:alpha val="44000"/>
            </a:srgbClr>
          </a:solidFill>
          <a:ln w="38100">
            <a:solidFill>
              <a:srgbClr val="FF0000"/>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9919409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81000" y="838201"/>
            <a:ext cx="8686800" cy="3429000"/>
          </a:xfrm>
          <a:prstGeom prst="rect">
            <a:avLst/>
          </a:prstGeom>
        </p:spPr>
      </p:pic>
    </p:spTree>
    <p:extLst>
      <p:ext uri="{BB962C8B-B14F-4D97-AF65-F5344CB8AC3E}">
        <p14:creationId xmlns:p14="http://schemas.microsoft.com/office/powerpoint/2010/main" val="1258433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2400" y="228600"/>
            <a:ext cx="8829675" cy="7743825"/>
          </a:xfrm>
          <a:prstGeom prst="rect">
            <a:avLst/>
          </a:prstGeom>
        </p:spPr>
      </p:pic>
      <p:sp>
        <p:nvSpPr>
          <p:cNvPr id="5" name="Rectangle 4"/>
          <p:cNvSpPr/>
          <p:nvPr/>
        </p:nvSpPr>
        <p:spPr bwMode="auto">
          <a:xfrm>
            <a:off x="4495800" y="533400"/>
            <a:ext cx="1229193" cy="381000"/>
          </a:xfrm>
          <a:prstGeom prst="rect">
            <a:avLst/>
          </a:prstGeom>
          <a:solidFill>
            <a:srgbClr val="FF0000">
              <a:alpha val="44000"/>
            </a:srgbClr>
          </a:solidFill>
          <a:ln w="38100">
            <a:solidFill>
              <a:srgbClr val="FF0000"/>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4100045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80987" y="514350"/>
            <a:ext cx="8582025" cy="5829300"/>
          </a:xfrm>
          <a:prstGeom prst="rect">
            <a:avLst/>
          </a:prstGeom>
        </p:spPr>
      </p:pic>
    </p:spTree>
    <p:extLst>
      <p:ext uri="{BB962C8B-B14F-4D97-AF65-F5344CB8AC3E}">
        <p14:creationId xmlns:p14="http://schemas.microsoft.com/office/powerpoint/2010/main" val="5851090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www.oldsuccess.co.uk/wp-content/uploads/2012/12/Quiz-e135481202619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81000"/>
            <a:ext cx="8458200" cy="6343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60501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833"/>
          <a:stretch/>
        </p:blipFill>
        <p:spPr bwMode="auto">
          <a:xfrm>
            <a:off x="1600200" y="1066800"/>
            <a:ext cx="5996305" cy="351409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59710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fr-CH" sz="2800" dirty="0" smtClean="0">
                <a:solidFill>
                  <a:srgbClr val="0070C0"/>
                </a:solidFill>
              </a:rPr>
              <a:t>Q1: </a:t>
            </a:r>
            <a:r>
              <a:rPr lang="fr-CH" sz="2800" dirty="0">
                <a:solidFill>
                  <a:srgbClr val="0070C0"/>
                </a:solidFill>
              </a:rPr>
              <a:t>How </a:t>
            </a:r>
            <a:r>
              <a:rPr lang="fr-CH" sz="2800" dirty="0" err="1">
                <a:solidFill>
                  <a:srgbClr val="0070C0"/>
                </a:solidFill>
              </a:rPr>
              <a:t>can</a:t>
            </a:r>
            <a:r>
              <a:rPr lang="fr-CH" sz="2800" dirty="0">
                <a:solidFill>
                  <a:srgbClr val="0070C0"/>
                </a:solidFill>
              </a:rPr>
              <a:t> </a:t>
            </a:r>
            <a:r>
              <a:rPr lang="fr-CH" sz="2800" dirty="0" err="1">
                <a:solidFill>
                  <a:srgbClr val="0070C0"/>
                </a:solidFill>
              </a:rPr>
              <a:t>you</a:t>
            </a:r>
            <a:r>
              <a:rPr lang="fr-CH" sz="2800" dirty="0">
                <a:solidFill>
                  <a:srgbClr val="0070C0"/>
                </a:solidFill>
              </a:rPr>
              <a:t> </a:t>
            </a:r>
            <a:r>
              <a:rPr lang="fr-CH" sz="2800" dirty="0" err="1">
                <a:solidFill>
                  <a:srgbClr val="0070C0"/>
                </a:solidFill>
              </a:rPr>
              <a:t>increase</a:t>
            </a:r>
            <a:r>
              <a:rPr lang="fr-CH" sz="2800" dirty="0">
                <a:solidFill>
                  <a:srgbClr val="0070C0"/>
                </a:solidFill>
              </a:rPr>
              <a:t> the </a:t>
            </a:r>
            <a:r>
              <a:rPr lang="fr-CH" sz="2800" dirty="0" err="1">
                <a:solidFill>
                  <a:srgbClr val="0070C0"/>
                </a:solidFill>
              </a:rPr>
              <a:t>number</a:t>
            </a:r>
            <a:r>
              <a:rPr lang="fr-CH" sz="2800" dirty="0">
                <a:solidFill>
                  <a:srgbClr val="0070C0"/>
                </a:solidFill>
              </a:rPr>
              <a:t> of items </a:t>
            </a:r>
            <a:r>
              <a:rPr lang="fr-CH" sz="2800" dirty="0" err="1">
                <a:solidFill>
                  <a:srgbClr val="0070C0"/>
                </a:solidFill>
              </a:rPr>
              <a:t>shown</a:t>
            </a:r>
            <a:r>
              <a:rPr lang="fr-CH" sz="2800" dirty="0">
                <a:solidFill>
                  <a:srgbClr val="0070C0"/>
                </a:solidFill>
              </a:rPr>
              <a:t> in the </a:t>
            </a:r>
            <a:r>
              <a:rPr lang="fr-CH" sz="2800" dirty="0" err="1">
                <a:solidFill>
                  <a:srgbClr val="0070C0"/>
                </a:solidFill>
              </a:rPr>
              <a:t>analysis</a:t>
            </a:r>
            <a:r>
              <a:rPr lang="fr-CH" sz="2800" dirty="0">
                <a:solidFill>
                  <a:srgbClr val="0070C0"/>
                </a:solidFill>
              </a:rPr>
              <a:t> bar</a:t>
            </a:r>
            <a:r>
              <a:rPr lang="fr-CH" sz="2800" dirty="0" smtClean="0">
                <a:solidFill>
                  <a:srgbClr val="0070C0"/>
                </a:solidFill>
              </a:rPr>
              <a:t>?</a:t>
            </a:r>
            <a:endParaRPr lang="es-BO" sz="2800" dirty="0">
              <a:solidFill>
                <a:srgbClr val="0070C0"/>
              </a:solidFill>
            </a:endParaRPr>
          </a:p>
        </p:txBody>
      </p:sp>
      <p:sp>
        <p:nvSpPr>
          <p:cNvPr id="5" name="Content Placeholder 4"/>
          <p:cNvSpPr>
            <a:spLocks noGrp="1"/>
          </p:cNvSpPr>
          <p:nvPr>
            <p:ph idx="1"/>
          </p:nvPr>
        </p:nvSpPr>
        <p:spPr>
          <a:xfrm>
            <a:off x="1828799" y="1992099"/>
            <a:ext cx="6477001" cy="505657"/>
          </a:xfrm>
        </p:spPr>
        <p:txBody>
          <a:bodyPr>
            <a:normAutofit lnSpcReduction="10000"/>
          </a:bodyPr>
          <a:lstStyle/>
          <a:p>
            <a:pPr marL="0" indent="0">
              <a:buNone/>
            </a:pPr>
            <a:r>
              <a:rPr lang="fr-CH" sz="2800" dirty="0">
                <a:solidFill>
                  <a:srgbClr val="0070C0"/>
                </a:solidFill>
              </a:rPr>
              <a:t>By </a:t>
            </a:r>
            <a:r>
              <a:rPr lang="fr-CH" sz="2800" dirty="0" err="1">
                <a:solidFill>
                  <a:srgbClr val="0070C0"/>
                </a:solidFill>
              </a:rPr>
              <a:t>clicking</a:t>
            </a:r>
            <a:r>
              <a:rPr lang="fr-CH" sz="2800" dirty="0">
                <a:solidFill>
                  <a:srgbClr val="0070C0"/>
                </a:solidFill>
              </a:rPr>
              <a:t> on the </a:t>
            </a:r>
            <a:r>
              <a:rPr lang="fr-CH" sz="2800" dirty="0" err="1">
                <a:solidFill>
                  <a:srgbClr val="0070C0"/>
                </a:solidFill>
              </a:rPr>
              <a:t>different</a:t>
            </a:r>
            <a:r>
              <a:rPr lang="fr-CH" sz="2800" dirty="0">
                <a:solidFill>
                  <a:srgbClr val="0070C0"/>
                </a:solidFill>
              </a:rPr>
              <a:t> </a:t>
            </a:r>
            <a:r>
              <a:rPr lang="fr-CH" sz="2800" dirty="0" err="1">
                <a:solidFill>
                  <a:srgbClr val="0070C0"/>
                </a:solidFill>
              </a:rPr>
              <a:t>columns</a:t>
            </a:r>
            <a:endParaRPr lang="es-BO" sz="2800" dirty="0">
              <a:solidFill>
                <a:srgbClr val="0070C0"/>
              </a:solidFill>
            </a:endParaRPr>
          </a:p>
        </p:txBody>
      </p:sp>
      <p:sp>
        <p:nvSpPr>
          <p:cNvPr id="6" name="Content Placeholder 4"/>
          <p:cNvSpPr txBox="1">
            <a:spLocks/>
          </p:cNvSpPr>
          <p:nvPr/>
        </p:nvSpPr>
        <p:spPr>
          <a:xfrm>
            <a:off x="1864658" y="3714750"/>
            <a:ext cx="5450541" cy="5715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s-BO" sz="2800" dirty="0">
              <a:solidFill>
                <a:srgbClr val="0070C0"/>
              </a:solidFill>
            </a:endParaRPr>
          </a:p>
        </p:txBody>
      </p:sp>
      <p:sp>
        <p:nvSpPr>
          <p:cNvPr id="7" name="Content Placeholder 4"/>
          <p:cNvSpPr txBox="1">
            <a:spLocks/>
          </p:cNvSpPr>
          <p:nvPr/>
        </p:nvSpPr>
        <p:spPr>
          <a:xfrm>
            <a:off x="1828800" y="2909236"/>
            <a:ext cx="4572000" cy="5197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s-BO" sz="2800" dirty="0">
              <a:solidFill>
                <a:srgbClr val="0070C0"/>
              </a:solidFill>
            </a:endParaRPr>
          </a:p>
        </p:txBody>
      </p:sp>
      <p:sp>
        <p:nvSpPr>
          <p:cNvPr id="8" name="Content Placeholder 4"/>
          <p:cNvSpPr txBox="1">
            <a:spLocks/>
          </p:cNvSpPr>
          <p:nvPr/>
        </p:nvSpPr>
        <p:spPr>
          <a:xfrm>
            <a:off x="1828799" y="4629150"/>
            <a:ext cx="5486399" cy="5715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s-BO" sz="2800" dirty="0">
              <a:solidFill>
                <a:srgbClr val="0070C0"/>
              </a:solidFill>
            </a:endParaRPr>
          </a:p>
        </p:txBody>
      </p:sp>
      <p:sp>
        <p:nvSpPr>
          <p:cNvPr id="11" name="Action Button: Custom 10">
            <a:hlinkClick r:id="" action="ppaction://noaction" highlightClick="1">
              <a:snd r:embed="rId2" name="hammer.wav"/>
            </a:hlinkClick>
          </p:cNvPr>
          <p:cNvSpPr/>
          <p:nvPr/>
        </p:nvSpPr>
        <p:spPr>
          <a:xfrm>
            <a:off x="1001028" y="1767439"/>
            <a:ext cx="762000" cy="685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b="1" dirty="0" smtClean="0"/>
              <a:t>A</a:t>
            </a:r>
            <a:endParaRPr lang="es-BO" sz="3600" b="1" dirty="0"/>
          </a:p>
        </p:txBody>
      </p:sp>
      <p:sp>
        <p:nvSpPr>
          <p:cNvPr id="12" name="Action Button: Custom 11">
            <a:hlinkClick r:id="" action="ppaction://noaction" highlightClick="1">
              <a:snd r:embed="rId2" name="hammer.wav"/>
            </a:hlinkClick>
          </p:cNvPr>
          <p:cNvSpPr/>
          <p:nvPr/>
        </p:nvSpPr>
        <p:spPr>
          <a:xfrm>
            <a:off x="1003434" y="2691464"/>
            <a:ext cx="762000" cy="685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b="1" dirty="0"/>
              <a:t>B</a:t>
            </a:r>
            <a:endParaRPr lang="es-BO" sz="3600" b="1" dirty="0"/>
          </a:p>
        </p:txBody>
      </p:sp>
      <p:sp>
        <p:nvSpPr>
          <p:cNvPr id="13" name="Action Button: Custom 12">
            <a:hlinkClick r:id="" action="ppaction://hlinkshowjump?jump=nextslide" highlightClick="1"/>
          </p:cNvPr>
          <p:cNvSpPr/>
          <p:nvPr/>
        </p:nvSpPr>
        <p:spPr>
          <a:xfrm>
            <a:off x="1003434" y="3505200"/>
            <a:ext cx="762000" cy="685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b="1" dirty="0" smtClean="0"/>
              <a:t>C</a:t>
            </a:r>
            <a:endParaRPr lang="es-BO" sz="3600" b="1" dirty="0"/>
          </a:p>
        </p:txBody>
      </p:sp>
      <p:sp>
        <p:nvSpPr>
          <p:cNvPr id="2" name="Rectangle 1"/>
          <p:cNvSpPr/>
          <p:nvPr/>
        </p:nvSpPr>
        <p:spPr>
          <a:xfrm>
            <a:off x="1898130" y="3726956"/>
            <a:ext cx="5417069" cy="523220"/>
          </a:xfrm>
          <a:prstGeom prst="rect">
            <a:avLst/>
          </a:prstGeom>
        </p:spPr>
        <p:txBody>
          <a:bodyPr wrap="square">
            <a:spAutoFit/>
          </a:bodyPr>
          <a:lstStyle/>
          <a:p>
            <a:r>
              <a:rPr lang="en-US" sz="2800" dirty="0" smtClean="0">
                <a:solidFill>
                  <a:srgbClr val="0070C0"/>
                </a:solidFill>
              </a:rPr>
              <a:t>Options menu</a:t>
            </a:r>
            <a:endParaRPr lang="es-BO" sz="2800" dirty="0">
              <a:solidFill>
                <a:srgbClr val="0070C0"/>
              </a:solidFill>
            </a:endParaRPr>
          </a:p>
        </p:txBody>
      </p:sp>
      <p:sp>
        <p:nvSpPr>
          <p:cNvPr id="3" name="TextBox 2"/>
          <p:cNvSpPr txBox="1"/>
          <p:nvPr/>
        </p:nvSpPr>
        <p:spPr>
          <a:xfrm>
            <a:off x="1898130" y="2909236"/>
            <a:ext cx="5264670" cy="523220"/>
          </a:xfrm>
          <a:prstGeom prst="rect">
            <a:avLst/>
          </a:prstGeom>
          <a:noFill/>
        </p:spPr>
        <p:txBody>
          <a:bodyPr wrap="square" rtlCol="0">
            <a:spAutoFit/>
          </a:bodyPr>
          <a:lstStyle/>
          <a:p>
            <a:pPr marL="0" indent="0">
              <a:buFont typeface="Arial" panose="020B0604020202020204" pitchFamily="34" charset="0"/>
              <a:buNone/>
            </a:pPr>
            <a:r>
              <a:rPr lang="fr-CH" sz="2800" dirty="0">
                <a:solidFill>
                  <a:srgbClr val="0070C0"/>
                </a:solidFill>
              </a:rPr>
              <a:t>It </a:t>
            </a:r>
            <a:r>
              <a:rPr lang="fr-CH" sz="2800" dirty="0" err="1">
                <a:solidFill>
                  <a:srgbClr val="0070C0"/>
                </a:solidFill>
              </a:rPr>
              <a:t>is</a:t>
            </a:r>
            <a:r>
              <a:rPr lang="fr-CH" sz="2800" dirty="0">
                <a:solidFill>
                  <a:srgbClr val="0070C0"/>
                </a:solidFill>
              </a:rPr>
              <a:t> not possible</a:t>
            </a:r>
            <a:endParaRPr lang="es-BO" sz="2800" dirty="0">
              <a:solidFill>
                <a:srgbClr val="0070C0"/>
              </a:solidFill>
            </a:endParaRPr>
          </a:p>
        </p:txBody>
      </p:sp>
    </p:spTree>
    <p:extLst>
      <p:ext uri="{BB962C8B-B14F-4D97-AF65-F5344CB8AC3E}">
        <p14:creationId xmlns:p14="http://schemas.microsoft.com/office/powerpoint/2010/main" val="12393719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fr-CH" sz="2800" dirty="0" smtClean="0">
                <a:solidFill>
                  <a:srgbClr val="0070C0"/>
                </a:solidFill>
              </a:rPr>
              <a:t>Q1: </a:t>
            </a:r>
            <a:r>
              <a:rPr lang="fr-CH" sz="2800" dirty="0">
                <a:solidFill>
                  <a:srgbClr val="0070C0"/>
                </a:solidFill>
              </a:rPr>
              <a:t>How </a:t>
            </a:r>
            <a:r>
              <a:rPr lang="fr-CH" sz="2800" dirty="0" err="1">
                <a:solidFill>
                  <a:srgbClr val="0070C0"/>
                </a:solidFill>
              </a:rPr>
              <a:t>can</a:t>
            </a:r>
            <a:r>
              <a:rPr lang="fr-CH" sz="2800" dirty="0">
                <a:solidFill>
                  <a:srgbClr val="0070C0"/>
                </a:solidFill>
              </a:rPr>
              <a:t> </a:t>
            </a:r>
            <a:r>
              <a:rPr lang="fr-CH" sz="2800" dirty="0" err="1">
                <a:solidFill>
                  <a:srgbClr val="0070C0"/>
                </a:solidFill>
              </a:rPr>
              <a:t>you</a:t>
            </a:r>
            <a:r>
              <a:rPr lang="fr-CH" sz="2800" dirty="0">
                <a:solidFill>
                  <a:srgbClr val="0070C0"/>
                </a:solidFill>
              </a:rPr>
              <a:t> </a:t>
            </a:r>
            <a:r>
              <a:rPr lang="fr-CH" sz="2800" dirty="0" err="1">
                <a:solidFill>
                  <a:srgbClr val="0070C0"/>
                </a:solidFill>
              </a:rPr>
              <a:t>increase</a:t>
            </a:r>
            <a:r>
              <a:rPr lang="fr-CH" sz="2800" dirty="0">
                <a:solidFill>
                  <a:srgbClr val="0070C0"/>
                </a:solidFill>
              </a:rPr>
              <a:t> the </a:t>
            </a:r>
            <a:r>
              <a:rPr lang="fr-CH" sz="2800" dirty="0" err="1">
                <a:solidFill>
                  <a:srgbClr val="0070C0"/>
                </a:solidFill>
              </a:rPr>
              <a:t>number</a:t>
            </a:r>
            <a:r>
              <a:rPr lang="fr-CH" sz="2800" dirty="0">
                <a:solidFill>
                  <a:srgbClr val="0070C0"/>
                </a:solidFill>
              </a:rPr>
              <a:t> of items </a:t>
            </a:r>
            <a:r>
              <a:rPr lang="fr-CH" sz="2800" dirty="0" err="1">
                <a:solidFill>
                  <a:srgbClr val="0070C0"/>
                </a:solidFill>
              </a:rPr>
              <a:t>shown</a:t>
            </a:r>
            <a:r>
              <a:rPr lang="fr-CH" sz="2800" dirty="0">
                <a:solidFill>
                  <a:srgbClr val="0070C0"/>
                </a:solidFill>
              </a:rPr>
              <a:t> in the </a:t>
            </a:r>
            <a:r>
              <a:rPr lang="fr-CH" sz="2800" dirty="0" err="1">
                <a:solidFill>
                  <a:srgbClr val="0070C0"/>
                </a:solidFill>
              </a:rPr>
              <a:t>analysis</a:t>
            </a:r>
            <a:r>
              <a:rPr lang="fr-CH" sz="2800" dirty="0">
                <a:solidFill>
                  <a:srgbClr val="0070C0"/>
                </a:solidFill>
              </a:rPr>
              <a:t> bar?</a:t>
            </a:r>
            <a:endParaRPr lang="es-BO" sz="2800" dirty="0">
              <a:solidFill>
                <a:srgbClr val="0070C0"/>
              </a:solidFill>
            </a:endParaRPr>
          </a:p>
        </p:txBody>
      </p:sp>
      <p:sp>
        <p:nvSpPr>
          <p:cNvPr id="5" name="Content Placeholder 4"/>
          <p:cNvSpPr>
            <a:spLocks noGrp="1"/>
          </p:cNvSpPr>
          <p:nvPr>
            <p:ph idx="1"/>
          </p:nvPr>
        </p:nvSpPr>
        <p:spPr>
          <a:xfrm>
            <a:off x="1828800" y="1767439"/>
            <a:ext cx="6553200" cy="730317"/>
          </a:xfrm>
        </p:spPr>
        <p:txBody>
          <a:bodyPr>
            <a:normAutofit/>
          </a:bodyPr>
          <a:lstStyle/>
          <a:p>
            <a:pPr marL="0" indent="0">
              <a:buNone/>
            </a:pPr>
            <a:r>
              <a:rPr lang="fr-CH" sz="2800" dirty="0">
                <a:solidFill>
                  <a:srgbClr val="0070C0"/>
                </a:solidFill>
              </a:rPr>
              <a:t>By </a:t>
            </a:r>
            <a:r>
              <a:rPr lang="fr-CH" sz="2800" dirty="0" err="1">
                <a:solidFill>
                  <a:srgbClr val="0070C0"/>
                </a:solidFill>
              </a:rPr>
              <a:t>clicking</a:t>
            </a:r>
            <a:r>
              <a:rPr lang="fr-CH" sz="2800" dirty="0">
                <a:solidFill>
                  <a:srgbClr val="0070C0"/>
                </a:solidFill>
              </a:rPr>
              <a:t> on the </a:t>
            </a:r>
            <a:r>
              <a:rPr lang="fr-CH" sz="2800" dirty="0" err="1">
                <a:solidFill>
                  <a:srgbClr val="0070C0"/>
                </a:solidFill>
              </a:rPr>
              <a:t>different</a:t>
            </a:r>
            <a:r>
              <a:rPr lang="fr-CH" sz="2800" dirty="0">
                <a:solidFill>
                  <a:srgbClr val="0070C0"/>
                </a:solidFill>
              </a:rPr>
              <a:t> </a:t>
            </a:r>
            <a:r>
              <a:rPr lang="fr-CH" sz="2800" dirty="0" err="1">
                <a:solidFill>
                  <a:srgbClr val="0070C0"/>
                </a:solidFill>
              </a:rPr>
              <a:t>columns</a:t>
            </a:r>
            <a:endParaRPr lang="es-BO" sz="2800" dirty="0">
              <a:solidFill>
                <a:srgbClr val="0070C0"/>
              </a:solidFill>
            </a:endParaRPr>
          </a:p>
          <a:p>
            <a:pPr marL="0" indent="0">
              <a:buNone/>
            </a:pPr>
            <a:endParaRPr lang="es-BO" sz="2800" dirty="0">
              <a:solidFill>
                <a:srgbClr val="0070C0"/>
              </a:solidFill>
            </a:endParaRPr>
          </a:p>
        </p:txBody>
      </p:sp>
      <p:sp>
        <p:nvSpPr>
          <p:cNvPr id="6" name="Content Placeholder 4"/>
          <p:cNvSpPr txBox="1">
            <a:spLocks/>
          </p:cNvSpPr>
          <p:nvPr/>
        </p:nvSpPr>
        <p:spPr>
          <a:xfrm>
            <a:off x="1864658" y="4533900"/>
            <a:ext cx="6441141" cy="5715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s-BO" sz="2800" dirty="0">
              <a:solidFill>
                <a:srgbClr val="0070C0"/>
              </a:solidFill>
            </a:endParaRPr>
          </a:p>
        </p:txBody>
      </p:sp>
      <p:sp>
        <p:nvSpPr>
          <p:cNvPr id="7" name="Content Placeholder 4"/>
          <p:cNvSpPr txBox="1">
            <a:spLocks/>
          </p:cNvSpPr>
          <p:nvPr/>
        </p:nvSpPr>
        <p:spPr>
          <a:xfrm>
            <a:off x="1856401" y="2691464"/>
            <a:ext cx="6248400"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CH" sz="2800" dirty="0">
                <a:solidFill>
                  <a:srgbClr val="0070C0"/>
                </a:solidFill>
              </a:rPr>
              <a:t>It </a:t>
            </a:r>
            <a:r>
              <a:rPr lang="fr-CH" sz="2800" dirty="0" err="1">
                <a:solidFill>
                  <a:srgbClr val="0070C0"/>
                </a:solidFill>
              </a:rPr>
              <a:t>is</a:t>
            </a:r>
            <a:r>
              <a:rPr lang="fr-CH" sz="2800" dirty="0">
                <a:solidFill>
                  <a:srgbClr val="0070C0"/>
                </a:solidFill>
              </a:rPr>
              <a:t> not possible</a:t>
            </a:r>
            <a:endParaRPr lang="es-BO" sz="2800" dirty="0">
              <a:solidFill>
                <a:srgbClr val="0070C0"/>
              </a:solidFill>
            </a:endParaRPr>
          </a:p>
        </p:txBody>
      </p:sp>
      <p:sp>
        <p:nvSpPr>
          <p:cNvPr id="8" name="Content Placeholder 4"/>
          <p:cNvSpPr txBox="1">
            <a:spLocks/>
          </p:cNvSpPr>
          <p:nvPr/>
        </p:nvSpPr>
        <p:spPr>
          <a:xfrm>
            <a:off x="1839794" y="3514825"/>
            <a:ext cx="6389806" cy="685800"/>
          </a:xfrm>
          <a:prstGeom prst="rect">
            <a:avLst/>
          </a:prstGeom>
          <a:solidFill>
            <a:srgbClr val="FFFF00"/>
          </a:solid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CH" sz="2800" dirty="0" smtClean="0">
                <a:solidFill>
                  <a:srgbClr val="0070C0"/>
                </a:solidFill>
              </a:rPr>
              <a:t>Options menu</a:t>
            </a:r>
            <a:endParaRPr lang="es-BO" sz="2800" dirty="0">
              <a:solidFill>
                <a:srgbClr val="0070C0"/>
              </a:solidFill>
            </a:endParaRPr>
          </a:p>
        </p:txBody>
      </p:sp>
      <p:sp>
        <p:nvSpPr>
          <p:cNvPr id="11" name="Action Button: Custom 10">
            <a:hlinkClick r:id="" action="ppaction://noaction" highlightClick="1">
              <a:snd r:embed="rId4" name="hammer.wav"/>
            </a:hlinkClick>
          </p:cNvPr>
          <p:cNvSpPr/>
          <p:nvPr/>
        </p:nvSpPr>
        <p:spPr>
          <a:xfrm>
            <a:off x="1001028" y="1767439"/>
            <a:ext cx="762000" cy="685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b="1" dirty="0" smtClean="0"/>
              <a:t>A</a:t>
            </a:r>
            <a:endParaRPr lang="es-BO" sz="3600" b="1" dirty="0"/>
          </a:p>
        </p:txBody>
      </p:sp>
      <p:sp>
        <p:nvSpPr>
          <p:cNvPr id="12" name="Action Button: Custom 11">
            <a:hlinkClick r:id="" action="ppaction://noaction" highlightClick="1">
              <a:snd r:embed="rId4" name="hammer.wav"/>
            </a:hlinkClick>
          </p:cNvPr>
          <p:cNvSpPr/>
          <p:nvPr/>
        </p:nvSpPr>
        <p:spPr>
          <a:xfrm>
            <a:off x="1003434" y="2691464"/>
            <a:ext cx="762000" cy="685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b="1" dirty="0"/>
              <a:t>B</a:t>
            </a:r>
            <a:endParaRPr lang="es-BO" sz="3600" b="1" dirty="0"/>
          </a:p>
        </p:txBody>
      </p:sp>
      <p:sp>
        <p:nvSpPr>
          <p:cNvPr id="13" name="Action Button: Custom 12">
            <a:hlinkClick r:id="" action="ppaction://noaction" highlightClick="1">
              <a:snd r:embed="rId4" name="hammer.wav"/>
            </a:hlinkClick>
          </p:cNvPr>
          <p:cNvSpPr/>
          <p:nvPr/>
        </p:nvSpPr>
        <p:spPr>
          <a:xfrm>
            <a:off x="1003434" y="3505200"/>
            <a:ext cx="762000" cy="685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b="1" dirty="0" smtClean="0"/>
              <a:t>C</a:t>
            </a:r>
            <a:endParaRPr lang="es-BO" sz="3600" b="1" dirty="0"/>
          </a:p>
        </p:txBody>
      </p:sp>
      <p:pic>
        <p:nvPicPr>
          <p:cNvPr id="2"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019800" y="-1524000"/>
            <a:ext cx="609600" cy="609600"/>
          </a:xfrm>
          <a:prstGeom prst="rect">
            <a:avLst/>
          </a:prstGeom>
        </p:spPr>
      </p:pic>
      <p:pic>
        <p:nvPicPr>
          <p:cNvPr id="3"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14800" y="-2133600"/>
            <a:ext cx="609600" cy="609600"/>
          </a:xfrm>
          <a:prstGeom prst="rect">
            <a:avLst/>
          </a:prstGeom>
        </p:spPr>
      </p:pic>
      <p:sp>
        <p:nvSpPr>
          <p:cNvPr id="15" name="Content Placeholder 4"/>
          <p:cNvSpPr txBox="1">
            <a:spLocks/>
          </p:cNvSpPr>
          <p:nvPr/>
        </p:nvSpPr>
        <p:spPr>
          <a:xfrm>
            <a:off x="1765434" y="5162550"/>
            <a:ext cx="6405046" cy="685800"/>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s-BO" sz="2800" dirty="0">
              <a:solidFill>
                <a:srgbClr val="0070C0"/>
              </a:solidFill>
            </a:endParaRPr>
          </a:p>
        </p:txBody>
      </p:sp>
    </p:spTree>
    <p:extLst>
      <p:ext uri="{BB962C8B-B14F-4D97-AF65-F5344CB8AC3E}">
        <p14:creationId xmlns:p14="http://schemas.microsoft.com/office/powerpoint/2010/main" val="3845294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44" fill="hold"/>
                                        <p:tgtEl>
                                          <p:spTgt spid="2"/>
                                        </p:tgtEl>
                                      </p:cBhvr>
                                    </p:cmd>
                                  </p:childTnLst>
                                </p:cTn>
                              </p:par>
                            </p:childTnLst>
                          </p:cTn>
                        </p:par>
                        <p:par>
                          <p:cTn id="7" fill="hold">
                            <p:stCondLst>
                              <p:cond delay="4744"/>
                            </p:stCondLst>
                            <p:childTnLst>
                              <p:par>
                                <p:cTn id="8" presetID="1" presetClass="mediacall" presetSubtype="0" fill="hold" nodeType="afterEffect">
                                  <p:stCondLst>
                                    <p:cond delay="0"/>
                                  </p:stCondLst>
                                  <p:childTnLst>
                                    <p:cmd type="call" cmd="playFrom(0.0)">
                                      <p:cBhvr>
                                        <p:cTn id="9" dur="474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2"/>
                </p:tgtEl>
              </p:cMediaNode>
            </p:audio>
            <p:audio>
              <p:cMediaNode vol="80000">
                <p:cTn id="11" fill="hold" display="0">
                  <p:stCondLst>
                    <p:cond delay="indefinite"/>
                  </p:stCondLst>
                  <p:endCondLst>
                    <p:cond evt="onStopAudio" delay="0">
                      <p:tgtEl>
                        <p:sldTgt/>
                      </p:tgtEl>
                    </p:cond>
                  </p:endCondLst>
                </p:cTn>
                <p:tgtEl>
                  <p:spTgt spid="3"/>
                </p:tgtEl>
              </p:cMediaNode>
            </p:audio>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fr-CH" sz="2800" dirty="0" smtClean="0">
                <a:solidFill>
                  <a:srgbClr val="0070C0"/>
                </a:solidFill>
              </a:rPr>
              <a:t>Q2: How </a:t>
            </a:r>
            <a:r>
              <a:rPr lang="fr-CH" sz="2800" dirty="0" err="1" smtClean="0">
                <a:solidFill>
                  <a:srgbClr val="0070C0"/>
                </a:solidFill>
              </a:rPr>
              <a:t>can</a:t>
            </a:r>
            <a:r>
              <a:rPr lang="fr-CH" sz="2800" dirty="0" smtClean="0">
                <a:solidFill>
                  <a:srgbClr val="0070C0"/>
                </a:solidFill>
              </a:rPr>
              <a:t> </a:t>
            </a:r>
            <a:r>
              <a:rPr lang="fr-CH" sz="2800" dirty="0" err="1" smtClean="0">
                <a:solidFill>
                  <a:srgbClr val="0070C0"/>
                </a:solidFill>
              </a:rPr>
              <a:t>you</a:t>
            </a:r>
            <a:r>
              <a:rPr lang="fr-CH" sz="2800" dirty="0" smtClean="0">
                <a:solidFill>
                  <a:srgbClr val="0070C0"/>
                </a:solidFill>
              </a:rPr>
              <a:t> translate </a:t>
            </a:r>
            <a:r>
              <a:rPr lang="fr-CH" sz="2800" dirty="0" err="1" smtClean="0">
                <a:solidFill>
                  <a:srgbClr val="0070C0"/>
                </a:solidFill>
              </a:rPr>
              <a:t>into</a:t>
            </a:r>
            <a:r>
              <a:rPr lang="fr-CH" sz="2800" dirty="0" smtClean="0">
                <a:solidFill>
                  <a:srgbClr val="0070C0"/>
                </a:solidFill>
              </a:rPr>
              <a:t> Chinese </a:t>
            </a:r>
            <a:r>
              <a:rPr lang="fr-CH" sz="2800" dirty="0" err="1" smtClean="0">
                <a:solidFill>
                  <a:srgbClr val="0070C0"/>
                </a:solidFill>
              </a:rPr>
              <a:t>your</a:t>
            </a:r>
            <a:r>
              <a:rPr lang="fr-CH" sz="2800" dirty="0" smtClean="0">
                <a:solidFill>
                  <a:srgbClr val="0070C0"/>
                </a:solidFill>
              </a:rPr>
              <a:t> </a:t>
            </a:r>
            <a:r>
              <a:rPr lang="fr-CH" sz="2800" dirty="0" err="1" smtClean="0">
                <a:solidFill>
                  <a:srgbClr val="0070C0"/>
                </a:solidFill>
              </a:rPr>
              <a:t>result</a:t>
            </a:r>
            <a:r>
              <a:rPr lang="fr-CH" sz="2800" dirty="0" smtClean="0">
                <a:solidFill>
                  <a:srgbClr val="0070C0"/>
                </a:solidFill>
              </a:rPr>
              <a:t> </a:t>
            </a:r>
            <a:r>
              <a:rPr lang="fr-CH" sz="2800" dirty="0" err="1" smtClean="0">
                <a:solidFill>
                  <a:srgbClr val="0070C0"/>
                </a:solidFill>
              </a:rPr>
              <a:t>list</a:t>
            </a:r>
            <a:r>
              <a:rPr lang="fr-CH" sz="2800" dirty="0" smtClean="0">
                <a:solidFill>
                  <a:srgbClr val="0070C0"/>
                </a:solidFill>
              </a:rPr>
              <a:t>?</a:t>
            </a:r>
            <a:endParaRPr lang="es-BO" sz="2800" dirty="0">
              <a:solidFill>
                <a:srgbClr val="0070C0"/>
              </a:solidFill>
            </a:endParaRPr>
          </a:p>
        </p:txBody>
      </p:sp>
      <p:sp>
        <p:nvSpPr>
          <p:cNvPr id="11" name="Action Button: Custom 10">
            <a:hlinkClick r:id="" action="ppaction://noaction" highlightClick="1">
              <a:snd r:embed="rId2" name="hammer.wav"/>
            </a:hlinkClick>
          </p:cNvPr>
          <p:cNvSpPr/>
          <p:nvPr/>
        </p:nvSpPr>
        <p:spPr>
          <a:xfrm>
            <a:off x="1001028" y="1767439"/>
            <a:ext cx="762000" cy="685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b="1" dirty="0" smtClean="0"/>
              <a:t>A</a:t>
            </a:r>
            <a:endParaRPr lang="es-BO" sz="3600" b="1" dirty="0"/>
          </a:p>
        </p:txBody>
      </p:sp>
      <p:sp>
        <p:nvSpPr>
          <p:cNvPr id="13" name="Action Button: Custom 12">
            <a:hlinkClick r:id="" action="ppaction://hlinkshowjump?jump=nextslide" highlightClick="1"/>
          </p:cNvPr>
          <p:cNvSpPr/>
          <p:nvPr/>
        </p:nvSpPr>
        <p:spPr>
          <a:xfrm>
            <a:off x="964933" y="2743200"/>
            <a:ext cx="762000" cy="685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b="1" dirty="0" smtClean="0"/>
              <a:t>B</a:t>
            </a:r>
            <a:endParaRPr lang="es-BO" sz="3600" b="1" dirty="0"/>
          </a:p>
        </p:txBody>
      </p:sp>
      <p:sp>
        <p:nvSpPr>
          <p:cNvPr id="15" name="Content Placeholder 4"/>
          <p:cNvSpPr>
            <a:spLocks noGrp="1"/>
          </p:cNvSpPr>
          <p:nvPr>
            <p:ph idx="1"/>
          </p:nvPr>
        </p:nvSpPr>
        <p:spPr>
          <a:xfrm>
            <a:off x="1828800" y="1992099"/>
            <a:ext cx="7543800" cy="505657"/>
          </a:xfrm>
        </p:spPr>
        <p:txBody>
          <a:bodyPr>
            <a:noAutofit/>
          </a:bodyPr>
          <a:lstStyle/>
          <a:p>
            <a:pPr marL="0" indent="0">
              <a:buNone/>
            </a:pPr>
            <a:r>
              <a:rPr lang="fr-CH" sz="2800" dirty="0" smtClean="0">
                <a:solidFill>
                  <a:srgbClr val="0070C0"/>
                </a:solidFill>
              </a:rPr>
              <a:t>CLIR</a:t>
            </a:r>
            <a:endParaRPr lang="es-BO" sz="2800" dirty="0">
              <a:solidFill>
                <a:srgbClr val="0070C0"/>
              </a:solidFill>
            </a:endParaRPr>
          </a:p>
        </p:txBody>
      </p:sp>
      <p:sp>
        <p:nvSpPr>
          <p:cNvPr id="16" name="Content Placeholder 4"/>
          <p:cNvSpPr txBox="1">
            <a:spLocks/>
          </p:cNvSpPr>
          <p:nvPr/>
        </p:nvSpPr>
        <p:spPr>
          <a:xfrm>
            <a:off x="1798321" y="2743200"/>
            <a:ext cx="7239000" cy="685800"/>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r-CH" sz="2800" dirty="0" smtClean="0">
                <a:solidFill>
                  <a:srgbClr val="0070C0"/>
                </a:solidFill>
              </a:rPr>
              <a:t>WIPO Translate</a:t>
            </a:r>
            <a:endParaRPr lang="es-BO" sz="2800" dirty="0">
              <a:solidFill>
                <a:srgbClr val="0070C0"/>
              </a:solidFill>
            </a:endParaRPr>
          </a:p>
        </p:txBody>
      </p:sp>
    </p:spTree>
    <p:extLst>
      <p:ext uri="{BB962C8B-B14F-4D97-AF65-F5344CB8AC3E}">
        <p14:creationId xmlns:p14="http://schemas.microsoft.com/office/powerpoint/2010/main" val="34988325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fr-CH" sz="2800" dirty="0" smtClean="0">
                <a:solidFill>
                  <a:srgbClr val="0070C0"/>
                </a:solidFill>
              </a:rPr>
              <a:t>Q2: </a:t>
            </a:r>
            <a:r>
              <a:rPr lang="fr-CH" sz="2800" dirty="0">
                <a:solidFill>
                  <a:srgbClr val="0070C0"/>
                </a:solidFill>
              </a:rPr>
              <a:t>How </a:t>
            </a:r>
            <a:r>
              <a:rPr lang="fr-CH" sz="2800" dirty="0" err="1">
                <a:solidFill>
                  <a:srgbClr val="0070C0"/>
                </a:solidFill>
              </a:rPr>
              <a:t>can</a:t>
            </a:r>
            <a:r>
              <a:rPr lang="fr-CH" sz="2800" dirty="0">
                <a:solidFill>
                  <a:srgbClr val="0070C0"/>
                </a:solidFill>
              </a:rPr>
              <a:t> </a:t>
            </a:r>
            <a:r>
              <a:rPr lang="fr-CH" sz="2800" dirty="0" err="1">
                <a:solidFill>
                  <a:srgbClr val="0070C0"/>
                </a:solidFill>
              </a:rPr>
              <a:t>you</a:t>
            </a:r>
            <a:r>
              <a:rPr lang="fr-CH" sz="2800" dirty="0">
                <a:solidFill>
                  <a:srgbClr val="0070C0"/>
                </a:solidFill>
              </a:rPr>
              <a:t> translate </a:t>
            </a:r>
            <a:r>
              <a:rPr lang="fr-CH" sz="2800" dirty="0" err="1">
                <a:solidFill>
                  <a:srgbClr val="0070C0"/>
                </a:solidFill>
              </a:rPr>
              <a:t>into</a:t>
            </a:r>
            <a:r>
              <a:rPr lang="fr-CH" sz="2800" dirty="0">
                <a:solidFill>
                  <a:srgbClr val="0070C0"/>
                </a:solidFill>
              </a:rPr>
              <a:t> Chinese </a:t>
            </a:r>
            <a:r>
              <a:rPr lang="fr-CH" sz="2800" dirty="0" err="1" smtClean="0">
                <a:solidFill>
                  <a:srgbClr val="0070C0"/>
                </a:solidFill>
              </a:rPr>
              <a:t>your</a:t>
            </a:r>
            <a:r>
              <a:rPr lang="fr-CH" sz="2800" dirty="0" smtClean="0">
                <a:solidFill>
                  <a:srgbClr val="0070C0"/>
                </a:solidFill>
              </a:rPr>
              <a:t> </a:t>
            </a:r>
            <a:r>
              <a:rPr lang="fr-CH" sz="2800" dirty="0" err="1" smtClean="0">
                <a:solidFill>
                  <a:srgbClr val="0070C0"/>
                </a:solidFill>
              </a:rPr>
              <a:t>result</a:t>
            </a:r>
            <a:r>
              <a:rPr lang="fr-CH" sz="2800" dirty="0" smtClean="0">
                <a:solidFill>
                  <a:srgbClr val="0070C0"/>
                </a:solidFill>
              </a:rPr>
              <a:t> </a:t>
            </a:r>
            <a:r>
              <a:rPr lang="fr-CH" sz="2800" dirty="0" err="1" smtClean="0">
                <a:solidFill>
                  <a:srgbClr val="0070C0"/>
                </a:solidFill>
              </a:rPr>
              <a:t>list</a:t>
            </a:r>
            <a:r>
              <a:rPr lang="fr-CH" sz="2800" dirty="0" smtClean="0">
                <a:solidFill>
                  <a:srgbClr val="0070C0"/>
                </a:solidFill>
              </a:rPr>
              <a:t>?</a:t>
            </a:r>
            <a:endParaRPr lang="es-BO" sz="2800" dirty="0">
              <a:solidFill>
                <a:schemeClr val="tx2"/>
              </a:solidFill>
            </a:endParaRPr>
          </a:p>
        </p:txBody>
      </p:sp>
      <p:sp>
        <p:nvSpPr>
          <p:cNvPr id="5" name="Content Placeholder 4"/>
          <p:cNvSpPr>
            <a:spLocks noGrp="1"/>
          </p:cNvSpPr>
          <p:nvPr>
            <p:ph idx="1"/>
          </p:nvPr>
        </p:nvSpPr>
        <p:spPr>
          <a:xfrm>
            <a:off x="1828800" y="1992099"/>
            <a:ext cx="5486400" cy="505657"/>
          </a:xfrm>
        </p:spPr>
        <p:txBody>
          <a:bodyPr>
            <a:normAutofit lnSpcReduction="10000"/>
          </a:bodyPr>
          <a:lstStyle/>
          <a:p>
            <a:pPr marL="0" indent="0">
              <a:buNone/>
            </a:pPr>
            <a:r>
              <a:rPr lang="fr-CH" sz="2800" dirty="0" smtClean="0">
                <a:solidFill>
                  <a:srgbClr val="0070C0"/>
                </a:solidFill>
              </a:rPr>
              <a:t>CLIR</a:t>
            </a:r>
            <a:endParaRPr lang="es-BO" sz="2800" dirty="0">
              <a:solidFill>
                <a:srgbClr val="0070C0"/>
              </a:solidFill>
            </a:endParaRPr>
          </a:p>
        </p:txBody>
      </p:sp>
      <p:sp>
        <p:nvSpPr>
          <p:cNvPr id="11" name="Action Button: Custom 10">
            <a:hlinkClick r:id="" action="ppaction://noaction" highlightClick="1">
              <a:snd r:embed="rId4" name="hammer.wav"/>
            </a:hlinkClick>
          </p:cNvPr>
          <p:cNvSpPr/>
          <p:nvPr/>
        </p:nvSpPr>
        <p:spPr>
          <a:xfrm>
            <a:off x="1001028" y="1767439"/>
            <a:ext cx="762000" cy="685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b="1" dirty="0" smtClean="0"/>
              <a:t>A</a:t>
            </a:r>
            <a:endParaRPr lang="es-BO" sz="3600" b="1" dirty="0"/>
          </a:p>
        </p:txBody>
      </p:sp>
      <p:sp>
        <p:nvSpPr>
          <p:cNvPr id="14" name="Action Button: Custom 13">
            <a:hlinkClick r:id="" action="ppaction://noaction" highlightClick="1">
              <a:snd r:embed="rId4" name="hammer.wav"/>
            </a:hlinkClick>
          </p:cNvPr>
          <p:cNvSpPr/>
          <p:nvPr/>
        </p:nvSpPr>
        <p:spPr>
          <a:xfrm>
            <a:off x="1001028" y="2743200"/>
            <a:ext cx="762000" cy="685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b="1" dirty="0" smtClean="0"/>
              <a:t>B</a:t>
            </a:r>
            <a:endParaRPr lang="es-BO" sz="3600" b="1" dirty="0"/>
          </a:p>
        </p:txBody>
      </p:sp>
      <p:pic>
        <p:nvPicPr>
          <p:cNvPr id="2"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019800" y="-1524000"/>
            <a:ext cx="609600" cy="609600"/>
          </a:xfrm>
          <a:prstGeom prst="rect">
            <a:avLst/>
          </a:prstGeom>
        </p:spPr>
      </p:pic>
      <p:pic>
        <p:nvPicPr>
          <p:cNvPr id="3"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14800" y="-2133600"/>
            <a:ext cx="609600" cy="609600"/>
          </a:xfrm>
          <a:prstGeom prst="rect">
            <a:avLst/>
          </a:prstGeom>
        </p:spPr>
      </p:pic>
      <p:sp>
        <p:nvSpPr>
          <p:cNvPr id="15" name="Content Placeholder 4"/>
          <p:cNvSpPr txBox="1">
            <a:spLocks/>
          </p:cNvSpPr>
          <p:nvPr/>
        </p:nvSpPr>
        <p:spPr>
          <a:xfrm>
            <a:off x="1905000" y="2743200"/>
            <a:ext cx="5410200" cy="685800"/>
          </a:xfrm>
          <a:prstGeom prst="rect">
            <a:avLst/>
          </a:prstGeom>
          <a:solidFill>
            <a:srgbClr val="FFFF00"/>
          </a:solid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CH" sz="2800" dirty="0" smtClean="0">
                <a:solidFill>
                  <a:srgbClr val="0070C0"/>
                </a:solidFill>
              </a:rPr>
              <a:t>WIPO Translate</a:t>
            </a:r>
            <a:endParaRPr lang="es-BO" sz="2800" dirty="0">
              <a:solidFill>
                <a:srgbClr val="0070C0"/>
              </a:solidFill>
            </a:endParaRPr>
          </a:p>
        </p:txBody>
      </p:sp>
    </p:spTree>
    <p:extLst>
      <p:ext uri="{BB962C8B-B14F-4D97-AF65-F5344CB8AC3E}">
        <p14:creationId xmlns:p14="http://schemas.microsoft.com/office/powerpoint/2010/main" val="3479876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44" fill="hold"/>
                                        <p:tgtEl>
                                          <p:spTgt spid="2"/>
                                        </p:tgtEl>
                                      </p:cBhvr>
                                    </p:cmd>
                                  </p:childTnLst>
                                </p:cTn>
                              </p:par>
                            </p:childTnLst>
                          </p:cTn>
                        </p:par>
                        <p:par>
                          <p:cTn id="7" fill="hold">
                            <p:stCondLst>
                              <p:cond delay="4744"/>
                            </p:stCondLst>
                            <p:childTnLst>
                              <p:par>
                                <p:cTn id="8" presetID="1" presetClass="mediacall" presetSubtype="0" fill="hold" nodeType="afterEffect">
                                  <p:stCondLst>
                                    <p:cond delay="0"/>
                                  </p:stCondLst>
                                  <p:childTnLst>
                                    <p:cmd type="call" cmd="playFrom(0.0)">
                                      <p:cBhvr>
                                        <p:cTn id="9" dur="474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2"/>
                </p:tgtEl>
              </p:cMediaNode>
            </p:audio>
            <p:audio>
              <p:cMediaNode vol="80000">
                <p:cTn id="11" fill="hold" display="0">
                  <p:stCondLst>
                    <p:cond delay="indefinite"/>
                  </p:stCondLst>
                  <p:endCondLst>
                    <p:cond evt="onStopAudio" delay="0">
                      <p:tgtEl>
                        <p:sldTgt/>
                      </p:tgtEl>
                    </p:cond>
                  </p:endCondLst>
                </p:cTn>
                <p:tgtEl>
                  <p:spTgt spid="3"/>
                </p:tgtEl>
              </p:cMediaNode>
            </p:audio>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2" name="Object 3"/>
          <p:cNvGraphicFramePr>
            <a:graphicFrameLocks noGrp="1" noChangeAspect="1"/>
          </p:cNvGraphicFramePr>
          <p:nvPr>
            <p:ph sz="half" idx="4294967295"/>
          </p:nvPr>
        </p:nvGraphicFramePr>
        <p:xfrm>
          <a:off x="0" y="0"/>
          <a:ext cx="4832350" cy="2886075"/>
        </p:xfrm>
        <a:graphic>
          <a:graphicData uri="http://schemas.openxmlformats.org/presentationml/2006/ole">
            <mc:AlternateContent xmlns:mc="http://schemas.openxmlformats.org/markup-compatibility/2006">
              <mc:Choice xmlns:v="urn:schemas-microsoft-com:vml" Requires="v">
                <p:oleObj spid="_x0000_s2060" r:id="rId3" imgW="5676190" imgH="3390476" progId="">
                  <p:embed/>
                </p:oleObj>
              </mc:Choice>
              <mc:Fallback>
                <p:oleObj r:id="rId3" imgW="5676190" imgH="3390476" progId="">
                  <p:embed/>
                  <p:pic>
                    <p:nvPicPr>
                      <p:cNvPr id="15362"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832350" cy="288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5363" name="Rectangle 4"/>
          <p:cNvSpPr>
            <a:spLocks noChangeArrowheads="1"/>
          </p:cNvSpPr>
          <p:nvPr/>
        </p:nvSpPr>
        <p:spPr bwMode="auto">
          <a:xfrm>
            <a:off x="3348038" y="476250"/>
            <a:ext cx="640873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spcBef>
                <a:spcPct val="20000"/>
              </a:spcBef>
            </a:pPr>
            <a:r>
              <a:rPr lang="en-US" altLang="en-US" sz="4000" b="1">
                <a:solidFill>
                  <a:srgbClr val="0033CC"/>
                </a:solidFill>
              </a:rPr>
              <a:t>patentscope@wipo.int</a:t>
            </a:r>
          </a:p>
        </p:txBody>
      </p:sp>
      <p:graphicFrame>
        <p:nvGraphicFramePr>
          <p:cNvPr id="2" name="Object 1"/>
          <p:cNvGraphicFramePr>
            <a:graphicFrameLocks noChangeAspect="1"/>
          </p:cNvGraphicFramePr>
          <p:nvPr>
            <p:extLst/>
          </p:nvPr>
        </p:nvGraphicFramePr>
        <p:xfrm>
          <a:off x="76200" y="2886075"/>
          <a:ext cx="8915400" cy="2828925"/>
        </p:xfrm>
        <a:graphic>
          <a:graphicData uri="http://schemas.openxmlformats.org/presentationml/2006/ole">
            <mc:AlternateContent xmlns:mc="http://schemas.openxmlformats.org/markup-compatibility/2006">
              <mc:Choice xmlns:v="urn:schemas-microsoft-com:vml" Requires="v">
                <p:oleObj spid="_x0000_s2061" name="Image" r:id="rId5" imgW="11872800" imgH="3771360" progId="Photoshop.Image.13">
                  <p:embed/>
                </p:oleObj>
              </mc:Choice>
              <mc:Fallback>
                <p:oleObj name="Image" r:id="rId5" imgW="11872800" imgH="3771360" progId="Photoshop.Image.13">
                  <p:embed/>
                  <p:pic>
                    <p:nvPicPr>
                      <p:cNvPr id="2" name="Object 1"/>
                      <p:cNvPicPr/>
                      <p:nvPr/>
                    </p:nvPicPr>
                    <p:blipFill>
                      <a:blip r:embed="rId6"/>
                      <a:stretch>
                        <a:fillRect/>
                      </a:stretch>
                    </p:blipFill>
                    <p:spPr>
                      <a:xfrm>
                        <a:off x="76200" y="2886075"/>
                        <a:ext cx="8915400" cy="2828925"/>
                      </a:xfrm>
                      <a:prstGeom prst="rect">
                        <a:avLst/>
                      </a:prstGeom>
                    </p:spPr>
                  </p:pic>
                </p:oleObj>
              </mc:Fallback>
            </mc:AlternateContent>
          </a:graphicData>
        </a:graphic>
      </p:graphicFrame>
      <p:sp>
        <p:nvSpPr>
          <p:cNvPr id="6" name="Rounded Rectangle 5"/>
          <p:cNvSpPr/>
          <p:nvPr/>
        </p:nvSpPr>
        <p:spPr bwMode="auto">
          <a:xfrm>
            <a:off x="8458200" y="3048000"/>
            <a:ext cx="457200" cy="457200"/>
          </a:xfrm>
          <a:prstGeom prst="roundRect">
            <a:avLst/>
          </a:prstGeom>
          <a:noFill/>
          <a:ln w="63500" cap="flat" cmpd="sng" algn="ctr">
            <a:solidFill>
              <a:srgbClr val="00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24487080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a:t>Future/</a:t>
            </a:r>
            <a:r>
              <a:rPr lang="fr-CH" dirty="0" err="1"/>
              <a:t>past</a:t>
            </a:r>
            <a:r>
              <a:rPr lang="fr-CH" dirty="0"/>
              <a:t> </a:t>
            </a:r>
            <a:r>
              <a:rPr lang="fr-CH" dirty="0" err="1"/>
              <a:t>webinars</a:t>
            </a:r>
            <a:r>
              <a:rPr lang="fr-CH" dirty="0"/>
              <a:t>:</a:t>
            </a:r>
            <a:br>
              <a:rPr lang="fr-CH" dirty="0"/>
            </a:br>
            <a:endParaRPr lang="en-US" dirty="0"/>
          </a:p>
        </p:txBody>
      </p:sp>
      <p:sp>
        <p:nvSpPr>
          <p:cNvPr id="8" name="Rectangle 7"/>
          <p:cNvSpPr/>
          <p:nvPr/>
        </p:nvSpPr>
        <p:spPr>
          <a:xfrm>
            <a:off x="533400" y="865895"/>
            <a:ext cx="4671472" cy="461665"/>
          </a:xfrm>
          <a:prstGeom prst="rect">
            <a:avLst/>
          </a:prstGeom>
          <a:solidFill>
            <a:srgbClr val="C0DDDE"/>
          </a:solidFill>
        </p:spPr>
        <p:txBody>
          <a:bodyPr wrap="none">
            <a:spAutoFit/>
          </a:bodyPr>
          <a:lstStyle/>
          <a:p>
            <a:r>
              <a:rPr lang="fr-CH" u="sng" dirty="0"/>
              <a:t>wipo.int/</a:t>
            </a:r>
            <a:r>
              <a:rPr lang="fr-CH" u="sng" dirty="0" err="1"/>
              <a:t>patentscope</a:t>
            </a:r>
            <a:r>
              <a:rPr lang="fr-CH" u="sng" dirty="0"/>
              <a:t>/en/</a:t>
            </a:r>
            <a:r>
              <a:rPr lang="fr-CH" u="sng" dirty="0" err="1"/>
              <a:t>webinar</a:t>
            </a:r>
            <a:r>
              <a:rPr lang="fr-CH" u="sng" dirty="0"/>
              <a:t> </a:t>
            </a:r>
            <a:endParaRPr lang="en-US" dirty="0"/>
          </a:p>
        </p:txBody>
      </p:sp>
      <p:pic>
        <p:nvPicPr>
          <p:cNvPr id="4" name="Picture 3"/>
          <p:cNvPicPr>
            <a:picLocks noChangeAspect="1"/>
          </p:cNvPicPr>
          <p:nvPr/>
        </p:nvPicPr>
        <p:blipFill>
          <a:blip r:embed="rId2"/>
          <a:stretch>
            <a:fillRect/>
          </a:stretch>
        </p:blipFill>
        <p:spPr>
          <a:xfrm>
            <a:off x="564439" y="1437395"/>
            <a:ext cx="7595933" cy="5420605"/>
          </a:xfrm>
          <a:prstGeom prst="rect">
            <a:avLst/>
          </a:prstGeom>
        </p:spPr>
      </p:pic>
      <p:sp>
        <p:nvSpPr>
          <p:cNvPr id="11" name="Rounded Rectangle 10"/>
          <p:cNvSpPr/>
          <p:nvPr/>
        </p:nvSpPr>
        <p:spPr bwMode="auto">
          <a:xfrm>
            <a:off x="356016" y="3271397"/>
            <a:ext cx="5358984" cy="3510404"/>
          </a:xfrm>
          <a:prstGeom prst="roundRect">
            <a:avLst/>
          </a:prstGeom>
          <a:noFill/>
          <a:ln w="635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13" name="Rounded Rectangle 12"/>
          <p:cNvSpPr/>
          <p:nvPr/>
        </p:nvSpPr>
        <p:spPr bwMode="auto">
          <a:xfrm>
            <a:off x="3657599" y="3505200"/>
            <a:ext cx="1878767" cy="685800"/>
          </a:xfrm>
          <a:prstGeom prst="roundRect">
            <a:avLst/>
          </a:prstGeom>
          <a:noFill/>
          <a:ln w="63500" cap="flat" cmpd="sng" algn="ctr">
            <a:solidFill>
              <a:srgbClr val="00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0364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err="1" smtClean="0"/>
              <a:t>Next</a:t>
            </a:r>
            <a:r>
              <a:rPr lang="fr-CH" dirty="0" smtClean="0"/>
              <a:t> </a:t>
            </a:r>
            <a:r>
              <a:rPr lang="fr-CH" dirty="0" err="1" smtClean="0"/>
              <a:t>webinar</a:t>
            </a:r>
            <a:endParaRPr lang="en-US" dirty="0"/>
          </a:p>
        </p:txBody>
      </p:sp>
      <p:sp>
        <p:nvSpPr>
          <p:cNvPr id="3" name="Content Placeholder 2"/>
          <p:cNvSpPr>
            <a:spLocks noGrp="1"/>
          </p:cNvSpPr>
          <p:nvPr>
            <p:ph idx="1"/>
          </p:nvPr>
        </p:nvSpPr>
        <p:spPr/>
        <p:txBody>
          <a:bodyPr/>
          <a:lstStyle/>
          <a:p>
            <a:r>
              <a:rPr lang="en-US" dirty="0" smtClean="0"/>
              <a:t>Find documents published in languages you don’t know in PATENTSCOPE</a:t>
            </a:r>
          </a:p>
          <a:p>
            <a:pPr marL="0" indent="0">
              <a:buNone/>
            </a:pPr>
            <a:endParaRPr lang="en-US" dirty="0" smtClean="0"/>
          </a:p>
          <a:p>
            <a:pPr marL="457200" lvl="1" indent="0">
              <a:buNone/>
            </a:pPr>
            <a:r>
              <a:rPr lang="en-US" dirty="0" smtClean="0"/>
              <a:t>August 20 at 5:30 pm </a:t>
            </a:r>
          </a:p>
          <a:p>
            <a:pPr marL="457200" lvl="1" indent="0">
              <a:buNone/>
            </a:pPr>
            <a:r>
              <a:rPr lang="en-US" dirty="0">
                <a:hlinkClick r:id="rId2"/>
              </a:rPr>
              <a:t>https://attendee.gotowebinar.com/rt/8768434103741781507 </a:t>
            </a:r>
            <a:endParaRPr lang="en-US" dirty="0" smtClean="0"/>
          </a:p>
          <a:p>
            <a:pPr marL="457200" lvl="1" indent="0">
              <a:buNone/>
            </a:pPr>
            <a:r>
              <a:rPr lang="en-US" dirty="0" smtClean="0"/>
              <a:t>August 22 </a:t>
            </a:r>
            <a:r>
              <a:rPr lang="en-US" dirty="0"/>
              <a:t>at </a:t>
            </a:r>
            <a:r>
              <a:rPr lang="en-US" dirty="0" smtClean="0"/>
              <a:t>8:30 am</a:t>
            </a:r>
          </a:p>
          <a:p>
            <a:pPr marL="457200" lvl="1" indent="0">
              <a:buNone/>
            </a:pPr>
            <a:r>
              <a:rPr lang="en-US" dirty="0">
                <a:hlinkClick r:id="rId2"/>
              </a:rPr>
              <a:t>https://attendee.gotowebinar.com/rt/8768434103741781507</a:t>
            </a:r>
            <a:endParaRPr lang="en-US" dirty="0" smtClean="0"/>
          </a:p>
        </p:txBody>
      </p:sp>
    </p:spTree>
    <p:extLst>
      <p:ext uri="{BB962C8B-B14F-4D97-AF65-F5344CB8AC3E}">
        <p14:creationId xmlns:p14="http://schemas.microsoft.com/office/powerpoint/2010/main" val="155613066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Global Brand </a:t>
            </a:r>
            <a:r>
              <a:rPr lang="fr-CH" dirty="0" err="1" smtClean="0"/>
              <a:t>Database</a:t>
            </a:r>
            <a:r>
              <a:rPr lang="fr-CH" dirty="0" smtClean="0"/>
              <a:t>: </a:t>
            </a:r>
            <a:r>
              <a:rPr lang="fr-CH" dirty="0" err="1" smtClean="0"/>
              <a:t>webinar</a:t>
            </a:r>
            <a:endParaRPr lang="en-US" dirty="0"/>
          </a:p>
        </p:txBody>
      </p:sp>
      <p:sp>
        <p:nvSpPr>
          <p:cNvPr id="3" name="Content Placeholder 2"/>
          <p:cNvSpPr>
            <a:spLocks noGrp="1"/>
          </p:cNvSpPr>
          <p:nvPr>
            <p:ph idx="1"/>
          </p:nvPr>
        </p:nvSpPr>
        <p:spPr/>
        <p:txBody>
          <a:bodyPr/>
          <a:lstStyle/>
          <a:p>
            <a:r>
              <a:rPr lang="fr-CH" dirty="0" smtClean="0"/>
              <a:t>How to </a:t>
            </a:r>
            <a:r>
              <a:rPr lang="fr-CH" dirty="0" err="1" smtClean="0"/>
              <a:t>read</a:t>
            </a:r>
            <a:r>
              <a:rPr lang="fr-CH" dirty="0" smtClean="0"/>
              <a:t>, </a:t>
            </a:r>
            <a:r>
              <a:rPr lang="fr-CH" dirty="0" err="1" smtClean="0"/>
              <a:t>save</a:t>
            </a:r>
            <a:r>
              <a:rPr lang="fr-CH" dirty="0" smtClean="0"/>
              <a:t> &amp; </a:t>
            </a:r>
            <a:r>
              <a:rPr lang="fr-CH" dirty="0" err="1" smtClean="0"/>
              <a:t>share</a:t>
            </a:r>
            <a:r>
              <a:rPr lang="fr-CH" dirty="0" smtClean="0"/>
              <a:t> </a:t>
            </a:r>
            <a:r>
              <a:rPr lang="fr-CH" dirty="0" err="1" smtClean="0"/>
              <a:t>your</a:t>
            </a:r>
            <a:r>
              <a:rPr lang="fr-CH" dirty="0" smtClean="0"/>
              <a:t> </a:t>
            </a:r>
            <a:r>
              <a:rPr lang="fr-CH" dirty="0" err="1" smtClean="0"/>
              <a:t>results</a:t>
            </a:r>
            <a:r>
              <a:rPr lang="fr-CH" dirty="0" smtClean="0"/>
              <a:t> in the Global Brand </a:t>
            </a:r>
            <a:r>
              <a:rPr lang="fr-CH" dirty="0" err="1" smtClean="0"/>
              <a:t>Database</a:t>
            </a:r>
            <a:endParaRPr lang="fr-CH" dirty="0" smtClean="0"/>
          </a:p>
          <a:p>
            <a:endParaRPr lang="fr-CH" dirty="0"/>
          </a:p>
          <a:p>
            <a:pPr marL="457200" lvl="1" indent="0">
              <a:buNone/>
            </a:pPr>
            <a:r>
              <a:rPr lang="fr-CH" dirty="0" smtClean="0"/>
              <a:t>August 13 at 5:30pm CET</a:t>
            </a:r>
          </a:p>
          <a:p>
            <a:pPr marL="457200" lvl="1" indent="0">
              <a:buNone/>
            </a:pPr>
            <a:r>
              <a:rPr lang="en-US" dirty="0">
                <a:hlinkClick r:id="rId2"/>
              </a:rPr>
              <a:t>https://</a:t>
            </a:r>
            <a:r>
              <a:rPr lang="en-US" dirty="0" smtClean="0">
                <a:hlinkClick r:id="rId2"/>
              </a:rPr>
              <a:t>attendee.gotowebinar.com/register/2906774888388206850</a:t>
            </a:r>
            <a:r>
              <a:rPr lang="en-US" dirty="0" smtClean="0"/>
              <a:t> </a:t>
            </a:r>
          </a:p>
          <a:p>
            <a:pPr marL="457200" lvl="1" indent="0">
              <a:buNone/>
            </a:pPr>
            <a:endParaRPr lang="en-US" dirty="0"/>
          </a:p>
          <a:p>
            <a:pPr marL="457200" lvl="1" indent="0">
              <a:buNone/>
            </a:pPr>
            <a:r>
              <a:rPr lang="en-US" dirty="0" smtClean="0"/>
              <a:t>August 15 at 12:30pm AEST</a:t>
            </a:r>
            <a:endParaRPr lang="en-US" dirty="0"/>
          </a:p>
          <a:p>
            <a:pPr marL="457200" lvl="1" indent="0">
              <a:buNone/>
            </a:pPr>
            <a:r>
              <a:rPr lang="en-US" dirty="0">
                <a:hlinkClick r:id="rId3"/>
              </a:rPr>
              <a:t>https://</a:t>
            </a:r>
            <a:r>
              <a:rPr lang="en-US" dirty="0" smtClean="0">
                <a:hlinkClick r:id="rId3"/>
              </a:rPr>
              <a:t>attendee.gotowebinar.com/register/2811369169201072140</a:t>
            </a:r>
            <a:r>
              <a:rPr lang="en-US" dirty="0" smtClean="0"/>
              <a:t> </a:t>
            </a:r>
          </a:p>
        </p:txBody>
      </p:sp>
    </p:spTree>
    <p:extLst>
      <p:ext uri="{BB962C8B-B14F-4D97-AF65-F5344CB8AC3E}">
        <p14:creationId xmlns:p14="http://schemas.microsoft.com/office/powerpoint/2010/main" val="389450129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Global Design </a:t>
            </a:r>
            <a:r>
              <a:rPr lang="fr-CH" dirty="0" err="1" smtClean="0"/>
              <a:t>Database</a:t>
            </a:r>
            <a:r>
              <a:rPr lang="fr-CH" dirty="0" smtClean="0"/>
              <a:t>: </a:t>
            </a:r>
            <a:r>
              <a:rPr lang="fr-CH" dirty="0" err="1" smtClean="0"/>
              <a:t>webinar</a:t>
            </a:r>
            <a:endParaRPr lang="en-US" dirty="0"/>
          </a:p>
        </p:txBody>
      </p:sp>
      <p:sp>
        <p:nvSpPr>
          <p:cNvPr id="3" name="Content Placeholder 2"/>
          <p:cNvSpPr>
            <a:spLocks noGrp="1"/>
          </p:cNvSpPr>
          <p:nvPr>
            <p:ph idx="1"/>
          </p:nvPr>
        </p:nvSpPr>
        <p:spPr/>
        <p:txBody>
          <a:bodyPr/>
          <a:lstStyle/>
          <a:p>
            <a:r>
              <a:rPr lang="fr-CH" dirty="0"/>
              <a:t>How to </a:t>
            </a:r>
            <a:r>
              <a:rPr lang="fr-CH" dirty="0" err="1"/>
              <a:t>read</a:t>
            </a:r>
            <a:r>
              <a:rPr lang="fr-CH" dirty="0"/>
              <a:t>, </a:t>
            </a:r>
            <a:r>
              <a:rPr lang="fr-CH" dirty="0" err="1"/>
              <a:t>save</a:t>
            </a:r>
            <a:r>
              <a:rPr lang="fr-CH" dirty="0"/>
              <a:t> &amp; </a:t>
            </a:r>
            <a:r>
              <a:rPr lang="fr-CH" dirty="0" err="1"/>
              <a:t>share</a:t>
            </a:r>
            <a:r>
              <a:rPr lang="fr-CH" dirty="0"/>
              <a:t> </a:t>
            </a:r>
            <a:r>
              <a:rPr lang="fr-CH" dirty="0" err="1"/>
              <a:t>your</a:t>
            </a:r>
            <a:r>
              <a:rPr lang="fr-CH" dirty="0"/>
              <a:t> </a:t>
            </a:r>
            <a:r>
              <a:rPr lang="fr-CH" dirty="0" err="1"/>
              <a:t>results</a:t>
            </a:r>
            <a:r>
              <a:rPr lang="fr-CH" dirty="0"/>
              <a:t> </a:t>
            </a:r>
            <a:r>
              <a:rPr lang="fr-CH" dirty="0" smtClean="0"/>
              <a:t>in the Global Design </a:t>
            </a:r>
            <a:r>
              <a:rPr lang="fr-CH" dirty="0" err="1" smtClean="0"/>
              <a:t>Database</a:t>
            </a:r>
            <a:endParaRPr lang="fr-CH" dirty="0" smtClean="0"/>
          </a:p>
          <a:p>
            <a:pPr marL="0" indent="0">
              <a:buNone/>
            </a:pPr>
            <a:endParaRPr lang="fr-CH" dirty="0" smtClean="0"/>
          </a:p>
          <a:p>
            <a:pPr lvl="1"/>
            <a:r>
              <a:rPr lang="fr-CH" dirty="0" smtClean="0"/>
              <a:t>August 27 at 5:30pm CET</a:t>
            </a:r>
          </a:p>
          <a:p>
            <a:pPr marL="457200" lvl="1" indent="0">
              <a:buNone/>
            </a:pPr>
            <a:r>
              <a:rPr lang="en-US" dirty="0">
                <a:hlinkClick r:id="rId2"/>
              </a:rPr>
              <a:t>https://</a:t>
            </a:r>
            <a:r>
              <a:rPr lang="en-US" dirty="0" smtClean="0">
                <a:hlinkClick r:id="rId2"/>
              </a:rPr>
              <a:t>attendee.gotowebinar.com/register/7193558519342710018</a:t>
            </a:r>
            <a:endParaRPr lang="en-US" dirty="0" smtClean="0"/>
          </a:p>
        </p:txBody>
      </p:sp>
    </p:spTree>
    <p:extLst>
      <p:ext uri="{BB962C8B-B14F-4D97-AF65-F5344CB8AC3E}">
        <p14:creationId xmlns:p14="http://schemas.microsoft.com/office/powerpoint/2010/main" val="373074433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body" sz="half" idx="1"/>
          </p:nvPr>
        </p:nvSpPr>
        <p:spPr/>
        <p:txBody>
          <a:bodyPr/>
          <a:lstStyle/>
          <a:p>
            <a:pPr eaLnBrk="1" hangingPunct="1">
              <a:buFontTx/>
              <a:buNone/>
            </a:pPr>
            <a:endParaRPr lang="fr-CH" altLang="en-US" sz="4400" b="1" smtClean="0"/>
          </a:p>
          <a:p>
            <a:pPr eaLnBrk="1" hangingPunct="1">
              <a:buFontTx/>
              <a:buNone/>
            </a:pPr>
            <a:r>
              <a:rPr lang="fr-CH" altLang="en-US" sz="4400" b="1" smtClean="0"/>
              <a:t>	</a:t>
            </a:r>
            <a:endParaRPr lang="en-US" altLang="en-US" sz="4400" b="1" smtClean="0"/>
          </a:p>
        </p:txBody>
      </p:sp>
      <p:pic>
        <p:nvPicPr>
          <p:cNvPr id="23554" name="Picture 2" descr="D:\Users\Ammann\AppData\Local\Temp\gxnyoltxcr8-jonathan-simco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32" y="-896913"/>
            <a:ext cx="9308432" cy="8212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31493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ltLang="en-US" dirty="0"/>
              <a:t>Search </a:t>
            </a:r>
            <a:r>
              <a:rPr lang="en-US" altLang="en-US" dirty="0" smtClean="0"/>
              <a:t>results </a:t>
            </a:r>
            <a:r>
              <a:rPr lang="en-US" altLang="en-US" dirty="0"/>
              <a:t>list</a:t>
            </a:r>
          </a:p>
        </p:txBody>
      </p:sp>
      <p:pic>
        <p:nvPicPr>
          <p:cNvPr id="645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1557338"/>
            <a:ext cx="5670550" cy="3779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940652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533400"/>
            <a:ext cx="8229600" cy="4352925"/>
          </a:xfrm>
        </p:spPr>
        <p:txBody>
          <a:bodyPr/>
          <a:lstStyle/>
          <a:p>
            <a:pPr marL="0" indent="0">
              <a:buNone/>
            </a:pPr>
            <a:r>
              <a:rPr lang="en-US" b="1" dirty="0" smtClean="0"/>
              <a:t>Q: Does the search result list contain only patents or other types of documents?</a:t>
            </a:r>
          </a:p>
          <a:p>
            <a:pPr marL="0" indent="0">
              <a:buNone/>
            </a:pPr>
            <a:r>
              <a:rPr lang="en-US" dirty="0" smtClean="0"/>
              <a:t>It contains different types of documents, for example, published PCT applications, as well as granted patents, etc.</a:t>
            </a:r>
          </a:p>
          <a:p>
            <a:pPr marL="0" indent="0">
              <a:buNone/>
            </a:pPr>
            <a:endParaRPr lang="en-US" dirty="0" smtClean="0"/>
          </a:p>
          <a:p>
            <a:pPr marL="0" indent="0">
              <a:buNone/>
            </a:pPr>
            <a:r>
              <a:rPr lang="en-US" b="1" dirty="0" smtClean="0"/>
              <a:t>Q: Can I find patent families from the result list?</a:t>
            </a:r>
          </a:p>
          <a:p>
            <a:pPr marL="0" indent="0">
              <a:buNone/>
            </a:pPr>
            <a:r>
              <a:rPr lang="en-US" dirty="0" smtClean="0"/>
              <a:t>Family information is only available in the bibliographic data information in opened documents under «Also published as».</a:t>
            </a:r>
          </a:p>
          <a:p>
            <a:pPr marL="0" indent="0">
              <a:buNone/>
            </a:pPr>
            <a:endParaRPr lang="fr-CH" dirty="0" smtClean="0"/>
          </a:p>
          <a:p>
            <a:pPr marL="0" indent="0">
              <a:buNone/>
            </a:pPr>
            <a:r>
              <a:rPr lang="en-US" b="1" dirty="0" smtClean="0"/>
              <a:t>Q: Is it possible to merge documents from the same family in the results?</a:t>
            </a:r>
          </a:p>
          <a:p>
            <a:pPr marL="0" indent="0">
              <a:buNone/>
            </a:pPr>
            <a:r>
              <a:rPr lang="en-US" dirty="0" smtClean="0"/>
              <a:t>No, not currently.</a:t>
            </a:r>
          </a:p>
          <a:p>
            <a:pPr marL="0" indent="0">
              <a:buNone/>
            </a:pPr>
            <a:endParaRPr lang="en-US" b="1" dirty="0"/>
          </a:p>
        </p:txBody>
      </p:sp>
    </p:spTree>
    <p:extLst>
      <p:ext uri="{BB962C8B-B14F-4D97-AF65-F5344CB8AC3E}">
        <p14:creationId xmlns:p14="http://schemas.microsoft.com/office/powerpoint/2010/main" val="40630165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4352925"/>
          </a:xfrm>
        </p:spPr>
        <p:txBody>
          <a:bodyPr/>
          <a:lstStyle/>
          <a:p>
            <a:pPr marL="0" indent="0">
              <a:buNone/>
            </a:pPr>
            <a:r>
              <a:rPr lang="en-US" b="1" dirty="0"/>
              <a:t>Q: Are there any plans to introduce search history</a:t>
            </a:r>
            <a:r>
              <a:rPr lang="en-US" b="1" dirty="0" smtClean="0"/>
              <a:t>?</a:t>
            </a:r>
          </a:p>
          <a:p>
            <a:pPr marL="0" indent="0">
              <a:buNone/>
            </a:pPr>
            <a:r>
              <a:rPr lang="en-US" dirty="0" smtClean="0"/>
              <a:t>You can access, once logged-in, your session queries in your account. To combine those, just copy and paste them and add the necessary operators.</a:t>
            </a:r>
          </a:p>
          <a:p>
            <a:pPr marL="0" indent="0">
              <a:buNone/>
            </a:pPr>
            <a:endParaRPr lang="en-US" dirty="0"/>
          </a:p>
          <a:p>
            <a:pPr marL="0" indent="0">
              <a:buNone/>
            </a:pPr>
            <a:r>
              <a:rPr lang="en-US" b="1" dirty="0"/>
              <a:t>Q: How can I save my search queries</a:t>
            </a:r>
            <a:r>
              <a:rPr lang="en-US" b="1" dirty="0" smtClean="0"/>
              <a:t>?</a:t>
            </a:r>
          </a:p>
          <a:p>
            <a:pPr marL="0" indent="0">
              <a:buNone/>
            </a:pPr>
            <a:r>
              <a:rPr lang="en-US" dirty="0" smtClean="0"/>
              <a:t>Once logged-in, click on this icon:</a:t>
            </a:r>
          </a:p>
          <a:p>
            <a:pPr marL="0" indent="0">
              <a:buNone/>
            </a:pPr>
            <a:endParaRPr lang="en-US" dirty="0"/>
          </a:p>
          <a:p>
            <a:endParaRPr lang="es-CO" dirty="0"/>
          </a:p>
        </p:txBody>
      </p:sp>
      <p:pic>
        <p:nvPicPr>
          <p:cNvPr id="4" name="Picture 3"/>
          <p:cNvPicPr>
            <a:picLocks noChangeAspect="1"/>
          </p:cNvPicPr>
          <p:nvPr/>
        </p:nvPicPr>
        <p:blipFill>
          <a:blip r:embed="rId2"/>
          <a:stretch>
            <a:fillRect/>
          </a:stretch>
        </p:blipFill>
        <p:spPr>
          <a:xfrm>
            <a:off x="152400" y="3649480"/>
            <a:ext cx="8753475" cy="1533525"/>
          </a:xfrm>
          <a:prstGeom prst="rect">
            <a:avLst/>
          </a:prstGeom>
        </p:spPr>
      </p:pic>
      <p:sp>
        <p:nvSpPr>
          <p:cNvPr id="5" name="Rectangle 4"/>
          <p:cNvSpPr/>
          <p:nvPr/>
        </p:nvSpPr>
        <p:spPr bwMode="auto">
          <a:xfrm>
            <a:off x="8001000" y="4114800"/>
            <a:ext cx="228600" cy="228600"/>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67969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838200"/>
            <a:ext cx="8229600" cy="4352925"/>
          </a:xfrm>
        </p:spPr>
        <p:txBody>
          <a:bodyPr/>
          <a:lstStyle/>
          <a:p>
            <a:pPr marL="0" indent="0">
              <a:buNone/>
            </a:pPr>
            <a:r>
              <a:rPr lang="en-US" b="1" dirty="0"/>
              <a:t>Q: Can I export the graphs</a:t>
            </a:r>
            <a:r>
              <a:rPr lang="en-US" b="1" dirty="0" smtClean="0"/>
              <a:t>?</a:t>
            </a:r>
          </a:p>
          <a:p>
            <a:pPr marL="0" indent="0">
              <a:buNone/>
            </a:pPr>
            <a:r>
              <a:rPr lang="en-US" dirty="0" smtClean="0"/>
              <a:t>No, but you can copy and paste them.</a:t>
            </a:r>
          </a:p>
          <a:p>
            <a:pPr marL="0" indent="0">
              <a:buNone/>
            </a:pPr>
            <a:endParaRPr lang="en-US" dirty="0"/>
          </a:p>
          <a:p>
            <a:pPr marL="0" indent="0">
              <a:buNone/>
            </a:pPr>
            <a:r>
              <a:rPr lang="en-US" b="1" dirty="0"/>
              <a:t>Q: Can I  download the claim</a:t>
            </a:r>
            <a:r>
              <a:rPr lang="en-US" b="1" dirty="0" smtClean="0"/>
              <a:t>?</a:t>
            </a:r>
          </a:p>
          <a:p>
            <a:pPr marL="0" indent="0">
              <a:buNone/>
            </a:pPr>
            <a:r>
              <a:rPr lang="en-US" dirty="0" smtClean="0"/>
              <a:t>In the </a:t>
            </a:r>
            <a:r>
              <a:rPr lang="en-US" i="1" dirty="0" smtClean="0"/>
              <a:t>Documents</a:t>
            </a:r>
            <a:r>
              <a:rPr lang="en-US" dirty="0" smtClean="0"/>
              <a:t> tab, you can download the document.</a:t>
            </a:r>
          </a:p>
          <a:p>
            <a:pPr marL="0" indent="0">
              <a:buNone/>
            </a:pPr>
            <a:endParaRPr lang="en-US" b="1" dirty="0"/>
          </a:p>
          <a:p>
            <a:pPr marL="0" indent="0">
              <a:buNone/>
            </a:pPr>
            <a:r>
              <a:rPr lang="en-US" b="1" dirty="0"/>
              <a:t>Q: How can we download multiple publications in one go</a:t>
            </a:r>
            <a:r>
              <a:rPr lang="en-US" b="1" dirty="0" smtClean="0"/>
              <a:t>?</a:t>
            </a:r>
          </a:p>
          <a:p>
            <a:pPr marL="0" indent="0">
              <a:buNone/>
            </a:pPr>
            <a:r>
              <a:rPr lang="en-US" dirty="0" smtClean="0"/>
              <a:t>Such a feature is not available.</a:t>
            </a:r>
            <a:endParaRPr lang="en-US" dirty="0"/>
          </a:p>
          <a:p>
            <a:endParaRPr lang="es-CO" dirty="0"/>
          </a:p>
        </p:txBody>
      </p:sp>
    </p:spTree>
    <p:extLst>
      <p:ext uri="{BB962C8B-B14F-4D97-AF65-F5344CB8AC3E}">
        <p14:creationId xmlns:p14="http://schemas.microsoft.com/office/powerpoint/2010/main" val="36745549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457200"/>
            <a:ext cx="8229600" cy="4352925"/>
          </a:xfrm>
        </p:spPr>
        <p:txBody>
          <a:bodyPr/>
          <a:lstStyle/>
          <a:p>
            <a:pPr marL="0" indent="0">
              <a:buNone/>
            </a:pPr>
            <a:r>
              <a:rPr lang="en-US" b="1" dirty="0"/>
              <a:t>Q: Is stemming and truncation the same</a:t>
            </a:r>
            <a:r>
              <a:rPr lang="en-US" b="1" dirty="0" smtClean="0"/>
              <a:t>?</a:t>
            </a:r>
          </a:p>
          <a:p>
            <a:pPr marL="0" indent="0">
              <a:buNone/>
            </a:pPr>
            <a:r>
              <a:rPr lang="en-US" dirty="0" smtClean="0"/>
              <a:t>No, stemming removes common ending of words:</a:t>
            </a:r>
          </a:p>
          <a:p>
            <a:pPr marL="0" indent="0">
              <a:buNone/>
            </a:pPr>
            <a:endParaRPr lang="en-US" dirty="0" smtClean="0"/>
          </a:p>
          <a:p>
            <a:pPr marL="0" indent="0">
              <a:buNone/>
            </a:pPr>
            <a:endParaRPr lang="en-US" b="1" dirty="0" smtClean="0"/>
          </a:p>
          <a:p>
            <a:pPr marL="0" indent="0">
              <a:buNone/>
            </a:pPr>
            <a:endParaRPr lang="en-US" b="1" dirty="0"/>
          </a:p>
          <a:p>
            <a:pPr marL="0" indent="0">
              <a:buNone/>
            </a:pPr>
            <a:endParaRPr lang="en-US" b="1" dirty="0" smtClean="0"/>
          </a:p>
          <a:p>
            <a:pPr marL="0" indent="0">
              <a:buNone/>
            </a:pPr>
            <a:endParaRPr lang="en-US" dirty="0" smtClean="0"/>
          </a:p>
          <a:p>
            <a:pPr marL="0" indent="0">
              <a:buNone/>
            </a:pPr>
            <a:r>
              <a:rPr lang="en-US" dirty="0" smtClean="0"/>
              <a:t>whereas truncation allows you to replace one or more letters</a:t>
            </a:r>
            <a:endParaRPr lang="en-US" dirty="0"/>
          </a:p>
          <a:p>
            <a:pPr marL="0" indent="0">
              <a:buNone/>
            </a:pPr>
            <a:endParaRPr lang="en-US" b="1" dirty="0" smtClean="0"/>
          </a:p>
          <a:p>
            <a:pPr marL="0" indent="0">
              <a:buNone/>
            </a:pPr>
            <a:endParaRPr lang="es-CO" dirty="0"/>
          </a:p>
        </p:txBody>
      </p:sp>
      <p:pic>
        <p:nvPicPr>
          <p:cNvPr id="8" name="Picture 7"/>
          <p:cNvPicPr>
            <a:picLocks noChangeAspect="1"/>
          </p:cNvPicPr>
          <p:nvPr/>
        </p:nvPicPr>
        <p:blipFill>
          <a:blip r:embed="rId2"/>
          <a:stretch>
            <a:fillRect/>
          </a:stretch>
        </p:blipFill>
        <p:spPr>
          <a:xfrm>
            <a:off x="1143000" y="1295400"/>
            <a:ext cx="5044850" cy="1961269"/>
          </a:xfrm>
          <a:prstGeom prst="rect">
            <a:avLst/>
          </a:prstGeom>
        </p:spPr>
      </p:pic>
      <p:pic>
        <p:nvPicPr>
          <p:cNvPr id="9" name="Picture 8"/>
          <p:cNvPicPr>
            <a:picLocks noChangeAspect="1"/>
          </p:cNvPicPr>
          <p:nvPr/>
        </p:nvPicPr>
        <p:blipFill>
          <a:blip r:embed="rId3"/>
          <a:stretch>
            <a:fillRect/>
          </a:stretch>
        </p:blipFill>
        <p:spPr>
          <a:xfrm>
            <a:off x="1330100" y="4343400"/>
            <a:ext cx="4857750" cy="2092764"/>
          </a:xfrm>
          <a:prstGeom prst="rect">
            <a:avLst/>
          </a:prstGeom>
        </p:spPr>
      </p:pic>
    </p:spTree>
    <p:extLst>
      <p:ext uri="{BB962C8B-B14F-4D97-AF65-F5344CB8AC3E}">
        <p14:creationId xmlns:p14="http://schemas.microsoft.com/office/powerpoint/2010/main" val="33582080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33289"/>
            <a:ext cx="8229600" cy="4352925"/>
          </a:xfrm>
        </p:spPr>
        <p:txBody>
          <a:bodyPr/>
          <a:lstStyle/>
          <a:p>
            <a:pPr marL="0" indent="0">
              <a:buNone/>
            </a:pPr>
            <a:r>
              <a:rPr lang="en-US" b="1" dirty="0"/>
              <a:t>Q: How to search for different word </a:t>
            </a:r>
            <a:r>
              <a:rPr lang="en-US" b="1" dirty="0" smtClean="0"/>
              <a:t>spellings: </a:t>
            </a:r>
            <a:r>
              <a:rPr lang="en-US" b="1" dirty="0"/>
              <a:t>American vs </a:t>
            </a:r>
            <a:r>
              <a:rPr lang="en-US" b="1" dirty="0" smtClean="0"/>
              <a:t>British </a:t>
            </a:r>
            <a:r>
              <a:rPr lang="en-US" b="1" dirty="0"/>
              <a:t>English</a:t>
            </a:r>
            <a:r>
              <a:rPr lang="en-US" b="1" dirty="0" smtClean="0"/>
              <a:t>?</a:t>
            </a:r>
          </a:p>
          <a:p>
            <a:pPr marL="0" indent="0">
              <a:buNone/>
            </a:pPr>
            <a:r>
              <a:rPr lang="en-US" dirty="0" smtClean="0"/>
              <a:t>You should use a wildcard when multiple </a:t>
            </a:r>
            <a:r>
              <a:rPr lang="en-US" dirty="0"/>
              <a:t>spelling variants are known: color vs. </a:t>
            </a:r>
            <a:r>
              <a:rPr lang="en-US" dirty="0" err="1" smtClean="0"/>
              <a:t>colour</a:t>
            </a:r>
            <a:endParaRPr lang="en-US" dirty="0" smtClean="0"/>
          </a:p>
          <a:p>
            <a:pPr marL="0" indent="0">
              <a:buNone/>
            </a:pPr>
            <a:endParaRPr lang="en-US" dirty="0"/>
          </a:p>
          <a:p>
            <a:pPr marL="0" indent="0">
              <a:buNone/>
            </a:pPr>
            <a:endParaRPr lang="en-US" b="1" dirty="0" smtClean="0"/>
          </a:p>
          <a:p>
            <a:pPr marL="0" indent="0">
              <a:buNone/>
            </a:pPr>
            <a:endParaRPr lang="en-US" b="1" dirty="0"/>
          </a:p>
          <a:p>
            <a:pPr marL="0" indent="0">
              <a:buNone/>
            </a:pPr>
            <a:endParaRPr lang="en-US" b="1" dirty="0" smtClean="0"/>
          </a:p>
          <a:p>
            <a:pPr marL="0" indent="0">
              <a:buNone/>
            </a:pPr>
            <a:r>
              <a:rPr lang="en-US" b="1" dirty="0" smtClean="0"/>
              <a:t>Q</a:t>
            </a:r>
            <a:r>
              <a:rPr lang="en-US" b="1" dirty="0"/>
              <a:t>: How can I search foreign words such as those </a:t>
            </a:r>
            <a:r>
              <a:rPr lang="en-US" b="1" dirty="0" smtClean="0"/>
              <a:t>containing </a:t>
            </a:r>
            <a:r>
              <a:rPr lang="en-US" b="1" dirty="0"/>
              <a:t>ä, ö </a:t>
            </a:r>
            <a:r>
              <a:rPr lang="en-US" b="1" dirty="0" smtClean="0"/>
              <a:t>etc. </a:t>
            </a:r>
            <a:r>
              <a:rPr lang="en-US" b="1" dirty="0"/>
              <a:t>in </a:t>
            </a:r>
            <a:r>
              <a:rPr lang="en-US" b="1" dirty="0" smtClean="0"/>
              <a:t>German?</a:t>
            </a:r>
          </a:p>
          <a:p>
            <a:pPr marL="0" indent="0">
              <a:buNone/>
            </a:pPr>
            <a:r>
              <a:rPr lang="en-US" dirty="0" smtClean="0"/>
              <a:t>You should use a wildcard when there is uncertainty related to </a:t>
            </a:r>
            <a:r>
              <a:rPr lang="en-US" dirty="0"/>
              <a:t>foreign words:  University vs </a:t>
            </a:r>
            <a:r>
              <a:rPr lang="en-US" dirty="0" err="1"/>
              <a:t>Universität</a:t>
            </a:r>
            <a:r>
              <a:rPr lang="en-US" dirty="0"/>
              <a:t>        	</a:t>
            </a:r>
            <a:endParaRPr lang="en-US" dirty="0" smtClean="0"/>
          </a:p>
          <a:p>
            <a:pPr marL="0" indent="0">
              <a:buNone/>
            </a:pPr>
            <a:r>
              <a:rPr lang="en-US" dirty="0"/>
              <a:t>	</a:t>
            </a:r>
            <a:endParaRPr lang="es-CO" dirty="0"/>
          </a:p>
        </p:txBody>
      </p:sp>
      <p:pic>
        <p:nvPicPr>
          <p:cNvPr id="6" name="Picture 5"/>
          <p:cNvPicPr>
            <a:picLocks noChangeAspect="1"/>
          </p:cNvPicPr>
          <p:nvPr/>
        </p:nvPicPr>
        <p:blipFill>
          <a:blip r:embed="rId2"/>
          <a:stretch>
            <a:fillRect/>
          </a:stretch>
        </p:blipFill>
        <p:spPr>
          <a:xfrm>
            <a:off x="914400" y="1905000"/>
            <a:ext cx="5638800" cy="1562928"/>
          </a:xfrm>
          <a:prstGeom prst="rect">
            <a:avLst/>
          </a:prstGeom>
        </p:spPr>
      </p:pic>
      <p:pic>
        <p:nvPicPr>
          <p:cNvPr id="7" name="Picture 6"/>
          <p:cNvPicPr>
            <a:picLocks noChangeAspect="1"/>
          </p:cNvPicPr>
          <p:nvPr/>
        </p:nvPicPr>
        <p:blipFill>
          <a:blip r:embed="rId3"/>
          <a:stretch>
            <a:fillRect/>
          </a:stretch>
        </p:blipFill>
        <p:spPr>
          <a:xfrm>
            <a:off x="990600" y="5181600"/>
            <a:ext cx="6024562" cy="1458300"/>
          </a:xfrm>
          <a:prstGeom prst="rect">
            <a:avLst/>
          </a:prstGeom>
        </p:spPr>
      </p:pic>
    </p:spTree>
    <p:extLst>
      <p:ext uri="{BB962C8B-B14F-4D97-AF65-F5344CB8AC3E}">
        <p14:creationId xmlns:p14="http://schemas.microsoft.com/office/powerpoint/2010/main" val="38885267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09600"/>
            <a:ext cx="8229600" cy="4352925"/>
          </a:xfrm>
        </p:spPr>
        <p:txBody>
          <a:bodyPr/>
          <a:lstStyle/>
          <a:p>
            <a:pPr marL="0" indent="0">
              <a:buNone/>
            </a:pPr>
            <a:r>
              <a:rPr lang="en-US" b="1" dirty="0"/>
              <a:t>Q: Is it possible to translate Korean patents</a:t>
            </a:r>
            <a:r>
              <a:rPr lang="en-US" b="1" dirty="0" smtClean="0"/>
              <a:t>?</a:t>
            </a:r>
          </a:p>
          <a:p>
            <a:pPr marL="0" indent="0">
              <a:buNone/>
            </a:pPr>
            <a:r>
              <a:rPr lang="en-US" dirty="0" smtClean="0"/>
              <a:t>Yes the </a:t>
            </a:r>
            <a:r>
              <a:rPr lang="en-US" i="1" dirty="0" smtClean="0"/>
              <a:t>machine translation</a:t>
            </a:r>
            <a:r>
              <a:rPr lang="en-US" b="1" i="1" dirty="0" smtClean="0"/>
              <a:t> </a:t>
            </a:r>
            <a:r>
              <a:rPr lang="en-US" dirty="0" smtClean="0"/>
              <a:t>button is available in the different tabs of the documents.</a:t>
            </a:r>
          </a:p>
          <a:p>
            <a:pPr marL="0" indent="0">
              <a:buNone/>
            </a:pPr>
            <a:endParaRPr lang="en-US" dirty="0"/>
          </a:p>
          <a:p>
            <a:pPr marL="0" indent="0">
              <a:buNone/>
            </a:pPr>
            <a:r>
              <a:rPr lang="en-US" b="1" dirty="0"/>
              <a:t>Q:Where can I find legal status</a:t>
            </a:r>
            <a:r>
              <a:rPr lang="en-US" b="1" dirty="0" smtClean="0"/>
              <a:t>?</a:t>
            </a:r>
          </a:p>
          <a:p>
            <a:pPr marL="0" indent="0">
              <a:buNone/>
            </a:pPr>
            <a:r>
              <a:rPr lang="en-US" dirty="0" smtClean="0"/>
              <a:t>The national phase entry provides information related to the legal status.</a:t>
            </a:r>
          </a:p>
          <a:p>
            <a:pPr marL="0" indent="0">
              <a:buNone/>
            </a:pPr>
            <a:endParaRPr lang="en-US" dirty="0"/>
          </a:p>
          <a:p>
            <a:pPr marL="0" indent="0">
              <a:buNone/>
            </a:pPr>
            <a:r>
              <a:rPr lang="en-US" b="1" dirty="0"/>
              <a:t>Q: How can I search a specific word</a:t>
            </a:r>
            <a:r>
              <a:rPr lang="en-US" b="1" dirty="0" smtClean="0"/>
              <a:t>?</a:t>
            </a:r>
          </a:p>
          <a:p>
            <a:pPr marL="0" indent="0">
              <a:buNone/>
            </a:pPr>
            <a:r>
              <a:rPr lang="en-US" dirty="0" smtClean="0"/>
              <a:t>You can enter you word in the different search interfaces available in the </a:t>
            </a:r>
            <a:r>
              <a:rPr lang="en-US" i="1" dirty="0" smtClean="0"/>
              <a:t>Search </a:t>
            </a:r>
            <a:r>
              <a:rPr lang="en-US" dirty="0" smtClean="0"/>
              <a:t>menu</a:t>
            </a:r>
            <a:endParaRPr lang="en-US" dirty="0"/>
          </a:p>
          <a:p>
            <a:pPr marL="0" indent="0">
              <a:buNone/>
            </a:pPr>
            <a:endParaRPr lang="es-CO" dirty="0"/>
          </a:p>
        </p:txBody>
      </p:sp>
    </p:spTree>
    <p:extLst>
      <p:ext uri="{BB962C8B-B14F-4D97-AF65-F5344CB8AC3E}">
        <p14:creationId xmlns:p14="http://schemas.microsoft.com/office/powerpoint/2010/main" val="4677500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4352925"/>
          </a:xfrm>
        </p:spPr>
        <p:txBody>
          <a:bodyPr/>
          <a:lstStyle/>
          <a:p>
            <a:pPr marL="0" indent="0">
              <a:buNone/>
            </a:pPr>
            <a:r>
              <a:rPr lang="en-US" b="1" dirty="0"/>
              <a:t>Q: How can we find search field?</a:t>
            </a:r>
          </a:p>
          <a:p>
            <a:pPr marL="0" indent="0">
              <a:buNone/>
            </a:pPr>
            <a:r>
              <a:rPr lang="en-US" dirty="0"/>
              <a:t>A list of the search fields is available in the </a:t>
            </a:r>
            <a:r>
              <a:rPr lang="en-US" i="1" dirty="0"/>
              <a:t>Help</a:t>
            </a:r>
            <a:r>
              <a:rPr lang="en-US" dirty="0"/>
              <a:t> menu, under </a:t>
            </a:r>
            <a:r>
              <a:rPr lang="en-US" i="1" dirty="0"/>
              <a:t>How to search</a:t>
            </a:r>
            <a:r>
              <a:rPr lang="en-US" dirty="0"/>
              <a:t>, </a:t>
            </a:r>
            <a:r>
              <a:rPr lang="en-US" i="1" dirty="0"/>
              <a:t>Field definition</a:t>
            </a:r>
            <a:r>
              <a:rPr lang="en-US" dirty="0"/>
              <a:t>. You can also type your field of </a:t>
            </a:r>
            <a:r>
              <a:rPr lang="en-US" dirty="0" smtClean="0"/>
              <a:t>interest, </a:t>
            </a:r>
            <a:r>
              <a:rPr lang="en-US" dirty="0"/>
              <a:t>PATENTSCOPE will </a:t>
            </a:r>
            <a:r>
              <a:rPr lang="en-US" dirty="0" smtClean="0"/>
              <a:t>make suggestions in a drop-down menu from which you can select it and then it will be converted </a:t>
            </a:r>
            <a:r>
              <a:rPr lang="en-US" dirty="0"/>
              <a:t>into a field </a:t>
            </a:r>
            <a:r>
              <a:rPr lang="en-US" dirty="0" smtClean="0"/>
              <a:t>code: </a:t>
            </a:r>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a:p>
        </p:txBody>
      </p:sp>
      <p:pic>
        <p:nvPicPr>
          <p:cNvPr id="5" name="Picture 4"/>
          <p:cNvPicPr>
            <a:picLocks noChangeAspect="1"/>
          </p:cNvPicPr>
          <p:nvPr/>
        </p:nvPicPr>
        <p:blipFill>
          <a:blip r:embed="rId2"/>
          <a:stretch>
            <a:fillRect/>
          </a:stretch>
        </p:blipFill>
        <p:spPr>
          <a:xfrm>
            <a:off x="304800" y="2971800"/>
            <a:ext cx="8763000" cy="2352675"/>
          </a:xfrm>
          <a:prstGeom prst="rect">
            <a:avLst/>
          </a:prstGeom>
        </p:spPr>
      </p:pic>
    </p:spTree>
    <p:extLst>
      <p:ext uri="{BB962C8B-B14F-4D97-AF65-F5344CB8AC3E}">
        <p14:creationId xmlns:p14="http://schemas.microsoft.com/office/powerpoint/2010/main" val="23545603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400" b="1" dirty="0" smtClean="0">
                <a:solidFill>
                  <a:schemeClr val="tx1"/>
                </a:solidFill>
                <a:latin typeface="+mn-lt"/>
              </a:rPr>
              <a:t/>
            </a:r>
            <a:br>
              <a:rPr lang="en-US" sz="2400" b="1" dirty="0" smtClean="0">
                <a:solidFill>
                  <a:schemeClr val="tx1"/>
                </a:solidFill>
                <a:latin typeface="+mn-lt"/>
              </a:rPr>
            </a:br>
            <a:r>
              <a:rPr lang="en-US" sz="2400" b="1" dirty="0" smtClean="0">
                <a:solidFill>
                  <a:schemeClr val="tx1"/>
                </a:solidFill>
                <a:latin typeface="+mn-lt"/>
              </a:rPr>
              <a:t/>
            </a:r>
            <a:br>
              <a:rPr lang="en-US" sz="2400" b="1" dirty="0" smtClean="0">
                <a:solidFill>
                  <a:schemeClr val="tx1"/>
                </a:solidFill>
                <a:latin typeface="+mn-lt"/>
              </a:rPr>
            </a:br>
            <a:r>
              <a:rPr lang="en-US" sz="2400" b="1" dirty="0" smtClean="0">
                <a:solidFill>
                  <a:schemeClr val="tx1"/>
                </a:solidFill>
                <a:latin typeface="+mn-lt"/>
              </a:rPr>
              <a:t>Q</a:t>
            </a:r>
            <a:r>
              <a:rPr lang="en-US" sz="2400" b="1" dirty="0">
                <a:solidFill>
                  <a:schemeClr val="tx1"/>
                </a:solidFill>
                <a:latin typeface="+mn-lt"/>
              </a:rPr>
              <a:t>: How can I search patents in languages other than English? Can I search by English keywords or keywords in original language?</a:t>
            </a:r>
            <a:r>
              <a:rPr lang="en-US" b="1" dirty="0"/>
              <a:t/>
            </a:r>
            <a:br>
              <a:rPr lang="en-US" b="1" dirty="0"/>
            </a:br>
            <a:endParaRPr lang="es-CO" dirty="0"/>
          </a:p>
        </p:txBody>
      </p:sp>
      <p:sp>
        <p:nvSpPr>
          <p:cNvPr id="9" name="Content Placeholder 8"/>
          <p:cNvSpPr>
            <a:spLocks noGrp="1"/>
          </p:cNvSpPr>
          <p:nvPr>
            <p:ph idx="1"/>
          </p:nvPr>
        </p:nvSpPr>
        <p:spPr/>
        <p:txBody>
          <a:bodyPr/>
          <a:lstStyle/>
          <a:p>
            <a:pPr marL="0" indent="0">
              <a:buNone/>
            </a:pPr>
            <a:r>
              <a:rPr lang="en-US" dirty="0" smtClean="0"/>
              <a:t>You </a:t>
            </a:r>
            <a:r>
              <a:rPr lang="en-US" dirty="0"/>
              <a:t>can search in all the filing languages of the documents contained in PATENTSCOPE, such as Arabic, Bulgarian, Cambodian, Chinese, Danish, English, Estonian, French, German, Greek, Hebrew, Italian, Japanese, Korean, Laotian, Portuguese, Romanian, Russian, Spanish, </a:t>
            </a:r>
            <a:r>
              <a:rPr lang="en-US" dirty="0" smtClean="0"/>
              <a:t>Thai and Vietnamese</a:t>
            </a:r>
            <a:r>
              <a:rPr lang="en-US" dirty="0"/>
              <a:t>.</a:t>
            </a:r>
            <a:endParaRPr lang="es-CO" dirty="0"/>
          </a:p>
        </p:txBody>
      </p:sp>
    </p:spTree>
    <p:extLst>
      <p:ext uri="{BB962C8B-B14F-4D97-AF65-F5344CB8AC3E}">
        <p14:creationId xmlns:p14="http://schemas.microsoft.com/office/powerpoint/2010/main" val="23360674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5" name="Picture 9" descr="D:\Users\Ammann\AppData\Local\Temp\pz-th3jzic8-daria-nepriakhin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15" y="685800"/>
            <a:ext cx="9144000" cy="515207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bwMode="auto">
          <a:xfrm>
            <a:off x="0" y="852963"/>
            <a:ext cx="9144000" cy="5152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4" name="TextBox 3"/>
          <p:cNvSpPr txBox="1"/>
          <p:nvPr/>
        </p:nvSpPr>
        <p:spPr>
          <a:xfrm>
            <a:off x="56041" y="4419600"/>
            <a:ext cx="4543231" cy="584775"/>
          </a:xfrm>
          <a:prstGeom prst="rect">
            <a:avLst/>
          </a:prstGeom>
          <a:noFill/>
        </p:spPr>
        <p:txBody>
          <a:bodyPr wrap="none" rtlCol="0">
            <a:spAutoFit/>
          </a:bodyPr>
          <a:lstStyle/>
          <a:p>
            <a:r>
              <a:rPr lang="fr-CH" sz="3200" b="1" dirty="0" smtClean="0">
                <a:solidFill>
                  <a:srgbClr val="FFCC66"/>
                </a:solidFill>
              </a:rPr>
              <a:t>patentscope@wipo.int</a:t>
            </a:r>
            <a:endParaRPr lang="en-US" sz="3200" b="1" dirty="0">
              <a:solidFill>
                <a:srgbClr val="FFCC66"/>
              </a:solidFill>
            </a:endParaRPr>
          </a:p>
        </p:txBody>
      </p:sp>
    </p:spTree>
    <p:extLst>
      <p:ext uri="{BB962C8B-B14F-4D97-AF65-F5344CB8AC3E}">
        <p14:creationId xmlns:p14="http://schemas.microsoft.com/office/powerpoint/2010/main" val="18537577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741" y="492177"/>
            <a:ext cx="8810625" cy="5838825"/>
          </a:xfrm>
          <a:prstGeom prst="rect">
            <a:avLst/>
          </a:prstGeom>
        </p:spPr>
      </p:pic>
      <p:sp>
        <p:nvSpPr>
          <p:cNvPr id="6" name="Rectangle 5"/>
          <p:cNvSpPr/>
          <p:nvPr/>
        </p:nvSpPr>
        <p:spPr bwMode="auto">
          <a:xfrm>
            <a:off x="19986" y="525905"/>
            <a:ext cx="8666813" cy="1455295"/>
          </a:xfrm>
          <a:prstGeom prst="rect">
            <a:avLst/>
          </a:prstGeom>
          <a:noFill/>
          <a:ln w="38100" cap="flat" cmpd="sng" algn="ctr">
            <a:solidFill>
              <a:srgbClr val="00B05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BO" sz="2400" b="0" i="0" u="none" strike="noStrike" cap="none" normalizeH="0" baseline="0" smtClean="0">
              <a:ln>
                <a:noFill/>
              </a:ln>
              <a:solidFill>
                <a:schemeClr val="tx1"/>
              </a:solidFill>
              <a:effectLst/>
              <a:latin typeface="Arial" charset="0"/>
              <a:cs typeface="Arial" charset="0"/>
            </a:endParaRPr>
          </a:p>
        </p:txBody>
      </p:sp>
      <p:sp>
        <p:nvSpPr>
          <p:cNvPr id="7" name="Rectangle 6"/>
          <p:cNvSpPr/>
          <p:nvPr/>
        </p:nvSpPr>
        <p:spPr bwMode="auto">
          <a:xfrm>
            <a:off x="19985" y="1981200"/>
            <a:ext cx="8666813" cy="274195"/>
          </a:xfrm>
          <a:prstGeom prst="rect">
            <a:avLst/>
          </a:prstGeom>
          <a:noFill/>
          <a:ln w="38100" cap="flat" cmpd="sng" algn="ctr">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BO" sz="2400" b="0" i="0" u="none" strike="noStrike" cap="none" normalizeH="0" baseline="0" smtClean="0">
              <a:ln>
                <a:noFill/>
              </a:ln>
              <a:solidFill>
                <a:schemeClr val="tx1"/>
              </a:solidFill>
              <a:effectLst/>
              <a:latin typeface="Arial" charset="0"/>
              <a:cs typeface="Arial" charset="0"/>
            </a:endParaRPr>
          </a:p>
        </p:txBody>
      </p:sp>
      <p:sp>
        <p:nvSpPr>
          <p:cNvPr id="8" name="Rectangle 7"/>
          <p:cNvSpPr/>
          <p:nvPr/>
        </p:nvSpPr>
        <p:spPr bwMode="auto">
          <a:xfrm>
            <a:off x="76200" y="2328472"/>
            <a:ext cx="8610598" cy="4300928"/>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BO"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894513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The first box</a:t>
            </a:r>
            <a:endParaRPr lang="es-BO" dirty="0"/>
          </a:p>
        </p:txBody>
      </p:sp>
      <p:pic>
        <p:nvPicPr>
          <p:cNvPr id="3" name="Picture 2"/>
          <p:cNvPicPr>
            <a:picLocks noChangeAspect="1"/>
          </p:cNvPicPr>
          <p:nvPr/>
        </p:nvPicPr>
        <p:blipFill>
          <a:blip r:embed="rId2"/>
          <a:stretch>
            <a:fillRect/>
          </a:stretch>
        </p:blipFill>
        <p:spPr>
          <a:xfrm>
            <a:off x="180975" y="1215873"/>
            <a:ext cx="8782050" cy="1543050"/>
          </a:xfrm>
          <a:prstGeom prst="rect">
            <a:avLst/>
          </a:prstGeom>
        </p:spPr>
      </p:pic>
      <p:sp>
        <p:nvSpPr>
          <p:cNvPr id="6" name="Rectangle 5"/>
          <p:cNvSpPr/>
          <p:nvPr/>
        </p:nvSpPr>
        <p:spPr bwMode="auto">
          <a:xfrm>
            <a:off x="180975" y="1270794"/>
            <a:ext cx="8782050" cy="1600200"/>
          </a:xfrm>
          <a:prstGeom prst="rect">
            <a:avLst/>
          </a:prstGeom>
          <a:noFill/>
          <a:ln w="38100" cap="flat" cmpd="sng" algn="ctr">
            <a:solidFill>
              <a:srgbClr val="00B05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BO" sz="2400" b="0" i="0" u="none" strike="noStrike" cap="none" normalizeH="0" baseline="0" smtClean="0">
              <a:ln>
                <a:noFill/>
              </a:ln>
              <a:solidFill>
                <a:schemeClr val="tx1"/>
              </a:solidFill>
              <a:effectLst/>
              <a:latin typeface="Arial" charset="0"/>
              <a:cs typeface="Arial" charset="0"/>
            </a:endParaRPr>
          </a:p>
        </p:txBody>
      </p:sp>
      <p:sp>
        <p:nvSpPr>
          <p:cNvPr id="7" name="Oval 6"/>
          <p:cNvSpPr/>
          <p:nvPr/>
        </p:nvSpPr>
        <p:spPr bwMode="auto">
          <a:xfrm>
            <a:off x="8258097" y="1299525"/>
            <a:ext cx="485775" cy="381000"/>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BO" sz="2400" b="0" i="0" u="none" strike="noStrike" cap="none" normalizeH="0" baseline="0" smtClean="0">
              <a:ln>
                <a:noFill/>
              </a:ln>
              <a:solidFill>
                <a:schemeClr val="tx1"/>
              </a:solidFill>
              <a:effectLst/>
              <a:latin typeface="Arial" charset="0"/>
              <a:cs typeface="Arial" charset="0"/>
            </a:endParaRPr>
          </a:p>
        </p:txBody>
      </p:sp>
      <p:pic>
        <p:nvPicPr>
          <p:cNvPr id="5" name="Picture 4"/>
          <p:cNvPicPr>
            <a:picLocks noChangeAspect="1"/>
          </p:cNvPicPr>
          <p:nvPr/>
        </p:nvPicPr>
        <p:blipFill>
          <a:blip r:embed="rId3"/>
          <a:stretch>
            <a:fillRect/>
          </a:stretch>
        </p:blipFill>
        <p:spPr>
          <a:xfrm>
            <a:off x="216264" y="3505200"/>
            <a:ext cx="8763000" cy="1524000"/>
          </a:xfrm>
          <a:prstGeom prst="rect">
            <a:avLst/>
          </a:prstGeom>
        </p:spPr>
      </p:pic>
      <p:cxnSp>
        <p:nvCxnSpPr>
          <p:cNvPr id="9" name="Straight Arrow Connector 8"/>
          <p:cNvCxnSpPr/>
          <p:nvPr/>
        </p:nvCxnSpPr>
        <p:spPr bwMode="auto">
          <a:xfrm flipH="1">
            <a:off x="6705600" y="1680525"/>
            <a:ext cx="1752600" cy="2063951"/>
          </a:xfrm>
          <a:prstGeom prst="straightConnector1">
            <a:avLst/>
          </a:prstGeom>
          <a:noFill/>
          <a:ln w="38100" cap="flat" cmpd="sng" algn="ctr">
            <a:solidFill>
              <a:srgbClr val="FF0000"/>
            </a:solidFill>
            <a:prstDash val="solid"/>
            <a:round/>
            <a:headEnd type="none" w="med" len="me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Rectangle 10"/>
          <p:cNvSpPr/>
          <p:nvPr/>
        </p:nvSpPr>
        <p:spPr bwMode="auto">
          <a:xfrm>
            <a:off x="216264" y="3744476"/>
            <a:ext cx="7175136" cy="598924"/>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BO" sz="2400" b="0" i="0" u="none" strike="noStrike" cap="none" normalizeH="0" baseline="0" smtClean="0">
              <a:ln>
                <a:noFill/>
              </a:ln>
              <a:solidFill>
                <a:schemeClr val="tx1"/>
              </a:solidFill>
              <a:effectLst/>
              <a:latin typeface="Arial" charset="0"/>
              <a:cs typeface="Arial" charset="0"/>
            </a:endParaRPr>
          </a:p>
        </p:txBody>
      </p:sp>
      <p:pic>
        <p:nvPicPr>
          <p:cNvPr id="12" name="Picture 11"/>
          <p:cNvPicPr>
            <a:picLocks noChangeAspect="1"/>
          </p:cNvPicPr>
          <p:nvPr/>
        </p:nvPicPr>
        <p:blipFill>
          <a:blip r:embed="rId4"/>
          <a:stretch>
            <a:fillRect/>
          </a:stretch>
        </p:blipFill>
        <p:spPr>
          <a:xfrm>
            <a:off x="914400" y="4114800"/>
            <a:ext cx="1200150" cy="1990725"/>
          </a:xfrm>
          <a:prstGeom prst="rect">
            <a:avLst/>
          </a:prstGeom>
        </p:spPr>
      </p:pic>
      <p:pic>
        <p:nvPicPr>
          <p:cNvPr id="13" name="Picture 12"/>
          <p:cNvPicPr>
            <a:picLocks noChangeAspect="1"/>
          </p:cNvPicPr>
          <p:nvPr/>
        </p:nvPicPr>
        <p:blipFill>
          <a:blip r:embed="rId5"/>
          <a:stretch>
            <a:fillRect/>
          </a:stretch>
        </p:blipFill>
        <p:spPr>
          <a:xfrm>
            <a:off x="304800" y="3844057"/>
            <a:ext cx="7686675" cy="5534025"/>
          </a:xfrm>
          <a:prstGeom prst="rect">
            <a:avLst/>
          </a:prstGeom>
        </p:spPr>
      </p:pic>
    </p:spTree>
    <p:extLst>
      <p:ext uri="{BB962C8B-B14F-4D97-AF65-F5344CB8AC3E}">
        <p14:creationId xmlns:p14="http://schemas.microsoft.com/office/powerpoint/2010/main" val="3243226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8600" y="533400"/>
            <a:ext cx="8763000" cy="1524000"/>
          </a:xfrm>
          <a:prstGeom prst="rect">
            <a:avLst/>
          </a:prstGeom>
        </p:spPr>
      </p:pic>
      <p:sp>
        <p:nvSpPr>
          <p:cNvPr id="5" name="Rectangle 4"/>
          <p:cNvSpPr/>
          <p:nvPr/>
        </p:nvSpPr>
        <p:spPr bwMode="auto">
          <a:xfrm>
            <a:off x="2133600" y="898726"/>
            <a:ext cx="698136" cy="370324"/>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BO" sz="2400" b="0" i="0" u="none" strike="noStrike" cap="none" normalizeH="0" baseline="0" smtClean="0">
              <a:ln>
                <a:noFill/>
              </a:ln>
              <a:solidFill>
                <a:schemeClr val="tx1"/>
              </a:solidFill>
              <a:effectLst/>
              <a:latin typeface="Arial" charset="0"/>
              <a:cs typeface="Arial" charset="0"/>
            </a:endParaRPr>
          </a:p>
        </p:txBody>
      </p:sp>
      <p:pic>
        <p:nvPicPr>
          <p:cNvPr id="6" name="Picture 5"/>
          <p:cNvPicPr>
            <a:picLocks noChangeAspect="1"/>
          </p:cNvPicPr>
          <p:nvPr/>
        </p:nvPicPr>
        <p:blipFill>
          <a:blip r:embed="rId3"/>
          <a:stretch>
            <a:fillRect/>
          </a:stretch>
        </p:blipFill>
        <p:spPr>
          <a:xfrm>
            <a:off x="214312" y="-4763"/>
            <a:ext cx="8715375" cy="6867525"/>
          </a:xfrm>
          <a:prstGeom prst="rect">
            <a:avLst/>
          </a:prstGeom>
        </p:spPr>
      </p:pic>
      <p:sp>
        <p:nvSpPr>
          <p:cNvPr id="7" name="Rounded Rectangle 6"/>
          <p:cNvSpPr/>
          <p:nvPr/>
        </p:nvSpPr>
        <p:spPr bwMode="auto">
          <a:xfrm>
            <a:off x="1295400" y="381000"/>
            <a:ext cx="1143000" cy="304800"/>
          </a:xfrm>
          <a:prstGeom prst="roundRect">
            <a:avLst/>
          </a:prstGeom>
          <a:solidFill>
            <a:srgbClr val="FF0000">
              <a:alpha val="38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
        <p:nvSpPr>
          <p:cNvPr id="8" name="Rounded Rectangle 7"/>
          <p:cNvSpPr/>
          <p:nvPr/>
        </p:nvSpPr>
        <p:spPr bwMode="auto">
          <a:xfrm>
            <a:off x="3200400" y="3109244"/>
            <a:ext cx="1143000" cy="304800"/>
          </a:xfrm>
          <a:prstGeom prst="roundRect">
            <a:avLst/>
          </a:prstGeom>
          <a:solidFill>
            <a:srgbClr val="FFFF00">
              <a:alpha val="38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
        <p:nvSpPr>
          <p:cNvPr id="9" name="Rounded Rectangle 8"/>
          <p:cNvSpPr/>
          <p:nvPr/>
        </p:nvSpPr>
        <p:spPr bwMode="auto">
          <a:xfrm>
            <a:off x="5105399" y="4876800"/>
            <a:ext cx="659807" cy="304800"/>
          </a:xfrm>
          <a:prstGeom prst="roundRect">
            <a:avLst/>
          </a:prstGeom>
          <a:solidFill>
            <a:srgbClr val="FFFF00">
              <a:alpha val="38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
        <p:nvSpPr>
          <p:cNvPr id="10" name="Rounded Rectangle 9"/>
          <p:cNvSpPr/>
          <p:nvPr/>
        </p:nvSpPr>
        <p:spPr bwMode="auto">
          <a:xfrm>
            <a:off x="6248400" y="6324600"/>
            <a:ext cx="659807" cy="304800"/>
          </a:xfrm>
          <a:prstGeom prst="roundRect">
            <a:avLst/>
          </a:prstGeom>
          <a:solidFill>
            <a:srgbClr val="FFFF00">
              <a:alpha val="38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166953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8600" y="609600"/>
            <a:ext cx="8782050" cy="1543050"/>
          </a:xfrm>
          <a:prstGeom prst="rect">
            <a:avLst/>
          </a:prstGeom>
        </p:spPr>
      </p:pic>
      <p:sp>
        <p:nvSpPr>
          <p:cNvPr id="5" name="Rectangle 4"/>
          <p:cNvSpPr/>
          <p:nvPr/>
        </p:nvSpPr>
        <p:spPr bwMode="auto">
          <a:xfrm>
            <a:off x="8229600" y="1066800"/>
            <a:ext cx="609600" cy="304800"/>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pic>
        <p:nvPicPr>
          <p:cNvPr id="6" name="Picture 5"/>
          <p:cNvPicPr>
            <a:picLocks noChangeAspect="1"/>
          </p:cNvPicPr>
          <p:nvPr/>
        </p:nvPicPr>
        <p:blipFill>
          <a:blip r:embed="rId3"/>
          <a:stretch>
            <a:fillRect/>
          </a:stretch>
        </p:blipFill>
        <p:spPr>
          <a:xfrm>
            <a:off x="195262" y="2662237"/>
            <a:ext cx="8753475" cy="1533525"/>
          </a:xfrm>
          <a:prstGeom prst="rect">
            <a:avLst/>
          </a:prstGeom>
        </p:spPr>
      </p:pic>
      <p:sp>
        <p:nvSpPr>
          <p:cNvPr id="7" name="Rectangle 6"/>
          <p:cNvSpPr/>
          <p:nvPr/>
        </p:nvSpPr>
        <p:spPr bwMode="auto">
          <a:xfrm>
            <a:off x="7467599" y="3094132"/>
            <a:ext cx="1481137" cy="334868"/>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052000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theme/theme1.xml><?xml version="1.0" encoding="utf-8"?>
<a:theme xmlns:a="http://schemas.openxmlformats.org/drawingml/2006/main" name="template_english">
  <a:themeElements>
    <a:clrScheme name="template_englis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_english">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template_englis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_englis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_englis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_englis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_englis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_englis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_englis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_englis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_englis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_englis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_englis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_englis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template_english-2</Template>
  <TotalTime>109</TotalTime>
  <Words>752</Words>
  <Application>Microsoft Office PowerPoint</Application>
  <PresentationFormat>On-screen Show (4:3)</PresentationFormat>
  <Paragraphs>135</Paragraphs>
  <Slides>58</Slides>
  <Notes>4</Notes>
  <HiddenSlides>0</HiddenSlides>
  <MMClips>4</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58</vt:i4>
      </vt:variant>
    </vt:vector>
  </HeadingPairs>
  <TitlesOfParts>
    <vt:vector size="63" baseType="lpstr">
      <vt:lpstr>ヒラギノ角ゴ Pro W3</vt:lpstr>
      <vt:lpstr>Arial</vt:lpstr>
      <vt:lpstr>Arial Black</vt:lpstr>
      <vt:lpstr>template_english</vt:lpstr>
      <vt:lpstr>Image</vt:lpstr>
      <vt:lpstr>PowerPoint Presentation</vt:lpstr>
      <vt:lpstr>Agenda</vt:lpstr>
      <vt:lpstr>What’s new? In Septembre 2019</vt:lpstr>
      <vt:lpstr>PowerPoint Presentation</vt:lpstr>
      <vt:lpstr>Search results list</vt:lpstr>
      <vt:lpstr>PowerPoint Presentation</vt:lpstr>
      <vt:lpstr>The first box</vt:lpstr>
      <vt:lpstr>PowerPoint Presentation</vt:lpstr>
      <vt:lpstr>PowerPoint Presentation</vt:lpstr>
      <vt:lpstr>Save your query </vt:lpstr>
      <vt:lpstr>RSS feed </vt:lpstr>
      <vt:lpstr>Query tree  </vt:lpstr>
      <vt:lpstr>Downloading </vt:lpstr>
      <vt:lpstr>PowerPoint Presentation</vt:lpstr>
      <vt:lpstr>Analysis bar</vt:lpstr>
      <vt:lpstr>Anlysis bar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Simple view</vt:lpstr>
      <vt:lpstr>Double view</vt:lpstr>
      <vt:lpstr>All +image view</vt:lpstr>
      <vt:lpstr>Image view</vt:lpstr>
      <vt:lpstr>Multi-columns view</vt:lpstr>
      <vt:lpstr>PowerPoint Presentation</vt:lpstr>
      <vt:lpstr>Multi-columns view</vt:lpstr>
      <vt:lpstr>PowerPoint Presentation</vt:lpstr>
      <vt:lpstr>Languages </vt:lpstr>
      <vt:lpstr>PowerPoint Presentation</vt:lpstr>
      <vt:lpstr>PowerPoint Presentation</vt:lpstr>
      <vt:lpstr>PowerPoint Presentation</vt:lpstr>
      <vt:lpstr>PowerPoint Presentation</vt:lpstr>
      <vt:lpstr>PowerPoint Presentation</vt:lpstr>
      <vt:lpstr>Q1: How can you increase the number of items shown in the analysis bar?</vt:lpstr>
      <vt:lpstr>Q1: How can you increase the number of items shown in the analysis bar?</vt:lpstr>
      <vt:lpstr>Q2: How can you translate into Chinese your result list?</vt:lpstr>
      <vt:lpstr>Q2: How can you translate into Chinese your result list?</vt:lpstr>
      <vt:lpstr>PowerPoint Presentation</vt:lpstr>
      <vt:lpstr>Future/past webinars: </vt:lpstr>
      <vt:lpstr>Next webinar</vt:lpstr>
      <vt:lpstr>Global Brand Database: webinar</vt:lpstr>
      <vt:lpstr>Global Design Database: webinar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Q: How can I search patents in languages other than English? Can I search by English keywords or keywords in original language? </vt:lpstr>
      <vt:lpstr>PowerPoint Presentation</vt:lpstr>
    </vt:vector>
  </TitlesOfParts>
  <Company>World Intellectual Property 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AMMANN Sandrine</dc:creator>
  <cp:lastModifiedBy>AMMANN Sandrine</cp:lastModifiedBy>
  <cp:revision>10</cp:revision>
  <dcterms:created xsi:type="dcterms:W3CDTF">2019-07-25T07:34:31Z</dcterms:created>
  <dcterms:modified xsi:type="dcterms:W3CDTF">2019-07-25T11:43:07Z</dcterms:modified>
</cp:coreProperties>
</file>