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13"/>
  </p:notesMasterIdLst>
  <p:handoutMasterIdLst>
    <p:handoutMasterId r:id="rId14"/>
  </p:handoutMasterIdLst>
  <p:sldIdLst>
    <p:sldId id="1407" r:id="rId2"/>
    <p:sldId id="1670" r:id="rId3"/>
    <p:sldId id="1675" r:id="rId4"/>
    <p:sldId id="1677" r:id="rId5"/>
    <p:sldId id="1683" r:id="rId6"/>
    <p:sldId id="1685" r:id="rId7"/>
    <p:sldId id="1687" r:id="rId8"/>
    <p:sldId id="1684" r:id="rId9"/>
    <p:sldId id="1686" r:id="rId10"/>
    <p:sldId id="1479" r:id="rId11"/>
    <p:sldId id="1442" r:id="rId12"/>
  </p:sldIdLst>
  <p:sldSz cx="12192000" cy="6858000"/>
  <p:notesSz cx="6858000" cy="9144000"/>
  <p:custDataLst>
    <p:tags r:id="rId15"/>
  </p:custDataLst>
  <p:defaultTextStyle>
    <a:defPPr>
      <a:defRPr lang="en-US"/>
    </a:defPPr>
    <a:lvl1pPr marL="0" indent="0">
      <a:lnSpc>
        <a:spcPct val="100000"/>
      </a:lnSpc>
      <a:spcBef>
        <a:spcPts val="0"/>
      </a:spcBef>
      <a:spcAft>
        <a:spcPts val="600"/>
      </a:spcAft>
      <a:buNone/>
      <a:defRPr sz="2000" baseline="0">
        <a:solidFill>
          <a:schemeClr val="tx1"/>
        </a:solidFill>
        <a:latin typeface="+mn-lt"/>
      </a:defRPr>
    </a:lvl1pPr>
    <a:lvl2pPr marL="432000" indent="-432000">
      <a:lnSpc>
        <a:spcPct val="100000"/>
      </a:lnSpc>
      <a:spcBef>
        <a:spcPts val="0"/>
      </a:spcBef>
      <a:spcAft>
        <a:spcPts val="600"/>
      </a:spcAft>
      <a:buClr>
        <a:schemeClr val="accent4"/>
      </a:buClr>
      <a:buFont typeface="Arial" panose="020B0604020202020204" pitchFamily="34" charset="0"/>
      <a:buChar char="•"/>
      <a:defRPr sz="2000" baseline="0">
        <a:solidFill>
          <a:schemeClr val="tx1"/>
        </a:solidFill>
        <a:latin typeface="+mn-lt"/>
      </a:defRPr>
    </a:lvl2pPr>
    <a:lvl3pPr marL="864000" indent="-432000">
      <a:lnSpc>
        <a:spcPct val="100000"/>
      </a:lnSpc>
      <a:spcBef>
        <a:spcPts val="0"/>
      </a:spcBef>
      <a:spcAft>
        <a:spcPts val="600"/>
      </a:spcAft>
      <a:buClr>
        <a:schemeClr val="accent4"/>
      </a:buClr>
      <a:buFont typeface="Arial" panose="020B0604020202020204" pitchFamily="34" charset="0"/>
      <a:buChar char="‒"/>
      <a:defRPr sz="2000" baseline="0">
        <a:solidFill>
          <a:schemeClr val="tx1"/>
        </a:solidFill>
        <a:latin typeface="+mn-lt"/>
      </a:defRPr>
    </a:lvl3pPr>
    <a:lvl4pPr marL="432000" indent="-457200">
      <a:lnSpc>
        <a:spcPct val="100000"/>
      </a:lnSpc>
      <a:spcBef>
        <a:spcPts val="0"/>
      </a:spcBef>
      <a:spcAft>
        <a:spcPts val="600"/>
      </a:spcAft>
      <a:buClr>
        <a:schemeClr val="accent4"/>
      </a:buClr>
      <a:buFont typeface="+mj-lt"/>
      <a:buAutoNum type="arabicPeriod"/>
      <a:defRPr sz="2000" baseline="0">
        <a:solidFill>
          <a:schemeClr val="tx1"/>
        </a:solidFill>
        <a:latin typeface="+mn-lt"/>
      </a:defRPr>
    </a:lvl4pPr>
    <a:lvl5pPr marL="889200" indent="-457200">
      <a:lnSpc>
        <a:spcPct val="100000"/>
      </a:lnSpc>
      <a:spcBef>
        <a:spcPts val="0"/>
      </a:spcBef>
      <a:spcAft>
        <a:spcPts val="600"/>
      </a:spcAft>
      <a:buClr>
        <a:schemeClr val="accent4"/>
      </a:buClr>
      <a:buFont typeface="+mj-lt"/>
      <a:buAutoNum type="alphaLcPeriod"/>
      <a:defRPr sz="2000" baseline="0">
        <a:solidFill>
          <a:schemeClr val="tx1"/>
        </a:solidFill>
        <a:latin typeface="+mn-lt"/>
      </a:defRPr>
    </a:lvl5pPr>
    <a:lvl6pPr marL="0" indent="0">
      <a:lnSpc>
        <a:spcPct val="100000"/>
      </a:lnSpc>
      <a:spcBef>
        <a:spcPts val="0"/>
      </a:spcBef>
      <a:spcAft>
        <a:spcPts val="600"/>
      </a:spcAft>
      <a:buFontTx/>
      <a:buNone/>
      <a:defRPr sz="2000" cap="all" baseline="0">
        <a:solidFill>
          <a:schemeClr val="accent4"/>
        </a:solidFill>
      </a:defRPr>
    </a:lvl6pPr>
    <a:lvl7pPr marL="0" indent="0">
      <a:lnSpc>
        <a:spcPct val="100000"/>
      </a:lnSpc>
      <a:spcBef>
        <a:spcPts val="0"/>
      </a:spcBef>
      <a:spcAft>
        <a:spcPts val="600"/>
      </a:spcAft>
      <a:buFontTx/>
      <a:buNone/>
      <a:defRPr sz="2000" b="1">
        <a:solidFill>
          <a:schemeClr val="accent4"/>
        </a:solidFill>
      </a:defRPr>
    </a:lvl7pPr>
    <a:lvl8pPr marL="432000" indent="-432000">
      <a:lnSpc>
        <a:spcPct val="100000"/>
      </a:lnSpc>
      <a:spcBef>
        <a:spcPts val="0"/>
      </a:spcBef>
      <a:spcAft>
        <a:spcPts val="600"/>
      </a:spcAft>
      <a:buClr>
        <a:schemeClr val="tx1"/>
      </a:buClr>
      <a:buFont typeface="Arial" panose="020B0604020202020204" pitchFamily="34" charset="0"/>
      <a:buChar char="•"/>
      <a:defRPr sz="2000" baseline="0">
        <a:solidFill>
          <a:schemeClr val="tx1"/>
        </a:solidFill>
        <a:latin typeface="+mn-lt"/>
      </a:defRPr>
    </a:lvl8pPr>
    <a:lvl9pPr marL="864000" indent="-432000">
      <a:lnSpc>
        <a:spcPct val="100000"/>
      </a:lnSpc>
      <a:spcBef>
        <a:spcPts val="0"/>
      </a:spcBef>
      <a:spcAft>
        <a:spcPts val="600"/>
      </a:spcAft>
      <a:buClr>
        <a:schemeClr val="tx1"/>
      </a:buClr>
      <a:buFont typeface="Arial" panose="020B0604020202020204" pitchFamily="34" charset="0"/>
      <a:buChar char="•"/>
      <a:defRPr sz="2000" baseline="0">
        <a:solidFill>
          <a:schemeClr val="tx1"/>
        </a:solidFill>
        <a:latin typeface="+mn-lt"/>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0033"/>
    <a:srgbClr val="505355"/>
    <a:srgbClr val="D3D4D5"/>
    <a:srgbClr val="DDD8D7"/>
    <a:srgbClr val="BAB0AF"/>
    <a:srgbClr val="E5E1DC"/>
    <a:srgbClr val="E6DED8"/>
    <a:srgbClr val="000000"/>
    <a:srgbClr val="F2F6F6"/>
    <a:srgbClr val="FB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817EA92-75D0-4044-A80A-286907CE0DE0}">
  <a:tblStyle styleId="{0817EA92-75D0-4044-A80A-286907CE0DE0}" styleName="KWM Table Style 1">
    <a:wholeTbl>
      <a:tcTxStyle b="off">
        <a:fontRef idx="minor">
          <a:prstClr val="black"/>
        </a:fontRef>
        <a:schemeClr val="dk1"/>
      </a:tcTxStyle>
      <a:tcStyle>
        <a:tcBdr>
          <a:left>
            <a:ln w="6350" cmpd="sng">
              <a:solidFill>
                <a:schemeClr val="lt1"/>
              </a:solidFill>
            </a:ln>
          </a:left>
          <a:right>
            <a:ln w="6350" cmpd="sng">
              <a:solidFill>
                <a:schemeClr val="lt1"/>
              </a:solidFill>
            </a:ln>
          </a:right>
          <a:top>
            <a:ln w="6350" cmpd="sng">
              <a:solidFill>
                <a:schemeClr val="lt1"/>
              </a:solidFill>
            </a:ln>
          </a:top>
          <a:bottom>
            <a:ln w="6350" cmpd="sng">
              <a:solidFill>
                <a:schemeClr val="lt1"/>
              </a:solidFill>
            </a:ln>
          </a:bottom>
          <a:insideH>
            <a:ln w="6350" cmpd="sng">
              <a:solidFill>
                <a:schemeClr val="lt1"/>
              </a:solidFill>
            </a:ln>
          </a:insideH>
          <a:insideV>
            <a:ln w="6350" cmpd="sng">
              <a:solidFill>
                <a:schemeClr val="lt1"/>
              </a:solidFill>
            </a:ln>
          </a:insideV>
        </a:tcBdr>
        <a:fill>
          <a:solidFill>
            <a:schemeClr val="dk2"/>
          </a:solidFill>
        </a:fill>
      </a:tcStyle>
    </a:wholeTbl>
    <a:band1H>
      <a:tcStyle>
        <a:tcBdr/>
        <a:fill>
          <a:solidFill>
            <a:schemeClr val="dk2"/>
          </a:solidFill>
        </a:fill>
      </a:tcStyle>
    </a:band1H>
    <a:band2H>
      <a:tcStyle>
        <a:tcBdr/>
        <a:fill>
          <a:solidFill>
            <a:schemeClr val="lt1"/>
          </a:solidFill>
        </a:fill>
      </a:tcStyle>
    </a:band2H>
    <a:band1V>
      <a:tcStyle>
        <a:tcBdr/>
        <a:fill>
          <a:solidFill>
            <a:schemeClr val="lt1"/>
          </a:solidFill>
        </a:fill>
      </a:tcStyle>
    </a:band1V>
    <a:band2V>
      <a:tcStyle>
        <a:tcBdr/>
      </a:tcStyle>
    </a:band2V>
    <a:lastCol>
      <a:tcTxStyle b="on">
        <a:fontRef idx="minor">
          <a:prstClr val="black"/>
        </a:fontRef>
        <a:schemeClr val="dk1"/>
      </a:tcTxStyle>
      <a:tcStyle>
        <a:tcBdr/>
        <a:fill>
          <a:solidFill>
            <a:srgbClr val="D3D4D5"/>
          </a:solidFill>
        </a:fill>
      </a:tcStyle>
    </a:lastCol>
    <a:firstCol>
      <a:tcTxStyle b="on">
        <a:fontRef idx="minor">
          <a:prstClr val="black"/>
        </a:fontRef>
        <a:schemeClr val="dk1"/>
      </a:tcTxStyle>
      <a:tcStyle>
        <a:tcBdr/>
        <a:fill>
          <a:solidFill>
            <a:srgbClr val="D3D4D5"/>
          </a:solidFill>
        </a:fill>
      </a:tcStyle>
    </a:firstCol>
    <a:lastRow>
      <a:tcTxStyle b="on">
        <a:fontRef idx="minor">
          <a:prstClr val="black"/>
        </a:fontRef>
        <a:schemeClr val="dk1"/>
      </a:tcTxStyle>
      <a:tcStyle>
        <a:tcBdr>
          <a:top>
            <a:ln w="6350" cmpd="sng">
              <a:solidFill>
                <a:schemeClr val="dk1"/>
              </a:solidFill>
            </a:ln>
          </a:top>
        </a:tcBdr>
        <a:fill>
          <a:solidFill>
            <a:srgbClr val="D3D4D5"/>
          </a:solidFill>
        </a:fill>
      </a:tcStyle>
    </a:lastRow>
    <a:firstRow>
      <a:tcTxStyle b="on">
        <a:fontRef idx="minor">
          <a:prstClr val="black"/>
        </a:fontRef>
        <a:schemeClr val="lt1"/>
      </a:tcTxStyle>
      <a:tcStyle>
        <a:tcBdr>
          <a:bottom>
            <a:ln w="6350" cmpd="sng">
              <a:solidFill>
                <a:schemeClr val="lt1"/>
              </a:solidFill>
            </a:ln>
          </a:bottom>
        </a:tcBdr>
        <a:fill>
          <a:solidFill>
            <a:schemeClr val="accent3"/>
          </a:solidFill>
        </a:fill>
      </a:tcStyle>
    </a:firstRow>
  </a:tblStyle>
  <a:tblStyle styleId="{0817EA92-75D0-4044-A80A-286907CE0DDE}" styleName="KWM Table Style 2">
    <a:wholeTbl>
      <a:tcTxStyle b="off">
        <a:fontRef idx="minor">
          <a:prstClr val="black"/>
        </a:fontRef>
        <a:schemeClr val="dk1"/>
      </a:tcTxStyle>
      <a:tcStyle>
        <a:tcBdr>
          <a:left>
            <a:ln w="0" cmpd="sng">
              <a:solidFill>
                <a:schemeClr val="dk1"/>
              </a:solidFill>
            </a:ln>
          </a:left>
          <a:right>
            <a:ln w="0" cmpd="sng">
              <a:solidFill>
                <a:schemeClr val="dk1"/>
              </a:solidFill>
            </a:ln>
          </a:right>
          <a:top>
            <a:ln w="6350" cmpd="sng">
              <a:solidFill>
                <a:schemeClr val="dk1"/>
              </a:solidFill>
            </a:ln>
          </a:top>
          <a:bottom>
            <a:ln w="6350" cmpd="sng">
              <a:solidFill>
                <a:schemeClr val="dk1"/>
              </a:solidFill>
            </a:ln>
          </a:bottom>
          <a:insideH>
            <a:ln w="6350" cmpd="sng">
              <a:solidFill>
                <a:schemeClr val="dk1"/>
              </a:solidFill>
            </a:ln>
          </a:insideH>
          <a:insideV>
            <a:ln w="0" cmpd="sng">
              <a:solidFill>
                <a:schemeClr val="dk1"/>
              </a:solidFill>
            </a:ln>
          </a:insideV>
        </a:tcBdr>
        <a:fill>
          <a:solidFill>
            <a:schemeClr val="lt1"/>
          </a:solidFill>
        </a:fill>
      </a:tcStyle>
    </a:wholeTbl>
    <a:band1H>
      <a:tcStyle>
        <a:tcBdr/>
        <a:fill>
          <a:solidFill>
            <a:schemeClr val="dk2"/>
          </a:solidFill>
        </a:fill>
      </a:tcStyle>
    </a:band1H>
    <a:band2H>
      <a:tcStyle>
        <a:tcBdr/>
      </a:tcStyle>
    </a:band2H>
    <a:band1V>
      <a:tcStyle>
        <a:tcBdr/>
        <a:fill>
          <a:solidFill>
            <a:schemeClr val="dk2"/>
          </a:solidFill>
        </a:fill>
      </a:tcStyle>
    </a:band1V>
    <a:band2V>
      <a:tcStyle>
        <a:tcBdr/>
      </a:tcStyle>
    </a:band2V>
    <a:lastCol>
      <a:tcTxStyle b="on">
        <a:fontRef idx="minor">
          <a:prstClr val="black"/>
        </a:fontRef>
        <a:schemeClr val="dk1"/>
      </a:tcTxStyle>
      <a:tcStyle>
        <a:tcBdr/>
        <a:fill>
          <a:solidFill>
            <a:srgbClr val="DDD8D7"/>
          </a:solidFill>
        </a:fill>
      </a:tcStyle>
    </a:lastCol>
    <a:firstCol>
      <a:tcTxStyle b="on">
        <a:fontRef idx="minor">
          <a:prstClr val="black"/>
        </a:fontRef>
        <a:schemeClr val="dk1"/>
      </a:tcTxStyle>
      <a:tcStyle>
        <a:tcBdr/>
        <a:fill>
          <a:solidFill>
            <a:srgbClr val="DDD8D7"/>
          </a:solidFill>
        </a:fill>
      </a:tcStyle>
    </a:firstCol>
    <a:lastRow>
      <a:tcTxStyle b="on">
        <a:fontRef idx="minor">
          <a:prstClr val="black"/>
        </a:fontRef>
        <a:schemeClr val="dk1"/>
      </a:tcTxStyle>
      <a:tcStyle>
        <a:tcBdr>
          <a:top>
            <a:ln w="6350" cmpd="sng">
              <a:solidFill>
                <a:schemeClr val="dk1"/>
              </a:solidFill>
            </a:ln>
          </a:top>
        </a:tcBdr>
        <a:fill>
          <a:solidFill>
            <a:srgbClr val="DDD8D7"/>
          </a:solidFill>
        </a:fill>
      </a:tcStyle>
    </a:lastRow>
    <a:firstRow>
      <a:tcTxStyle b="on">
        <a:fontRef idx="minor">
          <a:prstClr val="black"/>
        </a:fontRef>
        <a:schemeClr val="lt1"/>
      </a:tcTxStyle>
      <a:tcStyle>
        <a:tcBdr>
          <a:top>
            <a:ln w="6350" cmpd="sng">
              <a:solidFill>
                <a:schemeClr val="lt1"/>
              </a:solidFill>
            </a:ln>
          </a:top>
          <a:bottom>
            <a:ln w="6350" cmpd="sng">
              <a:solidFill>
                <a:schemeClr val="lt1"/>
              </a:solidFill>
            </a:ln>
          </a:bottom>
        </a:tcBdr>
        <a:fill>
          <a:solidFill>
            <a:schemeClr val="accent6"/>
          </a:solidFill>
        </a:fill>
      </a:tcStyle>
    </a:firstRow>
  </a:tblStyle>
  <a:tblStyle styleId="{0817EA92-75D0-4044-A80A-286907CE0DDD}" styleName="KWM Table Style 3">
    <a:wholeTbl>
      <a:tcTxStyle b="off">
        <a:fontRef idx="minor">
          <a:prstClr val="black"/>
        </a:fontRef>
        <a:schemeClr val="dk1"/>
      </a:tcTxStyle>
      <a:tcStyle>
        <a:tcBdr>
          <a:left>
            <a:ln w="0" cmpd="sng">
              <a:solidFill>
                <a:schemeClr val="dk1"/>
              </a:solidFill>
            </a:ln>
          </a:left>
          <a:right>
            <a:ln w="0" cmpd="sng">
              <a:solidFill>
                <a:schemeClr val="dk1"/>
              </a:solidFill>
            </a:ln>
          </a:right>
          <a:top>
            <a:ln w="6350" cmpd="sng">
              <a:solidFill>
                <a:schemeClr val="dk1"/>
              </a:solidFill>
            </a:ln>
          </a:top>
          <a:bottom>
            <a:ln w="6350" cmpd="sng">
              <a:solidFill>
                <a:schemeClr val="dk1"/>
              </a:solidFill>
            </a:ln>
          </a:bottom>
          <a:insideH>
            <a:ln w="6350" cmpd="sng">
              <a:solidFill>
                <a:schemeClr val="dk1"/>
              </a:solidFill>
            </a:ln>
          </a:insideH>
          <a:insideV>
            <a:ln w="0" cmpd="sng">
              <a:solidFill>
                <a:schemeClr val="dk1"/>
              </a:solidFill>
            </a:ln>
          </a:insideV>
        </a:tcBdr>
        <a:fill>
          <a:solidFill>
            <a:schemeClr val="lt1"/>
          </a:solidFill>
        </a:fill>
      </a:tcStyle>
    </a:wholeTbl>
    <a:band1H>
      <a:tcStyle>
        <a:tcBdr/>
        <a:fill>
          <a:solidFill>
            <a:schemeClr val="dk2"/>
          </a:solidFill>
        </a:fill>
      </a:tcStyle>
    </a:band1H>
    <a:band2H>
      <a:tcStyle>
        <a:tcBdr/>
      </a:tcStyle>
    </a:band2H>
    <a:band1V>
      <a:tcStyle>
        <a:tcBdr/>
        <a:fill>
          <a:solidFill>
            <a:schemeClr val="dk2"/>
          </a:solidFill>
        </a:fill>
      </a:tcStyle>
    </a:band1V>
    <a:band2V>
      <a:tcStyle>
        <a:tcBdr/>
      </a:tcStyle>
    </a:band2V>
    <a:lastCol>
      <a:tcTxStyle b="on">
        <a:fontRef idx="minor">
          <a:prstClr val="black"/>
        </a:fontRef>
        <a:schemeClr val="dk1"/>
      </a:tcTxStyle>
      <a:tcStyle>
        <a:tcBdr/>
        <a:fill>
          <a:solidFill>
            <a:srgbClr val="D3D4D5"/>
          </a:solidFill>
        </a:fill>
      </a:tcStyle>
    </a:lastCol>
    <a:firstCol>
      <a:tcTxStyle b="on">
        <a:fontRef idx="minor">
          <a:prstClr val="black"/>
        </a:fontRef>
        <a:schemeClr val="dk1"/>
      </a:tcTxStyle>
      <a:tcStyle>
        <a:tcBdr/>
        <a:fill>
          <a:solidFill>
            <a:srgbClr val="D3D4D5"/>
          </a:solidFill>
        </a:fill>
      </a:tcStyle>
    </a:firstCol>
    <a:lastRow>
      <a:tcTxStyle b="on">
        <a:fontRef idx="minor">
          <a:prstClr val="black"/>
        </a:fontRef>
        <a:schemeClr val="dk1"/>
      </a:tcTxStyle>
      <a:tcStyle>
        <a:tcBdr>
          <a:top>
            <a:ln w="6350" cmpd="sng">
              <a:solidFill>
                <a:schemeClr val="dk1"/>
              </a:solidFill>
            </a:ln>
          </a:top>
        </a:tcBdr>
        <a:fill>
          <a:solidFill>
            <a:srgbClr val="D3D4D5"/>
          </a:solidFill>
        </a:fill>
      </a:tcStyle>
    </a:lastRow>
    <a:firstRow>
      <a:tcTxStyle b="on">
        <a:fontRef idx="minor">
          <a:prstClr val="black"/>
        </a:fontRef>
        <a:schemeClr val="lt1"/>
      </a:tcTxStyle>
      <a:tcStyle>
        <a:tcBdr>
          <a:top>
            <a:ln w="6350" cmpd="sng">
              <a:solidFill>
                <a:schemeClr val="lt1"/>
              </a:solidFill>
            </a:ln>
          </a:top>
          <a:bottom>
            <a:ln w="6350" cmpd="sng">
              <a:solidFill>
                <a:schemeClr val="lt1"/>
              </a:solidFill>
            </a:ln>
          </a:bottom>
        </a:tcBdr>
        <a:fill>
          <a:solidFill>
            <a:schemeClr val="accent3"/>
          </a:solidFill>
        </a:fill>
      </a:tcStyle>
    </a:firstRow>
  </a:tblStyle>
  <a:tblStyle styleId="{0817EA92-75D0-4044-A80A-286907CE0DDB}" styleName="KWM Table Style 4">
    <a:wholeTbl>
      <a:tcTxStyle b="off">
        <a:fontRef idx="minor">
          <a:prstClr val="black"/>
        </a:fontRef>
        <a:schemeClr val="dk1"/>
      </a:tcTxStyle>
      <a:tcStyle>
        <a:tcBdr>
          <a:left>
            <a:ln w="6350" cmpd="sng">
              <a:solidFill>
                <a:schemeClr val="lt1"/>
              </a:solidFill>
            </a:ln>
          </a:left>
          <a:right>
            <a:ln w="6350" cmpd="sng">
              <a:solidFill>
                <a:schemeClr val="lt1"/>
              </a:solidFill>
            </a:ln>
          </a:right>
          <a:top>
            <a:ln w="6350" cmpd="sng">
              <a:solidFill>
                <a:schemeClr val="lt1"/>
              </a:solidFill>
            </a:ln>
          </a:top>
          <a:bottom>
            <a:ln w="6350" cmpd="sng">
              <a:solidFill>
                <a:schemeClr val="lt1"/>
              </a:solidFill>
            </a:ln>
          </a:bottom>
          <a:insideH>
            <a:ln w="6350" cmpd="sng">
              <a:solidFill>
                <a:schemeClr val="lt1"/>
              </a:solidFill>
            </a:ln>
          </a:insideH>
          <a:insideV>
            <a:ln w="6350" cmpd="sng">
              <a:solidFill>
                <a:schemeClr val="lt1"/>
              </a:solidFill>
            </a:ln>
          </a:insideV>
        </a:tcBdr>
        <a:fill>
          <a:solidFill>
            <a:schemeClr val="dk2"/>
          </a:solidFill>
        </a:fill>
      </a:tcStyle>
    </a:wholeTbl>
    <a:band1H>
      <a:tcStyle>
        <a:tcBdr/>
        <a:fill>
          <a:solidFill>
            <a:schemeClr val="dk2"/>
          </a:solidFill>
        </a:fill>
      </a:tcStyle>
    </a:band1H>
    <a:band2H>
      <a:tcStyle>
        <a:tcBdr/>
        <a:fill>
          <a:solidFill>
            <a:schemeClr val="lt1"/>
          </a:solidFill>
        </a:fill>
      </a:tcStyle>
    </a:band2H>
    <a:band1V>
      <a:tcStyle>
        <a:tcBdr/>
        <a:fill>
          <a:solidFill>
            <a:schemeClr val="lt1"/>
          </a:solidFill>
        </a:fill>
      </a:tcStyle>
    </a:band1V>
    <a:band2V>
      <a:tcStyle>
        <a:tcBdr/>
      </a:tcStyle>
    </a:band2V>
    <a:lastCol>
      <a:tcTxStyle b="on">
        <a:fontRef idx="minor">
          <a:prstClr val="black"/>
        </a:fontRef>
        <a:schemeClr val="dk1"/>
      </a:tcTxStyle>
      <a:tcStyle>
        <a:tcBdr/>
        <a:fill>
          <a:solidFill>
            <a:srgbClr val="DDD8D7"/>
          </a:solidFill>
        </a:fill>
      </a:tcStyle>
    </a:lastCol>
    <a:firstCol>
      <a:tcTxStyle b="on">
        <a:fontRef idx="minor">
          <a:prstClr val="black"/>
        </a:fontRef>
        <a:schemeClr val="dk1"/>
      </a:tcTxStyle>
      <a:tcStyle>
        <a:tcBdr/>
        <a:fill>
          <a:solidFill>
            <a:srgbClr val="DDD8D7"/>
          </a:solidFill>
        </a:fill>
      </a:tcStyle>
    </a:firstCol>
    <a:lastRow>
      <a:tcTxStyle b="on">
        <a:fontRef idx="minor">
          <a:prstClr val="black"/>
        </a:fontRef>
        <a:schemeClr val="dk1"/>
      </a:tcTxStyle>
      <a:tcStyle>
        <a:tcBdr>
          <a:top>
            <a:ln w="6350" cmpd="sng">
              <a:solidFill>
                <a:schemeClr val="lt1"/>
              </a:solidFill>
            </a:ln>
          </a:top>
        </a:tcBdr>
        <a:fill>
          <a:solidFill>
            <a:srgbClr val="DDD8D7"/>
          </a:solidFill>
        </a:fill>
      </a:tcStyle>
    </a:lastRow>
    <a:firstRow>
      <a:tcTxStyle b="on">
        <a:fontRef idx="minor">
          <a:prstClr val="black"/>
        </a:fontRef>
        <a:schemeClr val="lt1"/>
      </a:tcTxStyle>
      <a:tcStyle>
        <a:tcBdr>
          <a:bottom>
            <a:ln w="6350" cmpd="sng">
              <a:solidFill>
                <a:schemeClr val="lt1"/>
              </a:solidFill>
            </a:ln>
          </a:bottom>
        </a:tcBdr>
        <a:fill>
          <a:solidFill>
            <a:schemeClr val="accent6"/>
          </a:solidFill>
        </a:fill>
      </a:tcStyle>
    </a:firstRow>
  </a:tblStyle>
  <a:tblStyle styleId="{0817EA92-75D0-4044-A80A-286907CE0DEB}" styleName="KWM Table Style 5">
    <a:wholeTbl>
      <a:tcTxStyle b="off">
        <a:fontRef idx="minor">
          <a:prstClr val="black"/>
        </a:fontRef>
        <a:schemeClr val="dk1"/>
      </a:tcTxStyle>
      <a:tcStyle>
        <a:tcBdr>
          <a:left>
            <a:ln w="6350" cmpd="sng">
              <a:solidFill>
                <a:schemeClr val="lt1"/>
              </a:solidFill>
            </a:ln>
          </a:left>
          <a:right>
            <a:ln w="6350" cmpd="sng">
              <a:solidFill>
                <a:schemeClr val="lt1"/>
              </a:solidFill>
            </a:ln>
          </a:right>
          <a:top>
            <a:ln w="6350" cmpd="sng">
              <a:solidFill>
                <a:schemeClr val="lt1"/>
              </a:solidFill>
            </a:ln>
          </a:top>
          <a:bottom>
            <a:ln w="6350" cmpd="sng">
              <a:solidFill>
                <a:schemeClr val="lt1"/>
              </a:solidFill>
            </a:ln>
          </a:bottom>
          <a:insideH>
            <a:ln w="6350" cmpd="sng">
              <a:solidFill>
                <a:schemeClr val="lt1"/>
              </a:solidFill>
            </a:ln>
          </a:insideH>
          <a:insideV>
            <a:ln w="6350" cmpd="sng">
              <a:solidFill>
                <a:schemeClr val="lt1"/>
              </a:solidFill>
            </a:ln>
          </a:insideV>
        </a:tcBdr>
        <a:fill>
          <a:solidFill>
            <a:schemeClr val="dk2"/>
          </a:solidFill>
        </a:fill>
      </a:tcStyle>
    </a:wholeTbl>
    <a:band1H>
      <a:tcStyle>
        <a:tcBdr/>
        <a:fill>
          <a:solidFill>
            <a:schemeClr val="dk2"/>
          </a:solidFill>
        </a:fill>
      </a:tcStyle>
    </a:band1H>
    <a:band2H>
      <a:tcStyle>
        <a:tcBdr/>
        <a:fill>
          <a:solidFill>
            <a:schemeClr val="lt1"/>
          </a:solidFill>
        </a:fill>
      </a:tcStyle>
    </a:band2H>
    <a:band1V>
      <a:tcStyle>
        <a:tcBdr/>
        <a:fill>
          <a:solidFill>
            <a:schemeClr val="lt1"/>
          </a:solidFill>
        </a:fill>
      </a:tcStyle>
    </a:band1V>
    <a:band2V>
      <a:tcStyle>
        <a:tcBdr/>
      </a:tcStyle>
    </a:band2V>
    <a:lastCol>
      <a:tcTxStyle b="on">
        <a:fontRef idx="minor">
          <a:prstClr val="black"/>
        </a:fontRef>
        <a:schemeClr val="dk1"/>
      </a:tcTxStyle>
      <a:tcStyle>
        <a:tcBdr/>
        <a:fill>
          <a:solidFill>
            <a:srgbClr val="D3D4D5"/>
          </a:solidFill>
        </a:fill>
      </a:tcStyle>
    </a:lastCol>
    <a:firstCol>
      <a:tcTxStyle b="on">
        <a:fontRef idx="minor">
          <a:prstClr val="black"/>
        </a:fontRef>
        <a:schemeClr val="dk1"/>
      </a:tcTxStyle>
      <a:tcStyle>
        <a:tcBdr/>
        <a:fill>
          <a:solidFill>
            <a:srgbClr val="D3D4D5"/>
          </a:solidFill>
        </a:fill>
      </a:tcStyle>
    </a:firstCol>
    <a:lastRow>
      <a:tcTxStyle b="on">
        <a:fontRef idx="minor">
          <a:prstClr val="black"/>
        </a:fontRef>
        <a:schemeClr val="dk1"/>
      </a:tcTxStyle>
      <a:tcStyle>
        <a:tcBdr>
          <a:top>
            <a:ln w="12700" cmpd="sng">
              <a:solidFill>
                <a:schemeClr val="dk1"/>
              </a:solidFill>
            </a:ln>
          </a:top>
          <a:bottom>
            <a:ln w="12700" cmpd="sng">
              <a:solidFill>
                <a:schemeClr val="dk1"/>
              </a:solidFill>
            </a:ln>
          </a:bottom>
        </a:tcBdr>
        <a:fill>
          <a:solidFill>
            <a:schemeClr val="lt1"/>
          </a:solidFill>
        </a:fill>
      </a:tcStyle>
    </a:lastRow>
    <a:firstRow>
      <a:tcTxStyle b="on">
        <a:fontRef idx="minor">
          <a:prstClr val="black"/>
        </a:fontRef>
        <a:schemeClr val="lt1"/>
      </a:tcTxStyle>
      <a:tcStyle>
        <a:tcBdr>
          <a:bottom>
            <a:ln w="6350" cmpd="sng">
              <a:solidFill>
                <a:schemeClr val="lt1"/>
              </a:solidFill>
            </a:ln>
          </a:bottom>
        </a:tcBdr>
        <a:fill>
          <a:solidFill>
            <a:schemeClr val="accent3"/>
          </a:solidFill>
        </a:fill>
      </a:tcStyle>
    </a:firstRow>
  </a:tblStyle>
  <a:tblStyle styleId="{0817EA92-75D0-4044-A80A-286907CE0DDC}" styleName="KWM Table Style 6">
    <a:wholeTbl>
      <a:tcTxStyle b="off">
        <a:fontRef idx="minor">
          <a:prstClr val="black"/>
        </a:fontRef>
        <a:schemeClr val="dk1"/>
      </a:tcTxStyle>
      <a:tcStyle>
        <a:tcBdr>
          <a:left>
            <a:ln w="0" cmpd="sng">
              <a:solidFill>
                <a:schemeClr val="dk1"/>
              </a:solidFill>
            </a:ln>
          </a:left>
          <a:right>
            <a:ln w="0" cmpd="sng">
              <a:solidFill>
                <a:schemeClr val="dk1"/>
              </a:solidFill>
            </a:ln>
          </a:right>
          <a:top>
            <a:ln w="6350" cmpd="sng">
              <a:solidFill>
                <a:schemeClr val="dk1"/>
              </a:solidFill>
            </a:ln>
          </a:top>
          <a:bottom>
            <a:ln w="6350" cmpd="sng">
              <a:solidFill>
                <a:schemeClr val="dk1"/>
              </a:solidFill>
            </a:ln>
          </a:bottom>
          <a:insideH>
            <a:ln w="6350" cmpd="sng">
              <a:solidFill>
                <a:schemeClr val="dk1"/>
              </a:solidFill>
            </a:ln>
          </a:insideH>
          <a:insideV>
            <a:ln w="0" cmpd="sng">
              <a:solidFill>
                <a:schemeClr val="dk1"/>
              </a:solidFill>
            </a:ln>
          </a:insideV>
        </a:tcBdr>
        <a:fill>
          <a:solidFill>
            <a:schemeClr val="lt1"/>
          </a:solidFill>
        </a:fill>
      </a:tcStyle>
    </a:wholeTbl>
    <a:band1H>
      <a:tcStyle>
        <a:tcBdr/>
        <a:fill>
          <a:solidFill>
            <a:schemeClr val="dk2"/>
          </a:solidFill>
        </a:fill>
      </a:tcStyle>
    </a:band1H>
    <a:band2H>
      <a:tcStyle>
        <a:tcBdr/>
      </a:tcStyle>
    </a:band2H>
    <a:band1V>
      <a:tcStyle>
        <a:tcBdr/>
        <a:fill>
          <a:solidFill>
            <a:schemeClr val="dk2"/>
          </a:solidFill>
        </a:fill>
      </a:tcStyle>
    </a:band1V>
    <a:band2V>
      <a:tcStyle>
        <a:tcBdr/>
      </a:tcStyle>
    </a:band2V>
    <a:lastCol>
      <a:tcTxStyle b="on">
        <a:fontRef idx="minor">
          <a:prstClr val="black"/>
        </a:fontRef>
        <a:schemeClr val="dk1"/>
      </a:tcTxStyle>
      <a:tcStyle>
        <a:tcBdr/>
        <a:fill>
          <a:solidFill>
            <a:srgbClr val="E5E1DC"/>
          </a:solidFill>
        </a:fill>
      </a:tcStyle>
    </a:lastCol>
    <a:firstCol>
      <a:tcTxStyle b="on">
        <a:fontRef idx="minor">
          <a:prstClr val="black"/>
        </a:fontRef>
        <a:schemeClr val="dk1"/>
      </a:tcTxStyle>
      <a:tcStyle>
        <a:tcBdr/>
        <a:fill>
          <a:solidFill>
            <a:srgbClr val="E5E1DC"/>
          </a:solidFill>
        </a:fill>
      </a:tcStyle>
    </a:firstCol>
    <a:lastRow>
      <a:tcTxStyle b="on">
        <a:fontRef idx="minor">
          <a:prstClr val="black"/>
        </a:fontRef>
        <a:schemeClr val="lt1"/>
      </a:tcTxStyle>
      <a:tcStyle>
        <a:tcBdr>
          <a:top>
            <a:ln w="6350" cmpd="sng">
              <a:solidFill>
                <a:schemeClr val="dk1"/>
              </a:solidFill>
            </a:ln>
          </a:top>
        </a:tcBdr>
        <a:fill>
          <a:solidFill>
            <a:schemeClr val="accent4"/>
          </a:solidFill>
        </a:fill>
      </a:tcStyle>
    </a:lastRow>
    <a:firstRow>
      <a:tcTxStyle b="on">
        <a:fontRef idx="minor">
          <a:prstClr val="black"/>
        </a:fontRef>
        <a:schemeClr val="dk1"/>
      </a:tcTxStyle>
      <a:tcStyle>
        <a:tcBdr>
          <a:top>
            <a:ln w="6350" cmpd="sng">
              <a:solidFill>
                <a:schemeClr val="lt1"/>
              </a:solidFill>
            </a:ln>
          </a:top>
          <a:bottom>
            <a:ln w="6350" cmpd="sng">
              <a:solidFill>
                <a:schemeClr val="dk1"/>
              </a:solidFill>
            </a:ln>
          </a:bottom>
        </a:tcBdr>
        <a:fill>
          <a:solidFill>
            <a:schemeClr val="lt1"/>
          </a:solidFill>
        </a:fill>
      </a:tcStyle>
    </a:firstRow>
  </a:tblStyle>
  <a:tblStyle styleId="{0817EA92-75D0-4044-A80A-286907CE0DDF}" styleName="KWM Table Style 7">
    <a:wholeTbl>
      <a:tcTxStyle b="off">
        <a:fontRef idx="minor">
          <a:prstClr val="black"/>
        </a:fontRef>
        <a:schemeClr val="dk1"/>
      </a:tcTxStyle>
      <a:tcStyle>
        <a:tcBdr>
          <a:left>
            <a:ln w="0" cmpd="sng">
              <a:solidFill>
                <a:schemeClr val="dk1"/>
              </a:solidFill>
            </a:ln>
          </a:left>
          <a:right>
            <a:ln w="0" cmpd="sng">
              <a:solidFill>
                <a:schemeClr val="dk1"/>
              </a:solidFill>
            </a:ln>
          </a:right>
          <a:top>
            <a:ln w="6350" cmpd="sng">
              <a:solidFill>
                <a:schemeClr val="dk1"/>
              </a:solidFill>
            </a:ln>
          </a:top>
          <a:bottom>
            <a:ln w="6350" cmpd="sng">
              <a:solidFill>
                <a:schemeClr val="dk1"/>
              </a:solidFill>
            </a:ln>
          </a:bottom>
          <a:insideH>
            <a:ln w="6350" cmpd="sng">
              <a:solidFill>
                <a:schemeClr val="dk1"/>
              </a:solidFill>
            </a:ln>
          </a:insideH>
          <a:insideV>
            <a:ln w="0" cmpd="sng">
              <a:solidFill>
                <a:schemeClr val="dk1"/>
              </a:solidFill>
            </a:ln>
          </a:insideV>
        </a:tcBdr>
        <a:fill>
          <a:solidFill>
            <a:schemeClr val="lt1"/>
          </a:solidFill>
        </a:fill>
      </a:tcStyle>
    </a:wholeTbl>
    <a:band1H>
      <a:tcStyle>
        <a:tcBdr/>
        <a:fill>
          <a:solidFill>
            <a:schemeClr val="dk2"/>
          </a:solidFill>
        </a:fill>
      </a:tcStyle>
    </a:band1H>
    <a:band2H>
      <a:tcStyle>
        <a:tcBdr/>
      </a:tcStyle>
    </a:band2H>
    <a:band1V>
      <a:tcStyle>
        <a:tcBdr/>
        <a:fill>
          <a:solidFill>
            <a:schemeClr val="dk2"/>
          </a:solidFill>
        </a:fill>
      </a:tcStyle>
    </a:band1V>
    <a:band2V>
      <a:tcStyle>
        <a:tcBdr/>
      </a:tcStyle>
    </a:band2V>
    <a:lastCol>
      <a:tcTxStyle b="on">
        <a:fontRef idx="minor">
          <a:prstClr val="black"/>
        </a:fontRef>
        <a:schemeClr val="dk1"/>
      </a:tcTxStyle>
      <a:tcStyle>
        <a:tcBdr/>
        <a:fill>
          <a:solidFill>
            <a:srgbClr val="D3D4D5"/>
          </a:solidFill>
        </a:fill>
      </a:tcStyle>
    </a:lastCol>
    <a:firstCol>
      <a:tcTxStyle b="on">
        <a:fontRef idx="minor">
          <a:prstClr val="black"/>
        </a:fontRef>
        <a:schemeClr val="dk1"/>
      </a:tcTxStyle>
      <a:tcStyle>
        <a:tcBdr/>
        <a:fill>
          <a:solidFill>
            <a:srgbClr val="D3D4D5"/>
          </a:solidFill>
        </a:fill>
      </a:tcStyle>
    </a:firstCol>
    <a:lastRow>
      <a:tcTxStyle b="on">
        <a:fontRef idx="minor">
          <a:prstClr val="black"/>
        </a:fontRef>
        <a:schemeClr val="dk1"/>
      </a:tcTxStyle>
      <a:tcStyle>
        <a:tcBdr>
          <a:top>
            <a:ln w="12700" cmpd="sng">
              <a:solidFill>
                <a:schemeClr val="dk1"/>
              </a:solidFill>
            </a:ln>
          </a:top>
          <a:bottom>
            <a:ln w="12700" cmpd="sng">
              <a:solidFill>
                <a:schemeClr val="dk1"/>
              </a:solidFill>
            </a:ln>
          </a:bottom>
        </a:tcBdr>
        <a:fill>
          <a:solidFill>
            <a:schemeClr val="lt1"/>
          </a:solidFill>
        </a:fill>
      </a:tcStyle>
    </a:lastRow>
    <a:firstRow>
      <a:tcTxStyle b="on">
        <a:fontRef idx="minor">
          <a:prstClr val="black"/>
        </a:fontRef>
        <a:schemeClr val="lt1"/>
      </a:tcTxStyle>
      <a:tcStyle>
        <a:tcBdr>
          <a:top>
            <a:ln w="6350" cmpd="sng">
              <a:solidFill>
                <a:schemeClr val="lt1"/>
              </a:solidFill>
            </a:ln>
          </a:top>
          <a:bottom>
            <a:ln w="6350" cmpd="sng">
              <a:solidFill>
                <a:schemeClr val="lt1"/>
              </a:solidFill>
            </a:ln>
          </a:bottom>
        </a:tcBdr>
        <a:fill>
          <a:solidFill>
            <a:srgbClr val="50535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lt1"/>
      </a:tcTxStyle>
      <a:tcStyle>
        <a:tcBdr>
          <a:bottom>
            <a:ln w="127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27" autoAdjust="0"/>
    <p:restoredTop sz="66235" autoAdjust="0"/>
  </p:normalViewPr>
  <p:slideViewPr>
    <p:cSldViewPr snapToGrid="0" snapToObjects="1">
      <p:cViewPr varScale="1">
        <p:scale>
          <a:sx n="72" d="100"/>
          <a:sy n="72" d="100"/>
        </p:scale>
        <p:origin x="1248" y="78"/>
      </p:cViewPr>
      <p:guideLst/>
    </p:cSldViewPr>
  </p:slideViewPr>
  <p:outlineViewPr>
    <p:cViewPr>
      <p:scale>
        <a:sx n="50" d="100"/>
        <a:sy n="50" d="100"/>
      </p:scale>
      <p:origin x="0" y="-14616"/>
    </p:cViewPr>
  </p:outlineViewPr>
  <p:notesTextViewPr>
    <p:cViewPr>
      <p:scale>
        <a:sx n="3" d="2"/>
        <a:sy n="3" d="2"/>
      </p:scale>
      <p:origin x="0" y="0"/>
    </p:cViewPr>
  </p:notesTextViewPr>
  <p:sorterViewPr>
    <p:cViewPr varScale="1">
      <p:scale>
        <a:sx n="1" d="1"/>
        <a:sy n="1" d="1"/>
      </p:scale>
      <p:origin x="0" y="-49536"/>
    </p:cViewPr>
  </p:sorterViewPr>
  <p:notesViewPr>
    <p:cSldViewPr snapToGrid="0" snapToObjects="1">
      <p:cViewPr varScale="1">
        <p:scale>
          <a:sx n="117" d="100"/>
          <a:sy n="117" d="100"/>
        </p:scale>
        <p:origin x="41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9389A3-BEA4-4450-920C-2722A3E5A99F}" type="doc">
      <dgm:prSet loTypeId="urn:microsoft.com/office/officeart/2005/8/layout/hProcess9" loCatId="process" qsTypeId="urn:microsoft.com/office/officeart/2005/8/quickstyle/simple1" qsCatId="simple" csTypeId="urn:microsoft.com/office/officeart/2005/8/colors/colorful1" csCatId="colorful" phldr="1"/>
      <dgm:spPr/>
    </dgm:pt>
    <dgm:pt modelId="{BEFA6C90-14E9-4C24-8DB4-39DFB7535792}">
      <dgm:prSet phldrT="[Text]" custT="1"/>
      <dgm:spPr/>
      <dgm:t>
        <a:bodyPr/>
        <a:lstStyle/>
        <a:p>
          <a:r>
            <a:rPr lang="en-AU" sz="2800" dirty="0"/>
            <a:t>SCRAPING</a:t>
          </a:r>
        </a:p>
      </dgm:t>
    </dgm:pt>
    <dgm:pt modelId="{5B1F0E94-CCBD-4E6B-8784-66CBC92AB2F5}" type="parTrans" cxnId="{DDC78976-3FB2-448F-96EA-23F370650D08}">
      <dgm:prSet/>
      <dgm:spPr/>
      <dgm:t>
        <a:bodyPr/>
        <a:lstStyle/>
        <a:p>
          <a:endParaRPr lang="en-AU"/>
        </a:p>
      </dgm:t>
    </dgm:pt>
    <dgm:pt modelId="{7E5878EA-6403-4ED9-8F61-3FC215D50E56}" type="sibTrans" cxnId="{DDC78976-3FB2-448F-96EA-23F370650D08}">
      <dgm:prSet/>
      <dgm:spPr/>
      <dgm:t>
        <a:bodyPr/>
        <a:lstStyle/>
        <a:p>
          <a:endParaRPr lang="en-AU"/>
        </a:p>
      </dgm:t>
    </dgm:pt>
    <dgm:pt modelId="{B2A9C65C-92A7-4015-B322-08A6016E0739}">
      <dgm:prSet phldrT="[Text]" custT="1"/>
      <dgm:spPr>
        <a:solidFill>
          <a:schemeClr val="accent2"/>
        </a:solidFill>
      </dgm:spPr>
      <dgm:t>
        <a:bodyPr/>
        <a:lstStyle/>
        <a:p>
          <a:r>
            <a:rPr lang="en-AU" sz="2800" dirty="0"/>
            <a:t>STORING</a:t>
          </a:r>
        </a:p>
      </dgm:t>
    </dgm:pt>
    <dgm:pt modelId="{C5A24FC9-CEB2-4774-8A1C-600D72FEC200}" type="parTrans" cxnId="{1590581B-BA9B-4FEF-8879-9510505CAD6B}">
      <dgm:prSet/>
      <dgm:spPr/>
      <dgm:t>
        <a:bodyPr/>
        <a:lstStyle/>
        <a:p>
          <a:endParaRPr lang="en-AU"/>
        </a:p>
      </dgm:t>
    </dgm:pt>
    <dgm:pt modelId="{04985D67-6A7E-4F3E-A95B-A3CEEC1F7B46}" type="sibTrans" cxnId="{1590581B-BA9B-4FEF-8879-9510505CAD6B}">
      <dgm:prSet/>
      <dgm:spPr/>
      <dgm:t>
        <a:bodyPr/>
        <a:lstStyle/>
        <a:p>
          <a:endParaRPr lang="en-AU"/>
        </a:p>
      </dgm:t>
    </dgm:pt>
    <dgm:pt modelId="{68BDA435-7AAA-4145-B5DA-CE98B7A9CF75}" type="pres">
      <dgm:prSet presAssocID="{1C9389A3-BEA4-4450-920C-2722A3E5A99F}" presName="CompostProcess" presStyleCnt="0">
        <dgm:presLayoutVars>
          <dgm:dir/>
          <dgm:resizeHandles val="exact"/>
        </dgm:presLayoutVars>
      </dgm:prSet>
      <dgm:spPr/>
    </dgm:pt>
    <dgm:pt modelId="{52E0AEEF-3F13-476B-9E1E-C3F621FE03A8}" type="pres">
      <dgm:prSet presAssocID="{1C9389A3-BEA4-4450-920C-2722A3E5A99F}" presName="arrow" presStyleLbl="bgShp" presStyleIdx="0" presStyleCnt="1"/>
      <dgm:spPr/>
    </dgm:pt>
    <dgm:pt modelId="{7E5D5517-6D1B-409A-A66B-699744096C0F}" type="pres">
      <dgm:prSet presAssocID="{1C9389A3-BEA4-4450-920C-2722A3E5A99F}" presName="linearProcess" presStyleCnt="0"/>
      <dgm:spPr/>
    </dgm:pt>
    <dgm:pt modelId="{E0F18966-2CB0-4EBF-BD94-2CBCBD0CD811}" type="pres">
      <dgm:prSet presAssocID="{BEFA6C90-14E9-4C24-8DB4-39DFB7535792}" presName="textNode" presStyleLbl="node1" presStyleIdx="0" presStyleCnt="2">
        <dgm:presLayoutVars>
          <dgm:bulletEnabled val="1"/>
        </dgm:presLayoutVars>
      </dgm:prSet>
      <dgm:spPr/>
    </dgm:pt>
    <dgm:pt modelId="{973DE3A3-7E9F-4A82-B939-49DFBBE5F13B}" type="pres">
      <dgm:prSet presAssocID="{7E5878EA-6403-4ED9-8F61-3FC215D50E56}" presName="sibTrans" presStyleCnt="0"/>
      <dgm:spPr/>
    </dgm:pt>
    <dgm:pt modelId="{2930561B-028B-42F7-987F-5610C581294D}" type="pres">
      <dgm:prSet presAssocID="{B2A9C65C-92A7-4015-B322-08A6016E0739}" presName="textNode" presStyleLbl="node1" presStyleIdx="1" presStyleCnt="2">
        <dgm:presLayoutVars>
          <dgm:bulletEnabled val="1"/>
        </dgm:presLayoutVars>
      </dgm:prSet>
      <dgm:spPr/>
    </dgm:pt>
  </dgm:ptLst>
  <dgm:cxnLst>
    <dgm:cxn modelId="{1590581B-BA9B-4FEF-8879-9510505CAD6B}" srcId="{1C9389A3-BEA4-4450-920C-2722A3E5A99F}" destId="{B2A9C65C-92A7-4015-B322-08A6016E0739}" srcOrd="1" destOrd="0" parTransId="{C5A24FC9-CEB2-4774-8A1C-600D72FEC200}" sibTransId="{04985D67-6A7E-4F3E-A95B-A3CEEC1F7B46}"/>
    <dgm:cxn modelId="{E0EABB66-268D-43DA-902E-B868CF878C09}" type="presOf" srcId="{BEFA6C90-14E9-4C24-8DB4-39DFB7535792}" destId="{E0F18966-2CB0-4EBF-BD94-2CBCBD0CD811}" srcOrd="0" destOrd="0" presId="urn:microsoft.com/office/officeart/2005/8/layout/hProcess9"/>
    <dgm:cxn modelId="{DDC78976-3FB2-448F-96EA-23F370650D08}" srcId="{1C9389A3-BEA4-4450-920C-2722A3E5A99F}" destId="{BEFA6C90-14E9-4C24-8DB4-39DFB7535792}" srcOrd="0" destOrd="0" parTransId="{5B1F0E94-CCBD-4E6B-8784-66CBC92AB2F5}" sibTransId="{7E5878EA-6403-4ED9-8F61-3FC215D50E56}"/>
    <dgm:cxn modelId="{7A6EB58C-749B-402E-B57F-F09F81ADB586}" type="presOf" srcId="{B2A9C65C-92A7-4015-B322-08A6016E0739}" destId="{2930561B-028B-42F7-987F-5610C581294D}" srcOrd="0" destOrd="0" presId="urn:microsoft.com/office/officeart/2005/8/layout/hProcess9"/>
    <dgm:cxn modelId="{4BA2A3EC-19DD-4074-A0FF-E3E2D0E24D5B}" type="presOf" srcId="{1C9389A3-BEA4-4450-920C-2722A3E5A99F}" destId="{68BDA435-7AAA-4145-B5DA-CE98B7A9CF75}" srcOrd="0" destOrd="0" presId="urn:microsoft.com/office/officeart/2005/8/layout/hProcess9"/>
    <dgm:cxn modelId="{7E2FB0FD-17C7-43F2-A442-ABAF4D8BCF05}" type="presParOf" srcId="{68BDA435-7AAA-4145-B5DA-CE98B7A9CF75}" destId="{52E0AEEF-3F13-476B-9E1E-C3F621FE03A8}" srcOrd="0" destOrd="0" presId="urn:microsoft.com/office/officeart/2005/8/layout/hProcess9"/>
    <dgm:cxn modelId="{925360FC-DCD8-40AE-882E-4A403F1534AE}" type="presParOf" srcId="{68BDA435-7AAA-4145-B5DA-CE98B7A9CF75}" destId="{7E5D5517-6D1B-409A-A66B-699744096C0F}" srcOrd="1" destOrd="0" presId="urn:microsoft.com/office/officeart/2005/8/layout/hProcess9"/>
    <dgm:cxn modelId="{40A0DF0D-D383-46E4-85F1-1B15ADBDFD83}" type="presParOf" srcId="{7E5D5517-6D1B-409A-A66B-699744096C0F}" destId="{E0F18966-2CB0-4EBF-BD94-2CBCBD0CD811}" srcOrd="0" destOrd="0" presId="urn:microsoft.com/office/officeart/2005/8/layout/hProcess9"/>
    <dgm:cxn modelId="{FBD93A84-5822-4414-B80A-1C03B2F4F982}" type="presParOf" srcId="{7E5D5517-6D1B-409A-A66B-699744096C0F}" destId="{973DE3A3-7E9F-4A82-B939-49DFBBE5F13B}" srcOrd="1" destOrd="0" presId="urn:microsoft.com/office/officeart/2005/8/layout/hProcess9"/>
    <dgm:cxn modelId="{9E749ECC-467E-4094-912D-2E5CC3C35E17}" type="presParOf" srcId="{7E5D5517-6D1B-409A-A66B-699744096C0F}" destId="{2930561B-028B-42F7-987F-5610C581294D}"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0AEEF-3F13-476B-9E1E-C3F621FE03A8}">
      <dsp:nvSpPr>
        <dsp:cNvPr id="0" name=""/>
        <dsp:cNvSpPr/>
      </dsp:nvSpPr>
      <dsp:spPr>
        <a:xfrm>
          <a:off x="543109" y="0"/>
          <a:ext cx="6155242" cy="231731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F18966-2CB0-4EBF-BD94-2CBCBD0CD811}">
      <dsp:nvSpPr>
        <dsp:cNvPr id="0" name=""/>
        <dsp:cNvSpPr/>
      </dsp:nvSpPr>
      <dsp:spPr>
        <a:xfrm>
          <a:off x="1267255" y="695194"/>
          <a:ext cx="2172438" cy="92692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AU" sz="2800" kern="1200" dirty="0"/>
            <a:t>SCRAPING</a:t>
          </a:r>
        </a:p>
      </dsp:txBody>
      <dsp:txXfrm>
        <a:off x="1312504" y="740443"/>
        <a:ext cx="2081940" cy="836428"/>
      </dsp:txXfrm>
    </dsp:sp>
    <dsp:sp modelId="{2930561B-028B-42F7-987F-5610C581294D}">
      <dsp:nvSpPr>
        <dsp:cNvPr id="0" name=""/>
        <dsp:cNvSpPr/>
      </dsp:nvSpPr>
      <dsp:spPr>
        <a:xfrm>
          <a:off x="3801767" y="695194"/>
          <a:ext cx="2172438" cy="92692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AU" sz="2800" kern="1200" dirty="0"/>
            <a:t>STORING</a:t>
          </a:r>
        </a:p>
      </dsp:txBody>
      <dsp:txXfrm>
        <a:off x="3847016" y="740443"/>
        <a:ext cx="2081940" cy="83642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D4430E-4481-D140-81E8-FD54F68933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C210959-AE0F-B34B-BA23-67BF02608A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8A251B-1881-8F4C-97B9-E962052CD5EF}" type="datetimeFigureOut">
              <a:rPr lang="en-US" smtClean="0"/>
              <a:t>9/18/2023</a:t>
            </a:fld>
            <a:endParaRPr lang="en-US"/>
          </a:p>
        </p:txBody>
      </p:sp>
      <p:sp>
        <p:nvSpPr>
          <p:cNvPr id="4" name="Footer Placeholder 3">
            <a:extLst>
              <a:ext uri="{FF2B5EF4-FFF2-40B4-BE49-F238E27FC236}">
                <a16:creationId xmlns:a16="http://schemas.microsoft.com/office/drawing/2014/main" id="{DF158799-D22F-3741-AE8B-8000C21B2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&lt;docid&gt;</a:t>
            </a:r>
          </a:p>
        </p:txBody>
      </p:sp>
      <p:sp>
        <p:nvSpPr>
          <p:cNvPr id="5" name="Slide Number Placeholder 4">
            <a:extLst>
              <a:ext uri="{FF2B5EF4-FFF2-40B4-BE49-F238E27FC236}">
                <a16:creationId xmlns:a16="http://schemas.microsoft.com/office/drawing/2014/main" id="{F74D4B31-6B32-B648-B0BD-E37495A2FE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168AE8-C833-ED41-A87A-4EB3550DDAEB}" type="slidenum">
              <a:rPr lang="en-US" smtClean="0"/>
              <a:t>‹#›</a:t>
            </a:fld>
            <a:endParaRPr lang="en-US"/>
          </a:p>
        </p:txBody>
      </p:sp>
    </p:spTree>
    <p:extLst>
      <p:ext uri="{BB962C8B-B14F-4D97-AF65-F5344CB8AC3E}">
        <p14:creationId xmlns:p14="http://schemas.microsoft.com/office/powerpoint/2010/main" val="13027653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9D8B2-7CC5-7846-88F6-17CD8C98D8D6}"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&lt;docid&gt;</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A4E9CE-BCEA-8C49-8F6C-866905EBE4BD}" type="slidenum">
              <a:rPr lang="en-US" smtClean="0"/>
              <a:t>‹#›</a:t>
            </a:fld>
            <a:endParaRPr lang="en-US"/>
          </a:p>
        </p:txBody>
      </p:sp>
    </p:spTree>
    <p:extLst>
      <p:ext uri="{BB962C8B-B14F-4D97-AF65-F5344CB8AC3E}">
        <p14:creationId xmlns:p14="http://schemas.microsoft.com/office/powerpoint/2010/main" val="17291156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4E9CE-BCEA-8C49-8F6C-866905EBE4BD}" type="slidenum">
              <a:rPr lang="en-US" smtClean="0"/>
              <a:t>1</a:t>
            </a:fld>
            <a:endParaRPr lang="en-US"/>
          </a:p>
        </p:txBody>
      </p:sp>
    </p:spTree>
    <p:extLst>
      <p:ext uri="{BB962C8B-B14F-4D97-AF65-F5344CB8AC3E}">
        <p14:creationId xmlns:p14="http://schemas.microsoft.com/office/powerpoint/2010/main" val="1570215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4E9CE-BCEA-8C49-8F6C-866905EBE4BD}" type="slidenum">
              <a:rPr lang="en-US" smtClean="0"/>
              <a:t>10</a:t>
            </a:fld>
            <a:endParaRPr lang="en-US"/>
          </a:p>
        </p:txBody>
      </p:sp>
    </p:spTree>
    <p:extLst>
      <p:ext uri="{BB962C8B-B14F-4D97-AF65-F5344CB8AC3E}">
        <p14:creationId xmlns:p14="http://schemas.microsoft.com/office/powerpoint/2010/main" val="618504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4E9CE-BCEA-8C49-8F6C-866905EBE4BD}" type="slidenum">
              <a:rPr lang="en-US" smtClean="0"/>
              <a:t>11</a:t>
            </a:fld>
            <a:endParaRPr lang="en-US"/>
          </a:p>
        </p:txBody>
      </p:sp>
    </p:spTree>
    <p:extLst>
      <p:ext uri="{BB962C8B-B14F-4D97-AF65-F5344CB8AC3E}">
        <p14:creationId xmlns:p14="http://schemas.microsoft.com/office/powerpoint/2010/main" val="370190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4E9CE-BCEA-8C49-8F6C-866905EBE4BD}" type="slidenum">
              <a:rPr lang="en-US" smtClean="0"/>
              <a:t>2</a:t>
            </a:fld>
            <a:endParaRPr lang="en-US"/>
          </a:p>
        </p:txBody>
      </p:sp>
    </p:spTree>
    <p:extLst>
      <p:ext uri="{BB962C8B-B14F-4D97-AF65-F5344CB8AC3E}">
        <p14:creationId xmlns:p14="http://schemas.microsoft.com/office/powerpoint/2010/main" val="1401433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4E9CE-BCEA-8C49-8F6C-866905EBE4BD}" type="slidenum">
              <a:rPr lang="en-US" smtClean="0"/>
              <a:t>3</a:t>
            </a:fld>
            <a:endParaRPr lang="en-US"/>
          </a:p>
        </p:txBody>
      </p:sp>
    </p:spTree>
    <p:extLst>
      <p:ext uri="{BB962C8B-B14F-4D97-AF65-F5344CB8AC3E}">
        <p14:creationId xmlns:p14="http://schemas.microsoft.com/office/powerpoint/2010/main" val="3462843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4E9CE-BCEA-8C49-8F6C-866905EBE4BD}" type="slidenum">
              <a:rPr lang="en-US" smtClean="0"/>
              <a:t>4</a:t>
            </a:fld>
            <a:endParaRPr lang="en-US"/>
          </a:p>
        </p:txBody>
      </p:sp>
    </p:spTree>
    <p:extLst>
      <p:ext uri="{BB962C8B-B14F-4D97-AF65-F5344CB8AC3E}">
        <p14:creationId xmlns:p14="http://schemas.microsoft.com/office/powerpoint/2010/main" val="385437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4E9CE-BCEA-8C49-8F6C-866905EBE4BD}" type="slidenum">
              <a:rPr lang="en-US" smtClean="0"/>
              <a:t>5</a:t>
            </a:fld>
            <a:endParaRPr lang="en-US"/>
          </a:p>
        </p:txBody>
      </p:sp>
    </p:spTree>
    <p:extLst>
      <p:ext uri="{BB962C8B-B14F-4D97-AF65-F5344CB8AC3E}">
        <p14:creationId xmlns:p14="http://schemas.microsoft.com/office/powerpoint/2010/main" val="1489905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4E9CE-BCEA-8C49-8F6C-866905EBE4BD}" type="slidenum">
              <a:rPr lang="en-US" smtClean="0"/>
              <a:t>6</a:t>
            </a:fld>
            <a:endParaRPr lang="en-US"/>
          </a:p>
        </p:txBody>
      </p:sp>
    </p:spTree>
    <p:extLst>
      <p:ext uri="{BB962C8B-B14F-4D97-AF65-F5344CB8AC3E}">
        <p14:creationId xmlns:p14="http://schemas.microsoft.com/office/powerpoint/2010/main" val="3515442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4E9CE-BCEA-8C49-8F6C-866905EBE4BD}" type="slidenum">
              <a:rPr lang="en-US" smtClean="0"/>
              <a:t>7</a:t>
            </a:fld>
            <a:endParaRPr lang="en-US"/>
          </a:p>
        </p:txBody>
      </p:sp>
    </p:spTree>
    <p:extLst>
      <p:ext uri="{BB962C8B-B14F-4D97-AF65-F5344CB8AC3E}">
        <p14:creationId xmlns:p14="http://schemas.microsoft.com/office/powerpoint/2010/main" val="180014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4E9CE-BCEA-8C49-8F6C-866905EBE4BD}" type="slidenum">
              <a:rPr lang="en-US" smtClean="0"/>
              <a:t>8</a:t>
            </a:fld>
            <a:endParaRPr lang="en-US"/>
          </a:p>
        </p:txBody>
      </p:sp>
    </p:spTree>
    <p:extLst>
      <p:ext uri="{BB962C8B-B14F-4D97-AF65-F5344CB8AC3E}">
        <p14:creationId xmlns:p14="http://schemas.microsoft.com/office/powerpoint/2010/main" val="1374496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4E9CE-BCEA-8C49-8F6C-866905EBE4BD}" type="slidenum">
              <a:rPr lang="en-US" smtClean="0"/>
              <a:t>9</a:t>
            </a:fld>
            <a:endParaRPr lang="en-US"/>
          </a:p>
        </p:txBody>
      </p:sp>
    </p:spTree>
    <p:extLst>
      <p:ext uri="{BB962C8B-B14F-4D97-AF65-F5344CB8AC3E}">
        <p14:creationId xmlns:p14="http://schemas.microsoft.com/office/powerpoint/2010/main" val="521603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2 Earth">
    <p:bg>
      <p:bgPr>
        <a:solidFill>
          <a:schemeClr val="accent3"/>
        </a:solidFill>
        <a:effectLst/>
      </p:bgPr>
    </p:bg>
    <p:spTree>
      <p:nvGrpSpPr>
        <p:cNvPr id="1" name=""/>
        <p:cNvGrpSpPr/>
        <p:nvPr/>
      </p:nvGrpSpPr>
      <p:grpSpPr>
        <a:xfrm>
          <a:off x="0" y="0"/>
          <a:ext cx="0" cy="0"/>
          <a:chOff x="0" y="0"/>
          <a:chExt cx="0" cy="0"/>
        </a:xfrm>
      </p:grpSpPr>
      <p:sp>
        <p:nvSpPr>
          <p:cNvPr id="12" name="Title 34">
            <a:extLst>
              <a:ext uri="{FF2B5EF4-FFF2-40B4-BE49-F238E27FC236}">
                <a16:creationId xmlns:a16="http://schemas.microsoft.com/office/drawing/2014/main" id="{C1F4A9C5-A3DA-49E7-826F-DE1AC6A0C5DD}"/>
              </a:ext>
            </a:extLst>
          </p:cNvPr>
          <p:cNvSpPr>
            <a:spLocks noGrp="1"/>
          </p:cNvSpPr>
          <p:nvPr>
            <p:ph type="title" hasCustomPrompt="1"/>
          </p:nvPr>
        </p:nvSpPr>
        <p:spPr>
          <a:xfrm>
            <a:off x="342000" y="1434985"/>
            <a:ext cx="5601600" cy="3064920"/>
          </a:xfrm>
          <a:prstGeom prst="rect">
            <a:avLst/>
          </a:prstGeom>
        </p:spPr>
        <p:txBody>
          <a:bodyPr tIns="0" rIns="0" bIns="0" anchor="ctr" anchorCtr="0">
            <a:noAutofit/>
          </a:bodyPr>
          <a:lstStyle>
            <a:lvl1pPr algn="l">
              <a:lnSpc>
                <a:spcPct val="100000"/>
              </a:lnSpc>
              <a:defRPr sz="5000" baseline="0">
                <a:solidFill>
                  <a:schemeClr val="bg1"/>
                </a:solidFill>
                <a:latin typeface="+mj-lt"/>
              </a:defRPr>
            </a:lvl1pPr>
          </a:lstStyle>
          <a:p>
            <a:r>
              <a:rPr lang="en-GB" dirty="0"/>
              <a:t>Headline goes here</a:t>
            </a:r>
            <a:endParaRPr lang="en-US" dirty="0"/>
          </a:p>
        </p:txBody>
      </p:sp>
      <p:cxnSp>
        <p:nvCxnSpPr>
          <p:cNvPr id="13" name="Straight Connector 12">
            <a:extLst>
              <a:ext uri="{FF2B5EF4-FFF2-40B4-BE49-F238E27FC236}">
                <a16:creationId xmlns:a16="http://schemas.microsoft.com/office/drawing/2014/main" id="{721541B5-D978-43B7-99D0-985770265812}"/>
              </a:ext>
            </a:extLst>
          </p:cNvPr>
          <p:cNvCxnSpPr>
            <a:cxnSpLocks/>
          </p:cNvCxnSpPr>
          <p:nvPr userDrawn="1"/>
        </p:nvCxnSpPr>
        <p:spPr>
          <a:xfrm>
            <a:off x="342000" y="1209368"/>
            <a:ext cx="56027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9E9CFBC-FA7D-46C4-878B-423C9F942A46}"/>
              </a:ext>
            </a:extLst>
          </p:cNvPr>
          <p:cNvCxnSpPr>
            <a:cxnSpLocks/>
          </p:cNvCxnSpPr>
          <p:nvPr userDrawn="1"/>
        </p:nvCxnSpPr>
        <p:spPr>
          <a:xfrm>
            <a:off x="342000" y="4726014"/>
            <a:ext cx="56027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C8739378-C977-4D44-A17B-F959F11141DA}"/>
              </a:ext>
            </a:extLst>
          </p:cNvPr>
          <p:cNvSpPr>
            <a:spLocks noGrp="1"/>
          </p:cNvSpPr>
          <p:nvPr>
            <p:ph type="body" sz="half" idx="2" hasCustomPrompt="1"/>
          </p:nvPr>
        </p:nvSpPr>
        <p:spPr>
          <a:xfrm>
            <a:off x="342000" y="706265"/>
            <a:ext cx="5601600" cy="277000"/>
          </a:xfrm>
          <a:prstGeom prst="rect">
            <a:avLst/>
          </a:prstGeom>
        </p:spPr>
        <p:txBody>
          <a:bodyPr anchor="ctr" anchorCtr="0">
            <a:noAutofit/>
          </a:bodyPr>
          <a:lstStyle>
            <a:lvl1pPr marL="0" indent="0" algn="l">
              <a:buNone/>
              <a:defRPr sz="2000" cap="all"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Date 2022 | Location</a:t>
            </a:r>
          </a:p>
        </p:txBody>
      </p:sp>
      <p:sp>
        <p:nvSpPr>
          <p:cNvPr id="16" name="Text Placeholder 3">
            <a:extLst>
              <a:ext uri="{FF2B5EF4-FFF2-40B4-BE49-F238E27FC236}">
                <a16:creationId xmlns:a16="http://schemas.microsoft.com/office/drawing/2014/main" id="{0DFC17AC-EE90-481F-ACF6-227B5E3AB293}"/>
              </a:ext>
            </a:extLst>
          </p:cNvPr>
          <p:cNvSpPr>
            <a:spLocks noGrp="1"/>
          </p:cNvSpPr>
          <p:nvPr>
            <p:ph type="body" sz="half" idx="10" hasCustomPrompt="1"/>
          </p:nvPr>
        </p:nvSpPr>
        <p:spPr>
          <a:xfrm>
            <a:off x="342000" y="4951631"/>
            <a:ext cx="5602711" cy="277000"/>
          </a:xfrm>
          <a:prstGeom prst="rect">
            <a:avLst/>
          </a:prstGeom>
        </p:spPr>
        <p:txBody>
          <a:bodyPr>
            <a:noAutofit/>
          </a:bodyPr>
          <a:lstStyle>
            <a:lvl1pPr marL="0" indent="0">
              <a:buNone/>
              <a:defRPr sz="2000" cap="all"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Name of presenter</a:t>
            </a:r>
          </a:p>
        </p:txBody>
      </p:sp>
      <p:sp>
        <p:nvSpPr>
          <p:cNvPr id="17" name="Rectangle 16">
            <a:extLst>
              <a:ext uri="{FF2B5EF4-FFF2-40B4-BE49-F238E27FC236}">
                <a16:creationId xmlns:a16="http://schemas.microsoft.com/office/drawing/2014/main" id="{1D2E1F14-FFCA-4641-B3C1-7497896BC71D}"/>
              </a:ext>
            </a:extLst>
          </p:cNvPr>
          <p:cNvSpPr/>
          <p:nvPr userDrawn="1"/>
        </p:nvSpPr>
        <p:spPr>
          <a:xfrm>
            <a:off x="6096000" y="0"/>
            <a:ext cx="6096000" cy="6857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AU" sz="1400" dirty="0"/>
          </a:p>
        </p:txBody>
      </p:sp>
      <p:grpSp>
        <p:nvGrpSpPr>
          <p:cNvPr id="8" name="Group 7">
            <a:extLst>
              <a:ext uri="{FF2B5EF4-FFF2-40B4-BE49-F238E27FC236}">
                <a16:creationId xmlns:a16="http://schemas.microsoft.com/office/drawing/2014/main" id="{CC3C3A5A-38A4-48EE-BDC9-CEBD361090C5}"/>
              </a:ext>
            </a:extLst>
          </p:cNvPr>
          <p:cNvGrpSpPr/>
          <p:nvPr userDrawn="1"/>
        </p:nvGrpSpPr>
        <p:grpSpPr>
          <a:xfrm>
            <a:off x="10430647" y="5978256"/>
            <a:ext cx="1404000" cy="612000"/>
            <a:chOff x="8946498" y="5965993"/>
            <a:chExt cx="1415115" cy="615782"/>
          </a:xfrm>
          <a:solidFill>
            <a:schemeClr val="bg1"/>
          </a:solidFill>
        </p:grpSpPr>
        <p:grpSp>
          <p:nvGrpSpPr>
            <p:cNvPr id="9" name="Group 8">
              <a:extLst>
                <a:ext uri="{FF2B5EF4-FFF2-40B4-BE49-F238E27FC236}">
                  <a16:creationId xmlns:a16="http://schemas.microsoft.com/office/drawing/2014/main" id="{3C504965-A8BE-441B-837B-C3972FF3F37F}"/>
                </a:ext>
              </a:extLst>
            </p:cNvPr>
            <p:cNvGrpSpPr/>
            <p:nvPr userDrawn="1"/>
          </p:nvGrpSpPr>
          <p:grpSpPr>
            <a:xfrm>
              <a:off x="9903814" y="5966170"/>
              <a:ext cx="286309" cy="176243"/>
              <a:chOff x="10171675" y="6328233"/>
              <a:chExt cx="731163" cy="454938"/>
            </a:xfrm>
            <a:grpFill/>
          </p:grpSpPr>
          <p:sp>
            <p:nvSpPr>
              <p:cNvPr id="36" name="Freeform: Shape 35">
                <a:extLst>
                  <a:ext uri="{FF2B5EF4-FFF2-40B4-BE49-F238E27FC236}">
                    <a16:creationId xmlns:a16="http://schemas.microsoft.com/office/drawing/2014/main" id="{C6E7A7E1-20F7-4CFF-AC12-DE865B15A6A7}"/>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7" name="Freeform: Shape 36">
                <a:extLst>
                  <a:ext uri="{FF2B5EF4-FFF2-40B4-BE49-F238E27FC236}">
                    <a16:creationId xmlns:a16="http://schemas.microsoft.com/office/drawing/2014/main" id="{CDF81D1B-F269-4F18-B185-624E18E4344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38" name="Group 37">
                <a:extLst>
                  <a:ext uri="{FF2B5EF4-FFF2-40B4-BE49-F238E27FC236}">
                    <a16:creationId xmlns:a16="http://schemas.microsoft.com/office/drawing/2014/main" id="{20D3D167-E8D5-43CB-9FA6-3CFB2A045CDB}"/>
                  </a:ext>
                </a:extLst>
              </p:cNvPr>
              <p:cNvGrpSpPr/>
              <p:nvPr userDrawn="1"/>
            </p:nvGrpSpPr>
            <p:grpSpPr>
              <a:xfrm>
                <a:off x="10499754" y="6374995"/>
                <a:ext cx="74948" cy="362489"/>
                <a:chOff x="11458342" y="5807359"/>
                <a:chExt cx="74948" cy="362489"/>
              </a:xfrm>
              <a:grpFill/>
            </p:grpSpPr>
            <p:sp>
              <p:nvSpPr>
                <p:cNvPr id="39" name="Freeform: Shape 38">
                  <a:extLst>
                    <a:ext uri="{FF2B5EF4-FFF2-40B4-BE49-F238E27FC236}">
                      <a16:creationId xmlns:a16="http://schemas.microsoft.com/office/drawing/2014/main" id="{37D364C5-E0A5-4196-8965-C1F151A598AD}"/>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02075F8E-F650-4350-8A76-F1AE4B82D6CC}"/>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grpSp>
          <p:nvGrpSpPr>
            <p:cNvPr id="10" name="Graphic 7">
              <a:extLst>
                <a:ext uri="{FF2B5EF4-FFF2-40B4-BE49-F238E27FC236}">
                  <a16:creationId xmlns:a16="http://schemas.microsoft.com/office/drawing/2014/main" id="{F95B40F0-BA38-4A3C-9F56-F3E7EF01F817}"/>
                </a:ext>
              </a:extLst>
            </p:cNvPr>
            <p:cNvGrpSpPr/>
            <p:nvPr userDrawn="1"/>
          </p:nvGrpSpPr>
          <p:grpSpPr>
            <a:xfrm>
              <a:off x="8946498" y="5965993"/>
              <a:ext cx="1415115" cy="615782"/>
              <a:chOff x="10413874" y="5284380"/>
              <a:chExt cx="1404005" cy="610947"/>
            </a:xfrm>
            <a:grpFill/>
          </p:grpSpPr>
          <p:sp>
            <p:nvSpPr>
              <p:cNvPr id="11" name="Freeform: Shape 10">
                <a:extLst>
                  <a:ext uri="{FF2B5EF4-FFF2-40B4-BE49-F238E27FC236}">
                    <a16:creationId xmlns:a16="http://schemas.microsoft.com/office/drawing/2014/main" id="{4D3873B6-7E49-4FA4-A485-2A05F8ED24E0}"/>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0DCBC653-3500-45BE-82B4-0B30667BF6A1}"/>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8E88FB24-0A84-49E6-AD45-B20898DA2A84}"/>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73E735C7-BBDB-4383-B576-EA6B069A50D2}"/>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8513D7BD-5E2D-4222-816D-2D68BDE3434A}"/>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4EEE22C1-6A99-4620-9C05-13F294CCB40B}"/>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4C527432-45FB-480D-B0C0-0249948365B0}"/>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E72C80B2-64AE-4A2A-8BD1-88CC62915F6E}"/>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81F94AF3-94A6-4E65-8CB5-19F3D9B7A50B}"/>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00660932-B385-4298-882F-2437756C8166}"/>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28D8EEAC-B1EB-472C-ABF3-4258E4329C33}"/>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77C0516B-4E4A-43A0-9327-BB35CD98E418}"/>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B60AE89E-5C91-4DAA-B609-E12A2CAC5F8D}"/>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BD37E12C-C4DE-4801-939E-C5D27732EFC1}"/>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B99B6137-9BD2-43C1-A7C1-7D6B77705535}"/>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5E021414-B51D-4DDA-83E9-024B6DB6A1BC}"/>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BCF9E852-0BE1-44F3-8CE5-C6398B44F51A}"/>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217359FC-0466-4863-9F90-D24297FA2E77}"/>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5BC10B69-D11E-4572-9520-56EB8B2F5B09}"/>
                  </a:ext>
                </a:extLst>
              </p:cNvPr>
              <p:cNvSpPr/>
              <p:nvPr/>
            </p:nvSpPr>
            <p:spPr>
              <a:xfrm>
                <a:off x="10417494" y="5703875"/>
                <a:ext cx="1396745" cy="191452"/>
              </a:xfrm>
              <a:custGeom>
                <a:avLst/>
                <a:gdLst>
                  <a:gd name="connsiteX0" fmla="*/ 1249105 w 1396745"/>
                  <a:gd name="connsiteY0" fmla="*/ 73244 h 191452"/>
                  <a:gd name="connsiteX1" fmla="*/ 1277680 w 1396745"/>
                  <a:gd name="connsiteY1" fmla="*/ 73244 h 191452"/>
                  <a:gd name="connsiteX2" fmla="*/ 1277680 w 1396745"/>
                  <a:gd name="connsiteY2" fmla="*/ 112583 h 191452"/>
                  <a:gd name="connsiteX3" fmla="*/ 1249105 w 1396745"/>
                  <a:gd name="connsiteY3" fmla="*/ 112583 h 191452"/>
                  <a:gd name="connsiteX4" fmla="*/ 1391980 w 1396745"/>
                  <a:gd name="connsiteY4" fmla="*/ 26762 h 191452"/>
                  <a:gd name="connsiteX5" fmla="*/ 1383979 w 1396745"/>
                  <a:gd name="connsiteY5" fmla="*/ 9903 h 191452"/>
                  <a:gd name="connsiteX6" fmla="*/ 1347117 w 1396745"/>
                  <a:gd name="connsiteY6" fmla="*/ 18285 h 191452"/>
                  <a:gd name="connsiteX7" fmla="*/ 1311779 w 1396745"/>
                  <a:gd name="connsiteY7" fmla="*/ 21143 h 191452"/>
                  <a:gd name="connsiteX8" fmla="*/ 1312541 w 1396745"/>
                  <a:gd name="connsiteY8" fmla="*/ 68768 h 191452"/>
                  <a:gd name="connsiteX9" fmla="*/ 1310541 w 1396745"/>
                  <a:gd name="connsiteY9" fmla="*/ 110868 h 191452"/>
                  <a:gd name="connsiteX10" fmla="*/ 1301016 w 1396745"/>
                  <a:gd name="connsiteY10" fmla="*/ 148968 h 191452"/>
                  <a:gd name="connsiteX11" fmla="*/ 1279394 w 1396745"/>
                  <a:gd name="connsiteY11" fmla="*/ 179067 h 191452"/>
                  <a:gd name="connsiteX12" fmla="*/ 1293015 w 1396745"/>
                  <a:gd name="connsiteY12" fmla="*/ 188592 h 191452"/>
                  <a:gd name="connsiteX13" fmla="*/ 1309874 w 1396745"/>
                  <a:gd name="connsiteY13" fmla="*/ 164589 h 191452"/>
                  <a:gd name="connsiteX14" fmla="*/ 1320542 w 1396745"/>
                  <a:gd name="connsiteY14" fmla="*/ 134300 h 191452"/>
                  <a:gd name="connsiteX15" fmla="*/ 1326924 w 1396745"/>
                  <a:gd name="connsiteY15" fmla="*/ 84103 h 191452"/>
                  <a:gd name="connsiteX16" fmla="*/ 1356642 w 1396745"/>
                  <a:gd name="connsiteY16" fmla="*/ 84103 h 191452"/>
                  <a:gd name="connsiteX17" fmla="*/ 1356642 w 1396745"/>
                  <a:gd name="connsiteY17" fmla="*/ 155540 h 191452"/>
                  <a:gd name="connsiteX18" fmla="*/ 1355785 w 1396745"/>
                  <a:gd name="connsiteY18" fmla="*/ 184115 h 191452"/>
                  <a:gd name="connsiteX19" fmla="*/ 1372644 w 1396745"/>
                  <a:gd name="connsiteY19" fmla="*/ 184115 h 191452"/>
                  <a:gd name="connsiteX20" fmla="*/ 1371882 w 1396745"/>
                  <a:gd name="connsiteY20" fmla="*/ 155540 h 191452"/>
                  <a:gd name="connsiteX21" fmla="*/ 1371882 w 1396745"/>
                  <a:gd name="connsiteY21" fmla="*/ 84103 h 191452"/>
                  <a:gd name="connsiteX22" fmla="*/ 1396742 w 1396745"/>
                  <a:gd name="connsiteY22" fmla="*/ 84960 h 191452"/>
                  <a:gd name="connsiteX23" fmla="*/ 1396742 w 1396745"/>
                  <a:gd name="connsiteY23" fmla="*/ 70863 h 191452"/>
                  <a:gd name="connsiteX24" fmla="*/ 1372644 w 1396745"/>
                  <a:gd name="connsiteY24" fmla="*/ 71720 h 191452"/>
                  <a:gd name="connsiteX25" fmla="*/ 1326924 w 1396745"/>
                  <a:gd name="connsiteY25" fmla="*/ 71720 h 191452"/>
                  <a:gd name="connsiteX26" fmla="*/ 1326924 w 1396745"/>
                  <a:gd name="connsiteY26" fmla="*/ 33620 h 191452"/>
                  <a:gd name="connsiteX27" fmla="*/ 1365024 w 1396745"/>
                  <a:gd name="connsiteY27" fmla="*/ 30001 h 191452"/>
                  <a:gd name="connsiteX28" fmla="*/ 1391504 w 1396745"/>
                  <a:gd name="connsiteY28" fmla="*/ 27239 h 191452"/>
                  <a:gd name="connsiteX29" fmla="*/ 1298444 w 1396745"/>
                  <a:gd name="connsiteY29" fmla="*/ 26381 h 191452"/>
                  <a:gd name="connsiteX30" fmla="*/ 1289681 w 1396745"/>
                  <a:gd name="connsiteY30" fmla="*/ 10379 h 191452"/>
                  <a:gd name="connsiteX31" fmla="*/ 1232531 w 1396745"/>
                  <a:gd name="connsiteY31" fmla="*/ 22381 h 191452"/>
                  <a:gd name="connsiteX32" fmla="*/ 1233293 w 1396745"/>
                  <a:gd name="connsiteY32" fmla="*/ 83341 h 191452"/>
                  <a:gd name="connsiteX33" fmla="*/ 1230436 w 1396745"/>
                  <a:gd name="connsiteY33" fmla="*/ 135538 h 191452"/>
                  <a:gd name="connsiteX34" fmla="*/ 1214815 w 1396745"/>
                  <a:gd name="connsiteY34" fmla="*/ 178019 h 191452"/>
                  <a:gd name="connsiteX35" fmla="*/ 1229293 w 1396745"/>
                  <a:gd name="connsiteY35" fmla="*/ 186116 h 191452"/>
                  <a:gd name="connsiteX36" fmla="*/ 1242152 w 1396745"/>
                  <a:gd name="connsiteY36" fmla="*/ 155636 h 191452"/>
                  <a:gd name="connsiteX37" fmla="*/ 1247771 w 1396745"/>
                  <a:gd name="connsiteY37" fmla="*/ 127061 h 191452"/>
                  <a:gd name="connsiteX38" fmla="*/ 1291872 w 1396745"/>
                  <a:gd name="connsiteY38" fmla="*/ 127061 h 191452"/>
                  <a:gd name="connsiteX39" fmla="*/ 1291015 w 1396745"/>
                  <a:gd name="connsiteY39" fmla="*/ 98486 h 191452"/>
                  <a:gd name="connsiteX40" fmla="*/ 1291872 w 1396745"/>
                  <a:gd name="connsiteY40" fmla="*/ 61624 h 191452"/>
                  <a:gd name="connsiteX41" fmla="*/ 1248533 w 1396745"/>
                  <a:gd name="connsiteY41" fmla="*/ 61624 h 191452"/>
                  <a:gd name="connsiteX42" fmla="*/ 1248533 w 1396745"/>
                  <a:gd name="connsiteY42" fmla="*/ 33049 h 191452"/>
                  <a:gd name="connsiteX43" fmla="*/ 1298254 w 1396745"/>
                  <a:gd name="connsiteY43" fmla="*/ 26572 h 191452"/>
                  <a:gd name="connsiteX44" fmla="*/ 1111183 w 1396745"/>
                  <a:gd name="connsiteY44" fmla="*/ 65910 h 191452"/>
                  <a:gd name="connsiteX45" fmla="*/ 1082608 w 1396745"/>
                  <a:gd name="connsiteY45" fmla="*/ 35430 h 191452"/>
                  <a:gd name="connsiteX46" fmla="*/ 1142806 w 1396745"/>
                  <a:gd name="connsiteY46" fmla="*/ 35430 h 191452"/>
                  <a:gd name="connsiteX47" fmla="*/ 1111469 w 1396745"/>
                  <a:gd name="connsiteY47" fmla="*/ 65910 h 191452"/>
                  <a:gd name="connsiteX48" fmla="*/ 1072226 w 1396745"/>
                  <a:gd name="connsiteY48" fmla="*/ 116488 h 191452"/>
                  <a:gd name="connsiteX49" fmla="*/ 1036126 w 1396745"/>
                  <a:gd name="connsiteY49" fmla="*/ 115631 h 191452"/>
                  <a:gd name="connsiteX50" fmla="*/ 1036126 w 1396745"/>
                  <a:gd name="connsiteY50" fmla="*/ 130109 h 191452"/>
                  <a:gd name="connsiteX51" fmla="*/ 1071368 w 1396745"/>
                  <a:gd name="connsiteY51" fmla="*/ 128489 h 191452"/>
                  <a:gd name="connsiteX52" fmla="*/ 1089847 w 1396745"/>
                  <a:gd name="connsiteY52" fmla="*/ 128489 h 191452"/>
                  <a:gd name="connsiteX53" fmla="*/ 1060129 w 1396745"/>
                  <a:gd name="connsiteY53" fmla="*/ 162970 h 191452"/>
                  <a:gd name="connsiteX54" fmla="*/ 1020028 w 1396745"/>
                  <a:gd name="connsiteY54" fmla="*/ 175067 h 191452"/>
                  <a:gd name="connsiteX55" fmla="*/ 1031554 w 1396745"/>
                  <a:gd name="connsiteY55" fmla="*/ 191450 h 191452"/>
                  <a:gd name="connsiteX56" fmla="*/ 1074893 w 1396745"/>
                  <a:gd name="connsiteY56" fmla="*/ 172400 h 191452"/>
                  <a:gd name="connsiteX57" fmla="*/ 1106611 w 1396745"/>
                  <a:gd name="connsiteY57" fmla="*/ 127442 h 191452"/>
                  <a:gd name="connsiteX58" fmla="*/ 1155569 w 1396745"/>
                  <a:gd name="connsiteY58" fmla="*/ 127442 h 191452"/>
                  <a:gd name="connsiteX59" fmla="*/ 1153093 w 1396745"/>
                  <a:gd name="connsiteY59" fmla="*/ 157922 h 191452"/>
                  <a:gd name="connsiteX60" fmla="*/ 1146711 w 1396745"/>
                  <a:gd name="connsiteY60" fmla="*/ 166780 h 191452"/>
                  <a:gd name="connsiteX61" fmla="*/ 1118136 w 1396745"/>
                  <a:gd name="connsiteY61" fmla="*/ 168399 h 191452"/>
                  <a:gd name="connsiteX62" fmla="*/ 1126137 w 1396745"/>
                  <a:gd name="connsiteY62" fmla="*/ 186020 h 191452"/>
                  <a:gd name="connsiteX63" fmla="*/ 1156617 w 1396745"/>
                  <a:gd name="connsiteY63" fmla="*/ 181258 h 191452"/>
                  <a:gd name="connsiteX64" fmla="*/ 1168333 w 1396745"/>
                  <a:gd name="connsiteY64" fmla="*/ 164399 h 191452"/>
                  <a:gd name="connsiteX65" fmla="*/ 1171095 w 1396745"/>
                  <a:gd name="connsiteY65" fmla="*/ 137443 h 191452"/>
                  <a:gd name="connsiteX66" fmla="*/ 1172714 w 1396745"/>
                  <a:gd name="connsiteY66" fmla="*/ 115440 h 191452"/>
                  <a:gd name="connsiteX67" fmla="*/ 1107754 w 1396745"/>
                  <a:gd name="connsiteY67" fmla="*/ 115440 h 191452"/>
                  <a:gd name="connsiteX68" fmla="*/ 1112993 w 1396745"/>
                  <a:gd name="connsiteY68" fmla="*/ 96200 h 191452"/>
                  <a:gd name="connsiteX69" fmla="*/ 1093943 w 1396745"/>
                  <a:gd name="connsiteY69" fmla="*/ 93818 h 191452"/>
                  <a:gd name="connsiteX70" fmla="*/ 1092323 w 1396745"/>
                  <a:gd name="connsiteY70" fmla="*/ 116297 h 191452"/>
                  <a:gd name="connsiteX71" fmla="*/ 1093943 w 1396745"/>
                  <a:gd name="connsiteY71" fmla="*/ 9903 h 191452"/>
                  <a:gd name="connsiteX72" fmla="*/ 1074893 w 1396745"/>
                  <a:gd name="connsiteY72" fmla="*/ 1045 h 191452"/>
                  <a:gd name="connsiteX73" fmla="*/ 1059653 w 1396745"/>
                  <a:gd name="connsiteY73" fmla="*/ 28763 h 191452"/>
                  <a:gd name="connsiteX74" fmla="*/ 1027268 w 1396745"/>
                  <a:gd name="connsiteY74" fmla="*/ 59624 h 191452"/>
                  <a:gd name="connsiteX75" fmla="*/ 1041650 w 1396745"/>
                  <a:gd name="connsiteY75" fmla="*/ 69149 h 191452"/>
                  <a:gd name="connsiteX76" fmla="*/ 1070225 w 1396745"/>
                  <a:gd name="connsiteY76" fmla="*/ 40574 h 191452"/>
                  <a:gd name="connsiteX77" fmla="*/ 1098800 w 1396745"/>
                  <a:gd name="connsiteY77" fmla="*/ 73530 h 191452"/>
                  <a:gd name="connsiteX78" fmla="*/ 1054700 w 1396745"/>
                  <a:gd name="connsiteY78" fmla="*/ 87151 h 191452"/>
                  <a:gd name="connsiteX79" fmla="*/ 1014599 w 1396745"/>
                  <a:gd name="connsiteY79" fmla="*/ 92009 h 191452"/>
                  <a:gd name="connsiteX80" fmla="*/ 1024124 w 1396745"/>
                  <a:gd name="connsiteY80" fmla="*/ 108773 h 191452"/>
                  <a:gd name="connsiteX81" fmla="*/ 1064987 w 1396745"/>
                  <a:gd name="connsiteY81" fmla="*/ 100010 h 191452"/>
                  <a:gd name="connsiteX82" fmla="*/ 1111564 w 1396745"/>
                  <a:gd name="connsiteY82" fmla="*/ 82293 h 191452"/>
                  <a:gd name="connsiteX83" fmla="*/ 1147664 w 1396745"/>
                  <a:gd name="connsiteY83" fmla="*/ 97628 h 191452"/>
                  <a:gd name="connsiteX84" fmla="*/ 1191764 w 1396745"/>
                  <a:gd name="connsiteY84" fmla="*/ 105629 h 191452"/>
                  <a:gd name="connsiteX85" fmla="*/ 1200623 w 1396745"/>
                  <a:gd name="connsiteY85" fmla="*/ 88770 h 191452"/>
                  <a:gd name="connsiteX86" fmla="*/ 1154903 w 1396745"/>
                  <a:gd name="connsiteY86" fmla="*/ 84389 h 191452"/>
                  <a:gd name="connsiteX87" fmla="*/ 1124423 w 1396745"/>
                  <a:gd name="connsiteY87" fmla="*/ 73530 h 191452"/>
                  <a:gd name="connsiteX88" fmla="*/ 1153664 w 1396745"/>
                  <a:gd name="connsiteY88" fmla="*/ 47813 h 191452"/>
                  <a:gd name="connsiteX89" fmla="*/ 1172714 w 1396745"/>
                  <a:gd name="connsiteY89" fmla="*/ 22190 h 191452"/>
                  <a:gd name="connsiteX90" fmla="*/ 1083656 w 1396745"/>
                  <a:gd name="connsiteY90" fmla="*/ 22190 h 191452"/>
                  <a:gd name="connsiteX91" fmla="*/ 1093943 w 1396745"/>
                  <a:gd name="connsiteY91" fmla="*/ 9903 h 191452"/>
                  <a:gd name="connsiteX92" fmla="*/ 909443 w 1396745"/>
                  <a:gd name="connsiteY92" fmla="*/ 106201 h 191452"/>
                  <a:gd name="connsiteX93" fmla="*/ 952782 w 1396745"/>
                  <a:gd name="connsiteY93" fmla="*/ 106201 h 191452"/>
                  <a:gd name="connsiteX94" fmla="*/ 952782 w 1396745"/>
                  <a:gd name="connsiteY94" fmla="*/ 117440 h 191452"/>
                  <a:gd name="connsiteX95" fmla="*/ 909443 w 1396745"/>
                  <a:gd name="connsiteY95" fmla="*/ 117440 h 191452"/>
                  <a:gd name="connsiteX96" fmla="*/ 909443 w 1396745"/>
                  <a:gd name="connsiteY96" fmla="*/ 130204 h 191452"/>
                  <a:gd name="connsiteX97" fmla="*/ 952782 w 1396745"/>
                  <a:gd name="connsiteY97" fmla="*/ 130204 h 191452"/>
                  <a:gd name="connsiteX98" fmla="*/ 952782 w 1396745"/>
                  <a:gd name="connsiteY98" fmla="*/ 142301 h 191452"/>
                  <a:gd name="connsiteX99" fmla="*/ 909443 w 1396745"/>
                  <a:gd name="connsiteY99" fmla="*/ 142301 h 191452"/>
                  <a:gd name="connsiteX100" fmla="*/ 854103 w 1396745"/>
                  <a:gd name="connsiteY100" fmla="*/ 54004 h 191452"/>
                  <a:gd name="connsiteX101" fmla="*/ 895061 w 1396745"/>
                  <a:gd name="connsiteY101" fmla="*/ 54004 h 191452"/>
                  <a:gd name="connsiteX102" fmla="*/ 895061 w 1396745"/>
                  <a:gd name="connsiteY102" fmla="*/ 70101 h 191452"/>
                  <a:gd name="connsiteX103" fmla="*/ 854103 w 1396745"/>
                  <a:gd name="connsiteY103" fmla="*/ 70101 h 191452"/>
                  <a:gd name="connsiteX104" fmla="*/ 909443 w 1396745"/>
                  <a:gd name="connsiteY104" fmla="*/ 54004 h 191452"/>
                  <a:gd name="connsiteX105" fmla="*/ 951068 w 1396745"/>
                  <a:gd name="connsiteY105" fmla="*/ 54004 h 191452"/>
                  <a:gd name="connsiteX106" fmla="*/ 951068 w 1396745"/>
                  <a:gd name="connsiteY106" fmla="*/ 70101 h 191452"/>
                  <a:gd name="connsiteX107" fmla="*/ 909443 w 1396745"/>
                  <a:gd name="connsiteY107" fmla="*/ 70101 h 191452"/>
                  <a:gd name="connsiteX108" fmla="*/ 968022 w 1396745"/>
                  <a:gd name="connsiteY108" fmla="*/ 117440 h 191452"/>
                  <a:gd name="connsiteX109" fmla="*/ 968879 w 1396745"/>
                  <a:gd name="connsiteY109" fmla="*/ 93342 h 191452"/>
                  <a:gd name="connsiteX110" fmla="*/ 909443 w 1396745"/>
                  <a:gd name="connsiteY110" fmla="*/ 93342 h 191452"/>
                  <a:gd name="connsiteX111" fmla="*/ 909443 w 1396745"/>
                  <a:gd name="connsiteY111" fmla="*/ 82865 h 191452"/>
                  <a:gd name="connsiteX112" fmla="*/ 967260 w 1396745"/>
                  <a:gd name="connsiteY112" fmla="*/ 82865 h 191452"/>
                  <a:gd name="connsiteX113" fmla="*/ 966403 w 1396745"/>
                  <a:gd name="connsiteY113" fmla="*/ 61243 h 191452"/>
                  <a:gd name="connsiteX114" fmla="*/ 967260 w 1396745"/>
                  <a:gd name="connsiteY114" fmla="*/ 41145 h 191452"/>
                  <a:gd name="connsiteX115" fmla="*/ 909443 w 1396745"/>
                  <a:gd name="connsiteY115" fmla="*/ 41145 h 191452"/>
                  <a:gd name="connsiteX116" fmla="*/ 909443 w 1396745"/>
                  <a:gd name="connsiteY116" fmla="*/ 30001 h 191452"/>
                  <a:gd name="connsiteX117" fmla="*/ 964022 w 1396745"/>
                  <a:gd name="connsiteY117" fmla="*/ 30001 h 191452"/>
                  <a:gd name="connsiteX118" fmla="*/ 992597 w 1396745"/>
                  <a:gd name="connsiteY118" fmla="*/ 30763 h 191452"/>
                  <a:gd name="connsiteX119" fmla="*/ 992597 w 1396745"/>
                  <a:gd name="connsiteY119" fmla="*/ 16285 h 191452"/>
                  <a:gd name="connsiteX120" fmla="*/ 964022 w 1396745"/>
                  <a:gd name="connsiteY120" fmla="*/ 17142 h 191452"/>
                  <a:gd name="connsiteX121" fmla="*/ 909443 w 1396745"/>
                  <a:gd name="connsiteY121" fmla="*/ 17142 h 191452"/>
                  <a:gd name="connsiteX122" fmla="*/ 910301 w 1396745"/>
                  <a:gd name="connsiteY122" fmla="*/ 2664 h 191452"/>
                  <a:gd name="connsiteX123" fmla="*/ 893918 w 1396745"/>
                  <a:gd name="connsiteY123" fmla="*/ 2664 h 191452"/>
                  <a:gd name="connsiteX124" fmla="*/ 894775 w 1396745"/>
                  <a:gd name="connsiteY124" fmla="*/ 17142 h 191452"/>
                  <a:gd name="connsiteX125" fmla="*/ 837244 w 1396745"/>
                  <a:gd name="connsiteY125" fmla="*/ 17142 h 191452"/>
                  <a:gd name="connsiteX126" fmla="*/ 814003 w 1396745"/>
                  <a:gd name="connsiteY126" fmla="*/ 16285 h 191452"/>
                  <a:gd name="connsiteX127" fmla="*/ 814003 w 1396745"/>
                  <a:gd name="connsiteY127" fmla="*/ 30763 h 191452"/>
                  <a:gd name="connsiteX128" fmla="*/ 838101 w 1396745"/>
                  <a:gd name="connsiteY128" fmla="*/ 30001 h 191452"/>
                  <a:gd name="connsiteX129" fmla="*/ 895251 w 1396745"/>
                  <a:gd name="connsiteY129" fmla="*/ 30001 h 191452"/>
                  <a:gd name="connsiteX130" fmla="*/ 895251 w 1396745"/>
                  <a:gd name="connsiteY130" fmla="*/ 41145 h 191452"/>
                  <a:gd name="connsiteX131" fmla="*/ 839053 w 1396745"/>
                  <a:gd name="connsiteY131" fmla="*/ 41145 h 191452"/>
                  <a:gd name="connsiteX132" fmla="*/ 839911 w 1396745"/>
                  <a:gd name="connsiteY132" fmla="*/ 61243 h 191452"/>
                  <a:gd name="connsiteX133" fmla="*/ 839053 w 1396745"/>
                  <a:gd name="connsiteY133" fmla="*/ 82865 h 191452"/>
                  <a:gd name="connsiteX134" fmla="*/ 895251 w 1396745"/>
                  <a:gd name="connsiteY134" fmla="*/ 82865 h 191452"/>
                  <a:gd name="connsiteX135" fmla="*/ 895251 w 1396745"/>
                  <a:gd name="connsiteY135" fmla="*/ 93342 h 191452"/>
                  <a:gd name="connsiteX136" fmla="*/ 848483 w 1396745"/>
                  <a:gd name="connsiteY136" fmla="*/ 93342 h 191452"/>
                  <a:gd name="connsiteX137" fmla="*/ 829433 w 1396745"/>
                  <a:gd name="connsiteY137" fmla="*/ 92580 h 191452"/>
                  <a:gd name="connsiteX138" fmla="*/ 829433 w 1396745"/>
                  <a:gd name="connsiteY138" fmla="*/ 106963 h 191452"/>
                  <a:gd name="connsiteX139" fmla="*/ 848483 w 1396745"/>
                  <a:gd name="connsiteY139" fmla="*/ 106201 h 191452"/>
                  <a:gd name="connsiteX140" fmla="*/ 895061 w 1396745"/>
                  <a:gd name="connsiteY140" fmla="*/ 106201 h 191452"/>
                  <a:gd name="connsiteX141" fmla="*/ 895061 w 1396745"/>
                  <a:gd name="connsiteY141" fmla="*/ 117440 h 191452"/>
                  <a:gd name="connsiteX142" fmla="*/ 834863 w 1396745"/>
                  <a:gd name="connsiteY142" fmla="*/ 117440 h 191452"/>
                  <a:gd name="connsiteX143" fmla="*/ 814765 w 1396745"/>
                  <a:gd name="connsiteY143" fmla="*/ 116583 h 191452"/>
                  <a:gd name="connsiteX144" fmla="*/ 814765 w 1396745"/>
                  <a:gd name="connsiteY144" fmla="*/ 131061 h 191452"/>
                  <a:gd name="connsiteX145" fmla="*/ 834863 w 1396745"/>
                  <a:gd name="connsiteY145" fmla="*/ 130204 h 191452"/>
                  <a:gd name="connsiteX146" fmla="*/ 895061 w 1396745"/>
                  <a:gd name="connsiteY146" fmla="*/ 130204 h 191452"/>
                  <a:gd name="connsiteX147" fmla="*/ 895061 w 1396745"/>
                  <a:gd name="connsiteY147" fmla="*/ 142301 h 191452"/>
                  <a:gd name="connsiteX148" fmla="*/ 850103 w 1396745"/>
                  <a:gd name="connsiteY148" fmla="*/ 142301 h 191452"/>
                  <a:gd name="connsiteX149" fmla="*/ 829243 w 1396745"/>
                  <a:gd name="connsiteY149" fmla="*/ 141443 h 191452"/>
                  <a:gd name="connsiteX150" fmla="*/ 829243 w 1396745"/>
                  <a:gd name="connsiteY150" fmla="*/ 155921 h 191452"/>
                  <a:gd name="connsiteX151" fmla="*/ 850103 w 1396745"/>
                  <a:gd name="connsiteY151" fmla="*/ 155159 h 191452"/>
                  <a:gd name="connsiteX152" fmla="*/ 895061 w 1396745"/>
                  <a:gd name="connsiteY152" fmla="*/ 155159 h 191452"/>
                  <a:gd name="connsiteX153" fmla="*/ 895061 w 1396745"/>
                  <a:gd name="connsiteY153" fmla="*/ 165542 h 191452"/>
                  <a:gd name="connsiteX154" fmla="*/ 890203 w 1396745"/>
                  <a:gd name="connsiteY154" fmla="*/ 170399 h 191452"/>
                  <a:gd name="connsiteX155" fmla="*/ 871153 w 1396745"/>
                  <a:gd name="connsiteY155" fmla="*/ 171161 h 191452"/>
                  <a:gd name="connsiteX156" fmla="*/ 879154 w 1396745"/>
                  <a:gd name="connsiteY156" fmla="*/ 188783 h 191452"/>
                  <a:gd name="connsiteX157" fmla="*/ 902871 w 1396745"/>
                  <a:gd name="connsiteY157" fmla="*/ 183163 h 191452"/>
                  <a:gd name="connsiteX158" fmla="*/ 909634 w 1396745"/>
                  <a:gd name="connsiteY158" fmla="*/ 170399 h 191452"/>
                  <a:gd name="connsiteX159" fmla="*/ 909634 w 1396745"/>
                  <a:gd name="connsiteY159" fmla="*/ 155159 h 191452"/>
                  <a:gd name="connsiteX160" fmla="*/ 952972 w 1396745"/>
                  <a:gd name="connsiteY160" fmla="*/ 155159 h 191452"/>
                  <a:gd name="connsiteX161" fmla="*/ 952972 w 1396745"/>
                  <a:gd name="connsiteY161" fmla="*/ 162875 h 191452"/>
                  <a:gd name="connsiteX162" fmla="*/ 969070 w 1396745"/>
                  <a:gd name="connsiteY162" fmla="*/ 162875 h 191452"/>
                  <a:gd name="connsiteX163" fmla="*/ 968213 w 1396745"/>
                  <a:gd name="connsiteY163" fmla="*/ 129918 h 191452"/>
                  <a:gd name="connsiteX164" fmla="*/ 994692 w 1396745"/>
                  <a:gd name="connsiteY164" fmla="*/ 130775 h 191452"/>
                  <a:gd name="connsiteX165" fmla="*/ 994692 w 1396745"/>
                  <a:gd name="connsiteY165" fmla="*/ 116583 h 191452"/>
                  <a:gd name="connsiteX166" fmla="*/ 968213 w 1396745"/>
                  <a:gd name="connsiteY166" fmla="*/ 117440 h 191452"/>
                  <a:gd name="connsiteX167" fmla="*/ 631980 w 1396745"/>
                  <a:gd name="connsiteY167" fmla="*/ 25143 h 191452"/>
                  <a:gd name="connsiteX168" fmla="*/ 614168 w 1396745"/>
                  <a:gd name="connsiteY168" fmla="*/ 25143 h 191452"/>
                  <a:gd name="connsiteX169" fmla="*/ 614930 w 1396745"/>
                  <a:gd name="connsiteY169" fmla="*/ 43622 h 191452"/>
                  <a:gd name="connsiteX170" fmla="*/ 614930 w 1396745"/>
                  <a:gd name="connsiteY170" fmla="*/ 115250 h 191452"/>
                  <a:gd name="connsiteX171" fmla="*/ 614168 w 1396745"/>
                  <a:gd name="connsiteY171" fmla="*/ 141729 h 191452"/>
                  <a:gd name="connsiteX172" fmla="*/ 630932 w 1396745"/>
                  <a:gd name="connsiteY172" fmla="*/ 141729 h 191452"/>
                  <a:gd name="connsiteX173" fmla="*/ 630170 w 1396745"/>
                  <a:gd name="connsiteY173" fmla="*/ 114488 h 191452"/>
                  <a:gd name="connsiteX174" fmla="*/ 630170 w 1396745"/>
                  <a:gd name="connsiteY174" fmla="*/ 44384 h 191452"/>
                  <a:gd name="connsiteX175" fmla="*/ 631790 w 1396745"/>
                  <a:gd name="connsiteY175" fmla="*/ 25334 h 191452"/>
                  <a:gd name="connsiteX176" fmla="*/ 669890 w 1396745"/>
                  <a:gd name="connsiteY176" fmla="*/ 6284 h 191452"/>
                  <a:gd name="connsiteX177" fmla="*/ 651411 w 1396745"/>
                  <a:gd name="connsiteY177" fmla="*/ 3807 h 191452"/>
                  <a:gd name="connsiteX178" fmla="*/ 652173 w 1396745"/>
                  <a:gd name="connsiteY178" fmla="*/ 29525 h 191452"/>
                  <a:gd name="connsiteX179" fmla="*/ 652173 w 1396745"/>
                  <a:gd name="connsiteY179" fmla="*/ 103820 h 191452"/>
                  <a:gd name="connsiteX180" fmla="*/ 644553 w 1396745"/>
                  <a:gd name="connsiteY180" fmla="*/ 141920 h 191452"/>
                  <a:gd name="connsiteX181" fmla="*/ 630170 w 1396745"/>
                  <a:gd name="connsiteY181" fmla="*/ 160970 h 191452"/>
                  <a:gd name="connsiteX182" fmla="*/ 607310 w 1396745"/>
                  <a:gd name="connsiteY182" fmla="*/ 177829 h 191452"/>
                  <a:gd name="connsiteX183" fmla="*/ 622550 w 1396745"/>
                  <a:gd name="connsiteY183" fmla="*/ 189068 h 191452"/>
                  <a:gd name="connsiteX184" fmla="*/ 659031 w 1396745"/>
                  <a:gd name="connsiteY184" fmla="*/ 148968 h 191452"/>
                  <a:gd name="connsiteX185" fmla="*/ 667413 w 1396745"/>
                  <a:gd name="connsiteY185" fmla="*/ 102486 h 191452"/>
                  <a:gd name="connsiteX186" fmla="*/ 667413 w 1396745"/>
                  <a:gd name="connsiteY186" fmla="*/ 30001 h 191452"/>
                  <a:gd name="connsiteX187" fmla="*/ 669890 w 1396745"/>
                  <a:gd name="connsiteY187" fmla="*/ 5903 h 191452"/>
                  <a:gd name="connsiteX188" fmla="*/ 702751 w 1396745"/>
                  <a:gd name="connsiteY188" fmla="*/ 14761 h 191452"/>
                  <a:gd name="connsiteX189" fmla="*/ 681129 w 1396745"/>
                  <a:gd name="connsiteY189" fmla="*/ 13904 h 191452"/>
                  <a:gd name="connsiteX190" fmla="*/ 681129 w 1396745"/>
                  <a:gd name="connsiteY190" fmla="*/ 28382 h 191452"/>
                  <a:gd name="connsiteX191" fmla="*/ 702751 w 1396745"/>
                  <a:gd name="connsiteY191" fmla="*/ 27524 h 191452"/>
                  <a:gd name="connsiteX192" fmla="*/ 728373 w 1396745"/>
                  <a:gd name="connsiteY192" fmla="*/ 27524 h 191452"/>
                  <a:gd name="connsiteX193" fmla="*/ 728373 w 1396745"/>
                  <a:gd name="connsiteY193" fmla="*/ 58100 h 191452"/>
                  <a:gd name="connsiteX194" fmla="*/ 685511 w 1396745"/>
                  <a:gd name="connsiteY194" fmla="*/ 58100 h 191452"/>
                  <a:gd name="connsiteX195" fmla="*/ 686368 w 1396745"/>
                  <a:gd name="connsiteY195" fmla="*/ 83817 h 191452"/>
                  <a:gd name="connsiteX196" fmla="*/ 686368 w 1396745"/>
                  <a:gd name="connsiteY196" fmla="*/ 131442 h 191452"/>
                  <a:gd name="connsiteX197" fmla="*/ 685511 w 1396745"/>
                  <a:gd name="connsiteY197" fmla="*/ 161065 h 191452"/>
                  <a:gd name="connsiteX198" fmla="*/ 701608 w 1396745"/>
                  <a:gd name="connsiteY198" fmla="*/ 161065 h 191452"/>
                  <a:gd name="connsiteX199" fmla="*/ 701608 w 1396745"/>
                  <a:gd name="connsiteY199" fmla="*/ 70863 h 191452"/>
                  <a:gd name="connsiteX200" fmla="*/ 727992 w 1396745"/>
                  <a:gd name="connsiteY200" fmla="*/ 70863 h 191452"/>
                  <a:gd name="connsiteX201" fmla="*/ 727992 w 1396745"/>
                  <a:gd name="connsiteY201" fmla="*/ 155921 h 191452"/>
                  <a:gd name="connsiteX202" fmla="*/ 727230 w 1396745"/>
                  <a:gd name="connsiteY202" fmla="*/ 187163 h 191452"/>
                  <a:gd name="connsiteX203" fmla="*/ 744089 w 1396745"/>
                  <a:gd name="connsiteY203" fmla="*/ 187163 h 191452"/>
                  <a:gd name="connsiteX204" fmla="*/ 743232 w 1396745"/>
                  <a:gd name="connsiteY204" fmla="*/ 156683 h 191452"/>
                  <a:gd name="connsiteX205" fmla="*/ 743232 w 1396745"/>
                  <a:gd name="connsiteY205" fmla="*/ 70958 h 191452"/>
                  <a:gd name="connsiteX206" fmla="*/ 771331 w 1396745"/>
                  <a:gd name="connsiteY206" fmla="*/ 70958 h 191452"/>
                  <a:gd name="connsiteX207" fmla="*/ 771331 w 1396745"/>
                  <a:gd name="connsiteY207" fmla="*/ 134300 h 191452"/>
                  <a:gd name="connsiteX208" fmla="*/ 752947 w 1396745"/>
                  <a:gd name="connsiteY208" fmla="*/ 139919 h 191452"/>
                  <a:gd name="connsiteX209" fmla="*/ 759329 w 1396745"/>
                  <a:gd name="connsiteY209" fmla="*/ 157541 h 191452"/>
                  <a:gd name="connsiteX210" fmla="*/ 778951 w 1396745"/>
                  <a:gd name="connsiteY210" fmla="*/ 152302 h 191452"/>
                  <a:gd name="connsiteX211" fmla="*/ 786571 w 1396745"/>
                  <a:gd name="connsiteY211" fmla="*/ 135824 h 191452"/>
                  <a:gd name="connsiteX212" fmla="*/ 786571 w 1396745"/>
                  <a:gd name="connsiteY212" fmla="*/ 83722 h 191452"/>
                  <a:gd name="connsiteX213" fmla="*/ 787428 w 1396745"/>
                  <a:gd name="connsiteY213" fmla="*/ 58004 h 191452"/>
                  <a:gd name="connsiteX214" fmla="*/ 743232 w 1396745"/>
                  <a:gd name="connsiteY214" fmla="*/ 58004 h 191452"/>
                  <a:gd name="connsiteX215" fmla="*/ 743232 w 1396745"/>
                  <a:gd name="connsiteY215" fmla="*/ 27524 h 191452"/>
                  <a:gd name="connsiteX216" fmla="*/ 770093 w 1396745"/>
                  <a:gd name="connsiteY216" fmla="*/ 27524 h 191452"/>
                  <a:gd name="connsiteX217" fmla="*/ 793334 w 1396745"/>
                  <a:gd name="connsiteY217" fmla="*/ 28382 h 191452"/>
                  <a:gd name="connsiteX218" fmla="*/ 793334 w 1396745"/>
                  <a:gd name="connsiteY218" fmla="*/ 13904 h 191452"/>
                  <a:gd name="connsiteX219" fmla="*/ 770093 w 1396745"/>
                  <a:gd name="connsiteY219" fmla="*/ 14761 h 191452"/>
                  <a:gd name="connsiteX220" fmla="*/ 524919 w 1396745"/>
                  <a:gd name="connsiteY220" fmla="*/ 36383 h 191452"/>
                  <a:gd name="connsiteX221" fmla="*/ 557018 w 1396745"/>
                  <a:gd name="connsiteY221" fmla="*/ 36383 h 191452"/>
                  <a:gd name="connsiteX222" fmla="*/ 557018 w 1396745"/>
                  <a:gd name="connsiteY222" fmla="*/ 55433 h 191452"/>
                  <a:gd name="connsiteX223" fmla="*/ 524919 w 1396745"/>
                  <a:gd name="connsiteY223" fmla="*/ 55433 h 191452"/>
                  <a:gd name="connsiteX224" fmla="*/ 524919 w 1396745"/>
                  <a:gd name="connsiteY224" fmla="*/ 66101 h 191452"/>
                  <a:gd name="connsiteX225" fmla="*/ 557018 w 1396745"/>
                  <a:gd name="connsiteY225" fmla="*/ 66101 h 191452"/>
                  <a:gd name="connsiteX226" fmla="*/ 557018 w 1396745"/>
                  <a:gd name="connsiteY226" fmla="*/ 86103 h 191452"/>
                  <a:gd name="connsiteX227" fmla="*/ 524919 w 1396745"/>
                  <a:gd name="connsiteY227" fmla="*/ 86103 h 191452"/>
                  <a:gd name="connsiteX228" fmla="*/ 460720 w 1396745"/>
                  <a:gd name="connsiteY228" fmla="*/ 11522 h 191452"/>
                  <a:gd name="connsiteX229" fmla="*/ 446338 w 1396745"/>
                  <a:gd name="connsiteY229" fmla="*/ 1997 h 191452"/>
                  <a:gd name="connsiteX230" fmla="*/ 407000 w 1396745"/>
                  <a:gd name="connsiteY230" fmla="*/ 49622 h 191452"/>
                  <a:gd name="connsiteX231" fmla="*/ 418239 w 1396745"/>
                  <a:gd name="connsiteY231" fmla="*/ 60005 h 191452"/>
                  <a:gd name="connsiteX232" fmla="*/ 442337 w 1396745"/>
                  <a:gd name="connsiteY232" fmla="*/ 33144 h 191452"/>
                  <a:gd name="connsiteX233" fmla="*/ 460720 w 1396745"/>
                  <a:gd name="connsiteY233" fmla="*/ 11903 h 191452"/>
                  <a:gd name="connsiteX234" fmla="*/ 463959 w 1396745"/>
                  <a:gd name="connsiteY234" fmla="*/ 59528 h 191452"/>
                  <a:gd name="connsiteX235" fmla="*/ 448719 w 1396745"/>
                  <a:gd name="connsiteY235" fmla="*/ 49051 h 191452"/>
                  <a:gd name="connsiteX236" fmla="*/ 427859 w 1396745"/>
                  <a:gd name="connsiteY236" fmla="*/ 82769 h 191452"/>
                  <a:gd name="connsiteX237" fmla="*/ 403761 w 1396745"/>
                  <a:gd name="connsiteY237" fmla="*/ 107630 h 191452"/>
                  <a:gd name="connsiteX238" fmla="*/ 415001 w 1396745"/>
                  <a:gd name="connsiteY238" fmla="*/ 118107 h 191452"/>
                  <a:gd name="connsiteX239" fmla="*/ 431098 w 1396745"/>
                  <a:gd name="connsiteY239" fmla="*/ 100391 h 191452"/>
                  <a:gd name="connsiteX240" fmla="*/ 431098 w 1396745"/>
                  <a:gd name="connsiteY240" fmla="*/ 151730 h 191452"/>
                  <a:gd name="connsiteX241" fmla="*/ 430240 w 1396745"/>
                  <a:gd name="connsiteY241" fmla="*/ 190307 h 191452"/>
                  <a:gd name="connsiteX242" fmla="*/ 446242 w 1396745"/>
                  <a:gd name="connsiteY242" fmla="*/ 190307 h 191452"/>
                  <a:gd name="connsiteX243" fmla="*/ 445385 w 1396745"/>
                  <a:gd name="connsiteY243" fmla="*/ 151730 h 191452"/>
                  <a:gd name="connsiteX244" fmla="*/ 444623 w 1396745"/>
                  <a:gd name="connsiteY244" fmla="*/ 84389 h 191452"/>
                  <a:gd name="connsiteX245" fmla="*/ 463673 w 1396745"/>
                  <a:gd name="connsiteY245" fmla="*/ 59528 h 191452"/>
                  <a:gd name="connsiteX246" fmla="*/ 495010 w 1396745"/>
                  <a:gd name="connsiteY246" fmla="*/ 26572 h 191452"/>
                  <a:gd name="connsiteX247" fmla="*/ 469293 w 1396745"/>
                  <a:gd name="connsiteY247" fmla="*/ 25810 h 191452"/>
                  <a:gd name="connsiteX248" fmla="*/ 469293 w 1396745"/>
                  <a:gd name="connsiteY248" fmla="*/ 37145 h 191452"/>
                  <a:gd name="connsiteX249" fmla="*/ 495010 w 1396745"/>
                  <a:gd name="connsiteY249" fmla="*/ 36383 h 191452"/>
                  <a:gd name="connsiteX250" fmla="*/ 510155 w 1396745"/>
                  <a:gd name="connsiteY250" fmla="*/ 36383 h 191452"/>
                  <a:gd name="connsiteX251" fmla="*/ 510155 w 1396745"/>
                  <a:gd name="connsiteY251" fmla="*/ 55433 h 191452"/>
                  <a:gd name="connsiteX252" fmla="*/ 489677 w 1396745"/>
                  <a:gd name="connsiteY252" fmla="*/ 55433 h 191452"/>
                  <a:gd name="connsiteX253" fmla="*/ 464721 w 1396745"/>
                  <a:gd name="connsiteY253" fmla="*/ 54671 h 191452"/>
                  <a:gd name="connsiteX254" fmla="*/ 464721 w 1396745"/>
                  <a:gd name="connsiteY254" fmla="*/ 66672 h 191452"/>
                  <a:gd name="connsiteX255" fmla="*/ 489677 w 1396745"/>
                  <a:gd name="connsiteY255" fmla="*/ 65910 h 191452"/>
                  <a:gd name="connsiteX256" fmla="*/ 510441 w 1396745"/>
                  <a:gd name="connsiteY256" fmla="*/ 65910 h 191452"/>
                  <a:gd name="connsiteX257" fmla="*/ 510441 w 1396745"/>
                  <a:gd name="connsiteY257" fmla="*/ 85913 h 191452"/>
                  <a:gd name="connsiteX258" fmla="*/ 492820 w 1396745"/>
                  <a:gd name="connsiteY258" fmla="*/ 85913 h 191452"/>
                  <a:gd name="connsiteX259" fmla="*/ 469579 w 1396745"/>
                  <a:gd name="connsiteY259" fmla="*/ 85151 h 191452"/>
                  <a:gd name="connsiteX260" fmla="*/ 469579 w 1396745"/>
                  <a:gd name="connsiteY260" fmla="*/ 98009 h 191452"/>
                  <a:gd name="connsiteX261" fmla="*/ 492820 w 1396745"/>
                  <a:gd name="connsiteY261" fmla="*/ 97152 h 191452"/>
                  <a:gd name="connsiteX262" fmla="*/ 510441 w 1396745"/>
                  <a:gd name="connsiteY262" fmla="*/ 97152 h 191452"/>
                  <a:gd name="connsiteX263" fmla="*/ 510441 w 1396745"/>
                  <a:gd name="connsiteY263" fmla="*/ 115631 h 191452"/>
                  <a:gd name="connsiteX264" fmla="*/ 488819 w 1396745"/>
                  <a:gd name="connsiteY264" fmla="*/ 115631 h 191452"/>
                  <a:gd name="connsiteX265" fmla="*/ 462340 w 1396745"/>
                  <a:gd name="connsiteY265" fmla="*/ 114773 h 191452"/>
                  <a:gd name="connsiteX266" fmla="*/ 462340 w 1396745"/>
                  <a:gd name="connsiteY266" fmla="*/ 127632 h 191452"/>
                  <a:gd name="connsiteX267" fmla="*/ 488819 w 1396745"/>
                  <a:gd name="connsiteY267" fmla="*/ 126870 h 191452"/>
                  <a:gd name="connsiteX268" fmla="*/ 510441 w 1396745"/>
                  <a:gd name="connsiteY268" fmla="*/ 126870 h 191452"/>
                  <a:gd name="connsiteX269" fmla="*/ 510441 w 1396745"/>
                  <a:gd name="connsiteY269" fmla="*/ 144491 h 191452"/>
                  <a:gd name="connsiteX270" fmla="*/ 482437 w 1396745"/>
                  <a:gd name="connsiteY270" fmla="*/ 144491 h 191452"/>
                  <a:gd name="connsiteX271" fmla="*/ 453862 w 1396745"/>
                  <a:gd name="connsiteY271" fmla="*/ 143729 h 191452"/>
                  <a:gd name="connsiteX272" fmla="*/ 453862 w 1396745"/>
                  <a:gd name="connsiteY272" fmla="*/ 155731 h 191452"/>
                  <a:gd name="connsiteX273" fmla="*/ 482437 w 1396745"/>
                  <a:gd name="connsiteY273" fmla="*/ 154969 h 191452"/>
                  <a:gd name="connsiteX274" fmla="*/ 510441 w 1396745"/>
                  <a:gd name="connsiteY274" fmla="*/ 154969 h 191452"/>
                  <a:gd name="connsiteX275" fmla="*/ 509679 w 1396745"/>
                  <a:gd name="connsiteY275" fmla="*/ 189449 h 191452"/>
                  <a:gd name="connsiteX276" fmla="*/ 525776 w 1396745"/>
                  <a:gd name="connsiteY276" fmla="*/ 189449 h 191452"/>
                  <a:gd name="connsiteX277" fmla="*/ 524919 w 1396745"/>
                  <a:gd name="connsiteY277" fmla="*/ 154969 h 191452"/>
                  <a:gd name="connsiteX278" fmla="*/ 558638 w 1396745"/>
                  <a:gd name="connsiteY278" fmla="*/ 154969 h 191452"/>
                  <a:gd name="connsiteX279" fmla="*/ 591499 w 1396745"/>
                  <a:gd name="connsiteY279" fmla="*/ 155731 h 191452"/>
                  <a:gd name="connsiteX280" fmla="*/ 591499 w 1396745"/>
                  <a:gd name="connsiteY280" fmla="*/ 143825 h 191452"/>
                  <a:gd name="connsiteX281" fmla="*/ 557876 w 1396745"/>
                  <a:gd name="connsiteY281" fmla="*/ 144587 h 191452"/>
                  <a:gd name="connsiteX282" fmla="*/ 524919 w 1396745"/>
                  <a:gd name="connsiteY282" fmla="*/ 144587 h 191452"/>
                  <a:gd name="connsiteX283" fmla="*/ 524919 w 1396745"/>
                  <a:gd name="connsiteY283" fmla="*/ 127061 h 191452"/>
                  <a:gd name="connsiteX284" fmla="*/ 552256 w 1396745"/>
                  <a:gd name="connsiteY284" fmla="*/ 127061 h 191452"/>
                  <a:gd name="connsiteX285" fmla="*/ 575497 w 1396745"/>
                  <a:gd name="connsiteY285" fmla="*/ 127823 h 191452"/>
                  <a:gd name="connsiteX286" fmla="*/ 575497 w 1396745"/>
                  <a:gd name="connsiteY286" fmla="*/ 115250 h 191452"/>
                  <a:gd name="connsiteX287" fmla="*/ 552256 w 1396745"/>
                  <a:gd name="connsiteY287" fmla="*/ 116107 h 191452"/>
                  <a:gd name="connsiteX288" fmla="*/ 524919 w 1396745"/>
                  <a:gd name="connsiteY288" fmla="*/ 116107 h 191452"/>
                  <a:gd name="connsiteX289" fmla="*/ 524919 w 1396745"/>
                  <a:gd name="connsiteY289" fmla="*/ 97343 h 191452"/>
                  <a:gd name="connsiteX290" fmla="*/ 572544 w 1396745"/>
                  <a:gd name="connsiteY290" fmla="*/ 97343 h 191452"/>
                  <a:gd name="connsiteX291" fmla="*/ 571782 w 1396745"/>
                  <a:gd name="connsiteY291" fmla="*/ 66101 h 191452"/>
                  <a:gd name="connsiteX292" fmla="*/ 590165 w 1396745"/>
                  <a:gd name="connsiteY292" fmla="*/ 66863 h 191452"/>
                  <a:gd name="connsiteX293" fmla="*/ 590165 w 1396745"/>
                  <a:gd name="connsiteY293" fmla="*/ 54861 h 191452"/>
                  <a:gd name="connsiteX294" fmla="*/ 571782 w 1396745"/>
                  <a:gd name="connsiteY294" fmla="*/ 55623 h 191452"/>
                  <a:gd name="connsiteX295" fmla="*/ 572544 w 1396745"/>
                  <a:gd name="connsiteY295" fmla="*/ 25905 h 191452"/>
                  <a:gd name="connsiteX296" fmla="*/ 524919 w 1396745"/>
                  <a:gd name="connsiteY296" fmla="*/ 25905 h 191452"/>
                  <a:gd name="connsiteX297" fmla="*/ 525776 w 1396745"/>
                  <a:gd name="connsiteY297" fmla="*/ 4283 h 191452"/>
                  <a:gd name="connsiteX298" fmla="*/ 509679 w 1396745"/>
                  <a:gd name="connsiteY298" fmla="*/ 4283 h 191452"/>
                  <a:gd name="connsiteX299" fmla="*/ 510441 w 1396745"/>
                  <a:gd name="connsiteY299" fmla="*/ 25905 h 191452"/>
                  <a:gd name="connsiteX300" fmla="*/ 286508 w 1396745"/>
                  <a:gd name="connsiteY300" fmla="*/ 78102 h 191452"/>
                  <a:gd name="connsiteX301" fmla="*/ 307368 w 1396745"/>
                  <a:gd name="connsiteY301" fmla="*/ 77245 h 191452"/>
                  <a:gd name="connsiteX302" fmla="*/ 321846 w 1396745"/>
                  <a:gd name="connsiteY302" fmla="*/ 77245 h 191452"/>
                  <a:gd name="connsiteX303" fmla="*/ 321846 w 1396745"/>
                  <a:gd name="connsiteY303" fmla="*/ 158303 h 191452"/>
                  <a:gd name="connsiteX304" fmla="*/ 299367 w 1396745"/>
                  <a:gd name="connsiteY304" fmla="*/ 158303 h 191452"/>
                  <a:gd name="connsiteX305" fmla="*/ 272887 w 1396745"/>
                  <a:gd name="connsiteY305" fmla="*/ 157541 h 191452"/>
                  <a:gd name="connsiteX306" fmla="*/ 272887 w 1396745"/>
                  <a:gd name="connsiteY306" fmla="*/ 172400 h 191452"/>
                  <a:gd name="connsiteX307" fmla="*/ 299367 w 1396745"/>
                  <a:gd name="connsiteY307" fmla="*/ 171542 h 191452"/>
                  <a:gd name="connsiteX308" fmla="*/ 360517 w 1396745"/>
                  <a:gd name="connsiteY308" fmla="*/ 171542 h 191452"/>
                  <a:gd name="connsiteX309" fmla="*/ 386235 w 1396745"/>
                  <a:gd name="connsiteY309" fmla="*/ 172400 h 191452"/>
                  <a:gd name="connsiteX310" fmla="*/ 386235 w 1396745"/>
                  <a:gd name="connsiteY310" fmla="*/ 157160 h 191452"/>
                  <a:gd name="connsiteX311" fmla="*/ 359755 w 1396745"/>
                  <a:gd name="connsiteY311" fmla="*/ 157922 h 191452"/>
                  <a:gd name="connsiteX312" fmla="*/ 337848 w 1396745"/>
                  <a:gd name="connsiteY312" fmla="*/ 157922 h 191452"/>
                  <a:gd name="connsiteX313" fmla="*/ 337848 w 1396745"/>
                  <a:gd name="connsiteY313" fmla="*/ 77150 h 191452"/>
                  <a:gd name="connsiteX314" fmla="*/ 356327 w 1396745"/>
                  <a:gd name="connsiteY314" fmla="*/ 77150 h 191452"/>
                  <a:gd name="connsiteX315" fmla="*/ 380425 w 1396745"/>
                  <a:gd name="connsiteY315" fmla="*/ 78769 h 191452"/>
                  <a:gd name="connsiteX316" fmla="*/ 380425 w 1396745"/>
                  <a:gd name="connsiteY316" fmla="*/ 62862 h 191452"/>
                  <a:gd name="connsiteX317" fmla="*/ 360327 w 1396745"/>
                  <a:gd name="connsiteY317" fmla="*/ 63624 h 191452"/>
                  <a:gd name="connsiteX318" fmla="*/ 337848 w 1396745"/>
                  <a:gd name="connsiteY318" fmla="*/ 63624 h 191452"/>
                  <a:gd name="connsiteX319" fmla="*/ 337848 w 1396745"/>
                  <a:gd name="connsiteY319" fmla="*/ 32382 h 191452"/>
                  <a:gd name="connsiteX320" fmla="*/ 338705 w 1396745"/>
                  <a:gd name="connsiteY320" fmla="*/ 8284 h 191452"/>
                  <a:gd name="connsiteX321" fmla="*/ 320227 w 1396745"/>
                  <a:gd name="connsiteY321" fmla="*/ 8284 h 191452"/>
                  <a:gd name="connsiteX322" fmla="*/ 321846 w 1396745"/>
                  <a:gd name="connsiteY322" fmla="*/ 32382 h 191452"/>
                  <a:gd name="connsiteX323" fmla="*/ 321846 w 1396745"/>
                  <a:gd name="connsiteY323" fmla="*/ 63624 h 191452"/>
                  <a:gd name="connsiteX324" fmla="*/ 307368 w 1396745"/>
                  <a:gd name="connsiteY324" fmla="*/ 63624 h 191452"/>
                  <a:gd name="connsiteX325" fmla="*/ 286508 w 1396745"/>
                  <a:gd name="connsiteY325" fmla="*/ 62862 h 191452"/>
                  <a:gd name="connsiteX326" fmla="*/ 267458 w 1396745"/>
                  <a:gd name="connsiteY326" fmla="*/ 83722 h 191452"/>
                  <a:gd name="connsiteX327" fmla="*/ 252980 w 1396745"/>
                  <a:gd name="connsiteY327" fmla="*/ 90961 h 191452"/>
                  <a:gd name="connsiteX328" fmla="*/ 252980 w 1396745"/>
                  <a:gd name="connsiteY328" fmla="*/ 62386 h 191452"/>
                  <a:gd name="connsiteX329" fmla="*/ 277936 w 1396745"/>
                  <a:gd name="connsiteY329" fmla="*/ 63148 h 191452"/>
                  <a:gd name="connsiteX330" fmla="*/ 277936 w 1396745"/>
                  <a:gd name="connsiteY330" fmla="*/ 49241 h 191452"/>
                  <a:gd name="connsiteX331" fmla="*/ 252980 w 1396745"/>
                  <a:gd name="connsiteY331" fmla="*/ 50003 h 191452"/>
                  <a:gd name="connsiteX332" fmla="*/ 252980 w 1396745"/>
                  <a:gd name="connsiteY332" fmla="*/ 32382 h 191452"/>
                  <a:gd name="connsiteX333" fmla="*/ 253837 w 1396745"/>
                  <a:gd name="connsiteY333" fmla="*/ 6665 h 191452"/>
                  <a:gd name="connsiteX334" fmla="*/ 236692 w 1396745"/>
                  <a:gd name="connsiteY334" fmla="*/ 6665 h 191452"/>
                  <a:gd name="connsiteX335" fmla="*/ 237454 w 1396745"/>
                  <a:gd name="connsiteY335" fmla="*/ 32382 h 191452"/>
                  <a:gd name="connsiteX336" fmla="*/ 237454 w 1396745"/>
                  <a:gd name="connsiteY336" fmla="*/ 50003 h 191452"/>
                  <a:gd name="connsiteX337" fmla="*/ 206212 w 1396745"/>
                  <a:gd name="connsiteY337" fmla="*/ 49241 h 191452"/>
                  <a:gd name="connsiteX338" fmla="*/ 206212 w 1396745"/>
                  <a:gd name="connsiteY338" fmla="*/ 63624 h 191452"/>
                  <a:gd name="connsiteX339" fmla="*/ 234787 w 1396745"/>
                  <a:gd name="connsiteY339" fmla="*/ 62862 h 191452"/>
                  <a:gd name="connsiteX340" fmla="*/ 217928 w 1396745"/>
                  <a:gd name="connsiteY340" fmla="*/ 104201 h 191452"/>
                  <a:gd name="connsiteX341" fmla="*/ 199545 w 1396745"/>
                  <a:gd name="connsiteY341" fmla="*/ 130204 h 191452"/>
                  <a:gd name="connsiteX342" fmla="*/ 211546 w 1396745"/>
                  <a:gd name="connsiteY342" fmla="*/ 142301 h 191452"/>
                  <a:gd name="connsiteX343" fmla="*/ 227548 w 1396745"/>
                  <a:gd name="connsiteY343" fmla="*/ 118964 h 191452"/>
                  <a:gd name="connsiteX344" fmla="*/ 237073 w 1396745"/>
                  <a:gd name="connsiteY344" fmla="*/ 97343 h 191452"/>
                  <a:gd name="connsiteX345" fmla="*/ 237073 w 1396745"/>
                  <a:gd name="connsiteY345" fmla="*/ 157541 h 191452"/>
                  <a:gd name="connsiteX346" fmla="*/ 236311 w 1396745"/>
                  <a:gd name="connsiteY346" fmla="*/ 187163 h 191452"/>
                  <a:gd name="connsiteX347" fmla="*/ 253171 w 1396745"/>
                  <a:gd name="connsiteY347" fmla="*/ 187163 h 191452"/>
                  <a:gd name="connsiteX348" fmla="*/ 252313 w 1396745"/>
                  <a:gd name="connsiteY348" fmla="*/ 158588 h 191452"/>
                  <a:gd name="connsiteX349" fmla="*/ 252313 w 1396745"/>
                  <a:gd name="connsiteY349" fmla="*/ 94961 h 191452"/>
                  <a:gd name="connsiteX350" fmla="*/ 267268 w 1396745"/>
                  <a:gd name="connsiteY350" fmla="*/ 124775 h 191452"/>
                  <a:gd name="connsiteX351" fmla="*/ 282508 w 1396745"/>
                  <a:gd name="connsiteY351" fmla="*/ 117631 h 191452"/>
                  <a:gd name="connsiteX352" fmla="*/ 267268 w 1396745"/>
                  <a:gd name="connsiteY352" fmla="*/ 83912 h 191452"/>
                  <a:gd name="connsiteX353" fmla="*/ 46192 w 1396745"/>
                  <a:gd name="connsiteY353" fmla="*/ 70863 h 191452"/>
                  <a:gd name="connsiteX354" fmla="*/ 70672 w 1396745"/>
                  <a:gd name="connsiteY354" fmla="*/ 48003 h 191452"/>
                  <a:gd name="connsiteX355" fmla="*/ 91912 w 1396745"/>
                  <a:gd name="connsiteY355" fmla="*/ 23524 h 191452"/>
                  <a:gd name="connsiteX356" fmla="*/ 114772 w 1396745"/>
                  <a:gd name="connsiteY356" fmla="*/ 48003 h 191452"/>
                  <a:gd name="connsiteX357" fmla="*/ 142490 w 1396745"/>
                  <a:gd name="connsiteY357" fmla="*/ 70863 h 191452"/>
                  <a:gd name="connsiteX358" fmla="*/ 116773 w 1396745"/>
                  <a:gd name="connsiteY358" fmla="*/ 71720 h 191452"/>
                  <a:gd name="connsiteX359" fmla="*/ 69148 w 1396745"/>
                  <a:gd name="connsiteY359" fmla="*/ 71720 h 191452"/>
                  <a:gd name="connsiteX360" fmla="*/ 46669 w 1396745"/>
                  <a:gd name="connsiteY360" fmla="*/ 70863 h 191452"/>
                  <a:gd name="connsiteX361" fmla="*/ 49907 w 1396745"/>
                  <a:gd name="connsiteY361" fmla="*/ 128680 h 191452"/>
                  <a:gd name="connsiteX362" fmla="*/ 37048 w 1396745"/>
                  <a:gd name="connsiteY362" fmla="*/ 138205 h 191452"/>
                  <a:gd name="connsiteX363" fmla="*/ 55717 w 1396745"/>
                  <a:gd name="connsiteY363" fmla="*/ 170399 h 191452"/>
                  <a:gd name="connsiteX364" fmla="*/ 46192 w 1396745"/>
                  <a:gd name="connsiteY364" fmla="*/ 170399 h 191452"/>
                  <a:gd name="connsiteX365" fmla="*/ 13331 w 1396745"/>
                  <a:gd name="connsiteY365" fmla="*/ 169542 h 191452"/>
                  <a:gd name="connsiteX366" fmla="*/ 13331 w 1396745"/>
                  <a:gd name="connsiteY366" fmla="*/ 184782 h 191452"/>
                  <a:gd name="connsiteX367" fmla="*/ 46192 w 1396745"/>
                  <a:gd name="connsiteY367" fmla="*/ 184020 h 191452"/>
                  <a:gd name="connsiteX368" fmla="*/ 141442 w 1396745"/>
                  <a:gd name="connsiteY368" fmla="*/ 184020 h 191452"/>
                  <a:gd name="connsiteX369" fmla="*/ 179542 w 1396745"/>
                  <a:gd name="connsiteY369" fmla="*/ 184782 h 191452"/>
                  <a:gd name="connsiteX370" fmla="*/ 179542 w 1396745"/>
                  <a:gd name="connsiteY370" fmla="*/ 169542 h 191452"/>
                  <a:gd name="connsiteX371" fmla="*/ 131346 w 1396745"/>
                  <a:gd name="connsiteY371" fmla="*/ 170399 h 191452"/>
                  <a:gd name="connsiteX372" fmla="*/ 153063 w 1396745"/>
                  <a:gd name="connsiteY372" fmla="*/ 136681 h 191452"/>
                  <a:gd name="connsiteX373" fmla="*/ 135346 w 1396745"/>
                  <a:gd name="connsiteY373" fmla="*/ 127156 h 191452"/>
                  <a:gd name="connsiteX374" fmla="*/ 115344 w 1396745"/>
                  <a:gd name="connsiteY374" fmla="*/ 170495 h 191452"/>
                  <a:gd name="connsiteX375" fmla="*/ 100104 w 1396745"/>
                  <a:gd name="connsiteY375" fmla="*/ 170495 h 191452"/>
                  <a:gd name="connsiteX376" fmla="*/ 100104 w 1396745"/>
                  <a:gd name="connsiteY376" fmla="*/ 123822 h 191452"/>
                  <a:gd name="connsiteX377" fmla="*/ 128107 w 1396745"/>
                  <a:gd name="connsiteY377" fmla="*/ 123822 h 191452"/>
                  <a:gd name="connsiteX378" fmla="*/ 161826 w 1396745"/>
                  <a:gd name="connsiteY378" fmla="*/ 124584 h 191452"/>
                  <a:gd name="connsiteX379" fmla="*/ 161826 w 1396745"/>
                  <a:gd name="connsiteY379" fmla="*/ 109344 h 191452"/>
                  <a:gd name="connsiteX380" fmla="*/ 128107 w 1396745"/>
                  <a:gd name="connsiteY380" fmla="*/ 110201 h 191452"/>
                  <a:gd name="connsiteX381" fmla="*/ 100294 w 1396745"/>
                  <a:gd name="connsiteY381" fmla="*/ 110201 h 191452"/>
                  <a:gd name="connsiteX382" fmla="*/ 100294 w 1396745"/>
                  <a:gd name="connsiteY382" fmla="*/ 85341 h 191452"/>
                  <a:gd name="connsiteX383" fmla="*/ 119344 w 1396745"/>
                  <a:gd name="connsiteY383" fmla="*/ 85341 h 191452"/>
                  <a:gd name="connsiteX384" fmla="*/ 144967 w 1396745"/>
                  <a:gd name="connsiteY384" fmla="*/ 86103 h 191452"/>
                  <a:gd name="connsiteX385" fmla="*/ 144967 w 1396745"/>
                  <a:gd name="connsiteY385" fmla="*/ 72482 h 191452"/>
                  <a:gd name="connsiteX386" fmla="*/ 178114 w 1396745"/>
                  <a:gd name="connsiteY386" fmla="*/ 86675 h 191452"/>
                  <a:gd name="connsiteX387" fmla="*/ 188496 w 1396745"/>
                  <a:gd name="connsiteY387" fmla="*/ 71435 h 191452"/>
                  <a:gd name="connsiteX388" fmla="*/ 151634 w 1396745"/>
                  <a:gd name="connsiteY388" fmla="*/ 56576 h 191452"/>
                  <a:gd name="connsiteX389" fmla="*/ 121154 w 1396745"/>
                  <a:gd name="connsiteY389" fmla="*/ 35240 h 191452"/>
                  <a:gd name="connsiteX390" fmla="*/ 99437 w 1396745"/>
                  <a:gd name="connsiteY390" fmla="*/ 13618 h 191452"/>
                  <a:gd name="connsiteX391" fmla="*/ 104295 w 1396745"/>
                  <a:gd name="connsiteY391" fmla="*/ 8855 h 191452"/>
                  <a:gd name="connsiteX392" fmla="*/ 87436 w 1396745"/>
                  <a:gd name="connsiteY392" fmla="*/ -3 h 191452"/>
                  <a:gd name="connsiteX393" fmla="*/ 62575 w 1396745"/>
                  <a:gd name="connsiteY393" fmla="*/ 34859 h 191452"/>
                  <a:gd name="connsiteX394" fmla="*/ 31238 w 1396745"/>
                  <a:gd name="connsiteY394" fmla="*/ 62862 h 191452"/>
                  <a:gd name="connsiteX395" fmla="*/ -4 w 1396745"/>
                  <a:gd name="connsiteY395" fmla="*/ 79721 h 191452"/>
                  <a:gd name="connsiteX396" fmla="*/ 11998 w 1396745"/>
                  <a:gd name="connsiteY396" fmla="*/ 93342 h 191452"/>
                  <a:gd name="connsiteX397" fmla="*/ 43335 w 1396745"/>
                  <a:gd name="connsiteY397" fmla="*/ 73244 h 191452"/>
                  <a:gd name="connsiteX398" fmla="*/ 43335 w 1396745"/>
                  <a:gd name="connsiteY398" fmla="*/ 86103 h 191452"/>
                  <a:gd name="connsiteX399" fmla="*/ 85054 w 1396745"/>
                  <a:gd name="connsiteY399" fmla="*/ 85341 h 191452"/>
                  <a:gd name="connsiteX400" fmla="*/ 85054 w 1396745"/>
                  <a:gd name="connsiteY400" fmla="*/ 110201 h 191452"/>
                  <a:gd name="connsiteX401" fmla="*/ 56956 w 1396745"/>
                  <a:gd name="connsiteY401" fmla="*/ 110201 h 191452"/>
                  <a:gd name="connsiteX402" fmla="*/ 26476 w 1396745"/>
                  <a:gd name="connsiteY402" fmla="*/ 109344 h 191452"/>
                  <a:gd name="connsiteX403" fmla="*/ 26476 w 1396745"/>
                  <a:gd name="connsiteY403" fmla="*/ 124775 h 191452"/>
                  <a:gd name="connsiteX404" fmla="*/ 57718 w 1396745"/>
                  <a:gd name="connsiteY404" fmla="*/ 124013 h 191452"/>
                  <a:gd name="connsiteX405" fmla="*/ 85054 w 1396745"/>
                  <a:gd name="connsiteY405" fmla="*/ 124013 h 191452"/>
                  <a:gd name="connsiteX406" fmla="*/ 85054 w 1396745"/>
                  <a:gd name="connsiteY406" fmla="*/ 170590 h 191452"/>
                  <a:gd name="connsiteX407" fmla="*/ 60194 w 1396745"/>
                  <a:gd name="connsiteY407" fmla="*/ 170590 h 191452"/>
                  <a:gd name="connsiteX408" fmla="*/ 71338 w 1396745"/>
                  <a:gd name="connsiteY408" fmla="*/ 161732 h 191452"/>
                  <a:gd name="connsiteX409" fmla="*/ 48955 w 1396745"/>
                  <a:gd name="connsiteY409" fmla="*/ 12887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1396745" h="191452">
                    <a:moveTo>
                      <a:pt x="1249105" y="73244"/>
                    </a:moveTo>
                    <a:lnTo>
                      <a:pt x="1277680" y="73244"/>
                    </a:lnTo>
                    <a:lnTo>
                      <a:pt x="1277680" y="112583"/>
                    </a:lnTo>
                    <a:lnTo>
                      <a:pt x="1249105" y="112583"/>
                    </a:lnTo>
                    <a:close/>
                    <a:moveTo>
                      <a:pt x="1391980" y="26762"/>
                    </a:moveTo>
                    <a:cubicBezTo>
                      <a:pt x="1389313" y="21428"/>
                      <a:pt x="1386646" y="15809"/>
                      <a:pt x="1383979" y="9903"/>
                    </a:cubicBezTo>
                    <a:cubicBezTo>
                      <a:pt x="1372111" y="14302"/>
                      <a:pt x="1359719" y="17119"/>
                      <a:pt x="1347117" y="18285"/>
                    </a:cubicBezTo>
                    <a:cubicBezTo>
                      <a:pt x="1335401" y="19899"/>
                      <a:pt x="1323600" y="20852"/>
                      <a:pt x="1311779" y="21143"/>
                    </a:cubicBezTo>
                    <a:cubicBezTo>
                      <a:pt x="1311779" y="38288"/>
                      <a:pt x="1312541" y="54004"/>
                      <a:pt x="1312541" y="68768"/>
                    </a:cubicBezTo>
                    <a:cubicBezTo>
                      <a:pt x="1312541" y="83531"/>
                      <a:pt x="1311875" y="96676"/>
                      <a:pt x="1310541" y="110868"/>
                    </a:cubicBezTo>
                    <a:cubicBezTo>
                      <a:pt x="1309550" y="124016"/>
                      <a:pt x="1306331" y="136901"/>
                      <a:pt x="1301016" y="148968"/>
                    </a:cubicBezTo>
                    <a:cubicBezTo>
                      <a:pt x="1295796" y="160292"/>
                      <a:pt x="1288462" y="170510"/>
                      <a:pt x="1279394" y="179067"/>
                    </a:cubicBezTo>
                    <a:cubicBezTo>
                      <a:pt x="1284623" y="181121"/>
                      <a:pt x="1289291" y="184385"/>
                      <a:pt x="1293015" y="188592"/>
                    </a:cubicBezTo>
                    <a:cubicBezTo>
                      <a:pt x="1299511" y="181245"/>
                      <a:pt x="1305169" y="173193"/>
                      <a:pt x="1309874" y="164589"/>
                    </a:cubicBezTo>
                    <a:cubicBezTo>
                      <a:pt x="1314532" y="154916"/>
                      <a:pt x="1318113" y="144757"/>
                      <a:pt x="1320542" y="134300"/>
                    </a:cubicBezTo>
                    <a:cubicBezTo>
                      <a:pt x="1324305" y="117817"/>
                      <a:pt x="1326448" y="101004"/>
                      <a:pt x="1326924" y="84103"/>
                    </a:cubicBezTo>
                    <a:lnTo>
                      <a:pt x="1356642" y="84103"/>
                    </a:lnTo>
                    <a:lnTo>
                      <a:pt x="1356642" y="155540"/>
                    </a:lnTo>
                    <a:cubicBezTo>
                      <a:pt x="1356642" y="165129"/>
                      <a:pt x="1356356" y="174654"/>
                      <a:pt x="1355785" y="184115"/>
                    </a:cubicBezTo>
                    <a:lnTo>
                      <a:pt x="1372644" y="184115"/>
                    </a:lnTo>
                    <a:cubicBezTo>
                      <a:pt x="1372644" y="175543"/>
                      <a:pt x="1371882" y="165923"/>
                      <a:pt x="1371882" y="155540"/>
                    </a:cubicBezTo>
                    <a:lnTo>
                      <a:pt x="1371882" y="84103"/>
                    </a:lnTo>
                    <a:cubicBezTo>
                      <a:pt x="1379883" y="84103"/>
                      <a:pt x="1388170" y="84389"/>
                      <a:pt x="1396742" y="84960"/>
                    </a:cubicBezTo>
                    <a:lnTo>
                      <a:pt x="1396742" y="70863"/>
                    </a:lnTo>
                    <a:cubicBezTo>
                      <a:pt x="1388170" y="71435"/>
                      <a:pt x="1380169" y="71720"/>
                      <a:pt x="1372644" y="71720"/>
                    </a:cubicBezTo>
                    <a:lnTo>
                      <a:pt x="1326924" y="71720"/>
                    </a:lnTo>
                    <a:lnTo>
                      <a:pt x="1326924" y="33620"/>
                    </a:lnTo>
                    <a:cubicBezTo>
                      <a:pt x="1342450" y="32573"/>
                      <a:pt x="1355499" y="31334"/>
                      <a:pt x="1365024" y="30001"/>
                    </a:cubicBezTo>
                    <a:cubicBezTo>
                      <a:pt x="1374549" y="28667"/>
                      <a:pt x="1384074" y="27715"/>
                      <a:pt x="1391504" y="27239"/>
                    </a:cubicBezTo>
                    <a:moveTo>
                      <a:pt x="1298444" y="26381"/>
                    </a:moveTo>
                    <a:cubicBezTo>
                      <a:pt x="1295101" y="21288"/>
                      <a:pt x="1292177" y="15937"/>
                      <a:pt x="1289681" y="10379"/>
                    </a:cubicBezTo>
                    <a:cubicBezTo>
                      <a:pt x="1271384" y="17360"/>
                      <a:pt x="1252096" y="21411"/>
                      <a:pt x="1232531" y="22381"/>
                    </a:cubicBezTo>
                    <a:cubicBezTo>
                      <a:pt x="1232979" y="43844"/>
                      <a:pt x="1233227" y="64164"/>
                      <a:pt x="1233293" y="83341"/>
                    </a:cubicBezTo>
                    <a:cubicBezTo>
                      <a:pt x="1233398" y="100782"/>
                      <a:pt x="1232446" y="118213"/>
                      <a:pt x="1230436" y="135538"/>
                    </a:cubicBezTo>
                    <a:cubicBezTo>
                      <a:pt x="1228721" y="150747"/>
                      <a:pt x="1223359" y="165320"/>
                      <a:pt x="1214815" y="178019"/>
                    </a:cubicBezTo>
                    <a:cubicBezTo>
                      <a:pt x="1220339" y="179227"/>
                      <a:pt x="1225378" y="182045"/>
                      <a:pt x="1229293" y="186116"/>
                    </a:cubicBezTo>
                    <a:cubicBezTo>
                      <a:pt x="1234265" y="176256"/>
                      <a:pt x="1238561" y="166073"/>
                      <a:pt x="1242152" y="155636"/>
                    </a:cubicBezTo>
                    <a:cubicBezTo>
                      <a:pt x="1245228" y="146386"/>
                      <a:pt x="1247114" y="136785"/>
                      <a:pt x="1247771" y="127061"/>
                    </a:cubicBezTo>
                    <a:lnTo>
                      <a:pt x="1291872" y="127061"/>
                    </a:lnTo>
                    <a:cubicBezTo>
                      <a:pt x="1291301" y="119631"/>
                      <a:pt x="1291015" y="110106"/>
                      <a:pt x="1291015" y="98486"/>
                    </a:cubicBezTo>
                    <a:cubicBezTo>
                      <a:pt x="1291015" y="86865"/>
                      <a:pt x="1291301" y="74578"/>
                      <a:pt x="1291872" y="61624"/>
                    </a:cubicBezTo>
                    <a:lnTo>
                      <a:pt x="1248533" y="61624"/>
                    </a:lnTo>
                    <a:lnTo>
                      <a:pt x="1248533" y="33049"/>
                    </a:lnTo>
                    <a:cubicBezTo>
                      <a:pt x="1275775" y="29334"/>
                      <a:pt x="1292348" y="27143"/>
                      <a:pt x="1298254" y="26572"/>
                    </a:cubicBezTo>
                    <a:moveTo>
                      <a:pt x="1111183" y="65910"/>
                    </a:moveTo>
                    <a:cubicBezTo>
                      <a:pt x="1100401" y="57008"/>
                      <a:pt x="1090799" y="46765"/>
                      <a:pt x="1082608" y="35430"/>
                    </a:cubicBezTo>
                    <a:lnTo>
                      <a:pt x="1142806" y="35430"/>
                    </a:lnTo>
                    <a:cubicBezTo>
                      <a:pt x="1134500" y="47579"/>
                      <a:pt x="1123842" y="57942"/>
                      <a:pt x="1111469" y="65910"/>
                    </a:cubicBezTo>
                    <a:moveTo>
                      <a:pt x="1072226" y="116488"/>
                    </a:moveTo>
                    <a:cubicBezTo>
                      <a:pt x="1056128" y="116488"/>
                      <a:pt x="1043651" y="116488"/>
                      <a:pt x="1036126" y="115631"/>
                    </a:cubicBezTo>
                    <a:lnTo>
                      <a:pt x="1036126" y="130109"/>
                    </a:lnTo>
                    <a:cubicBezTo>
                      <a:pt x="1047832" y="128826"/>
                      <a:pt x="1059595" y="128286"/>
                      <a:pt x="1071368" y="128489"/>
                    </a:cubicBezTo>
                    <a:lnTo>
                      <a:pt x="1089847" y="128489"/>
                    </a:lnTo>
                    <a:cubicBezTo>
                      <a:pt x="1084894" y="143461"/>
                      <a:pt x="1074207" y="155859"/>
                      <a:pt x="1060129" y="162970"/>
                    </a:cubicBezTo>
                    <a:cubicBezTo>
                      <a:pt x="1047641" y="169490"/>
                      <a:pt x="1034040" y="173594"/>
                      <a:pt x="1020028" y="175067"/>
                    </a:cubicBezTo>
                    <a:cubicBezTo>
                      <a:pt x="1024934" y="179693"/>
                      <a:pt x="1028858" y="185266"/>
                      <a:pt x="1031554" y="191450"/>
                    </a:cubicBezTo>
                    <a:cubicBezTo>
                      <a:pt x="1046413" y="186084"/>
                      <a:pt x="1060891" y="179720"/>
                      <a:pt x="1074893" y="172400"/>
                    </a:cubicBezTo>
                    <a:cubicBezTo>
                      <a:pt x="1088485" y="165415"/>
                      <a:pt x="1099057" y="150428"/>
                      <a:pt x="1106611" y="127442"/>
                    </a:cubicBezTo>
                    <a:lnTo>
                      <a:pt x="1155569" y="127442"/>
                    </a:lnTo>
                    <a:lnTo>
                      <a:pt x="1153093" y="157922"/>
                    </a:lnTo>
                    <a:cubicBezTo>
                      <a:pt x="1152769" y="161829"/>
                      <a:pt x="1150311" y="165239"/>
                      <a:pt x="1146711" y="166780"/>
                    </a:cubicBezTo>
                    <a:cubicBezTo>
                      <a:pt x="1137272" y="168331"/>
                      <a:pt x="1127690" y="168873"/>
                      <a:pt x="1118136" y="168399"/>
                    </a:cubicBezTo>
                    <a:cubicBezTo>
                      <a:pt x="1122499" y="173343"/>
                      <a:pt x="1125289" y="179480"/>
                      <a:pt x="1126137" y="186020"/>
                    </a:cubicBezTo>
                    <a:cubicBezTo>
                      <a:pt x="1136376" y="184979"/>
                      <a:pt x="1146549" y="183390"/>
                      <a:pt x="1156617" y="181258"/>
                    </a:cubicBezTo>
                    <a:cubicBezTo>
                      <a:pt x="1162970" y="179670"/>
                      <a:pt x="1166875" y="174050"/>
                      <a:pt x="1168333" y="164399"/>
                    </a:cubicBezTo>
                    <a:cubicBezTo>
                      <a:pt x="1169666" y="154874"/>
                      <a:pt x="1170524" y="145349"/>
                      <a:pt x="1171095" y="137443"/>
                    </a:cubicBezTo>
                    <a:cubicBezTo>
                      <a:pt x="1171667" y="129537"/>
                      <a:pt x="1172143" y="121822"/>
                      <a:pt x="1172714" y="115440"/>
                    </a:cubicBezTo>
                    <a:lnTo>
                      <a:pt x="1107754" y="115440"/>
                    </a:lnTo>
                    <a:cubicBezTo>
                      <a:pt x="1108725" y="108841"/>
                      <a:pt x="1110487" y="102381"/>
                      <a:pt x="1112993" y="96200"/>
                    </a:cubicBezTo>
                    <a:cubicBezTo>
                      <a:pt x="1106611" y="95723"/>
                      <a:pt x="1100134" y="94866"/>
                      <a:pt x="1093943" y="93818"/>
                    </a:cubicBezTo>
                    <a:cubicBezTo>
                      <a:pt x="1094000" y="101342"/>
                      <a:pt x="1093457" y="108859"/>
                      <a:pt x="1092323" y="116297"/>
                    </a:cubicBezTo>
                    <a:close/>
                    <a:moveTo>
                      <a:pt x="1093943" y="9903"/>
                    </a:moveTo>
                    <a:cubicBezTo>
                      <a:pt x="1087370" y="7456"/>
                      <a:pt x="1080998" y="4494"/>
                      <a:pt x="1074893" y="1045"/>
                    </a:cubicBezTo>
                    <a:cubicBezTo>
                      <a:pt x="1070978" y="10880"/>
                      <a:pt x="1065863" y="20191"/>
                      <a:pt x="1059653" y="28763"/>
                    </a:cubicBezTo>
                    <a:cubicBezTo>
                      <a:pt x="1050623" y="40754"/>
                      <a:pt x="1039679" y="51180"/>
                      <a:pt x="1027268" y="59624"/>
                    </a:cubicBezTo>
                    <a:cubicBezTo>
                      <a:pt x="1032783" y="61544"/>
                      <a:pt x="1037726" y="64819"/>
                      <a:pt x="1041650" y="69149"/>
                    </a:cubicBezTo>
                    <a:cubicBezTo>
                      <a:pt x="1052252" y="60767"/>
                      <a:pt x="1061843" y="51177"/>
                      <a:pt x="1070225" y="40574"/>
                    </a:cubicBezTo>
                    <a:cubicBezTo>
                      <a:pt x="1078703" y="52428"/>
                      <a:pt x="1088266" y="63463"/>
                      <a:pt x="1098800" y="73530"/>
                    </a:cubicBezTo>
                    <a:cubicBezTo>
                      <a:pt x="1084532" y="79359"/>
                      <a:pt x="1069768" y="83918"/>
                      <a:pt x="1054700" y="87151"/>
                    </a:cubicBezTo>
                    <a:cubicBezTo>
                      <a:pt x="1041536" y="90175"/>
                      <a:pt x="1028096" y="91803"/>
                      <a:pt x="1014599" y="92009"/>
                    </a:cubicBezTo>
                    <a:cubicBezTo>
                      <a:pt x="1018886" y="96888"/>
                      <a:pt x="1022124" y="102594"/>
                      <a:pt x="1024124" y="108773"/>
                    </a:cubicBezTo>
                    <a:cubicBezTo>
                      <a:pt x="1037888" y="106570"/>
                      <a:pt x="1051528" y="103644"/>
                      <a:pt x="1064987" y="100010"/>
                    </a:cubicBezTo>
                    <a:cubicBezTo>
                      <a:pt x="1081008" y="95498"/>
                      <a:pt x="1096590" y="89569"/>
                      <a:pt x="1111564" y="82293"/>
                    </a:cubicBezTo>
                    <a:cubicBezTo>
                      <a:pt x="1122880" y="88952"/>
                      <a:pt x="1135014" y="94107"/>
                      <a:pt x="1147664" y="97628"/>
                    </a:cubicBezTo>
                    <a:cubicBezTo>
                      <a:pt x="1162027" y="101898"/>
                      <a:pt x="1176820" y="104580"/>
                      <a:pt x="1191764" y="105629"/>
                    </a:cubicBezTo>
                    <a:cubicBezTo>
                      <a:pt x="1193269" y="99362"/>
                      <a:pt x="1196317" y="93568"/>
                      <a:pt x="1200623" y="88770"/>
                    </a:cubicBezTo>
                    <a:cubicBezTo>
                      <a:pt x="1185297" y="88441"/>
                      <a:pt x="1170009" y="86977"/>
                      <a:pt x="1154903" y="84389"/>
                    </a:cubicBezTo>
                    <a:cubicBezTo>
                      <a:pt x="1144158" y="82692"/>
                      <a:pt x="1133824" y="79010"/>
                      <a:pt x="1124423" y="73530"/>
                    </a:cubicBezTo>
                    <a:cubicBezTo>
                      <a:pt x="1135281" y="66314"/>
                      <a:pt x="1145120" y="57662"/>
                      <a:pt x="1153664" y="47813"/>
                    </a:cubicBezTo>
                    <a:cubicBezTo>
                      <a:pt x="1160741" y="39841"/>
                      <a:pt x="1167123" y="31268"/>
                      <a:pt x="1172714" y="22190"/>
                    </a:cubicBezTo>
                    <a:lnTo>
                      <a:pt x="1083656" y="22190"/>
                    </a:lnTo>
                    <a:cubicBezTo>
                      <a:pt x="1086551" y="17676"/>
                      <a:pt x="1090009" y="13546"/>
                      <a:pt x="1093943" y="9903"/>
                    </a:cubicBezTo>
                    <a:moveTo>
                      <a:pt x="909443" y="106201"/>
                    </a:moveTo>
                    <a:lnTo>
                      <a:pt x="952782" y="106201"/>
                    </a:lnTo>
                    <a:lnTo>
                      <a:pt x="952782" y="117440"/>
                    </a:lnTo>
                    <a:lnTo>
                      <a:pt x="909443" y="117440"/>
                    </a:lnTo>
                    <a:close/>
                    <a:moveTo>
                      <a:pt x="909443" y="130204"/>
                    </a:moveTo>
                    <a:lnTo>
                      <a:pt x="952782" y="130204"/>
                    </a:lnTo>
                    <a:lnTo>
                      <a:pt x="952782" y="142301"/>
                    </a:lnTo>
                    <a:lnTo>
                      <a:pt x="909443" y="142301"/>
                    </a:lnTo>
                    <a:close/>
                    <a:moveTo>
                      <a:pt x="854103" y="54004"/>
                    </a:moveTo>
                    <a:lnTo>
                      <a:pt x="895061" y="54004"/>
                    </a:lnTo>
                    <a:lnTo>
                      <a:pt x="895061" y="70101"/>
                    </a:lnTo>
                    <a:lnTo>
                      <a:pt x="854103" y="70101"/>
                    </a:lnTo>
                    <a:close/>
                    <a:moveTo>
                      <a:pt x="909443" y="54004"/>
                    </a:moveTo>
                    <a:lnTo>
                      <a:pt x="951068" y="54004"/>
                    </a:lnTo>
                    <a:lnTo>
                      <a:pt x="951068" y="70101"/>
                    </a:lnTo>
                    <a:lnTo>
                      <a:pt x="909443" y="70101"/>
                    </a:lnTo>
                    <a:close/>
                    <a:moveTo>
                      <a:pt x="968022" y="117440"/>
                    </a:moveTo>
                    <a:cubicBezTo>
                      <a:pt x="968022" y="106677"/>
                      <a:pt x="968022" y="98390"/>
                      <a:pt x="968879" y="93342"/>
                    </a:cubicBezTo>
                    <a:lnTo>
                      <a:pt x="909443" y="93342"/>
                    </a:lnTo>
                    <a:lnTo>
                      <a:pt x="909443" y="82865"/>
                    </a:lnTo>
                    <a:lnTo>
                      <a:pt x="967260" y="82865"/>
                    </a:lnTo>
                    <a:cubicBezTo>
                      <a:pt x="966689" y="75435"/>
                      <a:pt x="966403" y="68196"/>
                      <a:pt x="966403" y="61243"/>
                    </a:cubicBezTo>
                    <a:cubicBezTo>
                      <a:pt x="966403" y="54290"/>
                      <a:pt x="966403" y="47622"/>
                      <a:pt x="967260" y="41145"/>
                    </a:cubicBezTo>
                    <a:lnTo>
                      <a:pt x="909443" y="41145"/>
                    </a:lnTo>
                    <a:lnTo>
                      <a:pt x="909443" y="30001"/>
                    </a:lnTo>
                    <a:lnTo>
                      <a:pt x="964022" y="30001"/>
                    </a:lnTo>
                    <a:cubicBezTo>
                      <a:pt x="973547" y="30001"/>
                      <a:pt x="982500" y="30001"/>
                      <a:pt x="992597" y="30763"/>
                    </a:cubicBezTo>
                    <a:lnTo>
                      <a:pt x="992597" y="16285"/>
                    </a:lnTo>
                    <a:cubicBezTo>
                      <a:pt x="983072" y="16856"/>
                      <a:pt x="973547" y="17142"/>
                      <a:pt x="964022" y="17142"/>
                    </a:cubicBezTo>
                    <a:lnTo>
                      <a:pt x="909443" y="17142"/>
                    </a:lnTo>
                    <a:cubicBezTo>
                      <a:pt x="909412" y="12302"/>
                      <a:pt x="909699" y="7467"/>
                      <a:pt x="910301" y="2664"/>
                    </a:cubicBezTo>
                    <a:lnTo>
                      <a:pt x="893918" y="2664"/>
                    </a:lnTo>
                    <a:cubicBezTo>
                      <a:pt x="894489" y="8570"/>
                      <a:pt x="894775" y="13332"/>
                      <a:pt x="894775" y="17142"/>
                    </a:cubicBezTo>
                    <a:lnTo>
                      <a:pt x="837244" y="17142"/>
                    </a:lnTo>
                    <a:cubicBezTo>
                      <a:pt x="829243" y="17142"/>
                      <a:pt x="821432" y="17142"/>
                      <a:pt x="814003" y="16285"/>
                    </a:cubicBezTo>
                    <a:lnTo>
                      <a:pt x="814003" y="30763"/>
                    </a:lnTo>
                    <a:cubicBezTo>
                      <a:pt x="821432" y="30191"/>
                      <a:pt x="829528" y="30001"/>
                      <a:pt x="838101" y="30001"/>
                    </a:cubicBezTo>
                    <a:lnTo>
                      <a:pt x="895251" y="30001"/>
                    </a:lnTo>
                    <a:lnTo>
                      <a:pt x="895251" y="41145"/>
                    </a:lnTo>
                    <a:lnTo>
                      <a:pt x="839053" y="41145"/>
                    </a:lnTo>
                    <a:cubicBezTo>
                      <a:pt x="839625" y="47622"/>
                      <a:pt x="839911" y="54290"/>
                      <a:pt x="839911" y="61243"/>
                    </a:cubicBezTo>
                    <a:cubicBezTo>
                      <a:pt x="839911" y="68196"/>
                      <a:pt x="839911" y="74864"/>
                      <a:pt x="839053" y="82865"/>
                    </a:cubicBezTo>
                    <a:lnTo>
                      <a:pt x="895251" y="82865"/>
                    </a:lnTo>
                    <a:lnTo>
                      <a:pt x="895251" y="93342"/>
                    </a:lnTo>
                    <a:lnTo>
                      <a:pt x="848483" y="93342"/>
                    </a:lnTo>
                    <a:cubicBezTo>
                      <a:pt x="842578" y="93342"/>
                      <a:pt x="836196" y="93342"/>
                      <a:pt x="829433" y="92580"/>
                    </a:cubicBezTo>
                    <a:lnTo>
                      <a:pt x="829433" y="106963"/>
                    </a:lnTo>
                    <a:cubicBezTo>
                      <a:pt x="836387" y="106487"/>
                      <a:pt x="842768" y="106201"/>
                      <a:pt x="848483" y="106201"/>
                    </a:cubicBezTo>
                    <a:lnTo>
                      <a:pt x="895061" y="106201"/>
                    </a:lnTo>
                    <a:lnTo>
                      <a:pt x="895061" y="117440"/>
                    </a:lnTo>
                    <a:lnTo>
                      <a:pt x="834863" y="117440"/>
                    </a:lnTo>
                    <a:cubicBezTo>
                      <a:pt x="827909" y="117440"/>
                      <a:pt x="821242" y="117440"/>
                      <a:pt x="814765" y="116583"/>
                    </a:cubicBezTo>
                    <a:lnTo>
                      <a:pt x="814765" y="131061"/>
                    </a:lnTo>
                    <a:cubicBezTo>
                      <a:pt x="821242" y="130490"/>
                      <a:pt x="827909" y="130204"/>
                      <a:pt x="834863" y="130204"/>
                    </a:cubicBezTo>
                    <a:lnTo>
                      <a:pt x="895061" y="130204"/>
                    </a:lnTo>
                    <a:lnTo>
                      <a:pt x="895061" y="142301"/>
                    </a:lnTo>
                    <a:lnTo>
                      <a:pt x="850103" y="142301"/>
                    </a:lnTo>
                    <a:cubicBezTo>
                      <a:pt x="844197" y="142301"/>
                      <a:pt x="837244" y="142015"/>
                      <a:pt x="829243" y="141443"/>
                    </a:cubicBezTo>
                    <a:lnTo>
                      <a:pt x="829243" y="155921"/>
                    </a:lnTo>
                    <a:cubicBezTo>
                      <a:pt x="837244" y="155350"/>
                      <a:pt x="844197" y="155159"/>
                      <a:pt x="850103" y="155159"/>
                    </a:cubicBezTo>
                    <a:lnTo>
                      <a:pt x="895061" y="155159"/>
                    </a:lnTo>
                    <a:lnTo>
                      <a:pt x="895061" y="165542"/>
                    </a:lnTo>
                    <a:cubicBezTo>
                      <a:pt x="895061" y="168209"/>
                      <a:pt x="893441" y="169828"/>
                      <a:pt x="890203" y="170399"/>
                    </a:cubicBezTo>
                    <a:cubicBezTo>
                      <a:pt x="883873" y="171036"/>
                      <a:pt x="877513" y="171290"/>
                      <a:pt x="871153" y="171161"/>
                    </a:cubicBezTo>
                    <a:cubicBezTo>
                      <a:pt x="874948" y="176454"/>
                      <a:pt x="877667" y="182442"/>
                      <a:pt x="879154" y="188783"/>
                    </a:cubicBezTo>
                    <a:cubicBezTo>
                      <a:pt x="887300" y="188130"/>
                      <a:pt x="895299" y="186235"/>
                      <a:pt x="902871" y="183163"/>
                    </a:cubicBezTo>
                    <a:cubicBezTo>
                      <a:pt x="907253" y="180431"/>
                      <a:pt x="909834" y="175559"/>
                      <a:pt x="909634" y="170399"/>
                    </a:cubicBezTo>
                    <a:lnTo>
                      <a:pt x="909634" y="155159"/>
                    </a:lnTo>
                    <a:lnTo>
                      <a:pt x="952972" y="155159"/>
                    </a:lnTo>
                    <a:lnTo>
                      <a:pt x="952972" y="162875"/>
                    </a:lnTo>
                    <a:lnTo>
                      <a:pt x="969070" y="162875"/>
                    </a:lnTo>
                    <a:cubicBezTo>
                      <a:pt x="968498" y="154874"/>
                      <a:pt x="968213" y="143825"/>
                      <a:pt x="968213" y="129918"/>
                    </a:cubicBezTo>
                    <a:cubicBezTo>
                      <a:pt x="980500" y="129918"/>
                      <a:pt x="989358" y="129918"/>
                      <a:pt x="994692" y="130775"/>
                    </a:cubicBezTo>
                    <a:lnTo>
                      <a:pt x="994692" y="116583"/>
                    </a:lnTo>
                    <a:cubicBezTo>
                      <a:pt x="985167" y="117155"/>
                      <a:pt x="976309" y="117440"/>
                      <a:pt x="968213" y="117440"/>
                    </a:cubicBezTo>
                    <a:moveTo>
                      <a:pt x="631980" y="25143"/>
                    </a:moveTo>
                    <a:lnTo>
                      <a:pt x="614168" y="25143"/>
                    </a:lnTo>
                    <a:cubicBezTo>
                      <a:pt x="614645" y="32096"/>
                      <a:pt x="614930" y="38288"/>
                      <a:pt x="614930" y="43622"/>
                    </a:cubicBezTo>
                    <a:lnTo>
                      <a:pt x="614930" y="115250"/>
                    </a:lnTo>
                    <a:cubicBezTo>
                      <a:pt x="614930" y="122774"/>
                      <a:pt x="614930" y="131633"/>
                      <a:pt x="614168" y="141729"/>
                    </a:cubicBezTo>
                    <a:lnTo>
                      <a:pt x="630932" y="141729"/>
                    </a:lnTo>
                    <a:cubicBezTo>
                      <a:pt x="630932" y="131633"/>
                      <a:pt x="630170" y="122679"/>
                      <a:pt x="630170" y="114488"/>
                    </a:cubicBezTo>
                    <a:lnTo>
                      <a:pt x="630170" y="44384"/>
                    </a:lnTo>
                    <a:cubicBezTo>
                      <a:pt x="630153" y="37998"/>
                      <a:pt x="630694" y="31624"/>
                      <a:pt x="631790" y="25334"/>
                    </a:cubicBezTo>
                    <a:moveTo>
                      <a:pt x="669890" y="6284"/>
                    </a:moveTo>
                    <a:cubicBezTo>
                      <a:pt x="663984" y="5712"/>
                      <a:pt x="657793" y="4950"/>
                      <a:pt x="651411" y="3807"/>
                    </a:cubicBezTo>
                    <a:cubicBezTo>
                      <a:pt x="651982" y="12380"/>
                      <a:pt x="652173" y="20952"/>
                      <a:pt x="652173" y="29525"/>
                    </a:cubicBezTo>
                    <a:lnTo>
                      <a:pt x="652173" y="103820"/>
                    </a:lnTo>
                    <a:cubicBezTo>
                      <a:pt x="652334" y="116914"/>
                      <a:pt x="649738" y="129894"/>
                      <a:pt x="644553" y="141920"/>
                    </a:cubicBezTo>
                    <a:cubicBezTo>
                      <a:pt x="640557" y="148835"/>
                      <a:pt x="635727" y="155233"/>
                      <a:pt x="630170" y="160970"/>
                    </a:cubicBezTo>
                    <a:cubicBezTo>
                      <a:pt x="623436" y="167700"/>
                      <a:pt x="615730" y="173384"/>
                      <a:pt x="607310" y="177829"/>
                    </a:cubicBezTo>
                    <a:cubicBezTo>
                      <a:pt x="613120" y="180468"/>
                      <a:pt x="618313" y="184297"/>
                      <a:pt x="622550" y="189068"/>
                    </a:cubicBezTo>
                    <a:cubicBezTo>
                      <a:pt x="637657" y="178714"/>
                      <a:pt x="650147" y="164984"/>
                      <a:pt x="659031" y="148968"/>
                    </a:cubicBezTo>
                    <a:cubicBezTo>
                      <a:pt x="665094" y="134245"/>
                      <a:pt x="667951" y="118400"/>
                      <a:pt x="667413" y="102486"/>
                    </a:cubicBezTo>
                    <a:lnTo>
                      <a:pt x="667413" y="30001"/>
                    </a:lnTo>
                    <a:cubicBezTo>
                      <a:pt x="668556" y="19809"/>
                      <a:pt x="669318" y="11808"/>
                      <a:pt x="669890" y="5903"/>
                    </a:cubicBezTo>
                    <a:moveTo>
                      <a:pt x="702751" y="14761"/>
                    </a:moveTo>
                    <a:cubicBezTo>
                      <a:pt x="695797" y="14761"/>
                      <a:pt x="688559" y="14761"/>
                      <a:pt x="681129" y="13904"/>
                    </a:cubicBezTo>
                    <a:lnTo>
                      <a:pt x="681129" y="28382"/>
                    </a:lnTo>
                    <a:cubicBezTo>
                      <a:pt x="687987" y="27810"/>
                      <a:pt x="695226" y="27524"/>
                      <a:pt x="702751" y="27524"/>
                    </a:cubicBezTo>
                    <a:lnTo>
                      <a:pt x="728373" y="27524"/>
                    </a:lnTo>
                    <a:lnTo>
                      <a:pt x="728373" y="58100"/>
                    </a:lnTo>
                    <a:lnTo>
                      <a:pt x="685511" y="58100"/>
                    </a:lnTo>
                    <a:cubicBezTo>
                      <a:pt x="686082" y="66672"/>
                      <a:pt x="686368" y="75245"/>
                      <a:pt x="686368" y="83817"/>
                    </a:cubicBezTo>
                    <a:lnTo>
                      <a:pt x="686368" y="131442"/>
                    </a:lnTo>
                    <a:cubicBezTo>
                      <a:pt x="686368" y="140015"/>
                      <a:pt x="686368" y="149921"/>
                      <a:pt x="685511" y="161065"/>
                    </a:cubicBezTo>
                    <a:lnTo>
                      <a:pt x="701608" y="161065"/>
                    </a:lnTo>
                    <a:lnTo>
                      <a:pt x="701608" y="70863"/>
                    </a:lnTo>
                    <a:lnTo>
                      <a:pt x="727992" y="70863"/>
                    </a:lnTo>
                    <a:lnTo>
                      <a:pt x="727992" y="155921"/>
                    </a:lnTo>
                    <a:cubicBezTo>
                      <a:pt x="727992" y="166113"/>
                      <a:pt x="727992" y="176495"/>
                      <a:pt x="727230" y="187163"/>
                    </a:cubicBezTo>
                    <a:lnTo>
                      <a:pt x="744089" y="187163"/>
                    </a:lnTo>
                    <a:cubicBezTo>
                      <a:pt x="743518" y="175448"/>
                      <a:pt x="743232" y="165256"/>
                      <a:pt x="743232" y="156683"/>
                    </a:cubicBezTo>
                    <a:lnTo>
                      <a:pt x="743232" y="70958"/>
                    </a:lnTo>
                    <a:lnTo>
                      <a:pt x="771331" y="70958"/>
                    </a:lnTo>
                    <a:lnTo>
                      <a:pt x="771331" y="134300"/>
                    </a:lnTo>
                    <a:cubicBezTo>
                      <a:pt x="772378" y="138586"/>
                      <a:pt x="766282" y="140396"/>
                      <a:pt x="752947" y="139919"/>
                    </a:cubicBezTo>
                    <a:cubicBezTo>
                      <a:pt x="756450" y="145200"/>
                      <a:pt x="758638" y="151242"/>
                      <a:pt x="759329" y="157541"/>
                    </a:cubicBezTo>
                    <a:cubicBezTo>
                      <a:pt x="766099" y="156806"/>
                      <a:pt x="772716" y="155039"/>
                      <a:pt x="778951" y="152302"/>
                    </a:cubicBezTo>
                    <a:cubicBezTo>
                      <a:pt x="784094" y="149921"/>
                      <a:pt x="786571" y="144396"/>
                      <a:pt x="786571" y="135824"/>
                    </a:cubicBezTo>
                    <a:lnTo>
                      <a:pt x="786571" y="83722"/>
                    </a:lnTo>
                    <a:cubicBezTo>
                      <a:pt x="786571" y="74197"/>
                      <a:pt x="786571" y="66101"/>
                      <a:pt x="787428" y="58004"/>
                    </a:cubicBezTo>
                    <a:lnTo>
                      <a:pt x="743232" y="58004"/>
                    </a:lnTo>
                    <a:lnTo>
                      <a:pt x="743232" y="27524"/>
                    </a:lnTo>
                    <a:lnTo>
                      <a:pt x="770093" y="27524"/>
                    </a:lnTo>
                    <a:cubicBezTo>
                      <a:pt x="776951" y="27524"/>
                      <a:pt x="784761" y="27524"/>
                      <a:pt x="793334" y="28382"/>
                    </a:cubicBezTo>
                    <a:lnTo>
                      <a:pt x="793334" y="13904"/>
                    </a:lnTo>
                    <a:cubicBezTo>
                      <a:pt x="784761" y="14475"/>
                      <a:pt x="776951" y="14761"/>
                      <a:pt x="770093" y="14761"/>
                    </a:cubicBezTo>
                    <a:close/>
                    <a:moveTo>
                      <a:pt x="524919" y="36383"/>
                    </a:moveTo>
                    <a:lnTo>
                      <a:pt x="557018" y="36383"/>
                    </a:lnTo>
                    <a:lnTo>
                      <a:pt x="557018" y="55433"/>
                    </a:lnTo>
                    <a:lnTo>
                      <a:pt x="524919" y="55433"/>
                    </a:lnTo>
                    <a:close/>
                    <a:moveTo>
                      <a:pt x="524919" y="66101"/>
                    </a:moveTo>
                    <a:lnTo>
                      <a:pt x="557018" y="66101"/>
                    </a:lnTo>
                    <a:lnTo>
                      <a:pt x="557018" y="86103"/>
                    </a:lnTo>
                    <a:lnTo>
                      <a:pt x="524919" y="86103"/>
                    </a:lnTo>
                    <a:close/>
                    <a:moveTo>
                      <a:pt x="460720" y="11522"/>
                    </a:moveTo>
                    <a:cubicBezTo>
                      <a:pt x="455547" y="8962"/>
                      <a:pt x="450714" y="5762"/>
                      <a:pt x="446338" y="1997"/>
                    </a:cubicBezTo>
                    <a:cubicBezTo>
                      <a:pt x="436690" y="20442"/>
                      <a:pt x="423290" y="36665"/>
                      <a:pt x="407000" y="49622"/>
                    </a:cubicBezTo>
                    <a:cubicBezTo>
                      <a:pt x="411286" y="53337"/>
                      <a:pt x="415001" y="56861"/>
                      <a:pt x="418239" y="60005"/>
                    </a:cubicBezTo>
                    <a:cubicBezTo>
                      <a:pt x="425764" y="52575"/>
                      <a:pt x="433765" y="43526"/>
                      <a:pt x="442337" y="33144"/>
                    </a:cubicBezTo>
                    <a:cubicBezTo>
                      <a:pt x="450910" y="22762"/>
                      <a:pt x="457006" y="15618"/>
                      <a:pt x="460720" y="11903"/>
                    </a:cubicBezTo>
                    <a:moveTo>
                      <a:pt x="463959" y="59528"/>
                    </a:moveTo>
                    <a:cubicBezTo>
                      <a:pt x="458570" y="56509"/>
                      <a:pt x="453468" y="53002"/>
                      <a:pt x="448719" y="49051"/>
                    </a:cubicBezTo>
                    <a:cubicBezTo>
                      <a:pt x="443094" y="61059"/>
                      <a:pt x="436093" y="72375"/>
                      <a:pt x="427859" y="82769"/>
                    </a:cubicBezTo>
                    <a:cubicBezTo>
                      <a:pt x="421092" y="92195"/>
                      <a:pt x="412972" y="100572"/>
                      <a:pt x="403761" y="107630"/>
                    </a:cubicBezTo>
                    <a:cubicBezTo>
                      <a:pt x="407903" y="110672"/>
                      <a:pt x="411675" y="114189"/>
                      <a:pt x="415001" y="118107"/>
                    </a:cubicBezTo>
                    <a:cubicBezTo>
                      <a:pt x="418239" y="114869"/>
                      <a:pt x="423573" y="108582"/>
                      <a:pt x="431098" y="100391"/>
                    </a:cubicBezTo>
                    <a:lnTo>
                      <a:pt x="431098" y="151730"/>
                    </a:lnTo>
                    <a:cubicBezTo>
                      <a:pt x="431098" y="162970"/>
                      <a:pt x="430812" y="175829"/>
                      <a:pt x="430240" y="190307"/>
                    </a:cubicBezTo>
                    <a:lnTo>
                      <a:pt x="446242" y="190307"/>
                    </a:lnTo>
                    <a:cubicBezTo>
                      <a:pt x="445671" y="175829"/>
                      <a:pt x="445385" y="162970"/>
                      <a:pt x="445385" y="151730"/>
                    </a:cubicBezTo>
                    <a:lnTo>
                      <a:pt x="444623" y="84389"/>
                    </a:lnTo>
                    <a:cubicBezTo>
                      <a:pt x="450163" y="75511"/>
                      <a:pt x="456542" y="67186"/>
                      <a:pt x="463673" y="59528"/>
                    </a:cubicBezTo>
                    <a:moveTo>
                      <a:pt x="495010" y="26572"/>
                    </a:moveTo>
                    <a:cubicBezTo>
                      <a:pt x="485485" y="26572"/>
                      <a:pt x="477294" y="26572"/>
                      <a:pt x="469293" y="25810"/>
                    </a:cubicBezTo>
                    <a:lnTo>
                      <a:pt x="469293" y="37145"/>
                    </a:lnTo>
                    <a:cubicBezTo>
                      <a:pt x="477865" y="37145"/>
                      <a:pt x="486438" y="36383"/>
                      <a:pt x="495010" y="36383"/>
                    </a:cubicBezTo>
                    <a:lnTo>
                      <a:pt x="510155" y="36383"/>
                    </a:lnTo>
                    <a:lnTo>
                      <a:pt x="510155" y="55433"/>
                    </a:lnTo>
                    <a:lnTo>
                      <a:pt x="489677" y="55433"/>
                    </a:lnTo>
                    <a:cubicBezTo>
                      <a:pt x="481104" y="55433"/>
                      <a:pt x="472817" y="55433"/>
                      <a:pt x="464721" y="54671"/>
                    </a:cubicBezTo>
                    <a:lnTo>
                      <a:pt x="464721" y="66672"/>
                    </a:lnTo>
                    <a:cubicBezTo>
                      <a:pt x="472817" y="66196"/>
                      <a:pt x="481104" y="65910"/>
                      <a:pt x="489677" y="65910"/>
                    </a:cubicBezTo>
                    <a:lnTo>
                      <a:pt x="510441" y="65910"/>
                    </a:lnTo>
                    <a:lnTo>
                      <a:pt x="510441" y="85913"/>
                    </a:lnTo>
                    <a:lnTo>
                      <a:pt x="492820" y="85913"/>
                    </a:lnTo>
                    <a:cubicBezTo>
                      <a:pt x="484247" y="85913"/>
                      <a:pt x="476532" y="85913"/>
                      <a:pt x="469579" y="85151"/>
                    </a:cubicBezTo>
                    <a:lnTo>
                      <a:pt x="469579" y="98009"/>
                    </a:lnTo>
                    <a:cubicBezTo>
                      <a:pt x="476532" y="97438"/>
                      <a:pt x="484247" y="97152"/>
                      <a:pt x="492820" y="97152"/>
                    </a:cubicBezTo>
                    <a:lnTo>
                      <a:pt x="510441" y="97152"/>
                    </a:lnTo>
                    <a:lnTo>
                      <a:pt x="510441" y="115631"/>
                    </a:lnTo>
                    <a:lnTo>
                      <a:pt x="488819" y="115631"/>
                    </a:lnTo>
                    <a:cubicBezTo>
                      <a:pt x="480247" y="115631"/>
                      <a:pt x="471484" y="115631"/>
                      <a:pt x="462340" y="114773"/>
                    </a:cubicBezTo>
                    <a:lnTo>
                      <a:pt x="462340" y="127632"/>
                    </a:lnTo>
                    <a:cubicBezTo>
                      <a:pt x="471865" y="127632"/>
                      <a:pt x="480247" y="126870"/>
                      <a:pt x="488819" y="126870"/>
                    </a:cubicBezTo>
                    <a:lnTo>
                      <a:pt x="510441" y="126870"/>
                    </a:lnTo>
                    <a:lnTo>
                      <a:pt x="510441" y="144491"/>
                    </a:lnTo>
                    <a:lnTo>
                      <a:pt x="482437" y="144491"/>
                    </a:lnTo>
                    <a:cubicBezTo>
                      <a:pt x="472912" y="144491"/>
                      <a:pt x="463387" y="144491"/>
                      <a:pt x="453862" y="143729"/>
                    </a:cubicBezTo>
                    <a:lnTo>
                      <a:pt x="453862" y="155731"/>
                    </a:lnTo>
                    <a:cubicBezTo>
                      <a:pt x="463387" y="155159"/>
                      <a:pt x="472912" y="154969"/>
                      <a:pt x="482437" y="154969"/>
                    </a:cubicBezTo>
                    <a:lnTo>
                      <a:pt x="510441" y="154969"/>
                    </a:lnTo>
                    <a:cubicBezTo>
                      <a:pt x="510441" y="167732"/>
                      <a:pt x="510441" y="179258"/>
                      <a:pt x="509679" y="189449"/>
                    </a:cubicBezTo>
                    <a:lnTo>
                      <a:pt x="525776" y="189449"/>
                    </a:lnTo>
                    <a:cubicBezTo>
                      <a:pt x="525205" y="179258"/>
                      <a:pt x="524919" y="167732"/>
                      <a:pt x="524919" y="154969"/>
                    </a:cubicBezTo>
                    <a:lnTo>
                      <a:pt x="558638" y="154969"/>
                    </a:lnTo>
                    <a:cubicBezTo>
                      <a:pt x="566639" y="154969"/>
                      <a:pt x="577688" y="154969"/>
                      <a:pt x="591499" y="155731"/>
                    </a:cubicBezTo>
                    <a:lnTo>
                      <a:pt x="591499" y="143825"/>
                    </a:lnTo>
                    <a:cubicBezTo>
                      <a:pt x="577592" y="144301"/>
                      <a:pt x="566353" y="144587"/>
                      <a:pt x="557876" y="144587"/>
                    </a:cubicBezTo>
                    <a:lnTo>
                      <a:pt x="524919" y="144587"/>
                    </a:lnTo>
                    <a:lnTo>
                      <a:pt x="524919" y="127061"/>
                    </a:lnTo>
                    <a:lnTo>
                      <a:pt x="552256" y="127061"/>
                    </a:lnTo>
                    <a:cubicBezTo>
                      <a:pt x="560257" y="127061"/>
                      <a:pt x="567972" y="127061"/>
                      <a:pt x="575497" y="127823"/>
                    </a:cubicBezTo>
                    <a:lnTo>
                      <a:pt x="575497" y="115250"/>
                    </a:lnTo>
                    <a:cubicBezTo>
                      <a:pt x="567496" y="115821"/>
                      <a:pt x="559685" y="116107"/>
                      <a:pt x="552256" y="116107"/>
                    </a:cubicBezTo>
                    <a:lnTo>
                      <a:pt x="524919" y="116107"/>
                    </a:lnTo>
                    <a:lnTo>
                      <a:pt x="524919" y="97343"/>
                    </a:lnTo>
                    <a:lnTo>
                      <a:pt x="572544" y="97343"/>
                    </a:lnTo>
                    <a:cubicBezTo>
                      <a:pt x="571972" y="89342"/>
                      <a:pt x="571782" y="78864"/>
                      <a:pt x="571782" y="66101"/>
                    </a:cubicBezTo>
                    <a:cubicBezTo>
                      <a:pt x="578164" y="66101"/>
                      <a:pt x="584355" y="66101"/>
                      <a:pt x="590165" y="66863"/>
                    </a:cubicBezTo>
                    <a:lnTo>
                      <a:pt x="590165" y="54861"/>
                    </a:lnTo>
                    <a:cubicBezTo>
                      <a:pt x="583784" y="55337"/>
                      <a:pt x="577592" y="55623"/>
                      <a:pt x="571782" y="55623"/>
                    </a:cubicBezTo>
                    <a:cubicBezTo>
                      <a:pt x="571782" y="44384"/>
                      <a:pt x="571782" y="34478"/>
                      <a:pt x="572544" y="25905"/>
                    </a:cubicBezTo>
                    <a:lnTo>
                      <a:pt x="524919" y="25905"/>
                    </a:lnTo>
                    <a:cubicBezTo>
                      <a:pt x="524919" y="20095"/>
                      <a:pt x="524919" y="12856"/>
                      <a:pt x="525776" y="4283"/>
                    </a:cubicBezTo>
                    <a:lnTo>
                      <a:pt x="509679" y="4283"/>
                    </a:lnTo>
                    <a:cubicBezTo>
                      <a:pt x="510251" y="12284"/>
                      <a:pt x="510441" y="19523"/>
                      <a:pt x="510441" y="25905"/>
                    </a:cubicBezTo>
                    <a:close/>
                    <a:moveTo>
                      <a:pt x="286508" y="78102"/>
                    </a:moveTo>
                    <a:cubicBezTo>
                      <a:pt x="293493" y="77531"/>
                      <a:pt x="300446" y="77245"/>
                      <a:pt x="307368" y="77245"/>
                    </a:cubicBezTo>
                    <a:lnTo>
                      <a:pt x="321846" y="77245"/>
                    </a:lnTo>
                    <a:lnTo>
                      <a:pt x="321846" y="158303"/>
                    </a:lnTo>
                    <a:lnTo>
                      <a:pt x="299367" y="158303"/>
                    </a:lnTo>
                    <a:cubicBezTo>
                      <a:pt x="292414" y="158303"/>
                      <a:pt x="283555" y="158303"/>
                      <a:pt x="272887" y="157541"/>
                    </a:cubicBezTo>
                    <a:lnTo>
                      <a:pt x="272887" y="172400"/>
                    </a:lnTo>
                    <a:cubicBezTo>
                      <a:pt x="283079" y="171828"/>
                      <a:pt x="291937" y="171542"/>
                      <a:pt x="299367" y="171542"/>
                    </a:cubicBezTo>
                    <a:lnTo>
                      <a:pt x="360517" y="171542"/>
                    </a:lnTo>
                    <a:cubicBezTo>
                      <a:pt x="370678" y="171542"/>
                      <a:pt x="379250" y="171828"/>
                      <a:pt x="386235" y="172400"/>
                    </a:cubicBezTo>
                    <a:lnTo>
                      <a:pt x="386235" y="157160"/>
                    </a:lnTo>
                    <a:cubicBezTo>
                      <a:pt x="378710" y="157731"/>
                      <a:pt x="369852" y="157922"/>
                      <a:pt x="359755" y="157922"/>
                    </a:cubicBezTo>
                    <a:lnTo>
                      <a:pt x="337848" y="157922"/>
                    </a:lnTo>
                    <a:lnTo>
                      <a:pt x="337848" y="77150"/>
                    </a:lnTo>
                    <a:lnTo>
                      <a:pt x="356327" y="77150"/>
                    </a:lnTo>
                    <a:lnTo>
                      <a:pt x="380425" y="78769"/>
                    </a:lnTo>
                    <a:lnTo>
                      <a:pt x="380425" y="62862"/>
                    </a:lnTo>
                    <a:cubicBezTo>
                      <a:pt x="371852" y="62862"/>
                      <a:pt x="365185" y="63624"/>
                      <a:pt x="360327" y="63624"/>
                    </a:cubicBezTo>
                    <a:lnTo>
                      <a:pt x="337848" y="63624"/>
                    </a:lnTo>
                    <a:lnTo>
                      <a:pt x="337848" y="32382"/>
                    </a:lnTo>
                    <a:cubicBezTo>
                      <a:pt x="337848" y="24857"/>
                      <a:pt x="337848" y="16856"/>
                      <a:pt x="338705" y="8284"/>
                    </a:cubicBezTo>
                    <a:lnTo>
                      <a:pt x="320227" y="8284"/>
                    </a:lnTo>
                    <a:cubicBezTo>
                      <a:pt x="321187" y="16283"/>
                      <a:pt x="321727" y="24327"/>
                      <a:pt x="321846" y="32382"/>
                    </a:cubicBezTo>
                    <a:lnTo>
                      <a:pt x="321846" y="63624"/>
                    </a:lnTo>
                    <a:lnTo>
                      <a:pt x="307368" y="63624"/>
                    </a:lnTo>
                    <a:cubicBezTo>
                      <a:pt x="299367" y="63624"/>
                      <a:pt x="292414" y="63624"/>
                      <a:pt x="286508" y="62862"/>
                    </a:cubicBezTo>
                    <a:close/>
                    <a:moveTo>
                      <a:pt x="267458" y="83722"/>
                    </a:moveTo>
                    <a:cubicBezTo>
                      <a:pt x="262696" y="86389"/>
                      <a:pt x="257933" y="88770"/>
                      <a:pt x="252980" y="90961"/>
                    </a:cubicBezTo>
                    <a:lnTo>
                      <a:pt x="252980" y="62386"/>
                    </a:lnTo>
                    <a:cubicBezTo>
                      <a:pt x="261076" y="62386"/>
                      <a:pt x="269363" y="62386"/>
                      <a:pt x="277936" y="63148"/>
                    </a:cubicBezTo>
                    <a:lnTo>
                      <a:pt x="277936" y="49241"/>
                    </a:lnTo>
                    <a:cubicBezTo>
                      <a:pt x="269363" y="49241"/>
                      <a:pt x="261076" y="50003"/>
                      <a:pt x="252980" y="50003"/>
                    </a:cubicBezTo>
                    <a:lnTo>
                      <a:pt x="252980" y="32382"/>
                    </a:lnTo>
                    <a:cubicBezTo>
                      <a:pt x="252980" y="22730"/>
                      <a:pt x="253266" y="14158"/>
                      <a:pt x="253837" y="6665"/>
                    </a:cubicBezTo>
                    <a:lnTo>
                      <a:pt x="236692" y="6665"/>
                    </a:lnTo>
                    <a:cubicBezTo>
                      <a:pt x="236692" y="14761"/>
                      <a:pt x="237454" y="23238"/>
                      <a:pt x="237454" y="32382"/>
                    </a:cubicBezTo>
                    <a:lnTo>
                      <a:pt x="237454" y="50003"/>
                    </a:lnTo>
                    <a:cubicBezTo>
                      <a:pt x="226786" y="50003"/>
                      <a:pt x="216309" y="50003"/>
                      <a:pt x="206212" y="49241"/>
                    </a:cubicBezTo>
                    <a:lnTo>
                      <a:pt x="206212" y="63624"/>
                    </a:lnTo>
                    <a:cubicBezTo>
                      <a:pt x="215737" y="63624"/>
                      <a:pt x="225262" y="62862"/>
                      <a:pt x="234787" y="62862"/>
                    </a:cubicBezTo>
                    <a:cubicBezTo>
                      <a:pt x="230708" y="77221"/>
                      <a:pt x="225054" y="91085"/>
                      <a:pt x="217928" y="104201"/>
                    </a:cubicBezTo>
                    <a:cubicBezTo>
                      <a:pt x="213002" y="113658"/>
                      <a:pt x="206817" y="122405"/>
                      <a:pt x="199545" y="130204"/>
                    </a:cubicBezTo>
                    <a:cubicBezTo>
                      <a:pt x="203784" y="133992"/>
                      <a:pt x="207792" y="138032"/>
                      <a:pt x="211546" y="142301"/>
                    </a:cubicBezTo>
                    <a:cubicBezTo>
                      <a:pt x="217397" y="134888"/>
                      <a:pt x="222742" y="127092"/>
                      <a:pt x="227548" y="118964"/>
                    </a:cubicBezTo>
                    <a:cubicBezTo>
                      <a:pt x="231351" y="112050"/>
                      <a:pt x="234539" y="104815"/>
                      <a:pt x="237073" y="97343"/>
                    </a:cubicBezTo>
                    <a:lnTo>
                      <a:pt x="237073" y="157541"/>
                    </a:lnTo>
                    <a:cubicBezTo>
                      <a:pt x="237073" y="167066"/>
                      <a:pt x="237073" y="176591"/>
                      <a:pt x="236311" y="187163"/>
                    </a:cubicBezTo>
                    <a:lnTo>
                      <a:pt x="253171" y="187163"/>
                    </a:lnTo>
                    <a:cubicBezTo>
                      <a:pt x="252599" y="176019"/>
                      <a:pt x="252313" y="166304"/>
                      <a:pt x="252313" y="158588"/>
                    </a:cubicBezTo>
                    <a:lnTo>
                      <a:pt x="252313" y="94961"/>
                    </a:lnTo>
                    <a:cubicBezTo>
                      <a:pt x="258500" y="104249"/>
                      <a:pt x="263523" y="114262"/>
                      <a:pt x="267268" y="124775"/>
                    </a:cubicBezTo>
                    <a:cubicBezTo>
                      <a:pt x="272175" y="122041"/>
                      <a:pt x="277267" y="119653"/>
                      <a:pt x="282508" y="117631"/>
                    </a:cubicBezTo>
                    <a:cubicBezTo>
                      <a:pt x="277745" y="106391"/>
                      <a:pt x="272983" y="95152"/>
                      <a:pt x="267268" y="83912"/>
                    </a:cubicBezTo>
                    <a:moveTo>
                      <a:pt x="46192" y="70863"/>
                    </a:moveTo>
                    <a:cubicBezTo>
                      <a:pt x="54193" y="63910"/>
                      <a:pt x="62385" y="56290"/>
                      <a:pt x="70672" y="48003"/>
                    </a:cubicBezTo>
                    <a:cubicBezTo>
                      <a:pt x="78352" y="40383"/>
                      <a:pt x="85452" y="32201"/>
                      <a:pt x="91912" y="23524"/>
                    </a:cubicBezTo>
                    <a:cubicBezTo>
                      <a:pt x="98936" y="32221"/>
                      <a:pt x="106576" y="40401"/>
                      <a:pt x="114772" y="48003"/>
                    </a:cubicBezTo>
                    <a:cubicBezTo>
                      <a:pt x="123429" y="56303"/>
                      <a:pt x="132694" y="63945"/>
                      <a:pt x="142490" y="70863"/>
                    </a:cubicBezTo>
                    <a:cubicBezTo>
                      <a:pt x="133346" y="70863"/>
                      <a:pt x="124774" y="71149"/>
                      <a:pt x="116773" y="71720"/>
                    </a:cubicBezTo>
                    <a:lnTo>
                      <a:pt x="69148" y="71720"/>
                    </a:lnTo>
                    <a:cubicBezTo>
                      <a:pt x="62194" y="71720"/>
                      <a:pt x="54670" y="71720"/>
                      <a:pt x="46669" y="70863"/>
                    </a:cubicBezTo>
                    <a:moveTo>
                      <a:pt x="49907" y="128680"/>
                    </a:moveTo>
                    <a:cubicBezTo>
                      <a:pt x="46097" y="131823"/>
                      <a:pt x="41811" y="135062"/>
                      <a:pt x="37048" y="138205"/>
                    </a:cubicBezTo>
                    <a:cubicBezTo>
                      <a:pt x="44444" y="148213"/>
                      <a:pt x="50705" y="159010"/>
                      <a:pt x="55717" y="170399"/>
                    </a:cubicBezTo>
                    <a:lnTo>
                      <a:pt x="46192" y="170399"/>
                    </a:lnTo>
                    <a:cubicBezTo>
                      <a:pt x="35524" y="170399"/>
                      <a:pt x="24571" y="170114"/>
                      <a:pt x="13331" y="169542"/>
                    </a:cubicBezTo>
                    <a:lnTo>
                      <a:pt x="13331" y="184782"/>
                    </a:lnTo>
                    <a:cubicBezTo>
                      <a:pt x="23999" y="184782"/>
                      <a:pt x="34953" y="184020"/>
                      <a:pt x="46192" y="184020"/>
                    </a:cubicBezTo>
                    <a:lnTo>
                      <a:pt x="141442" y="184020"/>
                    </a:lnTo>
                    <a:cubicBezTo>
                      <a:pt x="150967" y="184020"/>
                      <a:pt x="163636" y="184020"/>
                      <a:pt x="179542" y="184782"/>
                    </a:cubicBezTo>
                    <a:lnTo>
                      <a:pt x="179542" y="169542"/>
                    </a:lnTo>
                    <a:cubicBezTo>
                      <a:pt x="164017" y="170114"/>
                      <a:pt x="147919" y="170399"/>
                      <a:pt x="131346" y="170399"/>
                    </a:cubicBezTo>
                    <a:cubicBezTo>
                      <a:pt x="142109" y="152683"/>
                      <a:pt x="149253" y="141824"/>
                      <a:pt x="153063" y="136681"/>
                    </a:cubicBezTo>
                    <a:cubicBezTo>
                      <a:pt x="146947" y="133913"/>
                      <a:pt x="141028" y="130731"/>
                      <a:pt x="135346" y="127156"/>
                    </a:cubicBezTo>
                    <a:cubicBezTo>
                      <a:pt x="130843" y="142506"/>
                      <a:pt x="124103" y="157109"/>
                      <a:pt x="115344" y="170495"/>
                    </a:cubicBezTo>
                    <a:lnTo>
                      <a:pt x="100104" y="170495"/>
                    </a:lnTo>
                    <a:lnTo>
                      <a:pt x="100104" y="123822"/>
                    </a:lnTo>
                    <a:lnTo>
                      <a:pt x="128107" y="123822"/>
                    </a:lnTo>
                    <a:cubicBezTo>
                      <a:pt x="137632" y="123822"/>
                      <a:pt x="148967" y="123822"/>
                      <a:pt x="161826" y="124584"/>
                    </a:cubicBezTo>
                    <a:lnTo>
                      <a:pt x="161826" y="109344"/>
                    </a:lnTo>
                    <a:cubicBezTo>
                      <a:pt x="148491" y="109916"/>
                      <a:pt x="137251" y="110201"/>
                      <a:pt x="128107" y="110201"/>
                    </a:cubicBezTo>
                    <a:lnTo>
                      <a:pt x="100294" y="110201"/>
                    </a:lnTo>
                    <a:lnTo>
                      <a:pt x="100294" y="85341"/>
                    </a:lnTo>
                    <a:lnTo>
                      <a:pt x="119344" y="85341"/>
                    </a:lnTo>
                    <a:cubicBezTo>
                      <a:pt x="125726" y="85341"/>
                      <a:pt x="134299" y="85341"/>
                      <a:pt x="144967" y="86103"/>
                    </a:cubicBezTo>
                    <a:lnTo>
                      <a:pt x="144967" y="72482"/>
                    </a:lnTo>
                    <a:cubicBezTo>
                      <a:pt x="155660" y="78004"/>
                      <a:pt x="166738" y="82747"/>
                      <a:pt x="178114" y="86675"/>
                    </a:cubicBezTo>
                    <a:cubicBezTo>
                      <a:pt x="180615" y="81003"/>
                      <a:pt x="184134" y="75838"/>
                      <a:pt x="188496" y="71435"/>
                    </a:cubicBezTo>
                    <a:cubicBezTo>
                      <a:pt x="175767" y="67657"/>
                      <a:pt x="163424" y="62682"/>
                      <a:pt x="151634" y="56576"/>
                    </a:cubicBezTo>
                    <a:cubicBezTo>
                      <a:pt x="140541" y="50899"/>
                      <a:pt x="130285" y="43719"/>
                      <a:pt x="121154" y="35240"/>
                    </a:cubicBezTo>
                    <a:cubicBezTo>
                      <a:pt x="112582" y="27239"/>
                      <a:pt x="105343" y="20000"/>
                      <a:pt x="99437" y="13618"/>
                    </a:cubicBezTo>
                    <a:lnTo>
                      <a:pt x="104295" y="8855"/>
                    </a:lnTo>
                    <a:cubicBezTo>
                      <a:pt x="98444" y="6366"/>
                      <a:pt x="92805" y="3404"/>
                      <a:pt x="87436" y="-3"/>
                    </a:cubicBezTo>
                    <a:cubicBezTo>
                      <a:pt x="80728" y="12667"/>
                      <a:pt x="72369" y="24390"/>
                      <a:pt x="62575" y="34859"/>
                    </a:cubicBezTo>
                    <a:cubicBezTo>
                      <a:pt x="53151" y="45277"/>
                      <a:pt x="42646" y="54664"/>
                      <a:pt x="31238" y="62862"/>
                    </a:cubicBezTo>
                    <a:cubicBezTo>
                      <a:pt x="21602" y="69817"/>
                      <a:pt x="11099" y="75485"/>
                      <a:pt x="-4" y="79721"/>
                    </a:cubicBezTo>
                    <a:cubicBezTo>
                      <a:pt x="4552" y="83741"/>
                      <a:pt x="8584" y="88317"/>
                      <a:pt x="11998" y="93342"/>
                    </a:cubicBezTo>
                    <a:cubicBezTo>
                      <a:pt x="22868" y="87328"/>
                      <a:pt x="33335" y="80615"/>
                      <a:pt x="43335" y="73244"/>
                    </a:cubicBezTo>
                    <a:lnTo>
                      <a:pt x="43335" y="86103"/>
                    </a:lnTo>
                    <a:cubicBezTo>
                      <a:pt x="53431" y="86103"/>
                      <a:pt x="67338" y="85341"/>
                      <a:pt x="85054" y="85341"/>
                    </a:cubicBezTo>
                    <a:lnTo>
                      <a:pt x="85054" y="110201"/>
                    </a:lnTo>
                    <a:lnTo>
                      <a:pt x="56956" y="110201"/>
                    </a:lnTo>
                    <a:cubicBezTo>
                      <a:pt x="50002" y="110201"/>
                      <a:pt x="39811" y="110201"/>
                      <a:pt x="26476" y="109344"/>
                    </a:cubicBezTo>
                    <a:lnTo>
                      <a:pt x="26476" y="124775"/>
                    </a:lnTo>
                    <a:cubicBezTo>
                      <a:pt x="39811" y="124775"/>
                      <a:pt x="50288" y="124013"/>
                      <a:pt x="57718" y="124013"/>
                    </a:cubicBezTo>
                    <a:lnTo>
                      <a:pt x="85054" y="124013"/>
                    </a:lnTo>
                    <a:lnTo>
                      <a:pt x="85054" y="170590"/>
                    </a:lnTo>
                    <a:lnTo>
                      <a:pt x="60194" y="170590"/>
                    </a:lnTo>
                    <a:cubicBezTo>
                      <a:pt x="63471" y="167125"/>
                      <a:pt x="67224" y="164142"/>
                      <a:pt x="71338" y="161732"/>
                    </a:cubicBezTo>
                    <a:cubicBezTo>
                      <a:pt x="64957" y="151540"/>
                      <a:pt x="57432" y="140586"/>
                      <a:pt x="48955" y="128870"/>
                    </a:cubicBezTo>
                  </a:path>
                </a:pathLst>
              </a:custGeom>
              <a:grpFill/>
              <a:ln w="2540" cap="flat">
                <a:noFill/>
                <a:prstDash val="solid"/>
                <a:miter/>
              </a:ln>
            </p:spPr>
            <p:txBody>
              <a:bodyPr rtlCol="0" anchor="ctr"/>
              <a:lstStyle/>
              <a:p>
                <a:endParaRPr lang="en-AU"/>
              </a:p>
            </p:txBody>
          </p:sp>
        </p:grpSp>
      </p:grpSp>
      <p:grpSp>
        <p:nvGrpSpPr>
          <p:cNvPr id="41" name="Group 40">
            <a:extLst>
              <a:ext uri="{FF2B5EF4-FFF2-40B4-BE49-F238E27FC236}">
                <a16:creationId xmlns:a16="http://schemas.microsoft.com/office/drawing/2014/main" id="{5016054E-D4B9-4B32-9E20-59575C8BF1E2}"/>
              </a:ext>
            </a:extLst>
          </p:cNvPr>
          <p:cNvGrpSpPr/>
          <p:nvPr userDrawn="1"/>
        </p:nvGrpSpPr>
        <p:grpSpPr>
          <a:xfrm>
            <a:off x="10430647" y="6166021"/>
            <a:ext cx="1404000" cy="384411"/>
            <a:chOff x="8946498" y="5965993"/>
            <a:chExt cx="1415115" cy="386787"/>
          </a:xfrm>
          <a:solidFill>
            <a:schemeClr val="bg1"/>
          </a:solidFill>
        </p:grpSpPr>
        <p:grpSp>
          <p:nvGrpSpPr>
            <p:cNvPr id="42" name="Group 41">
              <a:extLst>
                <a:ext uri="{FF2B5EF4-FFF2-40B4-BE49-F238E27FC236}">
                  <a16:creationId xmlns:a16="http://schemas.microsoft.com/office/drawing/2014/main" id="{B926A6B7-AD22-44E5-9BCE-7BE620EF2DC2}"/>
                </a:ext>
              </a:extLst>
            </p:cNvPr>
            <p:cNvGrpSpPr/>
            <p:nvPr userDrawn="1"/>
          </p:nvGrpSpPr>
          <p:grpSpPr>
            <a:xfrm>
              <a:off x="9903814" y="5966170"/>
              <a:ext cx="286309" cy="176243"/>
              <a:chOff x="10171675" y="6328233"/>
              <a:chExt cx="731163" cy="454938"/>
            </a:xfrm>
            <a:grpFill/>
          </p:grpSpPr>
          <p:sp>
            <p:nvSpPr>
              <p:cNvPr id="62" name="Freeform: Shape 61">
                <a:extLst>
                  <a:ext uri="{FF2B5EF4-FFF2-40B4-BE49-F238E27FC236}">
                    <a16:creationId xmlns:a16="http://schemas.microsoft.com/office/drawing/2014/main" id="{6D14FD96-7E7D-4DCE-A3DB-AC7BBA68F8C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63" name="Freeform: Shape 62">
                <a:extLst>
                  <a:ext uri="{FF2B5EF4-FFF2-40B4-BE49-F238E27FC236}">
                    <a16:creationId xmlns:a16="http://schemas.microsoft.com/office/drawing/2014/main" id="{EBDE7866-BE52-4675-8832-49C74BE3ECC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64" name="Group 63">
                <a:extLst>
                  <a:ext uri="{FF2B5EF4-FFF2-40B4-BE49-F238E27FC236}">
                    <a16:creationId xmlns:a16="http://schemas.microsoft.com/office/drawing/2014/main" id="{02A71B36-DAE5-4886-964F-C13892A93879}"/>
                  </a:ext>
                </a:extLst>
              </p:cNvPr>
              <p:cNvGrpSpPr/>
              <p:nvPr userDrawn="1"/>
            </p:nvGrpSpPr>
            <p:grpSpPr>
              <a:xfrm>
                <a:off x="10499754" y="6374995"/>
                <a:ext cx="74948" cy="362489"/>
                <a:chOff x="11458342" y="5807359"/>
                <a:chExt cx="74948" cy="362489"/>
              </a:xfrm>
              <a:grpFill/>
            </p:grpSpPr>
            <p:sp>
              <p:nvSpPr>
                <p:cNvPr id="65" name="Freeform: Shape 64">
                  <a:extLst>
                    <a:ext uri="{FF2B5EF4-FFF2-40B4-BE49-F238E27FC236}">
                      <a16:creationId xmlns:a16="http://schemas.microsoft.com/office/drawing/2014/main" id="{2CC8BEF5-238B-4699-9878-09E44893B5F2}"/>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66" name="Freeform: Shape 65">
                  <a:extLst>
                    <a:ext uri="{FF2B5EF4-FFF2-40B4-BE49-F238E27FC236}">
                      <a16:creationId xmlns:a16="http://schemas.microsoft.com/office/drawing/2014/main" id="{7D69264D-E8DD-4CE7-A609-EDC8AA428B66}"/>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grpSp>
          <p:nvGrpSpPr>
            <p:cNvPr id="43" name="Graphic 7">
              <a:extLst>
                <a:ext uri="{FF2B5EF4-FFF2-40B4-BE49-F238E27FC236}">
                  <a16:creationId xmlns:a16="http://schemas.microsoft.com/office/drawing/2014/main" id="{BFABD51F-AAF0-4766-9A0C-1D096ACCC25C}"/>
                </a:ext>
              </a:extLst>
            </p:cNvPr>
            <p:cNvGrpSpPr/>
            <p:nvPr userDrawn="1"/>
          </p:nvGrpSpPr>
          <p:grpSpPr>
            <a:xfrm>
              <a:off x="8946498" y="5965993"/>
              <a:ext cx="1415115" cy="386787"/>
              <a:chOff x="10413874" y="5284380"/>
              <a:chExt cx="1404005" cy="383750"/>
            </a:xfrm>
            <a:grpFill/>
          </p:grpSpPr>
          <p:sp>
            <p:nvSpPr>
              <p:cNvPr id="44" name="Freeform: Shape 43">
                <a:extLst>
                  <a:ext uri="{FF2B5EF4-FFF2-40B4-BE49-F238E27FC236}">
                    <a16:creationId xmlns:a16="http://schemas.microsoft.com/office/drawing/2014/main" id="{D4426126-0D91-4C7F-AA71-2752BD181559}"/>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a:p>
            </p:txBody>
          </p:sp>
          <p:sp>
            <p:nvSpPr>
              <p:cNvPr id="45" name="Freeform: Shape 44">
                <a:extLst>
                  <a:ext uri="{FF2B5EF4-FFF2-40B4-BE49-F238E27FC236}">
                    <a16:creationId xmlns:a16="http://schemas.microsoft.com/office/drawing/2014/main" id="{C1BD8C9F-B7C9-4528-8AE4-90B3D862A1ED}"/>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a:p>
            </p:txBody>
          </p:sp>
          <p:sp>
            <p:nvSpPr>
              <p:cNvPr id="46" name="Freeform: Shape 45">
                <a:extLst>
                  <a:ext uri="{FF2B5EF4-FFF2-40B4-BE49-F238E27FC236}">
                    <a16:creationId xmlns:a16="http://schemas.microsoft.com/office/drawing/2014/main" id="{B1588EE8-76E5-44E3-BD73-65976B1B6306}"/>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a:p>
            </p:txBody>
          </p:sp>
          <p:sp>
            <p:nvSpPr>
              <p:cNvPr id="47" name="Freeform: Shape 46">
                <a:extLst>
                  <a:ext uri="{FF2B5EF4-FFF2-40B4-BE49-F238E27FC236}">
                    <a16:creationId xmlns:a16="http://schemas.microsoft.com/office/drawing/2014/main" id="{D77B9C81-B1BF-4AE4-875B-311EEC65D159}"/>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a:p>
            </p:txBody>
          </p:sp>
          <p:sp>
            <p:nvSpPr>
              <p:cNvPr id="48" name="Freeform: Shape 47">
                <a:extLst>
                  <a:ext uri="{FF2B5EF4-FFF2-40B4-BE49-F238E27FC236}">
                    <a16:creationId xmlns:a16="http://schemas.microsoft.com/office/drawing/2014/main" id="{C271DBAF-4B7E-4D02-A4CA-2AD450676927}"/>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a:p>
            </p:txBody>
          </p:sp>
          <p:sp>
            <p:nvSpPr>
              <p:cNvPr id="49" name="Freeform: Shape 48">
                <a:extLst>
                  <a:ext uri="{FF2B5EF4-FFF2-40B4-BE49-F238E27FC236}">
                    <a16:creationId xmlns:a16="http://schemas.microsoft.com/office/drawing/2014/main" id="{B77F9A3D-561B-4FF7-8778-E008B1118EE3}"/>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a:p>
            </p:txBody>
          </p:sp>
          <p:sp>
            <p:nvSpPr>
              <p:cNvPr id="50" name="Freeform: Shape 49">
                <a:extLst>
                  <a:ext uri="{FF2B5EF4-FFF2-40B4-BE49-F238E27FC236}">
                    <a16:creationId xmlns:a16="http://schemas.microsoft.com/office/drawing/2014/main" id="{A7016319-38FE-4DE3-BE8C-8BB0BD520370}"/>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a:p>
            </p:txBody>
          </p:sp>
          <p:sp>
            <p:nvSpPr>
              <p:cNvPr id="51" name="Freeform: Shape 50">
                <a:extLst>
                  <a:ext uri="{FF2B5EF4-FFF2-40B4-BE49-F238E27FC236}">
                    <a16:creationId xmlns:a16="http://schemas.microsoft.com/office/drawing/2014/main" id="{1F495863-E2DA-4F70-B077-A0EA77197FFB}"/>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7977A355-32F5-4BFB-B09C-65E2C6DB2718}"/>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a:p>
            </p:txBody>
          </p:sp>
          <p:sp>
            <p:nvSpPr>
              <p:cNvPr id="53" name="Freeform: Shape 52">
                <a:extLst>
                  <a:ext uri="{FF2B5EF4-FFF2-40B4-BE49-F238E27FC236}">
                    <a16:creationId xmlns:a16="http://schemas.microsoft.com/office/drawing/2014/main" id="{9F59D4C4-3886-4ACD-8BD3-41218729C21C}"/>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a:p>
            </p:txBody>
          </p:sp>
          <p:sp>
            <p:nvSpPr>
              <p:cNvPr id="54" name="Freeform: Shape 53">
                <a:extLst>
                  <a:ext uri="{FF2B5EF4-FFF2-40B4-BE49-F238E27FC236}">
                    <a16:creationId xmlns:a16="http://schemas.microsoft.com/office/drawing/2014/main" id="{6E7FF763-FEFD-4FA1-A424-F0749FBACF38}"/>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a:p>
            </p:txBody>
          </p:sp>
          <p:sp>
            <p:nvSpPr>
              <p:cNvPr id="55" name="Freeform: Shape 54">
                <a:extLst>
                  <a:ext uri="{FF2B5EF4-FFF2-40B4-BE49-F238E27FC236}">
                    <a16:creationId xmlns:a16="http://schemas.microsoft.com/office/drawing/2014/main" id="{0AB424C4-4BAE-4582-A7E1-6DF37EF295EC}"/>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56" name="Freeform: Shape 55">
                <a:extLst>
                  <a:ext uri="{FF2B5EF4-FFF2-40B4-BE49-F238E27FC236}">
                    <a16:creationId xmlns:a16="http://schemas.microsoft.com/office/drawing/2014/main" id="{7C95C123-96B7-4BC0-A437-12A6D2F8BD94}"/>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57" name="Freeform: Shape 56">
                <a:extLst>
                  <a:ext uri="{FF2B5EF4-FFF2-40B4-BE49-F238E27FC236}">
                    <a16:creationId xmlns:a16="http://schemas.microsoft.com/office/drawing/2014/main" id="{C3C182D2-4D38-4A70-8ADD-9C260334B52F}"/>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a:p>
            </p:txBody>
          </p:sp>
          <p:sp>
            <p:nvSpPr>
              <p:cNvPr id="58" name="Freeform: Shape 57">
                <a:extLst>
                  <a:ext uri="{FF2B5EF4-FFF2-40B4-BE49-F238E27FC236}">
                    <a16:creationId xmlns:a16="http://schemas.microsoft.com/office/drawing/2014/main" id="{87B8AC32-FF62-403D-AEA7-9180EA7C4485}"/>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a:p>
            </p:txBody>
          </p:sp>
          <p:sp>
            <p:nvSpPr>
              <p:cNvPr id="59" name="Freeform: Shape 58">
                <a:extLst>
                  <a:ext uri="{FF2B5EF4-FFF2-40B4-BE49-F238E27FC236}">
                    <a16:creationId xmlns:a16="http://schemas.microsoft.com/office/drawing/2014/main" id="{F9DE5F96-AE92-49CC-B6CF-0C6A6469B512}"/>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a:p>
            </p:txBody>
          </p:sp>
          <p:sp>
            <p:nvSpPr>
              <p:cNvPr id="60" name="Freeform: Shape 59">
                <a:extLst>
                  <a:ext uri="{FF2B5EF4-FFF2-40B4-BE49-F238E27FC236}">
                    <a16:creationId xmlns:a16="http://schemas.microsoft.com/office/drawing/2014/main" id="{677D5CB2-76CD-454C-8328-B4F70A7EABEA}"/>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a:p>
            </p:txBody>
          </p:sp>
          <p:sp>
            <p:nvSpPr>
              <p:cNvPr id="61" name="Freeform: Shape 60">
                <a:extLst>
                  <a:ext uri="{FF2B5EF4-FFF2-40B4-BE49-F238E27FC236}">
                    <a16:creationId xmlns:a16="http://schemas.microsoft.com/office/drawing/2014/main" id="{9B650C74-BF4D-4819-B1B9-61189A19EF38}"/>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18459618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_4">
    <p:bg>
      <p:bgPr>
        <a:solidFill>
          <a:schemeClr val="bg2"/>
        </a:solidFill>
        <a:effectLst/>
      </p:bgPr>
    </p:bg>
    <p:spTree>
      <p:nvGrpSpPr>
        <p:cNvPr id="1" name=""/>
        <p:cNvGrpSpPr/>
        <p:nvPr/>
      </p:nvGrpSpPr>
      <p:grpSpPr>
        <a:xfrm>
          <a:off x="0" y="0"/>
          <a:ext cx="0" cy="0"/>
          <a:chOff x="0" y="0"/>
          <a:chExt cx="0" cy="0"/>
        </a:xfrm>
      </p:grpSpPr>
      <p:sp>
        <p:nvSpPr>
          <p:cNvPr id="8" name="Title 34">
            <a:extLst>
              <a:ext uri="{FF2B5EF4-FFF2-40B4-BE49-F238E27FC236}">
                <a16:creationId xmlns:a16="http://schemas.microsoft.com/office/drawing/2014/main" id="{E127ED0E-7647-FC4D-ABCF-B8AAC2394813}"/>
              </a:ext>
            </a:extLst>
          </p:cNvPr>
          <p:cNvSpPr>
            <a:spLocks noGrp="1"/>
          </p:cNvSpPr>
          <p:nvPr>
            <p:ph type="title" hasCustomPrompt="1"/>
          </p:nvPr>
        </p:nvSpPr>
        <p:spPr>
          <a:xfrm>
            <a:off x="342000" y="1209369"/>
            <a:ext cx="11520000" cy="3516636"/>
          </a:xfrm>
          <a:prstGeom prst="rect">
            <a:avLst/>
          </a:prstGeom>
        </p:spPr>
        <p:txBody>
          <a:bodyPr anchor="ctr" anchorCtr="0">
            <a:noAutofit/>
          </a:bodyPr>
          <a:lstStyle>
            <a:lvl1pPr algn="l">
              <a:lnSpc>
                <a:spcPct val="100000"/>
              </a:lnSpc>
              <a:defRPr sz="5000" baseline="0">
                <a:solidFill>
                  <a:schemeClr val="tx1"/>
                </a:solidFill>
                <a:latin typeface="+mj-lt"/>
              </a:defRPr>
            </a:lvl1pPr>
          </a:lstStyle>
          <a:p>
            <a:r>
              <a:rPr lang="en-GB" dirty="0"/>
              <a:t>Headline goes here</a:t>
            </a:r>
            <a:endParaRPr lang="en-US" dirty="0"/>
          </a:p>
        </p:txBody>
      </p:sp>
      <p:cxnSp>
        <p:nvCxnSpPr>
          <p:cNvPr id="24" name="Straight Connector 23">
            <a:extLst>
              <a:ext uri="{FF2B5EF4-FFF2-40B4-BE49-F238E27FC236}">
                <a16:creationId xmlns:a16="http://schemas.microsoft.com/office/drawing/2014/main" id="{65897E5D-849E-6449-892D-2197BCDA7A2A}"/>
              </a:ext>
            </a:extLst>
          </p:cNvPr>
          <p:cNvCxnSpPr>
            <a:cxnSpLocks/>
          </p:cNvCxnSpPr>
          <p:nvPr userDrawn="1"/>
        </p:nvCxnSpPr>
        <p:spPr>
          <a:xfrm>
            <a:off x="341999" y="1209368"/>
            <a:ext cx="11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8106C8-6185-2441-B474-DA749B24655D}"/>
              </a:ext>
            </a:extLst>
          </p:cNvPr>
          <p:cNvCxnSpPr>
            <a:cxnSpLocks/>
          </p:cNvCxnSpPr>
          <p:nvPr userDrawn="1"/>
        </p:nvCxnSpPr>
        <p:spPr>
          <a:xfrm>
            <a:off x="341999" y="4726014"/>
            <a:ext cx="11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9AED4954-4668-E647-845D-A99B6B1CC9FD}"/>
              </a:ext>
            </a:extLst>
          </p:cNvPr>
          <p:cNvSpPr>
            <a:spLocks noGrp="1"/>
          </p:cNvSpPr>
          <p:nvPr>
            <p:ph type="body" sz="half" idx="2" hasCustomPrompt="1"/>
          </p:nvPr>
        </p:nvSpPr>
        <p:spPr>
          <a:xfrm>
            <a:off x="342000" y="706265"/>
            <a:ext cx="11520000" cy="277000"/>
          </a:xfrm>
          <a:prstGeom prst="rect">
            <a:avLst/>
          </a:prstGeom>
        </p:spPr>
        <p:txBody>
          <a:bodyPr anchor="ctr" anchorCtr="0">
            <a:noAutofit/>
          </a:bodyPr>
          <a:lstStyle>
            <a:lvl1pPr marL="0" indent="0" algn="l">
              <a:buNone/>
              <a:defRPr sz="2000" cap="all" baseline="0">
                <a:solidFill>
                  <a:srgbClr val="7E694F"/>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Date 2022 | Location</a:t>
            </a:r>
          </a:p>
        </p:txBody>
      </p:sp>
      <p:grpSp>
        <p:nvGrpSpPr>
          <p:cNvPr id="3" name="Group 2">
            <a:extLst>
              <a:ext uri="{FF2B5EF4-FFF2-40B4-BE49-F238E27FC236}">
                <a16:creationId xmlns:a16="http://schemas.microsoft.com/office/drawing/2014/main" id="{0B8F14A8-ADE9-45F7-AE9A-695291EC0CC8}"/>
              </a:ext>
            </a:extLst>
          </p:cNvPr>
          <p:cNvGrpSpPr/>
          <p:nvPr userDrawn="1"/>
        </p:nvGrpSpPr>
        <p:grpSpPr>
          <a:xfrm>
            <a:off x="10430647" y="5978256"/>
            <a:ext cx="1404000" cy="612000"/>
            <a:chOff x="8946498" y="5965993"/>
            <a:chExt cx="1415115" cy="615782"/>
          </a:xfrm>
        </p:grpSpPr>
        <p:grpSp>
          <p:nvGrpSpPr>
            <p:cNvPr id="38" name="Group 37">
              <a:extLst>
                <a:ext uri="{FF2B5EF4-FFF2-40B4-BE49-F238E27FC236}">
                  <a16:creationId xmlns:a16="http://schemas.microsoft.com/office/drawing/2014/main" id="{373D456D-E895-442E-BDCB-88E5E3A56632}"/>
                </a:ext>
              </a:extLst>
            </p:cNvPr>
            <p:cNvGrpSpPr/>
            <p:nvPr userDrawn="1"/>
          </p:nvGrpSpPr>
          <p:grpSpPr>
            <a:xfrm>
              <a:off x="9903814" y="5966170"/>
              <a:ext cx="286309" cy="176243"/>
              <a:chOff x="10171675" y="6328233"/>
              <a:chExt cx="731163" cy="454938"/>
            </a:xfrm>
          </p:grpSpPr>
          <p:sp>
            <p:nvSpPr>
              <p:cNvPr id="39" name="Freeform: Shape 38">
                <a:extLst>
                  <a:ext uri="{FF2B5EF4-FFF2-40B4-BE49-F238E27FC236}">
                    <a16:creationId xmlns:a16="http://schemas.microsoft.com/office/drawing/2014/main" id="{D61A860F-94F3-4291-A701-3E1CA4D7E49C}"/>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0" name="Freeform: Shape 39">
                <a:extLst>
                  <a:ext uri="{FF2B5EF4-FFF2-40B4-BE49-F238E27FC236}">
                    <a16:creationId xmlns:a16="http://schemas.microsoft.com/office/drawing/2014/main" id="{71AB6618-A4FD-412E-9417-B2803B001D1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41" name="Group 40">
                <a:extLst>
                  <a:ext uri="{FF2B5EF4-FFF2-40B4-BE49-F238E27FC236}">
                    <a16:creationId xmlns:a16="http://schemas.microsoft.com/office/drawing/2014/main" id="{B0B400B9-ABAC-4383-ADD7-9EECA257BDCE}"/>
                  </a:ext>
                </a:extLst>
              </p:cNvPr>
              <p:cNvGrpSpPr/>
              <p:nvPr userDrawn="1"/>
            </p:nvGrpSpPr>
            <p:grpSpPr>
              <a:xfrm>
                <a:off x="10499754" y="6374995"/>
                <a:ext cx="74948" cy="362489"/>
                <a:chOff x="11458342" y="5807359"/>
                <a:chExt cx="74948" cy="362489"/>
              </a:xfrm>
            </p:grpSpPr>
            <p:sp>
              <p:nvSpPr>
                <p:cNvPr id="42" name="Freeform: Shape 41">
                  <a:extLst>
                    <a:ext uri="{FF2B5EF4-FFF2-40B4-BE49-F238E27FC236}">
                      <a16:creationId xmlns:a16="http://schemas.microsoft.com/office/drawing/2014/main" id="{D7C9AC27-6FCB-49D3-A49E-39B6F10044EE}"/>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E75BAA35-EFC8-4F41-BB23-12571FE7E45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grpSp>
          <p:nvGrpSpPr>
            <p:cNvPr id="13" name="Graphic 7">
              <a:extLst>
                <a:ext uri="{FF2B5EF4-FFF2-40B4-BE49-F238E27FC236}">
                  <a16:creationId xmlns:a16="http://schemas.microsoft.com/office/drawing/2014/main" id="{4AC694F1-76CC-4DE4-9571-4444A3B17A69}"/>
                </a:ext>
              </a:extLst>
            </p:cNvPr>
            <p:cNvGrpSpPr/>
            <p:nvPr userDrawn="1"/>
          </p:nvGrpSpPr>
          <p:grpSpPr>
            <a:xfrm>
              <a:off x="8946498" y="5965993"/>
              <a:ext cx="1415115" cy="615782"/>
              <a:chOff x="10413874" y="5284380"/>
              <a:chExt cx="1404005" cy="610947"/>
            </a:xfrm>
            <a:solidFill>
              <a:srgbClr val="000000"/>
            </a:solidFill>
          </p:grpSpPr>
          <p:sp>
            <p:nvSpPr>
              <p:cNvPr id="14" name="Freeform: Shape 13">
                <a:extLst>
                  <a:ext uri="{FF2B5EF4-FFF2-40B4-BE49-F238E27FC236}">
                    <a16:creationId xmlns:a16="http://schemas.microsoft.com/office/drawing/2014/main" id="{CFFE7726-418D-457D-8D49-3BEA7401805E}"/>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5B4572EF-F71A-4A81-AEB0-0B68A808702D}"/>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12576388-09B3-416E-A6C1-0F8381389DB5}"/>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77ADD30B-C3D7-4224-AA19-15234B6E01BF}"/>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98DA045B-0592-4E76-9561-490956B11587}"/>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3203911A-3698-4895-9A35-BA03AA4C04DE}"/>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A8FB0529-53A9-4268-94FA-25AD886959D8}"/>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3A891073-B05F-4435-9114-5A8C9F4BC00C}"/>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5025EB9D-36F8-4B46-A9FA-4C8EEE175A01}"/>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23A71CE8-7C1E-4F69-A49D-7FB7E92ACD9D}"/>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692394AC-F487-4C0B-9A17-368716DD200D}"/>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96C27D84-275B-43FC-90EC-21215C1C2960}"/>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D9568A29-F463-40B1-8F38-893E295C66CF}"/>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B346B807-8D70-4918-93A0-07695CB01686}"/>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5426AA9D-EC9B-484F-8071-E1EE3DFE655A}"/>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39AADCDD-2E64-40C2-82EE-381E8C5810D8}"/>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FC7DFB29-159E-4057-B8E2-D01C1C7585BD}"/>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20EE6B30-87AD-4C2F-A69C-FBDA39D1167F}"/>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CEF54E63-F667-4E22-88BA-FBA75703EFFF}"/>
                  </a:ext>
                </a:extLst>
              </p:cNvPr>
              <p:cNvSpPr/>
              <p:nvPr/>
            </p:nvSpPr>
            <p:spPr>
              <a:xfrm>
                <a:off x="10417494" y="5703875"/>
                <a:ext cx="1396745" cy="191452"/>
              </a:xfrm>
              <a:custGeom>
                <a:avLst/>
                <a:gdLst>
                  <a:gd name="connsiteX0" fmla="*/ 1249105 w 1396745"/>
                  <a:gd name="connsiteY0" fmla="*/ 73244 h 191452"/>
                  <a:gd name="connsiteX1" fmla="*/ 1277680 w 1396745"/>
                  <a:gd name="connsiteY1" fmla="*/ 73244 h 191452"/>
                  <a:gd name="connsiteX2" fmla="*/ 1277680 w 1396745"/>
                  <a:gd name="connsiteY2" fmla="*/ 112583 h 191452"/>
                  <a:gd name="connsiteX3" fmla="*/ 1249105 w 1396745"/>
                  <a:gd name="connsiteY3" fmla="*/ 112583 h 191452"/>
                  <a:gd name="connsiteX4" fmla="*/ 1391980 w 1396745"/>
                  <a:gd name="connsiteY4" fmla="*/ 26762 h 191452"/>
                  <a:gd name="connsiteX5" fmla="*/ 1383979 w 1396745"/>
                  <a:gd name="connsiteY5" fmla="*/ 9903 h 191452"/>
                  <a:gd name="connsiteX6" fmla="*/ 1347117 w 1396745"/>
                  <a:gd name="connsiteY6" fmla="*/ 18285 h 191452"/>
                  <a:gd name="connsiteX7" fmla="*/ 1311779 w 1396745"/>
                  <a:gd name="connsiteY7" fmla="*/ 21143 h 191452"/>
                  <a:gd name="connsiteX8" fmla="*/ 1312541 w 1396745"/>
                  <a:gd name="connsiteY8" fmla="*/ 68768 h 191452"/>
                  <a:gd name="connsiteX9" fmla="*/ 1310541 w 1396745"/>
                  <a:gd name="connsiteY9" fmla="*/ 110868 h 191452"/>
                  <a:gd name="connsiteX10" fmla="*/ 1301016 w 1396745"/>
                  <a:gd name="connsiteY10" fmla="*/ 148968 h 191452"/>
                  <a:gd name="connsiteX11" fmla="*/ 1279394 w 1396745"/>
                  <a:gd name="connsiteY11" fmla="*/ 179067 h 191452"/>
                  <a:gd name="connsiteX12" fmla="*/ 1293015 w 1396745"/>
                  <a:gd name="connsiteY12" fmla="*/ 188592 h 191452"/>
                  <a:gd name="connsiteX13" fmla="*/ 1309874 w 1396745"/>
                  <a:gd name="connsiteY13" fmla="*/ 164589 h 191452"/>
                  <a:gd name="connsiteX14" fmla="*/ 1320542 w 1396745"/>
                  <a:gd name="connsiteY14" fmla="*/ 134300 h 191452"/>
                  <a:gd name="connsiteX15" fmla="*/ 1326924 w 1396745"/>
                  <a:gd name="connsiteY15" fmla="*/ 84103 h 191452"/>
                  <a:gd name="connsiteX16" fmla="*/ 1356642 w 1396745"/>
                  <a:gd name="connsiteY16" fmla="*/ 84103 h 191452"/>
                  <a:gd name="connsiteX17" fmla="*/ 1356642 w 1396745"/>
                  <a:gd name="connsiteY17" fmla="*/ 155540 h 191452"/>
                  <a:gd name="connsiteX18" fmla="*/ 1355785 w 1396745"/>
                  <a:gd name="connsiteY18" fmla="*/ 184115 h 191452"/>
                  <a:gd name="connsiteX19" fmla="*/ 1372644 w 1396745"/>
                  <a:gd name="connsiteY19" fmla="*/ 184115 h 191452"/>
                  <a:gd name="connsiteX20" fmla="*/ 1371882 w 1396745"/>
                  <a:gd name="connsiteY20" fmla="*/ 155540 h 191452"/>
                  <a:gd name="connsiteX21" fmla="*/ 1371882 w 1396745"/>
                  <a:gd name="connsiteY21" fmla="*/ 84103 h 191452"/>
                  <a:gd name="connsiteX22" fmla="*/ 1396742 w 1396745"/>
                  <a:gd name="connsiteY22" fmla="*/ 84960 h 191452"/>
                  <a:gd name="connsiteX23" fmla="*/ 1396742 w 1396745"/>
                  <a:gd name="connsiteY23" fmla="*/ 70863 h 191452"/>
                  <a:gd name="connsiteX24" fmla="*/ 1372644 w 1396745"/>
                  <a:gd name="connsiteY24" fmla="*/ 71720 h 191452"/>
                  <a:gd name="connsiteX25" fmla="*/ 1326924 w 1396745"/>
                  <a:gd name="connsiteY25" fmla="*/ 71720 h 191452"/>
                  <a:gd name="connsiteX26" fmla="*/ 1326924 w 1396745"/>
                  <a:gd name="connsiteY26" fmla="*/ 33620 h 191452"/>
                  <a:gd name="connsiteX27" fmla="*/ 1365024 w 1396745"/>
                  <a:gd name="connsiteY27" fmla="*/ 30001 h 191452"/>
                  <a:gd name="connsiteX28" fmla="*/ 1391504 w 1396745"/>
                  <a:gd name="connsiteY28" fmla="*/ 27239 h 191452"/>
                  <a:gd name="connsiteX29" fmla="*/ 1298444 w 1396745"/>
                  <a:gd name="connsiteY29" fmla="*/ 26381 h 191452"/>
                  <a:gd name="connsiteX30" fmla="*/ 1289681 w 1396745"/>
                  <a:gd name="connsiteY30" fmla="*/ 10379 h 191452"/>
                  <a:gd name="connsiteX31" fmla="*/ 1232531 w 1396745"/>
                  <a:gd name="connsiteY31" fmla="*/ 22381 h 191452"/>
                  <a:gd name="connsiteX32" fmla="*/ 1233293 w 1396745"/>
                  <a:gd name="connsiteY32" fmla="*/ 83341 h 191452"/>
                  <a:gd name="connsiteX33" fmla="*/ 1230436 w 1396745"/>
                  <a:gd name="connsiteY33" fmla="*/ 135538 h 191452"/>
                  <a:gd name="connsiteX34" fmla="*/ 1214815 w 1396745"/>
                  <a:gd name="connsiteY34" fmla="*/ 178019 h 191452"/>
                  <a:gd name="connsiteX35" fmla="*/ 1229293 w 1396745"/>
                  <a:gd name="connsiteY35" fmla="*/ 186116 h 191452"/>
                  <a:gd name="connsiteX36" fmla="*/ 1242152 w 1396745"/>
                  <a:gd name="connsiteY36" fmla="*/ 155636 h 191452"/>
                  <a:gd name="connsiteX37" fmla="*/ 1247771 w 1396745"/>
                  <a:gd name="connsiteY37" fmla="*/ 127061 h 191452"/>
                  <a:gd name="connsiteX38" fmla="*/ 1291872 w 1396745"/>
                  <a:gd name="connsiteY38" fmla="*/ 127061 h 191452"/>
                  <a:gd name="connsiteX39" fmla="*/ 1291015 w 1396745"/>
                  <a:gd name="connsiteY39" fmla="*/ 98486 h 191452"/>
                  <a:gd name="connsiteX40" fmla="*/ 1291872 w 1396745"/>
                  <a:gd name="connsiteY40" fmla="*/ 61624 h 191452"/>
                  <a:gd name="connsiteX41" fmla="*/ 1248533 w 1396745"/>
                  <a:gd name="connsiteY41" fmla="*/ 61624 h 191452"/>
                  <a:gd name="connsiteX42" fmla="*/ 1248533 w 1396745"/>
                  <a:gd name="connsiteY42" fmla="*/ 33049 h 191452"/>
                  <a:gd name="connsiteX43" fmla="*/ 1298254 w 1396745"/>
                  <a:gd name="connsiteY43" fmla="*/ 26572 h 191452"/>
                  <a:gd name="connsiteX44" fmla="*/ 1111183 w 1396745"/>
                  <a:gd name="connsiteY44" fmla="*/ 65910 h 191452"/>
                  <a:gd name="connsiteX45" fmla="*/ 1082608 w 1396745"/>
                  <a:gd name="connsiteY45" fmla="*/ 35430 h 191452"/>
                  <a:gd name="connsiteX46" fmla="*/ 1142806 w 1396745"/>
                  <a:gd name="connsiteY46" fmla="*/ 35430 h 191452"/>
                  <a:gd name="connsiteX47" fmla="*/ 1111469 w 1396745"/>
                  <a:gd name="connsiteY47" fmla="*/ 65910 h 191452"/>
                  <a:gd name="connsiteX48" fmla="*/ 1072226 w 1396745"/>
                  <a:gd name="connsiteY48" fmla="*/ 116488 h 191452"/>
                  <a:gd name="connsiteX49" fmla="*/ 1036126 w 1396745"/>
                  <a:gd name="connsiteY49" fmla="*/ 115631 h 191452"/>
                  <a:gd name="connsiteX50" fmla="*/ 1036126 w 1396745"/>
                  <a:gd name="connsiteY50" fmla="*/ 130109 h 191452"/>
                  <a:gd name="connsiteX51" fmla="*/ 1071368 w 1396745"/>
                  <a:gd name="connsiteY51" fmla="*/ 128489 h 191452"/>
                  <a:gd name="connsiteX52" fmla="*/ 1089847 w 1396745"/>
                  <a:gd name="connsiteY52" fmla="*/ 128489 h 191452"/>
                  <a:gd name="connsiteX53" fmla="*/ 1060129 w 1396745"/>
                  <a:gd name="connsiteY53" fmla="*/ 162970 h 191452"/>
                  <a:gd name="connsiteX54" fmla="*/ 1020028 w 1396745"/>
                  <a:gd name="connsiteY54" fmla="*/ 175067 h 191452"/>
                  <a:gd name="connsiteX55" fmla="*/ 1031554 w 1396745"/>
                  <a:gd name="connsiteY55" fmla="*/ 191450 h 191452"/>
                  <a:gd name="connsiteX56" fmla="*/ 1074893 w 1396745"/>
                  <a:gd name="connsiteY56" fmla="*/ 172400 h 191452"/>
                  <a:gd name="connsiteX57" fmla="*/ 1106611 w 1396745"/>
                  <a:gd name="connsiteY57" fmla="*/ 127442 h 191452"/>
                  <a:gd name="connsiteX58" fmla="*/ 1155569 w 1396745"/>
                  <a:gd name="connsiteY58" fmla="*/ 127442 h 191452"/>
                  <a:gd name="connsiteX59" fmla="*/ 1153093 w 1396745"/>
                  <a:gd name="connsiteY59" fmla="*/ 157922 h 191452"/>
                  <a:gd name="connsiteX60" fmla="*/ 1146711 w 1396745"/>
                  <a:gd name="connsiteY60" fmla="*/ 166780 h 191452"/>
                  <a:gd name="connsiteX61" fmla="*/ 1118136 w 1396745"/>
                  <a:gd name="connsiteY61" fmla="*/ 168399 h 191452"/>
                  <a:gd name="connsiteX62" fmla="*/ 1126137 w 1396745"/>
                  <a:gd name="connsiteY62" fmla="*/ 186020 h 191452"/>
                  <a:gd name="connsiteX63" fmla="*/ 1156617 w 1396745"/>
                  <a:gd name="connsiteY63" fmla="*/ 181258 h 191452"/>
                  <a:gd name="connsiteX64" fmla="*/ 1168333 w 1396745"/>
                  <a:gd name="connsiteY64" fmla="*/ 164399 h 191452"/>
                  <a:gd name="connsiteX65" fmla="*/ 1171095 w 1396745"/>
                  <a:gd name="connsiteY65" fmla="*/ 137443 h 191452"/>
                  <a:gd name="connsiteX66" fmla="*/ 1172714 w 1396745"/>
                  <a:gd name="connsiteY66" fmla="*/ 115440 h 191452"/>
                  <a:gd name="connsiteX67" fmla="*/ 1107754 w 1396745"/>
                  <a:gd name="connsiteY67" fmla="*/ 115440 h 191452"/>
                  <a:gd name="connsiteX68" fmla="*/ 1112993 w 1396745"/>
                  <a:gd name="connsiteY68" fmla="*/ 96200 h 191452"/>
                  <a:gd name="connsiteX69" fmla="*/ 1093943 w 1396745"/>
                  <a:gd name="connsiteY69" fmla="*/ 93818 h 191452"/>
                  <a:gd name="connsiteX70" fmla="*/ 1092323 w 1396745"/>
                  <a:gd name="connsiteY70" fmla="*/ 116297 h 191452"/>
                  <a:gd name="connsiteX71" fmla="*/ 1093943 w 1396745"/>
                  <a:gd name="connsiteY71" fmla="*/ 9903 h 191452"/>
                  <a:gd name="connsiteX72" fmla="*/ 1074893 w 1396745"/>
                  <a:gd name="connsiteY72" fmla="*/ 1045 h 191452"/>
                  <a:gd name="connsiteX73" fmla="*/ 1059653 w 1396745"/>
                  <a:gd name="connsiteY73" fmla="*/ 28763 h 191452"/>
                  <a:gd name="connsiteX74" fmla="*/ 1027268 w 1396745"/>
                  <a:gd name="connsiteY74" fmla="*/ 59624 h 191452"/>
                  <a:gd name="connsiteX75" fmla="*/ 1041650 w 1396745"/>
                  <a:gd name="connsiteY75" fmla="*/ 69149 h 191452"/>
                  <a:gd name="connsiteX76" fmla="*/ 1070225 w 1396745"/>
                  <a:gd name="connsiteY76" fmla="*/ 40574 h 191452"/>
                  <a:gd name="connsiteX77" fmla="*/ 1098800 w 1396745"/>
                  <a:gd name="connsiteY77" fmla="*/ 73530 h 191452"/>
                  <a:gd name="connsiteX78" fmla="*/ 1054700 w 1396745"/>
                  <a:gd name="connsiteY78" fmla="*/ 87151 h 191452"/>
                  <a:gd name="connsiteX79" fmla="*/ 1014599 w 1396745"/>
                  <a:gd name="connsiteY79" fmla="*/ 92009 h 191452"/>
                  <a:gd name="connsiteX80" fmla="*/ 1024124 w 1396745"/>
                  <a:gd name="connsiteY80" fmla="*/ 108773 h 191452"/>
                  <a:gd name="connsiteX81" fmla="*/ 1064987 w 1396745"/>
                  <a:gd name="connsiteY81" fmla="*/ 100010 h 191452"/>
                  <a:gd name="connsiteX82" fmla="*/ 1111564 w 1396745"/>
                  <a:gd name="connsiteY82" fmla="*/ 82293 h 191452"/>
                  <a:gd name="connsiteX83" fmla="*/ 1147664 w 1396745"/>
                  <a:gd name="connsiteY83" fmla="*/ 97628 h 191452"/>
                  <a:gd name="connsiteX84" fmla="*/ 1191764 w 1396745"/>
                  <a:gd name="connsiteY84" fmla="*/ 105629 h 191452"/>
                  <a:gd name="connsiteX85" fmla="*/ 1200623 w 1396745"/>
                  <a:gd name="connsiteY85" fmla="*/ 88770 h 191452"/>
                  <a:gd name="connsiteX86" fmla="*/ 1154903 w 1396745"/>
                  <a:gd name="connsiteY86" fmla="*/ 84389 h 191452"/>
                  <a:gd name="connsiteX87" fmla="*/ 1124423 w 1396745"/>
                  <a:gd name="connsiteY87" fmla="*/ 73530 h 191452"/>
                  <a:gd name="connsiteX88" fmla="*/ 1153664 w 1396745"/>
                  <a:gd name="connsiteY88" fmla="*/ 47813 h 191452"/>
                  <a:gd name="connsiteX89" fmla="*/ 1172714 w 1396745"/>
                  <a:gd name="connsiteY89" fmla="*/ 22190 h 191452"/>
                  <a:gd name="connsiteX90" fmla="*/ 1083656 w 1396745"/>
                  <a:gd name="connsiteY90" fmla="*/ 22190 h 191452"/>
                  <a:gd name="connsiteX91" fmla="*/ 1093943 w 1396745"/>
                  <a:gd name="connsiteY91" fmla="*/ 9903 h 191452"/>
                  <a:gd name="connsiteX92" fmla="*/ 909443 w 1396745"/>
                  <a:gd name="connsiteY92" fmla="*/ 106201 h 191452"/>
                  <a:gd name="connsiteX93" fmla="*/ 952782 w 1396745"/>
                  <a:gd name="connsiteY93" fmla="*/ 106201 h 191452"/>
                  <a:gd name="connsiteX94" fmla="*/ 952782 w 1396745"/>
                  <a:gd name="connsiteY94" fmla="*/ 117440 h 191452"/>
                  <a:gd name="connsiteX95" fmla="*/ 909443 w 1396745"/>
                  <a:gd name="connsiteY95" fmla="*/ 117440 h 191452"/>
                  <a:gd name="connsiteX96" fmla="*/ 909443 w 1396745"/>
                  <a:gd name="connsiteY96" fmla="*/ 130204 h 191452"/>
                  <a:gd name="connsiteX97" fmla="*/ 952782 w 1396745"/>
                  <a:gd name="connsiteY97" fmla="*/ 130204 h 191452"/>
                  <a:gd name="connsiteX98" fmla="*/ 952782 w 1396745"/>
                  <a:gd name="connsiteY98" fmla="*/ 142301 h 191452"/>
                  <a:gd name="connsiteX99" fmla="*/ 909443 w 1396745"/>
                  <a:gd name="connsiteY99" fmla="*/ 142301 h 191452"/>
                  <a:gd name="connsiteX100" fmla="*/ 854103 w 1396745"/>
                  <a:gd name="connsiteY100" fmla="*/ 54004 h 191452"/>
                  <a:gd name="connsiteX101" fmla="*/ 895061 w 1396745"/>
                  <a:gd name="connsiteY101" fmla="*/ 54004 h 191452"/>
                  <a:gd name="connsiteX102" fmla="*/ 895061 w 1396745"/>
                  <a:gd name="connsiteY102" fmla="*/ 70101 h 191452"/>
                  <a:gd name="connsiteX103" fmla="*/ 854103 w 1396745"/>
                  <a:gd name="connsiteY103" fmla="*/ 70101 h 191452"/>
                  <a:gd name="connsiteX104" fmla="*/ 909443 w 1396745"/>
                  <a:gd name="connsiteY104" fmla="*/ 54004 h 191452"/>
                  <a:gd name="connsiteX105" fmla="*/ 951068 w 1396745"/>
                  <a:gd name="connsiteY105" fmla="*/ 54004 h 191452"/>
                  <a:gd name="connsiteX106" fmla="*/ 951068 w 1396745"/>
                  <a:gd name="connsiteY106" fmla="*/ 70101 h 191452"/>
                  <a:gd name="connsiteX107" fmla="*/ 909443 w 1396745"/>
                  <a:gd name="connsiteY107" fmla="*/ 70101 h 191452"/>
                  <a:gd name="connsiteX108" fmla="*/ 968022 w 1396745"/>
                  <a:gd name="connsiteY108" fmla="*/ 117440 h 191452"/>
                  <a:gd name="connsiteX109" fmla="*/ 968879 w 1396745"/>
                  <a:gd name="connsiteY109" fmla="*/ 93342 h 191452"/>
                  <a:gd name="connsiteX110" fmla="*/ 909443 w 1396745"/>
                  <a:gd name="connsiteY110" fmla="*/ 93342 h 191452"/>
                  <a:gd name="connsiteX111" fmla="*/ 909443 w 1396745"/>
                  <a:gd name="connsiteY111" fmla="*/ 82865 h 191452"/>
                  <a:gd name="connsiteX112" fmla="*/ 967260 w 1396745"/>
                  <a:gd name="connsiteY112" fmla="*/ 82865 h 191452"/>
                  <a:gd name="connsiteX113" fmla="*/ 966403 w 1396745"/>
                  <a:gd name="connsiteY113" fmla="*/ 61243 h 191452"/>
                  <a:gd name="connsiteX114" fmla="*/ 967260 w 1396745"/>
                  <a:gd name="connsiteY114" fmla="*/ 41145 h 191452"/>
                  <a:gd name="connsiteX115" fmla="*/ 909443 w 1396745"/>
                  <a:gd name="connsiteY115" fmla="*/ 41145 h 191452"/>
                  <a:gd name="connsiteX116" fmla="*/ 909443 w 1396745"/>
                  <a:gd name="connsiteY116" fmla="*/ 30001 h 191452"/>
                  <a:gd name="connsiteX117" fmla="*/ 964022 w 1396745"/>
                  <a:gd name="connsiteY117" fmla="*/ 30001 h 191452"/>
                  <a:gd name="connsiteX118" fmla="*/ 992597 w 1396745"/>
                  <a:gd name="connsiteY118" fmla="*/ 30763 h 191452"/>
                  <a:gd name="connsiteX119" fmla="*/ 992597 w 1396745"/>
                  <a:gd name="connsiteY119" fmla="*/ 16285 h 191452"/>
                  <a:gd name="connsiteX120" fmla="*/ 964022 w 1396745"/>
                  <a:gd name="connsiteY120" fmla="*/ 17142 h 191452"/>
                  <a:gd name="connsiteX121" fmla="*/ 909443 w 1396745"/>
                  <a:gd name="connsiteY121" fmla="*/ 17142 h 191452"/>
                  <a:gd name="connsiteX122" fmla="*/ 910301 w 1396745"/>
                  <a:gd name="connsiteY122" fmla="*/ 2664 h 191452"/>
                  <a:gd name="connsiteX123" fmla="*/ 893918 w 1396745"/>
                  <a:gd name="connsiteY123" fmla="*/ 2664 h 191452"/>
                  <a:gd name="connsiteX124" fmla="*/ 894775 w 1396745"/>
                  <a:gd name="connsiteY124" fmla="*/ 17142 h 191452"/>
                  <a:gd name="connsiteX125" fmla="*/ 837244 w 1396745"/>
                  <a:gd name="connsiteY125" fmla="*/ 17142 h 191452"/>
                  <a:gd name="connsiteX126" fmla="*/ 814003 w 1396745"/>
                  <a:gd name="connsiteY126" fmla="*/ 16285 h 191452"/>
                  <a:gd name="connsiteX127" fmla="*/ 814003 w 1396745"/>
                  <a:gd name="connsiteY127" fmla="*/ 30763 h 191452"/>
                  <a:gd name="connsiteX128" fmla="*/ 838101 w 1396745"/>
                  <a:gd name="connsiteY128" fmla="*/ 30001 h 191452"/>
                  <a:gd name="connsiteX129" fmla="*/ 895251 w 1396745"/>
                  <a:gd name="connsiteY129" fmla="*/ 30001 h 191452"/>
                  <a:gd name="connsiteX130" fmla="*/ 895251 w 1396745"/>
                  <a:gd name="connsiteY130" fmla="*/ 41145 h 191452"/>
                  <a:gd name="connsiteX131" fmla="*/ 839053 w 1396745"/>
                  <a:gd name="connsiteY131" fmla="*/ 41145 h 191452"/>
                  <a:gd name="connsiteX132" fmla="*/ 839911 w 1396745"/>
                  <a:gd name="connsiteY132" fmla="*/ 61243 h 191452"/>
                  <a:gd name="connsiteX133" fmla="*/ 839053 w 1396745"/>
                  <a:gd name="connsiteY133" fmla="*/ 82865 h 191452"/>
                  <a:gd name="connsiteX134" fmla="*/ 895251 w 1396745"/>
                  <a:gd name="connsiteY134" fmla="*/ 82865 h 191452"/>
                  <a:gd name="connsiteX135" fmla="*/ 895251 w 1396745"/>
                  <a:gd name="connsiteY135" fmla="*/ 93342 h 191452"/>
                  <a:gd name="connsiteX136" fmla="*/ 848483 w 1396745"/>
                  <a:gd name="connsiteY136" fmla="*/ 93342 h 191452"/>
                  <a:gd name="connsiteX137" fmla="*/ 829433 w 1396745"/>
                  <a:gd name="connsiteY137" fmla="*/ 92580 h 191452"/>
                  <a:gd name="connsiteX138" fmla="*/ 829433 w 1396745"/>
                  <a:gd name="connsiteY138" fmla="*/ 106963 h 191452"/>
                  <a:gd name="connsiteX139" fmla="*/ 848483 w 1396745"/>
                  <a:gd name="connsiteY139" fmla="*/ 106201 h 191452"/>
                  <a:gd name="connsiteX140" fmla="*/ 895061 w 1396745"/>
                  <a:gd name="connsiteY140" fmla="*/ 106201 h 191452"/>
                  <a:gd name="connsiteX141" fmla="*/ 895061 w 1396745"/>
                  <a:gd name="connsiteY141" fmla="*/ 117440 h 191452"/>
                  <a:gd name="connsiteX142" fmla="*/ 834863 w 1396745"/>
                  <a:gd name="connsiteY142" fmla="*/ 117440 h 191452"/>
                  <a:gd name="connsiteX143" fmla="*/ 814765 w 1396745"/>
                  <a:gd name="connsiteY143" fmla="*/ 116583 h 191452"/>
                  <a:gd name="connsiteX144" fmla="*/ 814765 w 1396745"/>
                  <a:gd name="connsiteY144" fmla="*/ 131061 h 191452"/>
                  <a:gd name="connsiteX145" fmla="*/ 834863 w 1396745"/>
                  <a:gd name="connsiteY145" fmla="*/ 130204 h 191452"/>
                  <a:gd name="connsiteX146" fmla="*/ 895061 w 1396745"/>
                  <a:gd name="connsiteY146" fmla="*/ 130204 h 191452"/>
                  <a:gd name="connsiteX147" fmla="*/ 895061 w 1396745"/>
                  <a:gd name="connsiteY147" fmla="*/ 142301 h 191452"/>
                  <a:gd name="connsiteX148" fmla="*/ 850103 w 1396745"/>
                  <a:gd name="connsiteY148" fmla="*/ 142301 h 191452"/>
                  <a:gd name="connsiteX149" fmla="*/ 829243 w 1396745"/>
                  <a:gd name="connsiteY149" fmla="*/ 141443 h 191452"/>
                  <a:gd name="connsiteX150" fmla="*/ 829243 w 1396745"/>
                  <a:gd name="connsiteY150" fmla="*/ 155921 h 191452"/>
                  <a:gd name="connsiteX151" fmla="*/ 850103 w 1396745"/>
                  <a:gd name="connsiteY151" fmla="*/ 155159 h 191452"/>
                  <a:gd name="connsiteX152" fmla="*/ 895061 w 1396745"/>
                  <a:gd name="connsiteY152" fmla="*/ 155159 h 191452"/>
                  <a:gd name="connsiteX153" fmla="*/ 895061 w 1396745"/>
                  <a:gd name="connsiteY153" fmla="*/ 165542 h 191452"/>
                  <a:gd name="connsiteX154" fmla="*/ 890203 w 1396745"/>
                  <a:gd name="connsiteY154" fmla="*/ 170399 h 191452"/>
                  <a:gd name="connsiteX155" fmla="*/ 871153 w 1396745"/>
                  <a:gd name="connsiteY155" fmla="*/ 171161 h 191452"/>
                  <a:gd name="connsiteX156" fmla="*/ 879154 w 1396745"/>
                  <a:gd name="connsiteY156" fmla="*/ 188783 h 191452"/>
                  <a:gd name="connsiteX157" fmla="*/ 902871 w 1396745"/>
                  <a:gd name="connsiteY157" fmla="*/ 183163 h 191452"/>
                  <a:gd name="connsiteX158" fmla="*/ 909634 w 1396745"/>
                  <a:gd name="connsiteY158" fmla="*/ 170399 h 191452"/>
                  <a:gd name="connsiteX159" fmla="*/ 909634 w 1396745"/>
                  <a:gd name="connsiteY159" fmla="*/ 155159 h 191452"/>
                  <a:gd name="connsiteX160" fmla="*/ 952972 w 1396745"/>
                  <a:gd name="connsiteY160" fmla="*/ 155159 h 191452"/>
                  <a:gd name="connsiteX161" fmla="*/ 952972 w 1396745"/>
                  <a:gd name="connsiteY161" fmla="*/ 162875 h 191452"/>
                  <a:gd name="connsiteX162" fmla="*/ 969070 w 1396745"/>
                  <a:gd name="connsiteY162" fmla="*/ 162875 h 191452"/>
                  <a:gd name="connsiteX163" fmla="*/ 968213 w 1396745"/>
                  <a:gd name="connsiteY163" fmla="*/ 129918 h 191452"/>
                  <a:gd name="connsiteX164" fmla="*/ 994692 w 1396745"/>
                  <a:gd name="connsiteY164" fmla="*/ 130775 h 191452"/>
                  <a:gd name="connsiteX165" fmla="*/ 994692 w 1396745"/>
                  <a:gd name="connsiteY165" fmla="*/ 116583 h 191452"/>
                  <a:gd name="connsiteX166" fmla="*/ 968213 w 1396745"/>
                  <a:gd name="connsiteY166" fmla="*/ 117440 h 191452"/>
                  <a:gd name="connsiteX167" fmla="*/ 631980 w 1396745"/>
                  <a:gd name="connsiteY167" fmla="*/ 25143 h 191452"/>
                  <a:gd name="connsiteX168" fmla="*/ 614168 w 1396745"/>
                  <a:gd name="connsiteY168" fmla="*/ 25143 h 191452"/>
                  <a:gd name="connsiteX169" fmla="*/ 614930 w 1396745"/>
                  <a:gd name="connsiteY169" fmla="*/ 43622 h 191452"/>
                  <a:gd name="connsiteX170" fmla="*/ 614930 w 1396745"/>
                  <a:gd name="connsiteY170" fmla="*/ 115250 h 191452"/>
                  <a:gd name="connsiteX171" fmla="*/ 614168 w 1396745"/>
                  <a:gd name="connsiteY171" fmla="*/ 141729 h 191452"/>
                  <a:gd name="connsiteX172" fmla="*/ 630932 w 1396745"/>
                  <a:gd name="connsiteY172" fmla="*/ 141729 h 191452"/>
                  <a:gd name="connsiteX173" fmla="*/ 630170 w 1396745"/>
                  <a:gd name="connsiteY173" fmla="*/ 114488 h 191452"/>
                  <a:gd name="connsiteX174" fmla="*/ 630170 w 1396745"/>
                  <a:gd name="connsiteY174" fmla="*/ 44384 h 191452"/>
                  <a:gd name="connsiteX175" fmla="*/ 631790 w 1396745"/>
                  <a:gd name="connsiteY175" fmla="*/ 25334 h 191452"/>
                  <a:gd name="connsiteX176" fmla="*/ 669890 w 1396745"/>
                  <a:gd name="connsiteY176" fmla="*/ 6284 h 191452"/>
                  <a:gd name="connsiteX177" fmla="*/ 651411 w 1396745"/>
                  <a:gd name="connsiteY177" fmla="*/ 3807 h 191452"/>
                  <a:gd name="connsiteX178" fmla="*/ 652173 w 1396745"/>
                  <a:gd name="connsiteY178" fmla="*/ 29525 h 191452"/>
                  <a:gd name="connsiteX179" fmla="*/ 652173 w 1396745"/>
                  <a:gd name="connsiteY179" fmla="*/ 103820 h 191452"/>
                  <a:gd name="connsiteX180" fmla="*/ 644553 w 1396745"/>
                  <a:gd name="connsiteY180" fmla="*/ 141920 h 191452"/>
                  <a:gd name="connsiteX181" fmla="*/ 630170 w 1396745"/>
                  <a:gd name="connsiteY181" fmla="*/ 160970 h 191452"/>
                  <a:gd name="connsiteX182" fmla="*/ 607310 w 1396745"/>
                  <a:gd name="connsiteY182" fmla="*/ 177829 h 191452"/>
                  <a:gd name="connsiteX183" fmla="*/ 622550 w 1396745"/>
                  <a:gd name="connsiteY183" fmla="*/ 189068 h 191452"/>
                  <a:gd name="connsiteX184" fmla="*/ 659031 w 1396745"/>
                  <a:gd name="connsiteY184" fmla="*/ 148968 h 191452"/>
                  <a:gd name="connsiteX185" fmla="*/ 667413 w 1396745"/>
                  <a:gd name="connsiteY185" fmla="*/ 102486 h 191452"/>
                  <a:gd name="connsiteX186" fmla="*/ 667413 w 1396745"/>
                  <a:gd name="connsiteY186" fmla="*/ 30001 h 191452"/>
                  <a:gd name="connsiteX187" fmla="*/ 669890 w 1396745"/>
                  <a:gd name="connsiteY187" fmla="*/ 5903 h 191452"/>
                  <a:gd name="connsiteX188" fmla="*/ 702751 w 1396745"/>
                  <a:gd name="connsiteY188" fmla="*/ 14761 h 191452"/>
                  <a:gd name="connsiteX189" fmla="*/ 681129 w 1396745"/>
                  <a:gd name="connsiteY189" fmla="*/ 13904 h 191452"/>
                  <a:gd name="connsiteX190" fmla="*/ 681129 w 1396745"/>
                  <a:gd name="connsiteY190" fmla="*/ 28382 h 191452"/>
                  <a:gd name="connsiteX191" fmla="*/ 702751 w 1396745"/>
                  <a:gd name="connsiteY191" fmla="*/ 27524 h 191452"/>
                  <a:gd name="connsiteX192" fmla="*/ 728373 w 1396745"/>
                  <a:gd name="connsiteY192" fmla="*/ 27524 h 191452"/>
                  <a:gd name="connsiteX193" fmla="*/ 728373 w 1396745"/>
                  <a:gd name="connsiteY193" fmla="*/ 58100 h 191452"/>
                  <a:gd name="connsiteX194" fmla="*/ 685511 w 1396745"/>
                  <a:gd name="connsiteY194" fmla="*/ 58100 h 191452"/>
                  <a:gd name="connsiteX195" fmla="*/ 686368 w 1396745"/>
                  <a:gd name="connsiteY195" fmla="*/ 83817 h 191452"/>
                  <a:gd name="connsiteX196" fmla="*/ 686368 w 1396745"/>
                  <a:gd name="connsiteY196" fmla="*/ 131442 h 191452"/>
                  <a:gd name="connsiteX197" fmla="*/ 685511 w 1396745"/>
                  <a:gd name="connsiteY197" fmla="*/ 161065 h 191452"/>
                  <a:gd name="connsiteX198" fmla="*/ 701608 w 1396745"/>
                  <a:gd name="connsiteY198" fmla="*/ 161065 h 191452"/>
                  <a:gd name="connsiteX199" fmla="*/ 701608 w 1396745"/>
                  <a:gd name="connsiteY199" fmla="*/ 70863 h 191452"/>
                  <a:gd name="connsiteX200" fmla="*/ 727992 w 1396745"/>
                  <a:gd name="connsiteY200" fmla="*/ 70863 h 191452"/>
                  <a:gd name="connsiteX201" fmla="*/ 727992 w 1396745"/>
                  <a:gd name="connsiteY201" fmla="*/ 155921 h 191452"/>
                  <a:gd name="connsiteX202" fmla="*/ 727230 w 1396745"/>
                  <a:gd name="connsiteY202" fmla="*/ 187163 h 191452"/>
                  <a:gd name="connsiteX203" fmla="*/ 744089 w 1396745"/>
                  <a:gd name="connsiteY203" fmla="*/ 187163 h 191452"/>
                  <a:gd name="connsiteX204" fmla="*/ 743232 w 1396745"/>
                  <a:gd name="connsiteY204" fmla="*/ 156683 h 191452"/>
                  <a:gd name="connsiteX205" fmla="*/ 743232 w 1396745"/>
                  <a:gd name="connsiteY205" fmla="*/ 70958 h 191452"/>
                  <a:gd name="connsiteX206" fmla="*/ 771331 w 1396745"/>
                  <a:gd name="connsiteY206" fmla="*/ 70958 h 191452"/>
                  <a:gd name="connsiteX207" fmla="*/ 771331 w 1396745"/>
                  <a:gd name="connsiteY207" fmla="*/ 134300 h 191452"/>
                  <a:gd name="connsiteX208" fmla="*/ 752947 w 1396745"/>
                  <a:gd name="connsiteY208" fmla="*/ 139919 h 191452"/>
                  <a:gd name="connsiteX209" fmla="*/ 759329 w 1396745"/>
                  <a:gd name="connsiteY209" fmla="*/ 157541 h 191452"/>
                  <a:gd name="connsiteX210" fmla="*/ 778951 w 1396745"/>
                  <a:gd name="connsiteY210" fmla="*/ 152302 h 191452"/>
                  <a:gd name="connsiteX211" fmla="*/ 786571 w 1396745"/>
                  <a:gd name="connsiteY211" fmla="*/ 135824 h 191452"/>
                  <a:gd name="connsiteX212" fmla="*/ 786571 w 1396745"/>
                  <a:gd name="connsiteY212" fmla="*/ 83722 h 191452"/>
                  <a:gd name="connsiteX213" fmla="*/ 787428 w 1396745"/>
                  <a:gd name="connsiteY213" fmla="*/ 58004 h 191452"/>
                  <a:gd name="connsiteX214" fmla="*/ 743232 w 1396745"/>
                  <a:gd name="connsiteY214" fmla="*/ 58004 h 191452"/>
                  <a:gd name="connsiteX215" fmla="*/ 743232 w 1396745"/>
                  <a:gd name="connsiteY215" fmla="*/ 27524 h 191452"/>
                  <a:gd name="connsiteX216" fmla="*/ 770093 w 1396745"/>
                  <a:gd name="connsiteY216" fmla="*/ 27524 h 191452"/>
                  <a:gd name="connsiteX217" fmla="*/ 793334 w 1396745"/>
                  <a:gd name="connsiteY217" fmla="*/ 28382 h 191452"/>
                  <a:gd name="connsiteX218" fmla="*/ 793334 w 1396745"/>
                  <a:gd name="connsiteY218" fmla="*/ 13904 h 191452"/>
                  <a:gd name="connsiteX219" fmla="*/ 770093 w 1396745"/>
                  <a:gd name="connsiteY219" fmla="*/ 14761 h 191452"/>
                  <a:gd name="connsiteX220" fmla="*/ 524919 w 1396745"/>
                  <a:gd name="connsiteY220" fmla="*/ 36383 h 191452"/>
                  <a:gd name="connsiteX221" fmla="*/ 557018 w 1396745"/>
                  <a:gd name="connsiteY221" fmla="*/ 36383 h 191452"/>
                  <a:gd name="connsiteX222" fmla="*/ 557018 w 1396745"/>
                  <a:gd name="connsiteY222" fmla="*/ 55433 h 191452"/>
                  <a:gd name="connsiteX223" fmla="*/ 524919 w 1396745"/>
                  <a:gd name="connsiteY223" fmla="*/ 55433 h 191452"/>
                  <a:gd name="connsiteX224" fmla="*/ 524919 w 1396745"/>
                  <a:gd name="connsiteY224" fmla="*/ 66101 h 191452"/>
                  <a:gd name="connsiteX225" fmla="*/ 557018 w 1396745"/>
                  <a:gd name="connsiteY225" fmla="*/ 66101 h 191452"/>
                  <a:gd name="connsiteX226" fmla="*/ 557018 w 1396745"/>
                  <a:gd name="connsiteY226" fmla="*/ 86103 h 191452"/>
                  <a:gd name="connsiteX227" fmla="*/ 524919 w 1396745"/>
                  <a:gd name="connsiteY227" fmla="*/ 86103 h 191452"/>
                  <a:gd name="connsiteX228" fmla="*/ 460720 w 1396745"/>
                  <a:gd name="connsiteY228" fmla="*/ 11522 h 191452"/>
                  <a:gd name="connsiteX229" fmla="*/ 446338 w 1396745"/>
                  <a:gd name="connsiteY229" fmla="*/ 1997 h 191452"/>
                  <a:gd name="connsiteX230" fmla="*/ 407000 w 1396745"/>
                  <a:gd name="connsiteY230" fmla="*/ 49622 h 191452"/>
                  <a:gd name="connsiteX231" fmla="*/ 418239 w 1396745"/>
                  <a:gd name="connsiteY231" fmla="*/ 60005 h 191452"/>
                  <a:gd name="connsiteX232" fmla="*/ 442337 w 1396745"/>
                  <a:gd name="connsiteY232" fmla="*/ 33144 h 191452"/>
                  <a:gd name="connsiteX233" fmla="*/ 460720 w 1396745"/>
                  <a:gd name="connsiteY233" fmla="*/ 11903 h 191452"/>
                  <a:gd name="connsiteX234" fmla="*/ 463959 w 1396745"/>
                  <a:gd name="connsiteY234" fmla="*/ 59528 h 191452"/>
                  <a:gd name="connsiteX235" fmla="*/ 448719 w 1396745"/>
                  <a:gd name="connsiteY235" fmla="*/ 49051 h 191452"/>
                  <a:gd name="connsiteX236" fmla="*/ 427859 w 1396745"/>
                  <a:gd name="connsiteY236" fmla="*/ 82769 h 191452"/>
                  <a:gd name="connsiteX237" fmla="*/ 403761 w 1396745"/>
                  <a:gd name="connsiteY237" fmla="*/ 107630 h 191452"/>
                  <a:gd name="connsiteX238" fmla="*/ 415001 w 1396745"/>
                  <a:gd name="connsiteY238" fmla="*/ 118107 h 191452"/>
                  <a:gd name="connsiteX239" fmla="*/ 431098 w 1396745"/>
                  <a:gd name="connsiteY239" fmla="*/ 100391 h 191452"/>
                  <a:gd name="connsiteX240" fmla="*/ 431098 w 1396745"/>
                  <a:gd name="connsiteY240" fmla="*/ 151730 h 191452"/>
                  <a:gd name="connsiteX241" fmla="*/ 430240 w 1396745"/>
                  <a:gd name="connsiteY241" fmla="*/ 190307 h 191452"/>
                  <a:gd name="connsiteX242" fmla="*/ 446242 w 1396745"/>
                  <a:gd name="connsiteY242" fmla="*/ 190307 h 191452"/>
                  <a:gd name="connsiteX243" fmla="*/ 445385 w 1396745"/>
                  <a:gd name="connsiteY243" fmla="*/ 151730 h 191452"/>
                  <a:gd name="connsiteX244" fmla="*/ 444623 w 1396745"/>
                  <a:gd name="connsiteY244" fmla="*/ 84389 h 191452"/>
                  <a:gd name="connsiteX245" fmla="*/ 463673 w 1396745"/>
                  <a:gd name="connsiteY245" fmla="*/ 59528 h 191452"/>
                  <a:gd name="connsiteX246" fmla="*/ 495010 w 1396745"/>
                  <a:gd name="connsiteY246" fmla="*/ 26572 h 191452"/>
                  <a:gd name="connsiteX247" fmla="*/ 469293 w 1396745"/>
                  <a:gd name="connsiteY247" fmla="*/ 25810 h 191452"/>
                  <a:gd name="connsiteX248" fmla="*/ 469293 w 1396745"/>
                  <a:gd name="connsiteY248" fmla="*/ 37145 h 191452"/>
                  <a:gd name="connsiteX249" fmla="*/ 495010 w 1396745"/>
                  <a:gd name="connsiteY249" fmla="*/ 36383 h 191452"/>
                  <a:gd name="connsiteX250" fmla="*/ 510155 w 1396745"/>
                  <a:gd name="connsiteY250" fmla="*/ 36383 h 191452"/>
                  <a:gd name="connsiteX251" fmla="*/ 510155 w 1396745"/>
                  <a:gd name="connsiteY251" fmla="*/ 55433 h 191452"/>
                  <a:gd name="connsiteX252" fmla="*/ 489677 w 1396745"/>
                  <a:gd name="connsiteY252" fmla="*/ 55433 h 191452"/>
                  <a:gd name="connsiteX253" fmla="*/ 464721 w 1396745"/>
                  <a:gd name="connsiteY253" fmla="*/ 54671 h 191452"/>
                  <a:gd name="connsiteX254" fmla="*/ 464721 w 1396745"/>
                  <a:gd name="connsiteY254" fmla="*/ 66672 h 191452"/>
                  <a:gd name="connsiteX255" fmla="*/ 489677 w 1396745"/>
                  <a:gd name="connsiteY255" fmla="*/ 65910 h 191452"/>
                  <a:gd name="connsiteX256" fmla="*/ 510441 w 1396745"/>
                  <a:gd name="connsiteY256" fmla="*/ 65910 h 191452"/>
                  <a:gd name="connsiteX257" fmla="*/ 510441 w 1396745"/>
                  <a:gd name="connsiteY257" fmla="*/ 85913 h 191452"/>
                  <a:gd name="connsiteX258" fmla="*/ 492820 w 1396745"/>
                  <a:gd name="connsiteY258" fmla="*/ 85913 h 191452"/>
                  <a:gd name="connsiteX259" fmla="*/ 469579 w 1396745"/>
                  <a:gd name="connsiteY259" fmla="*/ 85151 h 191452"/>
                  <a:gd name="connsiteX260" fmla="*/ 469579 w 1396745"/>
                  <a:gd name="connsiteY260" fmla="*/ 98009 h 191452"/>
                  <a:gd name="connsiteX261" fmla="*/ 492820 w 1396745"/>
                  <a:gd name="connsiteY261" fmla="*/ 97152 h 191452"/>
                  <a:gd name="connsiteX262" fmla="*/ 510441 w 1396745"/>
                  <a:gd name="connsiteY262" fmla="*/ 97152 h 191452"/>
                  <a:gd name="connsiteX263" fmla="*/ 510441 w 1396745"/>
                  <a:gd name="connsiteY263" fmla="*/ 115631 h 191452"/>
                  <a:gd name="connsiteX264" fmla="*/ 488819 w 1396745"/>
                  <a:gd name="connsiteY264" fmla="*/ 115631 h 191452"/>
                  <a:gd name="connsiteX265" fmla="*/ 462340 w 1396745"/>
                  <a:gd name="connsiteY265" fmla="*/ 114773 h 191452"/>
                  <a:gd name="connsiteX266" fmla="*/ 462340 w 1396745"/>
                  <a:gd name="connsiteY266" fmla="*/ 127632 h 191452"/>
                  <a:gd name="connsiteX267" fmla="*/ 488819 w 1396745"/>
                  <a:gd name="connsiteY267" fmla="*/ 126870 h 191452"/>
                  <a:gd name="connsiteX268" fmla="*/ 510441 w 1396745"/>
                  <a:gd name="connsiteY268" fmla="*/ 126870 h 191452"/>
                  <a:gd name="connsiteX269" fmla="*/ 510441 w 1396745"/>
                  <a:gd name="connsiteY269" fmla="*/ 144491 h 191452"/>
                  <a:gd name="connsiteX270" fmla="*/ 482437 w 1396745"/>
                  <a:gd name="connsiteY270" fmla="*/ 144491 h 191452"/>
                  <a:gd name="connsiteX271" fmla="*/ 453862 w 1396745"/>
                  <a:gd name="connsiteY271" fmla="*/ 143729 h 191452"/>
                  <a:gd name="connsiteX272" fmla="*/ 453862 w 1396745"/>
                  <a:gd name="connsiteY272" fmla="*/ 155731 h 191452"/>
                  <a:gd name="connsiteX273" fmla="*/ 482437 w 1396745"/>
                  <a:gd name="connsiteY273" fmla="*/ 154969 h 191452"/>
                  <a:gd name="connsiteX274" fmla="*/ 510441 w 1396745"/>
                  <a:gd name="connsiteY274" fmla="*/ 154969 h 191452"/>
                  <a:gd name="connsiteX275" fmla="*/ 509679 w 1396745"/>
                  <a:gd name="connsiteY275" fmla="*/ 189449 h 191452"/>
                  <a:gd name="connsiteX276" fmla="*/ 525776 w 1396745"/>
                  <a:gd name="connsiteY276" fmla="*/ 189449 h 191452"/>
                  <a:gd name="connsiteX277" fmla="*/ 524919 w 1396745"/>
                  <a:gd name="connsiteY277" fmla="*/ 154969 h 191452"/>
                  <a:gd name="connsiteX278" fmla="*/ 558638 w 1396745"/>
                  <a:gd name="connsiteY278" fmla="*/ 154969 h 191452"/>
                  <a:gd name="connsiteX279" fmla="*/ 591499 w 1396745"/>
                  <a:gd name="connsiteY279" fmla="*/ 155731 h 191452"/>
                  <a:gd name="connsiteX280" fmla="*/ 591499 w 1396745"/>
                  <a:gd name="connsiteY280" fmla="*/ 143825 h 191452"/>
                  <a:gd name="connsiteX281" fmla="*/ 557876 w 1396745"/>
                  <a:gd name="connsiteY281" fmla="*/ 144587 h 191452"/>
                  <a:gd name="connsiteX282" fmla="*/ 524919 w 1396745"/>
                  <a:gd name="connsiteY282" fmla="*/ 144587 h 191452"/>
                  <a:gd name="connsiteX283" fmla="*/ 524919 w 1396745"/>
                  <a:gd name="connsiteY283" fmla="*/ 127061 h 191452"/>
                  <a:gd name="connsiteX284" fmla="*/ 552256 w 1396745"/>
                  <a:gd name="connsiteY284" fmla="*/ 127061 h 191452"/>
                  <a:gd name="connsiteX285" fmla="*/ 575497 w 1396745"/>
                  <a:gd name="connsiteY285" fmla="*/ 127823 h 191452"/>
                  <a:gd name="connsiteX286" fmla="*/ 575497 w 1396745"/>
                  <a:gd name="connsiteY286" fmla="*/ 115250 h 191452"/>
                  <a:gd name="connsiteX287" fmla="*/ 552256 w 1396745"/>
                  <a:gd name="connsiteY287" fmla="*/ 116107 h 191452"/>
                  <a:gd name="connsiteX288" fmla="*/ 524919 w 1396745"/>
                  <a:gd name="connsiteY288" fmla="*/ 116107 h 191452"/>
                  <a:gd name="connsiteX289" fmla="*/ 524919 w 1396745"/>
                  <a:gd name="connsiteY289" fmla="*/ 97343 h 191452"/>
                  <a:gd name="connsiteX290" fmla="*/ 572544 w 1396745"/>
                  <a:gd name="connsiteY290" fmla="*/ 97343 h 191452"/>
                  <a:gd name="connsiteX291" fmla="*/ 571782 w 1396745"/>
                  <a:gd name="connsiteY291" fmla="*/ 66101 h 191452"/>
                  <a:gd name="connsiteX292" fmla="*/ 590165 w 1396745"/>
                  <a:gd name="connsiteY292" fmla="*/ 66863 h 191452"/>
                  <a:gd name="connsiteX293" fmla="*/ 590165 w 1396745"/>
                  <a:gd name="connsiteY293" fmla="*/ 54861 h 191452"/>
                  <a:gd name="connsiteX294" fmla="*/ 571782 w 1396745"/>
                  <a:gd name="connsiteY294" fmla="*/ 55623 h 191452"/>
                  <a:gd name="connsiteX295" fmla="*/ 572544 w 1396745"/>
                  <a:gd name="connsiteY295" fmla="*/ 25905 h 191452"/>
                  <a:gd name="connsiteX296" fmla="*/ 524919 w 1396745"/>
                  <a:gd name="connsiteY296" fmla="*/ 25905 h 191452"/>
                  <a:gd name="connsiteX297" fmla="*/ 525776 w 1396745"/>
                  <a:gd name="connsiteY297" fmla="*/ 4283 h 191452"/>
                  <a:gd name="connsiteX298" fmla="*/ 509679 w 1396745"/>
                  <a:gd name="connsiteY298" fmla="*/ 4283 h 191452"/>
                  <a:gd name="connsiteX299" fmla="*/ 510441 w 1396745"/>
                  <a:gd name="connsiteY299" fmla="*/ 25905 h 191452"/>
                  <a:gd name="connsiteX300" fmla="*/ 286508 w 1396745"/>
                  <a:gd name="connsiteY300" fmla="*/ 78102 h 191452"/>
                  <a:gd name="connsiteX301" fmla="*/ 307368 w 1396745"/>
                  <a:gd name="connsiteY301" fmla="*/ 77245 h 191452"/>
                  <a:gd name="connsiteX302" fmla="*/ 321846 w 1396745"/>
                  <a:gd name="connsiteY302" fmla="*/ 77245 h 191452"/>
                  <a:gd name="connsiteX303" fmla="*/ 321846 w 1396745"/>
                  <a:gd name="connsiteY303" fmla="*/ 158303 h 191452"/>
                  <a:gd name="connsiteX304" fmla="*/ 299367 w 1396745"/>
                  <a:gd name="connsiteY304" fmla="*/ 158303 h 191452"/>
                  <a:gd name="connsiteX305" fmla="*/ 272887 w 1396745"/>
                  <a:gd name="connsiteY305" fmla="*/ 157541 h 191452"/>
                  <a:gd name="connsiteX306" fmla="*/ 272887 w 1396745"/>
                  <a:gd name="connsiteY306" fmla="*/ 172400 h 191452"/>
                  <a:gd name="connsiteX307" fmla="*/ 299367 w 1396745"/>
                  <a:gd name="connsiteY307" fmla="*/ 171542 h 191452"/>
                  <a:gd name="connsiteX308" fmla="*/ 360517 w 1396745"/>
                  <a:gd name="connsiteY308" fmla="*/ 171542 h 191452"/>
                  <a:gd name="connsiteX309" fmla="*/ 386235 w 1396745"/>
                  <a:gd name="connsiteY309" fmla="*/ 172400 h 191452"/>
                  <a:gd name="connsiteX310" fmla="*/ 386235 w 1396745"/>
                  <a:gd name="connsiteY310" fmla="*/ 157160 h 191452"/>
                  <a:gd name="connsiteX311" fmla="*/ 359755 w 1396745"/>
                  <a:gd name="connsiteY311" fmla="*/ 157922 h 191452"/>
                  <a:gd name="connsiteX312" fmla="*/ 337848 w 1396745"/>
                  <a:gd name="connsiteY312" fmla="*/ 157922 h 191452"/>
                  <a:gd name="connsiteX313" fmla="*/ 337848 w 1396745"/>
                  <a:gd name="connsiteY313" fmla="*/ 77150 h 191452"/>
                  <a:gd name="connsiteX314" fmla="*/ 356327 w 1396745"/>
                  <a:gd name="connsiteY314" fmla="*/ 77150 h 191452"/>
                  <a:gd name="connsiteX315" fmla="*/ 380425 w 1396745"/>
                  <a:gd name="connsiteY315" fmla="*/ 78769 h 191452"/>
                  <a:gd name="connsiteX316" fmla="*/ 380425 w 1396745"/>
                  <a:gd name="connsiteY316" fmla="*/ 62862 h 191452"/>
                  <a:gd name="connsiteX317" fmla="*/ 360327 w 1396745"/>
                  <a:gd name="connsiteY317" fmla="*/ 63624 h 191452"/>
                  <a:gd name="connsiteX318" fmla="*/ 337848 w 1396745"/>
                  <a:gd name="connsiteY318" fmla="*/ 63624 h 191452"/>
                  <a:gd name="connsiteX319" fmla="*/ 337848 w 1396745"/>
                  <a:gd name="connsiteY319" fmla="*/ 32382 h 191452"/>
                  <a:gd name="connsiteX320" fmla="*/ 338705 w 1396745"/>
                  <a:gd name="connsiteY320" fmla="*/ 8284 h 191452"/>
                  <a:gd name="connsiteX321" fmla="*/ 320227 w 1396745"/>
                  <a:gd name="connsiteY321" fmla="*/ 8284 h 191452"/>
                  <a:gd name="connsiteX322" fmla="*/ 321846 w 1396745"/>
                  <a:gd name="connsiteY322" fmla="*/ 32382 h 191452"/>
                  <a:gd name="connsiteX323" fmla="*/ 321846 w 1396745"/>
                  <a:gd name="connsiteY323" fmla="*/ 63624 h 191452"/>
                  <a:gd name="connsiteX324" fmla="*/ 307368 w 1396745"/>
                  <a:gd name="connsiteY324" fmla="*/ 63624 h 191452"/>
                  <a:gd name="connsiteX325" fmla="*/ 286508 w 1396745"/>
                  <a:gd name="connsiteY325" fmla="*/ 62862 h 191452"/>
                  <a:gd name="connsiteX326" fmla="*/ 267458 w 1396745"/>
                  <a:gd name="connsiteY326" fmla="*/ 83722 h 191452"/>
                  <a:gd name="connsiteX327" fmla="*/ 252980 w 1396745"/>
                  <a:gd name="connsiteY327" fmla="*/ 90961 h 191452"/>
                  <a:gd name="connsiteX328" fmla="*/ 252980 w 1396745"/>
                  <a:gd name="connsiteY328" fmla="*/ 62386 h 191452"/>
                  <a:gd name="connsiteX329" fmla="*/ 277936 w 1396745"/>
                  <a:gd name="connsiteY329" fmla="*/ 63148 h 191452"/>
                  <a:gd name="connsiteX330" fmla="*/ 277936 w 1396745"/>
                  <a:gd name="connsiteY330" fmla="*/ 49241 h 191452"/>
                  <a:gd name="connsiteX331" fmla="*/ 252980 w 1396745"/>
                  <a:gd name="connsiteY331" fmla="*/ 50003 h 191452"/>
                  <a:gd name="connsiteX332" fmla="*/ 252980 w 1396745"/>
                  <a:gd name="connsiteY332" fmla="*/ 32382 h 191452"/>
                  <a:gd name="connsiteX333" fmla="*/ 253837 w 1396745"/>
                  <a:gd name="connsiteY333" fmla="*/ 6665 h 191452"/>
                  <a:gd name="connsiteX334" fmla="*/ 236692 w 1396745"/>
                  <a:gd name="connsiteY334" fmla="*/ 6665 h 191452"/>
                  <a:gd name="connsiteX335" fmla="*/ 237454 w 1396745"/>
                  <a:gd name="connsiteY335" fmla="*/ 32382 h 191452"/>
                  <a:gd name="connsiteX336" fmla="*/ 237454 w 1396745"/>
                  <a:gd name="connsiteY336" fmla="*/ 50003 h 191452"/>
                  <a:gd name="connsiteX337" fmla="*/ 206212 w 1396745"/>
                  <a:gd name="connsiteY337" fmla="*/ 49241 h 191452"/>
                  <a:gd name="connsiteX338" fmla="*/ 206212 w 1396745"/>
                  <a:gd name="connsiteY338" fmla="*/ 63624 h 191452"/>
                  <a:gd name="connsiteX339" fmla="*/ 234787 w 1396745"/>
                  <a:gd name="connsiteY339" fmla="*/ 62862 h 191452"/>
                  <a:gd name="connsiteX340" fmla="*/ 217928 w 1396745"/>
                  <a:gd name="connsiteY340" fmla="*/ 104201 h 191452"/>
                  <a:gd name="connsiteX341" fmla="*/ 199545 w 1396745"/>
                  <a:gd name="connsiteY341" fmla="*/ 130204 h 191452"/>
                  <a:gd name="connsiteX342" fmla="*/ 211546 w 1396745"/>
                  <a:gd name="connsiteY342" fmla="*/ 142301 h 191452"/>
                  <a:gd name="connsiteX343" fmla="*/ 227548 w 1396745"/>
                  <a:gd name="connsiteY343" fmla="*/ 118964 h 191452"/>
                  <a:gd name="connsiteX344" fmla="*/ 237073 w 1396745"/>
                  <a:gd name="connsiteY344" fmla="*/ 97343 h 191452"/>
                  <a:gd name="connsiteX345" fmla="*/ 237073 w 1396745"/>
                  <a:gd name="connsiteY345" fmla="*/ 157541 h 191452"/>
                  <a:gd name="connsiteX346" fmla="*/ 236311 w 1396745"/>
                  <a:gd name="connsiteY346" fmla="*/ 187163 h 191452"/>
                  <a:gd name="connsiteX347" fmla="*/ 253171 w 1396745"/>
                  <a:gd name="connsiteY347" fmla="*/ 187163 h 191452"/>
                  <a:gd name="connsiteX348" fmla="*/ 252313 w 1396745"/>
                  <a:gd name="connsiteY348" fmla="*/ 158588 h 191452"/>
                  <a:gd name="connsiteX349" fmla="*/ 252313 w 1396745"/>
                  <a:gd name="connsiteY349" fmla="*/ 94961 h 191452"/>
                  <a:gd name="connsiteX350" fmla="*/ 267268 w 1396745"/>
                  <a:gd name="connsiteY350" fmla="*/ 124775 h 191452"/>
                  <a:gd name="connsiteX351" fmla="*/ 282508 w 1396745"/>
                  <a:gd name="connsiteY351" fmla="*/ 117631 h 191452"/>
                  <a:gd name="connsiteX352" fmla="*/ 267268 w 1396745"/>
                  <a:gd name="connsiteY352" fmla="*/ 83912 h 191452"/>
                  <a:gd name="connsiteX353" fmla="*/ 46192 w 1396745"/>
                  <a:gd name="connsiteY353" fmla="*/ 70863 h 191452"/>
                  <a:gd name="connsiteX354" fmla="*/ 70672 w 1396745"/>
                  <a:gd name="connsiteY354" fmla="*/ 48003 h 191452"/>
                  <a:gd name="connsiteX355" fmla="*/ 91912 w 1396745"/>
                  <a:gd name="connsiteY355" fmla="*/ 23524 h 191452"/>
                  <a:gd name="connsiteX356" fmla="*/ 114772 w 1396745"/>
                  <a:gd name="connsiteY356" fmla="*/ 48003 h 191452"/>
                  <a:gd name="connsiteX357" fmla="*/ 142490 w 1396745"/>
                  <a:gd name="connsiteY357" fmla="*/ 70863 h 191452"/>
                  <a:gd name="connsiteX358" fmla="*/ 116773 w 1396745"/>
                  <a:gd name="connsiteY358" fmla="*/ 71720 h 191452"/>
                  <a:gd name="connsiteX359" fmla="*/ 69148 w 1396745"/>
                  <a:gd name="connsiteY359" fmla="*/ 71720 h 191452"/>
                  <a:gd name="connsiteX360" fmla="*/ 46669 w 1396745"/>
                  <a:gd name="connsiteY360" fmla="*/ 70863 h 191452"/>
                  <a:gd name="connsiteX361" fmla="*/ 49907 w 1396745"/>
                  <a:gd name="connsiteY361" fmla="*/ 128680 h 191452"/>
                  <a:gd name="connsiteX362" fmla="*/ 37048 w 1396745"/>
                  <a:gd name="connsiteY362" fmla="*/ 138205 h 191452"/>
                  <a:gd name="connsiteX363" fmla="*/ 55717 w 1396745"/>
                  <a:gd name="connsiteY363" fmla="*/ 170399 h 191452"/>
                  <a:gd name="connsiteX364" fmla="*/ 46192 w 1396745"/>
                  <a:gd name="connsiteY364" fmla="*/ 170399 h 191452"/>
                  <a:gd name="connsiteX365" fmla="*/ 13331 w 1396745"/>
                  <a:gd name="connsiteY365" fmla="*/ 169542 h 191452"/>
                  <a:gd name="connsiteX366" fmla="*/ 13331 w 1396745"/>
                  <a:gd name="connsiteY366" fmla="*/ 184782 h 191452"/>
                  <a:gd name="connsiteX367" fmla="*/ 46192 w 1396745"/>
                  <a:gd name="connsiteY367" fmla="*/ 184020 h 191452"/>
                  <a:gd name="connsiteX368" fmla="*/ 141442 w 1396745"/>
                  <a:gd name="connsiteY368" fmla="*/ 184020 h 191452"/>
                  <a:gd name="connsiteX369" fmla="*/ 179542 w 1396745"/>
                  <a:gd name="connsiteY369" fmla="*/ 184782 h 191452"/>
                  <a:gd name="connsiteX370" fmla="*/ 179542 w 1396745"/>
                  <a:gd name="connsiteY370" fmla="*/ 169542 h 191452"/>
                  <a:gd name="connsiteX371" fmla="*/ 131346 w 1396745"/>
                  <a:gd name="connsiteY371" fmla="*/ 170399 h 191452"/>
                  <a:gd name="connsiteX372" fmla="*/ 153063 w 1396745"/>
                  <a:gd name="connsiteY372" fmla="*/ 136681 h 191452"/>
                  <a:gd name="connsiteX373" fmla="*/ 135346 w 1396745"/>
                  <a:gd name="connsiteY373" fmla="*/ 127156 h 191452"/>
                  <a:gd name="connsiteX374" fmla="*/ 115344 w 1396745"/>
                  <a:gd name="connsiteY374" fmla="*/ 170495 h 191452"/>
                  <a:gd name="connsiteX375" fmla="*/ 100104 w 1396745"/>
                  <a:gd name="connsiteY375" fmla="*/ 170495 h 191452"/>
                  <a:gd name="connsiteX376" fmla="*/ 100104 w 1396745"/>
                  <a:gd name="connsiteY376" fmla="*/ 123822 h 191452"/>
                  <a:gd name="connsiteX377" fmla="*/ 128107 w 1396745"/>
                  <a:gd name="connsiteY377" fmla="*/ 123822 h 191452"/>
                  <a:gd name="connsiteX378" fmla="*/ 161826 w 1396745"/>
                  <a:gd name="connsiteY378" fmla="*/ 124584 h 191452"/>
                  <a:gd name="connsiteX379" fmla="*/ 161826 w 1396745"/>
                  <a:gd name="connsiteY379" fmla="*/ 109344 h 191452"/>
                  <a:gd name="connsiteX380" fmla="*/ 128107 w 1396745"/>
                  <a:gd name="connsiteY380" fmla="*/ 110201 h 191452"/>
                  <a:gd name="connsiteX381" fmla="*/ 100294 w 1396745"/>
                  <a:gd name="connsiteY381" fmla="*/ 110201 h 191452"/>
                  <a:gd name="connsiteX382" fmla="*/ 100294 w 1396745"/>
                  <a:gd name="connsiteY382" fmla="*/ 85341 h 191452"/>
                  <a:gd name="connsiteX383" fmla="*/ 119344 w 1396745"/>
                  <a:gd name="connsiteY383" fmla="*/ 85341 h 191452"/>
                  <a:gd name="connsiteX384" fmla="*/ 144967 w 1396745"/>
                  <a:gd name="connsiteY384" fmla="*/ 86103 h 191452"/>
                  <a:gd name="connsiteX385" fmla="*/ 144967 w 1396745"/>
                  <a:gd name="connsiteY385" fmla="*/ 72482 h 191452"/>
                  <a:gd name="connsiteX386" fmla="*/ 178114 w 1396745"/>
                  <a:gd name="connsiteY386" fmla="*/ 86675 h 191452"/>
                  <a:gd name="connsiteX387" fmla="*/ 188496 w 1396745"/>
                  <a:gd name="connsiteY387" fmla="*/ 71435 h 191452"/>
                  <a:gd name="connsiteX388" fmla="*/ 151634 w 1396745"/>
                  <a:gd name="connsiteY388" fmla="*/ 56576 h 191452"/>
                  <a:gd name="connsiteX389" fmla="*/ 121154 w 1396745"/>
                  <a:gd name="connsiteY389" fmla="*/ 35240 h 191452"/>
                  <a:gd name="connsiteX390" fmla="*/ 99437 w 1396745"/>
                  <a:gd name="connsiteY390" fmla="*/ 13618 h 191452"/>
                  <a:gd name="connsiteX391" fmla="*/ 104295 w 1396745"/>
                  <a:gd name="connsiteY391" fmla="*/ 8855 h 191452"/>
                  <a:gd name="connsiteX392" fmla="*/ 87436 w 1396745"/>
                  <a:gd name="connsiteY392" fmla="*/ -3 h 191452"/>
                  <a:gd name="connsiteX393" fmla="*/ 62575 w 1396745"/>
                  <a:gd name="connsiteY393" fmla="*/ 34859 h 191452"/>
                  <a:gd name="connsiteX394" fmla="*/ 31238 w 1396745"/>
                  <a:gd name="connsiteY394" fmla="*/ 62862 h 191452"/>
                  <a:gd name="connsiteX395" fmla="*/ -4 w 1396745"/>
                  <a:gd name="connsiteY395" fmla="*/ 79721 h 191452"/>
                  <a:gd name="connsiteX396" fmla="*/ 11998 w 1396745"/>
                  <a:gd name="connsiteY396" fmla="*/ 93342 h 191452"/>
                  <a:gd name="connsiteX397" fmla="*/ 43335 w 1396745"/>
                  <a:gd name="connsiteY397" fmla="*/ 73244 h 191452"/>
                  <a:gd name="connsiteX398" fmla="*/ 43335 w 1396745"/>
                  <a:gd name="connsiteY398" fmla="*/ 86103 h 191452"/>
                  <a:gd name="connsiteX399" fmla="*/ 85054 w 1396745"/>
                  <a:gd name="connsiteY399" fmla="*/ 85341 h 191452"/>
                  <a:gd name="connsiteX400" fmla="*/ 85054 w 1396745"/>
                  <a:gd name="connsiteY400" fmla="*/ 110201 h 191452"/>
                  <a:gd name="connsiteX401" fmla="*/ 56956 w 1396745"/>
                  <a:gd name="connsiteY401" fmla="*/ 110201 h 191452"/>
                  <a:gd name="connsiteX402" fmla="*/ 26476 w 1396745"/>
                  <a:gd name="connsiteY402" fmla="*/ 109344 h 191452"/>
                  <a:gd name="connsiteX403" fmla="*/ 26476 w 1396745"/>
                  <a:gd name="connsiteY403" fmla="*/ 124775 h 191452"/>
                  <a:gd name="connsiteX404" fmla="*/ 57718 w 1396745"/>
                  <a:gd name="connsiteY404" fmla="*/ 124013 h 191452"/>
                  <a:gd name="connsiteX405" fmla="*/ 85054 w 1396745"/>
                  <a:gd name="connsiteY405" fmla="*/ 124013 h 191452"/>
                  <a:gd name="connsiteX406" fmla="*/ 85054 w 1396745"/>
                  <a:gd name="connsiteY406" fmla="*/ 170590 h 191452"/>
                  <a:gd name="connsiteX407" fmla="*/ 60194 w 1396745"/>
                  <a:gd name="connsiteY407" fmla="*/ 170590 h 191452"/>
                  <a:gd name="connsiteX408" fmla="*/ 71338 w 1396745"/>
                  <a:gd name="connsiteY408" fmla="*/ 161732 h 191452"/>
                  <a:gd name="connsiteX409" fmla="*/ 48955 w 1396745"/>
                  <a:gd name="connsiteY409" fmla="*/ 12887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1396745" h="191452">
                    <a:moveTo>
                      <a:pt x="1249105" y="73244"/>
                    </a:moveTo>
                    <a:lnTo>
                      <a:pt x="1277680" y="73244"/>
                    </a:lnTo>
                    <a:lnTo>
                      <a:pt x="1277680" y="112583"/>
                    </a:lnTo>
                    <a:lnTo>
                      <a:pt x="1249105" y="112583"/>
                    </a:lnTo>
                    <a:close/>
                    <a:moveTo>
                      <a:pt x="1391980" y="26762"/>
                    </a:moveTo>
                    <a:cubicBezTo>
                      <a:pt x="1389313" y="21428"/>
                      <a:pt x="1386646" y="15809"/>
                      <a:pt x="1383979" y="9903"/>
                    </a:cubicBezTo>
                    <a:cubicBezTo>
                      <a:pt x="1372111" y="14302"/>
                      <a:pt x="1359719" y="17119"/>
                      <a:pt x="1347117" y="18285"/>
                    </a:cubicBezTo>
                    <a:cubicBezTo>
                      <a:pt x="1335401" y="19899"/>
                      <a:pt x="1323600" y="20852"/>
                      <a:pt x="1311779" y="21143"/>
                    </a:cubicBezTo>
                    <a:cubicBezTo>
                      <a:pt x="1311779" y="38288"/>
                      <a:pt x="1312541" y="54004"/>
                      <a:pt x="1312541" y="68768"/>
                    </a:cubicBezTo>
                    <a:cubicBezTo>
                      <a:pt x="1312541" y="83531"/>
                      <a:pt x="1311875" y="96676"/>
                      <a:pt x="1310541" y="110868"/>
                    </a:cubicBezTo>
                    <a:cubicBezTo>
                      <a:pt x="1309550" y="124016"/>
                      <a:pt x="1306331" y="136901"/>
                      <a:pt x="1301016" y="148968"/>
                    </a:cubicBezTo>
                    <a:cubicBezTo>
                      <a:pt x="1295796" y="160292"/>
                      <a:pt x="1288462" y="170510"/>
                      <a:pt x="1279394" y="179067"/>
                    </a:cubicBezTo>
                    <a:cubicBezTo>
                      <a:pt x="1284623" y="181121"/>
                      <a:pt x="1289291" y="184385"/>
                      <a:pt x="1293015" y="188592"/>
                    </a:cubicBezTo>
                    <a:cubicBezTo>
                      <a:pt x="1299511" y="181245"/>
                      <a:pt x="1305169" y="173193"/>
                      <a:pt x="1309874" y="164589"/>
                    </a:cubicBezTo>
                    <a:cubicBezTo>
                      <a:pt x="1314532" y="154916"/>
                      <a:pt x="1318113" y="144757"/>
                      <a:pt x="1320542" y="134300"/>
                    </a:cubicBezTo>
                    <a:cubicBezTo>
                      <a:pt x="1324305" y="117817"/>
                      <a:pt x="1326448" y="101004"/>
                      <a:pt x="1326924" y="84103"/>
                    </a:cubicBezTo>
                    <a:lnTo>
                      <a:pt x="1356642" y="84103"/>
                    </a:lnTo>
                    <a:lnTo>
                      <a:pt x="1356642" y="155540"/>
                    </a:lnTo>
                    <a:cubicBezTo>
                      <a:pt x="1356642" y="165129"/>
                      <a:pt x="1356356" y="174654"/>
                      <a:pt x="1355785" y="184115"/>
                    </a:cubicBezTo>
                    <a:lnTo>
                      <a:pt x="1372644" y="184115"/>
                    </a:lnTo>
                    <a:cubicBezTo>
                      <a:pt x="1372644" y="175543"/>
                      <a:pt x="1371882" y="165923"/>
                      <a:pt x="1371882" y="155540"/>
                    </a:cubicBezTo>
                    <a:lnTo>
                      <a:pt x="1371882" y="84103"/>
                    </a:lnTo>
                    <a:cubicBezTo>
                      <a:pt x="1379883" y="84103"/>
                      <a:pt x="1388170" y="84389"/>
                      <a:pt x="1396742" y="84960"/>
                    </a:cubicBezTo>
                    <a:lnTo>
                      <a:pt x="1396742" y="70863"/>
                    </a:lnTo>
                    <a:cubicBezTo>
                      <a:pt x="1388170" y="71435"/>
                      <a:pt x="1380169" y="71720"/>
                      <a:pt x="1372644" y="71720"/>
                    </a:cubicBezTo>
                    <a:lnTo>
                      <a:pt x="1326924" y="71720"/>
                    </a:lnTo>
                    <a:lnTo>
                      <a:pt x="1326924" y="33620"/>
                    </a:lnTo>
                    <a:cubicBezTo>
                      <a:pt x="1342450" y="32573"/>
                      <a:pt x="1355499" y="31334"/>
                      <a:pt x="1365024" y="30001"/>
                    </a:cubicBezTo>
                    <a:cubicBezTo>
                      <a:pt x="1374549" y="28667"/>
                      <a:pt x="1384074" y="27715"/>
                      <a:pt x="1391504" y="27239"/>
                    </a:cubicBezTo>
                    <a:moveTo>
                      <a:pt x="1298444" y="26381"/>
                    </a:moveTo>
                    <a:cubicBezTo>
                      <a:pt x="1295101" y="21288"/>
                      <a:pt x="1292177" y="15937"/>
                      <a:pt x="1289681" y="10379"/>
                    </a:cubicBezTo>
                    <a:cubicBezTo>
                      <a:pt x="1271384" y="17360"/>
                      <a:pt x="1252096" y="21411"/>
                      <a:pt x="1232531" y="22381"/>
                    </a:cubicBezTo>
                    <a:cubicBezTo>
                      <a:pt x="1232979" y="43844"/>
                      <a:pt x="1233227" y="64164"/>
                      <a:pt x="1233293" y="83341"/>
                    </a:cubicBezTo>
                    <a:cubicBezTo>
                      <a:pt x="1233398" y="100782"/>
                      <a:pt x="1232446" y="118213"/>
                      <a:pt x="1230436" y="135538"/>
                    </a:cubicBezTo>
                    <a:cubicBezTo>
                      <a:pt x="1228721" y="150747"/>
                      <a:pt x="1223359" y="165320"/>
                      <a:pt x="1214815" y="178019"/>
                    </a:cubicBezTo>
                    <a:cubicBezTo>
                      <a:pt x="1220339" y="179227"/>
                      <a:pt x="1225378" y="182045"/>
                      <a:pt x="1229293" y="186116"/>
                    </a:cubicBezTo>
                    <a:cubicBezTo>
                      <a:pt x="1234265" y="176256"/>
                      <a:pt x="1238561" y="166073"/>
                      <a:pt x="1242152" y="155636"/>
                    </a:cubicBezTo>
                    <a:cubicBezTo>
                      <a:pt x="1245228" y="146386"/>
                      <a:pt x="1247114" y="136785"/>
                      <a:pt x="1247771" y="127061"/>
                    </a:cubicBezTo>
                    <a:lnTo>
                      <a:pt x="1291872" y="127061"/>
                    </a:lnTo>
                    <a:cubicBezTo>
                      <a:pt x="1291301" y="119631"/>
                      <a:pt x="1291015" y="110106"/>
                      <a:pt x="1291015" y="98486"/>
                    </a:cubicBezTo>
                    <a:cubicBezTo>
                      <a:pt x="1291015" y="86865"/>
                      <a:pt x="1291301" y="74578"/>
                      <a:pt x="1291872" y="61624"/>
                    </a:cubicBezTo>
                    <a:lnTo>
                      <a:pt x="1248533" y="61624"/>
                    </a:lnTo>
                    <a:lnTo>
                      <a:pt x="1248533" y="33049"/>
                    </a:lnTo>
                    <a:cubicBezTo>
                      <a:pt x="1275775" y="29334"/>
                      <a:pt x="1292348" y="27143"/>
                      <a:pt x="1298254" y="26572"/>
                    </a:cubicBezTo>
                    <a:moveTo>
                      <a:pt x="1111183" y="65910"/>
                    </a:moveTo>
                    <a:cubicBezTo>
                      <a:pt x="1100401" y="57008"/>
                      <a:pt x="1090799" y="46765"/>
                      <a:pt x="1082608" y="35430"/>
                    </a:cubicBezTo>
                    <a:lnTo>
                      <a:pt x="1142806" y="35430"/>
                    </a:lnTo>
                    <a:cubicBezTo>
                      <a:pt x="1134500" y="47579"/>
                      <a:pt x="1123842" y="57942"/>
                      <a:pt x="1111469" y="65910"/>
                    </a:cubicBezTo>
                    <a:moveTo>
                      <a:pt x="1072226" y="116488"/>
                    </a:moveTo>
                    <a:cubicBezTo>
                      <a:pt x="1056128" y="116488"/>
                      <a:pt x="1043651" y="116488"/>
                      <a:pt x="1036126" y="115631"/>
                    </a:cubicBezTo>
                    <a:lnTo>
                      <a:pt x="1036126" y="130109"/>
                    </a:lnTo>
                    <a:cubicBezTo>
                      <a:pt x="1047832" y="128826"/>
                      <a:pt x="1059595" y="128286"/>
                      <a:pt x="1071368" y="128489"/>
                    </a:cubicBezTo>
                    <a:lnTo>
                      <a:pt x="1089847" y="128489"/>
                    </a:lnTo>
                    <a:cubicBezTo>
                      <a:pt x="1084894" y="143461"/>
                      <a:pt x="1074207" y="155859"/>
                      <a:pt x="1060129" y="162970"/>
                    </a:cubicBezTo>
                    <a:cubicBezTo>
                      <a:pt x="1047641" y="169490"/>
                      <a:pt x="1034040" y="173594"/>
                      <a:pt x="1020028" y="175067"/>
                    </a:cubicBezTo>
                    <a:cubicBezTo>
                      <a:pt x="1024934" y="179693"/>
                      <a:pt x="1028858" y="185266"/>
                      <a:pt x="1031554" y="191450"/>
                    </a:cubicBezTo>
                    <a:cubicBezTo>
                      <a:pt x="1046413" y="186084"/>
                      <a:pt x="1060891" y="179720"/>
                      <a:pt x="1074893" y="172400"/>
                    </a:cubicBezTo>
                    <a:cubicBezTo>
                      <a:pt x="1088485" y="165415"/>
                      <a:pt x="1099057" y="150428"/>
                      <a:pt x="1106611" y="127442"/>
                    </a:cubicBezTo>
                    <a:lnTo>
                      <a:pt x="1155569" y="127442"/>
                    </a:lnTo>
                    <a:lnTo>
                      <a:pt x="1153093" y="157922"/>
                    </a:lnTo>
                    <a:cubicBezTo>
                      <a:pt x="1152769" y="161829"/>
                      <a:pt x="1150311" y="165239"/>
                      <a:pt x="1146711" y="166780"/>
                    </a:cubicBezTo>
                    <a:cubicBezTo>
                      <a:pt x="1137272" y="168331"/>
                      <a:pt x="1127690" y="168873"/>
                      <a:pt x="1118136" y="168399"/>
                    </a:cubicBezTo>
                    <a:cubicBezTo>
                      <a:pt x="1122499" y="173343"/>
                      <a:pt x="1125289" y="179480"/>
                      <a:pt x="1126137" y="186020"/>
                    </a:cubicBezTo>
                    <a:cubicBezTo>
                      <a:pt x="1136376" y="184979"/>
                      <a:pt x="1146549" y="183390"/>
                      <a:pt x="1156617" y="181258"/>
                    </a:cubicBezTo>
                    <a:cubicBezTo>
                      <a:pt x="1162970" y="179670"/>
                      <a:pt x="1166875" y="174050"/>
                      <a:pt x="1168333" y="164399"/>
                    </a:cubicBezTo>
                    <a:cubicBezTo>
                      <a:pt x="1169666" y="154874"/>
                      <a:pt x="1170524" y="145349"/>
                      <a:pt x="1171095" y="137443"/>
                    </a:cubicBezTo>
                    <a:cubicBezTo>
                      <a:pt x="1171667" y="129537"/>
                      <a:pt x="1172143" y="121822"/>
                      <a:pt x="1172714" y="115440"/>
                    </a:cubicBezTo>
                    <a:lnTo>
                      <a:pt x="1107754" y="115440"/>
                    </a:lnTo>
                    <a:cubicBezTo>
                      <a:pt x="1108725" y="108841"/>
                      <a:pt x="1110487" y="102381"/>
                      <a:pt x="1112993" y="96200"/>
                    </a:cubicBezTo>
                    <a:cubicBezTo>
                      <a:pt x="1106611" y="95723"/>
                      <a:pt x="1100134" y="94866"/>
                      <a:pt x="1093943" y="93818"/>
                    </a:cubicBezTo>
                    <a:cubicBezTo>
                      <a:pt x="1094000" y="101342"/>
                      <a:pt x="1093457" y="108859"/>
                      <a:pt x="1092323" y="116297"/>
                    </a:cubicBezTo>
                    <a:close/>
                    <a:moveTo>
                      <a:pt x="1093943" y="9903"/>
                    </a:moveTo>
                    <a:cubicBezTo>
                      <a:pt x="1087370" y="7456"/>
                      <a:pt x="1080998" y="4494"/>
                      <a:pt x="1074893" y="1045"/>
                    </a:cubicBezTo>
                    <a:cubicBezTo>
                      <a:pt x="1070978" y="10880"/>
                      <a:pt x="1065863" y="20191"/>
                      <a:pt x="1059653" y="28763"/>
                    </a:cubicBezTo>
                    <a:cubicBezTo>
                      <a:pt x="1050623" y="40754"/>
                      <a:pt x="1039679" y="51180"/>
                      <a:pt x="1027268" y="59624"/>
                    </a:cubicBezTo>
                    <a:cubicBezTo>
                      <a:pt x="1032783" y="61544"/>
                      <a:pt x="1037726" y="64819"/>
                      <a:pt x="1041650" y="69149"/>
                    </a:cubicBezTo>
                    <a:cubicBezTo>
                      <a:pt x="1052252" y="60767"/>
                      <a:pt x="1061843" y="51177"/>
                      <a:pt x="1070225" y="40574"/>
                    </a:cubicBezTo>
                    <a:cubicBezTo>
                      <a:pt x="1078703" y="52428"/>
                      <a:pt x="1088266" y="63463"/>
                      <a:pt x="1098800" y="73530"/>
                    </a:cubicBezTo>
                    <a:cubicBezTo>
                      <a:pt x="1084532" y="79359"/>
                      <a:pt x="1069768" y="83918"/>
                      <a:pt x="1054700" y="87151"/>
                    </a:cubicBezTo>
                    <a:cubicBezTo>
                      <a:pt x="1041536" y="90175"/>
                      <a:pt x="1028096" y="91803"/>
                      <a:pt x="1014599" y="92009"/>
                    </a:cubicBezTo>
                    <a:cubicBezTo>
                      <a:pt x="1018886" y="96888"/>
                      <a:pt x="1022124" y="102594"/>
                      <a:pt x="1024124" y="108773"/>
                    </a:cubicBezTo>
                    <a:cubicBezTo>
                      <a:pt x="1037888" y="106570"/>
                      <a:pt x="1051528" y="103644"/>
                      <a:pt x="1064987" y="100010"/>
                    </a:cubicBezTo>
                    <a:cubicBezTo>
                      <a:pt x="1081008" y="95498"/>
                      <a:pt x="1096590" y="89569"/>
                      <a:pt x="1111564" y="82293"/>
                    </a:cubicBezTo>
                    <a:cubicBezTo>
                      <a:pt x="1122880" y="88952"/>
                      <a:pt x="1135014" y="94107"/>
                      <a:pt x="1147664" y="97628"/>
                    </a:cubicBezTo>
                    <a:cubicBezTo>
                      <a:pt x="1162027" y="101898"/>
                      <a:pt x="1176820" y="104580"/>
                      <a:pt x="1191764" y="105629"/>
                    </a:cubicBezTo>
                    <a:cubicBezTo>
                      <a:pt x="1193269" y="99362"/>
                      <a:pt x="1196317" y="93568"/>
                      <a:pt x="1200623" y="88770"/>
                    </a:cubicBezTo>
                    <a:cubicBezTo>
                      <a:pt x="1185297" y="88441"/>
                      <a:pt x="1170009" y="86977"/>
                      <a:pt x="1154903" y="84389"/>
                    </a:cubicBezTo>
                    <a:cubicBezTo>
                      <a:pt x="1144158" y="82692"/>
                      <a:pt x="1133824" y="79010"/>
                      <a:pt x="1124423" y="73530"/>
                    </a:cubicBezTo>
                    <a:cubicBezTo>
                      <a:pt x="1135281" y="66314"/>
                      <a:pt x="1145120" y="57662"/>
                      <a:pt x="1153664" y="47813"/>
                    </a:cubicBezTo>
                    <a:cubicBezTo>
                      <a:pt x="1160741" y="39841"/>
                      <a:pt x="1167123" y="31268"/>
                      <a:pt x="1172714" y="22190"/>
                    </a:cubicBezTo>
                    <a:lnTo>
                      <a:pt x="1083656" y="22190"/>
                    </a:lnTo>
                    <a:cubicBezTo>
                      <a:pt x="1086551" y="17676"/>
                      <a:pt x="1090009" y="13546"/>
                      <a:pt x="1093943" y="9903"/>
                    </a:cubicBezTo>
                    <a:moveTo>
                      <a:pt x="909443" y="106201"/>
                    </a:moveTo>
                    <a:lnTo>
                      <a:pt x="952782" y="106201"/>
                    </a:lnTo>
                    <a:lnTo>
                      <a:pt x="952782" y="117440"/>
                    </a:lnTo>
                    <a:lnTo>
                      <a:pt x="909443" y="117440"/>
                    </a:lnTo>
                    <a:close/>
                    <a:moveTo>
                      <a:pt x="909443" y="130204"/>
                    </a:moveTo>
                    <a:lnTo>
                      <a:pt x="952782" y="130204"/>
                    </a:lnTo>
                    <a:lnTo>
                      <a:pt x="952782" y="142301"/>
                    </a:lnTo>
                    <a:lnTo>
                      <a:pt x="909443" y="142301"/>
                    </a:lnTo>
                    <a:close/>
                    <a:moveTo>
                      <a:pt x="854103" y="54004"/>
                    </a:moveTo>
                    <a:lnTo>
                      <a:pt x="895061" y="54004"/>
                    </a:lnTo>
                    <a:lnTo>
                      <a:pt x="895061" y="70101"/>
                    </a:lnTo>
                    <a:lnTo>
                      <a:pt x="854103" y="70101"/>
                    </a:lnTo>
                    <a:close/>
                    <a:moveTo>
                      <a:pt x="909443" y="54004"/>
                    </a:moveTo>
                    <a:lnTo>
                      <a:pt x="951068" y="54004"/>
                    </a:lnTo>
                    <a:lnTo>
                      <a:pt x="951068" y="70101"/>
                    </a:lnTo>
                    <a:lnTo>
                      <a:pt x="909443" y="70101"/>
                    </a:lnTo>
                    <a:close/>
                    <a:moveTo>
                      <a:pt x="968022" y="117440"/>
                    </a:moveTo>
                    <a:cubicBezTo>
                      <a:pt x="968022" y="106677"/>
                      <a:pt x="968022" y="98390"/>
                      <a:pt x="968879" y="93342"/>
                    </a:cubicBezTo>
                    <a:lnTo>
                      <a:pt x="909443" y="93342"/>
                    </a:lnTo>
                    <a:lnTo>
                      <a:pt x="909443" y="82865"/>
                    </a:lnTo>
                    <a:lnTo>
                      <a:pt x="967260" y="82865"/>
                    </a:lnTo>
                    <a:cubicBezTo>
                      <a:pt x="966689" y="75435"/>
                      <a:pt x="966403" y="68196"/>
                      <a:pt x="966403" y="61243"/>
                    </a:cubicBezTo>
                    <a:cubicBezTo>
                      <a:pt x="966403" y="54290"/>
                      <a:pt x="966403" y="47622"/>
                      <a:pt x="967260" y="41145"/>
                    </a:cubicBezTo>
                    <a:lnTo>
                      <a:pt x="909443" y="41145"/>
                    </a:lnTo>
                    <a:lnTo>
                      <a:pt x="909443" y="30001"/>
                    </a:lnTo>
                    <a:lnTo>
                      <a:pt x="964022" y="30001"/>
                    </a:lnTo>
                    <a:cubicBezTo>
                      <a:pt x="973547" y="30001"/>
                      <a:pt x="982500" y="30001"/>
                      <a:pt x="992597" y="30763"/>
                    </a:cubicBezTo>
                    <a:lnTo>
                      <a:pt x="992597" y="16285"/>
                    </a:lnTo>
                    <a:cubicBezTo>
                      <a:pt x="983072" y="16856"/>
                      <a:pt x="973547" y="17142"/>
                      <a:pt x="964022" y="17142"/>
                    </a:cubicBezTo>
                    <a:lnTo>
                      <a:pt x="909443" y="17142"/>
                    </a:lnTo>
                    <a:cubicBezTo>
                      <a:pt x="909412" y="12302"/>
                      <a:pt x="909699" y="7467"/>
                      <a:pt x="910301" y="2664"/>
                    </a:cubicBezTo>
                    <a:lnTo>
                      <a:pt x="893918" y="2664"/>
                    </a:lnTo>
                    <a:cubicBezTo>
                      <a:pt x="894489" y="8570"/>
                      <a:pt x="894775" y="13332"/>
                      <a:pt x="894775" y="17142"/>
                    </a:cubicBezTo>
                    <a:lnTo>
                      <a:pt x="837244" y="17142"/>
                    </a:lnTo>
                    <a:cubicBezTo>
                      <a:pt x="829243" y="17142"/>
                      <a:pt x="821432" y="17142"/>
                      <a:pt x="814003" y="16285"/>
                    </a:cubicBezTo>
                    <a:lnTo>
                      <a:pt x="814003" y="30763"/>
                    </a:lnTo>
                    <a:cubicBezTo>
                      <a:pt x="821432" y="30191"/>
                      <a:pt x="829528" y="30001"/>
                      <a:pt x="838101" y="30001"/>
                    </a:cubicBezTo>
                    <a:lnTo>
                      <a:pt x="895251" y="30001"/>
                    </a:lnTo>
                    <a:lnTo>
                      <a:pt x="895251" y="41145"/>
                    </a:lnTo>
                    <a:lnTo>
                      <a:pt x="839053" y="41145"/>
                    </a:lnTo>
                    <a:cubicBezTo>
                      <a:pt x="839625" y="47622"/>
                      <a:pt x="839911" y="54290"/>
                      <a:pt x="839911" y="61243"/>
                    </a:cubicBezTo>
                    <a:cubicBezTo>
                      <a:pt x="839911" y="68196"/>
                      <a:pt x="839911" y="74864"/>
                      <a:pt x="839053" y="82865"/>
                    </a:cubicBezTo>
                    <a:lnTo>
                      <a:pt x="895251" y="82865"/>
                    </a:lnTo>
                    <a:lnTo>
                      <a:pt x="895251" y="93342"/>
                    </a:lnTo>
                    <a:lnTo>
                      <a:pt x="848483" y="93342"/>
                    </a:lnTo>
                    <a:cubicBezTo>
                      <a:pt x="842578" y="93342"/>
                      <a:pt x="836196" y="93342"/>
                      <a:pt x="829433" y="92580"/>
                    </a:cubicBezTo>
                    <a:lnTo>
                      <a:pt x="829433" y="106963"/>
                    </a:lnTo>
                    <a:cubicBezTo>
                      <a:pt x="836387" y="106487"/>
                      <a:pt x="842768" y="106201"/>
                      <a:pt x="848483" y="106201"/>
                    </a:cubicBezTo>
                    <a:lnTo>
                      <a:pt x="895061" y="106201"/>
                    </a:lnTo>
                    <a:lnTo>
                      <a:pt x="895061" y="117440"/>
                    </a:lnTo>
                    <a:lnTo>
                      <a:pt x="834863" y="117440"/>
                    </a:lnTo>
                    <a:cubicBezTo>
                      <a:pt x="827909" y="117440"/>
                      <a:pt x="821242" y="117440"/>
                      <a:pt x="814765" y="116583"/>
                    </a:cubicBezTo>
                    <a:lnTo>
                      <a:pt x="814765" y="131061"/>
                    </a:lnTo>
                    <a:cubicBezTo>
                      <a:pt x="821242" y="130490"/>
                      <a:pt x="827909" y="130204"/>
                      <a:pt x="834863" y="130204"/>
                    </a:cubicBezTo>
                    <a:lnTo>
                      <a:pt x="895061" y="130204"/>
                    </a:lnTo>
                    <a:lnTo>
                      <a:pt x="895061" y="142301"/>
                    </a:lnTo>
                    <a:lnTo>
                      <a:pt x="850103" y="142301"/>
                    </a:lnTo>
                    <a:cubicBezTo>
                      <a:pt x="844197" y="142301"/>
                      <a:pt x="837244" y="142015"/>
                      <a:pt x="829243" y="141443"/>
                    </a:cubicBezTo>
                    <a:lnTo>
                      <a:pt x="829243" y="155921"/>
                    </a:lnTo>
                    <a:cubicBezTo>
                      <a:pt x="837244" y="155350"/>
                      <a:pt x="844197" y="155159"/>
                      <a:pt x="850103" y="155159"/>
                    </a:cubicBezTo>
                    <a:lnTo>
                      <a:pt x="895061" y="155159"/>
                    </a:lnTo>
                    <a:lnTo>
                      <a:pt x="895061" y="165542"/>
                    </a:lnTo>
                    <a:cubicBezTo>
                      <a:pt x="895061" y="168209"/>
                      <a:pt x="893441" y="169828"/>
                      <a:pt x="890203" y="170399"/>
                    </a:cubicBezTo>
                    <a:cubicBezTo>
                      <a:pt x="883873" y="171036"/>
                      <a:pt x="877513" y="171290"/>
                      <a:pt x="871153" y="171161"/>
                    </a:cubicBezTo>
                    <a:cubicBezTo>
                      <a:pt x="874948" y="176454"/>
                      <a:pt x="877667" y="182442"/>
                      <a:pt x="879154" y="188783"/>
                    </a:cubicBezTo>
                    <a:cubicBezTo>
                      <a:pt x="887300" y="188130"/>
                      <a:pt x="895299" y="186235"/>
                      <a:pt x="902871" y="183163"/>
                    </a:cubicBezTo>
                    <a:cubicBezTo>
                      <a:pt x="907253" y="180431"/>
                      <a:pt x="909834" y="175559"/>
                      <a:pt x="909634" y="170399"/>
                    </a:cubicBezTo>
                    <a:lnTo>
                      <a:pt x="909634" y="155159"/>
                    </a:lnTo>
                    <a:lnTo>
                      <a:pt x="952972" y="155159"/>
                    </a:lnTo>
                    <a:lnTo>
                      <a:pt x="952972" y="162875"/>
                    </a:lnTo>
                    <a:lnTo>
                      <a:pt x="969070" y="162875"/>
                    </a:lnTo>
                    <a:cubicBezTo>
                      <a:pt x="968498" y="154874"/>
                      <a:pt x="968213" y="143825"/>
                      <a:pt x="968213" y="129918"/>
                    </a:cubicBezTo>
                    <a:cubicBezTo>
                      <a:pt x="980500" y="129918"/>
                      <a:pt x="989358" y="129918"/>
                      <a:pt x="994692" y="130775"/>
                    </a:cubicBezTo>
                    <a:lnTo>
                      <a:pt x="994692" y="116583"/>
                    </a:lnTo>
                    <a:cubicBezTo>
                      <a:pt x="985167" y="117155"/>
                      <a:pt x="976309" y="117440"/>
                      <a:pt x="968213" y="117440"/>
                    </a:cubicBezTo>
                    <a:moveTo>
                      <a:pt x="631980" y="25143"/>
                    </a:moveTo>
                    <a:lnTo>
                      <a:pt x="614168" y="25143"/>
                    </a:lnTo>
                    <a:cubicBezTo>
                      <a:pt x="614645" y="32096"/>
                      <a:pt x="614930" y="38288"/>
                      <a:pt x="614930" y="43622"/>
                    </a:cubicBezTo>
                    <a:lnTo>
                      <a:pt x="614930" y="115250"/>
                    </a:lnTo>
                    <a:cubicBezTo>
                      <a:pt x="614930" y="122774"/>
                      <a:pt x="614930" y="131633"/>
                      <a:pt x="614168" y="141729"/>
                    </a:cubicBezTo>
                    <a:lnTo>
                      <a:pt x="630932" y="141729"/>
                    </a:lnTo>
                    <a:cubicBezTo>
                      <a:pt x="630932" y="131633"/>
                      <a:pt x="630170" y="122679"/>
                      <a:pt x="630170" y="114488"/>
                    </a:cubicBezTo>
                    <a:lnTo>
                      <a:pt x="630170" y="44384"/>
                    </a:lnTo>
                    <a:cubicBezTo>
                      <a:pt x="630153" y="37998"/>
                      <a:pt x="630694" y="31624"/>
                      <a:pt x="631790" y="25334"/>
                    </a:cubicBezTo>
                    <a:moveTo>
                      <a:pt x="669890" y="6284"/>
                    </a:moveTo>
                    <a:cubicBezTo>
                      <a:pt x="663984" y="5712"/>
                      <a:pt x="657793" y="4950"/>
                      <a:pt x="651411" y="3807"/>
                    </a:cubicBezTo>
                    <a:cubicBezTo>
                      <a:pt x="651982" y="12380"/>
                      <a:pt x="652173" y="20952"/>
                      <a:pt x="652173" y="29525"/>
                    </a:cubicBezTo>
                    <a:lnTo>
                      <a:pt x="652173" y="103820"/>
                    </a:lnTo>
                    <a:cubicBezTo>
                      <a:pt x="652334" y="116914"/>
                      <a:pt x="649738" y="129894"/>
                      <a:pt x="644553" y="141920"/>
                    </a:cubicBezTo>
                    <a:cubicBezTo>
                      <a:pt x="640557" y="148835"/>
                      <a:pt x="635727" y="155233"/>
                      <a:pt x="630170" y="160970"/>
                    </a:cubicBezTo>
                    <a:cubicBezTo>
                      <a:pt x="623436" y="167700"/>
                      <a:pt x="615730" y="173384"/>
                      <a:pt x="607310" y="177829"/>
                    </a:cubicBezTo>
                    <a:cubicBezTo>
                      <a:pt x="613120" y="180468"/>
                      <a:pt x="618313" y="184297"/>
                      <a:pt x="622550" y="189068"/>
                    </a:cubicBezTo>
                    <a:cubicBezTo>
                      <a:pt x="637657" y="178714"/>
                      <a:pt x="650147" y="164984"/>
                      <a:pt x="659031" y="148968"/>
                    </a:cubicBezTo>
                    <a:cubicBezTo>
                      <a:pt x="665094" y="134245"/>
                      <a:pt x="667951" y="118400"/>
                      <a:pt x="667413" y="102486"/>
                    </a:cubicBezTo>
                    <a:lnTo>
                      <a:pt x="667413" y="30001"/>
                    </a:lnTo>
                    <a:cubicBezTo>
                      <a:pt x="668556" y="19809"/>
                      <a:pt x="669318" y="11808"/>
                      <a:pt x="669890" y="5903"/>
                    </a:cubicBezTo>
                    <a:moveTo>
                      <a:pt x="702751" y="14761"/>
                    </a:moveTo>
                    <a:cubicBezTo>
                      <a:pt x="695797" y="14761"/>
                      <a:pt x="688559" y="14761"/>
                      <a:pt x="681129" y="13904"/>
                    </a:cubicBezTo>
                    <a:lnTo>
                      <a:pt x="681129" y="28382"/>
                    </a:lnTo>
                    <a:cubicBezTo>
                      <a:pt x="687987" y="27810"/>
                      <a:pt x="695226" y="27524"/>
                      <a:pt x="702751" y="27524"/>
                    </a:cubicBezTo>
                    <a:lnTo>
                      <a:pt x="728373" y="27524"/>
                    </a:lnTo>
                    <a:lnTo>
                      <a:pt x="728373" y="58100"/>
                    </a:lnTo>
                    <a:lnTo>
                      <a:pt x="685511" y="58100"/>
                    </a:lnTo>
                    <a:cubicBezTo>
                      <a:pt x="686082" y="66672"/>
                      <a:pt x="686368" y="75245"/>
                      <a:pt x="686368" y="83817"/>
                    </a:cubicBezTo>
                    <a:lnTo>
                      <a:pt x="686368" y="131442"/>
                    </a:lnTo>
                    <a:cubicBezTo>
                      <a:pt x="686368" y="140015"/>
                      <a:pt x="686368" y="149921"/>
                      <a:pt x="685511" y="161065"/>
                    </a:cubicBezTo>
                    <a:lnTo>
                      <a:pt x="701608" y="161065"/>
                    </a:lnTo>
                    <a:lnTo>
                      <a:pt x="701608" y="70863"/>
                    </a:lnTo>
                    <a:lnTo>
                      <a:pt x="727992" y="70863"/>
                    </a:lnTo>
                    <a:lnTo>
                      <a:pt x="727992" y="155921"/>
                    </a:lnTo>
                    <a:cubicBezTo>
                      <a:pt x="727992" y="166113"/>
                      <a:pt x="727992" y="176495"/>
                      <a:pt x="727230" y="187163"/>
                    </a:cubicBezTo>
                    <a:lnTo>
                      <a:pt x="744089" y="187163"/>
                    </a:lnTo>
                    <a:cubicBezTo>
                      <a:pt x="743518" y="175448"/>
                      <a:pt x="743232" y="165256"/>
                      <a:pt x="743232" y="156683"/>
                    </a:cubicBezTo>
                    <a:lnTo>
                      <a:pt x="743232" y="70958"/>
                    </a:lnTo>
                    <a:lnTo>
                      <a:pt x="771331" y="70958"/>
                    </a:lnTo>
                    <a:lnTo>
                      <a:pt x="771331" y="134300"/>
                    </a:lnTo>
                    <a:cubicBezTo>
                      <a:pt x="772378" y="138586"/>
                      <a:pt x="766282" y="140396"/>
                      <a:pt x="752947" y="139919"/>
                    </a:cubicBezTo>
                    <a:cubicBezTo>
                      <a:pt x="756450" y="145200"/>
                      <a:pt x="758638" y="151242"/>
                      <a:pt x="759329" y="157541"/>
                    </a:cubicBezTo>
                    <a:cubicBezTo>
                      <a:pt x="766099" y="156806"/>
                      <a:pt x="772716" y="155039"/>
                      <a:pt x="778951" y="152302"/>
                    </a:cubicBezTo>
                    <a:cubicBezTo>
                      <a:pt x="784094" y="149921"/>
                      <a:pt x="786571" y="144396"/>
                      <a:pt x="786571" y="135824"/>
                    </a:cubicBezTo>
                    <a:lnTo>
                      <a:pt x="786571" y="83722"/>
                    </a:lnTo>
                    <a:cubicBezTo>
                      <a:pt x="786571" y="74197"/>
                      <a:pt x="786571" y="66101"/>
                      <a:pt x="787428" y="58004"/>
                    </a:cubicBezTo>
                    <a:lnTo>
                      <a:pt x="743232" y="58004"/>
                    </a:lnTo>
                    <a:lnTo>
                      <a:pt x="743232" y="27524"/>
                    </a:lnTo>
                    <a:lnTo>
                      <a:pt x="770093" y="27524"/>
                    </a:lnTo>
                    <a:cubicBezTo>
                      <a:pt x="776951" y="27524"/>
                      <a:pt x="784761" y="27524"/>
                      <a:pt x="793334" y="28382"/>
                    </a:cubicBezTo>
                    <a:lnTo>
                      <a:pt x="793334" y="13904"/>
                    </a:lnTo>
                    <a:cubicBezTo>
                      <a:pt x="784761" y="14475"/>
                      <a:pt x="776951" y="14761"/>
                      <a:pt x="770093" y="14761"/>
                    </a:cubicBezTo>
                    <a:close/>
                    <a:moveTo>
                      <a:pt x="524919" y="36383"/>
                    </a:moveTo>
                    <a:lnTo>
                      <a:pt x="557018" y="36383"/>
                    </a:lnTo>
                    <a:lnTo>
                      <a:pt x="557018" y="55433"/>
                    </a:lnTo>
                    <a:lnTo>
                      <a:pt x="524919" y="55433"/>
                    </a:lnTo>
                    <a:close/>
                    <a:moveTo>
                      <a:pt x="524919" y="66101"/>
                    </a:moveTo>
                    <a:lnTo>
                      <a:pt x="557018" y="66101"/>
                    </a:lnTo>
                    <a:lnTo>
                      <a:pt x="557018" y="86103"/>
                    </a:lnTo>
                    <a:lnTo>
                      <a:pt x="524919" y="86103"/>
                    </a:lnTo>
                    <a:close/>
                    <a:moveTo>
                      <a:pt x="460720" y="11522"/>
                    </a:moveTo>
                    <a:cubicBezTo>
                      <a:pt x="455547" y="8962"/>
                      <a:pt x="450714" y="5762"/>
                      <a:pt x="446338" y="1997"/>
                    </a:cubicBezTo>
                    <a:cubicBezTo>
                      <a:pt x="436690" y="20442"/>
                      <a:pt x="423290" y="36665"/>
                      <a:pt x="407000" y="49622"/>
                    </a:cubicBezTo>
                    <a:cubicBezTo>
                      <a:pt x="411286" y="53337"/>
                      <a:pt x="415001" y="56861"/>
                      <a:pt x="418239" y="60005"/>
                    </a:cubicBezTo>
                    <a:cubicBezTo>
                      <a:pt x="425764" y="52575"/>
                      <a:pt x="433765" y="43526"/>
                      <a:pt x="442337" y="33144"/>
                    </a:cubicBezTo>
                    <a:cubicBezTo>
                      <a:pt x="450910" y="22762"/>
                      <a:pt x="457006" y="15618"/>
                      <a:pt x="460720" y="11903"/>
                    </a:cubicBezTo>
                    <a:moveTo>
                      <a:pt x="463959" y="59528"/>
                    </a:moveTo>
                    <a:cubicBezTo>
                      <a:pt x="458570" y="56509"/>
                      <a:pt x="453468" y="53002"/>
                      <a:pt x="448719" y="49051"/>
                    </a:cubicBezTo>
                    <a:cubicBezTo>
                      <a:pt x="443094" y="61059"/>
                      <a:pt x="436093" y="72375"/>
                      <a:pt x="427859" y="82769"/>
                    </a:cubicBezTo>
                    <a:cubicBezTo>
                      <a:pt x="421092" y="92195"/>
                      <a:pt x="412972" y="100572"/>
                      <a:pt x="403761" y="107630"/>
                    </a:cubicBezTo>
                    <a:cubicBezTo>
                      <a:pt x="407903" y="110672"/>
                      <a:pt x="411675" y="114189"/>
                      <a:pt x="415001" y="118107"/>
                    </a:cubicBezTo>
                    <a:cubicBezTo>
                      <a:pt x="418239" y="114869"/>
                      <a:pt x="423573" y="108582"/>
                      <a:pt x="431098" y="100391"/>
                    </a:cubicBezTo>
                    <a:lnTo>
                      <a:pt x="431098" y="151730"/>
                    </a:lnTo>
                    <a:cubicBezTo>
                      <a:pt x="431098" y="162970"/>
                      <a:pt x="430812" y="175829"/>
                      <a:pt x="430240" y="190307"/>
                    </a:cubicBezTo>
                    <a:lnTo>
                      <a:pt x="446242" y="190307"/>
                    </a:lnTo>
                    <a:cubicBezTo>
                      <a:pt x="445671" y="175829"/>
                      <a:pt x="445385" y="162970"/>
                      <a:pt x="445385" y="151730"/>
                    </a:cubicBezTo>
                    <a:lnTo>
                      <a:pt x="444623" y="84389"/>
                    </a:lnTo>
                    <a:cubicBezTo>
                      <a:pt x="450163" y="75511"/>
                      <a:pt x="456542" y="67186"/>
                      <a:pt x="463673" y="59528"/>
                    </a:cubicBezTo>
                    <a:moveTo>
                      <a:pt x="495010" y="26572"/>
                    </a:moveTo>
                    <a:cubicBezTo>
                      <a:pt x="485485" y="26572"/>
                      <a:pt x="477294" y="26572"/>
                      <a:pt x="469293" y="25810"/>
                    </a:cubicBezTo>
                    <a:lnTo>
                      <a:pt x="469293" y="37145"/>
                    </a:lnTo>
                    <a:cubicBezTo>
                      <a:pt x="477865" y="37145"/>
                      <a:pt x="486438" y="36383"/>
                      <a:pt x="495010" y="36383"/>
                    </a:cubicBezTo>
                    <a:lnTo>
                      <a:pt x="510155" y="36383"/>
                    </a:lnTo>
                    <a:lnTo>
                      <a:pt x="510155" y="55433"/>
                    </a:lnTo>
                    <a:lnTo>
                      <a:pt x="489677" y="55433"/>
                    </a:lnTo>
                    <a:cubicBezTo>
                      <a:pt x="481104" y="55433"/>
                      <a:pt x="472817" y="55433"/>
                      <a:pt x="464721" y="54671"/>
                    </a:cubicBezTo>
                    <a:lnTo>
                      <a:pt x="464721" y="66672"/>
                    </a:lnTo>
                    <a:cubicBezTo>
                      <a:pt x="472817" y="66196"/>
                      <a:pt x="481104" y="65910"/>
                      <a:pt x="489677" y="65910"/>
                    </a:cubicBezTo>
                    <a:lnTo>
                      <a:pt x="510441" y="65910"/>
                    </a:lnTo>
                    <a:lnTo>
                      <a:pt x="510441" y="85913"/>
                    </a:lnTo>
                    <a:lnTo>
                      <a:pt x="492820" y="85913"/>
                    </a:lnTo>
                    <a:cubicBezTo>
                      <a:pt x="484247" y="85913"/>
                      <a:pt x="476532" y="85913"/>
                      <a:pt x="469579" y="85151"/>
                    </a:cubicBezTo>
                    <a:lnTo>
                      <a:pt x="469579" y="98009"/>
                    </a:lnTo>
                    <a:cubicBezTo>
                      <a:pt x="476532" y="97438"/>
                      <a:pt x="484247" y="97152"/>
                      <a:pt x="492820" y="97152"/>
                    </a:cubicBezTo>
                    <a:lnTo>
                      <a:pt x="510441" y="97152"/>
                    </a:lnTo>
                    <a:lnTo>
                      <a:pt x="510441" y="115631"/>
                    </a:lnTo>
                    <a:lnTo>
                      <a:pt x="488819" y="115631"/>
                    </a:lnTo>
                    <a:cubicBezTo>
                      <a:pt x="480247" y="115631"/>
                      <a:pt x="471484" y="115631"/>
                      <a:pt x="462340" y="114773"/>
                    </a:cubicBezTo>
                    <a:lnTo>
                      <a:pt x="462340" y="127632"/>
                    </a:lnTo>
                    <a:cubicBezTo>
                      <a:pt x="471865" y="127632"/>
                      <a:pt x="480247" y="126870"/>
                      <a:pt x="488819" y="126870"/>
                    </a:cubicBezTo>
                    <a:lnTo>
                      <a:pt x="510441" y="126870"/>
                    </a:lnTo>
                    <a:lnTo>
                      <a:pt x="510441" y="144491"/>
                    </a:lnTo>
                    <a:lnTo>
                      <a:pt x="482437" y="144491"/>
                    </a:lnTo>
                    <a:cubicBezTo>
                      <a:pt x="472912" y="144491"/>
                      <a:pt x="463387" y="144491"/>
                      <a:pt x="453862" y="143729"/>
                    </a:cubicBezTo>
                    <a:lnTo>
                      <a:pt x="453862" y="155731"/>
                    </a:lnTo>
                    <a:cubicBezTo>
                      <a:pt x="463387" y="155159"/>
                      <a:pt x="472912" y="154969"/>
                      <a:pt x="482437" y="154969"/>
                    </a:cubicBezTo>
                    <a:lnTo>
                      <a:pt x="510441" y="154969"/>
                    </a:lnTo>
                    <a:cubicBezTo>
                      <a:pt x="510441" y="167732"/>
                      <a:pt x="510441" y="179258"/>
                      <a:pt x="509679" y="189449"/>
                    </a:cubicBezTo>
                    <a:lnTo>
                      <a:pt x="525776" y="189449"/>
                    </a:lnTo>
                    <a:cubicBezTo>
                      <a:pt x="525205" y="179258"/>
                      <a:pt x="524919" y="167732"/>
                      <a:pt x="524919" y="154969"/>
                    </a:cubicBezTo>
                    <a:lnTo>
                      <a:pt x="558638" y="154969"/>
                    </a:lnTo>
                    <a:cubicBezTo>
                      <a:pt x="566639" y="154969"/>
                      <a:pt x="577688" y="154969"/>
                      <a:pt x="591499" y="155731"/>
                    </a:cubicBezTo>
                    <a:lnTo>
                      <a:pt x="591499" y="143825"/>
                    </a:lnTo>
                    <a:cubicBezTo>
                      <a:pt x="577592" y="144301"/>
                      <a:pt x="566353" y="144587"/>
                      <a:pt x="557876" y="144587"/>
                    </a:cubicBezTo>
                    <a:lnTo>
                      <a:pt x="524919" y="144587"/>
                    </a:lnTo>
                    <a:lnTo>
                      <a:pt x="524919" y="127061"/>
                    </a:lnTo>
                    <a:lnTo>
                      <a:pt x="552256" y="127061"/>
                    </a:lnTo>
                    <a:cubicBezTo>
                      <a:pt x="560257" y="127061"/>
                      <a:pt x="567972" y="127061"/>
                      <a:pt x="575497" y="127823"/>
                    </a:cubicBezTo>
                    <a:lnTo>
                      <a:pt x="575497" y="115250"/>
                    </a:lnTo>
                    <a:cubicBezTo>
                      <a:pt x="567496" y="115821"/>
                      <a:pt x="559685" y="116107"/>
                      <a:pt x="552256" y="116107"/>
                    </a:cubicBezTo>
                    <a:lnTo>
                      <a:pt x="524919" y="116107"/>
                    </a:lnTo>
                    <a:lnTo>
                      <a:pt x="524919" y="97343"/>
                    </a:lnTo>
                    <a:lnTo>
                      <a:pt x="572544" y="97343"/>
                    </a:lnTo>
                    <a:cubicBezTo>
                      <a:pt x="571972" y="89342"/>
                      <a:pt x="571782" y="78864"/>
                      <a:pt x="571782" y="66101"/>
                    </a:cubicBezTo>
                    <a:cubicBezTo>
                      <a:pt x="578164" y="66101"/>
                      <a:pt x="584355" y="66101"/>
                      <a:pt x="590165" y="66863"/>
                    </a:cubicBezTo>
                    <a:lnTo>
                      <a:pt x="590165" y="54861"/>
                    </a:lnTo>
                    <a:cubicBezTo>
                      <a:pt x="583784" y="55337"/>
                      <a:pt x="577592" y="55623"/>
                      <a:pt x="571782" y="55623"/>
                    </a:cubicBezTo>
                    <a:cubicBezTo>
                      <a:pt x="571782" y="44384"/>
                      <a:pt x="571782" y="34478"/>
                      <a:pt x="572544" y="25905"/>
                    </a:cubicBezTo>
                    <a:lnTo>
                      <a:pt x="524919" y="25905"/>
                    </a:lnTo>
                    <a:cubicBezTo>
                      <a:pt x="524919" y="20095"/>
                      <a:pt x="524919" y="12856"/>
                      <a:pt x="525776" y="4283"/>
                    </a:cubicBezTo>
                    <a:lnTo>
                      <a:pt x="509679" y="4283"/>
                    </a:lnTo>
                    <a:cubicBezTo>
                      <a:pt x="510251" y="12284"/>
                      <a:pt x="510441" y="19523"/>
                      <a:pt x="510441" y="25905"/>
                    </a:cubicBezTo>
                    <a:close/>
                    <a:moveTo>
                      <a:pt x="286508" y="78102"/>
                    </a:moveTo>
                    <a:cubicBezTo>
                      <a:pt x="293493" y="77531"/>
                      <a:pt x="300446" y="77245"/>
                      <a:pt x="307368" y="77245"/>
                    </a:cubicBezTo>
                    <a:lnTo>
                      <a:pt x="321846" y="77245"/>
                    </a:lnTo>
                    <a:lnTo>
                      <a:pt x="321846" y="158303"/>
                    </a:lnTo>
                    <a:lnTo>
                      <a:pt x="299367" y="158303"/>
                    </a:lnTo>
                    <a:cubicBezTo>
                      <a:pt x="292414" y="158303"/>
                      <a:pt x="283555" y="158303"/>
                      <a:pt x="272887" y="157541"/>
                    </a:cubicBezTo>
                    <a:lnTo>
                      <a:pt x="272887" y="172400"/>
                    </a:lnTo>
                    <a:cubicBezTo>
                      <a:pt x="283079" y="171828"/>
                      <a:pt x="291937" y="171542"/>
                      <a:pt x="299367" y="171542"/>
                    </a:cubicBezTo>
                    <a:lnTo>
                      <a:pt x="360517" y="171542"/>
                    </a:lnTo>
                    <a:cubicBezTo>
                      <a:pt x="370678" y="171542"/>
                      <a:pt x="379250" y="171828"/>
                      <a:pt x="386235" y="172400"/>
                    </a:cubicBezTo>
                    <a:lnTo>
                      <a:pt x="386235" y="157160"/>
                    </a:lnTo>
                    <a:cubicBezTo>
                      <a:pt x="378710" y="157731"/>
                      <a:pt x="369852" y="157922"/>
                      <a:pt x="359755" y="157922"/>
                    </a:cubicBezTo>
                    <a:lnTo>
                      <a:pt x="337848" y="157922"/>
                    </a:lnTo>
                    <a:lnTo>
                      <a:pt x="337848" y="77150"/>
                    </a:lnTo>
                    <a:lnTo>
                      <a:pt x="356327" y="77150"/>
                    </a:lnTo>
                    <a:lnTo>
                      <a:pt x="380425" y="78769"/>
                    </a:lnTo>
                    <a:lnTo>
                      <a:pt x="380425" y="62862"/>
                    </a:lnTo>
                    <a:cubicBezTo>
                      <a:pt x="371852" y="62862"/>
                      <a:pt x="365185" y="63624"/>
                      <a:pt x="360327" y="63624"/>
                    </a:cubicBezTo>
                    <a:lnTo>
                      <a:pt x="337848" y="63624"/>
                    </a:lnTo>
                    <a:lnTo>
                      <a:pt x="337848" y="32382"/>
                    </a:lnTo>
                    <a:cubicBezTo>
                      <a:pt x="337848" y="24857"/>
                      <a:pt x="337848" y="16856"/>
                      <a:pt x="338705" y="8284"/>
                    </a:cubicBezTo>
                    <a:lnTo>
                      <a:pt x="320227" y="8284"/>
                    </a:lnTo>
                    <a:cubicBezTo>
                      <a:pt x="321187" y="16283"/>
                      <a:pt x="321727" y="24327"/>
                      <a:pt x="321846" y="32382"/>
                    </a:cubicBezTo>
                    <a:lnTo>
                      <a:pt x="321846" y="63624"/>
                    </a:lnTo>
                    <a:lnTo>
                      <a:pt x="307368" y="63624"/>
                    </a:lnTo>
                    <a:cubicBezTo>
                      <a:pt x="299367" y="63624"/>
                      <a:pt x="292414" y="63624"/>
                      <a:pt x="286508" y="62862"/>
                    </a:cubicBezTo>
                    <a:close/>
                    <a:moveTo>
                      <a:pt x="267458" y="83722"/>
                    </a:moveTo>
                    <a:cubicBezTo>
                      <a:pt x="262696" y="86389"/>
                      <a:pt x="257933" y="88770"/>
                      <a:pt x="252980" y="90961"/>
                    </a:cubicBezTo>
                    <a:lnTo>
                      <a:pt x="252980" y="62386"/>
                    </a:lnTo>
                    <a:cubicBezTo>
                      <a:pt x="261076" y="62386"/>
                      <a:pt x="269363" y="62386"/>
                      <a:pt x="277936" y="63148"/>
                    </a:cubicBezTo>
                    <a:lnTo>
                      <a:pt x="277936" y="49241"/>
                    </a:lnTo>
                    <a:cubicBezTo>
                      <a:pt x="269363" y="49241"/>
                      <a:pt x="261076" y="50003"/>
                      <a:pt x="252980" y="50003"/>
                    </a:cubicBezTo>
                    <a:lnTo>
                      <a:pt x="252980" y="32382"/>
                    </a:lnTo>
                    <a:cubicBezTo>
                      <a:pt x="252980" y="22730"/>
                      <a:pt x="253266" y="14158"/>
                      <a:pt x="253837" y="6665"/>
                    </a:cubicBezTo>
                    <a:lnTo>
                      <a:pt x="236692" y="6665"/>
                    </a:lnTo>
                    <a:cubicBezTo>
                      <a:pt x="236692" y="14761"/>
                      <a:pt x="237454" y="23238"/>
                      <a:pt x="237454" y="32382"/>
                    </a:cubicBezTo>
                    <a:lnTo>
                      <a:pt x="237454" y="50003"/>
                    </a:lnTo>
                    <a:cubicBezTo>
                      <a:pt x="226786" y="50003"/>
                      <a:pt x="216309" y="50003"/>
                      <a:pt x="206212" y="49241"/>
                    </a:cubicBezTo>
                    <a:lnTo>
                      <a:pt x="206212" y="63624"/>
                    </a:lnTo>
                    <a:cubicBezTo>
                      <a:pt x="215737" y="63624"/>
                      <a:pt x="225262" y="62862"/>
                      <a:pt x="234787" y="62862"/>
                    </a:cubicBezTo>
                    <a:cubicBezTo>
                      <a:pt x="230708" y="77221"/>
                      <a:pt x="225054" y="91085"/>
                      <a:pt x="217928" y="104201"/>
                    </a:cubicBezTo>
                    <a:cubicBezTo>
                      <a:pt x="213002" y="113658"/>
                      <a:pt x="206817" y="122405"/>
                      <a:pt x="199545" y="130204"/>
                    </a:cubicBezTo>
                    <a:cubicBezTo>
                      <a:pt x="203784" y="133992"/>
                      <a:pt x="207792" y="138032"/>
                      <a:pt x="211546" y="142301"/>
                    </a:cubicBezTo>
                    <a:cubicBezTo>
                      <a:pt x="217397" y="134888"/>
                      <a:pt x="222742" y="127092"/>
                      <a:pt x="227548" y="118964"/>
                    </a:cubicBezTo>
                    <a:cubicBezTo>
                      <a:pt x="231351" y="112050"/>
                      <a:pt x="234539" y="104815"/>
                      <a:pt x="237073" y="97343"/>
                    </a:cubicBezTo>
                    <a:lnTo>
                      <a:pt x="237073" y="157541"/>
                    </a:lnTo>
                    <a:cubicBezTo>
                      <a:pt x="237073" y="167066"/>
                      <a:pt x="237073" y="176591"/>
                      <a:pt x="236311" y="187163"/>
                    </a:cubicBezTo>
                    <a:lnTo>
                      <a:pt x="253171" y="187163"/>
                    </a:lnTo>
                    <a:cubicBezTo>
                      <a:pt x="252599" y="176019"/>
                      <a:pt x="252313" y="166304"/>
                      <a:pt x="252313" y="158588"/>
                    </a:cubicBezTo>
                    <a:lnTo>
                      <a:pt x="252313" y="94961"/>
                    </a:lnTo>
                    <a:cubicBezTo>
                      <a:pt x="258500" y="104249"/>
                      <a:pt x="263523" y="114262"/>
                      <a:pt x="267268" y="124775"/>
                    </a:cubicBezTo>
                    <a:cubicBezTo>
                      <a:pt x="272175" y="122041"/>
                      <a:pt x="277267" y="119653"/>
                      <a:pt x="282508" y="117631"/>
                    </a:cubicBezTo>
                    <a:cubicBezTo>
                      <a:pt x="277745" y="106391"/>
                      <a:pt x="272983" y="95152"/>
                      <a:pt x="267268" y="83912"/>
                    </a:cubicBezTo>
                    <a:moveTo>
                      <a:pt x="46192" y="70863"/>
                    </a:moveTo>
                    <a:cubicBezTo>
                      <a:pt x="54193" y="63910"/>
                      <a:pt x="62385" y="56290"/>
                      <a:pt x="70672" y="48003"/>
                    </a:cubicBezTo>
                    <a:cubicBezTo>
                      <a:pt x="78352" y="40383"/>
                      <a:pt x="85452" y="32201"/>
                      <a:pt x="91912" y="23524"/>
                    </a:cubicBezTo>
                    <a:cubicBezTo>
                      <a:pt x="98936" y="32221"/>
                      <a:pt x="106576" y="40401"/>
                      <a:pt x="114772" y="48003"/>
                    </a:cubicBezTo>
                    <a:cubicBezTo>
                      <a:pt x="123429" y="56303"/>
                      <a:pt x="132694" y="63945"/>
                      <a:pt x="142490" y="70863"/>
                    </a:cubicBezTo>
                    <a:cubicBezTo>
                      <a:pt x="133346" y="70863"/>
                      <a:pt x="124774" y="71149"/>
                      <a:pt x="116773" y="71720"/>
                    </a:cubicBezTo>
                    <a:lnTo>
                      <a:pt x="69148" y="71720"/>
                    </a:lnTo>
                    <a:cubicBezTo>
                      <a:pt x="62194" y="71720"/>
                      <a:pt x="54670" y="71720"/>
                      <a:pt x="46669" y="70863"/>
                    </a:cubicBezTo>
                    <a:moveTo>
                      <a:pt x="49907" y="128680"/>
                    </a:moveTo>
                    <a:cubicBezTo>
                      <a:pt x="46097" y="131823"/>
                      <a:pt x="41811" y="135062"/>
                      <a:pt x="37048" y="138205"/>
                    </a:cubicBezTo>
                    <a:cubicBezTo>
                      <a:pt x="44444" y="148213"/>
                      <a:pt x="50705" y="159010"/>
                      <a:pt x="55717" y="170399"/>
                    </a:cubicBezTo>
                    <a:lnTo>
                      <a:pt x="46192" y="170399"/>
                    </a:lnTo>
                    <a:cubicBezTo>
                      <a:pt x="35524" y="170399"/>
                      <a:pt x="24571" y="170114"/>
                      <a:pt x="13331" y="169542"/>
                    </a:cubicBezTo>
                    <a:lnTo>
                      <a:pt x="13331" y="184782"/>
                    </a:lnTo>
                    <a:cubicBezTo>
                      <a:pt x="23999" y="184782"/>
                      <a:pt x="34953" y="184020"/>
                      <a:pt x="46192" y="184020"/>
                    </a:cubicBezTo>
                    <a:lnTo>
                      <a:pt x="141442" y="184020"/>
                    </a:lnTo>
                    <a:cubicBezTo>
                      <a:pt x="150967" y="184020"/>
                      <a:pt x="163636" y="184020"/>
                      <a:pt x="179542" y="184782"/>
                    </a:cubicBezTo>
                    <a:lnTo>
                      <a:pt x="179542" y="169542"/>
                    </a:lnTo>
                    <a:cubicBezTo>
                      <a:pt x="164017" y="170114"/>
                      <a:pt x="147919" y="170399"/>
                      <a:pt x="131346" y="170399"/>
                    </a:cubicBezTo>
                    <a:cubicBezTo>
                      <a:pt x="142109" y="152683"/>
                      <a:pt x="149253" y="141824"/>
                      <a:pt x="153063" y="136681"/>
                    </a:cubicBezTo>
                    <a:cubicBezTo>
                      <a:pt x="146947" y="133913"/>
                      <a:pt x="141028" y="130731"/>
                      <a:pt x="135346" y="127156"/>
                    </a:cubicBezTo>
                    <a:cubicBezTo>
                      <a:pt x="130843" y="142506"/>
                      <a:pt x="124103" y="157109"/>
                      <a:pt x="115344" y="170495"/>
                    </a:cubicBezTo>
                    <a:lnTo>
                      <a:pt x="100104" y="170495"/>
                    </a:lnTo>
                    <a:lnTo>
                      <a:pt x="100104" y="123822"/>
                    </a:lnTo>
                    <a:lnTo>
                      <a:pt x="128107" y="123822"/>
                    </a:lnTo>
                    <a:cubicBezTo>
                      <a:pt x="137632" y="123822"/>
                      <a:pt x="148967" y="123822"/>
                      <a:pt x="161826" y="124584"/>
                    </a:cubicBezTo>
                    <a:lnTo>
                      <a:pt x="161826" y="109344"/>
                    </a:lnTo>
                    <a:cubicBezTo>
                      <a:pt x="148491" y="109916"/>
                      <a:pt x="137251" y="110201"/>
                      <a:pt x="128107" y="110201"/>
                    </a:cubicBezTo>
                    <a:lnTo>
                      <a:pt x="100294" y="110201"/>
                    </a:lnTo>
                    <a:lnTo>
                      <a:pt x="100294" y="85341"/>
                    </a:lnTo>
                    <a:lnTo>
                      <a:pt x="119344" y="85341"/>
                    </a:lnTo>
                    <a:cubicBezTo>
                      <a:pt x="125726" y="85341"/>
                      <a:pt x="134299" y="85341"/>
                      <a:pt x="144967" y="86103"/>
                    </a:cubicBezTo>
                    <a:lnTo>
                      <a:pt x="144967" y="72482"/>
                    </a:lnTo>
                    <a:cubicBezTo>
                      <a:pt x="155660" y="78004"/>
                      <a:pt x="166738" y="82747"/>
                      <a:pt x="178114" y="86675"/>
                    </a:cubicBezTo>
                    <a:cubicBezTo>
                      <a:pt x="180615" y="81003"/>
                      <a:pt x="184134" y="75838"/>
                      <a:pt x="188496" y="71435"/>
                    </a:cubicBezTo>
                    <a:cubicBezTo>
                      <a:pt x="175767" y="67657"/>
                      <a:pt x="163424" y="62682"/>
                      <a:pt x="151634" y="56576"/>
                    </a:cubicBezTo>
                    <a:cubicBezTo>
                      <a:pt x="140541" y="50899"/>
                      <a:pt x="130285" y="43719"/>
                      <a:pt x="121154" y="35240"/>
                    </a:cubicBezTo>
                    <a:cubicBezTo>
                      <a:pt x="112582" y="27239"/>
                      <a:pt x="105343" y="20000"/>
                      <a:pt x="99437" y="13618"/>
                    </a:cubicBezTo>
                    <a:lnTo>
                      <a:pt x="104295" y="8855"/>
                    </a:lnTo>
                    <a:cubicBezTo>
                      <a:pt x="98444" y="6366"/>
                      <a:pt x="92805" y="3404"/>
                      <a:pt x="87436" y="-3"/>
                    </a:cubicBezTo>
                    <a:cubicBezTo>
                      <a:pt x="80728" y="12667"/>
                      <a:pt x="72369" y="24390"/>
                      <a:pt x="62575" y="34859"/>
                    </a:cubicBezTo>
                    <a:cubicBezTo>
                      <a:pt x="53151" y="45277"/>
                      <a:pt x="42646" y="54664"/>
                      <a:pt x="31238" y="62862"/>
                    </a:cubicBezTo>
                    <a:cubicBezTo>
                      <a:pt x="21602" y="69817"/>
                      <a:pt x="11099" y="75485"/>
                      <a:pt x="-4" y="79721"/>
                    </a:cubicBezTo>
                    <a:cubicBezTo>
                      <a:pt x="4552" y="83741"/>
                      <a:pt x="8584" y="88317"/>
                      <a:pt x="11998" y="93342"/>
                    </a:cubicBezTo>
                    <a:cubicBezTo>
                      <a:pt x="22868" y="87328"/>
                      <a:pt x="33335" y="80615"/>
                      <a:pt x="43335" y="73244"/>
                    </a:cubicBezTo>
                    <a:lnTo>
                      <a:pt x="43335" y="86103"/>
                    </a:lnTo>
                    <a:cubicBezTo>
                      <a:pt x="53431" y="86103"/>
                      <a:pt x="67338" y="85341"/>
                      <a:pt x="85054" y="85341"/>
                    </a:cubicBezTo>
                    <a:lnTo>
                      <a:pt x="85054" y="110201"/>
                    </a:lnTo>
                    <a:lnTo>
                      <a:pt x="56956" y="110201"/>
                    </a:lnTo>
                    <a:cubicBezTo>
                      <a:pt x="50002" y="110201"/>
                      <a:pt x="39811" y="110201"/>
                      <a:pt x="26476" y="109344"/>
                    </a:cubicBezTo>
                    <a:lnTo>
                      <a:pt x="26476" y="124775"/>
                    </a:lnTo>
                    <a:cubicBezTo>
                      <a:pt x="39811" y="124775"/>
                      <a:pt x="50288" y="124013"/>
                      <a:pt x="57718" y="124013"/>
                    </a:cubicBezTo>
                    <a:lnTo>
                      <a:pt x="85054" y="124013"/>
                    </a:lnTo>
                    <a:lnTo>
                      <a:pt x="85054" y="170590"/>
                    </a:lnTo>
                    <a:lnTo>
                      <a:pt x="60194" y="170590"/>
                    </a:lnTo>
                    <a:cubicBezTo>
                      <a:pt x="63471" y="167125"/>
                      <a:pt x="67224" y="164142"/>
                      <a:pt x="71338" y="161732"/>
                    </a:cubicBezTo>
                    <a:cubicBezTo>
                      <a:pt x="64957" y="151540"/>
                      <a:pt x="57432" y="140586"/>
                      <a:pt x="48955" y="128870"/>
                    </a:cubicBezTo>
                  </a:path>
                </a:pathLst>
              </a:custGeom>
              <a:grpFill/>
              <a:ln w="2540" cap="flat">
                <a:noFill/>
                <a:prstDash val="solid"/>
                <a:miter/>
              </a:ln>
            </p:spPr>
            <p:txBody>
              <a:bodyPr rtlCol="0" anchor="ctr"/>
              <a:lstStyle/>
              <a:p>
                <a:endParaRPr lang="en-AU"/>
              </a:p>
            </p:txBody>
          </p:sp>
        </p:grpSp>
      </p:grpSp>
      <p:sp>
        <p:nvSpPr>
          <p:cNvPr id="7" name="Text Placeholder 3">
            <a:extLst>
              <a:ext uri="{FF2B5EF4-FFF2-40B4-BE49-F238E27FC236}">
                <a16:creationId xmlns:a16="http://schemas.microsoft.com/office/drawing/2014/main" id="{2F896F65-1450-4EEA-9D18-8327C17125A2}"/>
              </a:ext>
            </a:extLst>
          </p:cNvPr>
          <p:cNvSpPr>
            <a:spLocks noGrp="1"/>
          </p:cNvSpPr>
          <p:nvPr>
            <p:ph type="body" sz="half" idx="10" hasCustomPrompt="1"/>
          </p:nvPr>
        </p:nvSpPr>
        <p:spPr>
          <a:xfrm>
            <a:off x="342000" y="4951631"/>
            <a:ext cx="11520000" cy="277000"/>
          </a:xfrm>
          <a:prstGeom prst="rect">
            <a:avLst/>
          </a:prstGeom>
        </p:spPr>
        <p:txBody>
          <a:bodyPr anchor="ctr" anchorCtr="0">
            <a:noAutofit/>
          </a:bodyPr>
          <a:lstStyle>
            <a:lvl1pPr marL="0" indent="0">
              <a:buNone/>
              <a:defRPr sz="2000" cap="all" baseline="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Name of </a:t>
            </a:r>
            <a:r>
              <a:rPr lang="en-GB" dirty="0" err="1"/>
              <a:t>presentEr</a:t>
            </a:r>
            <a:endParaRPr lang="en-GB" dirty="0"/>
          </a:p>
        </p:txBody>
      </p:sp>
    </p:spTree>
    <p:extLst>
      <p:ext uri="{BB962C8B-B14F-4D97-AF65-F5344CB8AC3E}">
        <p14:creationId xmlns:p14="http://schemas.microsoft.com/office/powerpoint/2010/main" val="357309950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F41AE4-8452-F541-A155-0E881417CAD7}"/>
              </a:ext>
            </a:extLst>
          </p:cNvPr>
          <p:cNvSpPr/>
          <p:nvPr userDrawn="1"/>
        </p:nvSpPr>
        <p:spPr>
          <a:xfrm>
            <a:off x="0" y="0"/>
            <a:ext cx="413004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lvl="0" algn="ctr"/>
            <a:endParaRPr lang="en-US"/>
          </a:p>
        </p:txBody>
      </p:sp>
      <p:grpSp>
        <p:nvGrpSpPr>
          <p:cNvPr id="31" name="Group 30">
            <a:extLst>
              <a:ext uri="{FF2B5EF4-FFF2-40B4-BE49-F238E27FC236}">
                <a16:creationId xmlns:a16="http://schemas.microsoft.com/office/drawing/2014/main" id="{0903A009-815C-4E78-82FB-A8D97429EAEF}"/>
              </a:ext>
            </a:extLst>
          </p:cNvPr>
          <p:cNvGrpSpPr/>
          <p:nvPr userDrawn="1"/>
        </p:nvGrpSpPr>
        <p:grpSpPr>
          <a:xfrm>
            <a:off x="11454056" y="6354160"/>
            <a:ext cx="369644" cy="226799"/>
            <a:chOff x="10171675" y="6328233"/>
            <a:chExt cx="731163" cy="454938"/>
          </a:xfrm>
        </p:grpSpPr>
        <p:sp>
          <p:nvSpPr>
            <p:cNvPr id="32" name="Freeform: Shape 31">
              <a:extLst>
                <a:ext uri="{FF2B5EF4-FFF2-40B4-BE49-F238E27FC236}">
                  <a16:creationId xmlns:a16="http://schemas.microsoft.com/office/drawing/2014/main" id="{0356DD77-43E8-4C58-AA53-C00A32DEEC8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3" name="Freeform: Shape 32">
              <a:extLst>
                <a:ext uri="{FF2B5EF4-FFF2-40B4-BE49-F238E27FC236}">
                  <a16:creationId xmlns:a16="http://schemas.microsoft.com/office/drawing/2014/main" id="{716D0F04-912C-4839-9B76-4726A4215FF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34" name="Group 33">
              <a:extLst>
                <a:ext uri="{FF2B5EF4-FFF2-40B4-BE49-F238E27FC236}">
                  <a16:creationId xmlns:a16="http://schemas.microsoft.com/office/drawing/2014/main" id="{43D4BAD2-CBC6-45AE-9974-9CCC603FEE8B}"/>
                </a:ext>
              </a:extLst>
            </p:cNvPr>
            <p:cNvGrpSpPr/>
            <p:nvPr userDrawn="1"/>
          </p:nvGrpSpPr>
          <p:grpSpPr>
            <a:xfrm>
              <a:off x="10499754" y="6374995"/>
              <a:ext cx="74948" cy="362489"/>
              <a:chOff x="11458342" y="5807359"/>
              <a:chExt cx="74948" cy="362489"/>
            </a:xfrm>
          </p:grpSpPr>
          <p:sp>
            <p:nvSpPr>
              <p:cNvPr id="35" name="Freeform: Shape 34">
                <a:extLst>
                  <a:ext uri="{FF2B5EF4-FFF2-40B4-BE49-F238E27FC236}">
                    <a16:creationId xmlns:a16="http://schemas.microsoft.com/office/drawing/2014/main" id="{0EA82F97-598E-4E5D-B683-BEF8A12F634B}"/>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4B725232-9470-40F1-9B92-B03B4DD7BFB8}"/>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cxnSp>
        <p:nvCxnSpPr>
          <p:cNvPr id="24" name="Straight Connector 23">
            <a:extLst>
              <a:ext uri="{FF2B5EF4-FFF2-40B4-BE49-F238E27FC236}">
                <a16:creationId xmlns:a16="http://schemas.microsoft.com/office/drawing/2014/main" id="{726308CE-1695-4352-8A5D-61A8B2029F42}"/>
              </a:ext>
            </a:extLst>
          </p:cNvPr>
          <p:cNvCxnSpPr>
            <a:cxnSpLocks/>
          </p:cNvCxnSpPr>
          <p:nvPr userDrawn="1"/>
        </p:nvCxnSpPr>
        <p:spPr>
          <a:xfrm>
            <a:off x="347022" y="2119483"/>
            <a:ext cx="340307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004C0F0-22D5-403E-A907-9D9CCBF7D811}"/>
              </a:ext>
            </a:extLst>
          </p:cNvPr>
          <p:cNvCxnSpPr>
            <a:cxnSpLocks/>
          </p:cNvCxnSpPr>
          <p:nvPr userDrawn="1"/>
        </p:nvCxnSpPr>
        <p:spPr>
          <a:xfrm>
            <a:off x="347022" y="4738517"/>
            <a:ext cx="34030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F6A3CD66-0DF0-4604-9D5C-5E3E35AFDE05}"/>
              </a:ext>
            </a:extLst>
          </p:cNvPr>
          <p:cNvSpPr>
            <a:spLocks noGrp="1"/>
          </p:cNvSpPr>
          <p:nvPr>
            <p:ph type="title" hasCustomPrompt="1"/>
          </p:nvPr>
        </p:nvSpPr>
        <p:spPr>
          <a:xfrm>
            <a:off x="342000" y="2119482"/>
            <a:ext cx="3403075" cy="2619029"/>
          </a:xfrm>
          <a:prstGeom prst="rect">
            <a:avLst/>
          </a:prstGeom>
        </p:spPr>
        <p:txBody>
          <a:bodyPr anchor="ctr" anchorCtr="0">
            <a:noAutofit/>
          </a:bodyPr>
          <a:lstStyle>
            <a:lvl1pPr>
              <a:lnSpc>
                <a:spcPct val="100000"/>
              </a:lnSpc>
              <a:defRPr sz="3000" baseline="0">
                <a:solidFill>
                  <a:schemeClr val="bg1"/>
                </a:solidFill>
                <a:latin typeface="+mj-lt"/>
              </a:defRPr>
            </a:lvl1pPr>
          </a:lstStyle>
          <a:p>
            <a:r>
              <a:rPr lang="en-AU" noProof="0"/>
              <a:t>AGENDA</a:t>
            </a:r>
          </a:p>
        </p:txBody>
      </p:sp>
    </p:spTree>
    <p:extLst>
      <p:ext uri="{BB962C8B-B14F-4D97-AF65-F5344CB8AC3E}">
        <p14:creationId xmlns:p14="http://schemas.microsoft.com/office/powerpoint/2010/main" val="1203652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ic slide_Plain big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DB3375-F123-1B49-8C8A-510E0706D94D}"/>
              </a:ext>
            </a:extLst>
          </p:cNvPr>
          <p:cNvSpPr/>
          <p:nvPr userDrawn="1"/>
        </p:nvSpPr>
        <p:spPr>
          <a:xfrm>
            <a:off x="0" y="1515984"/>
            <a:ext cx="12192000" cy="53420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 name="Text Placeholder 53">
            <a:extLst>
              <a:ext uri="{FF2B5EF4-FFF2-40B4-BE49-F238E27FC236}">
                <a16:creationId xmlns:a16="http://schemas.microsoft.com/office/drawing/2014/main" id="{D83C2DC4-D7B2-1B4B-813B-2BCE9018F0EB}"/>
              </a:ext>
            </a:extLst>
          </p:cNvPr>
          <p:cNvSpPr>
            <a:spLocks noGrp="1"/>
          </p:cNvSpPr>
          <p:nvPr>
            <p:ph type="body" sz="quarter" idx="14" hasCustomPrompt="1"/>
          </p:nvPr>
        </p:nvSpPr>
        <p:spPr>
          <a:xfrm>
            <a:off x="342000" y="4758706"/>
            <a:ext cx="11520000" cy="1384725"/>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lvl1pPr>
          </a:lstStyle>
          <a:p>
            <a:pPr lvl="0"/>
            <a:r>
              <a:rPr lang="en-US" dirty="0"/>
              <a:t>Body text</a:t>
            </a:r>
          </a:p>
        </p:txBody>
      </p:sp>
      <p:sp>
        <p:nvSpPr>
          <p:cNvPr id="15" name="Text Placeholder 59">
            <a:extLst>
              <a:ext uri="{FF2B5EF4-FFF2-40B4-BE49-F238E27FC236}">
                <a16:creationId xmlns:a16="http://schemas.microsoft.com/office/drawing/2014/main" id="{F82C0958-C3BD-9644-83D1-5CDB06B84761}"/>
              </a:ext>
            </a:extLst>
          </p:cNvPr>
          <p:cNvSpPr>
            <a:spLocks noGrp="1"/>
          </p:cNvSpPr>
          <p:nvPr>
            <p:ph type="body" sz="quarter" idx="29" hasCustomPrompt="1"/>
          </p:nvPr>
        </p:nvSpPr>
        <p:spPr>
          <a:xfrm>
            <a:off x="342000" y="1779820"/>
            <a:ext cx="11520000" cy="2833030"/>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000" cap="none" spc="0" baseline="0"/>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Big text</a:t>
            </a:r>
          </a:p>
        </p:txBody>
      </p:sp>
      <p:cxnSp>
        <p:nvCxnSpPr>
          <p:cNvPr id="12" name="Straight Connector 11">
            <a:extLst>
              <a:ext uri="{FF2B5EF4-FFF2-40B4-BE49-F238E27FC236}">
                <a16:creationId xmlns:a16="http://schemas.microsoft.com/office/drawing/2014/main" id="{FF3D0546-433E-244A-B3A9-63CB900D8DB0}"/>
              </a:ext>
            </a:extLst>
          </p:cNvPr>
          <p:cNvCxnSpPr>
            <a:cxnSpLocks/>
          </p:cNvCxnSpPr>
          <p:nvPr userDrawn="1"/>
        </p:nvCxnSpPr>
        <p:spPr>
          <a:xfrm>
            <a:off x="342000" y="1270800"/>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A02E7B31-50DB-334D-B2FF-D341316F634C}"/>
              </a:ext>
            </a:extLst>
          </p:cNvPr>
          <p:cNvSpPr>
            <a:spLocks noGrp="1"/>
          </p:cNvSpPr>
          <p:nvPr>
            <p:ph type="body" idx="39" hasCustomPrompt="1"/>
          </p:nvPr>
        </p:nvSpPr>
        <p:spPr>
          <a:xfrm>
            <a:off x="342000" y="302400"/>
            <a:ext cx="11520000"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grpSp>
        <p:nvGrpSpPr>
          <p:cNvPr id="21" name="Group 20">
            <a:extLst>
              <a:ext uri="{FF2B5EF4-FFF2-40B4-BE49-F238E27FC236}">
                <a16:creationId xmlns:a16="http://schemas.microsoft.com/office/drawing/2014/main" id="{50550D31-13FF-4A38-89F5-88F45DB893E3}"/>
              </a:ext>
            </a:extLst>
          </p:cNvPr>
          <p:cNvGrpSpPr/>
          <p:nvPr userDrawn="1"/>
        </p:nvGrpSpPr>
        <p:grpSpPr>
          <a:xfrm>
            <a:off x="11454056" y="6354160"/>
            <a:ext cx="369644" cy="226799"/>
            <a:chOff x="10171675" y="6328233"/>
            <a:chExt cx="731163" cy="454938"/>
          </a:xfrm>
        </p:grpSpPr>
        <p:sp>
          <p:nvSpPr>
            <p:cNvPr id="22" name="Freeform: Shape 21">
              <a:extLst>
                <a:ext uri="{FF2B5EF4-FFF2-40B4-BE49-F238E27FC236}">
                  <a16:creationId xmlns:a16="http://schemas.microsoft.com/office/drawing/2014/main" id="{B3F11276-6F55-4B34-9E26-6F1CB91B123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3" name="Freeform: Shape 22">
              <a:extLst>
                <a:ext uri="{FF2B5EF4-FFF2-40B4-BE49-F238E27FC236}">
                  <a16:creationId xmlns:a16="http://schemas.microsoft.com/office/drawing/2014/main" id="{A72282C8-931F-4675-BC00-A2A257347426}"/>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4" name="Group 23">
              <a:extLst>
                <a:ext uri="{FF2B5EF4-FFF2-40B4-BE49-F238E27FC236}">
                  <a16:creationId xmlns:a16="http://schemas.microsoft.com/office/drawing/2014/main" id="{9601E1DA-2910-4353-BDB4-2D622488DEF8}"/>
                </a:ext>
              </a:extLst>
            </p:cNvPr>
            <p:cNvGrpSpPr/>
            <p:nvPr userDrawn="1"/>
          </p:nvGrpSpPr>
          <p:grpSpPr>
            <a:xfrm>
              <a:off x="10499754" y="6374995"/>
              <a:ext cx="74948" cy="362489"/>
              <a:chOff x="11458342" y="5807359"/>
              <a:chExt cx="74948" cy="362489"/>
            </a:xfrm>
          </p:grpSpPr>
          <p:sp>
            <p:nvSpPr>
              <p:cNvPr id="25" name="Freeform: Shape 24">
                <a:extLst>
                  <a:ext uri="{FF2B5EF4-FFF2-40B4-BE49-F238E27FC236}">
                    <a16:creationId xmlns:a16="http://schemas.microsoft.com/office/drawing/2014/main" id="{9B1645EC-849D-44FE-B9F1-8BFDA70D7C93}"/>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853D07AE-55DD-451F-92FC-89FE5925C76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3" name="Title 2">
            <a:extLst>
              <a:ext uri="{FF2B5EF4-FFF2-40B4-BE49-F238E27FC236}">
                <a16:creationId xmlns:a16="http://schemas.microsoft.com/office/drawing/2014/main" id="{14C82306-C013-497C-9C54-31C73721E0D6}"/>
              </a:ext>
            </a:extLst>
          </p:cNvPr>
          <p:cNvSpPr>
            <a:spLocks noGrp="1"/>
          </p:cNvSpPr>
          <p:nvPr>
            <p:ph type="title" hasCustomPrompt="1"/>
          </p:nvPr>
        </p:nvSpPr>
        <p:spPr>
          <a:xfrm>
            <a:off x="341999" y="651600"/>
            <a:ext cx="11520000" cy="615600"/>
          </a:xfrm>
        </p:spPr>
        <p:txBody>
          <a:bodyPr/>
          <a:lstStyle>
            <a:lvl1pPr>
              <a:defRPr/>
            </a:lvl1pPr>
          </a:lstStyle>
          <a:p>
            <a:r>
              <a:rPr lang="en-US" dirty="0"/>
              <a:t>Headline</a:t>
            </a:r>
            <a:endParaRPr lang="en-AU" dirty="0"/>
          </a:p>
        </p:txBody>
      </p:sp>
      <p:sp>
        <p:nvSpPr>
          <p:cNvPr id="4" name="Slide Number Placeholder 3">
            <a:extLst>
              <a:ext uri="{FF2B5EF4-FFF2-40B4-BE49-F238E27FC236}">
                <a16:creationId xmlns:a16="http://schemas.microsoft.com/office/drawing/2014/main" id="{E13E4967-10C0-4D3C-A398-1F545F896A80}"/>
              </a:ext>
            </a:extLst>
          </p:cNvPr>
          <p:cNvSpPr>
            <a:spLocks noGrp="1"/>
          </p:cNvSpPr>
          <p:nvPr>
            <p:ph type="sldNum" sz="quarter" idx="40"/>
          </p:nvPr>
        </p:nvSpPr>
        <p:spPr/>
        <p:txBody>
          <a:body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3568155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pic slide_presenter detai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81A07-4917-414C-93D3-2A36CD2ECDD9}"/>
              </a:ext>
            </a:extLst>
          </p:cNvPr>
          <p:cNvSpPr>
            <a:spLocks noGrp="1"/>
          </p:cNvSpPr>
          <p:nvPr>
            <p:ph type="title" hasCustomPrompt="1"/>
          </p:nvPr>
        </p:nvSpPr>
        <p:spPr>
          <a:xfrm>
            <a:off x="342000" y="1163335"/>
            <a:ext cx="6291805" cy="2815003"/>
          </a:xfrm>
          <a:prstGeom prst="rect">
            <a:avLst/>
          </a:prstGeom>
        </p:spPr>
        <p:txBody>
          <a:bodyPr tIns="0" rIns="0" bIns="0" anchor="ctr">
            <a:noAutofit/>
          </a:bodyPr>
          <a:lstStyle>
            <a:lvl1pPr>
              <a:lnSpc>
                <a:spcPct val="100000"/>
              </a:lnSpc>
              <a:defRPr sz="5000" baseline="0">
                <a:latin typeface="+mj-lt"/>
              </a:defRPr>
            </a:lvl1pPr>
          </a:lstStyle>
          <a:p>
            <a:r>
              <a:rPr lang="en-GB" dirty="0"/>
              <a:t>Headline</a:t>
            </a:r>
            <a:endParaRPr lang="en-US" dirty="0"/>
          </a:p>
        </p:txBody>
      </p:sp>
      <p:sp>
        <p:nvSpPr>
          <p:cNvPr id="29" name="Text Placeholder 3">
            <a:extLst>
              <a:ext uri="{FF2B5EF4-FFF2-40B4-BE49-F238E27FC236}">
                <a16:creationId xmlns:a16="http://schemas.microsoft.com/office/drawing/2014/main" id="{525D04D8-68CD-6F4C-A780-E17DB607498C}"/>
              </a:ext>
            </a:extLst>
          </p:cNvPr>
          <p:cNvSpPr>
            <a:spLocks noGrp="1"/>
          </p:cNvSpPr>
          <p:nvPr>
            <p:ph type="body" sz="half" idx="2" hasCustomPrompt="1"/>
          </p:nvPr>
        </p:nvSpPr>
        <p:spPr>
          <a:xfrm>
            <a:off x="342000" y="4395861"/>
            <a:ext cx="3932237" cy="277000"/>
          </a:xfrm>
          <a:prstGeom prst="rect">
            <a:avLst/>
          </a:prstGeom>
        </p:spPr>
        <p:txBody>
          <a:bodyPr>
            <a:noAutofit/>
          </a:bodyPr>
          <a:lstStyle>
            <a:lvl1pPr marL="0" indent="0">
              <a:buNone/>
              <a:defRPr sz="2000" cap="all"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Name of </a:t>
            </a:r>
            <a:r>
              <a:rPr lang="en-GB" dirty="0" err="1"/>
              <a:t>presentor</a:t>
            </a:r>
            <a:endParaRPr lang="en-GB" dirty="0"/>
          </a:p>
        </p:txBody>
      </p:sp>
      <p:sp>
        <p:nvSpPr>
          <p:cNvPr id="34" name="Text Placeholder 3">
            <a:extLst>
              <a:ext uri="{FF2B5EF4-FFF2-40B4-BE49-F238E27FC236}">
                <a16:creationId xmlns:a16="http://schemas.microsoft.com/office/drawing/2014/main" id="{68BF093B-1BC3-3E4F-BBED-DE5C3F121405}"/>
              </a:ext>
            </a:extLst>
          </p:cNvPr>
          <p:cNvSpPr>
            <a:spLocks noGrp="1"/>
          </p:cNvSpPr>
          <p:nvPr>
            <p:ph type="body" sz="half" idx="14" hasCustomPrompt="1"/>
          </p:nvPr>
        </p:nvSpPr>
        <p:spPr>
          <a:xfrm>
            <a:off x="342000" y="5077602"/>
            <a:ext cx="3932237" cy="297242"/>
          </a:xfrm>
          <a:prstGeom prst="rect">
            <a:avLst/>
          </a:prstGeom>
        </p:spPr>
        <p:txBody>
          <a:bodyPr>
            <a:noAutofit/>
          </a:bodyPr>
          <a:lstStyle>
            <a:lvl1pPr marL="0" indent="0">
              <a:buNone/>
              <a:defRPr sz="2000" cap="none" baseline="0">
                <a:solidFill>
                  <a:schemeClr val="accent4"/>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Title, Location</a:t>
            </a:r>
          </a:p>
        </p:txBody>
      </p:sp>
      <p:cxnSp>
        <p:nvCxnSpPr>
          <p:cNvPr id="11" name="Straight Connector 10">
            <a:extLst>
              <a:ext uri="{FF2B5EF4-FFF2-40B4-BE49-F238E27FC236}">
                <a16:creationId xmlns:a16="http://schemas.microsoft.com/office/drawing/2014/main" id="{A972ACA2-D096-5940-A88B-511EB95C0BC0}"/>
              </a:ext>
            </a:extLst>
          </p:cNvPr>
          <p:cNvCxnSpPr>
            <a:cxnSpLocks/>
          </p:cNvCxnSpPr>
          <p:nvPr userDrawn="1"/>
        </p:nvCxnSpPr>
        <p:spPr>
          <a:xfrm>
            <a:off x="331076" y="6133702"/>
            <a:ext cx="1149813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1D7375A-33FC-4364-8EAB-F2B6715B32BC}"/>
              </a:ext>
            </a:extLst>
          </p:cNvPr>
          <p:cNvGrpSpPr/>
          <p:nvPr userDrawn="1"/>
        </p:nvGrpSpPr>
        <p:grpSpPr>
          <a:xfrm>
            <a:off x="11454056" y="6354160"/>
            <a:ext cx="369644" cy="226799"/>
            <a:chOff x="10171675" y="6328233"/>
            <a:chExt cx="731163" cy="454938"/>
          </a:xfrm>
        </p:grpSpPr>
        <p:sp>
          <p:nvSpPr>
            <p:cNvPr id="14" name="Freeform: Shape 13">
              <a:extLst>
                <a:ext uri="{FF2B5EF4-FFF2-40B4-BE49-F238E27FC236}">
                  <a16:creationId xmlns:a16="http://schemas.microsoft.com/office/drawing/2014/main" id="{FC6F3C36-745B-4DFE-B71A-FCD1A2B669C2}"/>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5" name="Freeform: Shape 14">
              <a:extLst>
                <a:ext uri="{FF2B5EF4-FFF2-40B4-BE49-F238E27FC236}">
                  <a16:creationId xmlns:a16="http://schemas.microsoft.com/office/drawing/2014/main" id="{0C9219A8-E69B-4E05-832A-4F3CB222D59A}"/>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6" name="Group 15">
              <a:extLst>
                <a:ext uri="{FF2B5EF4-FFF2-40B4-BE49-F238E27FC236}">
                  <a16:creationId xmlns:a16="http://schemas.microsoft.com/office/drawing/2014/main" id="{644B6B5D-682B-4DD9-9AD2-1C509E07ED94}"/>
                </a:ext>
              </a:extLst>
            </p:cNvPr>
            <p:cNvGrpSpPr/>
            <p:nvPr userDrawn="1"/>
          </p:nvGrpSpPr>
          <p:grpSpPr>
            <a:xfrm>
              <a:off x="10499754" y="6374995"/>
              <a:ext cx="74948" cy="362489"/>
              <a:chOff x="11458342" y="5807359"/>
              <a:chExt cx="74948" cy="362489"/>
            </a:xfrm>
          </p:grpSpPr>
          <p:sp>
            <p:nvSpPr>
              <p:cNvPr id="17" name="Freeform: Shape 16">
                <a:extLst>
                  <a:ext uri="{FF2B5EF4-FFF2-40B4-BE49-F238E27FC236}">
                    <a16:creationId xmlns:a16="http://schemas.microsoft.com/office/drawing/2014/main" id="{49FD254C-1A0B-42F0-B112-E4A8E971A3D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2824C1AF-C861-4794-A642-FBE88325F24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64420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ic slide_Section headin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A77706-A1EC-6C4E-AB9E-707EF6BD1FD4}"/>
              </a:ext>
            </a:extLst>
          </p:cNvPr>
          <p:cNvSpPr>
            <a:spLocks noGrp="1"/>
          </p:cNvSpPr>
          <p:nvPr>
            <p:ph type="title" hasCustomPrompt="1"/>
          </p:nvPr>
        </p:nvSpPr>
        <p:spPr>
          <a:xfrm>
            <a:off x="341999" y="1924700"/>
            <a:ext cx="11520000" cy="3008598"/>
          </a:xfrm>
          <a:prstGeom prst="rect">
            <a:avLst/>
          </a:prstGeom>
        </p:spPr>
        <p:txBody>
          <a:bodyPr tIns="0" rIns="0" bIns="0" anchor="ctr">
            <a:noAutofit/>
          </a:bodyPr>
          <a:lstStyle>
            <a:lvl1pPr algn="ctr">
              <a:lnSpc>
                <a:spcPct val="150000"/>
              </a:lnSpc>
              <a:defRPr sz="5000" baseline="0">
                <a:latin typeface="+mj-lt"/>
              </a:defRPr>
            </a:lvl1pPr>
          </a:lstStyle>
          <a:p>
            <a:r>
              <a:rPr lang="en-GB" dirty="0"/>
              <a:t>Section headline</a:t>
            </a:r>
            <a:endParaRPr lang="en-US" dirty="0"/>
          </a:p>
        </p:txBody>
      </p:sp>
      <p:sp>
        <p:nvSpPr>
          <p:cNvPr id="7" name="Text Placeholder 2">
            <a:extLst>
              <a:ext uri="{FF2B5EF4-FFF2-40B4-BE49-F238E27FC236}">
                <a16:creationId xmlns:a16="http://schemas.microsoft.com/office/drawing/2014/main" id="{BF9C69B9-FD6C-B54C-ADD0-D4F3393775A1}"/>
              </a:ext>
            </a:extLst>
          </p:cNvPr>
          <p:cNvSpPr>
            <a:spLocks noGrp="1"/>
          </p:cNvSpPr>
          <p:nvPr>
            <p:ph type="body" idx="1" hasCustomPrompt="1"/>
          </p:nvPr>
        </p:nvSpPr>
        <p:spPr>
          <a:xfrm>
            <a:off x="341999" y="1445525"/>
            <a:ext cx="11520000" cy="367509"/>
          </a:xfrm>
          <a:prstGeom prst="rect">
            <a:avLst/>
          </a:prstGeom>
        </p:spPr>
        <p:txBody>
          <a:bodyPr anchor="ctr" anchorCtr="0">
            <a:noAutofit/>
          </a:bodyPr>
          <a:lstStyle>
            <a:lvl1pPr marL="0" indent="0" algn="ctr">
              <a:buNone/>
              <a:defRPr sz="2000" cap="all" spc="10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Name of presentation</a:t>
            </a:r>
          </a:p>
        </p:txBody>
      </p:sp>
      <p:cxnSp>
        <p:nvCxnSpPr>
          <p:cNvPr id="11" name="Straight Connector 10">
            <a:extLst>
              <a:ext uri="{FF2B5EF4-FFF2-40B4-BE49-F238E27FC236}">
                <a16:creationId xmlns:a16="http://schemas.microsoft.com/office/drawing/2014/main" id="{99EFECDD-C955-6348-9B72-7EF3BADB51D1}"/>
              </a:ext>
            </a:extLst>
          </p:cNvPr>
          <p:cNvCxnSpPr>
            <a:cxnSpLocks/>
          </p:cNvCxnSpPr>
          <p:nvPr userDrawn="1"/>
        </p:nvCxnSpPr>
        <p:spPr>
          <a:xfrm>
            <a:off x="342000" y="1924700"/>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2D14214-6A4F-E84A-9590-6EDB9508A6B8}"/>
              </a:ext>
            </a:extLst>
          </p:cNvPr>
          <p:cNvCxnSpPr>
            <a:cxnSpLocks/>
          </p:cNvCxnSpPr>
          <p:nvPr userDrawn="1"/>
        </p:nvCxnSpPr>
        <p:spPr>
          <a:xfrm>
            <a:off x="342000" y="4933300"/>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4E1C973-CD1D-4A55-8969-2EAF165CF232}"/>
              </a:ext>
            </a:extLst>
          </p:cNvPr>
          <p:cNvGrpSpPr/>
          <p:nvPr userDrawn="1"/>
        </p:nvGrpSpPr>
        <p:grpSpPr>
          <a:xfrm>
            <a:off x="11454056" y="6354160"/>
            <a:ext cx="369644" cy="226799"/>
            <a:chOff x="10171675" y="6328233"/>
            <a:chExt cx="731163" cy="454938"/>
          </a:xfrm>
        </p:grpSpPr>
        <p:sp>
          <p:nvSpPr>
            <p:cNvPr id="13" name="Freeform: Shape 12">
              <a:extLst>
                <a:ext uri="{FF2B5EF4-FFF2-40B4-BE49-F238E27FC236}">
                  <a16:creationId xmlns:a16="http://schemas.microsoft.com/office/drawing/2014/main" id="{5EE49875-C4A2-4AB6-B2E0-EE60C32071E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4" name="Freeform: Shape 13">
              <a:extLst>
                <a:ext uri="{FF2B5EF4-FFF2-40B4-BE49-F238E27FC236}">
                  <a16:creationId xmlns:a16="http://schemas.microsoft.com/office/drawing/2014/main" id="{3A75FE98-6FC3-404D-BE9B-34821ED26CBE}"/>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5" name="Group 14">
              <a:extLst>
                <a:ext uri="{FF2B5EF4-FFF2-40B4-BE49-F238E27FC236}">
                  <a16:creationId xmlns:a16="http://schemas.microsoft.com/office/drawing/2014/main" id="{622159CC-CA73-49AB-BDF4-A410C22E3427}"/>
                </a:ext>
              </a:extLst>
            </p:cNvPr>
            <p:cNvGrpSpPr/>
            <p:nvPr userDrawn="1"/>
          </p:nvGrpSpPr>
          <p:grpSpPr>
            <a:xfrm>
              <a:off x="10499754" y="6374995"/>
              <a:ext cx="74948" cy="362489"/>
              <a:chOff x="11458342" y="5807359"/>
              <a:chExt cx="74948" cy="362489"/>
            </a:xfrm>
          </p:grpSpPr>
          <p:sp>
            <p:nvSpPr>
              <p:cNvPr id="16" name="Freeform: Shape 15">
                <a:extLst>
                  <a:ext uri="{FF2B5EF4-FFF2-40B4-BE49-F238E27FC236}">
                    <a16:creationId xmlns:a16="http://schemas.microsoft.com/office/drawing/2014/main" id="{F2851E80-260A-42E0-AF32-BC100030DC3D}"/>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F8320ECE-417D-4FFD-B3A7-666336CB0E9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1147809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_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E2A92-A1FF-9948-9B97-DCE40C35CBCB}"/>
              </a:ext>
            </a:extLst>
          </p:cNvPr>
          <p:cNvSpPr>
            <a:spLocks noGrp="1"/>
          </p:cNvSpPr>
          <p:nvPr>
            <p:ph type="title" hasCustomPrompt="1"/>
          </p:nvPr>
        </p:nvSpPr>
        <p:spPr>
          <a:xfrm>
            <a:off x="5531270" y="2589554"/>
            <a:ext cx="6283434" cy="1678892"/>
          </a:xfrm>
          <a:prstGeom prst="rect">
            <a:avLst/>
          </a:prstGeom>
        </p:spPr>
        <p:txBody>
          <a:bodyPr anchor="ctr" anchorCtr="0">
            <a:noAutofit/>
          </a:bodyPr>
          <a:lstStyle>
            <a:lvl1pPr>
              <a:defRPr sz="5000" baseline="0">
                <a:latin typeface="+mj-lt"/>
              </a:defRPr>
            </a:lvl1pPr>
          </a:lstStyle>
          <a:p>
            <a:r>
              <a:rPr lang="en-GB" dirty="0"/>
              <a:t>Title of section</a:t>
            </a:r>
            <a:endParaRPr lang="en-US" dirty="0"/>
          </a:p>
        </p:txBody>
      </p:sp>
      <p:cxnSp>
        <p:nvCxnSpPr>
          <p:cNvPr id="9" name="Straight Connector 8">
            <a:extLst>
              <a:ext uri="{FF2B5EF4-FFF2-40B4-BE49-F238E27FC236}">
                <a16:creationId xmlns:a16="http://schemas.microsoft.com/office/drawing/2014/main" id="{6984191E-D931-0440-8C52-8A3F16AB0C82}"/>
              </a:ext>
            </a:extLst>
          </p:cNvPr>
          <p:cNvCxnSpPr>
            <a:cxnSpLocks/>
          </p:cNvCxnSpPr>
          <p:nvPr userDrawn="1"/>
        </p:nvCxnSpPr>
        <p:spPr>
          <a:xfrm>
            <a:off x="5531270" y="2589553"/>
            <a:ext cx="62834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66B68001-FDE6-7842-980D-D4D4E5DC44FF}"/>
              </a:ext>
            </a:extLst>
          </p:cNvPr>
          <p:cNvSpPr>
            <a:spLocks noGrp="1"/>
          </p:cNvSpPr>
          <p:nvPr>
            <p:ph type="body" idx="13" hasCustomPrompt="1"/>
          </p:nvPr>
        </p:nvSpPr>
        <p:spPr>
          <a:xfrm>
            <a:off x="4253948" y="2081627"/>
            <a:ext cx="1191159" cy="1801255"/>
          </a:xfrm>
          <a:prstGeom prst="rect">
            <a:avLst/>
          </a:prstGeom>
        </p:spPr>
        <p:txBody>
          <a:bodyPr>
            <a:noAutofit/>
          </a:bodyPr>
          <a:lstStyle>
            <a:lvl1pPr marL="0" indent="0" algn="ctr">
              <a:buNone/>
              <a:defRPr sz="12000" cap="all"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1</a:t>
            </a:r>
          </a:p>
        </p:txBody>
      </p:sp>
      <p:grpSp>
        <p:nvGrpSpPr>
          <p:cNvPr id="22" name="Group 21">
            <a:extLst>
              <a:ext uri="{FF2B5EF4-FFF2-40B4-BE49-F238E27FC236}">
                <a16:creationId xmlns:a16="http://schemas.microsoft.com/office/drawing/2014/main" id="{2EEE1F13-A687-4292-920E-07404EFE6C95}"/>
              </a:ext>
            </a:extLst>
          </p:cNvPr>
          <p:cNvGrpSpPr/>
          <p:nvPr userDrawn="1"/>
        </p:nvGrpSpPr>
        <p:grpSpPr>
          <a:xfrm>
            <a:off x="11454056" y="6354160"/>
            <a:ext cx="369644" cy="226799"/>
            <a:chOff x="10171675" y="6328233"/>
            <a:chExt cx="731163" cy="454938"/>
          </a:xfrm>
        </p:grpSpPr>
        <p:sp>
          <p:nvSpPr>
            <p:cNvPr id="24" name="Freeform: Shape 23">
              <a:extLst>
                <a:ext uri="{FF2B5EF4-FFF2-40B4-BE49-F238E27FC236}">
                  <a16:creationId xmlns:a16="http://schemas.microsoft.com/office/drawing/2014/main" id="{F8B66B4B-9147-4933-B8C6-0666A3C03EF3}"/>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5" name="Freeform: Shape 24">
              <a:extLst>
                <a:ext uri="{FF2B5EF4-FFF2-40B4-BE49-F238E27FC236}">
                  <a16:creationId xmlns:a16="http://schemas.microsoft.com/office/drawing/2014/main" id="{3BA71B66-505E-472A-A632-99AA17E5F34E}"/>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6" name="Group 25">
              <a:extLst>
                <a:ext uri="{FF2B5EF4-FFF2-40B4-BE49-F238E27FC236}">
                  <a16:creationId xmlns:a16="http://schemas.microsoft.com/office/drawing/2014/main" id="{EBE604C6-C989-4D21-B606-95804788E44A}"/>
                </a:ext>
              </a:extLst>
            </p:cNvPr>
            <p:cNvGrpSpPr/>
            <p:nvPr userDrawn="1"/>
          </p:nvGrpSpPr>
          <p:grpSpPr>
            <a:xfrm>
              <a:off x="10499754" y="6374995"/>
              <a:ext cx="74948" cy="362489"/>
              <a:chOff x="11458342" y="5807359"/>
              <a:chExt cx="74948" cy="362489"/>
            </a:xfrm>
          </p:grpSpPr>
          <p:sp>
            <p:nvSpPr>
              <p:cNvPr id="27" name="Freeform: Shape 26">
                <a:extLst>
                  <a:ext uri="{FF2B5EF4-FFF2-40B4-BE49-F238E27FC236}">
                    <a16:creationId xmlns:a16="http://schemas.microsoft.com/office/drawing/2014/main" id="{06257786-FD31-4F6D-B525-CB4B4B49905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65118EBB-B73E-4E65-8512-DD15A93C72B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cxnSp>
        <p:nvCxnSpPr>
          <p:cNvPr id="13" name="Straight Connector 12">
            <a:extLst>
              <a:ext uri="{FF2B5EF4-FFF2-40B4-BE49-F238E27FC236}">
                <a16:creationId xmlns:a16="http://schemas.microsoft.com/office/drawing/2014/main" id="{431C29AD-C43C-47B9-B6FD-6E17DD68BBBE}"/>
              </a:ext>
            </a:extLst>
          </p:cNvPr>
          <p:cNvCxnSpPr>
            <a:cxnSpLocks/>
          </p:cNvCxnSpPr>
          <p:nvPr userDrawn="1"/>
        </p:nvCxnSpPr>
        <p:spPr>
          <a:xfrm>
            <a:off x="5531270" y="4268446"/>
            <a:ext cx="62834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901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pic slide_Section heading with sub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C34D42-9D0F-4241-AE7D-1E721B0A69D9}"/>
              </a:ext>
            </a:extLst>
          </p:cNvPr>
          <p:cNvSpPr>
            <a:spLocks noGrp="1"/>
          </p:cNvSpPr>
          <p:nvPr>
            <p:ph type="title" hasCustomPrompt="1"/>
          </p:nvPr>
        </p:nvSpPr>
        <p:spPr>
          <a:xfrm>
            <a:off x="342000" y="1924700"/>
            <a:ext cx="11520000" cy="2192174"/>
          </a:xfrm>
          <a:prstGeom prst="rect">
            <a:avLst/>
          </a:prstGeom>
        </p:spPr>
        <p:txBody>
          <a:bodyPr tIns="0" rIns="0" bIns="0" anchor="ctr" anchorCtr="0">
            <a:noAutofit/>
          </a:bodyPr>
          <a:lstStyle>
            <a:lvl1pPr algn="ctr">
              <a:lnSpc>
                <a:spcPct val="150000"/>
              </a:lnSpc>
              <a:defRPr sz="5000" baseline="0">
                <a:latin typeface="+mj-lt"/>
              </a:defRPr>
            </a:lvl1pPr>
          </a:lstStyle>
          <a:p>
            <a:r>
              <a:rPr lang="en-GB" dirty="0"/>
              <a:t>Section headline</a:t>
            </a:r>
            <a:endParaRPr lang="en-US" dirty="0"/>
          </a:p>
        </p:txBody>
      </p:sp>
      <p:sp>
        <p:nvSpPr>
          <p:cNvPr id="29" name="Text Placeholder 2">
            <a:extLst>
              <a:ext uri="{FF2B5EF4-FFF2-40B4-BE49-F238E27FC236}">
                <a16:creationId xmlns:a16="http://schemas.microsoft.com/office/drawing/2014/main" id="{DB993246-F3C0-174F-80E7-B9DAB0A2A15A}"/>
              </a:ext>
            </a:extLst>
          </p:cNvPr>
          <p:cNvSpPr>
            <a:spLocks noGrp="1"/>
          </p:cNvSpPr>
          <p:nvPr>
            <p:ph type="body" idx="1" hasCustomPrompt="1"/>
          </p:nvPr>
        </p:nvSpPr>
        <p:spPr>
          <a:xfrm>
            <a:off x="341999" y="4148235"/>
            <a:ext cx="11520000" cy="773126"/>
          </a:xfrm>
          <a:prstGeom prst="rect">
            <a:avLst/>
          </a:prstGeom>
        </p:spPr>
        <p:txBody>
          <a:bodyPr anchor="ctr">
            <a:noAutofit/>
          </a:bodyPr>
          <a:lstStyle>
            <a:lvl1pPr marL="0" indent="0" algn="ctr">
              <a:buNone/>
              <a:defRPr sz="2000" cap="all" spc="0"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Subtext</a:t>
            </a:r>
          </a:p>
        </p:txBody>
      </p:sp>
      <p:sp>
        <p:nvSpPr>
          <p:cNvPr id="16" name="Text Placeholder 2">
            <a:extLst>
              <a:ext uri="{FF2B5EF4-FFF2-40B4-BE49-F238E27FC236}">
                <a16:creationId xmlns:a16="http://schemas.microsoft.com/office/drawing/2014/main" id="{80CF24C0-BF1D-1E49-ABC8-283B474C304C}"/>
              </a:ext>
            </a:extLst>
          </p:cNvPr>
          <p:cNvSpPr>
            <a:spLocks noGrp="1"/>
          </p:cNvSpPr>
          <p:nvPr>
            <p:ph type="body" idx="11" hasCustomPrompt="1"/>
          </p:nvPr>
        </p:nvSpPr>
        <p:spPr>
          <a:xfrm>
            <a:off x="341999" y="1445525"/>
            <a:ext cx="11520000" cy="367509"/>
          </a:xfrm>
          <a:prstGeom prst="rect">
            <a:avLst/>
          </a:prstGeom>
        </p:spPr>
        <p:txBody>
          <a:bodyPr anchor="ctr" anchorCtr="0">
            <a:noAutofit/>
          </a:bodyPr>
          <a:lstStyle>
            <a:lvl1pPr marL="0" indent="0" algn="ctr">
              <a:buNone/>
              <a:defRPr sz="2000" cap="all" spc="10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Name of presentation</a:t>
            </a:r>
          </a:p>
        </p:txBody>
      </p:sp>
      <p:cxnSp>
        <p:nvCxnSpPr>
          <p:cNvPr id="21" name="Straight Connector 20">
            <a:extLst>
              <a:ext uri="{FF2B5EF4-FFF2-40B4-BE49-F238E27FC236}">
                <a16:creationId xmlns:a16="http://schemas.microsoft.com/office/drawing/2014/main" id="{C64EA481-F8C4-6643-B3F2-16C129C8A92E}"/>
              </a:ext>
            </a:extLst>
          </p:cNvPr>
          <p:cNvCxnSpPr>
            <a:cxnSpLocks/>
          </p:cNvCxnSpPr>
          <p:nvPr userDrawn="1"/>
        </p:nvCxnSpPr>
        <p:spPr>
          <a:xfrm>
            <a:off x="341999" y="1924700"/>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8C8C2F-90FE-8D4C-98CC-585E50051881}"/>
              </a:ext>
            </a:extLst>
          </p:cNvPr>
          <p:cNvCxnSpPr>
            <a:cxnSpLocks/>
          </p:cNvCxnSpPr>
          <p:nvPr userDrawn="1"/>
        </p:nvCxnSpPr>
        <p:spPr>
          <a:xfrm>
            <a:off x="341999" y="4933300"/>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3C6F641-6449-42B9-9A24-C6739B794A73}"/>
              </a:ext>
            </a:extLst>
          </p:cNvPr>
          <p:cNvGrpSpPr/>
          <p:nvPr userDrawn="1"/>
        </p:nvGrpSpPr>
        <p:grpSpPr>
          <a:xfrm>
            <a:off x="11454056" y="6354160"/>
            <a:ext cx="369644" cy="226799"/>
            <a:chOff x="10171675" y="6328233"/>
            <a:chExt cx="731163" cy="454938"/>
          </a:xfrm>
        </p:grpSpPr>
        <p:sp>
          <p:nvSpPr>
            <p:cNvPr id="12" name="Freeform: Shape 11">
              <a:extLst>
                <a:ext uri="{FF2B5EF4-FFF2-40B4-BE49-F238E27FC236}">
                  <a16:creationId xmlns:a16="http://schemas.microsoft.com/office/drawing/2014/main" id="{2EB45F31-5F8A-4C35-A96F-B1C91216C60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3" name="Freeform: Shape 12">
              <a:extLst>
                <a:ext uri="{FF2B5EF4-FFF2-40B4-BE49-F238E27FC236}">
                  <a16:creationId xmlns:a16="http://schemas.microsoft.com/office/drawing/2014/main" id="{10B1E264-0514-46E6-A97E-6B3C9B5186C4}"/>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4" name="Group 13">
              <a:extLst>
                <a:ext uri="{FF2B5EF4-FFF2-40B4-BE49-F238E27FC236}">
                  <a16:creationId xmlns:a16="http://schemas.microsoft.com/office/drawing/2014/main" id="{87CE9164-DACD-4CCC-B079-2F8A744BC038}"/>
                </a:ext>
              </a:extLst>
            </p:cNvPr>
            <p:cNvGrpSpPr/>
            <p:nvPr userDrawn="1"/>
          </p:nvGrpSpPr>
          <p:grpSpPr>
            <a:xfrm>
              <a:off x="10499754" y="6374995"/>
              <a:ext cx="74948" cy="362489"/>
              <a:chOff x="11458342" y="5807359"/>
              <a:chExt cx="74948" cy="362489"/>
            </a:xfrm>
          </p:grpSpPr>
          <p:sp>
            <p:nvSpPr>
              <p:cNvPr id="15" name="Freeform: Shape 14">
                <a:extLst>
                  <a:ext uri="{FF2B5EF4-FFF2-40B4-BE49-F238E27FC236}">
                    <a16:creationId xmlns:a16="http://schemas.microsoft.com/office/drawing/2014/main" id="{5E08C64B-C4CD-45A1-BD4A-CDD99158C5B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8634E30A-A459-4286-9393-185AA7B3E3D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381921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slide with room for graphic">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EA092-4EA3-7749-91CE-87FA385508D6}"/>
              </a:ext>
            </a:extLst>
          </p:cNvPr>
          <p:cNvSpPr>
            <a:spLocks noGrp="1"/>
          </p:cNvSpPr>
          <p:nvPr>
            <p:ph type="title" hasCustomPrompt="1"/>
          </p:nvPr>
        </p:nvSpPr>
        <p:spPr>
          <a:xfrm>
            <a:off x="4860643" y="1884001"/>
            <a:ext cx="7001356" cy="2315448"/>
          </a:xfrm>
          <a:prstGeom prst="rect">
            <a:avLst/>
          </a:prstGeom>
        </p:spPr>
        <p:txBody>
          <a:bodyPr anchor="ctr" anchorCtr="0">
            <a:noAutofit/>
          </a:bodyPr>
          <a:lstStyle>
            <a:lvl1pPr>
              <a:lnSpc>
                <a:spcPct val="100000"/>
              </a:lnSpc>
              <a:defRPr sz="5000" spc="600" baseline="0">
                <a:latin typeface="+mj-lt"/>
              </a:defRPr>
            </a:lvl1pPr>
          </a:lstStyle>
          <a:p>
            <a:r>
              <a:rPr lang="en-GB" dirty="0"/>
              <a:t>Headline goes here</a:t>
            </a:r>
            <a:endParaRPr lang="en-US" dirty="0"/>
          </a:p>
        </p:txBody>
      </p:sp>
      <p:sp>
        <p:nvSpPr>
          <p:cNvPr id="4" name="Text Placeholder 2">
            <a:extLst>
              <a:ext uri="{FF2B5EF4-FFF2-40B4-BE49-F238E27FC236}">
                <a16:creationId xmlns:a16="http://schemas.microsoft.com/office/drawing/2014/main" id="{84F96100-59D6-BF44-AA2A-D31C5099E59B}"/>
              </a:ext>
            </a:extLst>
          </p:cNvPr>
          <p:cNvSpPr>
            <a:spLocks noGrp="1"/>
          </p:cNvSpPr>
          <p:nvPr>
            <p:ph type="body" idx="13" hasCustomPrompt="1"/>
          </p:nvPr>
        </p:nvSpPr>
        <p:spPr>
          <a:xfrm>
            <a:off x="4860643" y="4199449"/>
            <a:ext cx="7001356" cy="652031"/>
          </a:xfrm>
          <a:prstGeom prst="rect">
            <a:avLst/>
          </a:prstGeom>
        </p:spPr>
        <p:txBody>
          <a:bodyPr anchor="ctr">
            <a:noAutofit/>
          </a:bodyPr>
          <a:lstStyle>
            <a:lvl1pPr marL="0" indent="0" algn="l">
              <a:buNone/>
              <a:defRPr sz="2000" cap="none" spc="200"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Sub-title goes here</a:t>
            </a:r>
            <a:endParaRPr lang="en-GB" dirty="0"/>
          </a:p>
        </p:txBody>
      </p:sp>
      <p:cxnSp>
        <p:nvCxnSpPr>
          <p:cNvPr id="8" name="Straight Connector 7">
            <a:extLst>
              <a:ext uri="{FF2B5EF4-FFF2-40B4-BE49-F238E27FC236}">
                <a16:creationId xmlns:a16="http://schemas.microsoft.com/office/drawing/2014/main" id="{75F0EC6D-0B4F-F542-958A-92F5AAF40A94}"/>
              </a:ext>
            </a:extLst>
          </p:cNvPr>
          <p:cNvCxnSpPr>
            <a:cxnSpLocks/>
          </p:cNvCxnSpPr>
          <p:nvPr userDrawn="1"/>
        </p:nvCxnSpPr>
        <p:spPr>
          <a:xfrm>
            <a:off x="4860643" y="1884001"/>
            <a:ext cx="7001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E6954D8-DCDB-5349-B2DD-F32E4D2DD902}"/>
              </a:ext>
            </a:extLst>
          </p:cNvPr>
          <p:cNvCxnSpPr>
            <a:cxnSpLocks/>
          </p:cNvCxnSpPr>
          <p:nvPr userDrawn="1"/>
        </p:nvCxnSpPr>
        <p:spPr>
          <a:xfrm>
            <a:off x="4860643" y="4851488"/>
            <a:ext cx="7001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53774FA-9793-214D-A09A-426A58F52AD7}"/>
              </a:ext>
            </a:extLst>
          </p:cNvPr>
          <p:cNvSpPr>
            <a:spLocks noGrp="1"/>
          </p:cNvSpPr>
          <p:nvPr>
            <p:ph type="body" idx="14" hasCustomPrompt="1"/>
          </p:nvPr>
        </p:nvSpPr>
        <p:spPr>
          <a:xfrm>
            <a:off x="341999" y="302400"/>
            <a:ext cx="11520000" cy="239587"/>
          </a:xfrm>
          <a:prstGeom prst="rect">
            <a:avLst/>
          </a:prstGeom>
        </p:spPr>
        <p:txBody>
          <a:bodyPr anchor="t" anchorCtr="0">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grpSp>
        <p:nvGrpSpPr>
          <p:cNvPr id="14" name="Group 13">
            <a:extLst>
              <a:ext uri="{FF2B5EF4-FFF2-40B4-BE49-F238E27FC236}">
                <a16:creationId xmlns:a16="http://schemas.microsoft.com/office/drawing/2014/main" id="{02214A04-9A91-4E20-923C-5B8C107C8A73}"/>
              </a:ext>
            </a:extLst>
          </p:cNvPr>
          <p:cNvGrpSpPr/>
          <p:nvPr userDrawn="1"/>
        </p:nvGrpSpPr>
        <p:grpSpPr>
          <a:xfrm>
            <a:off x="11454056" y="6354160"/>
            <a:ext cx="369644" cy="226799"/>
            <a:chOff x="10171675" y="6328233"/>
            <a:chExt cx="731163" cy="454938"/>
          </a:xfrm>
        </p:grpSpPr>
        <p:sp>
          <p:nvSpPr>
            <p:cNvPr id="15" name="Freeform: Shape 14">
              <a:extLst>
                <a:ext uri="{FF2B5EF4-FFF2-40B4-BE49-F238E27FC236}">
                  <a16:creationId xmlns:a16="http://schemas.microsoft.com/office/drawing/2014/main" id="{378C1054-FBB8-45F3-81B1-299F7D8542C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6" name="Freeform: Shape 15">
              <a:extLst>
                <a:ext uri="{FF2B5EF4-FFF2-40B4-BE49-F238E27FC236}">
                  <a16:creationId xmlns:a16="http://schemas.microsoft.com/office/drawing/2014/main" id="{2551DDBF-334C-4038-8B4E-CB0F87D789F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7" name="Group 16">
              <a:extLst>
                <a:ext uri="{FF2B5EF4-FFF2-40B4-BE49-F238E27FC236}">
                  <a16:creationId xmlns:a16="http://schemas.microsoft.com/office/drawing/2014/main" id="{26A017E0-7319-4280-9740-101AA75AC8F7}"/>
                </a:ext>
              </a:extLst>
            </p:cNvPr>
            <p:cNvGrpSpPr/>
            <p:nvPr userDrawn="1"/>
          </p:nvGrpSpPr>
          <p:grpSpPr>
            <a:xfrm>
              <a:off x="10499754" y="6374995"/>
              <a:ext cx="74948" cy="362489"/>
              <a:chOff x="11458342" y="5807359"/>
              <a:chExt cx="74948" cy="362489"/>
            </a:xfrm>
          </p:grpSpPr>
          <p:sp>
            <p:nvSpPr>
              <p:cNvPr id="18" name="Freeform: Shape 17">
                <a:extLst>
                  <a:ext uri="{FF2B5EF4-FFF2-40B4-BE49-F238E27FC236}">
                    <a16:creationId xmlns:a16="http://schemas.microsoft.com/office/drawing/2014/main" id="{755977A6-E787-4594-9019-FBA835577C0D}"/>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AEDC8C3C-8CA2-433F-BDA9-BE069EA20581}"/>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5" name="Slide Number Placeholder 4">
            <a:extLst>
              <a:ext uri="{FF2B5EF4-FFF2-40B4-BE49-F238E27FC236}">
                <a16:creationId xmlns:a16="http://schemas.microsoft.com/office/drawing/2014/main" id="{18E72645-4CDD-45DF-A9C6-8CC42A33918D}"/>
              </a:ext>
            </a:extLst>
          </p:cNvPr>
          <p:cNvSpPr>
            <a:spLocks noGrp="1"/>
          </p:cNvSpPr>
          <p:nvPr>
            <p:ph type="sldNum" sz="quarter" idx="15"/>
          </p:nvPr>
        </p:nvSpPr>
        <p:spPr/>
        <p:txBody>
          <a:body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356951387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slide_title and text_dark">
    <p:bg>
      <p:bgPr>
        <a:solidFill>
          <a:schemeClr val="accent3"/>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9BB2F78-0FCF-4DF8-AE53-0E4B8853062A}"/>
              </a:ext>
            </a:extLst>
          </p:cNvPr>
          <p:cNvSpPr/>
          <p:nvPr userDrawn="1"/>
        </p:nvSpPr>
        <p:spPr>
          <a:xfrm>
            <a:off x="0" y="4338536"/>
            <a:ext cx="12192000" cy="251946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latin typeface="+mj-lt"/>
            </a:endParaRPr>
          </a:p>
        </p:txBody>
      </p:sp>
      <p:sp>
        <p:nvSpPr>
          <p:cNvPr id="2" name="Title 1">
            <a:extLst>
              <a:ext uri="{FF2B5EF4-FFF2-40B4-BE49-F238E27FC236}">
                <a16:creationId xmlns:a16="http://schemas.microsoft.com/office/drawing/2014/main" id="{95AECE87-F5B5-4944-B812-DBAEFEDAE64C}"/>
              </a:ext>
            </a:extLst>
          </p:cNvPr>
          <p:cNvSpPr>
            <a:spLocks noGrp="1"/>
          </p:cNvSpPr>
          <p:nvPr>
            <p:ph type="title" hasCustomPrompt="1"/>
          </p:nvPr>
        </p:nvSpPr>
        <p:spPr>
          <a:xfrm>
            <a:off x="341999" y="1419228"/>
            <a:ext cx="11520000" cy="2076446"/>
          </a:xfrm>
          <a:prstGeom prst="rect">
            <a:avLst/>
          </a:prstGeom>
        </p:spPr>
        <p:txBody>
          <a:bodyPr anchor="ctr" anchorCtr="0">
            <a:noAutofit/>
          </a:bodyPr>
          <a:lstStyle>
            <a:lvl1pPr>
              <a:defRPr sz="5000" baseline="0">
                <a:solidFill>
                  <a:schemeClr val="bg1"/>
                </a:solidFill>
                <a:latin typeface="+mj-lt"/>
              </a:defRPr>
            </a:lvl1pPr>
          </a:lstStyle>
          <a:p>
            <a:r>
              <a:rPr lang="en-GB" dirty="0"/>
              <a:t>Heading goes here</a:t>
            </a:r>
            <a:endParaRPr lang="en-US" dirty="0"/>
          </a:p>
        </p:txBody>
      </p:sp>
      <p:sp>
        <p:nvSpPr>
          <p:cNvPr id="6" name="Text Placeholder 5">
            <a:extLst>
              <a:ext uri="{FF2B5EF4-FFF2-40B4-BE49-F238E27FC236}">
                <a16:creationId xmlns:a16="http://schemas.microsoft.com/office/drawing/2014/main" id="{2E6E964B-D2E5-0D40-B7E5-EA42899A8E3B}"/>
              </a:ext>
            </a:extLst>
          </p:cNvPr>
          <p:cNvSpPr>
            <a:spLocks noGrp="1"/>
          </p:cNvSpPr>
          <p:nvPr>
            <p:ph type="body" sz="quarter" idx="14"/>
          </p:nvPr>
        </p:nvSpPr>
        <p:spPr>
          <a:xfrm>
            <a:off x="341999" y="4754243"/>
            <a:ext cx="11520000" cy="1097281"/>
          </a:xfrm>
          <a:prstGeom prst="rect">
            <a:avLst/>
          </a:prstGeom>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marL="1371600" indent="0">
              <a:buNone/>
              <a:defRPr sz="1500" baseline="0"/>
            </a:lvl4pPr>
            <a:lvl5pPr>
              <a:defRPr sz="1500" baseline="0"/>
            </a:lvl5pPr>
          </a:lstStyle>
          <a:p>
            <a:pPr lvl="0"/>
            <a:r>
              <a:rPr lang="en-US"/>
              <a:t>Click to edit Master text styles</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613BB971-C3D9-C344-80C6-257B5608E000}"/>
              </a:ext>
            </a:extLst>
          </p:cNvPr>
          <p:cNvSpPr>
            <a:spLocks noGrp="1"/>
          </p:cNvSpPr>
          <p:nvPr>
            <p:ph type="body" idx="37" hasCustomPrompt="1"/>
          </p:nvPr>
        </p:nvSpPr>
        <p:spPr>
          <a:xfrm>
            <a:off x="341999" y="302400"/>
            <a:ext cx="11520000" cy="239587"/>
          </a:xfrm>
          <a:prstGeom prst="rect">
            <a:avLst/>
          </a:prstGeom>
        </p:spPr>
        <p:txBody>
          <a:bodyPr anchor="t" anchorCtr="0">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cxnSp>
        <p:nvCxnSpPr>
          <p:cNvPr id="9" name="Straight Connector 8">
            <a:extLst>
              <a:ext uri="{FF2B5EF4-FFF2-40B4-BE49-F238E27FC236}">
                <a16:creationId xmlns:a16="http://schemas.microsoft.com/office/drawing/2014/main" id="{F8C3C0BC-28E9-407B-AFD8-EC639E12FB37}"/>
              </a:ext>
            </a:extLst>
          </p:cNvPr>
          <p:cNvCxnSpPr>
            <a:cxnSpLocks/>
          </p:cNvCxnSpPr>
          <p:nvPr userDrawn="1"/>
        </p:nvCxnSpPr>
        <p:spPr>
          <a:xfrm>
            <a:off x="341999" y="1256993"/>
            <a:ext cx="115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C6726-08E1-408A-A5AB-C44FC73DEEC7}"/>
              </a:ext>
            </a:extLst>
          </p:cNvPr>
          <p:cNvCxnSpPr>
            <a:cxnSpLocks/>
          </p:cNvCxnSpPr>
          <p:nvPr userDrawn="1"/>
        </p:nvCxnSpPr>
        <p:spPr>
          <a:xfrm>
            <a:off x="341999" y="3659214"/>
            <a:ext cx="115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E3D75C55-382B-43B1-B3F2-1D8E50321A2C}"/>
              </a:ext>
            </a:extLst>
          </p:cNvPr>
          <p:cNvGrpSpPr/>
          <p:nvPr userDrawn="1"/>
        </p:nvGrpSpPr>
        <p:grpSpPr>
          <a:xfrm>
            <a:off x="11454056" y="6354160"/>
            <a:ext cx="369644" cy="226799"/>
            <a:chOff x="10171675" y="6328233"/>
            <a:chExt cx="731163" cy="454938"/>
          </a:xfrm>
        </p:grpSpPr>
        <p:sp>
          <p:nvSpPr>
            <p:cNvPr id="16" name="Freeform: Shape 15">
              <a:extLst>
                <a:ext uri="{FF2B5EF4-FFF2-40B4-BE49-F238E27FC236}">
                  <a16:creationId xmlns:a16="http://schemas.microsoft.com/office/drawing/2014/main" id="{7405C785-AB80-4D84-AEE1-A392CFD40BCF}"/>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7" name="Freeform: Shape 16">
              <a:extLst>
                <a:ext uri="{FF2B5EF4-FFF2-40B4-BE49-F238E27FC236}">
                  <a16:creationId xmlns:a16="http://schemas.microsoft.com/office/drawing/2014/main" id="{A3AFBEEF-392E-423F-A497-EBADC7BBCB12}"/>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8" name="Group 17">
              <a:extLst>
                <a:ext uri="{FF2B5EF4-FFF2-40B4-BE49-F238E27FC236}">
                  <a16:creationId xmlns:a16="http://schemas.microsoft.com/office/drawing/2014/main" id="{421662FB-28A4-42A7-95AB-EAA6EEAE9785}"/>
                </a:ext>
              </a:extLst>
            </p:cNvPr>
            <p:cNvGrpSpPr/>
            <p:nvPr userDrawn="1"/>
          </p:nvGrpSpPr>
          <p:grpSpPr>
            <a:xfrm>
              <a:off x="10499754" y="6374995"/>
              <a:ext cx="74948" cy="362489"/>
              <a:chOff x="11458342" y="5807359"/>
              <a:chExt cx="74948" cy="362489"/>
            </a:xfrm>
          </p:grpSpPr>
          <p:sp>
            <p:nvSpPr>
              <p:cNvPr id="19" name="Freeform: Shape 18">
                <a:extLst>
                  <a:ext uri="{FF2B5EF4-FFF2-40B4-BE49-F238E27FC236}">
                    <a16:creationId xmlns:a16="http://schemas.microsoft.com/office/drawing/2014/main" id="{365179A9-3122-41FE-B708-1C8F5FF612D1}"/>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366932B7-87EC-48D4-9DE1-28F18D055088}"/>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3" name="Slide Number Placeholder 2">
            <a:extLst>
              <a:ext uri="{FF2B5EF4-FFF2-40B4-BE49-F238E27FC236}">
                <a16:creationId xmlns:a16="http://schemas.microsoft.com/office/drawing/2014/main" id="{E65FECBD-B16B-44CD-8B65-BA431C90DA2B}"/>
              </a:ext>
            </a:extLst>
          </p:cNvPr>
          <p:cNvSpPr>
            <a:spLocks noGrp="1"/>
          </p:cNvSpPr>
          <p:nvPr>
            <p:ph type="sldNum" sz="quarter" idx="38"/>
          </p:nvPr>
        </p:nvSpPr>
        <p:spPr/>
        <p:txBody>
          <a:body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1369789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imary layout_Heading, double image">
    <p:bg>
      <p:bgPr>
        <a:solidFill>
          <a:schemeClr val="accent6"/>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F4A31A7-5259-4C1F-887E-4FABF5EE2D92}"/>
              </a:ext>
            </a:extLst>
          </p:cNvPr>
          <p:cNvSpPr/>
          <p:nvPr userDrawn="1"/>
        </p:nvSpPr>
        <p:spPr>
          <a:xfrm>
            <a:off x="4116387" y="0"/>
            <a:ext cx="807561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cxnSp>
        <p:nvCxnSpPr>
          <p:cNvPr id="29" name="Straight Connector 28">
            <a:extLst>
              <a:ext uri="{FF2B5EF4-FFF2-40B4-BE49-F238E27FC236}">
                <a16:creationId xmlns:a16="http://schemas.microsoft.com/office/drawing/2014/main" id="{ED8D3CD3-C47B-B24C-A602-571F21A9F431}"/>
              </a:ext>
            </a:extLst>
          </p:cNvPr>
          <p:cNvCxnSpPr>
            <a:cxnSpLocks/>
          </p:cNvCxnSpPr>
          <p:nvPr userDrawn="1"/>
        </p:nvCxnSpPr>
        <p:spPr>
          <a:xfrm>
            <a:off x="342000" y="2119483"/>
            <a:ext cx="340307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839E631-0D3A-594A-A543-042C22ABFC13}"/>
              </a:ext>
            </a:extLst>
          </p:cNvPr>
          <p:cNvCxnSpPr>
            <a:cxnSpLocks/>
          </p:cNvCxnSpPr>
          <p:nvPr userDrawn="1"/>
        </p:nvCxnSpPr>
        <p:spPr>
          <a:xfrm>
            <a:off x="342000" y="4738517"/>
            <a:ext cx="340265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 Placeholder 2">
            <a:extLst>
              <a:ext uri="{FF2B5EF4-FFF2-40B4-BE49-F238E27FC236}">
                <a16:creationId xmlns:a16="http://schemas.microsoft.com/office/drawing/2014/main" id="{5C6A4B5A-5BE7-1C42-BC65-198CE1352411}"/>
              </a:ext>
            </a:extLst>
          </p:cNvPr>
          <p:cNvSpPr>
            <a:spLocks noGrp="1"/>
          </p:cNvSpPr>
          <p:nvPr>
            <p:ph type="body" idx="19" hasCustomPrompt="1"/>
          </p:nvPr>
        </p:nvSpPr>
        <p:spPr>
          <a:xfrm>
            <a:off x="342000" y="302400"/>
            <a:ext cx="3403074" cy="239587"/>
          </a:xfrm>
          <a:prstGeom prst="rect">
            <a:avLst/>
          </a:prstGeom>
        </p:spPr>
        <p:txBody>
          <a:bodyPr>
            <a:noAutofit/>
          </a:bodyPr>
          <a:lstStyle>
            <a:lvl1pPr marL="0" indent="0" algn="l">
              <a:buNone/>
              <a:defRPr sz="2000" cap="all" spc="0"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grpSp>
        <p:nvGrpSpPr>
          <p:cNvPr id="18" name="Group 17">
            <a:extLst>
              <a:ext uri="{FF2B5EF4-FFF2-40B4-BE49-F238E27FC236}">
                <a16:creationId xmlns:a16="http://schemas.microsoft.com/office/drawing/2014/main" id="{36E217FA-FE7D-4303-874D-637FF83C29D1}"/>
              </a:ext>
            </a:extLst>
          </p:cNvPr>
          <p:cNvGrpSpPr/>
          <p:nvPr userDrawn="1"/>
        </p:nvGrpSpPr>
        <p:grpSpPr>
          <a:xfrm>
            <a:off x="11454056" y="6354160"/>
            <a:ext cx="369644" cy="226799"/>
            <a:chOff x="10171675" y="6328233"/>
            <a:chExt cx="731163" cy="454938"/>
          </a:xfrm>
          <a:solidFill>
            <a:schemeClr val="bg1"/>
          </a:solidFill>
        </p:grpSpPr>
        <p:sp>
          <p:nvSpPr>
            <p:cNvPr id="19" name="Freeform: Shape 18">
              <a:extLst>
                <a:ext uri="{FF2B5EF4-FFF2-40B4-BE49-F238E27FC236}">
                  <a16:creationId xmlns:a16="http://schemas.microsoft.com/office/drawing/2014/main" id="{10C31E05-C394-4746-BB3B-CF2C2811795C}"/>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0" name="Freeform: Shape 19">
              <a:extLst>
                <a:ext uri="{FF2B5EF4-FFF2-40B4-BE49-F238E27FC236}">
                  <a16:creationId xmlns:a16="http://schemas.microsoft.com/office/drawing/2014/main" id="{581D447F-C285-4DE7-84E5-05B95BE15FB7}"/>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1" name="Group 20">
              <a:extLst>
                <a:ext uri="{FF2B5EF4-FFF2-40B4-BE49-F238E27FC236}">
                  <a16:creationId xmlns:a16="http://schemas.microsoft.com/office/drawing/2014/main" id="{D6000582-90EB-4D7F-B671-E7FA13BA1446}"/>
                </a:ext>
              </a:extLst>
            </p:cNvPr>
            <p:cNvGrpSpPr/>
            <p:nvPr userDrawn="1"/>
          </p:nvGrpSpPr>
          <p:grpSpPr>
            <a:xfrm>
              <a:off x="10499754" y="6374995"/>
              <a:ext cx="74948" cy="362489"/>
              <a:chOff x="11458342" y="5807359"/>
              <a:chExt cx="74948" cy="362489"/>
            </a:xfrm>
            <a:grpFill/>
          </p:grpSpPr>
          <p:sp>
            <p:nvSpPr>
              <p:cNvPr id="22" name="Freeform: Shape 21">
                <a:extLst>
                  <a:ext uri="{FF2B5EF4-FFF2-40B4-BE49-F238E27FC236}">
                    <a16:creationId xmlns:a16="http://schemas.microsoft.com/office/drawing/2014/main" id="{8A5D385C-EBBE-4632-BAAF-FDE591E07528}"/>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74439069-0BF5-4205-A50F-57DEFFC2D47B}"/>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F4FB34C2-B1F5-4DF1-BD00-76ACB16E9B24}"/>
              </a:ext>
            </a:extLst>
          </p:cNvPr>
          <p:cNvSpPr>
            <a:spLocks noGrp="1"/>
          </p:cNvSpPr>
          <p:nvPr>
            <p:ph type="sldNum" sz="quarter" idx="21"/>
          </p:nvPr>
        </p:nvSpPr>
        <p:spPr/>
        <p:txBody>
          <a:bodyPr/>
          <a:lstStyle>
            <a:lvl1pPr>
              <a:defRPr>
                <a:solidFill>
                  <a:schemeClr val="bg1"/>
                </a:solidFill>
              </a:defRPr>
            </a:lvl1pPr>
          </a:lstStyle>
          <a:p>
            <a:fld id="{4A2DC1BA-163F-3043-A1E4-C549CF365773}" type="slidenum">
              <a:rPr lang="en-US" smtClean="0"/>
              <a:pPr/>
              <a:t>‹#›</a:t>
            </a:fld>
            <a:endParaRPr lang="en-US" dirty="0"/>
          </a:p>
        </p:txBody>
      </p:sp>
      <p:sp>
        <p:nvSpPr>
          <p:cNvPr id="3" name="Title 2">
            <a:extLst>
              <a:ext uri="{FF2B5EF4-FFF2-40B4-BE49-F238E27FC236}">
                <a16:creationId xmlns:a16="http://schemas.microsoft.com/office/drawing/2014/main" id="{519B07D6-18B6-47E3-8B5C-E5346E9C3512}"/>
              </a:ext>
            </a:extLst>
          </p:cNvPr>
          <p:cNvSpPr>
            <a:spLocks noGrp="1"/>
          </p:cNvSpPr>
          <p:nvPr>
            <p:ph type="title" hasCustomPrompt="1"/>
          </p:nvPr>
        </p:nvSpPr>
        <p:spPr>
          <a:xfrm>
            <a:off x="342000" y="2119482"/>
            <a:ext cx="3403078" cy="2619205"/>
          </a:xfrm>
        </p:spPr>
        <p:txBody>
          <a:bodyPr vert="horz" lIns="0" tIns="0" rIns="0" bIns="0" rtlCol="0" anchor="ctr">
            <a:noAutofit/>
          </a:bodyPr>
          <a:lstStyle>
            <a:lvl1pPr>
              <a:defRPr lang="en-AU" sz="3000" dirty="0">
                <a:solidFill>
                  <a:schemeClr val="bg1"/>
                </a:solidFill>
              </a:defRPr>
            </a:lvl1pPr>
          </a:lstStyle>
          <a:p>
            <a:pPr marL="0" marR="0" lvl="0" indent="0" fontAlgn="auto">
              <a:lnSpc>
                <a:spcPct val="100000"/>
              </a:lnSpc>
              <a:spcBef>
                <a:spcPts val="1000"/>
              </a:spcBef>
              <a:buClrTx/>
              <a:buSzTx/>
              <a:buFont typeface="Arial" panose="020B0604020202020204" pitchFamily="34" charset="0"/>
              <a:tabLst/>
            </a:pPr>
            <a:r>
              <a:rPr lang="en-US" dirty="0"/>
              <a:t>Headline</a:t>
            </a:r>
            <a:endParaRPr lang="en-AU" dirty="0"/>
          </a:p>
        </p:txBody>
      </p:sp>
    </p:spTree>
    <p:extLst>
      <p:ext uri="{BB962C8B-B14F-4D97-AF65-F5344CB8AC3E}">
        <p14:creationId xmlns:p14="http://schemas.microsoft.com/office/powerpoint/2010/main" val="279804804"/>
      </p:ext>
    </p:extLst>
  </p:cSld>
  <p:clrMapOvr>
    <a:masterClrMapping/>
  </p:clrMapOvr>
  <p:extLst>
    <p:ext uri="{DCECCB84-F9BA-43D5-87BE-67443E8EF086}">
      <p15:sldGuideLst xmlns:p15="http://schemas.microsoft.com/office/powerpoint/2012/main">
        <p15:guide id="1" pos="2593" userDrawn="1">
          <p15:clr>
            <a:srgbClr val="FBAE40"/>
          </p15:clr>
        </p15:guide>
        <p15:guide id="2" pos="508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Wood">
    <p:bg>
      <p:bgPr>
        <a:solidFill>
          <a:schemeClr val="accent6"/>
        </a:solidFill>
        <a:effectLst/>
      </p:bgPr>
    </p:bg>
    <p:spTree>
      <p:nvGrpSpPr>
        <p:cNvPr id="1" name=""/>
        <p:cNvGrpSpPr/>
        <p:nvPr/>
      </p:nvGrpSpPr>
      <p:grpSpPr>
        <a:xfrm>
          <a:off x="0" y="0"/>
          <a:ext cx="0" cy="0"/>
          <a:chOff x="0" y="0"/>
          <a:chExt cx="0" cy="0"/>
        </a:xfrm>
      </p:grpSpPr>
      <p:sp>
        <p:nvSpPr>
          <p:cNvPr id="12" name="Title 34">
            <a:extLst>
              <a:ext uri="{FF2B5EF4-FFF2-40B4-BE49-F238E27FC236}">
                <a16:creationId xmlns:a16="http://schemas.microsoft.com/office/drawing/2014/main" id="{C1F4A9C5-A3DA-49E7-826F-DE1AC6A0C5DD}"/>
              </a:ext>
            </a:extLst>
          </p:cNvPr>
          <p:cNvSpPr>
            <a:spLocks noGrp="1"/>
          </p:cNvSpPr>
          <p:nvPr>
            <p:ph type="title" hasCustomPrompt="1"/>
          </p:nvPr>
        </p:nvSpPr>
        <p:spPr>
          <a:xfrm>
            <a:off x="342000" y="1434985"/>
            <a:ext cx="5601600" cy="3064920"/>
          </a:xfrm>
          <a:prstGeom prst="rect">
            <a:avLst/>
          </a:prstGeom>
        </p:spPr>
        <p:txBody>
          <a:bodyPr tIns="0" rIns="0" bIns="0" anchor="ctr" anchorCtr="0">
            <a:noAutofit/>
          </a:bodyPr>
          <a:lstStyle>
            <a:lvl1pPr algn="l">
              <a:lnSpc>
                <a:spcPct val="100000"/>
              </a:lnSpc>
              <a:defRPr sz="5000" baseline="0">
                <a:solidFill>
                  <a:schemeClr val="bg1"/>
                </a:solidFill>
                <a:latin typeface="+mj-lt"/>
              </a:defRPr>
            </a:lvl1pPr>
          </a:lstStyle>
          <a:p>
            <a:r>
              <a:rPr lang="en-GB" dirty="0"/>
              <a:t>Headline goes here</a:t>
            </a:r>
            <a:endParaRPr lang="en-US" dirty="0"/>
          </a:p>
        </p:txBody>
      </p:sp>
      <p:cxnSp>
        <p:nvCxnSpPr>
          <p:cNvPr id="13" name="Straight Connector 12">
            <a:extLst>
              <a:ext uri="{FF2B5EF4-FFF2-40B4-BE49-F238E27FC236}">
                <a16:creationId xmlns:a16="http://schemas.microsoft.com/office/drawing/2014/main" id="{721541B5-D978-43B7-99D0-985770265812}"/>
              </a:ext>
            </a:extLst>
          </p:cNvPr>
          <p:cNvCxnSpPr>
            <a:cxnSpLocks/>
          </p:cNvCxnSpPr>
          <p:nvPr userDrawn="1"/>
        </p:nvCxnSpPr>
        <p:spPr>
          <a:xfrm>
            <a:off x="342000" y="1209368"/>
            <a:ext cx="56027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9E9CFBC-FA7D-46C4-878B-423C9F942A46}"/>
              </a:ext>
            </a:extLst>
          </p:cNvPr>
          <p:cNvCxnSpPr>
            <a:cxnSpLocks/>
          </p:cNvCxnSpPr>
          <p:nvPr userDrawn="1"/>
        </p:nvCxnSpPr>
        <p:spPr>
          <a:xfrm>
            <a:off x="342000" y="4726014"/>
            <a:ext cx="56027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C8739378-C977-4D44-A17B-F959F11141DA}"/>
              </a:ext>
            </a:extLst>
          </p:cNvPr>
          <p:cNvSpPr>
            <a:spLocks noGrp="1"/>
          </p:cNvSpPr>
          <p:nvPr>
            <p:ph type="body" sz="half" idx="2" hasCustomPrompt="1"/>
          </p:nvPr>
        </p:nvSpPr>
        <p:spPr>
          <a:xfrm>
            <a:off x="342000" y="706265"/>
            <a:ext cx="5601600" cy="277000"/>
          </a:xfrm>
          <a:prstGeom prst="rect">
            <a:avLst/>
          </a:prstGeom>
        </p:spPr>
        <p:txBody>
          <a:bodyPr anchor="ctr" anchorCtr="0">
            <a:noAutofit/>
          </a:bodyPr>
          <a:lstStyle>
            <a:lvl1pPr marL="0" indent="0" algn="l">
              <a:buNone/>
              <a:defRPr sz="2000" cap="all"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Date 2022 | Location</a:t>
            </a:r>
          </a:p>
        </p:txBody>
      </p:sp>
      <p:sp>
        <p:nvSpPr>
          <p:cNvPr id="16" name="Text Placeholder 3">
            <a:extLst>
              <a:ext uri="{FF2B5EF4-FFF2-40B4-BE49-F238E27FC236}">
                <a16:creationId xmlns:a16="http://schemas.microsoft.com/office/drawing/2014/main" id="{0DFC17AC-EE90-481F-ACF6-227B5E3AB293}"/>
              </a:ext>
            </a:extLst>
          </p:cNvPr>
          <p:cNvSpPr>
            <a:spLocks noGrp="1"/>
          </p:cNvSpPr>
          <p:nvPr>
            <p:ph type="body" sz="half" idx="10" hasCustomPrompt="1"/>
          </p:nvPr>
        </p:nvSpPr>
        <p:spPr>
          <a:xfrm>
            <a:off x="342000" y="4951631"/>
            <a:ext cx="5602711" cy="277000"/>
          </a:xfrm>
          <a:prstGeom prst="rect">
            <a:avLst/>
          </a:prstGeom>
        </p:spPr>
        <p:txBody>
          <a:bodyPr>
            <a:noAutofit/>
          </a:bodyPr>
          <a:lstStyle>
            <a:lvl1pPr marL="0" indent="0">
              <a:buNone/>
              <a:defRPr sz="2000" cap="all"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Name of presenter</a:t>
            </a:r>
          </a:p>
        </p:txBody>
      </p:sp>
      <p:sp>
        <p:nvSpPr>
          <p:cNvPr id="17" name="Rectangle 16">
            <a:extLst>
              <a:ext uri="{FF2B5EF4-FFF2-40B4-BE49-F238E27FC236}">
                <a16:creationId xmlns:a16="http://schemas.microsoft.com/office/drawing/2014/main" id="{1D2E1F14-FFCA-4641-B3C1-7497896BC71D}"/>
              </a:ext>
            </a:extLst>
          </p:cNvPr>
          <p:cNvSpPr/>
          <p:nvPr userDrawn="1"/>
        </p:nvSpPr>
        <p:spPr>
          <a:xfrm>
            <a:off x="6096000" y="0"/>
            <a:ext cx="6096000" cy="6857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AU" sz="1400" dirty="0"/>
          </a:p>
        </p:txBody>
      </p:sp>
      <p:grpSp>
        <p:nvGrpSpPr>
          <p:cNvPr id="8" name="Group 7">
            <a:extLst>
              <a:ext uri="{FF2B5EF4-FFF2-40B4-BE49-F238E27FC236}">
                <a16:creationId xmlns:a16="http://schemas.microsoft.com/office/drawing/2014/main" id="{CC3C3A5A-38A4-48EE-BDC9-CEBD361090C5}"/>
              </a:ext>
            </a:extLst>
          </p:cNvPr>
          <p:cNvGrpSpPr/>
          <p:nvPr userDrawn="1"/>
        </p:nvGrpSpPr>
        <p:grpSpPr>
          <a:xfrm>
            <a:off x="10430647" y="5978256"/>
            <a:ext cx="1404000" cy="612000"/>
            <a:chOff x="8946498" y="5965993"/>
            <a:chExt cx="1415115" cy="615782"/>
          </a:xfrm>
          <a:solidFill>
            <a:schemeClr val="bg1"/>
          </a:solidFill>
        </p:grpSpPr>
        <p:grpSp>
          <p:nvGrpSpPr>
            <p:cNvPr id="9" name="Group 8">
              <a:extLst>
                <a:ext uri="{FF2B5EF4-FFF2-40B4-BE49-F238E27FC236}">
                  <a16:creationId xmlns:a16="http://schemas.microsoft.com/office/drawing/2014/main" id="{3C504965-A8BE-441B-837B-C3972FF3F37F}"/>
                </a:ext>
              </a:extLst>
            </p:cNvPr>
            <p:cNvGrpSpPr/>
            <p:nvPr userDrawn="1"/>
          </p:nvGrpSpPr>
          <p:grpSpPr>
            <a:xfrm>
              <a:off x="9903814" y="5966170"/>
              <a:ext cx="286309" cy="176243"/>
              <a:chOff x="10171675" y="6328233"/>
              <a:chExt cx="731163" cy="454938"/>
            </a:xfrm>
            <a:grpFill/>
          </p:grpSpPr>
          <p:sp>
            <p:nvSpPr>
              <p:cNvPr id="36" name="Freeform: Shape 35">
                <a:extLst>
                  <a:ext uri="{FF2B5EF4-FFF2-40B4-BE49-F238E27FC236}">
                    <a16:creationId xmlns:a16="http://schemas.microsoft.com/office/drawing/2014/main" id="{C6E7A7E1-20F7-4CFF-AC12-DE865B15A6A7}"/>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7" name="Freeform: Shape 36">
                <a:extLst>
                  <a:ext uri="{FF2B5EF4-FFF2-40B4-BE49-F238E27FC236}">
                    <a16:creationId xmlns:a16="http://schemas.microsoft.com/office/drawing/2014/main" id="{CDF81D1B-F269-4F18-B185-624E18E4344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38" name="Group 37">
                <a:extLst>
                  <a:ext uri="{FF2B5EF4-FFF2-40B4-BE49-F238E27FC236}">
                    <a16:creationId xmlns:a16="http://schemas.microsoft.com/office/drawing/2014/main" id="{20D3D167-E8D5-43CB-9FA6-3CFB2A045CDB}"/>
                  </a:ext>
                </a:extLst>
              </p:cNvPr>
              <p:cNvGrpSpPr/>
              <p:nvPr userDrawn="1"/>
            </p:nvGrpSpPr>
            <p:grpSpPr>
              <a:xfrm>
                <a:off x="10499754" y="6374995"/>
                <a:ext cx="74948" cy="362489"/>
                <a:chOff x="11458342" y="5807359"/>
                <a:chExt cx="74948" cy="362489"/>
              </a:xfrm>
              <a:grpFill/>
            </p:grpSpPr>
            <p:sp>
              <p:nvSpPr>
                <p:cNvPr id="39" name="Freeform: Shape 38">
                  <a:extLst>
                    <a:ext uri="{FF2B5EF4-FFF2-40B4-BE49-F238E27FC236}">
                      <a16:creationId xmlns:a16="http://schemas.microsoft.com/office/drawing/2014/main" id="{37D364C5-E0A5-4196-8965-C1F151A598AD}"/>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02075F8E-F650-4350-8A76-F1AE4B82D6CC}"/>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grpSp>
          <p:nvGrpSpPr>
            <p:cNvPr id="10" name="Graphic 7">
              <a:extLst>
                <a:ext uri="{FF2B5EF4-FFF2-40B4-BE49-F238E27FC236}">
                  <a16:creationId xmlns:a16="http://schemas.microsoft.com/office/drawing/2014/main" id="{F95B40F0-BA38-4A3C-9F56-F3E7EF01F817}"/>
                </a:ext>
              </a:extLst>
            </p:cNvPr>
            <p:cNvGrpSpPr/>
            <p:nvPr userDrawn="1"/>
          </p:nvGrpSpPr>
          <p:grpSpPr>
            <a:xfrm>
              <a:off x="8946498" y="5965993"/>
              <a:ext cx="1415115" cy="615782"/>
              <a:chOff x="10413874" y="5284380"/>
              <a:chExt cx="1404005" cy="610947"/>
            </a:xfrm>
            <a:grpFill/>
          </p:grpSpPr>
          <p:sp>
            <p:nvSpPr>
              <p:cNvPr id="11" name="Freeform: Shape 10">
                <a:extLst>
                  <a:ext uri="{FF2B5EF4-FFF2-40B4-BE49-F238E27FC236}">
                    <a16:creationId xmlns:a16="http://schemas.microsoft.com/office/drawing/2014/main" id="{4D3873B6-7E49-4FA4-A485-2A05F8ED24E0}"/>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0DCBC653-3500-45BE-82B4-0B30667BF6A1}"/>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8E88FB24-0A84-49E6-AD45-B20898DA2A84}"/>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73E735C7-BBDB-4383-B576-EA6B069A50D2}"/>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8513D7BD-5E2D-4222-816D-2D68BDE3434A}"/>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4EEE22C1-6A99-4620-9C05-13F294CCB40B}"/>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4C527432-45FB-480D-B0C0-0249948365B0}"/>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E72C80B2-64AE-4A2A-8BD1-88CC62915F6E}"/>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81F94AF3-94A6-4E65-8CB5-19F3D9B7A50B}"/>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00660932-B385-4298-882F-2437756C8166}"/>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28D8EEAC-B1EB-472C-ABF3-4258E4329C33}"/>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77C0516B-4E4A-43A0-9327-BB35CD98E418}"/>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B60AE89E-5C91-4DAA-B609-E12A2CAC5F8D}"/>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BD37E12C-C4DE-4801-939E-C5D27732EFC1}"/>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B99B6137-9BD2-43C1-A7C1-7D6B77705535}"/>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5E021414-B51D-4DDA-83E9-024B6DB6A1BC}"/>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BCF9E852-0BE1-44F3-8CE5-C6398B44F51A}"/>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217359FC-0466-4863-9F90-D24297FA2E77}"/>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5BC10B69-D11E-4572-9520-56EB8B2F5B09}"/>
                  </a:ext>
                </a:extLst>
              </p:cNvPr>
              <p:cNvSpPr/>
              <p:nvPr/>
            </p:nvSpPr>
            <p:spPr>
              <a:xfrm>
                <a:off x="10417494" y="5703875"/>
                <a:ext cx="1396745" cy="191452"/>
              </a:xfrm>
              <a:custGeom>
                <a:avLst/>
                <a:gdLst>
                  <a:gd name="connsiteX0" fmla="*/ 1249105 w 1396745"/>
                  <a:gd name="connsiteY0" fmla="*/ 73244 h 191452"/>
                  <a:gd name="connsiteX1" fmla="*/ 1277680 w 1396745"/>
                  <a:gd name="connsiteY1" fmla="*/ 73244 h 191452"/>
                  <a:gd name="connsiteX2" fmla="*/ 1277680 w 1396745"/>
                  <a:gd name="connsiteY2" fmla="*/ 112583 h 191452"/>
                  <a:gd name="connsiteX3" fmla="*/ 1249105 w 1396745"/>
                  <a:gd name="connsiteY3" fmla="*/ 112583 h 191452"/>
                  <a:gd name="connsiteX4" fmla="*/ 1391980 w 1396745"/>
                  <a:gd name="connsiteY4" fmla="*/ 26762 h 191452"/>
                  <a:gd name="connsiteX5" fmla="*/ 1383979 w 1396745"/>
                  <a:gd name="connsiteY5" fmla="*/ 9903 h 191452"/>
                  <a:gd name="connsiteX6" fmla="*/ 1347117 w 1396745"/>
                  <a:gd name="connsiteY6" fmla="*/ 18285 h 191452"/>
                  <a:gd name="connsiteX7" fmla="*/ 1311779 w 1396745"/>
                  <a:gd name="connsiteY7" fmla="*/ 21143 h 191452"/>
                  <a:gd name="connsiteX8" fmla="*/ 1312541 w 1396745"/>
                  <a:gd name="connsiteY8" fmla="*/ 68768 h 191452"/>
                  <a:gd name="connsiteX9" fmla="*/ 1310541 w 1396745"/>
                  <a:gd name="connsiteY9" fmla="*/ 110868 h 191452"/>
                  <a:gd name="connsiteX10" fmla="*/ 1301016 w 1396745"/>
                  <a:gd name="connsiteY10" fmla="*/ 148968 h 191452"/>
                  <a:gd name="connsiteX11" fmla="*/ 1279394 w 1396745"/>
                  <a:gd name="connsiteY11" fmla="*/ 179067 h 191452"/>
                  <a:gd name="connsiteX12" fmla="*/ 1293015 w 1396745"/>
                  <a:gd name="connsiteY12" fmla="*/ 188592 h 191452"/>
                  <a:gd name="connsiteX13" fmla="*/ 1309874 w 1396745"/>
                  <a:gd name="connsiteY13" fmla="*/ 164589 h 191452"/>
                  <a:gd name="connsiteX14" fmla="*/ 1320542 w 1396745"/>
                  <a:gd name="connsiteY14" fmla="*/ 134300 h 191452"/>
                  <a:gd name="connsiteX15" fmla="*/ 1326924 w 1396745"/>
                  <a:gd name="connsiteY15" fmla="*/ 84103 h 191452"/>
                  <a:gd name="connsiteX16" fmla="*/ 1356642 w 1396745"/>
                  <a:gd name="connsiteY16" fmla="*/ 84103 h 191452"/>
                  <a:gd name="connsiteX17" fmla="*/ 1356642 w 1396745"/>
                  <a:gd name="connsiteY17" fmla="*/ 155540 h 191452"/>
                  <a:gd name="connsiteX18" fmla="*/ 1355785 w 1396745"/>
                  <a:gd name="connsiteY18" fmla="*/ 184115 h 191452"/>
                  <a:gd name="connsiteX19" fmla="*/ 1372644 w 1396745"/>
                  <a:gd name="connsiteY19" fmla="*/ 184115 h 191452"/>
                  <a:gd name="connsiteX20" fmla="*/ 1371882 w 1396745"/>
                  <a:gd name="connsiteY20" fmla="*/ 155540 h 191452"/>
                  <a:gd name="connsiteX21" fmla="*/ 1371882 w 1396745"/>
                  <a:gd name="connsiteY21" fmla="*/ 84103 h 191452"/>
                  <a:gd name="connsiteX22" fmla="*/ 1396742 w 1396745"/>
                  <a:gd name="connsiteY22" fmla="*/ 84960 h 191452"/>
                  <a:gd name="connsiteX23" fmla="*/ 1396742 w 1396745"/>
                  <a:gd name="connsiteY23" fmla="*/ 70863 h 191452"/>
                  <a:gd name="connsiteX24" fmla="*/ 1372644 w 1396745"/>
                  <a:gd name="connsiteY24" fmla="*/ 71720 h 191452"/>
                  <a:gd name="connsiteX25" fmla="*/ 1326924 w 1396745"/>
                  <a:gd name="connsiteY25" fmla="*/ 71720 h 191452"/>
                  <a:gd name="connsiteX26" fmla="*/ 1326924 w 1396745"/>
                  <a:gd name="connsiteY26" fmla="*/ 33620 h 191452"/>
                  <a:gd name="connsiteX27" fmla="*/ 1365024 w 1396745"/>
                  <a:gd name="connsiteY27" fmla="*/ 30001 h 191452"/>
                  <a:gd name="connsiteX28" fmla="*/ 1391504 w 1396745"/>
                  <a:gd name="connsiteY28" fmla="*/ 27239 h 191452"/>
                  <a:gd name="connsiteX29" fmla="*/ 1298444 w 1396745"/>
                  <a:gd name="connsiteY29" fmla="*/ 26381 h 191452"/>
                  <a:gd name="connsiteX30" fmla="*/ 1289681 w 1396745"/>
                  <a:gd name="connsiteY30" fmla="*/ 10379 h 191452"/>
                  <a:gd name="connsiteX31" fmla="*/ 1232531 w 1396745"/>
                  <a:gd name="connsiteY31" fmla="*/ 22381 h 191452"/>
                  <a:gd name="connsiteX32" fmla="*/ 1233293 w 1396745"/>
                  <a:gd name="connsiteY32" fmla="*/ 83341 h 191452"/>
                  <a:gd name="connsiteX33" fmla="*/ 1230436 w 1396745"/>
                  <a:gd name="connsiteY33" fmla="*/ 135538 h 191452"/>
                  <a:gd name="connsiteX34" fmla="*/ 1214815 w 1396745"/>
                  <a:gd name="connsiteY34" fmla="*/ 178019 h 191452"/>
                  <a:gd name="connsiteX35" fmla="*/ 1229293 w 1396745"/>
                  <a:gd name="connsiteY35" fmla="*/ 186116 h 191452"/>
                  <a:gd name="connsiteX36" fmla="*/ 1242152 w 1396745"/>
                  <a:gd name="connsiteY36" fmla="*/ 155636 h 191452"/>
                  <a:gd name="connsiteX37" fmla="*/ 1247771 w 1396745"/>
                  <a:gd name="connsiteY37" fmla="*/ 127061 h 191452"/>
                  <a:gd name="connsiteX38" fmla="*/ 1291872 w 1396745"/>
                  <a:gd name="connsiteY38" fmla="*/ 127061 h 191452"/>
                  <a:gd name="connsiteX39" fmla="*/ 1291015 w 1396745"/>
                  <a:gd name="connsiteY39" fmla="*/ 98486 h 191452"/>
                  <a:gd name="connsiteX40" fmla="*/ 1291872 w 1396745"/>
                  <a:gd name="connsiteY40" fmla="*/ 61624 h 191452"/>
                  <a:gd name="connsiteX41" fmla="*/ 1248533 w 1396745"/>
                  <a:gd name="connsiteY41" fmla="*/ 61624 h 191452"/>
                  <a:gd name="connsiteX42" fmla="*/ 1248533 w 1396745"/>
                  <a:gd name="connsiteY42" fmla="*/ 33049 h 191452"/>
                  <a:gd name="connsiteX43" fmla="*/ 1298254 w 1396745"/>
                  <a:gd name="connsiteY43" fmla="*/ 26572 h 191452"/>
                  <a:gd name="connsiteX44" fmla="*/ 1111183 w 1396745"/>
                  <a:gd name="connsiteY44" fmla="*/ 65910 h 191452"/>
                  <a:gd name="connsiteX45" fmla="*/ 1082608 w 1396745"/>
                  <a:gd name="connsiteY45" fmla="*/ 35430 h 191452"/>
                  <a:gd name="connsiteX46" fmla="*/ 1142806 w 1396745"/>
                  <a:gd name="connsiteY46" fmla="*/ 35430 h 191452"/>
                  <a:gd name="connsiteX47" fmla="*/ 1111469 w 1396745"/>
                  <a:gd name="connsiteY47" fmla="*/ 65910 h 191452"/>
                  <a:gd name="connsiteX48" fmla="*/ 1072226 w 1396745"/>
                  <a:gd name="connsiteY48" fmla="*/ 116488 h 191452"/>
                  <a:gd name="connsiteX49" fmla="*/ 1036126 w 1396745"/>
                  <a:gd name="connsiteY49" fmla="*/ 115631 h 191452"/>
                  <a:gd name="connsiteX50" fmla="*/ 1036126 w 1396745"/>
                  <a:gd name="connsiteY50" fmla="*/ 130109 h 191452"/>
                  <a:gd name="connsiteX51" fmla="*/ 1071368 w 1396745"/>
                  <a:gd name="connsiteY51" fmla="*/ 128489 h 191452"/>
                  <a:gd name="connsiteX52" fmla="*/ 1089847 w 1396745"/>
                  <a:gd name="connsiteY52" fmla="*/ 128489 h 191452"/>
                  <a:gd name="connsiteX53" fmla="*/ 1060129 w 1396745"/>
                  <a:gd name="connsiteY53" fmla="*/ 162970 h 191452"/>
                  <a:gd name="connsiteX54" fmla="*/ 1020028 w 1396745"/>
                  <a:gd name="connsiteY54" fmla="*/ 175067 h 191452"/>
                  <a:gd name="connsiteX55" fmla="*/ 1031554 w 1396745"/>
                  <a:gd name="connsiteY55" fmla="*/ 191450 h 191452"/>
                  <a:gd name="connsiteX56" fmla="*/ 1074893 w 1396745"/>
                  <a:gd name="connsiteY56" fmla="*/ 172400 h 191452"/>
                  <a:gd name="connsiteX57" fmla="*/ 1106611 w 1396745"/>
                  <a:gd name="connsiteY57" fmla="*/ 127442 h 191452"/>
                  <a:gd name="connsiteX58" fmla="*/ 1155569 w 1396745"/>
                  <a:gd name="connsiteY58" fmla="*/ 127442 h 191452"/>
                  <a:gd name="connsiteX59" fmla="*/ 1153093 w 1396745"/>
                  <a:gd name="connsiteY59" fmla="*/ 157922 h 191452"/>
                  <a:gd name="connsiteX60" fmla="*/ 1146711 w 1396745"/>
                  <a:gd name="connsiteY60" fmla="*/ 166780 h 191452"/>
                  <a:gd name="connsiteX61" fmla="*/ 1118136 w 1396745"/>
                  <a:gd name="connsiteY61" fmla="*/ 168399 h 191452"/>
                  <a:gd name="connsiteX62" fmla="*/ 1126137 w 1396745"/>
                  <a:gd name="connsiteY62" fmla="*/ 186020 h 191452"/>
                  <a:gd name="connsiteX63" fmla="*/ 1156617 w 1396745"/>
                  <a:gd name="connsiteY63" fmla="*/ 181258 h 191452"/>
                  <a:gd name="connsiteX64" fmla="*/ 1168333 w 1396745"/>
                  <a:gd name="connsiteY64" fmla="*/ 164399 h 191452"/>
                  <a:gd name="connsiteX65" fmla="*/ 1171095 w 1396745"/>
                  <a:gd name="connsiteY65" fmla="*/ 137443 h 191452"/>
                  <a:gd name="connsiteX66" fmla="*/ 1172714 w 1396745"/>
                  <a:gd name="connsiteY66" fmla="*/ 115440 h 191452"/>
                  <a:gd name="connsiteX67" fmla="*/ 1107754 w 1396745"/>
                  <a:gd name="connsiteY67" fmla="*/ 115440 h 191452"/>
                  <a:gd name="connsiteX68" fmla="*/ 1112993 w 1396745"/>
                  <a:gd name="connsiteY68" fmla="*/ 96200 h 191452"/>
                  <a:gd name="connsiteX69" fmla="*/ 1093943 w 1396745"/>
                  <a:gd name="connsiteY69" fmla="*/ 93818 h 191452"/>
                  <a:gd name="connsiteX70" fmla="*/ 1092323 w 1396745"/>
                  <a:gd name="connsiteY70" fmla="*/ 116297 h 191452"/>
                  <a:gd name="connsiteX71" fmla="*/ 1093943 w 1396745"/>
                  <a:gd name="connsiteY71" fmla="*/ 9903 h 191452"/>
                  <a:gd name="connsiteX72" fmla="*/ 1074893 w 1396745"/>
                  <a:gd name="connsiteY72" fmla="*/ 1045 h 191452"/>
                  <a:gd name="connsiteX73" fmla="*/ 1059653 w 1396745"/>
                  <a:gd name="connsiteY73" fmla="*/ 28763 h 191452"/>
                  <a:gd name="connsiteX74" fmla="*/ 1027268 w 1396745"/>
                  <a:gd name="connsiteY74" fmla="*/ 59624 h 191452"/>
                  <a:gd name="connsiteX75" fmla="*/ 1041650 w 1396745"/>
                  <a:gd name="connsiteY75" fmla="*/ 69149 h 191452"/>
                  <a:gd name="connsiteX76" fmla="*/ 1070225 w 1396745"/>
                  <a:gd name="connsiteY76" fmla="*/ 40574 h 191452"/>
                  <a:gd name="connsiteX77" fmla="*/ 1098800 w 1396745"/>
                  <a:gd name="connsiteY77" fmla="*/ 73530 h 191452"/>
                  <a:gd name="connsiteX78" fmla="*/ 1054700 w 1396745"/>
                  <a:gd name="connsiteY78" fmla="*/ 87151 h 191452"/>
                  <a:gd name="connsiteX79" fmla="*/ 1014599 w 1396745"/>
                  <a:gd name="connsiteY79" fmla="*/ 92009 h 191452"/>
                  <a:gd name="connsiteX80" fmla="*/ 1024124 w 1396745"/>
                  <a:gd name="connsiteY80" fmla="*/ 108773 h 191452"/>
                  <a:gd name="connsiteX81" fmla="*/ 1064987 w 1396745"/>
                  <a:gd name="connsiteY81" fmla="*/ 100010 h 191452"/>
                  <a:gd name="connsiteX82" fmla="*/ 1111564 w 1396745"/>
                  <a:gd name="connsiteY82" fmla="*/ 82293 h 191452"/>
                  <a:gd name="connsiteX83" fmla="*/ 1147664 w 1396745"/>
                  <a:gd name="connsiteY83" fmla="*/ 97628 h 191452"/>
                  <a:gd name="connsiteX84" fmla="*/ 1191764 w 1396745"/>
                  <a:gd name="connsiteY84" fmla="*/ 105629 h 191452"/>
                  <a:gd name="connsiteX85" fmla="*/ 1200623 w 1396745"/>
                  <a:gd name="connsiteY85" fmla="*/ 88770 h 191452"/>
                  <a:gd name="connsiteX86" fmla="*/ 1154903 w 1396745"/>
                  <a:gd name="connsiteY86" fmla="*/ 84389 h 191452"/>
                  <a:gd name="connsiteX87" fmla="*/ 1124423 w 1396745"/>
                  <a:gd name="connsiteY87" fmla="*/ 73530 h 191452"/>
                  <a:gd name="connsiteX88" fmla="*/ 1153664 w 1396745"/>
                  <a:gd name="connsiteY88" fmla="*/ 47813 h 191452"/>
                  <a:gd name="connsiteX89" fmla="*/ 1172714 w 1396745"/>
                  <a:gd name="connsiteY89" fmla="*/ 22190 h 191452"/>
                  <a:gd name="connsiteX90" fmla="*/ 1083656 w 1396745"/>
                  <a:gd name="connsiteY90" fmla="*/ 22190 h 191452"/>
                  <a:gd name="connsiteX91" fmla="*/ 1093943 w 1396745"/>
                  <a:gd name="connsiteY91" fmla="*/ 9903 h 191452"/>
                  <a:gd name="connsiteX92" fmla="*/ 909443 w 1396745"/>
                  <a:gd name="connsiteY92" fmla="*/ 106201 h 191452"/>
                  <a:gd name="connsiteX93" fmla="*/ 952782 w 1396745"/>
                  <a:gd name="connsiteY93" fmla="*/ 106201 h 191452"/>
                  <a:gd name="connsiteX94" fmla="*/ 952782 w 1396745"/>
                  <a:gd name="connsiteY94" fmla="*/ 117440 h 191452"/>
                  <a:gd name="connsiteX95" fmla="*/ 909443 w 1396745"/>
                  <a:gd name="connsiteY95" fmla="*/ 117440 h 191452"/>
                  <a:gd name="connsiteX96" fmla="*/ 909443 w 1396745"/>
                  <a:gd name="connsiteY96" fmla="*/ 130204 h 191452"/>
                  <a:gd name="connsiteX97" fmla="*/ 952782 w 1396745"/>
                  <a:gd name="connsiteY97" fmla="*/ 130204 h 191452"/>
                  <a:gd name="connsiteX98" fmla="*/ 952782 w 1396745"/>
                  <a:gd name="connsiteY98" fmla="*/ 142301 h 191452"/>
                  <a:gd name="connsiteX99" fmla="*/ 909443 w 1396745"/>
                  <a:gd name="connsiteY99" fmla="*/ 142301 h 191452"/>
                  <a:gd name="connsiteX100" fmla="*/ 854103 w 1396745"/>
                  <a:gd name="connsiteY100" fmla="*/ 54004 h 191452"/>
                  <a:gd name="connsiteX101" fmla="*/ 895061 w 1396745"/>
                  <a:gd name="connsiteY101" fmla="*/ 54004 h 191452"/>
                  <a:gd name="connsiteX102" fmla="*/ 895061 w 1396745"/>
                  <a:gd name="connsiteY102" fmla="*/ 70101 h 191452"/>
                  <a:gd name="connsiteX103" fmla="*/ 854103 w 1396745"/>
                  <a:gd name="connsiteY103" fmla="*/ 70101 h 191452"/>
                  <a:gd name="connsiteX104" fmla="*/ 909443 w 1396745"/>
                  <a:gd name="connsiteY104" fmla="*/ 54004 h 191452"/>
                  <a:gd name="connsiteX105" fmla="*/ 951068 w 1396745"/>
                  <a:gd name="connsiteY105" fmla="*/ 54004 h 191452"/>
                  <a:gd name="connsiteX106" fmla="*/ 951068 w 1396745"/>
                  <a:gd name="connsiteY106" fmla="*/ 70101 h 191452"/>
                  <a:gd name="connsiteX107" fmla="*/ 909443 w 1396745"/>
                  <a:gd name="connsiteY107" fmla="*/ 70101 h 191452"/>
                  <a:gd name="connsiteX108" fmla="*/ 968022 w 1396745"/>
                  <a:gd name="connsiteY108" fmla="*/ 117440 h 191452"/>
                  <a:gd name="connsiteX109" fmla="*/ 968879 w 1396745"/>
                  <a:gd name="connsiteY109" fmla="*/ 93342 h 191452"/>
                  <a:gd name="connsiteX110" fmla="*/ 909443 w 1396745"/>
                  <a:gd name="connsiteY110" fmla="*/ 93342 h 191452"/>
                  <a:gd name="connsiteX111" fmla="*/ 909443 w 1396745"/>
                  <a:gd name="connsiteY111" fmla="*/ 82865 h 191452"/>
                  <a:gd name="connsiteX112" fmla="*/ 967260 w 1396745"/>
                  <a:gd name="connsiteY112" fmla="*/ 82865 h 191452"/>
                  <a:gd name="connsiteX113" fmla="*/ 966403 w 1396745"/>
                  <a:gd name="connsiteY113" fmla="*/ 61243 h 191452"/>
                  <a:gd name="connsiteX114" fmla="*/ 967260 w 1396745"/>
                  <a:gd name="connsiteY114" fmla="*/ 41145 h 191452"/>
                  <a:gd name="connsiteX115" fmla="*/ 909443 w 1396745"/>
                  <a:gd name="connsiteY115" fmla="*/ 41145 h 191452"/>
                  <a:gd name="connsiteX116" fmla="*/ 909443 w 1396745"/>
                  <a:gd name="connsiteY116" fmla="*/ 30001 h 191452"/>
                  <a:gd name="connsiteX117" fmla="*/ 964022 w 1396745"/>
                  <a:gd name="connsiteY117" fmla="*/ 30001 h 191452"/>
                  <a:gd name="connsiteX118" fmla="*/ 992597 w 1396745"/>
                  <a:gd name="connsiteY118" fmla="*/ 30763 h 191452"/>
                  <a:gd name="connsiteX119" fmla="*/ 992597 w 1396745"/>
                  <a:gd name="connsiteY119" fmla="*/ 16285 h 191452"/>
                  <a:gd name="connsiteX120" fmla="*/ 964022 w 1396745"/>
                  <a:gd name="connsiteY120" fmla="*/ 17142 h 191452"/>
                  <a:gd name="connsiteX121" fmla="*/ 909443 w 1396745"/>
                  <a:gd name="connsiteY121" fmla="*/ 17142 h 191452"/>
                  <a:gd name="connsiteX122" fmla="*/ 910301 w 1396745"/>
                  <a:gd name="connsiteY122" fmla="*/ 2664 h 191452"/>
                  <a:gd name="connsiteX123" fmla="*/ 893918 w 1396745"/>
                  <a:gd name="connsiteY123" fmla="*/ 2664 h 191452"/>
                  <a:gd name="connsiteX124" fmla="*/ 894775 w 1396745"/>
                  <a:gd name="connsiteY124" fmla="*/ 17142 h 191452"/>
                  <a:gd name="connsiteX125" fmla="*/ 837244 w 1396745"/>
                  <a:gd name="connsiteY125" fmla="*/ 17142 h 191452"/>
                  <a:gd name="connsiteX126" fmla="*/ 814003 w 1396745"/>
                  <a:gd name="connsiteY126" fmla="*/ 16285 h 191452"/>
                  <a:gd name="connsiteX127" fmla="*/ 814003 w 1396745"/>
                  <a:gd name="connsiteY127" fmla="*/ 30763 h 191452"/>
                  <a:gd name="connsiteX128" fmla="*/ 838101 w 1396745"/>
                  <a:gd name="connsiteY128" fmla="*/ 30001 h 191452"/>
                  <a:gd name="connsiteX129" fmla="*/ 895251 w 1396745"/>
                  <a:gd name="connsiteY129" fmla="*/ 30001 h 191452"/>
                  <a:gd name="connsiteX130" fmla="*/ 895251 w 1396745"/>
                  <a:gd name="connsiteY130" fmla="*/ 41145 h 191452"/>
                  <a:gd name="connsiteX131" fmla="*/ 839053 w 1396745"/>
                  <a:gd name="connsiteY131" fmla="*/ 41145 h 191452"/>
                  <a:gd name="connsiteX132" fmla="*/ 839911 w 1396745"/>
                  <a:gd name="connsiteY132" fmla="*/ 61243 h 191452"/>
                  <a:gd name="connsiteX133" fmla="*/ 839053 w 1396745"/>
                  <a:gd name="connsiteY133" fmla="*/ 82865 h 191452"/>
                  <a:gd name="connsiteX134" fmla="*/ 895251 w 1396745"/>
                  <a:gd name="connsiteY134" fmla="*/ 82865 h 191452"/>
                  <a:gd name="connsiteX135" fmla="*/ 895251 w 1396745"/>
                  <a:gd name="connsiteY135" fmla="*/ 93342 h 191452"/>
                  <a:gd name="connsiteX136" fmla="*/ 848483 w 1396745"/>
                  <a:gd name="connsiteY136" fmla="*/ 93342 h 191452"/>
                  <a:gd name="connsiteX137" fmla="*/ 829433 w 1396745"/>
                  <a:gd name="connsiteY137" fmla="*/ 92580 h 191452"/>
                  <a:gd name="connsiteX138" fmla="*/ 829433 w 1396745"/>
                  <a:gd name="connsiteY138" fmla="*/ 106963 h 191452"/>
                  <a:gd name="connsiteX139" fmla="*/ 848483 w 1396745"/>
                  <a:gd name="connsiteY139" fmla="*/ 106201 h 191452"/>
                  <a:gd name="connsiteX140" fmla="*/ 895061 w 1396745"/>
                  <a:gd name="connsiteY140" fmla="*/ 106201 h 191452"/>
                  <a:gd name="connsiteX141" fmla="*/ 895061 w 1396745"/>
                  <a:gd name="connsiteY141" fmla="*/ 117440 h 191452"/>
                  <a:gd name="connsiteX142" fmla="*/ 834863 w 1396745"/>
                  <a:gd name="connsiteY142" fmla="*/ 117440 h 191452"/>
                  <a:gd name="connsiteX143" fmla="*/ 814765 w 1396745"/>
                  <a:gd name="connsiteY143" fmla="*/ 116583 h 191452"/>
                  <a:gd name="connsiteX144" fmla="*/ 814765 w 1396745"/>
                  <a:gd name="connsiteY144" fmla="*/ 131061 h 191452"/>
                  <a:gd name="connsiteX145" fmla="*/ 834863 w 1396745"/>
                  <a:gd name="connsiteY145" fmla="*/ 130204 h 191452"/>
                  <a:gd name="connsiteX146" fmla="*/ 895061 w 1396745"/>
                  <a:gd name="connsiteY146" fmla="*/ 130204 h 191452"/>
                  <a:gd name="connsiteX147" fmla="*/ 895061 w 1396745"/>
                  <a:gd name="connsiteY147" fmla="*/ 142301 h 191452"/>
                  <a:gd name="connsiteX148" fmla="*/ 850103 w 1396745"/>
                  <a:gd name="connsiteY148" fmla="*/ 142301 h 191452"/>
                  <a:gd name="connsiteX149" fmla="*/ 829243 w 1396745"/>
                  <a:gd name="connsiteY149" fmla="*/ 141443 h 191452"/>
                  <a:gd name="connsiteX150" fmla="*/ 829243 w 1396745"/>
                  <a:gd name="connsiteY150" fmla="*/ 155921 h 191452"/>
                  <a:gd name="connsiteX151" fmla="*/ 850103 w 1396745"/>
                  <a:gd name="connsiteY151" fmla="*/ 155159 h 191452"/>
                  <a:gd name="connsiteX152" fmla="*/ 895061 w 1396745"/>
                  <a:gd name="connsiteY152" fmla="*/ 155159 h 191452"/>
                  <a:gd name="connsiteX153" fmla="*/ 895061 w 1396745"/>
                  <a:gd name="connsiteY153" fmla="*/ 165542 h 191452"/>
                  <a:gd name="connsiteX154" fmla="*/ 890203 w 1396745"/>
                  <a:gd name="connsiteY154" fmla="*/ 170399 h 191452"/>
                  <a:gd name="connsiteX155" fmla="*/ 871153 w 1396745"/>
                  <a:gd name="connsiteY155" fmla="*/ 171161 h 191452"/>
                  <a:gd name="connsiteX156" fmla="*/ 879154 w 1396745"/>
                  <a:gd name="connsiteY156" fmla="*/ 188783 h 191452"/>
                  <a:gd name="connsiteX157" fmla="*/ 902871 w 1396745"/>
                  <a:gd name="connsiteY157" fmla="*/ 183163 h 191452"/>
                  <a:gd name="connsiteX158" fmla="*/ 909634 w 1396745"/>
                  <a:gd name="connsiteY158" fmla="*/ 170399 h 191452"/>
                  <a:gd name="connsiteX159" fmla="*/ 909634 w 1396745"/>
                  <a:gd name="connsiteY159" fmla="*/ 155159 h 191452"/>
                  <a:gd name="connsiteX160" fmla="*/ 952972 w 1396745"/>
                  <a:gd name="connsiteY160" fmla="*/ 155159 h 191452"/>
                  <a:gd name="connsiteX161" fmla="*/ 952972 w 1396745"/>
                  <a:gd name="connsiteY161" fmla="*/ 162875 h 191452"/>
                  <a:gd name="connsiteX162" fmla="*/ 969070 w 1396745"/>
                  <a:gd name="connsiteY162" fmla="*/ 162875 h 191452"/>
                  <a:gd name="connsiteX163" fmla="*/ 968213 w 1396745"/>
                  <a:gd name="connsiteY163" fmla="*/ 129918 h 191452"/>
                  <a:gd name="connsiteX164" fmla="*/ 994692 w 1396745"/>
                  <a:gd name="connsiteY164" fmla="*/ 130775 h 191452"/>
                  <a:gd name="connsiteX165" fmla="*/ 994692 w 1396745"/>
                  <a:gd name="connsiteY165" fmla="*/ 116583 h 191452"/>
                  <a:gd name="connsiteX166" fmla="*/ 968213 w 1396745"/>
                  <a:gd name="connsiteY166" fmla="*/ 117440 h 191452"/>
                  <a:gd name="connsiteX167" fmla="*/ 631980 w 1396745"/>
                  <a:gd name="connsiteY167" fmla="*/ 25143 h 191452"/>
                  <a:gd name="connsiteX168" fmla="*/ 614168 w 1396745"/>
                  <a:gd name="connsiteY168" fmla="*/ 25143 h 191452"/>
                  <a:gd name="connsiteX169" fmla="*/ 614930 w 1396745"/>
                  <a:gd name="connsiteY169" fmla="*/ 43622 h 191452"/>
                  <a:gd name="connsiteX170" fmla="*/ 614930 w 1396745"/>
                  <a:gd name="connsiteY170" fmla="*/ 115250 h 191452"/>
                  <a:gd name="connsiteX171" fmla="*/ 614168 w 1396745"/>
                  <a:gd name="connsiteY171" fmla="*/ 141729 h 191452"/>
                  <a:gd name="connsiteX172" fmla="*/ 630932 w 1396745"/>
                  <a:gd name="connsiteY172" fmla="*/ 141729 h 191452"/>
                  <a:gd name="connsiteX173" fmla="*/ 630170 w 1396745"/>
                  <a:gd name="connsiteY173" fmla="*/ 114488 h 191452"/>
                  <a:gd name="connsiteX174" fmla="*/ 630170 w 1396745"/>
                  <a:gd name="connsiteY174" fmla="*/ 44384 h 191452"/>
                  <a:gd name="connsiteX175" fmla="*/ 631790 w 1396745"/>
                  <a:gd name="connsiteY175" fmla="*/ 25334 h 191452"/>
                  <a:gd name="connsiteX176" fmla="*/ 669890 w 1396745"/>
                  <a:gd name="connsiteY176" fmla="*/ 6284 h 191452"/>
                  <a:gd name="connsiteX177" fmla="*/ 651411 w 1396745"/>
                  <a:gd name="connsiteY177" fmla="*/ 3807 h 191452"/>
                  <a:gd name="connsiteX178" fmla="*/ 652173 w 1396745"/>
                  <a:gd name="connsiteY178" fmla="*/ 29525 h 191452"/>
                  <a:gd name="connsiteX179" fmla="*/ 652173 w 1396745"/>
                  <a:gd name="connsiteY179" fmla="*/ 103820 h 191452"/>
                  <a:gd name="connsiteX180" fmla="*/ 644553 w 1396745"/>
                  <a:gd name="connsiteY180" fmla="*/ 141920 h 191452"/>
                  <a:gd name="connsiteX181" fmla="*/ 630170 w 1396745"/>
                  <a:gd name="connsiteY181" fmla="*/ 160970 h 191452"/>
                  <a:gd name="connsiteX182" fmla="*/ 607310 w 1396745"/>
                  <a:gd name="connsiteY182" fmla="*/ 177829 h 191452"/>
                  <a:gd name="connsiteX183" fmla="*/ 622550 w 1396745"/>
                  <a:gd name="connsiteY183" fmla="*/ 189068 h 191452"/>
                  <a:gd name="connsiteX184" fmla="*/ 659031 w 1396745"/>
                  <a:gd name="connsiteY184" fmla="*/ 148968 h 191452"/>
                  <a:gd name="connsiteX185" fmla="*/ 667413 w 1396745"/>
                  <a:gd name="connsiteY185" fmla="*/ 102486 h 191452"/>
                  <a:gd name="connsiteX186" fmla="*/ 667413 w 1396745"/>
                  <a:gd name="connsiteY186" fmla="*/ 30001 h 191452"/>
                  <a:gd name="connsiteX187" fmla="*/ 669890 w 1396745"/>
                  <a:gd name="connsiteY187" fmla="*/ 5903 h 191452"/>
                  <a:gd name="connsiteX188" fmla="*/ 702751 w 1396745"/>
                  <a:gd name="connsiteY188" fmla="*/ 14761 h 191452"/>
                  <a:gd name="connsiteX189" fmla="*/ 681129 w 1396745"/>
                  <a:gd name="connsiteY189" fmla="*/ 13904 h 191452"/>
                  <a:gd name="connsiteX190" fmla="*/ 681129 w 1396745"/>
                  <a:gd name="connsiteY190" fmla="*/ 28382 h 191452"/>
                  <a:gd name="connsiteX191" fmla="*/ 702751 w 1396745"/>
                  <a:gd name="connsiteY191" fmla="*/ 27524 h 191452"/>
                  <a:gd name="connsiteX192" fmla="*/ 728373 w 1396745"/>
                  <a:gd name="connsiteY192" fmla="*/ 27524 h 191452"/>
                  <a:gd name="connsiteX193" fmla="*/ 728373 w 1396745"/>
                  <a:gd name="connsiteY193" fmla="*/ 58100 h 191452"/>
                  <a:gd name="connsiteX194" fmla="*/ 685511 w 1396745"/>
                  <a:gd name="connsiteY194" fmla="*/ 58100 h 191452"/>
                  <a:gd name="connsiteX195" fmla="*/ 686368 w 1396745"/>
                  <a:gd name="connsiteY195" fmla="*/ 83817 h 191452"/>
                  <a:gd name="connsiteX196" fmla="*/ 686368 w 1396745"/>
                  <a:gd name="connsiteY196" fmla="*/ 131442 h 191452"/>
                  <a:gd name="connsiteX197" fmla="*/ 685511 w 1396745"/>
                  <a:gd name="connsiteY197" fmla="*/ 161065 h 191452"/>
                  <a:gd name="connsiteX198" fmla="*/ 701608 w 1396745"/>
                  <a:gd name="connsiteY198" fmla="*/ 161065 h 191452"/>
                  <a:gd name="connsiteX199" fmla="*/ 701608 w 1396745"/>
                  <a:gd name="connsiteY199" fmla="*/ 70863 h 191452"/>
                  <a:gd name="connsiteX200" fmla="*/ 727992 w 1396745"/>
                  <a:gd name="connsiteY200" fmla="*/ 70863 h 191452"/>
                  <a:gd name="connsiteX201" fmla="*/ 727992 w 1396745"/>
                  <a:gd name="connsiteY201" fmla="*/ 155921 h 191452"/>
                  <a:gd name="connsiteX202" fmla="*/ 727230 w 1396745"/>
                  <a:gd name="connsiteY202" fmla="*/ 187163 h 191452"/>
                  <a:gd name="connsiteX203" fmla="*/ 744089 w 1396745"/>
                  <a:gd name="connsiteY203" fmla="*/ 187163 h 191452"/>
                  <a:gd name="connsiteX204" fmla="*/ 743232 w 1396745"/>
                  <a:gd name="connsiteY204" fmla="*/ 156683 h 191452"/>
                  <a:gd name="connsiteX205" fmla="*/ 743232 w 1396745"/>
                  <a:gd name="connsiteY205" fmla="*/ 70958 h 191452"/>
                  <a:gd name="connsiteX206" fmla="*/ 771331 w 1396745"/>
                  <a:gd name="connsiteY206" fmla="*/ 70958 h 191452"/>
                  <a:gd name="connsiteX207" fmla="*/ 771331 w 1396745"/>
                  <a:gd name="connsiteY207" fmla="*/ 134300 h 191452"/>
                  <a:gd name="connsiteX208" fmla="*/ 752947 w 1396745"/>
                  <a:gd name="connsiteY208" fmla="*/ 139919 h 191452"/>
                  <a:gd name="connsiteX209" fmla="*/ 759329 w 1396745"/>
                  <a:gd name="connsiteY209" fmla="*/ 157541 h 191452"/>
                  <a:gd name="connsiteX210" fmla="*/ 778951 w 1396745"/>
                  <a:gd name="connsiteY210" fmla="*/ 152302 h 191452"/>
                  <a:gd name="connsiteX211" fmla="*/ 786571 w 1396745"/>
                  <a:gd name="connsiteY211" fmla="*/ 135824 h 191452"/>
                  <a:gd name="connsiteX212" fmla="*/ 786571 w 1396745"/>
                  <a:gd name="connsiteY212" fmla="*/ 83722 h 191452"/>
                  <a:gd name="connsiteX213" fmla="*/ 787428 w 1396745"/>
                  <a:gd name="connsiteY213" fmla="*/ 58004 h 191452"/>
                  <a:gd name="connsiteX214" fmla="*/ 743232 w 1396745"/>
                  <a:gd name="connsiteY214" fmla="*/ 58004 h 191452"/>
                  <a:gd name="connsiteX215" fmla="*/ 743232 w 1396745"/>
                  <a:gd name="connsiteY215" fmla="*/ 27524 h 191452"/>
                  <a:gd name="connsiteX216" fmla="*/ 770093 w 1396745"/>
                  <a:gd name="connsiteY216" fmla="*/ 27524 h 191452"/>
                  <a:gd name="connsiteX217" fmla="*/ 793334 w 1396745"/>
                  <a:gd name="connsiteY217" fmla="*/ 28382 h 191452"/>
                  <a:gd name="connsiteX218" fmla="*/ 793334 w 1396745"/>
                  <a:gd name="connsiteY218" fmla="*/ 13904 h 191452"/>
                  <a:gd name="connsiteX219" fmla="*/ 770093 w 1396745"/>
                  <a:gd name="connsiteY219" fmla="*/ 14761 h 191452"/>
                  <a:gd name="connsiteX220" fmla="*/ 524919 w 1396745"/>
                  <a:gd name="connsiteY220" fmla="*/ 36383 h 191452"/>
                  <a:gd name="connsiteX221" fmla="*/ 557018 w 1396745"/>
                  <a:gd name="connsiteY221" fmla="*/ 36383 h 191452"/>
                  <a:gd name="connsiteX222" fmla="*/ 557018 w 1396745"/>
                  <a:gd name="connsiteY222" fmla="*/ 55433 h 191452"/>
                  <a:gd name="connsiteX223" fmla="*/ 524919 w 1396745"/>
                  <a:gd name="connsiteY223" fmla="*/ 55433 h 191452"/>
                  <a:gd name="connsiteX224" fmla="*/ 524919 w 1396745"/>
                  <a:gd name="connsiteY224" fmla="*/ 66101 h 191452"/>
                  <a:gd name="connsiteX225" fmla="*/ 557018 w 1396745"/>
                  <a:gd name="connsiteY225" fmla="*/ 66101 h 191452"/>
                  <a:gd name="connsiteX226" fmla="*/ 557018 w 1396745"/>
                  <a:gd name="connsiteY226" fmla="*/ 86103 h 191452"/>
                  <a:gd name="connsiteX227" fmla="*/ 524919 w 1396745"/>
                  <a:gd name="connsiteY227" fmla="*/ 86103 h 191452"/>
                  <a:gd name="connsiteX228" fmla="*/ 460720 w 1396745"/>
                  <a:gd name="connsiteY228" fmla="*/ 11522 h 191452"/>
                  <a:gd name="connsiteX229" fmla="*/ 446338 w 1396745"/>
                  <a:gd name="connsiteY229" fmla="*/ 1997 h 191452"/>
                  <a:gd name="connsiteX230" fmla="*/ 407000 w 1396745"/>
                  <a:gd name="connsiteY230" fmla="*/ 49622 h 191452"/>
                  <a:gd name="connsiteX231" fmla="*/ 418239 w 1396745"/>
                  <a:gd name="connsiteY231" fmla="*/ 60005 h 191452"/>
                  <a:gd name="connsiteX232" fmla="*/ 442337 w 1396745"/>
                  <a:gd name="connsiteY232" fmla="*/ 33144 h 191452"/>
                  <a:gd name="connsiteX233" fmla="*/ 460720 w 1396745"/>
                  <a:gd name="connsiteY233" fmla="*/ 11903 h 191452"/>
                  <a:gd name="connsiteX234" fmla="*/ 463959 w 1396745"/>
                  <a:gd name="connsiteY234" fmla="*/ 59528 h 191452"/>
                  <a:gd name="connsiteX235" fmla="*/ 448719 w 1396745"/>
                  <a:gd name="connsiteY235" fmla="*/ 49051 h 191452"/>
                  <a:gd name="connsiteX236" fmla="*/ 427859 w 1396745"/>
                  <a:gd name="connsiteY236" fmla="*/ 82769 h 191452"/>
                  <a:gd name="connsiteX237" fmla="*/ 403761 w 1396745"/>
                  <a:gd name="connsiteY237" fmla="*/ 107630 h 191452"/>
                  <a:gd name="connsiteX238" fmla="*/ 415001 w 1396745"/>
                  <a:gd name="connsiteY238" fmla="*/ 118107 h 191452"/>
                  <a:gd name="connsiteX239" fmla="*/ 431098 w 1396745"/>
                  <a:gd name="connsiteY239" fmla="*/ 100391 h 191452"/>
                  <a:gd name="connsiteX240" fmla="*/ 431098 w 1396745"/>
                  <a:gd name="connsiteY240" fmla="*/ 151730 h 191452"/>
                  <a:gd name="connsiteX241" fmla="*/ 430240 w 1396745"/>
                  <a:gd name="connsiteY241" fmla="*/ 190307 h 191452"/>
                  <a:gd name="connsiteX242" fmla="*/ 446242 w 1396745"/>
                  <a:gd name="connsiteY242" fmla="*/ 190307 h 191452"/>
                  <a:gd name="connsiteX243" fmla="*/ 445385 w 1396745"/>
                  <a:gd name="connsiteY243" fmla="*/ 151730 h 191452"/>
                  <a:gd name="connsiteX244" fmla="*/ 444623 w 1396745"/>
                  <a:gd name="connsiteY244" fmla="*/ 84389 h 191452"/>
                  <a:gd name="connsiteX245" fmla="*/ 463673 w 1396745"/>
                  <a:gd name="connsiteY245" fmla="*/ 59528 h 191452"/>
                  <a:gd name="connsiteX246" fmla="*/ 495010 w 1396745"/>
                  <a:gd name="connsiteY246" fmla="*/ 26572 h 191452"/>
                  <a:gd name="connsiteX247" fmla="*/ 469293 w 1396745"/>
                  <a:gd name="connsiteY247" fmla="*/ 25810 h 191452"/>
                  <a:gd name="connsiteX248" fmla="*/ 469293 w 1396745"/>
                  <a:gd name="connsiteY248" fmla="*/ 37145 h 191452"/>
                  <a:gd name="connsiteX249" fmla="*/ 495010 w 1396745"/>
                  <a:gd name="connsiteY249" fmla="*/ 36383 h 191452"/>
                  <a:gd name="connsiteX250" fmla="*/ 510155 w 1396745"/>
                  <a:gd name="connsiteY250" fmla="*/ 36383 h 191452"/>
                  <a:gd name="connsiteX251" fmla="*/ 510155 w 1396745"/>
                  <a:gd name="connsiteY251" fmla="*/ 55433 h 191452"/>
                  <a:gd name="connsiteX252" fmla="*/ 489677 w 1396745"/>
                  <a:gd name="connsiteY252" fmla="*/ 55433 h 191452"/>
                  <a:gd name="connsiteX253" fmla="*/ 464721 w 1396745"/>
                  <a:gd name="connsiteY253" fmla="*/ 54671 h 191452"/>
                  <a:gd name="connsiteX254" fmla="*/ 464721 w 1396745"/>
                  <a:gd name="connsiteY254" fmla="*/ 66672 h 191452"/>
                  <a:gd name="connsiteX255" fmla="*/ 489677 w 1396745"/>
                  <a:gd name="connsiteY255" fmla="*/ 65910 h 191452"/>
                  <a:gd name="connsiteX256" fmla="*/ 510441 w 1396745"/>
                  <a:gd name="connsiteY256" fmla="*/ 65910 h 191452"/>
                  <a:gd name="connsiteX257" fmla="*/ 510441 w 1396745"/>
                  <a:gd name="connsiteY257" fmla="*/ 85913 h 191452"/>
                  <a:gd name="connsiteX258" fmla="*/ 492820 w 1396745"/>
                  <a:gd name="connsiteY258" fmla="*/ 85913 h 191452"/>
                  <a:gd name="connsiteX259" fmla="*/ 469579 w 1396745"/>
                  <a:gd name="connsiteY259" fmla="*/ 85151 h 191452"/>
                  <a:gd name="connsiteX260" fmla="*/ 469579 w 1396745"/>
                  <a:gd name="connsiteY260" fmla="*/ 98009 h 191452"/>
                  <a:gd name="connsiteX261" fmla="*/ 492820 w 1396745"/>
                  <a:gd name="connsiteY261" fmla="*/ 97152 h 191452"/>
                  <a:gd name="connsiteX262" fmla="*/ 510441 w 1396745"/>
                  <a:gd name="connsiteY262" fmla="*/ 97152 h 191452"/>
                  <a:gd name="connsiteX263" fmla="*/ 510441 w 1396745"/>
                  <a:gd name="connsiteY263" fmla="*/ 115631 h 191452"/>
                  <a:gd name="connsiteX264" fmla="*/ 488819 w 1396745"/>
                  <a:gd name="connsiteY264" fmla="*/ 115631 h 191452"/>
                  <a:gd name="connsiteX265" fmla="*/ 462340 w 1396745"/>
                  <a:gd name="connsiteY265" fmla="*/ 114773 h 191452"/>
                  <a:gd name="connsiteX266" fmla="*/ 462340 w 1396745"/>
                  <a:gd name="connsiteY266" fmla="*/ 127632 h 191452"/>
                  <a:gd name="connsiteX267" fmla="*/ 488819 w 1396745"/>
                  <a:gd name="connsiteY267" fmla="*/ 126870 h 191452"/>
                  <a:gd name="connsiteX268" fmla="*/ 510441 w 1396745"/>
                  <a:gd name="connsiteY268" fmla="*/ 126870 h 191452"/>
                  <a:gd name="connsiteX269" fmla="*/ 510441 w 1396745"/>
                  <a:gd name="connsiteY269" fmla="*/ 144491 h 191452"/>
                  <a:gd name="connsiteX270" fmla="*/ 482437 w 1396745"/>
                  <a:gd name="connsiteY270" fmla="*/ 144491 h 191452"/>
                  <a:gd name="connsiteX271" fmla="*/ 453862 w 1396745"/>
                  <a:gd name="connsiteY271" fmla="*/ 143729 h 191452"/>
                  <a:gd name="connsiteX272" fmla="*/ 453862 w 1396745"/>
                  <a:gd name="connsiteY272" fmla="*/ 155731 h 191452"/>
                  <a:gd name="connsiteX273" fmla="*/ 482437 w 1396745"/>
                  <a:gd name="connsiteY273" fmla="*/ 154969 h 191452"/>
                  <a:gd name="connsiteX274" fmla="*/ 510441 w 1396745"/>
                  <a:gd name="connsiteY274" fmla="*/ 154969 h 191452"/>
                  <a:gd name="connsiteX275" fmla="*/ 509679 w 1396745"/>
                  <a:gd name="connsiteY275" fmla="*/ 189449 h 191452"/>
                  <a:gd name="connsiteX276" fmla="*/ 525776 w 1396745"/>
                  <a:gd name="connsiteY276" fmla="*/ 189449 h 191452"/>
                  <a:gd name="connsiteX277" fmla="*/ 524919 w 1396745"/>
                  <a:gd name="connsiteY277" fmla="*/ 154969 h 191452"/>
                  <a:gd name="connsiteX278" fmla="*/ 558638 w 1396745"/>
                  <a:gd name="connsiteY278" fmla="*/ 154969 h 191452"/>
                  <a:gd name="connsiteX279" fmla="*/ 591499 w 1396745"/>
                  <a:gd name="connsiteY279" fmla="*/ 155731 h 191452"/>
                  <a:gd name="connsiteX280" fmla="*/ 591499 w 1396745"/>
                  <a:gd name="connsiteY280" fmla="*/ 143825 h 191452"/>
                  <a:gd name="connsiteX281" fmla="*/ 557876 w 1396745"/>
                  <a:gd name="connsiteY281" fmla="*/ 144587 h 191452"/>
                  <a:gd name="connsiteX282" fmla="*/ 524919 w 1396745"/>
                  <a:gd name="connsiteY282" fmla="*/ 144587 h 191452"/>
                  <a:gd name="connsiteX283" fmla="*/ 524919 w 1396745"/>
                  <a:gd name="connsiteY283" fmla="*/ 127061 h 191452"/>
                  <a:gd name="connsiteX284" fmla="*/ 552256 w 1396745"/>
                  <a:gd name="connsiteY284" fmla="*/ 127061 h 191452"/>
                  <a:gd name="connsiteX285" fmla="*/ 575497 w 1396745"/>
                  <a:gd name="connsiteY285" fmla="*/ 127823 h 191452"/>
                  <a:gd name="connsiteX286" fmla="*/ 575497 w 1396745"/>
                  <a:gd name="connsiteY286" fmla="*/ 115250 h 191452"/>
                  <a:gd name="connsiteX287" fmla="*/ 552256 w 1396745"/>
                  <a:gd name="connsiteY287" fmla="*/ 116107 h 191452"/>
                  <a:gd name="connsiteX288" fmla="*/ 524919 w 1396745"/>
                  <a:gd name="connsiteY288" fmla="*/ 116107 h 191452"/>
                  <a:gd name="connsiteX289" fmla="*/ 524919 w 1396745"/>
                  <a:gd name="connsiteY289" fmla="*/ 97343 h 191452"/>
                  <a:gd name="connsiteX290" fmla="*/ 572544 w 1396745"/>
                  <a:gd name="connsiteY290" fmla="*/ 97343 h 191452"/>
                  <a:gd name="connsiteX291" fmla="*/ 571782 w 1396745"/>
                  <a:gd name="connsiteY291" fmla="*/ 66101 h 191452"/>
                  <a:gd name="connsiteX292" fmla="*/ 590165 w 1396745"/>
                  <a:gd name="connsiteY292" fmla="*/ 66863 h 191452"/>
                  <a:gd name="connsiteX293" fmla="*/ 590165 w 1396745"/>
                  <a:gd name="connsiteY293" fmla="*/ 54861 h 191452"/>
                  <a:gd name="connsiteX294" fmla="*/ 571782 w 1396745"/>
                  <a:gd name="connsiteY294" fmla="*/ 55623 h 191452"/>
                  <a:gd name="connsiteX295" fmla="*/ 572544 w 1396745"/>
                  <a:gd name="connsiteY295" fmla="*/ 25905 h 191452"/>
                  <a:gd name="connsiteX296" fmla="*/ 524919 w 1396745"/>
                  <a:gd name="connsiteY296" fmla="*/ 25905 h 191452"/>
                  <a:gd name="connsiteX297" fmla="*/ 525776 w 1396745"/>
                  <a:gd name="connsiteY297" fmla="*/ 4283 h 191452"/>
                  <a:gd name="connsiteX298" fmla="*/ 509679 w 1396745"/>
                  <a:gd name="connsiteY298" fmla="*/ 4283 h 191452"/>
                  <a:gd name="connsiteX299" fmla="*/ 510441 w 1396745"/>
                  <a:gd name="connsiteY299" fmla="*/ 25905 h 191452"/>
                  <a:gd name="connsiteX300" fmla="*/ 286508 w 1396745"/>
                  <a:gd name="connsiteY300" fmla="*/ 78102 h 191452"/>
                  <a:gd name="connsiteX301" fmla="*/ 307368 w 1396745"/>
                  <a:gd name="connsiteY301" fmla="*/ 77245 h 191452"/>
                  <a:gd name="connsiteX302" fmla="*/ 321846 w 1396745"/>
                  <a:gd name="connsiteY302" fmla="*/ 77245 h 191452"/>
                  <a:gd name="connsiteX303" fmla="*/ 321846 w 1396745"/>
                  <a:gd name="connsiteY303" fmla="*/ 158303 h 191452"/>
                  <a:gd name="connsiteX304" fmla="*/ 299367 w 1396745"/>
                  <a:gd name="connsiteY304" fmla="*/ 158303 h 191452"/>
                  <a:gd name="connsiteX305" fmla="*/ 272887 w 1396745"/>
                  <a:gd name="connsiteY305" fmla="*/ 157541 h 191452"/>
                  <a:gd name="connsiteX306" fmla="*/ 272887 w 1396745"/>
                  <a:gd name="connsiteY306" fmla="*/ 172400 h 191452"/>
                  <a:gd name="connsiteX307" fmla="*/ 299367 w 1396745"/>
                  <a:gd name="connsiteY307" fmla="*/ 171542 h 191452"/>
                  <a:gd name="connsiteX308" fmla="*/ 360517 w 1396745"/>
                  <a:gd name="connsiteY308" fmla="*/ 171542 h 191452"/>
                  <a:gd name="connsiteX309" fmla="*/ 386235 w 1396745"/>
                  <a:gd name="connsiteY309" fmla="*/ 172400 h 191452"/>
                  <a:gd name="connsiteX310" fmla="*/ 386235 w 1396745"/>
                  <a:gd name="connsiteY310" fmla="*/ 157160 h 191452"/>
                  <a:gd name="connsiteX311" fmla="*/ 359755 w 1396745"/>
                  <a:gd name="connsiteY311" fmla="*/ 157922 h 191452"/>
                  <a:gd name="connsiteX312" fmla="*/ 337848 w 1396745"/>
                  <a:gd name="connsiteY312" fmla="*/ 157922 h 191452"/>
                  <a:gd name="connsiteX313" fmla="*/ 337848 w 1396745"/>
                  <a:gd name="connsiteY313" fmla="*/ 77150 h 191452"/>
                  <a:gd name="connsiteX314" fmla="*/ 356327 w 1396745"/>
                  <a:gd name="connsiteY314" fmla="*/ 77150 h 191452"/>
                  <a:gd name="connsiteX315" fmla="*/ 380425 w 1396745"/>
                  <a:gd name="connsiteY315" fmla="*/ 78769 h 191452"/>
                  <a:gd name="connsiteX316" fmla="*/ 380425 w 1396745"/>
                  <a:gd name="connsiteY316" fmla="*/ 62862 h 191452"/>
                  <a:gd name="connsiteX317" fmla="*/ 360327 w 1396745"/>
                  <a:gd name="connsiteY317" fmla="*/ 63624 h 191452"/>
                  <a:gd name="connsiteX318" fmla="*/ 337848 w 1396745"/>
                  <a:gd name="connsiteY318" fmla="*/ 63624 h 191452"/>
                  <a:gd name="connsiteX319" fmla="*/ 337848 w 1396745"/>
                  <a:gd name="connsiteY319" fmla="*/ 32382 h 191452"/>
                  <a:gd name="connsiteX320" fmla="*/ 338705 w 1396745"/>
                  <a:gd name="connsiteY320" fmla="*/ 8284 h 191452"/>
                  <a:gd name="connsiteX321" fmla="*/ 320227 w 1396745"/>
                  <a:gd name="connsiteY321" fmla="*/ 8284 h 191452"/>
                  <a:gd name="connsiteX322" fmla="*/ 321846 w 1396745"/>
                  <a:gd name="connsiteY322" fmla="*/ 32382 h 191452"/>
                  <a:gd name="connsiteX323" fmla="*/ 321846 w 1396745"/>
                  <a:gd name="connsiteY323" fmla="*/ 63624 h 191452"/>
                  <a:gd name="connsiteX324" fmla="*/ 307368 w 1396745"/>
                  <a:gd name="connsiteY324" fmla="*/ 63624 h 191452"/>
                  <a:gd name="connsiteX325" fmla="*/ 286508 w 1396745"/>
                  <a:gd name="connsiteY325" fmla="*/ 62862 h 191452"/>
                  <a:gd name="connsiteX326" fmla="*/ 267458 w 1396745"/>
                  <a:gd name="connsiteY326" fmla="*/ 83722 h 191452"/>
                  <a:gd name="connsiteX327" fmla="*/ 252980 w 1396745"/>
                  <a:gd name="connsiteY327" fmla="*/ 90961 h 191452"/>
                  <a:gd name="connsiteX328" fmla="*/ 252980 w 1396745"/>
                  <a:gd name="connsiteY328" fmla="*/ 62386 h 191452"/>
                  <a:gd name="connsiteX329" fmla="*/ 277936 w 1396745"/>
                  <a:gd name="connsiteY329" fmla="*/ 63148 h 191452"/>
                  <a:gd name="connsiteX330" fmla="*/ 277936 w 1396745"/>
                  <a:gd name="connsiteY330" fmla="*/ 49241 h 191452"/>
                  <a:gd name="connsiteX331" fmla="*/ 252980 w 1396745"/>
                  <a:gd name="connsiteY331" fmla="*/ 50003 h 191452"/>
                  <a:gd name="connsiteX332" fmla="*/ 252980 w 1396745"/>
                  <a:gd name="connsiteY332" fmla="*/ 32382 h 191452"/>
                  <a:gd name="connsiteX333" fmla="*/ 253837 w 1396745"/>
                  <a:gd name="connsiteY333" fmla="*/ 6665 h 191452"/>
                  <a:gd name="connsiteX334" fmla="*/ 236692 w 1396745"/>
                  <a:gd name="connsiteY334" fmla="*/ 6665 h 191452"/>
                  <a:gd name="connsiteX335" fmla="*/ 237454 w 1396745"/>
                  <a:gd name="connsiteY335" fmla="*/ 32382 h 191452"/>
                  <a:gd name="connsiteX336" fmla="*/ 237454 w 1396745"/>
                  <a:gd name="connsiteY336" fmla="*/ 50003 h 191452"/>
                  <a:gd name="connsiteX337" fmla="*/ 206212 w 1396745"/>
                  <a:gd name="connsiteY337" fmla="*/ 49241 h 191452"/>
                  <a:gd name="connsiteX338" fmla="*/ 206212 w 1396745"/>
                  <a:gd name="connsiteY338" fmla="*/ 63624 h 191452"/>
                  <a:gd name="connsiteX339" fmla="*/ 234787 w 1396745"/>
                  <a:gd name="connsiteY339" fmla="*/ 62862 h 191452"/>
                  <a:gd name="connsiteX340" fmla="*/ 217928 w 1396745"/>
                  <a:gd name="connsiteY340" fmla="*/ 104201 h 191452"/>
                  <a:gd name="connsiteX341" fmla="*/ 199545 w 1396745"/>
                  <a:gd name="connsiteY341" fmla="*/ 130204 h 191452"/>
                  <a:gd name="connsiteX342" fmla="*/ 211546 w 1396745"/>
                  <a:gd name="connsiteY342" fmla="*/ 142301 h 191452"/>
                  <a:gd name="connsiteX343" fmla="*/ 227548 w 1396745"/>
                  <a:gd name="connsiteY343" fmla="*/ 118964 h 191452"/>
                  <a:gd name="connsiteX344" fmla="*/ 237073 w 1396745"/>
                  <a:gd name="connsiteY344" fmla="*/ 97343 h 191452"/>
                  <a:gd name="connsiteX345" fmla="*/ 237073 w 1396745"/>
                  <a:gd name="connsiteY345" fmla="*/ 157541 h 191452"/>
                  <a:gd name="connsiteX346" fmla="*/ 236311 w 1396745"/>
                  <a:gd name="connsiteY346" fmla="*/ 187163 h 191452"/>
                  <a:gd name="connsiteX347" fmla="*/ 253171 w 1396745"/>
                  <a:gd name="connsiteY347" fmla="*/ 187163 h 191452"/>
                  <a:gd name="connsiteX348" fmla="*/ 252313 w 1396745"/>
                  <a:gd name="connsiteY348" fmla="*/ 158588 h 191452"/>
                  <a:gd name="connsiteX349" fmla="*/ 252313 w 1396745"/>
                  <a:gd name="connsiteY349" fmla="*/ 94961 h 191452"/>
                  <a:gd name="connsiteX350" fmla="*/ 267268 w 1396745"/>
                  <a:gd name="connsiteY350" fmla="*/ 124775 h 191452"/>
                  <a:gd name="connsiteX351" fmla="*/ 282508 w 1396745"/>
                  <a:gd name="connsiteY351" fmla="*/ 117631 h 191452"/>
                  <a:gd name="connsiteX352" fmla="*/ 267268 w 1396745"/>
                  <a:gd name="connsiteY352" fmla="*/ 83912 h 191452"/>
                  <a:gd name="connsiteX353" fmla="*/ 46192 w 1396745"/>
                  <a:gd name="connsiteY353" fmla="*/ 70863 h 191452"/>
                  <a:gd name="connsiteX354" fmla="*/ 70672 w 1396745"/>
                  <a:gd name="connsiteY354" fmla="*/ 48003 h 191452"/>
                  <a:gd name="connsiteX355" fmla="*/ 91912 w 1396745"/>
                  <a:gd name="connsiteY355" fmla="*/ 23524 h 191452"/>
                  <a:gd name="connsiteX356" fmla="*/ 114772 w 1396745"/>
                  <a:gd name="connsiteY356" fmla="*/ 48003 h 191452"/>
                  <a:gd name="connsiteX357" fmla="*/ 142490 w 1396745"/>
                  <a:gd name="connsiteY357" fmla="*/ 70863 h 191452"/>
                  <a:gd name="connsiteX358" fmla="*/ 116773 w 1396745"/>
                  <a:gd name="connsiteY358" fmla="*/ 71720 h 191452"/>
                  <a:gd name="connsiteX359" fmla="*/ 69148 w 1396745"/>
                  <a:gd name="connsiteY359" fmla="*/ 71720 h 191452"/>
                  <a:gd name="connsiteX360" fmla="*/ 46669 w 1396745"/>
                  <a:gd name="connsiteY360" fmla="*/ 70863 h 191452"/>
                  <a:gd name="connsiteX361" fmla="*/ 49907 w 1396745"/>
                  <a:gd name="connsiteY361" fmla="*/ 128680 h 191452"/>
                  <a:gd name="connsiteX362" fmla="*/ 37048 w 1396745"/>
                  <a:gd name="connsiteY362" fmla="*/ 138205 h 191452"/>
                  <a:gd name="connsiteX363" fmla="*/ 55717 w 1396745"/>
                  <a:gd name="connsiteY363" fmla="*/ 170399 h 191452"/>
                  <a:gd name="connsiteX364" fmla="*/ 46192 w 1396745"/>
                  <a:gd name="connsiteY364" fmla="*/ 170399 h 191452"/>
                  <a:gd name="connsiteX365" fmla="*/ 13331 w 1396745"/>
                  <a:gd name="connsiteY365" fmla="*/ 169542 h 191452"/>
                  <a:gd name="connsiteX366" fmla="*/ 13331 w 1396745"/>
                  <a:gd name="connsiteY366" fmla="*/ 184782 h 191452"/>
                  <a:gd name="connsiteX367" fmla="*/ 46192 w 1396745"/>
                  <a:gd name="connsiteY367" fmla="*/ 184020 h 191452"/>
                  <a:gd name="connsiteX368" fmla="*/ 141442 w 1396745"/>
                  <a:gd name="connsiteY368" fmla="*/ 184020 h 191452"/>
                  <a:gd name="connsiteX369" fmla="*/ 179542 w 1396745"/>
                  <a:gd name="connsiteY369" fmla="*/ 184782 h 191452"/>
                  <a:gd name="connsiteX370" fmla="*/ 179542 w 1396745"/>
                  <a:gd name="connsiteY370" fmla="*/ 169542 h 191452"/>
                  <a:gd name="connsiteX371" fmla="*/ 131346 w 1396745"/>
                  <a:gd name="connsiteY371" fmla="*/ 170399 h 191452"/>
                  <a:gd name="connsiteX372" fmla="*/ 153063 w 1396745"/>
                  <a:gd name="connsiteY372" fmla="*/ 136681 h 191452"/>
                  <a:gd name="connsiteX373" fmla="*/ 135346 w 1396745"/>
                  <a:gd name="connsiteY373" fmla="*/ 127156 h 191452"/>
                  <a:gd name="connsiteX374" fmla="*/ 115344 w 1396745"/>
                  <a:gd name="connsiteY374" fmla="*/ 170495 h 191452"/>
                  <a:gd name="connsiteX375" fmla="*/ 100104 w 1396745"/>
                  <a:gd name="connsiteY375" fmla="*/ 170495 h 191452"/>
                  <a:gd name="connsiteX376" fmla="*/ 100104 w 1396745"/>
                  <a:gd name="connsiteY376" fmla="*/ 123822 h 191452"/>
                  <a:gd name="connsiteX377" fmla="*/ 128107 w 1396745"/>
                  <a:gd name="connsiteY377" fmla="*/ 123822 h 191452"/>
                  <a:gd name="connsiteX378" fmla="*/ 161826 w 1396745"/>
                  <a:gd name="connsiteY378" fmla="*/ 124584 h 191452"/>
                  <a:gd name="connsiteX379" fmla="*/ 161826 w 1396745"/>
                  <a:gd name="connsiteY379" fmla="*/ 109344 h 191452"/>
                  <a:gd name="connsiteX380" fmla="*/ 128107 w 1396745"/>
                  <a:gd name="connsiteY380" fmla="*/ 110201 h 191452"/>
                  <a:gd name="connsiteX381" fmla="*/ 100294 w 1396745"/>
                  <a:gd name="connsiteY381" fmla="*/ 110201 h 191452"/>
                  <a:gd name="connsiteX382" fmla="*/ 100294 w 1396745"/>
                  <a:gd name="connsiteY382" fmla="*/ 85341 h 191452"/>
                  <a:gd name="connsiteX383" fmla="*/ 119344 w 1396745"/>
                  <a:gd name="connsiteY383" fmla="*/ 85341 h 191452"/>
                  <a:gd name="connsiteX384" fmla="*/ 144967 w 1396745"/>
                  <a:gd name="connsiteY384" fmla="*/ 86103 h 191452"/>
                  <a:gd name="connsiteX385" fmla="*/ 144967 w 1396745"/>
                  <a:gd name="connsiteY385" fmla="*/ 72482 h 191452"/>
                  <a:gd name="connsiteX386" fmla="*/ 178114 w 1396745"/>
                  <a:gd name="connsiteY386" fmla="*/ 86675 h 191452"/>
                  <a:gd name="connsiteX387" fmla="*/ 188496 w 1396745"/>
                  <a:gd name="connsiteY387" fmla="*/ 71435 h 191452"/>
                  <a:gd name="connsiteX388" fmla="*/ 151634 w 1396745"/>
                  <a:gd name="connsiteY388" fmla="*/ 56576 h 191452"/>
                  <a:gd name="connsiteX389" fmla="*/ 121154 w 1396745"/>
                  <a:gd name="connsiteY389" fmla="*/ 35240 h 191452"/>
                  <a:gd name="connsiteX390" fmla="*/ 99437 w 1396745"/>
                  <a:gd name="connsiteY390" fmla="*/ 13618 h 191452"/>
                  <a:gd name="connsiteX391" fmla="*/ 104295 w 1396745"/>
                  <a:gd name="connsiteY391" fmla="*/ 8855 h 191452"/>
                  <a:gd name="connsiteX392" fmla="*/ 87436 w 1396745"/>
                  <a:gd name="connsiteY392" fmla="*/ -3 h 191452"/>
                  <a:gd name="connsiteX393" fmla="*/ 62575 w 1396745"/>
                  <a:gd name="connsiteY393" fmla="*/ 34859 h 191452"/>
                  <a:gd name="connsiteX394" fmla="*/ 31238 w 1396745"/>
                  <a:gd name="connsiteY394" fmla="*/ 62862 h 191452"/>
                  <a:gd name="connsiteX395" fmla="*/ -4 w 1396745"/>
                  <a:gd name="connsiteY395" fmla="*/ 79721 h 191452"/>
                  <a:gd name="connsiteX396" fmla="*/ 11998 w 1396745"/>
                  <a:gd name="connsiteY396" fmla="*/ 93342 h 191452"/>
                  <a:gd name="connsiteX397" fmla="*/ 43335 w 1396745"/>
                  <a:gd name="connsiteY397" fmla="*/ 73244 h 191452"/>
                  <a:gd name="connsiteX398" fmla="*/ 43335 w 1396745"/>
                  <a:gd name="connsiteY398" fmla="*/ 86103 h 191452"/>
                  <a:gd name="connsiteX399" fmla="*/ 85054 w 1396745"/>
                  <a:gd name="connsiteY399" fmla="*/ 85341 h 191452"/>
                  <a:gd name="connsiteX400" fmla="*/ 85054 w 1396745"/>
                  <a:gd name="connsiteY400" fmla="*/ 110201 h 191452"/>
                  <a:gd name="connsiteX401" fmla="*/ 56956 w 1396745"/>
                  <a:gd name="connsiteY401" fmla="*/ 110201 h 191452"/>
                  <a:gd name="connsiteX402" fmla="*/ 26476 w 1396745"/>
                  <a:gd name="connsiteY402" fmla="*/ 109344 h 191452"/>
                  <a:gd name="connsiteX403" fmla="*/ 26476 w 1396745"/>
                  <a:gd name="connsiteY403" fmla="*/ 124775 h 191452"/>
                  <a:gd name="connsiteX404" fmla="*/ 57718 w 1396745"/>
                  <a:gd name="connsiteY404" fmla="*/ 124013 h 191452"/>
                  <a:gd name="connsiteX405" fmla="*/ 85054 w 1396745"/>
                  <a:gd name="connsiteY405" fmla="*/ 124013 h 191452"/>
                  <a:gd name="connsiteX406" fmla="*/ 85054 w 1396745"/>
                  <a:gd name="connsiteY406" fmla="*/ 170590 h 191452"/>
                  <a:gd name="connsiteX407" fmla="*/ 60194 w 1396745"/>
                  <a:gd name="connsiteY407" fmla="*/ 170590 h 191452"/>
                  <a:gd name="connsiteX408" fmla="*/ 71338 w 1396745"/>
                  <a:gd name="connsiteY408" fmla="*/ 161732 h 191452"/>
                  <a:gd name="connsiteX409" fmla="*/ 48955 w 1396745"/>
                  <a:gd name="connsiteY409" fmla="*/ 12887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1396745" h="191452">
                    <a:moveTo>
                      <a:pt x="1249105" y="73244"/>
                    </a:moveTo>
                    <a:lnTo>
                      <a:pt x="1277680" y="73244"/>
                    </a:lnTo>
                    <a:lnTo>
                      <a:pt x="1277680" y="112583"/>
                    </a:lnTo>
                    <a:lnTo>
                      <a:pt x="1249105" y="112583"/>
                    </a:lnTo>
                    <a:close/>
                    <a:moveTo>
                      <a:pt x="1391980" y="26762"/>
                    </a:moveTo>
                    <a:cubicBezTo>
                      <a:pt x="1389313" y="21428"/>
                      <a:pt x="1386646" y="15809"/>
                      <a:pt x="1383979" y="9903"/>
                    </a:cubicBezTo>
                    <a:cubicBezTo>
                      <a:pt x="1372111" y="14302"/>
                      <a:pt x="1359719" y="17119"/>
                      <a:pt x="1347117" y="18285"/>
                    </a:cubicBezTo>
                    <a:cubicBezTo>
                      <a:pt x="1335401" y="19899"/>
                      <a:pt x="1323600" y="20852"/>
                      <a:pt x="1311779" y="21143"/>
                    </a:cubicBezTo>
                    <a:cubicBezTo>
                      <a:pt x="1311779" y="38288"/>
                      <a:pt x="1312541" y="54004"/>
                      <a:pt x="1312541" y="68768"/>
                    </a:cubicBezTo>
                    <a:cubicBezTo>
                      <a:pt x="1312541" y="83531"/>
                      <a:pt x="1311875" y="96676"/>
                      <a:pt x="1310541" y="110868"/>
                    </a:cubicBezTo>
                    <a:cubicBezTo>
                      <a:pt x="1309550" y="124016"/>
                      <a:pt x="1306331" y="136901"/>
                      <a:pt x="1301016" y="148968"/>
                    </a:cubicBezTo>
                    <a:cubicBezTo>
                      <a:pt x="1295796" y="160292"/>
                      <a:pt x="1288462" y="170510"/>
                      <a:pt x="1279394" y="179067"/>
                    </a:cubicBezTo>
                    <a:cubicBezTo>
                      <a:pt x="1284623" y="181121"/>
                      <a:pt x="1289291" y="184385"/>
                      <a:pt x="1293015" y="188592"/>
                    </a:cubicBezTo>
                    <a:cubicBezTo>
                      <a:pt x="1299511" y="181245"/>
                      <a:pt x="1305169" y="173193"/>
                      <a:pt x="1309874" y="164589"/>
                    </a:cubicBezTo>
                    <a:cubicBezTo>
                      <a:pt x="1314532" y="154916"/>
                      <a:pt x="1318113" y="144757"/>
                      <a:pt x="1320542" y="134300"/>
                    </a:cubicBezTo>
                    <a:cubicBezTo>
                      <a:pt x="1324305" y="117817"/>
                      <a:pt x="1326448" y="101004"/>
                      <a:pt x="1326924" y="84103"/>
                    </a:cubicBezTo>
                    <a:lnTo>
                      <a:pt x="1356642" y="84103"/>
                    </a:lnTo>
                    <a:lnTo>
                      <a:pt x="1356642" y="155540"/>
                    </a:lnTo>
                    <a:cubicBezTo>
                      <a:pt x="1356642" y="165129"/>
                      <a:pt x="1356356" y="174654"/>
                      <a:pt x="1355785" y="184115"/>
                    </a:cubicBezTo>
                    <a:lnTo>
                      <a:pt x="1372644" y="184115"/>
                    </a:lnTo>
                    <a:cubicBezTo>
                      <a:pt x="1372644" y="175543"/>
                      <a:pt x="1371882" y="165923"/>
                      <a:pt x="1371882" y="155540"/>
                    </a:cubicBezTo>
                    <a:lnTo>
                      <a:pt x="1371882" y="84103"/>
                    </a:lnTo>
                    <a:cubicBezTo>
                      <a:pt x="1379883" y="84103"/>
                      <a:pt x="1388170" y="84389"/>
                      <a:pt x="1396742" y="84960"/>
                    </a:cubicBezTo>
                    <a:lnTo>
                      <a:pt x="1396742" y="70863"/>
                    </a:lnTo>
                    <a:cubicBezTo>
                      <a:pt x="1388170" y="71435"/>
                      <a:pt x="1380169" y="71720"/>
                      <a:pt x="1372644" y="71720"/>
                    </a:cubicBezTo>
                    <a:lnTo>
                      <a:pt x="1326924" y="71720"/>
                    </a:lnTo>
                    <a:lnTo>
                      <a:pt x="1326924" y="33620"/>
                    </a:lnTo>
                    <a:cubicBezTo>
                      <a:pt x="1342450" y="32573"/>
                      <a:pt x="1355499" y="31334"/>
                      <a:pt x="1365024" y="30001"/>
                    </a:cubicBezTo>
                    <a:cubicBezTo>
                      <a:pt x="1374549" y="28667"/>
                      <a:pt x="1384074" y="27715"/>
                      <a:pt x="1391504" y="27239"/>
                    </a:cubicBezTo>
                    <a:moveTo>
                      <a:pt x="1298444" y="26381"/>
                    </a:moveTo>
                    <a:cubicBezTo>
                      <a:pt x="1295101" y="21288"/>
                      <a:pt x="1292177" y="15937"/>
                      <a:pt x="1289681" y="10379"/>
                    </a:cubicBezTo>
                    <a:cubicBezTo>
                      <a:pt x="1271384" y="17360"/>
                      <a:pt x="1252096" y="21411"/>
                      <a:pt x="1232531" y="22381"/>
                    </a:cubicBezTo>
                    <a:cubicBezTo>
                      <a:pt x="1232979" y="43844"/>
                      <a:pt x="1233227" y="64164"/>
                      <a:pt x="1233293" y="83341"/>
                    </a:cubicBezTo>
                    <a:cubicBezTo>
                      <a:pt x="1233398" y="100782"/>
                      <a:pt x="1232446" y="118213"/>
                      <a:pt x="1230436" y="135538"/>
                    </a:cubicBezTo>
                    <a:cubicBezTo>
                      <a:pt x="1228721" y="150747"/>
                      <a:pt x="1223359" y="165320"/>
                      <a:pt x="1214815" y="178019"/>
                    </a:cubicBezTo>
                    <a:cubicBezTo>
                      <a:pt x="1220339" y="179227"/>
                      <a:pt x="1225378" y="182045"/>
                      <a:pt x="1229293" y="186116"/>
                    </a:cubicBezTo>
                    <a:cubicBezTo>
                      <a:pt x="1234265" y="176256"/>
                      <a:pt x="1238561" y="166073"/>
                      <a:pt x="1242152" y="155636"/>
                    </a:cubicBezTo>
                    <a:cubicBezTo>
                      <a:pt x="1245228" y="146386"/>
                      <a:pt x="1247114" y="136785"/>
                      <a:pt x="1247771" y="127061"/>
                    </a:cubicBezTo>
                    <a:lnTo>
                      <a:pt x="1291872" y="127061"/>
                    </a:lnTo>
                    <a:cubicBezTo>
                      <a:pt x="1291301" y="119631"/>
                      <a:pt x="1291015" y="110106"/>
                      <a:pt x="1291015" y="98486"/>
                    </a:cubicBezTo>
                    <a:cubicBezTo>
                      <a:pt x="1291015" y="86865"/>
                      <a:pt x="1291301" y="74578"/>
                      <a:pt x="1291872" y="61624"/>
                    </a:cubicBezTo>
                    <a:lnTo>
                      <a:pt x="1248533" y="61624"/>
                    </a:lnTo>
                    <a:lnTo>
                      <a:pt x="1248533" y="33049"/>
                    </a:lnTo>
                    <a:cubicBezTo>
                      <a:pt x="1275775" y="29334"/>
                      <a:pt x="1292348" y="27143"/>
                      <a:pt x="1298254" y="26572"/>
                    </a:cubicBezTo>
                    <a:moveTo>
                      <a:pt x="1111183" y="65910"/>
                    </a:moveTo>
                    <a:cubicBezTo>
                      <a:pt x="1100401" y="57008"/>
                      <a:pt x="1090799" y="46765"/>
                      <a:pt x="1082608" y="35430"/>
                    </a:cubicBezTo>
                    <a:lnTo>
                      <a:pt x="1142806" y="35430"/>
                    </a:lnTo>
                    <a:cubicBezTo>
                      <a:pt x="1134500" y="47579"/>
                      <a:pt x="1123842" y="57942"/>
                      <a:pt x="1111469" y="65910"/>
                    </a:cubicBezTo>
                    <a:moveTo>
                      <a:pt x="1072226" y="116488"/>
                    </a:moveTo>
                    <a:cubicBezTo>
                      <a:pt x="1056128" y="116488"/>
                      <a:pt x="1043651" y="116488"/>
                      <a:pt x="1036126" y="115631"/>
                    </a:cubicBezTo>
                    <a:lnTo>
                      <a:pt x="1036126" y="130109"/>
                    </a:lnTo>
                    <a:cubicBezTo>
                      <a:pt x="1047832" y="128826"/>
                      <a:pt x="1059595" y="128286"/>
                      <a:pt x="1071368" y="128489"/>
                    </a:cubicBezTo>
                    <a:lnTo>
                      <a:pt x="1089847" y="128489"/>
                    </a:lnTo>
                    <a:cubicBezTo>
                      <a:pt x="1084894" y="143461"/>
                      <a:pt x="1074207" y="155859"/>
                      <a:pt x="1060129" y="162970"/>
                    </a:cubicBezTo>
                    <a:cubicBezTo>
                      <a:pt x="1047641" y="169490"/>
                      <a:pt x="1034040" y="173594"/>
                      <a:pt x="1020028" y="175067"/>
                    </a:cubicBezTo>
                    <a:cubicBezTo>
                      <a:pt x="1024934" y="179693"/>
                      <a:pt x="1028858" y="185266"/>
                      <a:pt x="1031554" y="191450"/>
                    </a:cubicBezTo>
                    <a:cubicBezTo>
                      <a:pt x="1046413" y="186084"/>
                      <a:pt x="1060891" y="179720"/>
                      <a:pt x="1074893" y="172400"/>
                    </a:cubicBezTo>
                    <a:cubicBezTo>
                      <a:pt x="1088485" y="165415"/>
                      <a:pt x="1099057" y="150428"/>
                      <a:pt x="1106611" y="127442"/>
                    </a:cubicBezTo>
                    <a:lnTo>
                      <a:pt x="1155569" y="127442"/>
                    </a:lnTo>
                    <a:lnTo>
                      <a:pt x="1153093" y="157922"/>
                    </a:lnTo>
                    <a:cubicBezTo>
                      <a:pt x="1152769" y="161829"/>
                      <a:pt x="1150311" y="165239"/>
                      <a:pt x="1146711" y="166780"/>
                    </a:cubicBezTo>
                    <a:cubicBezTo>
                      <a:pt x="1137272" y="168331"/>
                      <a:pt x="1127690" y="168873"/>
                      <a:pt x="1118136" y="168399"/>
                    </a:cubicBezTo>
                    <a:cubicBezTo>
                      <a:pt x="1122499" y="173343"/>
                      <a:pt x="1125289" y="179480"/>
                      <a:pt x="1126137" y="186020"/>
                    </a:cubicBezTo>
                    <a:cubicBezTo>
                      <a:pt x="1136376" y="184979"/>
                      <a:pt x="1146549" y="183390"/>
                      <a:pt x="1156617" y="181258"/>
                    </a:cubicBezTo>
                    <a:cubicBezTo>
                      <a:pt x="1162970" y="179670"/>
                      <a:pt x="1166875" y="174050"/>
                      <a:pt x="1168333" y="164399"/>
                    </a:cubicBezTo>
                    <a:cubicBezTo>
                      <a:pt x="1169666" y="154874"/>
                      <a:pt x="1170524" y="145349"/>
                      <a:pt x="1171095" y="137443"/>
                    </a:cubicBezTo>
                    <a:cubicBezTo>
                      <a:pt x="1171667" y="129537"/>
                      <a:pt x="1172143" y="121822"/>
                      <a:pt x="1172714" y="115440"/>
                    </a:cubicBezTo>
                    <a:lnTo>
                      <a:pt x="1107754" y="115440"/>
                    </a:lnTo>
                    <a:cubicBezTo>
                      <a:pt x="1108725" y="108841"/>
                      <a:pt x="1110487" y="102381"/>
                      <a:pt x="1112993" y="96200"/>
                    </a:cubicBezTo>
                    <a:cubicBezTo>
                      <a:pt x="1106611" y="95723"/>
                      <a:pt x="1100134" y="94866"/>
                      <a:pt x="1093943" y="93818"/>
                    </a:cubicBezTo>
                    <a:cubicBezTo>
                      <a:pt x="1094000" y="101342"/>
                      <a:pt x="1093457" y="108859"/>
                      <a:pt x="1092323" y="116297"/>
                    </a:cubicBezTo>
                    <a:close/>
                    <a:moveTo>
                      <a:pt x="1093943" y="9903"/>
                    </a:moveTo>
                    <a:cubicBezTo>
                      <a:pt x="1087370" y="7456"/>
                      <a:pt x="1080998" y="4494"/>
                      <a:pt x="1074893" y="1045"/>
                    </a:cubicBezTo>
                    <a:cubicBezTo>
                      <a:pt x="1070978" y="10880"/>
                      <a:pt x="1065863" y="20191"/>
                      <a:pt x="1059653" y="28763"/>
                    </a:cubicBezTo>
                    <a:cubicBezTo>
                      <a:pt x="1050623" y="40754"/>
                      <a:pt x="1039679" y="51180"/>
                      <a:pt x="1027268" y="59624"/>
                    </a:cubicBezTo>
                    <a:cubicBezTo>
                      <a:pt x="1032783" y="61544"/>
                      <a:pt x="1037726" y="64819"/>
                      <a:pt x="1041650" y="69149"/>
                    </a:cubicBezTo>
                    <a:cubicBezTo>
                      <a:pt x="1052252" y="60767"/>
                      <a:pt x="1061843" y="51177"/>
                      <a:pt x="1070225" y="40574"/>
                    </a:cubicBezTo>
                    <a:cubicBezTo>
                      <a:pt x="1078703" y="52428"/>
                      <a:pt x="1088266" y="63463"/>
                      <a:pt x="1098800" y="73530"/>
                    </a:cubicBezTo>
                    <a:cubicBezTo>
                      <a:pt x="1084532" y="79359"/>
                      <a:pt x="1069768" y="83918"/>
                      <a:pt x="1054700" y="87151"/>
                    </a:cubicBezTo>
                    <a:cubicBezTo>
                      <a:pt x="1041536" y="90175"/>
                      <a:pt x="1028096" y="91803"/>
                      <a:pt x="1014599" y="92009"/>
                    </a:cubicBezTo>
                    <a:cubicBezTo>
                      <a:pt x="1018886" y="96888"/>
                      <a:pt x="1022124" y="102594"/>
                      <a:pt x="1024124" y="108773"/>
                    </a:cubicBezTo>
                    <a:cubicBezTo>
                      <a:pt x="1037888" y="106570"/>
                      <a:pt x="1051528" y="103644"/>
                      <a:pt x="1064987" y="100010"/>
                    </a:cubicBezTo>
                    <a:cubicBezTo>
                      <a:pt x="1081008" y="95498"/>
                      <a:pt x="1096590" y="89569"/>
                      <a:pt x="1111564" y="82293"/>
                    </a:cubicBezTo>
                    <a:cubicBezTo>
                      <a:pt x="1122880" y="88952"/>
                      <a:pt x="1135014" y="94107"/>
                      <a:pt x="1147664" y="97628"/>
                    </a:cubicBezTo>
                    <a:cubicBezTo>
                      <a:pt x="1162027" y="101898"/>
                      <a:pt x="1176820" y="104580"/>
                      <a:pt x="1191764" y="105629"/>
                    </a:cubicBezTo>
                    <a:cubicBezTo>
                      <a:pt x="1193269" y="99362"/>
                      <a:pt x="1196317" y="93568"/>
                      <a:pt x="1200623" y="88770"/>
                    </a:cubicBezTo>
                    <a:cubicBezTo>
                      <a:pt x="1185297" y="88441"/>
                      <a:pt x="1170009" y="86977"/>
                      <a:pt x="1154903" y="84389"/>
                    </a:cubicBezTo>
                    <a:cubicBezTo>
                      <a:pt x="1144158" y="82692"/>
                      <a:pt x="1133824" y="79010"/>
                      <a:pt x="1124423" y="73530"/>
                    </a:cubicBezTo>
                    <a:cubicBezTo>
                      <a:pt x="1135281" y="66314"/>
                      <a:pt x="1145120" y="57662"/>
                      <a:pt x="1153664" y="47813"/>
                    </a:cubicBezTo>
                    <a:cubicBezTo>
                      <a:pt x="1160741" y="39841"/>
                      <a:pt x="1167123" y="31268"/>
                      <a:pt x="1172714" y="22190"/>
                    </a:cubicBezTo>
                    <a:lnTo>
                      <a:pt x="1083656" y="22190"/>
                    </a:lnTo>
                    <a:cubicBezTo>
                      <a:pt x="1086551" y="17676"/>
                      <a:pt x="1090009" y="13546"/>
                      <a:pt x="1093943" y="9903"/>
                    </a:cubicBezTo>
                    <a:moveTo>
                      <a:pt x="909443" y="106201"/>
                    </a:moveTo>
                    <a:lnTo>
                      <a:pt x="952782" y="106201"/>
                    </a:lnTo>
                    <a:lnTo>
                      <a:pt x="952782" y="117440"/>
                    </a:lnTo>
                    <a:lnTo>
                      <a:pt x="909443" y="117440"/>
                    </a:lnTo>
                    <a:close/>
                    <a:moveTo>
                      <a:pt x="909443" y="130204"/>
                    </a:moveTo>
                    <a:lnTo>
                      <a:pt x="952782" y="130204"/>
                    </a:lnTo>
                    <a:lnTo>
                      <a:pt x="952782" y="142301"/>
                    </a:lnTo>
                    <a:lnTo>
                      <a:pt x="909443" y="142301"/>
                    </a:lnTo>
                    <a:close/>
                    <a:moveTo>
                      <a:pt x="854103" y="54004"/>
                    </a:moveTo>
                    <a:lnTo>
                      <a:pt x="895061" y="54004"/>
                    </a:lnTo>
                    <a:lnTo>
                      <a:pt x="895061" y="70101"/>
                    </a:lnTo>
                    <a:lnTo>
                      <a:pt x="854103" y="70101"/>
                    </a:lnTo>
                    <a:close/>
                    <a:moveTo>
                      <a:pt x="909443" y="54004"/>
                    </a:moveTo>
                    <a:lnTo>
                      <a:pt x="951068" y="54004"/>
                    </a:lnTo>
                    <a:lnTo>
                      <a:pt x="951068" y="70101"/>
                    </a:lnTo>
                    <a:lnTo>
                      <a:pt x="909443" y="70101"/>
                    </a:lnTo>
                    <a:close/>
                    <a:moveTo>
                      <a:pt x="968022" y="117440"/>
                    </a:moveTo>
                    <a:cubicBezTo>
                      <a:pt x="968022" y="106677"/>
                      <a:pt x="968022" y="98390"/>
                      <a:pt x="968879" y="93342"/>
                    </a:cubicBezTo>
                    <a:lnTo>
                      <a:pt x="909443" y="93342"/>
                    </a:lnTo>
                    <a:lnTo>
                      <a:pt x="909443" y="82865"/>
                    </a:lnTo>
                    <a:lnTo>
                      <a:pt x="967260" y="82865"/>
                    </a:lnTo>
                    <a:cubicBezTo>
                      <a:pt x="966689" y="75435"/>
                      <a:pt x="966403" y="68196"/>
                      <a:pt x="966403" y="61243"/>
                    </a:cubicBezTo>
                    <a:cubicBezTo>
                      <a:pt x="966403" y="54290"/>
                      <a:pt x="966403" y="47622"/>
                      <a:pt x="967260" y="41145"/>
                    </a:cubicBezTo>
                    <a:lnTo>
                      <a:pt x="909443" y="41145"/>
                    </a:lnTo>
                    <a:lnTo>
                      <a:pt x="909443" y="30001"/>
                    </a:lnTo>
                    <a:lnTo>
                      <a:pt x="964022" y="30001"/>
                    </a:lnTo>
                    <a:cubicBezTo>
                      <a:pt x="973547" y="30001"/>
                      <a:pt x="982500" y="30001"/>
                      <a:pt x="992597" y="30763"/>
                    </a:cubicBezTo>
                    <a:lnTo>
                      <a:pt x="992597" y="16285"/>
                    </a:lnTo>
                    <a:cubicBezTo>
                      <a:pt x="983072" y="16856"/>
                      <a:pt x="973547" y="17142"/>
                      <a:pt x="964022" y="17142"/>
                    </a:cubicBezTo>
                    <a:lnTo>
                      <a:pt x="909443" y="17142"/>
                    </a:lnTo>
                    <a:cubicBezTo>
                      <a:pt x="909412" y="12302"/>
                      <a:pt x="909699" y="7467"/>
                      <a:pt x="910301" y="2664"/>
                    </a:cubicBezTo>
                    <a:lnTo>
                      <a:pt x="893918" y="2664"/>
                    </a:lnTo>
                    <a:cubicBezTo>
                      <a:pt x="894489" y="8570"/>
                      <a:pt x="894775" y="13332"/>
                      <a:pt x="894775" y="17142"/>
                    </a:cubicBezTo>
                    <a:lnTo>
                      <a:pt x="837244" y="17142"/>
                    </a:lnTo>
                    <a:cubicBezTo>
                      <a:pt x="829243" y="17142"/>
                      <a:pt x="821432" y="17142"/>
                      <a:pt x="814003" y="16285"/>
                    </a:cubicBezTo>
                    <a:lnTo>
                      <a:pt x="814003" y="30763"/>
                    </a:lnTo>
                    <a:cubicBezTo>
                      <a:pt x="821432" y="30191"/>
                      <a:pt x="829528" y="30001"/>
                      <a:pt x="838101" y="30001"/>
                    </a:cubicBezTo>
                    <a:lnTo>
                      <a:pt x="895251" y="30001"/>
                    </a:lnTo>
                    <a:lnTo>
                      <a:pt x="895251" y="41145"/>
                    </a:lnTo>
                    <a:lnTo>
                      <a:pt x="839053" y="41145"/>
                    </a:lnTo>
                    <a:cubicBezTo>
                      <a:pt x="839625" y="47622"/>
                      <a:pt x="839911" y="54290"/>
                      <a:pt x="839911" y="61243"/>
                    </a:cubicBezTo>
                    <a:cubicBezTo>
                      <a:pt x="839911" y="68196"/>
                      <a:pt x="839911" y="74864"/>
                      <a:pt x="839053" y="82865"/>
                    </a:cubicBezTo>
                    <a:lnTo>
                      <a:pt x="895251" y="82865"/>
                    </a:lnTo>
                    <a:lnTo>
                      <a:pt x="895251" y="93342"/>
                    </a:lnTo>
                    <a:lnTo>
                      <a:pt x="848483" y="93342"/>
                    </a:lnTo>
                    <a:cubicBezTo>
                      <a:pt x="842578" y="93342"/>
                      <a:pt x="836196" y="93342"/>
                      <a:pt x="829433" y="92580"/>
                    </a:cubicBezTo>
                    <a:lnTo>
                      <a:pt x="829433" y="106963"/>
                    </a:lnTo>
                    <a:cubicBezTo>
                      <a:pt x="836387" y="106487"/>
                      <a:pt x="842768" y="106201"/>
                      <a:pt x="848483" y="106201"/>
                    </a:cubicBezTo>
                    <a:lnTo>
                      <a:pt x="895061" y="106201"/>
                    </a:lnTo>
                    <a:lnTo>
                      <a:pt x="895061" y="117440"/>
                    </a:lnTo>
                    <a:lnTo>
                      <a:pt x="834863" y="117440"/>
                    </a:lnTo>
                    <a:cubicBezTo>
                      <a:pt x="827909" y="117440"/>
                      <a:pt x="821242" y="117440"/>
                      <a:pt x="814765" y="116583"/>
                    </a:cubicBezTo>
                    <a:lnTo>
                      <a:pt x="814765" y="131061"/>
                    </a:lnTo>
                    <a:cubicBezTo>
                      <a:pt x="821242" y="130490"/>
                      <a:pt x="827909" y="130204"/>
                      <a:pt x="834863" y="130204"/>
                    </a:cubicBezTo>
                    <a:lnTo>
                      <a:pt x="895061" y="130204"/>
                    </a:lnTo>
                    <a:lnTo>
                      <a:pt x="895061" y="142301"/>
                    </a:lnTo>
                    <a:lnTo>
                      <a:pt x="850103" y="142301"/>
                    </a:lnTo>
                    <a:cubicBezTo>
                      <a:pt x="844197" y="142301"/>
                      <a:pt x="837244" y="142015"/>
                      <a:pt x="829243" y="141443"/>
                    </a:cubicBezTo>
                    <a:lnTo>
                      <a:pt x="829243" y="155921"/>
                    </a:lnTo>
                    <a:cubicBezTo>
                      <a:pt x="837244" y="155350"/>
                      <a:pt x="844197" y="155159"/>
                      <a:pt x="850103" y="155159"/>
                    </a:cubicBezTo>
                    <a:lnTo>
                      <a:pt x="895061" y="155159"/>
                    </a:lnTo>
                    <a:lnTo>
                      <a:pt x="895061" y="165542"/>
                    </a:lnTo>
                    <a:cubicBezTo>
                      <a:pt x="895061" y="168209"/>
                      <a:pt x="893441" y="169828"/>
                      <a:pt x="890203" y="170399"/>
                    </a:cubicBezTo>
                    <a:cubicBezTo>
                      <a:pt x="883873" y="171036"/>
                      <a:pt x="877513" y="171290"/>
                      <a:pt x="871153" y="171161"/>
                    </a:cubicBezTo>
                    <a:cubicBezTo>
                      <a:pt x="874948" y="176454"/>
                      <a:pt x="877667" y="182442"/>
                      <a:pt x="879154" y="188783"/>
                    </a:cubicBezTo>
                    <a:cubicBezTo>
                      <a:pt x="887300" y="188130"/>
                      <a:pt x="895299" y="186235"/>
                      <a:pt x="902871" y="183163"/>
                    </a:cubicBezTo>
                    <a:cubicBezTo>
                      <a:pt x="907253" y="180431"/>
                      <a:pt x="909834" y="175559"/>
                      <a:pt x="909634" y="170399"/>
                    </a:cubicBezTo>
                    <a:lnTo>
                      <a:pt x="909634" y="155159"/>
                    </a:lnTo>
                    <a:lnTo>
                      <a:pt x="952972" y="155159"/>
                    </a:lnTo>
                    <a:lnTo>
                      <a:pt x="952972" y="162875"/>
                    </a:lnTo>
                    <a:lnTo>
                      <a:pt x="969070" y="162875"/>
                    </a:lnTo>
                    <a:cubicBezTo>
                      <a:pt x="968498" y="154874"/>
                      <a:pt x="968213" y="143825"/>
                      <a:pt x="968213" y="129918"/>
                    </a:cubicBezTo>
                    <a:cubicBezTo>
                      <a:pt x="980500" y="129918"/>
                      <a:pt x="989358" y="129918"/>
                      <a:pt x="994692" y="130775"/>
                    </a:cubicBezTo>
                    <a:lnTo>
                      <a:pt x="994692" y="116583"/>
                    </a:lnTo>
                    <a:cubicBezTo>
                      <a:pt x="985167" y="117155"/>
                      <a:pt x="976309" y="117440"/>
                      <a:pt x="968213" y="117440"/>
                    </a:cubicBezTo>
                    <a:moveTo>
                      <a:pt x="631980" y="25143"/>
                    </a:moveTo>
                    <a:lnTo>
                      <a:pt x="614168" y="25143"/>
                    </a:lnTo>
                    <a:cubicBezTo>
                      <a:pt x="614645" y="32096"/>
                      <a:pt x="614930" y="38288"/>
                      <a:pt x="614930" y="43622"/>
                    </a:cubicBezTo>
                    <a:lnTo>
                      <a:pt x="614930" y="115250"/>
                    </a:lnTo>
                    <a:cubicBezTo>
                      <a:pt x="614930" y="122774"/>
                      <a:pt x="614930" y="131633"/>
                      <a:pt x="614168" y="141729"/>
                    </a:cubicBezTo>
                    <a:lnTo>
                      <a:pt x="630932" y="141729"/>
                    </a:lnTo>
                    <a:cubicBezTo>
                      <a:pt x="630932" y="131633"/>
                      <a:pt x="630170" y="122679"/>
                      <a:pt x="630170" y="114488"/>
                    </a:cubicBezTo>
                    <a:lnTo>
                      <a:pt x="630170" y="44384"/>
                    </a:lnTo>
                    <a:cubicBezTo>
                      <a:pt x="630153" y="37998"/>
                      <a:pt x="630694" y="31624"/>
                      <a:pt x="631790" y="25334"/>
                    </a:cubicBezTo>
                    <a:moveTo>
                      <a:pt x="669890" y="6284"/>
                    </a:moveTo>
                    <a:cubicBezTo>
                      <a:pt x="663984" y="5712"/>
                      <a:pt x="657793" y="4950"/>
                      <a:pt x="651411" y="3807"/>
                    </a:cubicBezTo>
                    <a:cubicBezTo>
                      <a:pt x="651982" y="12380"/>
                      <a:pt x="652173" y="20952"/>
                      <a:pt x="652173" y="29525"/>
                    </a:cubicBezTo>
                    <a:lnTo>
                      <a:pt x="652173" y="103820"/>
                    </a:lnTo>
                    <a:cubicBezTo>
                      <a:pt x="652334" y="116914"/>
                      <a:pt x="649738" y="129894"/>
                      <a:pt x="644553" y="141920"/>
                    </a:cubicBezTo>
                    <a:cubicBezTo>
                      <a:pt x="640557" y="148835"/>
                      <a:pt x="635727" y="155233"/>
                      <a:pt x="630170" y="160970"/>
                    </a:cubicBezTo>
                    <a:cubicBezTo>
                      <a:pt x="623436" y="167700"/>
                      <a:pt x="615730" y="173384"/>
                      <a:pt x="607310" y="177829"/>
                    </a:cubicBezTo>
                    <a:cubicBezTo>
                      <a:pt x="613120" y="180468"/>
                      <a:pt x="618313" y="184297"/>
                      <a:pt x="622550" y="189068"/>
                    </a:cubicBezTo>
                    <a:cubicBezTo>
                      <a:pt x="637657" y="178714"/>
                      <a:pt x="650147" y="164984"/>
                      <a:pt x="659031" y="148968"/>
                    </a:cubicBezTo>
                    <a:cubicBezTo>
                      <a:pt x="665094" y="134245"/>
                      <a:pt x="667951" y="118400"/>
                      <a:pt x="667413" y="102486"/>
                    </a:cubicBezTo>
                    <a:lnTo>
                      <a:pt x="667413" y="30001"/>
                    </a:lnTo>
                    <a:cubicBezTo>
                      <a:pt x="668556" y="19809"/>
                      <a:pt x="669318" y="11808"/>
                      <a:pt x="669890" y="5903"/>
                    </a:cubicBezTo>
                    <a:moveTo>
                      <a:pt x="702751" y="14761"/>
                    </a:moveTo>
                    <a:cubicBezTo>
                      <a:pt x="695797" y="14761"/>
                      <a:pt x="688559" y="14761"/>
                      <a:pt x="681129" y="13904"/>
                    </a:cubicBezTo>
                    <a:lnTo>
                      <a:pt x="681129" y="28382"/>
                    </a:lnTo>
                    <a:cubicBezTo>
                      <a:pt x="687987" y="27810"/>
                      <a:pt x="695226" y="27524"/>
                      <a:pt x="702751" y="27524"/>
                    </a:cubicBezTo>
                    <a:lnTo>
                      <a:pt x="728373" y="27524"/>
                    </a:lnTo>
                    <a:lnTo>
                      <a:pt x="728373" y="58100"/>
                    </a:lnTo>
                    <a:lnTo>
                      <a:pt x="685511" y="58100"/>
                    </a:lnTo>
                    <a:cubicBezTo>
                      <a:pt x="686082" y="66672"/>
                      <a:pt x="686368" y="75245"/>
                      <a:pt x="686368" y="83817"/>
                    </a:cubicBezTo>
                    <a:lnTo>
                      <a:pt x="686368" y="131442"/>
                    </a:lnTo>
                    <a:cubicBezTo>
                      <a:pt x="686368" y="140015"/>
                      <a:pt x="686368" y="149921"/>
                      <a:pt x="685511" y="161065"/>
                    </a:cubicBezTo>
                    <a:lnTo>
                      <a:pt x="701608" y="161065"/>
                    </a:lnTo>
                    <a:lnTo>
                      <a:pt x="701608" y="70863"/>
                    </a:lnTo>
                    <a:lnTo>
                      <a:pt x="727992" y="70863"/>
                    </a:lnTo>
                    <a:lnTo>
                      <a:pt x="727992" y="155921"/>
                    </a:lnTo>
                    <a:cubicBezTo>
                      <a:pt x="727992" y="166113"/>
                      <a:pt x="727992" y="176495"/>
                      <a:pt x="727230" y="187163"/>
                    </a:cubicBezTo>
                    <a:lnTo>
                      <a:pt x="744089" y="187163"/>
                    </a:lnTo>
                    <a:cubicBezTo>
                      <a:pt x="743518" y="175448"/>
                      <a:pt x="743232" y="165256"/>
                      <a:pt x="743232" y="156683"/>
                    </a:cubicBezTo>
                    <a:lnTo>
                      <a:pt x="743232" y="70958"/>
                    </a:lnTo>
                    <a:lnTo>
                      <a:pt x="771331" y="70958"/>
                    </a:lnTo>
                    <a:lnTo>
                      <a:pt x="771331" y="134300"/>
                    </a:lnTo>
                    <a:cubicBezTo>
                      <a:pt x="772378" y="138586"/>
                      <a:pt x="766282" y="140396"/>
                      <a:pt x="752947" y="139919"/>
                    </a:cubicBezTo>
                    <a:cubicBezTo>
                      <a:pt x="756450" y="145200"/>
                      <a:pt x="758638" y="151242"/>
                      <a:pt x="759329" y="157541"/>
                    </a:cubicBezTo>
                    <a:cubicBezTo>
                      <a:pt x="766099" y="156806"/>
                      <a:pt x="772716" y="155039"/>
                      <a:pt x="778951" y="152302"/>
                    </a:cubicBezTo>
                    <a:cubicBezTo>
                      <a:pt x="784094" y="149921"/>
                      <a:pt x="786571" y="144396"/>
                      <a:pt x="786571" y="135824"/>
                    </a:cubicBezTo>
                    <a:lnTo>
                      <a:pt x="786571" y="83722"/>
                    </a:lnTo>
                    <a:cubicBezTo>
                      <a:pt x="786571" y="74197"/>
                      <a:pt x="786571" y="66101"/>
                      <a:pt x="787428" y="58004"/>
                    </a:cubicBezTo>
                    <a:lnTo>
                      <a:pt x="743232" y="58004"/>
                    </a:lnTo>
                    <a:lnTo>
                      <a:pt x="743232" y="27524"/>
                    </a:lnTo>
                    <a:lnTo>
                      <a:pt x="770093" y="27524"/>
                    </a:lnTo>
                    <a:cubicBezTo>
                      <a:pt x="776951" y="27524"/>
                      <a:pt x="784761" y="27524"/>
                      <a:pt x="793334" y="28382"/>
                    </a:cubicBezTo>
                    <a:lnTo>
                      <a:pt x="793334" y="13904"/>
                    </a:lnTo>
                    <a:cubicBezTo>
                      <a:pt x="784761" y="14475"/>
                      <a:pt x="776951" y="14761"/>
                      <a:pt x="770093" y="14761"/>
                    </a:cubicBezTo>
                    <a:close/>
                    <a:moveTo>
                      <a:pt x="524919" y="36383"/>
                    </a:moveTo>
                    <a:lnTo>
                      <a:pt x="557018" y="36383"/>
                    </a:lnTo>
                    <a:lnTo>
                      <a:pt x="557018" y="55433"/>
                    </a:lnTo>
                    <a:lnTo>
                      <a:pt x="524919" y="55433"/>
                    </a:lnTo>
                    <a:close/>
                    <a:moveTo>
                      <a:pt x="524919" y="66101"/>
                    </a:moveTo>
                    <a:lnTo>
                      <a:pt x="557018" y="66101"/>
                    </a:lnTo>
                    <a:lnTo>
                      <a:pt x="557018" y="86103"/>
                    </a:lnTo>
                    <a:lnTo>
                      <a:pt x="524919" y="86103"/>
                    </a:lnTo>
                    <a:close/>
                    <a:moveTo>
                      <a:pt x="460720" y="11522"/>
                    </a:moveTo>
                    <a:cubicBezTo>
                      <a:pt x="455547" y="8962"/>
                      <a:pt x="450714" y="5762"/>
                      <a:pt x="446338" y="1997"/>
                    </a:cubicBezTo>
                    <a:cubicBezTo>
                      <a:pt x="436690" y="20442"/>
                      <a:pt x="423290" y="36665"/>
                      <a:pt x="407000" y="49622"/>
                    </a:cubicBezTo>
                    <a:cubicBezTo>
                      <a:pt x="411286" y="53337"/>
                      <a:pt x="415001" y="56861"/>
                      <a:pt x="418239" y="60005"/>
                    </a:cubicBezTo>
                    <a:cubicBezTo>
                      <a:pt x="425764" y="52575"/>
                      <a:pt x="433765" y="43526"/>
                      <a:pt x="442337" y="33144"/>
                    </a:cubicBezTo>
                    <a:cubicBezTo>
                      <a:pt x="450910" y="22762"/>
                      <a:pt x="457006" y="15618"/>
                      <a:pt x="460720" y="11903"/>
                    </a:cubicBezTo>
                    <a:moveTo>
                      <a:pt x="463959" y="59528"/>
                    </a:moveTo>
                    <a:cubicBezTo>
                      <a:pt x="458570" y="56509"/>
                      <a:pt x="453468" y="53002"/>
                      <a:pt x="448719" y="49051"/>
                    </a:cubicBezTo>
                    <a:cubicBezTo>
                      <a:pt x="443094" y="61059"/>
                      <a:pt x="436093" y="72375"/>
                      <a:pt x="427859" y="82769"/>
                    </a:cubicBezTo>
                    <a:cubicBezTo>
                      <a:pt x="421092" y="92195"/>
                      <a:pt x="412972" y="100572"/>
                      <a:pt x="403761" y="107630"/>
                    </a:cubicBezTo>
                    <a:cubicBezTo>
                      <a:pt x="407903" y="110672"/>
                      <a:pt x="411675" y="114189"/>
                      <a:pt x="415001" y="118107"/>
                    </a:cubicBezTo>
                    <a:cubicBezTo>
                      <a:pt x="418239" y="114869"/>
                      <a:pt x="423573" y="108582"/>
                      <a:pt x="431098" y="100391"/>
                    </a:cubicBezTo>
                    <a:lnTo>
                      <a:pt x="431098" y="151730"/>
                    </a:lnTo>
                    <a:cubicBezTo>
                      <a:pt x="431098" y="162970"/>
                      <a:pt x="430812" y="175829"/>
                      <a:pt x="430240" y="190307"/>
                    </a:cubicBezTo>
                    <a:lnTo>
                      <a:pt x="446242" y="190307"/>
                    </a:lnTo>
                    <a:cubicBezTo>
                      <a:pt x="445671" y="175829"/>
                      <a:pt x="445385" y="162970"/>
                      <a:pt x="445385" y="151730"/>
                    </a:cubicBezTo>
                    <a:lnTo>
                      <a:pt x="444623" y="84389"/>
                    </a:lnTo>
                    <a:cubicBezTo>
                      <a:pt x="450163" y="75511"/>
                      <a:pt x="456542" y="67186"/>
                      <a:pt x="463673" y="59528"/>
                    </a:cubicBezTo>
                    <a:moveTo>
                      <a:pt x="495010" y="26572"/>
                    </a:moveTo>
                    <a:cubicBezTo>
                      <a:pt x="485485" y="26572"/>
                      <a:pt x="477294" y="26572"/>
                      <a:pt x="469293" y="25810"/>
                    </a:cubicBezTo>
                    <a:lnTo>
                      <a:pt x="469293" y="37145"/>
                    </a:lnTo>
                    <a:cubicBezTo>
                      <a:pt x="477865" y="37145"/>
                      <a:pt x="486438" y="36383"/>
                      <a:pt x="495010" y="36383"/>
                    </a:cubicBezTo>
                    <a:lnTo>
                      <a:pt x="510155" y="36383"/>
                    </a:lnTo>
                    <a:lnTo>
                      <a:pt x="510155" y="55433"/>
                    </a:lnTo>
                    <a:lnTo>
                      <a:pt x="489677" y="55433"/>
                    </a:lnTo>
                    <a:cubicBezTo>
                      <a:pt x="481104" y="55433"/>
                      <a:pt x="472817" y="55433"/>
                      <a:pt x="464721" y="54671"/>
                    </a:cubicBezTo>
                    <a:lnTo>
                      <a:pt x="464721" y="66672"/>
                    </a:lnTo>
                    <a:cubicBezTo>
                      <a:pt x="472817" y="66196"/>
                      <a:pt x="481104" y="65910"/>
                      <a:pt x="489677" y="65910"/>
                    </a:cubicBezTo>
                    <a:lnTo>
                      <a:pt x="510441" y="65910"/>
                    </a:lnTo>
                    <a:lnTo>
                      <a:pt x="510441" y="85913"/>
                    </a:lnTo>
                    <a:lnTo>
                      <a:pt x="492820" y="85913"/>
                    </a:lnTo>
                    <a:cubicBezTo>
                      <a:pt x="484247" y="85913"/>
                      <a:pt x="476532" y="85913"/>
                      <a:pt x="469579" y="85151"/>
                    </a:cubicBezTo>
                    <a:lnTo>
                      <a:pt x="469579" y="98009"/>
                    </a:lnTo>
                    <a:cubicBezTo>
                      <a:pt x="476532" y="97438"/>
                      <a:pt x="484247" y="97152"/>
                      <a:pt x="492820" y="97152"/>
                    </a:cubicBezTo>
                    <a:lnTo>
                      <a:pt x="510441" y="97152"/>
                    </a:lnTo>
                    <a:lnTo>
                      <a:pt x="510441" y="115631"/>
                    </a:lnTo>
                    <a:lnTo>
                      <a:pt x="488819" y="115631"/>
                    </a:lnTo>
                    <a:cubicBezTo>
                      <a:pt x="480247" y="115631"/>
                      <a:pt x="471484" y="115631"/>
                      <a:pt x="462340" y="114773"/>
                    </a:cubicBezTo>
                    <a:lnTo>
                      <a:pt x="462340" y="127632"/>
                    </a:lnTo>
                    <a:cubicBezTo>
                      <a:pt x="471865" y="127632"/>
                      <a:pt x="480247" y="126870"/>
                      <a:pt x="488819" y="126870"/>
                    </a:cubicBezTo>
                    <a:lnTo>
                      <a:pt x="510441" y="126870"/>
                    </a:lnTo>
                    <a:lnTo>
                      <a:pt x="510441" y="144491"/>
                    </a:lnTo>
                    <a:lnTo>
                      <a:pt x="482437" y="144491"/>
                    </a:lnTo>
                    <a:cubicBezTo>
                      <a:pt x="472912" y="144491"/>
                      <a:pt x="463387" y="144491"/>
                      <a:pt x="453862" y="143729"/>
                    </a:cubicBezTo>
                    <a:lnTo>
                      <a:pt x="453862" y="155731"/>
                    </a:lnTo>
                    <a:cubicBezTo>
                      <a:pt x="463387" y="155159"/>
                      <a:pt x="472912" y="154969"/>
                      <a:pt x="482437" y="154969"/>
                    </a:cubicBezTo>
                    <a:lnTo>
                      <a:pt x="510441" y="154969"/>
                    </a:lnTo>
                    <a:cubicBezTo>
                      <a:pt x="510441" y="167732"/>
                      <a:pt x="510441" y="179258"/>
                      <a:pt x="509679" y="189449"/>
                    </a:cubicBezTo>
                    <a:lnTo>
                      <a:pt x="525776" y="189449"/>
                    </a:lnTo>
                    <a:cubicBezTo>
                      <a:pt x="525205" y="179258"/>
                      <a:pt x="524919" y="167732"/>
                      <a:pt x="524919" y="154969"/>
                    </a:cubicBezTo>
                    <a:lnTo>
                      <a:pt x="558638" y="154969"/>
                    </a:lnTo>
                    <a:cubicBezTo>
                      <a:pt x="566639" y="154969"/>
                      <a:pt x="577688" y="154969"/>
                      <a:pt x="591499" y="155731"/>
                    </a:cubicBezTo>
                    <a:lnTo>
                      <a:pt x="591499" y="143825"/>
                    </a:lnTo>
                    <a:cubicBezTo>
                      <a:pt x="577592" y="144301"/>
                      <a:pt x="566353" y="144587"/>
                      <a:pt x="557876" y="144587"/>
                    </a:cubicBezTo>
                    <a:lnTo>
                      <a:pt x="524919" y="144587"/>
                    </a:lnTo>
                    <a:lnTo>
                      <a:pt x="524919" y="127061"/>
                    </a:lnTo>
                    <a:lnTo>
                      <a:pt x="552256" y="127061"/>
                    </a:lnTo>
                    <a:cubicBezTo>
                      <a:pt x="560257" y="127061"/>
                      <a:pt x="567972" y="127061"/>
                      <a:pt x="575497" y="127823"/>
                    </a:cubicBezTo>
                    <a:lnTo>
                      <a:pt x="575497" y="115250"/>
                    </a:lnTo>
                    <a:cubicBezTo>
                      <a:pt x="567496" y="115821"/>
                      <a:pt x="559685" y="116107"/>
                      <a:pt x="552256" y="116107"/>
                    </a:cubicBezTo>
                    <a:lnTo>
                      <a:pt x="524919" y="116107"/>
                    </a:lnTo>
                    <a:lnTo>
                      <a:pt x="524919" y="97343"/>
                    </a:lnTo>
                    <a:lnTo>
                      <a:pt x="572544" y="97343"/>
                    </a:lnTo>
                    <a:cubicBezTo>
                      <a:pt x="571972" y="89342"/>
                      <a:pt x="571782" y="78864"/>
                      <a:pt x="571782" y="66101"/>
                    </a:cubicBezTo>
                    <a:cubicBezTo>
                      <a:pt x="578164" y="66101"/>
                      <a:pt x="584355" y="66101"/>
                      <a:pt x="590165" y="66863"/>
                    </a:cubicBezTo>
                    <a:lnTo>
                      <a:pt x="590165" y="54861"/>
                    </a:lnTo>
                    <a:cubicBezTo>
                      <a:pt x="583784" y="55337"/>
                      <a:pt x="577592" y="55623"/>
                      <a:pt x="571782" y="55623"/>
                    </a:cubicBezTo>
                    <a:cubicBezTo>
                      <a:pt x="571782" y="44384"/>
                      <a:pt x="571782" y="34478"/>
                      <a:pt x="572544" y="25905"/>
                    </a:cubicBezTo>
                    <a:lnTo>
                      <a:pt x="524919" y="25905"/>
                    </a:lnTo>
                    <a:cubicBezTo>
                      <a:pt x="524919" y="20095"/>
                      <a:pt x="524919" y="12856"/>
                      <a:pt x="525776" y="4283"/>
                    </a:cubicBezTo>
                    <a:lnTo>
                      <a:pt x="509679" y="4283"/>
                    </a:lnTo>
                    <a:cubicBezTo>
                      <a:pt x="510251" y="12284"/>
                      <a:pt x="510441" y="19523"/>
                      <a:pt x="510441" y="25905"/>
                    </a:cubicBezTo>
                    <a:close/>
                    <a:moveTo>
                      <a:pt x="286508" y="78102"/>
                    </a:moveTo>
                    <a:cubicBezTo>
                      <a:pt x="293493" y="77531"/>
                      <a:pt x="300446" y="77245"/>
                      <a:pt x="307368" y="77245"/>
                    </a:cubicBezTo>
                    <a:lnTo>
                      <a:pt x="321846" y="77245"/>
                    </a:lnTo>
                    <a:lnTo>
                      <a:pt x="321846" y="158303"/>
                    </a:lnTo>
                    <a:lnTo>
                      <a:pt x="299367" y="158303"/>
                    </a:lnTo>
                    <a:cubicBezTo>
                      <a:pt x="292414" y="158303"/>
                      <a:pt x="283555" y="158303"/>
                      <a:pt x="272887" y="157541"/>
                    </a:cubicBezTo>
                    <a:lnTo>
                      <a:pt x="272887" y="172400"/>
                    </a:lnTo>
                    <a:cubicBezTo>
                      <a:pt x="283079" y="171828"/>
                      <a:pt x="291937" y="171542"/>
                      <a:pt x="299367" y="171542"/>
                    </a:cubicBezTo>
                    <a:lnTo>
                      <a:pt x="360517" y="171542"/>
                    </a:lnTo>
                    <a:cubicBezTo>
                      <a:pt x="370678" y="171542"/>
                      <a:pt x="379250" y="171828"/>
                      <a:pt x="386235" y="172400"/>
                    </a:cubicBezTo>
                    <a:lnTo>
                      <a:pt x="386235" y="157160"/>
                    </a:lnTo>
                    <a:cubicBezTo>
                      <a:pt x="378710" y="157731"/>
                      <a:pt x="369852" y="157922"/>
                      <a:pt x="359755" y="157922"/>
                    </a:cubicBezTo>
                    <a:lnTo>
                      <a:pt x="337848" y="157922"/>
                    </a:lnTo>
                    <a:lnTo>
                      <a:pt x="337848" y="77150"/>
                    </a:lnTo>
                    <a:lnTo>
                      <a:pt x="356327" y="77150"/>
                    </a:lnTo>
                    <a:lnTo>
                      <a:pt x="380425" y="78769"/>
                    </a:lnTo>
                    <a:lnTo>
                      <a:pt x="380425" y="62862"/>
                    </a:lnTo>
                    <a:cubicBezTo>
                      <a:pt x="371852" y="62862"/>
                      <a:pt x="365185" y="63624"/>
                      <a:pt x="360327" y="63624"/>
                    </a:cubicBezTo>
                    <a:lnTo>
                      <a:pt x="337848" y="63624"/>
                    </a:lnTo>
                    <a:lnTo>
                      <a:pt x="337848" y="32382"/>
                    </a:lnTo>
                    <a:cubicBezTo>
                      <a:pt x="337848" y="24857"/>
                      <a:pt x="337848" y="16856"/>
                      <a:pt x="338705" y="8284"/>
                    </a:cubicBezTo>
                    <a:lnTo>
                      <a:pt x="320227" y="8284"/>
                    </a:lnTo>
                    <a:cubicBezTo>
                      <a:pt x="321187" y="16283"/>
                      <a:pt x="321727" y="24327"/>
                      <a:pt x="321846" y="32382"/>
                    </a:cubicBezTo>
                    <a:lnTo>
                      <a:pt x="321846" y="63624"/>
                    </a:lnTo>
                    <a:lnTo>
                      <a:pt x="307368" y="63624"/>
                    </a:lnTo>
                    <a:cubicBezTo>
                      <a:pt x="299367" y="63624"/>
                      <a:pt x="292414" y="63624"/>
                      <a:pt x="286508" y="62862"/>
                    </a:cubicBezTo>
                    <a:close/>
                    <a:moveTo>
                      <a:pt x="267458" y="83722"/>
                    </a:moveTo>
                    <a:cubicBezTo>
                      <a:pt x="262696" y="86389"/>
                      <a:pt x="257933" y="88770"/>
                      <a:pt x="252980" y="90961"/>
                    </a:cubicBezTo>
                    <a:lnTo>
                      <a:pt x="252980" y="62386"/>
                    </a:lnTo>
                    <a:cubicBezTo>
                      <a:pt x="261076" y="62386"/>
                      <a:pt x="269363" y="62386"/>
                      <a:pt x="277936" y="63148"/>
                    </a:cubicBezTo>
                    <a:lnTo>
                      <a:pt x="277936" y="49241"/>
                    </a:lnTo>
                    <a:cubicBezTo>
                      <a:pt x="269363" y="49241"/>
                      <a:pt x="261076" y="50003"/>
                      <a:pt x="252980" y="50003"/>
                    </a:cubicBezTo>
                    <a:lnTo>
                      <a:pt x="252980" y="32382"/>
                    </a:lnTo>
                    <a:cubicBezTo>
                      <a:pt x="252980" y="22730"/>
                      <a:pt x="253266" y="14158"/>
                      <a:pt x="253837" y="6665"/>
                    </a:cubicBezTo>
                    <a:lnTo>
                      <a:pt x="236692" y="6665"/>
                    </a:lnTo>
                    <a:cubicBezTo>
                      <a:pt x="236692" y="14761"/>
                      <a:pt x="237454" y="23238"/>
                      <a:pt x="237454" y="32382"/>
                    </a:cubicBezTo>
                    <a:lnTo>
                      <a:pt x="237454" y="50003"/>
                    </a:lnTo>
                    <a:cubicBezTo>
                      <a:pt x="226786" y="50003"/>
                      <a:pt x="216309" y="50003"/>
                      <a:pt x="206212" y="49241"/>
                    </a:cubicBezTo>
                    <a:lnTo>
                      <a:pt x="206212" y="63624"/>
                    </a:lnTo>
                    <a:cubicBezTo>
                      <a:pt x="215737" y="63624"/>
                      <a:pt x="225262" y="62862"/>
                      <a:pt x="234787" y="62862"/>
                    </a:cubicBezTo>
                    <a:cubicBezTo>
                      <a:pt x="230708" y="77221"/>
                      <a:pt x="225054" y="91085"/>
                      <a:pt x="217928" y="104201"/>
                    </a:cubicBezTo>
                    <a:cubicBezTo>
                      <a:pt x="213002" y="113658"/>
                      <a:pt x="206817" y="122405"/>
                      <a:pt x="199545" y="130204"/>
                    </a:cubicBezTo>
                    <a:cubicBezTo>
                      <a:pt x="203784" y="133992"/>
                      <a:pt x="207792" y="138032"/>
                      <a:pt x="211546" y="142301"/>
                    </a:cubicBezTo>
                    <a:cubicBezTo>
                      <a:pt x="217397" y="134888"/>
                      <a:pt x="222742" y="127092"/>
                      <a:pt x="227548" y="118964"/>
                    </a:cubicBezTo>
                    <a:cubicBezTo>
                      <a:pt x="231351" y="112050"/>
                      <a:pt x="234539" y="104815"/>
                      <a:pt x="237073" y="97343"/>
                    </a:cubicBezTo>
                    <a:lnTo>
                      <a:pt x="237073" y="157541"/>
                    </a:lnTo>
                    <a:cubicBezTo>
                      <a:pt x="237073" y="167066"/>
                      <a:pt x="237073" y="176591"/>
                      <a:pt x="236311" y="187163"/>
                    </a:cubicBezTo>
                    <a:lnTo>
                      <a:pt x="253171" y="187163"/>
                    </a:lnTo>
                    <a:cubicBezTo>
                      <a:pt x="252599" y="176019"/>
                      <a:pt x="252313" y="166304"/>
                      <a:pt x="252313" y="158588"/>
                    </a:cubicBezTo>
                    <a:lnTo>
                      <a:pt x="252313" y="94961"/>
                    </a:lnTo>
                    <a:cubicBezTo>
                      <a:pt x="258500" y="104249"/>
                      <a:pt x="263523" y="114262"/>
                      <a:pt x="267268" y="124775"/>
                    </a:cubicBezTo>
                    <a:cubicBezTo>
                      <a:pt x="272175" y="122041"/>
                      <a:pt x="277267" y="119653"/>
                      <a:pt x="282508" y="117631"/>
                    </a:cubicBezTo>
                    <a:cubicBezTo>
                      <a:pt x="277745" y="106391"/>
                      <a:pt x="272983" y="95152"/>
                      <a:pt x="267268" y="83912"/>
                    </a:cubicBezTo>
                    <a:moveTo>
                      <a:pt x="46192" y="70863"/>
                    </a:moveTo>
                    <a:cubicBezTo>
                      <a:pt x="54193" y="63910"/>
                      <a:pt x="62385" y="56290"/>
                      <a:pt x="70672" y="48003"/>
                    </a:cubicBezTo>
                    <a:cubicBezTo>
                      <a:pt x="78352" y="40383"/>
                      <a:pt x="85452" y="32201"/>
                      <a:pt x="91912" y="23524"/>
                    </a:cubicBezTo>
                    <a:cubicBezTo>
                      <a:pt x="98936" y="32221"/>
                      <a:pt x="106576" y="40401"/>
                      <a:pt x="114772" y="48003"/>
                    </a:cubicBezTo>
                    <a:cubicBezTo>
                      <a:pt x="123429" y="56303"/>
                      <a:pt x="132694" y="63945"/>
                      <a:pt x="142490" y="70863"/>
                    </a:cubicBezTo>
                    <a:cubicBezTo>
                      <a:pt x="133346" y="70863"/>
                      <a:pt x="124774" y="71149"/>
                      <a:pt x="116773" y="71720"/>
                    </a:cubicBezTo>
                    <a:lnTo>
                      <a:pt x="69148" y="71720"/>
                    </a:lnTo>
                    <a:cubicBezTo>
                      <a:pt x="62194" y="71720"/>
                      <a:pt x="54670" y="71720"/>
                      <a:pt x="46669" y="70863"/>
                    </a:cubicBezTo>
                    <a:moveTo>
                      <a:pt x="49907" y="128680"/>
                    </a:moveTo>
                    <a:cubicBezTo>
                      <a:pt x="46097" y="131823"/>
                      <a:pt x="41811" y="135062"/>
                      <a:pt x="37048" y="138205"/>
                    </a:cubicBezTo>
                    <a:cubicBezTo>
                      <a:pt x="44444" y="148213"/>
                      <a:pt x="50705" y="159010"/>
                      <a:pt x="55717" y="170399"/>
                    </a:cubicBezTo>
                    <a:lnTo>
                      <a:pt x="46192" y="170399"/>
                    </a:lnTo>
                    <a:cubicBezTo>
                      <a:pt x="35524" y="170399"/>
                      <a:pt x="24571" y="170114"/>
                      <a:pt x="13331" y="169542"/>
                    </a:cubicBezTo>
                    <a:lnTo>
                      <a:pt x="13331" y="184782"/>
                    </a:lnTo>
                    <a:cubicBezTo>
                      <a:pt x="23999" y="184782"/>
                      <a:pt x="34953" y="184020"/>
                      <a:pt x="46192" y="184020"/>
                    </a:cubicBezTo>
                    <a:lnTo>
                      <a:pt x="141442" y="184020"/>
                    </a:lnTo>
                    <a:cubicBezTo>
                      <a:pt x="150967" y="184020"/>
                      <a:pt x="163636" y="184020"/>
                      <a:pt x="179542" y="184782"/>
                    </a:cubicBezTo>
                    <a:lnTo>
                      <a:pt x="179542" y="169542"/>
                    </a:lnTo>
                    <a:cubicBezTo>
                      <a:pt x="164017" y="170114"/>
                      <a:pt x="147919" y="170399"/>
                      <a:pt x="131346" y="170399"/>
                    </a:cubicBezTo>
                    <a:cubicBezTo>
                      <a:pt x="142109" y="152683"/>
                      <a:pt x="149253" y="141824"/>
                      <a:pt x="153063" y="136681"/>
                    </a:cubicBezTo>
                    <a:cubicBezTo>
                      <a:pt x="146947" y="133913"/>
                      <a:pt x="141028" y="130731"/>
                      <a:pt x="135346" y="127156"/>
                    </a:cubicBezTo>
                    <a:cubicBezTo>
                      <a:pt x="130843" y="142506"/>
                      <a:pt x="124103" y="157109"/>
                      <a:pt x="115344" y="170495"/>
                    </a:cubicBezTo>
                    <a:lnTo>
                      <a:pt x="100104" y="170495"/>
                    </a:lnTo>
                    <a:lnTo>
                      <a:pt x="100104" y="123822"/>
                    </a:lnTo>
                    <a:lnTo>
                      <a:pt x="128107" y="123822"/>
                    </a:lnTo>
                    <a:cubicBezTo>
                      <a:pt x="137632" y="123822"/>
                      <a:pt x="148967" y="123822"/>
                      <a:pt x="161826" y="124584"/>
                    </a:cubicBezTo>
                    <a:lnTo>
                      <a:pt x="161826" y="109344"/>
                    </a:lnTo>
                    <a:cubicBezTo>
                      <a:pt x="148491" y="109916"/>
                      <a:pt x="137251" y="110201"/>
                      <a:pt x="128107" y="110201"/>
                    </a:cubicBezTo>
                    <a:lnTo>
                      <a:pt x="100294" y="110201"/>
                    </a:lnTo>
                    <a:lnTo>
                      <a:pt x="100294" y="85341"/>
                    </a:lnTo>
                    <a:lnTo>
                      <a:pt x="119344" y="85341"/>
                    </a:lnTo>
                    <a:cubicBezTo>
                      <a:pt x="125726" y="85341"/>
                      <a:pt x="134299" y="85341"/>
                      <a:pt x="144967" y="86103"/>
                    </a:cubicBezTo>
                    <a:lnTo>
                      <a:pt x="144967" y="72482"/>
                    </a:lnTo>
                    <a:cubicBezTo>
                      <a:pt x="155660" y="78004"/>
                      <a:pt x="166738" y="82747"/>
                      <a:pt x="178114" y="86675"/>
                    </a:cubicBezTo>
                    <a:cubicBezTo>
                      <a:pt x="180615" y="81003"/>
                      <a:pt x="184134" y="75838"/>
                      <a:pt x="188496" y="71435"/>
                    </a:cubicBezTo>
                    <a:cubicBezTo>
                      <a:pt x="175767" y="67657"/>
                      <a:pt x="163424" y="62682"/>
                      <a:pt x="151634" y="56576"/>
                    </a:cubicBezTo>
                    <a:cubicBezTo>
                      <a:pt x="140541" y="50899"/>
                      <a:pt x="130285" y="43719"/>
                      <a:pt x="121154" y="35240"/>
                    </a:cubicBezTo>
                    <a:cubicBezTo>
                      <a:pt x="112582" y="27239"/>
                      <a:pt x="105343" y="20000"/>
                      <a:pt x="99437" y="13618"/>
                    </a:cubicBezTo>
                    <a:lnTo>
                      <a:pt x="104295" y="8855"/>
                    </a:lnTo>
                    <a:cubicBezTo>
                      <a:pt x="98444" y="6366"/>
                      <a:pt x="92805" y="3404"/>
                      <a:pt x="87436" y="-3"/>
                    </a:cubicBezTo>
                    <a:cubicBezTo>
                      <a:pt x="80728" y="12667"/>
                      <a:pt x="72369" y="24390"/>
                      <a:pt x="62575" y="34859"/>
                    </a:cubicBezTo>
                    <a:cubicBezTo>
                      <a:pt x="53151" y="45277"/>
                      <a:pt x="42646" y="54664"/>
                      <a:pt x="31238" y="62862"/>
                    </a:cubicBezTo>
                    <a:cubicBezTo>
                      <a:pt x="21602" y="69817"/>
                      <a:pt x="11099" y="75485"/>
                      <a:pt x="-4" y="79721"/>
                    </a:cubicBezTo>
                    <a:cubicBezTo>
                      <a:pt x="4552" y="83741"/>
                      <a:pt x="8584" y="88317"/>
                      <a:pt x="11998" y="93342"/>
                    </a:cubicBezTo>
                    <a:cubicBezTo>
                      <a:pt x="22868" y="87328"/>
                      <a:pt x="33335" y="80615"/>
                      <a:pt x="43335" y="73244"/>
                    </a:cubicBezTo>
                    <a:lnTo>
                      <a:pt x="43335" y="86103"/>
                    </a:lnTo>
                    <a:cubicBezTo>
                      <a:pt x="53431" y="86103"/>
                      <a:pt x="67338" y="85341"/>
                      <a:pt x="85054" y="85341"/>
                    </a:cubicBezTo>
                    <a:lnTo>
                      <a:pt x="85054" y="110201"/>
                    </a:lnTo>
                    <a:lnTo>
                      <a:pt x="56956" y="110201"/>
                    </a:lnTo>
                    <a:cubicBezTo>
                      <a:pt x="50002" y="110201"/>
                      <a:pt x="39811" y="110201"/>
                      <a:pt x="26476" y="109344"/>
                    </a:cubicBezTo>
                    <a:lnTo>
                      <a:pt x="26476" y="124775"/>
                    </a:lnTo>
                    <a:cubicBezTo>
                      <a:pt x="39811" y="124775"/>
                      <a:pt x="50288" y="124013"/>
                      <a:pt x="57718" y="124013"/>
                    </a:cubicBezTo>
                    <a:lnTo>
                      <a:pt x="85054" y="124013"/>
                    </a:lnTo>
                    <a:lnTo>
                      <a:pt x="85054" y="170590"/>
                    </a:lnTo>
                    <a:lnTo>
                      <a:pt x="60194" y="170590"/>
                    </a:lnTo>
                    <a:cubicBezTo>
                      <a:pt x="63471" y="167125"/>
                      <a:pt x="67224" y="164142"/>
                      <a:pt x="71338" y="161732"/>
                    </a:cubicBezTo>
                    <a:cubicBezTo>
                      <a:pt x="64957" y="151540"/>
                      <a:pt x="57432" y="140586"/>
                      <a:pt x="48955" y="128870"/>
                    </a:cubicBezTo>
                  </a:path>
                </a:pathLst>
              </a:custGeom>
              <a:grpFill/>
              <a:ln w="2540" cap="flat">
                <a:noFill/>
                <a:prstDash val="solid"/>
                <a:miter/>
              </a:ln>
            </p:spPr>
            <p:txBody>
              <a:bodyPr rtlCol="0" anchor="ctr"/>
              <a:lstStyle/>
              <a:p>
                <a:endParaRPr lang="en-AU"/>
              </a:p>
            </p:txBody>
          </p:sp>
        </p:grpSp>
      </p:grpSp>
      <p:grpSp>
        <p:nvGrpSpPr>
          <p:cNvPr id="41" name="Group 40">
            <a:extLst>
              <a:ext uri="{FF2B5EF4-FFF2-40B4-BE49-F238E27FC236}">
                <a16:creationId xmlns:a16="http://schemas.microsoft.com/office/drawing/2014/main" id="{5016054E-D4B9-4B32-9E20-59575C8BF1E2}"/>
              </a:ext>
            </a:extLst>
          </p:cNvPr>
          <p:cNvGrpSpPr/>
          <p:nvPr userDrawn="1"/>
        </p:nvGrpSpPr>
        <p:grpSpPr>
          <a:xfrm>
            <a:off x="10430647" y="6166021"/>
            <a:ext cx="1404000" cy="384411"/>
            <a:chOff x="8946498" y="5965993"/>
            <a:chExt cx="1415115" cy="386787"/>
          </a:xfrm>
          <a:solidFill>
            <a:schemeClr val="bg1"/>
          </a:solidFill>
        </p:grpSpPr>
        <p:grpSp>
          <p:nvGrpSpPr>
            <p:cNvPr id="42" name="Group 41">
              <a:extLst>
                <a:ext uri="{FF2B5EF4-FFF2-40B4-BE49-F238E27FC236}">
                  <a16:creationId xmlns:a16="http://schemas.microsoft.com/office/drawing/2014/main" id="{B926A6B7-AD22-44E5-9BCE-7BE620EF2DC2}"/>
                </a:ext>
              </a:extLst>
            </p:cNvPr>
            <p:cNvGrpSpPr/>
            <p:nvPr userDrawn="1"/>
          </p:nvGrpSpPr>
          <p:grpSpPr>
            <a:xfrm>
              <a:off x="9903814" y="5966170"/>
              <a:ext cx="286309" cy="176243"/>
              <a:chOff x="10171675" y="6328233"/>
              <a:chExt cx="731163" cy="454938"/>
            </a:xfrm>
            <a:grpFill/>
          </p:grpSpPr>
          <p:sp>
            <p:nvSpPr>
              <p:cNvPr id="62" name="Freeform: Shape 61">
                <a:extLst>
                  <a:ext uri="{FF2B5EF4-FFF2-40B4-BE49-F238E27FC236}">
                    <a16:creationId xmlns:a16="http://schemas.microsoft.com/office/drawing/2014/main" id="{6D14FD96-7E7D-4DCE-A3DB-AC7BBA68F8C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63" name="Freeform: Shape 62">
                <a:extLst>
                  <a:ext uri="{FF2B5EF4-FFF2-40B4-BE49-F238E27FC236}">
                    <a16:creationId xmlns:a16="http://schemas.microsoft.com/office/drawing/2014/main" id="{EBDE7866-BE52-4675-8832-49C74BE3ECC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64" name="Group 63">
                <a:extLst>
                  <a:ext uri="{FF2B5EF4-FFF2-40B4-BE49-F238E27FC236}">
                    <a16:creationId xmlns:a16="http://schemas.microsoft.com/office/drawing/2014/main" id="{02A71B36-DAE5-4886-964F-C13892A93879}"/>
                  </a:ext>
                </a:extLst>
              </p:cNvPr>
              <p:cNvGrpSpPr/>
              <p:nvPr userDrawn="1"/>
            </p:nvGrpSpPr>
            <p:grpSpPr>
              <a:xfrm>
                <a:off x="10499754" y="6374995"/>
                <a:ext cx="74948" cy="362489"/>
                <a:chOff x="11458342" y="5807359"/>
                <a:chExt cx="74948" cy="362489"/>
              </a:xfrm>
              <a:grpFill/>
            </p:grpSpPr>
            <p:sp>
              <p:nvSpPr>
                <p:cNvPr id="65" name="Freeform: Shape 64">
                  <a:extLst>
                    <a:ext uri="{FF2B5EF4-FFF2-40B4-BE49-F238E27FC236}">
                      <a16:creationId xmlns:a16="http://schemas.microsoft.com/office/drawing/2014/main" id="{2CC8BEF5-238B-4699-9878-09E44893B5F2}"/>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66" name="Freeform: Shape 65">
                  <a:extLst>
                    <a:ext uri="{FF2B5EF4-FFF2-40B4-BE49-F238E27FC236}">
                      <a16:creationId xmlns:a16="http://schemas.microsoft.com/office/drawing/2014/main" id="{7D69264D-E8DD-4CE7-A609-EDC8AA428B66}"/>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grpSp>
          <p:nvGrpSpPr>
            <p:cNvPr id="43" name="Graphic 7">
              <a:extLst>
                <a:ext uri="{FF2B5EF4-FFF2-40B4-BE49-F238E27FC236}">
                  <a16:creationId xmlns:a16="http://schemas.microsoft.com/office/drawing/2014/main" id="{BFABD51F-AAF0-4766-9A0C-1D096ACCC25C}"/>
                </a:ext>
              </a:extLst>
            </p:cNvPr>
            <p:cNvGrpSpPr/>
            <p:nvPr userDrawn="1"/>
          </p:nvGrpSpPr>
          <p:grpSpPr>
            <a:xfrm>
              <a:off x="8946498" y="5965993"/>
              <a:ext cx="1415115" cy="386787"/>
              <a:chOff x="10413874" y="5284380"/>
              <a:chExt cx="1404005" cy="383750"/>
            </a:xfrm>
            <a:grpFill/>
          </p:grpSpPr>
          <p:sp>
            <p:nvSpPr>
              <p:cNvPr id="44" name="Freeform: Shape 43">
                <a:extLst>
                  <a:ext uri="{FF2B5EF4-FFF2-40B4-BE49-F238E27FC236}">
                    <a16:creationId xmlns:a16="http://schemas.microsoft.com/office/drawing/2014/main" id="{D4426126-0D91-4C7F-AA71-2752BD181559}"/>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a:p>
            </p:txBody>
          </p:sp>
          <p:sp>
            <p:nvSpPr>
              <p:cNvPr id="45" name="Freeform: Shape 44">
                <a:extLst>
                  <a:ext uri="{FF2B5EF4-FFF2-40B4-BE49-F238E27FC236}">
                    <a16:creationId xmlns:a16="http://schemas.microsoft.com/office/drawing/2014/main" id="{C1BD8C9F-B7C9-4528-8AE4-90B3D862A1ED}"/>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a:p>
            </p:txBody>
          </p:sp>
          <p:sp>
            <p:nvSpPr>
              <p:cNvPr id="46" name="Freeform: Shape 45">
                <a:extLst>
                  <a:ext uri="{FF2B5EF4-FFF2-40B4-BE49-F238E27FC236}">
                    <a16:creationId xmlns:a16="http://schemas.microsoft.com/office/drawing/2014/main" id="{B1588EE8-76E5-44E3-BD73-65976B1B6306}"/>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a:p>
            </p:txBody>
          </p:sp>
          <p:sp>
            <p:nvSpPr>
              <p:cNvPr id="47" name="Freeform: Shape 46">
                <a:extLst>
                  <a:ext uri="{FF2B5EF4-FFF2-40B4-BE49-F238E27FC236}">
                    <a16:creationId xmlns:a16="http://schemas.microsoft.com/office/drawing/2014/main" id="{D77B9C81-B1BF-4AE4-875B-311EEC65D159}"/>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a:p>
            </p:txBody>
          </p:sp>
          <p:sp>
            <p:nvSpPr>
              <p:cNvPr id="48" name="Freeform: Shape 47">
                <a:extLst>
                  <a:ext uri="{FF2B5EF4-FFF2-40B4-BE49-F238E27FC236}">
                    <a16:creationId xmlns:a16="http://schemas.microsoft.com/office/drawing/2014/main" id="{C271DBAF-4B7E-4D02-A4CA-2AD450676927}"/>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a:p>
            </p:txBody>
          </p:sp>
          <p:sp>
            <p:nvSpPr>
              <p:cNvPr id="49" name="Freeform: Shape 48">
                <a:extLst>
                  <a:ext uri="{FF2B5EF4-FFF2-40B4-BE49-F238E27FC236}">
                    <a16:creationId xmlns:a16="http://schemas.microsoft.com/office/drawing/2014/main" id="{B77F9A3D-561B-4FF7-8778-E008B1118EE3}"/>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a:p>
            </p:txBody>
          </p:sp>
          <p:sp>
            <p:nvSpPr>
              <p:cNvPr id="50" name="Freeform: Shape 49">
                <a:extLst>
                  <a:ext uri="{FF2B5EF4-FFF2-40B4-BE49-F238E27FC236}">
                    <a16:creationId xmlns:a16="http://schemas.microsoft.com/office/drawing/2014/main" id="{A7016319-38FE-4DE3-BE8C-8BB0BD520370}"/>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a:p>
            </p:txBody>
          </p:sp>
          <p:sp>
            <p:nvSpPr>
              <p:cNvPr id="51" name="Freeform: Shape 50">
                <a:extLst>
                  <a:ext uri="{FF2B5EF4-FFF2-40B4-BE49-F238E27FC236}">
                    <a16:creationId xmlns:a16="http://schemas.microsoft.com/office/drawing/2014/main" id="{1F495863-E2DA-4F70-B077-A0EA77197FFB}"/>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7977A355-32F5-4BFB-B09C-65E2C6DB2718}"/>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a:p>
            </p:txBody>
          </p:sp>
          <p:sp>
            <p:nvSpPr>
              <p:cNvPr id="53" name="Freeform: Shape 52">
                <a:extLst>
                  <a:ext uri="{FF2B5EF4-FFF2-40B4-BE49-F238E27FC236}">
                    <a16:creationId xmlns:a16="http://schemas.microsoft.com/office/drawing/2014/main" id="{9F59D4C4-3886-4ACD-8BD3-41218729C21C}"/>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a:p>
            </p:txBody>
          </p:sp>
          <p:sp>
            <p:nvSpPr>
              <p:cNvPr id="54" name="Freeform: Shape 53">
                <a:extLst>
                  <a:ext uri="{FF2B5EF4-FFF2-40B4-BE49-F238E27FC236}">
                    <a16:creationId xmlns:a16="http://schemas.microsoft.com/office/drawing/2014/main" id="{6E7FF763-FEFD-4FA1-A424-F0749FBACF38}"/>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a:p>
            </p:txBody>
          </p:sp>
          <p:sp>
            <p:nvSpPr>
              <p:cNvPr id="55" name="Freeform: Shape 54">
                <a:extLst>
                  <a:ext uri="{FF2B5EF4-FFF2-40B4-BE49-F238E27FC236}">
                    <a16:creationId xmlns:a16="http://schemas.microsoft.com/office/drawing/2014/main" id="{0AB424C4-4BAE-4582-A7E1-6DF37EF295EC}"/>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56" name="Freeform: Shape 55">
                <a:extLst>
                  <a:ext uri="{FF2B5EF4-FFF2-40B4-BE49-F238E27FC236}">
                    <a16:creationId xmlns:a16="http://schemas.microsoft.com/office/drawing/2014/main" id="{7C95C123-96B7-4BC0-A437-12A6D2F8BD94}"/>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57" name="Freeform: Shape 56">
                <a:extLst>
                  <a:ext uri="{FF2B5EF4-FFF2-40B4-BE49-F238E27FC236}">
                    <a16:creationId xmlns:a16="http://schemas.microsoft.com/office/drawing/2014/main" id="{C3C182D2-4D38-4A70-8ADD-9C260334B52F}"/>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a:p>
            </p:txBody>
          </p:sp>
          <p:sp>
            <p:nvSpPr>
              <p:cNvPr id="58" name="Freeform: Shape 57">
                <a:extLst>
                  <a:ext uri="{FF2B5EF4-FFF2-40B4-BE49-F238E27FC236}">
                    <a16:creationId xmlns:a16="http://schemas.microsoft.com/office/drawing/2014/main" id="{87B8AC32-FF62-403D-AEA7-9180EA7C4485}"/>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a:p>
            </p:txBody>
          </p:sp>
          <p:sp>
            <p:nvSpPr>
              <p:cNvPr id="59" name="Freeform: Shape 58">
                <a:extLst>
                  <a:ext uri="{FF2B5EF4-FFF2-40B4-BE49-F238E27FC236}">
                    <a16:creationId xmlns:a16="http://schemas.microsoft.com/office/drawing/2014/main" id="{F9DE5F96-AE92-49CC-B6CF-0C6A6469B512}"/>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a:p>
            </p:txBody>
          </p:sp>
          <p:sp>
            <p:nvSpPr>
              <p:cNvPr id="60" name="Freeform: Shape 59">
                <a:extLst>
                  <a:ext uri="{FF2B5EF4-FFF2-40B4-BE49-F238E27FC236}">
                    <a16:creationId xmlns:a16="http://schemas.microsoft.com/office/drawing/2014/main" id="{677D5CB2-76CD-454C-8328-B4F70A7EABEA}"/>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a:p>
            </p:txBody>
          </p:sp>
          <p:sp>
            <p:nvSpPr>
              <p:cNvPr id="61" name="Freeform: Shape 60">
                <a:extLst>
                  <a:ext uri="{FF2B5EF4-FFF2-40B4-BE49-F238E27FC236}">
                    <a16:creationId xmlns:a16="http://schemas.microsoft.com/office/drawing/2014/main" id="{9B650C74-BF4D-4819-B1B9-61189A19EF38}"/>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10616541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imary layout_Headline and image_brown">
    <p:bg>
      <p:bgPr>
        <a:solidFill>
          <a:schemeClr val="accent6"/>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31B5568-FDD1-4AC9-86C7-47D92D27955F}"/>
              </a:ext>
            </a:extLst>
          </p:cNvPr>
          <p:cNvSpPr/>
          <p:nvPr userDrawn="1"/>
        </p:nvSpPr>
        <p:spPr>
          <a:xfrm>
            <a:off x="4116387" y="0"/>
            <a:ext cx="807561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15" name="Content Placeholder 2">
            <a:extLst>
              <a:ext uri="{FF2B5EF4-FFF2-40B4-BE49-F238E27FC236}">
                <a16:creationId xmlns:a16="http://schemas.microsoft.com/office/drawing/2014/main" id="{988E3749-066C-7442-BAA1-C9CAE87F5FF5}"/>
              </a:ext>
            </a:extLst>
          </p:cNvPr>
          <p:cNvSpPr>
            <a:spLocks noGrp="1"/>
          </p:cNvSpPr>
          <p:nvPr>
            <p:ph idx="1" hasCustomPrompt="1"/>
          </p:nvPr>
        </p:nvSpPr>
        <p:spPr>
          <a:xfrm>
            <a:off x="4295775" y="1093996"/>
            <a:ext cx="7533435" cy="5035342"/>
          </a:xfrm>
          <a:prstGeom prst="rect">
            <a:avLst/>
          </a:prstGeom>
          <a:noFill/>
        </p:spPr>
        <p:txBody>
          <a:bodyPr>
            <a:noAutofit/>
          </a:bodyPr>
          <a:lstStyle>
            <a:lvl1pPr marL="0" indent="0">
              <a:buNone/>
              <a:defRPr sz="16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Place your image or information</a:t>
            </a:r>
            <a:endParaRPr lang="en-US" dirty="0"/>
          </a:p>
        </p:txBody>
      </p:sp>
      <p:cxnSp>
        <p:nvCxnSpPr>
          <p:cNvPr id="16" name="Straight Connector 15">
            <a:extLst>
              <a:ext uri="{FF2B5EF4-FFF2-40B4-BE49-F238E27FC236}">
                <a16:creationId xmlns:a16="http://schemas.microsoft.com/office/drawing/2014/main" id="{EC80059C-71E1-5644-AB54-CB7BBBF2AB8A}"/>
              </a:ext>
            </a:extLst>
          </p:cNvPr>
          <p:cNvCxnSpPr>
            <a:cxnSpLocks/>
          </p:cNvCxnSpPr>
          <p:nvPr userDrawn="1"/>
        </p:nvCxnSpPr>
        <p:spPr>
          <a:xfrm>
            <a:off x="342000" y="2119483"/>
            <a:ext cx="32637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35EE949-25EE-8440-8E0C-D29E4DCD47AF}"/>
              </a:ext>
            </a:extLst>
          </p:cNvPr>
          <p:cNvCxnSpPr>
            <a:cxnSpLocks/>
          </p:cNvCxnSpPr>
          <p:nvPr userDrawn="1"/>
        </p:nvCxnSpPr>
        <p:spPr>
          <a:xfrm>
            <a:off x="342000" y="952329"/>
            <a:ext cx="326378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21">
            <a:extLst>
              <a:ext uri="{FF2B5EF4-FFF2-40B4-BE49-F238E27FC236}">
                <a16:creationId xmlns:a16="http://schemas.microsoft.com/office/drawing/2014/main" id="{8CEB265D-9774-CA4B-A6F2-636E3DF4C82D}"/>
              </a:ext>
            </a:extLst>
          </p:cNvPr>
          <p:cNvSpPr>
            <a:spLocks noGrp="1"/>
          </p:cNvSpPr>
          <p:nvPr>
            <p:ph type="body" sz="quarter" idx="12" hasCustomPrompt="1"/>
          </p:nvPr>
        </p:nvSpPr>
        <p:spPr>
          <a:xfrm>
            <a:off x="342000" y="2286000"/>
            <a:ext cx="3264539" cy="3843338"/>
          </a:xfrm>
          <a:prstGeom prst="rect">
            <a:avLst/>
          </a:prstGeom>
          <a:noFill/>
          <a:ln>
            <a:noFill/>
          </a:ln>
        </p:spPr>
        <p:txBody>
          <a:bodyPr>
            <a:noAutofit/>
          </a:bodyPr>
          <a:lstStyle>
            <a:lvl1pPr marL="0" indent="0">
              <a:buNone/>
              <a:defRPr sz="2000" cap="none" spc="0" baseline="0">
                <a:solidFill>
                  <a:schemeClr val="bg1"/>
                </a:solidFill>
              </a:defRPr>
            </a:lvl1pPr>
          </a:lstStyle>
          <a:p>
            <a:pPr lvl="0"/>
            <a:r>
              <a:rPr lang="en-US" dirty="0"/>
              <a:t>Text</a:t>
            </a:r>
          </a:p>
        </p:txBody>
      </p:sp>
      <p:sp>
        <p:nvSpPr>
          <p:cNvPr id="12" name="Text Placeholder 2">
            <a:extLst>
              <a:ext uri="{FF2B5EF4-FFF2-40B4-BE49-F238E27FC236}">
                <a16:creationId xmlns:a16="http://schemas.microsoft.com/office/drawing/2014/main" id="{01BD6BD4-7EB6-EC48-B37E-BE348ECCE095}"/>
              </a:ext>
            </a:extLst>
          </p:cNvPr>
          <p:cNvSpPr>
            <a:spLocks noGrp="1"/>
          </p:cNvSpPr>
          <p:nvPr>
            <p:ph type="body" idx="19" hasCustomPrompt="1"/>
          </p:nvPr>
        </p:nvSpPr>
        <p:spPr>
          <a:xfrm>
            <a:off x="342000" y="302400"/>
            <a:ext cx="3403074" cy="239587"/>
          </a:xfrm>
          <a:prstGeom prst="rect">
            <a:avLst/>
          </a:prstGeom>
        </p:spPr>
        <p:txBody>
          <a:bodyPr>
            <a:noAutofit/>
          </a:bodyPr>
          <a:lstStyle>
            <a:lvl1pPr marL="0" indent="0" algn="l">
              <a:buNone/>
              <a:defRPr sz="2000" cap="all" spc="0"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grpSp>
        <p:nvGrpSpPr>
          <p:cNvPr id="22" name="Group 21">
            <a:extLst>
              <a:ext uri="{FF2B5EF4-FFF2-40B4-BE49-F238E27FC236}">
                <a16:creationId xmlns:a16="http://schemas.microsoft.com/office/drawing/2014/main" id="{B7C2116E-DC5B-443A-85D2-692F9490486F}"/>
              </a:ext>
            </a:extLst>
          </p:cNvPr>
          <p:cNvGrpSpPr/>
          <p:nvPr userDrawn="1"/>
        </p:nvGrpSpPr>
        <p:grpSpPr>
          <a:xfrm>
            <a:off x="11454056" y="6354160"/>
            <a:ext cx="369644" cy="226799"/>
            <a:chOff x="10171675" y="6328233"/>
            <a:chExt cx="731163" cy="454938"/>
          </a:xfrm>
        </p:grpSpPr>
        <p:sp>
          <p:nvSpPr>
            <p:cNvPr id="23" name="Freeform: Shape 22">
              <a:extLst>
                <a:ext uri="{FF2B5EF4-FFF2-40B4-BE49-F238E27FC236}">
                  <a16:creationId xmlns:a16="http://schemas.microsoft.com/office/drawing/2014/main" id="{5E75F29E-A261-4867-8C21-BFE620036D1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4" name="Freeform: Shape 23">
              <a:extLst>
                <a:ext uri="{FF2B5EF4-FFF2-40B4-BE49-F238E27FC236}">
                  <a16:creationId xmlns:a16="http://schemas.microsoft.com/office/drawing/2014/main" id="{3C87D19B-8C39-46E8-8109-05107B362F32}"/>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5" name="Group 24">
              <a:extLst>
                <a:ext uri="{FF2B5EF4-FFF2-40B4-BE49-F238E27FC236}">
                  <a16:creationId xmlns:a16="http://schemas.microsoft.com/office/drawing/2014/main" id="{413A9ACD-8AB9-46FF-AF79-FC43D32A4D07}"/>
                </a:ext>
              </a:extLst>
            </p:cNvPr>
            <p:cNvGrpSpPr/>
            <p:nvPr userDrawn="1"/>
          </p:nvGrpSpPr>
          <p:grpSpPr>
            <a:xfrm>
              <a:off x="10499754" y="6374995"/>
              <a:ext cx="74948" cy="362489"/>
              <a:chOff x="11458342" y="5807359"/>
              <a:chExt cx="74948" cy="362489"/>
            </a:xfrm>
          </p:grpSpPr>
          <p:sp>
            <p:nvSpPr>
              <p:cNvPr id="26" name="Freeform: Shape 25">
                <a:extLst>
                  <a:ext uri="{FF2B5EF4-FFF2-40B4-BE49-F238E27FC236}">
                    <a16:creationId xmlns:a16="http://schemas.microsoft.com/office/drawing/2014/main" id="{C968A403-6B1D-43F8-BF4A-56A0C8F2D3F7}"/>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8AB48145-AD93-4673-95D6-CE438B9DFC47}"/>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710518B2-72CC-4CFA-B6B8-687709E1FB6C}"/>
              </a:ext>
            </a:extLst>
          </p:cNvPr>
          <p:cNvSpPr>
            <a:spLocks noGrp="1"/>
          </p:cNvSpPr>
          <p:nvPr>
            <p:ph type="sldNum" sz="quarter" idx="20"/>
          </p:nvPr>
        </p:nvSpPr>
        <p:spPr/>
        <p:txBody>
          <a:bodyPr/>
          <a:lstStyle>
            <a:lvl1pPr>
              <a:defRPr>
                <a:solidFill>
                  <a:schemeClr val="bg1"/>
                </a:solidFill>
              </a:defRPr>
            </a:lvl1pPr>
          </a:lstStyle>
          <a:p>
            <a:fld id="{4A2DC1BA-163F-3043-A1E4-C549CF365773}" type="slidenum">
              <a:rPr lang="en-US" smtClean="0"/>
              <a:pPr/>
              <a:t>‹#›</a:t>
            </a:fld>
            <a:endParaRPr lang="en-US" dirty="0"/>
          </a:p>
        </p:txBody>
      </p:sp>
      <p:sp>
        <p:nvSpPr>
          <p:cNvPr id="21" name="Title 2">
            <a:extLst>
              <a:ext uri="{FF2B5EF4-FFF2-40B4-BE49-F238E27FC236}">
                <a16:creationId xmlns:a16="http://schemas.microsoft.com/office/drawing/2014/main" id="{92A21AA0-91F1-416A-8C6D-B4A7A6C3FBA0}"/>
              </a:ext>
            </a:extLst>
          </p:cNvPr>
          <p:cNvSpPr>
            <a:spLocks noGrp="1"/>
          </p:cNvSpPr>
          <p:nvPr>
            <p:ph type="title" hasCustomPrompt="1"/>
          </p:nvPr>
        </p:nvSpPr>
        <p:spPr>
          <a:xfrm>
            <a:off x="342000" y="1085850"/>
            <a:ext cx="3264539" cy="907504"/>
          </a:xfrm>
          <a:noFill/>
          <a:ln>
            <a:noFill/>
          </a:ln>
        </p:spPr>
        <p:txBody>
          <a:bodyPr vert="horz" lIns="0" tIns="0" rIns="0" bIns="0" rtlCol="0">
            <a:noAutofit/>
          </a:bodyPr>
          <a:lstStyle>
            <a:lvl1pPr>
              <a:defRPr lang="en-AU" sz="3000" dirty="0">
                <a:solidFill>
                  <a:schemeClr val="bg1"/>
                </a:solidFill>
              </a:defRPr>
            </a:lvl1pPr>
          </a:lstStyle>
          <a:p>
            <a:pPr marL="0" lvl="0" indent="0">
              <a:lnSpc>
                <a:spcPct val="100000"/>
              </a:lnSpc>
              <a:spcBef>
                <a:spcPts val="0"/>
              </a:spcBef>
              <a:spcAft>
                <a:spcPts val="6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1279721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imary layout_Headline and double image_brown">
    <p:bg>
      <p:bgPr>
        <a:solidFill>
          <a:schemeClr val="accent6"/>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BC40C2-C165-4A91-A2DA-912B71A1917C}"/>
              </a:ext>
            </a:extLst>
          </p:cNvPr>
          <p:cNvSpPr/>
          <p:nvPr userDrawn="1"/>
        </p:nvSpPr>
        <p:spPr>
          <a:xfrm>
            <a:off x="4116387" y="0"/>
            <a:ext cx="807561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17" name="Content Placeholder 2">
            <a:extLst>
              <a:ext uri="{FF2B5EF4-FFF2-40B4-BE49-F238E27FC236}">
                <a16:creationId xmlns:a16="http://schemas.microsoft.com/office/drawing/2014/main" id="{EACC3B85-D93F-2740-9503-41D6CC9BC6F3}"/>
              </a:ext>
            </a:extLst>
          </p:cNvPr>
          <p:cNvSpPr>
            <a:spLocks noGrp="1"/>
          </p:cNvSpPr>
          <p:nvPr>
            <p:ph idx="13" hasCustomPrompt="1"/>
          </p:nvPr>
        </p:nvSpPr>
        <p:spPr>
          <a:xfrm>
            <a:off x="4295774" y="1093998"/>
            <a:ext cx="3600000" cy="5035336"/>
          </a:xfrm>
          <a:prstGeom prst="rect">
            <a:avLst/>
          </a:prstGeom>
          <a:noFill/>
        </p:spPr>
        <p:txBody>
          <a:bodyPr>
            <a:noAutofit/>
          </a:bodyPr>
          <a:lstStyle>
            <a:lvl1pPr marL="0" indent="0">
              <a:buNone/>
              <a:defRPr sz="1600" baseline="0">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Place your image or information</a:t>
            </a:r>
            <a:endParaRPr lang="en-US" dirty="0"/>
          </a:p>
        </p:txBody>
      </p:sp>
      <p:sp>
        <p:nvSpPr>
          <p:cNvPr id="18" name="Content Placeholder 2">
            <a:extLst>
              <a:ext uri="{FF2B5EF4-FFF2-40B4-BE49-F238E27FC236}">
                <a16:creationId xmlns:a16="http://schemas.microsoft.com/office/drawing/2014/main" id="{F9AE19EE-0DC5-9A43-96B4-CB9B5EBAA048}"/>
              </a:ext>
            </a:extLst>
          </p:cNvPr>
          <p:cNvSpPr>
            <a:spLocks noGrp="1"/>
          </p:cNvSpPr>
          <p:nvPr>
            <p:ph idx="14" hasCustomPrompt="1"/>
          </p:nvPr>
        </p:nvSpPr>
        <p:spPr>
          <a:xfrm>
            <a:off x="8257038" y="1093998"/>
            <a:ext cx="3600000" cy="5035336"/>
          </a:xfrm>
          <a:prstGeom prst="rect">
            <a:avLst/>
          </a:prstGeom>
          <a:pattFill prst="pct90">
            <a:fgClr>
              <a:srgbClr val="FBFFFF"/>
            </a:fgClr>
            <a:bgClr>
              <a:schemeClr val="bg1"/>
            </a:bgClr>
          </a:pattFill>
        </p:spPr>
        <p:txBody>
          <a:bodyPr>
            <a:noAutofit/>
          </a:bodyPr>
          <a:lstStyle>
            <a:lvl1pPr marL="0" indent="0">
              <a:buNone/>
              <a:defRPr sz="1600" baseline="0">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Place your image or information</a:t>
            </a:r>
            <a:endParaRPr lang="en-US" dirty="0"/>
          </a:p>
        </p:txBody>
      </p:sp>
      <p:cxnSp>
        <p:nvCxnSpPr>
          <p:cNvPr id="12" name="Straight Connector 11">
            <a:extLst>
              <a:ext uri="{FF2B5EF4-FFF2-40B4-BE49-F238E27FC236}">
                <a16:creationId xmlns:a16="http://schemas.microsoft.com/office/drawing/2014/main" id="{BF93E2DC-ED56-634E-9C71-958BB366F7B4}"/>
              </a:ext>
            </a:extLst>
          </p:cNvPr>
          <p:cNvCxnSpPr>
            <a:cxnSpLocks/>
          </p:cNvCxnSpPr>
          <p:nvPr userDrawn="1"/>
        </p:nvCxnSpPr>
        <p:spPr>
          <a:xfrm>
            <a:off x="342000" y="2119483"/>
            <a:ext cx="3263788" cy="0"/>
          </a:xfrm>
          <a:prstGeom prst="line">
            <a:avLst/>
          </a:prstGeom>
          <a:ln w="1270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2F0D33A-EE8D-A140-99C4-4CC567299A2E}"/>
              </a:ext>
            </a:extLst>
          </p:cNvPr>
          <p:cNvCxnSpPr>
            <a:cxnSpLocks/>
          </p:cNvCxnSpPr>
          <p:nvPr userDrawn="1"/>
        </p:nvCxnSpPr>
        <p:spPr>
          <a:xfrm>
            <a:off x="342000" y="952329"/>
            <a:ext cx="3263787" cy="0"/>
          </a:xfrm>
          <a:prstGeom prst="line">
            <a:avLst/>
          </a:prstGeom>
          <a:ln w="12700">
            <a:solidFill>
              <a:srgbClr val="FBFFFF"/>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FED4F9A4-472B-7042-94FF-1236A0FC170E}"/>
              </a:ext>
            </a:extLst>
          </p:cNvPr>
          <p:cNvSpPr>
            <a:spLocks noGrp="1"/>
          </p:cNvSpPr>
          <p:nvPr>
            <p:ph type="body" idx="19" hasCustomPrompt="1"/>
          </p:nvPr>
        </p:nvSpPr>
        <p:spPr>
          <a:xfrm>
            <a:off x="342000" y="302400"/>
            <a:ext cx="3403074" cy="239587"/>
          </a:xfrm>
          <a:prstGeom prst="rect">
            <a:avLst/>
          </a:prstGeom>
        </p:spPr>
        <p:txBody>
          <a:bodyPr>
            <a:noAutofit/>
          </a:bodyPr>
          <a:lstStyle>
            <a:lvl1pPr marL="0" indent="0" algn="l">
              <a:buNone/>
              <a:defRPr sz="2000" cap="all" spc="0"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24" name="Text Placeholder 21">
            <a:extLst>
              <a:ext uri="{FF2B5EF4-FFF2-40B4-BE49-F238E27FC236}">
                <a16:creationId xmlns:a16="http://schemas.microsoft.com/office/drawing/2014/main" id="{B9D2E924-CE3D-3C43-8B83-8723CA6108EC}"/>
              </a:ext>
            </a:extLst>
          </p:cNvPr>
          <p:cNvSpPr>
            <a:spLocks noGrp="1"/>
          </p:cNvSpPr>
          <p:nvPr>
            <p:ph type="body" sz="quarter" idx="12" hasCustomPrompt="1"/>
          </p:nvPr>
        </p:nvSpPr>
        <p:spPr>
          <a:xfrm>
            <a:off x="342000" y="2286000"/>
            <a:ext cx="3264539" cy="3843334"/>
          </a:xfrm>
          <a:prstGeom prst="rect">
            <a:avLst/>
          </a:prstGeom>
          <a:noFill/>
          <a:ln>
            <a:noFill/>
          </a:ln>
        </p:spPr>
        <p:txBody>
          <a:bodyPr>
            <a:noAutofit/>
          </a:bodyPr>
          <a:lstStyle>
            <a:lvl1pPr marL="0" indent="0">
              <a:buNone/>
              <a:defRPr sz="2000" cap="none" spc="0" baseline="0">
                <a:solidFill>
                  <a:srgbClr val="FBFFFF"/>
                </a:solidFill>
                <a:latin typeface="+mn-lt"/>
              </a:defRPr>
            </a:lvl1pPr>
          </a:lstStyle>
          <a:p>
            <a:pPr lvl="0"/>
            <a:r>
              <a:rPr lang="en-US" dirty="0"/>
              <a:t>Text</a:t>
            </a:r>
          </a:p>
        </p:txBody>
      </p:sp>
      <p:grpSp>
        <p:nvGrpSpPr>
          <p:cNvPr id="25" name="Group 24">
            <a:extLst>
              <a:ext uri="{FF2B5EF4-FFF2-40B4-BE49-F238E27FC236}">
                <a16:creationId xmlns:a16="http://schemas.microsoft.com/office/drawing/2014/main" id="{8BF29260-21A9-4AD2-936C-153807E98A95}"/>
              </a:ext>
            </a:extLst>
          </p:cNvPr>
          <p:cNvGrpSpPr/>
          <p:nvPr userDrawn="1"/>
        </p:nvGrpSpPr>
        <p:grpSpPr>
          <a:xfrm>
            <a:off x="11454056" y="6354160"/>
            <a:ext cx="369644" cy="226799"/>
            <a:chOff x="10171675" y="6328233"/>
            <a:chExt cx="731163" cy="454938"/>
          </a:xfrm>
        </p:grpSpPr>
        <p:sp>
          <p:nvSpPr>
            <p:cNvPr id="26" name="Freeform: Shape 25">
              <a:extLst>
                <a:ext uri="{FF2B5EF4-FFF2-40B4-BE49-F238E27FC236}">
                  <a16:creationId xmlns:a16="http://schemas.microsoft.com/office/drawing/2014/main" id="{EEF112B3-4130-46B2-8537-D3787772BD43}"/>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7" name="Freeform: Shape 26">
              <a:extLst>
                <a:ext uri="{FF2B5EF4-FFF2-40B4-BE49-F238E27FC236}">
                  <a16:creationId xmlns:a16="http://schemas.microsoft.com/office/drawing/2014/main" id="{2A2B75C8-CE1A-431B-9350-BB0D2D17FFAE}"/>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8" name="Group 27">
              <a:extLst>
                <a:ext uri="{FF2B5EF4-FFF2-40B4-BE49-F238E27FC236}">
                  <a16:creationId xmlns:a16="http://schemas.microsoft.com/office/drawing/2014/main" id="{20ADDCDC-CFAD-4D18-9CDC-1B4FABB57D1D}"/>
                </a:ext>
              </a:extLst>
            </p:cNvPr>
            <p:cNvGrpSpPr/>
            <p:nvPr userDrawn="1"/>
          </p:nvGrpSpPr>
          <p:grpSpPr>
            <a:xfrm>
              <a:off x="10499754" y="6374995"/>
              <a:ext cx="74948" cy="362489"/>
              <a:chOff x="11458342" y="5807359"/>
              <a:chExt cx="74948" cy="362489"/>
            </a:xfrm>
          </p:grpSpPr>
          <p:sp>
            <p:nvSpPr>
              <p:cNvPr id="29" name="Freeform: Shape 28">
                <a:extLst>
                  <a:ext uri="{FF2B5EF4-FFF2-40B4-BE49-F238E27FC236}">
                    <a16:creationId xmlns:a16="http://schemas.microsoft.com/office/drawing/2014/main" id="{6A812473-529D-43CE-AC3A-6B2000E3F7B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9D4879AA-31E8-4469-BB39-48C7A6B9FB4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AD00CAF1-C52D-4277-8C76-3E2D55FE73C0}"/>
              </a:ext>
            </a:extLst>
          </p:cNvPr>
          <p:cNvSpPr>
            <a:spLocks noGrp="1"/>
          </p:cNvSpPr>
          <p:nvPr>
            <p:ph type="sldNum" sz="quarter" idx="20"/>
          </p:nvPr>
        </p:nvSpPr>
        <p:spPr/>
        <p:txBody>
          <a:bodyPr/>
          <a:lstStyle>
            <a:lvl1pPr>
              <a:defRPr>
                <a:solidFill>
                  <a:schemeClr val="bg1"/>
                </a:solidFill>
              </a:defRPr>
            </a:lvl1pPr>
          </a:lstStyle>
          <a:p>
            <a:fld id="{4A2DC1BA-163F-3043-A1E4-C549CF365773}" type="slidenum">
              <a:rPr lang="en-US" smtClean="0"/>
              <a:pPr/>
              <a:t>‹#›</a:t>
            </a:fld>
            <a:endParaRPr lang="en-US" dirty="0"/>
          </a:p>
        </p:txBody>
      </p:sp>
      <p:sp>
        <p:nvSpPr>
          <p:cNvPr id="20" name="Title 2">
            <a:extLst>
              <a:ext uri="{FF2B5EF4-FFF2-40B4-BE49-F238E27FC236}">
                <a16:creationId xmlns:a16="http://schemas.microsoft.com/office/drawing/2014/main" id="{67787321-DFB0-4045-A27C-319BECFA0874}"/>
              </a:ext>
            </a:extLst>
          </p:cNvPr>
          <p:cNvSpPr>
            <a:spLocks noGrp="1"/>
          </p:cNvSpPr>
          <p:nvPr>
            <p:ph type="title" hasCustomPrompt="1"/>
          </p:nvPr>
        </p:nvSpPr>
        <p:spPr>
          <a:xfrm>
            <a:off x="342000" y="1085850"/>
            <a:ext cx="3264539" cy="907504"/>
          </a:xfrm>
          <a:noFill/>
          <a:ln>
            <a:noFill/>
          </a:ln>
        </p:spPr>
        <p:txBody>
          <a:bodyPr vert="horz" lIns="0" tIns="0" rIns="0" bIns="0" rtlCol="0">
            <a:noAutofit/>
          </a:bodyPr>
          <a:lstStyle>
            <a:lvl1pPr>
              <a:defRPr lang="en-AU" sz="3000" dirty="0">
                <a:solidFill>
                  <a:schemeClr val="bg1"/>
                </a:solidFill>
              </a:defRPr>
            </a:lvl1pPr>
          </a:lstStyle>
          <a:p>
            <a:pPr marL="0" lvl="0" indent="0">
              <a:lnSpc>
                <a:spcPct val="100000"/>
              </a:lnSpc>
              <a:spcBef>
                <a:spcPts val="0"/>
              </a:spcBef>
              <a:spcAft>
                <a:spcPts val="6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2746271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imary layout_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B08F9A-7DB3-544E-BCD2-7CC4EC96BAA6}"/>
              </a:ext>
            </a:extLst>
          </p:cNvPr>
          <p:cNvSpPr/>
          <p:nvPr userDrawn="1"/>
        </p:nvSpPr>
        <p:spPr>
          <a:xfrm>
            <a:off x="3480619" y="361949"/>
            <a:ext cx="5161936" cy="5767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216B92C-EE2E-D14A-B89F-4AE6755CE7DE}"/>
              </a:ext>
            </a:extLst>
          </p:cNvPr>
          <p:cNvSpPr>
            <a:spLocks noGrp="1"/>
          </p:cNvSpPr>
          <p:nvPr>
            <p:ph type="title" hasCustomPrompt="1"/>
          </p:nvPr>
        </p:nvSpPr>
        <p:spPr>
          <a:xfrm>
            <a:off x="4009564" y="1929842"/>
            <a:ext cx="4172872" cy="2998315"/>
          </a:xfrm>
          <a:prstGeom prst="rect">
            <a:avLst/>
          </a:prstGeom>
        </p:spPr>
        <p:txBody>
          <a:bodyPr anchor="ctr" anchorCtr="0">
            <a:noAutofit/>
          </a:bodyPr>
          <a:lstStyle>
            <a:lvl1pPr algn="ctr">
              <a:lnSpc>
                <a:spcPct val="150000"/>
              </a:lnSpc>
              <a:defRPr sz="5000" baseline="0"/>
            </a:lvl1pPr>
          </a:lstStyle>
          <a:p>
            <a:r>
              <a:rPr lang="en-GB" dirty="0"/>
              <a:t>Headline here</a:t>
            </a:r>
            <a:endParaRPr lang="en-US" dirty="0"/>
          </a:p>
        </p:txBody>
      </p:sp>
      <p:cxnSp>
        <p:nvCxnSpPr>
          <p:cNvPr id="14" name="Straight Connector 13">
            <a:extLst>
              <a:ext uri="{FF2B5EF4-FFF2-40B4-BE49-F238E27FC236}">
                <a16:creationId xmlns:a16="http://schemas.microsoft.com/office/drawing/2014/main" id="{24F41ACF-D65C-3B4E-81A3-CCA1D69E273A}"/>
              </a:ext>
            </a:extLst>
          </p:cNvPr>
          <p:cNvCxnSpPr>
            <a:cxnSpLocks/>
          </p:cNvCxnSpPr>
          <p:nvPr userDrawn="1"/>
        </p:nvCxnSpPr>
        <p:spPr>
          <a:xfrm>
            <a:off x="4014945" y="1929843"/>
            <a:ext cx="4167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020C8E-44EA-984A-BE79-33D999E42F03}"/>
              </a:ext>
            </a:extLst>
          </p:cNvPr>
          <p:cNvCxnSpPr>
            <a:cxnSpLocks/>
          </p:cNvCxnSpPr>
          <p:nvPr userDrawn="1"/>
        </p:nvCxnSpPr>
        <p:spPr>
          <a:xfrm>
            <a:off x="4014945" y="4928160"/>
            <a:ext cx="4167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F3E2EF7-54A2-44F9-83A6-16FF4AE6BB12}"/>
              </a:ext>
            </a:extLst>
          </p:cNvPr>
          <p:cNvGrpSpPr/>
          <p:nvPr userDrawn="1"/>
        </p:nvGrpSpPr>
        <p:grpSpPr>
          <a:xfrm>
            <a:off x="11454056" y="6354160"/>
            <a:ext cx="369644" cy="226799"/>
            <a:chOff x="10171675" y="6328233"/>
            <a:chExt cx="731163" cy="454938"/>
          </a:xfrm>
          <a:solidFill>
            <a:schemeClr val="bg1"/>
          </a:solidFill>
        </p:grpSpPr>
        <p:sp>
          <p:nvSpPr>
            <p:cNvPr id="16" name="Freeform: Shape 15">
              <a:extLst>
                <a:ext uri="{FF2B5EF4-FFF2-40B4-BE49-F238E27FC236}">
                  <a16:creationId xmlns:a16="http://schemas.microsoft.com/office/drawing/2014/main" id="{1D37B794-8F21-45C8-B641-4B5CC04D7C1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7" name="Freeform: Shape 16">
              <a:extLst>
                <a:ext uri="{FF2B5EF4-FFF2-40B4-BE49-F238E27FC236}">
                  <a16:creationId xmlns:a16="http://schemas.microsoft.com/office/drawing/2014/main" id="{8D189AD2-573E-436C-9CF8-F481B5957707}"/>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8" name="Group 17">
              <a:extLst>
                <a:ext uri="{FF2B5EF4-FFF2-40B4-BE49-F238E27FC236}">
                  <a16:creationId xmlns:a16="http://schemas.microsoft.com/office/drawing/2014/main" id="{04C4F796-5885-4262-93F0-E6D773552877}"/>
                </a:ext>
              </a:extLst>
            </p:cNvPr>
            <p:cNvGrpSpPr/>
            <p:nvPr userDrawn="1"/>
          </p:nvGrpSpPr>
          <p:grpSpPr>
            <a:xfrm>
              <a:off x="10499754" y="6374995"/>
              <a:ext cx="74948" cy="362489"/>
              <a:chOff x="11458342" y="5807359"/>
              <a:chExt cx="74948" cy="362489"/>
            </a:xfrm>
            <a:grpFill/>
          </p:grpSpPr>
          <p:sp>
            <p:nvSpPr>
              <p:cNvPr id="19" name="Freeform: Shape 18">
                <a:extLst>
                  <a:ext uri="{FF2B5EF4-FFF2-40B4-BE49-F238E27FC236}">
                    <a16:creationId xmlns:a16="http://schemas.microsoft.com/office/drawing/2014/main" id="{BD2164DE-D833-4662-9C03-1853A5E0CBE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DE6D24C0-57F9-44EC-AA83-7BADF2DA5AB2}"/>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
        <p:nvSpPr>
          <p:cNvPr id="3" name="Slide Number Placeholder 2">
            <a:extLst>
              <a:ext uri="{FF2B5EF4-FFF2-40B4-BE49-F238E27FC236}">
                <a16:creationId xmlns:a16="http://schemas.microsoft.com/office/drawing/2014/main" id="{B4387F63-20C1-47D8-A45A-416FD9AD07ED}"/>
              </a:ext>
            </a:extLst>
          </p:cNvPr>
          <p:cNvSpPr>
            <a:spLocks noGrp="1"/>
          </p:cNvSpPr>
          <p:nvPr>
            <p:ph type="sldNum" sz="quarter" idx="10"/>
          </p:nvPr>
        </p:nvSpPr>
        <p:spPr/>
        <p:txBody>
          <a:bodyPr/>
          <a:lstStyle>
            <a:lvl1pPr>
              <a:defRPr>
                <a:solidFill>
                  <a:schemeClr val="bg1"/>
                </a:solidFill>
              </a:defRPr>
            </a:lvl1p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30320827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imary layout_2">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216B92C-EE2E-D14A-B89F-4AE6755CE7DE}"/>
              </a:ext>
            </a:extLst>
          </p:cNvPr>
          <p:cNvSpPr>
            <a:spLocks noGrp="1"/>
          </p:cNvSpPr>
          <p:nvPr>
            <p:ph type="title" hasCustomPrompt="1"/>
          </p:nvPr>
        </p:nvSpPr>
        <p:spPr>
          <a:xfrm>
            <a:off x="1463009" y="1745515"/>
            <a:ext cx="4172872" cy="3015878"/>
          </a:xfrm>
          <a:prstGeom prst="rect">
            <a:avLst/>
          </a:prstGeom>
        </p:spPr>
        <p:txBody>
          <a:bodyPr anchor="ctr" anchorCtr="0">
            <a:noAutofit/>
          </a:bodyPr>
          <a:lstStyle>
            <a:lvl1pPr algn="ctr">
              <a:lnSpc>
                <a:spcPct val="150000"/>
              </a:lnSpc>
              <a:defRPr sz="5000" baseline="0"/>
            </a:lvl1pPr>
          </a:lstStyle>
          <a:p>
            <a:r>
              <a:rPr lang="en-GB" dirty="0"/>
              <a:t>Headline here</a:t>
            </a:r>
            <a:endParaRPr lang="en-US" dirty="0"/>
          </a:p>
        </p:txBody>
      </p:sp>
      <p:sp>
        <p:nvSpPr>
          <p:cNvPr id="16" name="Text Placeholder 8">
            <a:extLst>
              <a:ext uri="{FF2B5EF4-FFF2-40B4-BE49-F238E27FC236}">
                <a16:creationId xmlns:a16="http://schemas.microsoft.com/office/drawing/2014/main" id="{B127A065-FE82-084A-8262-68AD90D81FDE}"/>
              </a:ext>
            </a:extLst>
          </p:cNvPr>
          <p:cNvSpPr>
            <a:spLocks noGrp="1"/>
          </p:cNvSpPr>
          <p:nvPr>
            <p:ph type="body" sz="quarter" idx="35"/>
          </p:nvPr>
        </p:nvSpPr>
        <p:spPr>
          <a:xfrm>
            <a:off x="6525440" y="905646"/>
            <a:ext cx="4243435" cy="4709652"/>
          </a:xfrm>
        </p:spPr>
        <p:txBody>
          <a:bodyPr>
            <a:noAutofit/>
          </a:bodyPr>
          <a:lstStyle>
            <a:lvl1pPr>
              <a:defRPr sz="3000" baseline="0">
                <a:solidFill>
                  <a:schemeClr val="bg1"/>
                </a:solidFill>
                <a:latin typeface="+mn-lt"/>
              </a:defRPr>
            </a:lvl1pPr>
            <a:lvl2pPr>
              <a:defRPr sz="3000" baseline="0">
                <a:solidFill>
                  <a:schemeClr val="bg1"/>
                </a:solidFill>
                <a:latin typeface="+mn-lt"/>
              </a:defRPr>
            </a:lvl2pPr>
            <a:lvl3pPr>
              <a:defRPr sz="3000" baseline="0">
                <a:solidFill>
                  <a:schemeClr val="bg1"/>
                </a:solidFill>
                <a:latin typeface="+mn-lt"/>
              </a:defRPr>
            </a:lvl3pPr>
            <a:lvl4pPr>
              <a:defRPr sz="3000" baseline="0">
                <a:solidFill>
                  <a:schemeClr val="bg1"/>
                </a:solidFill>
                <a:latin typeface="+mn-lt"/>
              </a:defRPr>
            </a:lvl4pPr>
            <a:lvl5pPr>
              <a:defRPr sz="3000"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9" name="Group 18">
            <a:extLst>
              <a:ext uri="{FF2B5EF4-FFF2-40B4-BE49-F238E27FC236}">
                <a16:creationId xmlns:a16="http://schemas.microsoft.com/office/drawing/2014/main" id="{4C2EFD2E-DEE1-4759-910C-E69AA96F9ADD}"/>
              </a:ext>
            </a:extLst>
          </p:cNvPr>
          <p:cNvGrpSpPr/>
          <p:nvPr userDrawn="1"/>
        </p:nvGrpSpPr>
        <p:grpSpPr>
          <a:xfrm>
            <a:off x="11454056" y="6354160"/>
            <a:ext cx="369644" cy="226799"/>
            <a:chOff x="10171675" y="6328233"/>
            <a:chExt cx="731163" cy="454938"/>
          </a:xfrm>
          <a:solidFill>
            <a:schemeClr val="bg1"/>
          </a:solidFill>
        </p:grpSpPr>
        <p:sp>
          <p:nvSpPr>
            <p:cNvPr id="20" name="Freeform: Shape 19">
              <a:extLst>
                <a:ext uri="{FF2B5EF4-FFF2-40B4-BE49-F238E27FC236}">
                  <a16:creationId xmlns:a16="http://schemas.microsoft.com/office/drawing/2014/main" id="{85EFE28B-963C-44A8-B219-0A0AA293A274}"/>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1" name="Freeform: Shape 20">
              <a:extLst>
                <a:ext uri="{FF2B5EF4-FFF2-40B4-BE49-F238E27FC236}">
                  <a16:creationId xmlns:a16="http://schemas.microsoft.com/office/drawing/2014/main" id="{90987BA8-34B5-42AF-872A-39A9A1C0F1AB}"/>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2" name="Group 21">
              <a:extLst>
                <a:ext uri="{FF2B5EF4-FFF2-40B4-BE49-F238E27FC236}">
                  <a16:creationId xmlns:a16="http://schemas.microsoft.com/office/drawing/2014/main" id="{C73441F2-5E2F-4B00-98D3-6402481E001D}"/>
                </a:ext>
              </a:extLst>
            </p:cNvPr>
            <p:cNvGrpSpPr/>
            <p:nvPr userDrawn="1"/>
          </p:nvGrpSpPr>
          <p:grpSpPr>
            <a:xfrm>
              <a:off x="10499754" y="6374995"/>
              <a:ext cx="74948" cy="362489"/>
              <a:chOff x="11458342" y="5807359"/>
              <a:chExt cx="74948" cy="362489"/>
            </a:xfrm>
            <a:grpFill/>
          </p:grpSpPr>
          <p:sp>
            <p:nvSpPr>
              <p:cNvPr id="23" name="Freeform: Shape 22">
                <a:extLst>
                  <a:ext uri="{FF2B5EF4-FFF2-40B4-BE49-F238E27FC236}">
                    <a16:creationId xmlns:a16="http://schemas.microsoft.com/office/drawing/2014/main" id="{1CBB1206-FBE8-4962-A4DC-83DD5756459F}"/>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6EEAE2BD-10E4-49E4-95F7-A0F20D411896}"/>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
        <p:nvSpPr>
          <p:cNvPr id="3" name="Slide Number Placeholder 2">
            <a:extLst>
              <a:ext uri="{FF2B5EF4-FFF2-40B4-BE49-F238E27FC236}">
                <a16:creationId xmlns:a16="http://schemas.microsoft.com/office/drawing/2014/main" id="{7F5D9ED4-733D-4EF3-B07C-E9626E2273FD}"/>
              </a:ext>
            </a:extLst>
          </p:cNvPr>
          <p:cNvSpPr>
            <a:spLocks noGrp="1"/>
          </p:cNvSpPr>
          <p:nvPr>
            <p:ph type="sldNum" sz="quarter" idx="36"/>
          </p:nvPr>
        </p:nvSpPr>
        <p:spPr/>
        <p:txBody>
          <a:bodyPr/>
          <a:lstStyle>
            <a:lvl1pPr>
              <a:defRPr>
                <a:solidFill>
                  <a:schemeClr val="bg1"/>
                </a:solidFill>
              </a:defRPr>
            </a:lvl1p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2264099778"/>
      </p:ext>
    </p:extLst>
  </p:cSld>
  <p:clrMapOvr>
    <a:masterClrMapping/>
  </p:clrMapOvr>
  <p:extLst>
    <p:ext uri="{DCECCB84-F9BA-43D5-87BE-67443E8EF086}">
      <p15:sldGuideLst xmlns:p15="http://schemas.microsoft.com/office/powerpoint/2012/main">
        <p15:guide id="1" orient="horz" pos="204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imary layout_Headline, text and image_dark">
    <p:bg>
      <p:bgPr>
        <a:solidFill>
          <a:schemeClr val="accent3"/>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C6A56B4-73D4-4CCB-BF81-320CDA087F28}"/>
              </a:ext>
            </a:extLst>
          </p:cNvPr>
          <p:cNvSpPr/>
          <p:nvPr userDrawn="1"/>
        </p:nvSpPr>
        <p:spPr>
          <a:xfrm>
            <a:off x="5756193" y="361953"/>
            <a:ext cx="5230516" cy="57673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7B08F9A-7DB3-544E-BCD2-7CC4EC96BAA6}"/>
              </a:ext>
            </a:extLst>
          </p:cNvPr>
          <p:cNvSpPr/>
          <p:nvPr userDrawn="1"/>
        </p:nvSpPr>
        <p:spPr>
          <a:xfrm>
            <a:off x="934064" y="361953"/>
            <a:ext cx="5161936" cy="5767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216B92C-EE2E-D14A-B89F-4AE6755CE7DE}"/>
              </a:ext>
            </a:extLst>
          </p:cNvPr>
          <p:cNvSpPr>
            <a:spLocks noGrp="1"/>
          </p:cNvSpPr>
          <p:nvPr>
            <p:ph type="title" hasCustomPrompt="1"/>
          </p:nvPr>
        </p:nvSpPr>
        <p:spPr>
          <a:xfrm>
            <a:off x="1427727" y="1020557"/>
            <a:ext cx="4172872" cy="2105908"/>
          </a:xfrm>
          <a:prstGeom prst="rect">
            <a:avLst/>
          </a:prstGeom>
        </p:spPr>
        <p:txBody>
          <a:bodyPr anchor="ctr" anchorCtr="0">
            <a:noAutofit/>
          </a:bodyPr>
          <a:lstStyle>
            <a:lvl1pPr algn="ctr">
              <a:lnSpc>
                <a:spcPct val="100000"/>
              </a:lnSpc>
              <a:defRPr sz="4000" baseline="0"/>
            </a:lvl1pPr>
          </a:lstStyle>
          <a:p>
            <a:r>
              <a:rPr lang="en-GB" dirty="0"/>
              <a:t>Headline here</a:t>
            </a:r>
            <a:endParaRPr lang="en-US" dirty="0"/>
          </a:p>
        </p:txBody>
      </p:sp>
      <p:cxnSp>
        <p:nvCxnSpPr>
          <p:cNvPr id="14" name="Straight Connector 13">
            <a:extLst>
              <a:ext uri="{FF2B5EF4-FFF2-40B4-BE49-F238E27FC236}">
                <a16:creationId xmlns:a16="http://schemas.microsoft.com/office/drawing/2014/main" id="{24F41ACF-D65C-3B4E-81A3-CCA1D69E273A}"/>
              </a:ext>
            </a:extLst>
          </p:cNvPr>
          <p:cNvCxnSpPr>
            <a:cxnSpLocks/>
          </p:cNvCxnSpPr>
          <p:nvPr userDrawn="1"/>
        </p:nvCxnSpPr>
        <p:spPr>
          <a:xfrm>
            <a:off x="1433108" y="1020558"/>
            <a:ext cx="4167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020C8E-44EA-984A-BE79-33D999E42F03}"/>
              </a:ext>
            </a:extLst>
          </p:cNvPr>
          <p:cNvCxnSpPr>
            <a:cxnSpLocks/>
          </p:cNvCxnSpPr>
          <p:nvPr userDrawn="1"/>
        </p:nvCxnSpPr>
        <p:spPr>
          <a:xfrm>
            <a:off x="1433108" y="3126465"/>
            <a:ext cx="4167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8">
            <a:extLst>
              <a:ext uri="{FF2B5EF4-FFF2-40B4-BE49-F238E27FC236}">
                <a16:creationId xmlns:a16="http://schemas.microsoft.com/office/drawing/2014/main" id="{B127A065-FE82-084A-8262-68AD90D81FDE}"/>
              </a:ext>
            </a:extLst>
          </p:cNvPr>
          <p:cNvSpPr>
            <a:spLocks noGrp="1"/>
          </p:cNvSpPr>
          <p:nvPr>
            <p:ph type="body" sz="quarter" idx="35" hasCustomPrompt="1"/>
          </p:nvPr>
        </p:nvSpPr>
        <p:spPr>
          <a:xfrm>
            <a:off x="1427727" y="3439640"/>
            <a:ext cx="4243435" cy="2397802"/>
          </a:xfrm>
        </p:spPr>
        <p:txBody>
          <a:bodyPr>
            <a:noAutofit/>
          </a:bodyPr>
          <a:lstStyle>
            <a:lvl1pPr>
              <a:defRPr sz="3000" baseline="0">
                <a:solidFill>
                  <a:schemeClr val="tx1"/>
                </a:solidFill>
              </a:defRPr>
            </a:lvl1pPr>
            <a:lvl2pPr>
              <a:defRPr sz="3000" baseline="0">
                <a:solidFill>
                  <a:schemeClr val="tx1"/>
                </a:solidFill>
              </a:defRPr>
            </a:lvl2pPr>
            <a:lvl3pPr>
              <a:defRPr sz="3000" baseline="0">
                <a:solidFill>
                  <a:schemeClr val="tx1"/>
                </a:solidFill>
              </a:defRPr>
            </a:lvl3pPr>
            <a:lvl4pPr>
              <a:defRPr sz="3000" baseline="0">
                <a:solidFill>
                  <a:schemeClr val="tx1"/>
                </a:solidFill>
              </a:defRPr>
            </a:lvl4pPr>
            <a:lvl5pPr>
              <a:defRPr sz="3000" baseline="0">
                <a:solidFill>
                  <a:schemeClr val="tx1"/>
                </a:solidFill>
              </a:defRPr>
            </a:lvl5pPr>
          </a:lstStyle>
          <a:p>
            <a:pPr lvl="0"/>
            <a:r>
              <a:rPr lang="en-GB" dirty="0"/>
              <a:t>Text </a:t>
            </a:r>
            <a:endParaRPr lang="en-US" dirty="0"/>
          </a:p>
        </p:txBody>
      </p:sp>
      <p:grpSp>
        <p:nvGrpSpPr>
          <p:cNvPr id="20" name="Group 19">
            <a:extLst>
              <a:ext uri="{FF2B5EF4-FFF2-40B4-BE49-F238E27FC236}">
                <a16:creationId xmlns:a16="http://schemas.microsoft.com/office/drawing/2014/main" id="{20A410E8-014F-4F31-9293-3CDD4BB16609}"/>
              </a:ext>
            </a:extLst>
          </p:cNvPr>
          <p:cNvGrpSpPr/>
          <p:nvPr userDrawn="1"/>
        </p:nvGrpSpPr>
        <p:grpSpPr>
          <a:xfrm>
            <a:off x="11454056" y="6354160"/>
            <a:ext cx="369644" cy="226799"/>
            <a:chOff x="10171675" y="6328233"/>
            <a:chExt cx="731163" cy="454938"/>
          </a:xfrm>
          <a:solidFill>
            <a:schemeClr val="bg1"/>
          </a:solidFill>
        </p:grpSpPr>
        <p:sp>
          <p:nvSpPr>
            <p:cNvPr id="21" name="Freeform: Shape 20">
              <a:extLst>
                <a:ext uri="{FF2B5EF4-FFF2-40B4-BE49-F238E27FC236}">
                  <a16:creationId xmlns:a16="http://schemas.microsoft.com/office/drawing/2014/main" id="{DDFCB239-743B-478C-8668-2ED36518D64B}"/>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2" name="Freeform: Shape 21">
              <a:extLst>
                <a:ext uri="{FF2B5EF4-FFF2-40B4-BE49-F238E27FC236}">
                  <a16:creationId xmlns:a16="http://schemas.microsoft.com/office/drawing/2014/main" id="{F68B6EE0-2D7A-466E-82E1-A510BBB8F59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3" name="Group 22">
              <a:extLst>
                <a:ext uri="{FF2B5EF4-FFF2-40B4-BE49-F238E27FC236}">
                  <a16:creationId xmlns:a16="http://schemas.microsoft.com/office/drawing/2014/main" id="{F079FD9E-938F-4319-8FEC-FD2E06615EEB}"/>
                </a:ext>
              </a:extLst>
            </p:cNvPr>
            <p:cNvGrpSpPr/>
            <p:nvPr userDrawn="1"/>
          </p:nvGrpSpPr>
          <p:grpSpPr>
            <a:xfrm>
              <a:off x="10499754" y="6374995"/>
              <a:ext cx="74948" cy="362489"/>
              <a:chOff x="11458342" y="5807359"/>
              <a:chExt cx="74948" cy="362489"/>
            </a:xfrm>
            <a:grpFill/>
          </p:grpSpPr>
          <p:sp>
            <p:nvSpPr>
              <p:cNvPr id="24" name="Freeform: Shape 23">
                <a:extLst>
                  <a:ext uri="{FF2B5EF4-FFF2-40B4-BE49-F238E27FC236}">
                    <a16:creationId xmlns:a16="http://schemas.microsoft.com/office/drawing/2014/main" id="{EA770F2A-7A6F-41B0-9431-E16F2F74FBFD}"/>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F0262CD0-B290-4F71-8B5B-B4B8D3E1A66D}"/>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
        <p:nvSpPr>
          <p:cNvPr id="3" name="Slide Number Placeholder 2">
            <a:extLst>
              <a:ext uri="{FF2B5EF4-FFF2-40B4-BE49-F238E27FC236}">
                <a16:creationId xmlns:a16="http://schemas.microsoft.com/office/drawing/2014/main" id="{33D7C4F3-2FA2-4038-81A3-DED53C1F81AD}"/>
              </a:ext>
            </a:extLst>
          </p:cNvPr>
          <p:cNvSpPr>
            <a:spLocks noGrp="1"/>
          </p:cNvSpPr>
          <p:nvPr>
            <p:ph type="sldNum" sz="quarter" idx="37"/>
          </p:nvPr>
        </p:nvSpPr>
        <p:spPr/>
        <p:txBody>
          <a:bodyPr/>
          <a:lstStyle>
            <a:lvl1pPr>
              <a:defRPr>
                <a:solidFill>
                  <a:schemeClr val="bg1"/>
                </a:solidFill>
              </a:defRPr>
            </a:lvl1p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1549152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imary layout_3">
    <p:bg>
      <p:bgPr>
        <a:solidFill>
          <a:schemeClr val="accent6"/>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D638F84-36A2-471A-8378-4B423B95CDED}"/>
              </a:ext>
            </a:extLst>
          </p:cNvPr>
          <p:cNvSpPr/>
          <p:nvPr userDrawn="1"/>
        </p:nvSpPr>
        <p:spPr>
          <a:xfrm>
            <a:off x="0" y="0"/>
            <a:ext cx="6096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cxnSp>
        <p:nvCxnSpPr>
          <p:cNvPr id="12" name="Straight Connector 11">
            <a:extLst>
              <a:ext uri="{FF2B5EF4-FFF2-40B4-BE49-F238E27FC236}">
                <a16:creationId xmlns:a16="http://schemas.microsoft.com/office/drawing/2014/main" id="{5EC39D81-7AE8-C945-936F-A56EFE307B5A}"/>
              </a:ext>
            </a:extLst>
          </p:cNvPr>
          <p:cNvCxnSpPr>
            <a:cxnSpLocks/>
          </p:cNvCxnSpPr>
          <p:nvPr userDrawn="1"/>
        </p:nvCxnSpPr>
        <p:spPr>
          <a:xfrm>
            <a:off x="494507" y="5456981"/>
            <a:ext cx="49514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A52E62-B97D-7E4B-B28A-C05391883295}"/>
              </a:ext>
            </a:extLst>
          </p:cNvPr>
          <p:cNvCxnSpPr>
            <a:cxnSpLocks/>
          </p:cNvCxnSpPr>
          <p:nvPr userDrawn="1"/>
        </p:nvCxnSpPr>
        <p:spPr>
          <a:xfrm>
            <a:off x="494507" y="1399142"/>
            <a:ext cx="49514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8">
            <a:extLst>
              <a:ext uri="{FF2B5EF4-FFF2-40B4-BE49-F238E27FC236}">
                <a16:creationId xmlns:a16="http://schemas.microsoft.com/office/drawing/2014/main" id="{A5790A37-6FBE-B14F-A592-F4A0E249FE58}"/>
              </a:ext>
            </a:extLst>
          </p:cNvPr>
          <p:cNvSpPr>
            <a:spLocks noGrp="1"/>
          </p:cNvSpPr>
          <p:nvPr>
            <p:ph type="body" sz="quarter" idx="35"/>
          </p:nvPr>
        </p:nvSpPr>
        <p:spPr>
          <a:xfrm>
            <a:off x="6480175" y="1345653"/>
            <a:ext cx="5348288" cy="4147540"/>
          </a:xfrm>
        </p:spPr>
        <p:txBody>
          <a:bodyPr anchor="ctr">
            <a:noAutofit/>
          </a:bodyPr>
          <a:lstStyle>
            <a:lvl1pPr>
              <a:defRPr sz="3000" baseline="0">
                <a:solidFill>
                  <a:schemeClr val="bg1"/>
                </a:solidFill>
                <a:latin typeface="+mn-lt"/>
              </a:defRPr>
            </a:lvl1pPr>
            <a:lvl2pPr>
              <a:defRPr sz="3000" baseline="0">
                <a:solidFill>
                  <a:schemeClr val="bg1"/>
                </a:solidFill>
                <a:latin typeface="+mn-lt"/>
              </a:defRPr>
            </a:lvl2pPr>
            <a:lvl3pPr>
              <a:defRPr sz="3000" baseline="0">
                <a:solidFill>
                  <a:schemeClr val="bg1"/>
                </a:solidFill>
                <a:latin typeface="+mn-lt"/>
              </a:defRPr>
            </a:lvl3pPr>
            <a:lvl4pPr>
              <a:defRPr sz="3000" baseline="0">
                <a:solidFill>
                  <a:schemeClr val="bg1"/>
                </a:solidFill>
                <a:latin typeface="+mn-lt"/>
              </a:defRPr>
            </a:lvl4pPr>
            <a:lvl5pPr>
              <a:defRPr sz="3000"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 name="Group 14">
            <a:extLst>
              <a:ext uri="{FF2B5EF4-FFF2-40B4-BE49-F238E27FC236}">
                <a16:creationId xmlns:a16="http://schemas.microsoft.com/office/drawing/2014/main" id="{1683A27F-5B09-4006-9803-A331F24819EC}"/>
              </a:ext>
            </a:extLst>
          </p:cNvPr>
          <p:cNvGrpSpPr/>
          <p:nvPr userDrawn="1"/>
        </p:nvGrpSpPr>
        <p:grpSpPr>
          <a:xfrm>
            <a:off x="11454056" y="6354160"/>
            <a:ext cx="369644" cy="226799"/>
            <a:chOff x="10171675" y="6328233"/>
            <a:chExt cx="731163" cy="454938"/>
          </a:xfrm>
          <a:solidFill>
            <a:schemeClr val="bg1"/>
          </a:solidFill>
        </p:grpSpPr>
        <p:sp>
          <p:nvSpPr>
            <p:cNvPr id="17" name="Freeform: Shape 16">
              <a:extLst>
                <a:ext uri="{FF2B5EF4-FFF2-40B4-BE49-F238E27FC236}">
                  <a16:creationId xmlns:a16="http://schemas.microsoft.com/office/drawing/2014/main" id="{AE2A69F6-888B-4F75-8B28-1EDE4D2B908A}"/>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8" name="Freeform: Shape 17">
              <a:extLst>
                <a:ext uri="{FF2B5EF4-FFF2-40B4-BE49-F238E27FC236}">
                  <a16:creationId xmlns:a16="http://schemas.microsoft.com/office/drawing/2014/main" id="{BDCEC957-6E3B-4FC0-B4A2-FEEBE156925D}"/>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9" name="Group 18">
              <a:extLst>
                <a:ext uri="{FF2B5EF4-FFF2-40B4-BE49-F238E27FC236}">
                  <a16:creationId xmlns:a16="http://schemas.microsoft.com/office/drawing/2014/main" id="{EC1575E8-F900-4DCD-AA38-D97FFDF9AE02}"/>
                </a:ext>
              </a:extLst>
            </p:cNvPr>
            <p:cNvGrpSpPr/>
            <p:nvPr userDrawn="1"/>
          </p:nvGrpSpPr>
          <p:grpSpPr>
            <a:xfrm>
              <a:off x="10499754" y="6374995"/>
              <a:ext cx="74948" cy="362489"/>
              <a:chOff x="11458342" y="5807359"/>
              <a:chExt cx="74948" cy="362489"/>
            </a:xfrm>
            <a:grpFill/>
          </p:grpSpPr>
          <p:sp>
            <p:nvSpPr>
              <p:cNvPr id="21" name="Freeform: Shape 20">
                <a:extLst>
                  <a:ext uri="{FF2B5EF4-FFF2-40B4-BE49-F238E27FC236}">
                    <a16:creationId xmlns:a16="http://schemas.microsoft.com/office/drawing/2014/main" id="{626F8186-25FD-4C79-9532-8AFC804C0700}"/>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EC959EFF-EAB6-4922-BC37-894120F6686F}"/>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30A26FB4-ED76-453C-BD66-A2EF5D97487D}"/>
              </a:ext>
            </a:extLst>
          </p:cNvPr>
          <p:cNvSpPr>
            <a:spLocks noGrp="1"/>
          </p:cNvSpPr>
          <p:nvPr>
            <p:ph type="sldNum" sz="quarter" idx="36"/>
          </p:nvPr>
        </p:nvSpPr>
        <p:spPr/>
        <p:txBody>
          <a:bodyPr/>
          <a:lstStyle/>
          <a:p>
            <a:fld id="{4A2DC1BA-163F-3043-A1E4-C549CF365773}" type="slidenum">
              <a:rPr lang="en-US" smtClean="0"/>
              <a:pPr/>
              <a:t>‹#›</a:t>
            </a:fld>
            <a:endParaRPr lang="en-US" dirty="0"/>
          </a:p>
        </p:txBody>
      </p:sp>
      <p:sp>
        <p:nvSpPr>
          <p:cNvPr id="3" name="Title 2">
            <a:extLst>
              <a:ext uri="{FF2B5EF4-FFF2-40B4-BE49-F238E27FC236}">
                <a16:creationId xmlns:a16="http://schemas.microsoft.com/office/drawing/2014/main" id="{EF4D904A-E5C4-4DAD-B155-340F94D8F286}"/>
              </a:ext>
            </a:extLst>
          </p:cNvPr>
          <p:cNvSpPr>
            <a:spLocks noGrp="1"/>
          </p:cNvSpPr>
          <p:nvPr>
            <p:ph type="title" hasCustomPrompt="1"/>
          </p:nvPr>
        </p:nvSpPr>
        <p:spPr>
          <a:xfrm>
            <a:off x="494507" y="1775174"/>
            <a:ext cx="4952564" cy="3319681"/>
          </a:xfrm>
          <a:noFill/>
          <a:ln>
            <a:noFill/>
          </a:ln>
        </p:spPr>
        <p:txBody>
          <a:bodyPr vert="horz" lIns="0" tIns="0" rIns="0" bIns="0" rtlCol="0" anchor="ctr">
            <a:noAutofit/>
          </a:bodyPr>
          <a:lstStyle>
            <a:lvl1pPr>
              <a:defRPr lang="en-AU"/>
            </a:lvl1pPr>
          </a:lstStyle>
          <a:p>
            <a:pPr marL="0" lvl="0" indent="0">
              <a:lnSpc>
                <a:spcPct val="100000"/>
              </a:lnSpc>
              <a:spcBef>
                <a:spcPts val="0"/>
              </a:spcBef>
              <a:spcAft>
                <a:spcPts val="6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3890954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imary layout_5">
    <p:bg>
      <p:bgPr>
        <a:solidFill>
          <a:schemeClr val="accent6"/>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33AEA6-4A8B-4965-BD84-6DCDFD5F12D9}"/>
              </a:ext>
            </a:extLst>
          </p:cNvPr>
          <p:cNvSpPr/>
          <p:nvPr userDrawn="1"/>
        </p:nvSpPr>
        <p:spPr>
          <a:xfrm>
            <a:off x="6096000" y="0"/>
            <a:ext cx="6096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cxnSp>
        <p:nvCxnSpPr>
          <p:cNvPr id="11" name="Straight Connector 10">
            <a:extLst>
              <a:ext uri="{FF2B5EF4-FFF2-40B4-BE49-F238E27FC236}">
                <a16:creationId xmlns:a16="http://schemas.microsoft.com/office/drawing/2014/main" id="{F4198B79-F4D1-4399-9002-C818E7562C77}"/>
              </a:ext>
            </a:extLst>
          </p:cNvPr>
          <p:cNvCxnSpPr>
            <a:cxnSpLocks/>
          </p:cNvCxnSpPr>
          <p:nvPr userDrawn="1"/>
        </p:nvCxnSpPr>
        <p:spPr>
          <a:xfrm>
            <a:off x="494507" y="5456981"/>
            <a:ext cx="49514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A2F4122-98EB-4B0F-B52D-A51A866DBE02}"/>
              </a:ext>
            </a:extLst>
          </p:cNvPr>
          <p:cNvCxnSpPr>
            <a:cxnSpLocks/>
          </p:cNvCxnSpPr>
          <p:nvPr userDrawn="1"/>
        </p:nvCxnSpPr>
        <p:spPr>
          <a:xfrm>
            <a:off x="494507" y="1399142"/>
            <a:ext cx="495142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8">
            <a:extLst>
              <a:ext uri="{FF2B5EF4-FFF2-40B4-BE49-F238E27FC236}">
                <a16:creationId xmlns:a16="http://schemas.microsoft.com/office/drawing/2014/main" id="{2087C7A3-C771-4390-92D3-F36F3A424D53}"/>
              </a:ext>
            </a:extLst>
          </p:cNvPr>
          <p:cNvSpPr>
            <a:spLocks noGrp="1"/>
          </p:cNvSpPr>
          <p:nvPr>
            <p:ph type="body" sz="quarter" idx="35"/>
          </p:nvPr>
        </p:nvSpPr>
        <p:spPr>
          <a:xfrm>
            <a:off x="6480175" y="1345653"/>
            <a:ext cx="5348288" cy="4147540"/>
          </a:xfrm>
        </p:spPr>
        <p:txBody>
          <a:bodyPr anchor="ctr">
            <a:noAutofit/>
          </a:bodyPr>
          <a:lstStyle>
            <a:lvl1pPr>
              <a:defRPr sz="3000" baseline="0">
                <a:solidFill>
                  <a:schemeClr val="tx1"/>
                </a:solidFill>
                <a:latin typeface="+mn-lt"/>
              </a:defRPr>
            </a:lvl1pPr>
            <a:lvl2pPr>
              <a:defRPr sz="3000" baseline="0">
                <a:solidFill>
                  <a:schemeClr val="tx1"/>
                </a:solidFill>
                <a:latin typeface="+mn-lt"/>
              </a:defRPr>
            </a:lvl2pPr>
            <a:lvl3pPr>
              <a:defRPr sz="3000" baseline="0">
                <a:solidFill>
                  <a:schemeClr val="tx1"/>
                </a:solidFill>
                <a:latin typeface="+mn-lt"/>
              </a:defRPr>
            </a:lvl3pPr>
            <a:lvl4pPr>
              <a:defRPr sz="3000" baseline="0">
                <a:solidFill>
                  <a:schemeClr val="tx1"/>
                </a:solidFill>
                <a:latin typeface="+mn-lt"/>
              </a:defRPr>
            </a:lvl4pPr>
            <a:lvl5pPr>
              <a:defRPr sz="3000"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5E18C964-A6CB-47AC-A1C1-61810A0F1263}"/>
              </a:ext>
            </a:extLst>
          </p:cNvPr>
          <p:cNvGrpSpPr/>
          <p:nvPr userDrawn="1"/>
        </p:nvGrpSpPr>
        <p:grpSpPr>
          <a:xfrm>
            <a:off x="11454056" y="6354160"/>
            <a:ext cx="369644" cy="226799"/>
            <a:chOff x="10171675" y="6328233"/>
            <a:chExt cx="731163" cy="454938"/>
          </a:xfrm>
        </p:grpSpPr>
        <p:sp>
          <p:nvSpPr>
            <p:cNvPr id="24" name="Freeform: Shape 23">
              <a:extLst>
                <a:ext uri="{FF2B5EF4-FFF2-40B4-BE49-F238E27FC236}">
                  <a16:creationId xmlns:a16="http://schemas.microsoft.com/office/drawing/2014/main" id="{7F738E76-3554-40F5-91C9-EEC09E33424D}"/>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5" name="Freeform: Shape 24">
              <a:extLst>
                <a:ext uri="{FF2B5EF4-FFF2-40B4-BE49-F238E27FC236}">
                  <a16:creationId xmlns:a16="http://schemas.microsoft.com/office/drawing/2014/main" id="{BF8C0551-36FA-48BB-9100-3BA729B5FCB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6" name="Group 25">
              <a:extLst>
                <a:ext uri="{FF2B5EF4-FFF2-40B4-BE49-F238E27FC236}">
                  <a16:creationId xmlns:a16="http://schemas.microsoft.com/office/drawing/2014/main" id="{633788A8-E1C8-4D77-BEFB-64AD38AF2FE5}"/>
                </a:ext>
              </a:extLst>
            </p:cNvPr>
            <p:cNvGrpSpPr/>
            <p:nvPr userDrawn="1"/>
          </p:nvGrpSpPr>
          <p:grpSpPr>
            <a:xfrm>
              <a:off x="10499754" y="6374995"/>
              <a:ext cx="74948" cy="362489"/>
              <a:chOff x="11458342" y="5807359"/>
              <a:chExt cx="74948" cy="362489"/>
            </a:xfrm>
          </p:grpSpPr>
          <p:sp>
            <p:nvSpPr>
              <p:cNvPr id="27" name="Freeform: Shape 26">
                <a:extLst>
                  <a:ext uri="{FF2B5EF4-FFF2-40B4-BE49-F238E27FC236}">
                    <a16:creationId xmlns:a16="http://schemas.microsoft.com/office/drawing/2014/main" id="{F41122AE-765D-4E69-BF30-32FB51FA670B}"/>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6FAFA0AE-59B9-435A-8F8E-E2594FB684B7}"/>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89777BF6-8845-4737-9764-1206D5D4AC93}"/>
              </a:ext>
            </a:extLst>
          </p:cNvPr>
          <p:cNvSpPr>
            <a:spLocks noGrp="1"/>
          </p:cNvSpPr>
          <p:nvPr>
            <p:ph type="sldNum" sz="quarter" idx="36"/>
          </p:nvPr>
        </p:nvSpPr>
        <p:spPr/>
        <p:txBody>
          <a:bodyPr/>
          <a:lstStyle>
            <a:lvl1pPr>
              <a:defRPr>
                <a:solidFill>
                  <a:schemeClr val="bg1"/>
                </a:solidFill>
              </a:defRPr>
            </a:lvl1pPr>
          </a:lstStyle>
          <a:p>
            <a:fld id="{4A2DC1BA-163F-3043-A1E4-C549CF365773}" type="slidenum">
              <a:rPr lang="en-US" smtClean="0"/>
              <a:pPr/>
              <a:t>‹#›</a:t>
            </a:fld>
            <a:endParaRPr lang="en-US" dirty="0"/>
          </a:p>
        </p:txBody>
      </p:sp>
      <p:sp>
        <p:nvSpPr>
          <p:cNvPr id="16" name="Title 2">
            <a:extLst>
              <a:ext uri="{FF2B5EF4-FFF2-40B4-BE49-F238E27FC236}">
                <a16:creationId xmlns:a16="http://schemas.microsoft.com/office/drawing/2014/main" id="{ACD625E0-A341-4AEF-A4F6-88AE521F47CE}"/>
              </a:ext>
            </a:extLst>
          </p:cNvPr>
          <p:cNvSpPr>
            <a:spLocks noGrp="1"/>
          </p:cNvSpPr>
          <p:nvPr>
            <p:ph type="title" hasCustomPrompt="1"/>
          </p:nvPr>
        </p:nvSpPr>
        <p:spPr>
          <a:xfrm>
            <a:off x="494507" y="1775174"/>
            <a:ext cx="4952564" cy="3319681"/>
          </a:xfrm>
          <a:noFill/>
          <a:ln>
            <a:noFill/>
          </a:ln>
        </p:spPr>
        <p:txBody>
          <a:bodyPr vert="horz" lIns="0" tIns="0" rIns="0" bIns="0" rtlCol="0" anchor="ctr">
            <a:noAutofit/>
          </a:bodyPr>
          <a:lstStyle>
            <a:lvl1pPr>
              <a:defRPr lang="en-AU">
                <a:solidFill>
                  <a:schemeClr val="bg1"/>
                </a:solidFill>
              </a:defRPr>
            </a:lvl1pPr>
          </a:lstStyle>
          <a:p>
            <a:pPr marL="0" lvl="0" indent="0">
              <a:lnSpc>
                <a:spcPct val="100000"/>
              </a:lnSpc>
              <a:spcBef>
                <a:spcPts val="0"/>
              </a:spcBef>
              <a:spcAft>
                <a:spcPts val="6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1178747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imary layout_6">
    <p:bg>
      <p:bgPr>
        <a:solidFill>
          <a:schemeClr val="accent3"/>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2B3B39B-A076-4D83-B4D9-2B5C3A408734}"/>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67FCCCAD-B354-49A5-BBA9-52BF126D1129}"/>
              </a:ext>
            </a:extLst>
          </p:cNvPr>
          <p:cNvCxnSpPr>
            <a:cxnSpLocks/>
          </p:cNvCxnSpPr>
          <p:nvPr userDrawn="1"/>
        </p:nvCxnSpPr>
        <p:spPr>
          <a:xfrm>
            <a:off x="494507" y="5456981"/>
            <a:ext cx="49514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B39114-7645-4B42-AD0C-3135A5FB19EC}"/>
              </a:ext>
            </a:extLst>
          </p:cNvPr>
          <p:cNvCxnSpPr>
            <a:cxnSpLocks/>
          </p:cNvCxnSpPr>
          <p:nvPr userDrawn="1"/>
        </p:nvCxnSpPr>
        <p:spPr>
          <a:xfrm>
            <a:off x="494507" y="1399142"/>
            <a:ext cx="495142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0D677401-5168-474F-8B4E-1ED1AE6B5971}"/>
              </a:ext>
            </a:extLst>
          </p:cNvPr>
          <p:cNvGrpSpPr/>
          <p:nvPr userDrawn="1"/>
        </p:nvGrpSpPr>
        <p:grpSpPr>
          <a:xfrm>
            <a:off x="11454056" y="6354160"/>
            <a:ext cx="369644" cy="226799"/>
            <a:chOff x="10171675" y="6328233"/>
            <a:chExt cx="731163" cy="454938"/>
          </a:xfrm>
          <a:solidFill>
            <a:schemeClr val="bg1"/>
          </a:solidFill>
        </p:grpSpPr>
        <p:sp>
          <p:nvSpPr>
            <p:cNvPr id="18" name="Freeform: Shape 17">
              <a:extLst>
                <a:ext uri="{FF2B5EF4-FFF2-40B4-BE49-F238E27FC236}">
                  <a16:creationId xmlns:a16="http://schemas.microsoft.com/office/drawing/2014/main" id="{E3DE3015-1360-47CB-905E-2A2B373DA17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9" name="Freeform: Shape 18">
              <a:extLst>
                <a:ext uri="{FF2B5EF4-FFF2-40B4-BE49-F238E27FC236}">
                  <a16:creationId xmlns:a16="http://schemas.microsoft.com/office/drawing/2014/main" id="{618C2C50-2FAB-4C22-B441-C695B51C1D8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1" name="Group 20">
              <a:extLst>
                <a:ext uri="{FF2B5EF4-FFF2-40B4-BE49-F238E27FC236}">
                  <a16:creationId xmlns:a16="http://schemas.microsoft.com/office/drawing/2014/main" id="{0E57CF93-DD45-413E-B054-C19D29972A92}"/>
                </a:ext>
              </a:extLst>
            </p:cNvPr>
            <p:cNvGrpSpPr/>
            <p:nvPr userDrawn="1"/>
          </p:nvGrpSpPr>
          <p:grpSpPr>
            <a:xfrm>
              <a:off x="10499754" y="6374995"/>
              <a:ext cx="74948" cy="362489"/>
              <a:chOff x="11458342" y="5807359"/>
              <a:chExt cx="74948" cy="362489"/>
            </a:xfrm>
            <a:grpFill/>
          </p:grpSpPr>
          <p:sp>
            <p:nvSpPr>
              <p:cNvPr id="22" name="Freeform: Shape 21">
                <a:extLst>
                  <a:ext uri="{FF2B5EF4-FFF2-40B4-BE49-F238E27FC236}">
                    <a16:creationId xmlns:a16="http://schemas.microsoft.com/office/drawing/2014/main" id="{3A275DF4-CC41-4C44-A3E9-53DEE9B177E7}"/>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A925BE73-9820-4E9A-81CE-5DCA0FEE0ECD}"/>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82AF54FF-4138-46FB-98EA-6A30B7B50BB9}"/>
              </a:ext>
            </a:extLst>
          </p:cNvPr>
          <p:cNvSpPr>
            <a:spLocks noGrp="1"/>
          </p:cNvSpPr>
          <p:nvPr>
            <p:ph type="sldNum" sz="quarter" idx="13"/>
          </p:nvPr>
        </p:nvSpPr>
        <p:spPr/>
        <p:txBody>
          <a:bodyPr/>
          <a:lstStyle>
            <a:lvl1pPr>
              <a:defRPr>
                <a:solidFill>
                  <a:schemeClr val="bg1"/>
                </a:solidFill>
              </a:defRPr>
            </a:lvl1pPr>
          </a:lstStyle>
          <a:p>
            <a:fld id="{4A2DC1BA-163F-3043-A1E4-C549CF365773}" type="slidenum">
              <a:rPr lang="en-US" smtClean="0"/>
              <a:pPr/>
              <a:t>‹#›</a:t>
            </a:fld>
            <a:endParaRPr lang="en-US" dirty="0"/>
          </a:p>
        </p:txBody>
      </p:sp>
      <p:sp>
        <p:nvSpPr>
          <p:cNvPr id="16" name="Title 2">
            <a:extLst>
              <a:ext uri="{FF2B5EF4-FFF2-40B4-BE49-F238E27FC236}">
                <a16:creationId xmlns:a16="http://schemas.microsoft.com/office/drawing/2014/main" id="{06A7D84E-3013-4AAE-8D1A-6C75733BC4A5}"/>
              </a:ext>
            </a:extLst>
          </p:cNvPr>
          <p:cNvSpPr>
            <a:spLocks noGrp="1"/>
          </p:cNvSpPr>
          <p:nvPr>
            <p:ph type="title" hasCustomPrompt="1"/>
          </p:nvPr>
        </p:nvSpPr>
        <p:spPr>
          <a:xfrm>
            <a:off x="494507" y="1775174"/>
            <a:ext cx="4952564" cy="3319681"/>
          </a:xfrm>
          <a:noFill/>
          <a:ln>
            <a:noFill/>
          </a:ln>
        </p:spPr>
        <p:txBody>
          <a:bodyPr vert="horz" lIns="0" tIns="0" rIns="0" bIns="0" rtlCol="0" anchor="ctr">
            <a:noAutofit/>
          </a:bodyPr>
          <a:lstStyle>
            <a:lvl1pPr>
              <a:defRPr lang="en-AU">
                <a:solidFill>
                  <a:schemeClr val="bg1"/>
                </a:solidFill>
              </a:defRPr>
            </a:lvl1pPr>
          </a:lstStyle>
          <a:p>
            <a:pPr marL="0" lvl="0" indent="0">
              <a:lnSpc>
                <a:spcPct val="100000"/>
              </a:lnSpc>
              <a:spcBef>
                <a:spcPts val="0"/>
              </a:spcBef>
              <a:spcAft>
                <a:spcPts val="6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409467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imary layout_4">
    <p:bg>
      <p:bgPr>
        <a:solidFill>
          <a:schemeClr val="accent3"/>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0ECC68-EDBC-4830-8D24-3AF1C5C8655F}"/>
              </a:ext>
            </a:extLst>
          </p:cNvPr>
          <p:cNvSpPr/>
          <p:nvPr userDrawn="1"/>
        </p:nvSpPr>
        <p:spPr>
          <a:xfrm>
            <a:off x="0" y="0"/>
            <a:ext cx="6096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cxnSp>
        <p:nvCxnSpPr>
          <p:cNvPr id="13" name="Straight Connector 12">
            <a:extLst>
              <a:ext uri="{FF2B5EF4-FFF2-40B4-BE49-F238E27FC236}">
                <a16:creationId xmlns:a16="http://schemas.microsoft.com/office/drawing/2014/main" id="{D9560580-CFDB-49CE-81FC-500D9D111368}"/>
              </a:ext>
            </a:extLst>
          </p:cNvPr>
          <p:cNvCxnSpPr>
            <a:cxnSpLocks/>
          </p:cNvCxnSpPr>
          <p:nvPr userDrawn="1"/>
        </p:nvCxnSpPr>
        <p:spPr>
          <a:xfrm>
            <a:off x="494507" y="5456981"/>
            <a:ext cx="49514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6EC8A65-ADB6-4ACA-A170-507199761513}"/>
              </a:ext>
            </a:extLst>
          </p:cNvPr>
          <p:cNvCxnSpPr>
            <a:cxnSpLocks/>
          </p:cNvCxnSpPr>
          <p:nvPr userDrawn="1"/>
        </p:nvCxnSpPr>
        <p:spPr>
          <a:xfrm>
            <a:off x="494507" y="1399142"/>
            <a:ext cx="49514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8">
            <a:extLst>
              <a:ext uri="{FF2B5EF4-FFF2-40B4-BE49-F238E27FC236}">
                <a16:creationId xmlns:a16="http://schemas.microsoft.com/office/drawing/2014/main" id="{EA374DCC-61FF-4B0A-9B68-8068C3CC32B3}"/>
              </a:ext>
            </a:extLst>
          </p:cNvPr>
          <p:cNvSpPr>
            <a:spLocks noGrp="1"/>
          </p:cNvSpPr>
          <p:nvPr>
            <p:ph type="body" sz="quarter" idx="35"/>
          </p:nvPr>
        </p:nvSpPr>
        <p:spPr>
          <a:xfrm>
            <a:off x="6480175" y="1345653"/>
            <a:ext cx="5348288" cy="4147540"/>
          </a:xfrm>
        </p:spPr>
        <p:txBody>
          <a:bodyPr anchor="ctr">
            <a:noAutofit/>
          </a:bodyPr>
          <a:lstStyle>
            <a:lvl1pPr>
              <a:defRPr sz="3000" baseline="0">
                <a:solidFill>
                  <a:schemeClr val="bg1"/>
                </a:solidFill>
                <a:latin typeface="+mn-lt"/>
              </a:defRPr>
            </a:lvl1pPr>
            <a:lvl2pPr>
              <a:defRPr sz="3000" baseline="0">
                <a:solidFill>
                  <a:schemeClr val="bg1"/>
                </a:solidFill>
                <a:latin typeface="+mn-lt"/>
              </a:defRPr>
            </a:lvl2pPr>
            <a:lvl3pPr>
              <a:defRPr sz="3000" baseline="0">
                <a:solidFill>
                  <a:schemeClr val="bg1"/>
                </a:solidFill>
                <a:latin typeface="+mn-lt"/>
              </a:defRPr>
            </a:lvl3pPr>
            <a:lvl4pPr>
              <a:defRPr sz="3000" baseline="0">
                <a:solidFill>
                  <a:schemeClr val="bg1"/>
                </a:solidFill>
                <a:latin typeface="+mn-lt"/>
              </a:defRPr>
            </a:lvl4pPr>
            <a:lvl5pPr>
              <a:defRPr sz="3000"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1" name="Group 20">
            <a:extLst>
              <a:ext uri="{FF2B5EF4-FFF2-40B4-BE49-F238E27FC236}">
                <a16:creationId xmlns:a16="http://schemas.microsoft.com/office/drawing/2014/main" id="{311DA85A-7E71-4DD7-8F3D-49D857F983FD}"/>
              </a:ext>
            </a:extLst>
          </p:cNvPr>
          <p:cNvGrpSpPr/>
          <p:nvPr userDrawn="1"/>
        </p:nvGrpSpPr>
        <p:grpSpPr>
          <a:xfrm>
            <a:off x="11454056" y="6354160"/>
            <a:ext cx="369644" cy="226799"/>
            <a:chOff x="10171675" y="6328233"/>
            <a:chExt cx="731163" cy="454938"/>
          </a:xfrm>
          <a:solidFill>
            <a:schemeClr val="bg1"/>
          </a:solidFill>
        </p:grpSpPr>
        <p:sp>
          <p:nvSpPr>
            <p:cNvPr id="22" name="Freeform: Shape 21">
              <a:extLst>
                <a:ext uri="{FF2B5EF4-FFF2-40B4-BE49-F238E27FC236}">
                  <a16:creationId xmlns:a16="http://schemas.microsoft.com/office/drawing/2014/main" id="{72D80DE5-59AF-4FA6-B7BB-5278D242B4C5}"/>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3" name="Freeform: Shape 22">
              <a:extLst>
                <a:ext uri="{FF2B5EF4-FFF2-40B4-BE49-F238E27FC236}">
                  <a16:creationId xmlns:a16="http://schemas.microsoft.com/office/drawing/2014/main" id="{63ED23C2-CD5B-4E5C-B38A-0CD1D208473E}"/>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4" name="Group 23">
              <a:extLst>
                <a:ext uri="{FF2B5EF4-FFF2-40B4-BE49-F238E27FC236}">
                  <a16:creationId xmlns:a16="http://schemas.microsoft.com/office/drawing/2014/main" id="{31DB4FB4-F284-4D0D-87E4-5454F56723B3}"/>
                </a:ext>
              </a:extLst>
            </p:cNvPr>
            <p:cNvGrpSpPr/>
            <p:nvPr userDrawn="1"/>
          </p:nvGrpSpPr>
          <p:grpSpPr>
            <a:xfrm>
              <a:off x="10499754" y="6374995"/>
              <a:ext cx="74948" cy="362489"/>
              <a:chOff x="11458342" y="5807359"/>
              <a:chExt cx="74948" cy="362489"/>
            </a:xfrm>
            <a:grpFill/>
          </p:grpSpPr>
          <p:sp>
            <p:nvSpPr>
              <p:cNvPr id="25" name="Freeform: Shape 24">
                <a:extLst>
                  <a:ext uri="{FF2B5EF4-FFF2-40B4-BE49-F238E27FC236}">
                    <a16:creationId xmlns:a16="http://schemas.microsoft.com/office/drawing/2014/main" id="{E4DBCA66-31CD-4E38-82F0-389E6D3B5D74}"/>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B3A00815-0AAD-4743-AB4D-7134E5E5517F}"/>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3A2B0BCE-D958-474E-A70E-FD11D70B3AE7}"/>
              </a:ext>
            </a:extLst>
          </p:cNvPr>
          <p:cNvSpPr>
            <a:spLocks noGrp="1"/>
          </p:cNvSpPr>
          <p:nvPr>
            <p:ph type="sldNum" sz="quarter" idx="36"/>
          </p:nvPr>
        </p:nvSpPr>
        <p:spPr/>
        <p:txBody>
          <a:bodyPr/>
          <a:lstStyle/>
          <a:p>
            <a:fld id="{4A2DC1BA-163F-3043-A1E4-C549CF365773}" type="slidenum">
              <a:rPr lang="en-US" smtClean="0"/>
              <a:pPr/>
              <a:t>‹#›</a:t>
            </a:fld>
            <a:endParaRPr lang="en-US" dirty="0"/>
          </a:p>
        </p:txBody>
      </p:sp>
      <p:sp>
        <p:nvSpPr>
          <p:cNvPr id="16" name="Title 2">
            <a:extLst>
              <a:ext uri="{FF2B5EF4-FFF2-40B4-BE49-F238E27FC236}">
                <a16:creationId xmlns:a16="http://schemas.microsoft.com/office/drawing/2014/main" id="{A8A83EB2-C557-4CC4-810D-22042FE36BE2}"/>
              </a:ext>
            </a:extLst>
          </p:cNvPr>
          <p:cNvSpPr>
            <a:spLocks noGrp="1"/>
          </p:cNvSpPr>
          <p:nvPr>
            <p:ph type="title" hasCustomPrompt="1"/>
          </p:nvPr>
        </p:nvSpPr>
        <p:spPr>
          <a:xfrm>
            <a:off x="494507" y="1775174"/>
            <a:ext cx="4952564" cy="3319681"/>
          </a:xfrm>
          <a:noFill/>
          <a:ln>
            <a:noFill/>
          </a:ln>
        </p:spPr>
        <p:txBody>
          <a:bodyPr vert="horz" lIns="0" tIns="0" rIns="0" bIns="0" rtlCol="0" anchor="ctr">
            <a:noAutofit/>
          </a:bodyPr>
          <a:lstStyle>
            <a:lvl1pPr>
              <a:defRPr lang="en-AU"/>
            </a:lvl1pPr>
          </a:lstStyle>
          <a:p>
            <a:pPr marL="0" lvl="0" indent="0">
              <a:lnSpc>
                <a:spcPct val="100000"/>
              </a:lnSpc>
              <a:spcBef>
                <a:spcPts val="0"/>
              </a:spcBef>
              <a:spcAft>
                <a:spcPts val="6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8781558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imary layout_List">
    <p:bg>
      <p:bgPr>
        <a:solidFill>
          <a:schemeClr val="accent3"/>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8F6AC97-0BD0-4A7F-B856-C2F539D40375}"/>
              </a:ext>
            </a:extLst>
          </p:cNvPr>
          <p:cNvSpPr/>
          <p:nvPr userDrawn="1"/>
        </p:nvSpPr>
        <p:spPr>
          <a:xfrm>
            <a:off x="0" y="0"/>
            <a:ext cx="6096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cxnSp>
        <p:nvCxnSpPr>
          <p:cNvPr id="26" name="Straight Connector 25">
            <a:extLst>
              <a:ext uri="{FF2B5EF4-FFF2-40B4-BE49-F238E27FC236}">
                <a16:creationId xmlns:a16="http://schemas.microsoft.com/office/drawing/2014/main" id="{C0513726-CAEB-4F4A-B2D2-7290BC6D8FC9}"/>
              </a:ext>
            </a:extLst>
          </p:cNvPr>
          <p:cNvCxnSpPr>
            <a:cxnSpLocks/>
          </p:cNvCxnSpPr>
          <p:nvPr userDrawn="1"/>
        </p:nvCxnSpPr>
        <p:spPr>
          <a:xfrm>
            <a:off x="494507" y="5456981"/>
            <a:ext cx="49514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09350B6-A52B-4C3C-8458-EAA20317B375}"/>
              </a:ext>
            </a:extLst>
          </p:cNvPr>
          <p:cNvCxnSpPr>
            <a:cxnSpLocks/>
          </p:cNvCxnSpPr>
          <p:nvPr userDrawn="1"/>
        </p:nvCxnSpPr>
        <p:spPr>
          <a:xfrm>
            <a:off x="494507" y="1399142"/>
            <a:ext cx="49514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4A1961F6-2EA4-4D80-B5CB-4EE4A38373E0}"/>
              </a:ext>
            </a:extLst>
          </p:cNvPr>
          <p:cNvGrpSpPr/>
          <p:nvPr userDrawn="1"/>
        </p:nvGrpSpPr>
        <p:grpSpPr>
          <a:xfrm>
            <a:off x="11454056" y="6354160"/>
            <a:ext cx="369644" cy="226799"/>
            <a:chOff x="10171675" y="6328233"/>
            <a:chExt cx="731163" cy="454938"/>
          </a:xfrm>
          <a:solidFill>
            <a:schemeClr val="bg1"/>
          </a:solidFill>
        </p:grpSpPr>
        <p:sp>
          <p:nvSpPr>
            <p:cNvPr id="37" name="Freeform: Shape 36">
              <a:extLst>
                <a:ext uri="{FF2B5EF4-FFF2-40B4-BE49-F238E27FC236}">
                  <a16:creationId xmlns:a16="http://schemas.microsoft.com/office/drawing/2014/main" id="{AC4D25EB-9BA1-430C-96AA-2C3A3629734C}"/>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8" name="Freeform: Shape 37">
              <a:extLst>
                <a:ext uri="{FF2B5EF4-FFF2-40B4-BE49-F238E27FC236}">
                  <a16:creationId xmlns:a16="http://schemas.microsoft.com/office/drawing/2014/main" id="{1ACB7D78-D09C-463A-9C51-E566C06E0007}"/>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39" name="Group 38">
              <a:extLst>
                <a:ext uri="{FF2B5EF4-FFF2-40B4-BE49-F238E27FC236}">
                  <a16:creationId xmlns:a16="http://schemas.microsoft.com/office/drawing/2014/main" id="{F0F0D339-0BA4-4996-9EF6-4D80B9EDE467}"/>
                </a:ext>
              </a:extLst>
            </p:cNvPr>
            <p:cNvGrpSpPr/>
            <p:nvPr userDrawn="1"/>
          </p:nvGrpSpPr>
          <p:grpSpPr>
            <a:xfrm>
              <a:off x="10499754" y="6374995"/>
              <a:ext cx="74948" cy="362489"/>
              <a:chOff x="11458342" y="5807359"/>
              <a:chExt cx="74948" cy="362489"/>
            </a:xfrm>
            <a:grpFill/>
          </p:grpSpPr>
          <p:sp>
            <p:nvSpPr>
              <p:cNvPr id="40" name="Freeform: Shape 39">
                <a:extLst>
                  <a:ext uri="{FF2B5EF4-FFF2-40B4-BE49-F238E27FC236}">
                    <a16:creationId xmlns:a16="http://schemas.microsoft.com/office/drawing/2014/main" id="{D4100412-99DD-49BA-BFF5-DFCFD9E7FF4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1965B60D-2FDF-4C79-BE0E-9538B3354E9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04784BA3-C59A-4331-89A1-45043EBDE52A}"/>
              </a:ext>
            </a:extLst>
          </p:cNvPr>
          <p:cNvSpPr>
            <a:spLocks noGrp="1"/>
          </p:cNvSpPr>
          <p:nvPr>
            <p:ph type="sldNum" sz="quarter" idx="49"/>
          </p:nvPr>
        </p:nvSpPr>
        <p:spPr/>
        <p:txBody>
          <a:bodyPr/>
          <a:lstStyle/>
          <a:p>
            <a:fld id="{4A2DC1BA-163F-3043-A1E4-C549CF365773}" type="slidenum">
              <a:rPr lang="en-US" smtClean="0"/>
              <a:pPr/>
              <a:t>‹#›</a:t>
            </a:fld>
            <a:endParaRPr lang="en-US" dirty="0"/>
          </a:p>
        </p:txBody>
      </p:sp>
      <p:sp>
        <p:nvSpPr>
          <p:cNvPr id="13" name="Title 2">
            <a:extLst>
              <a:ext uri="{FF2B5EF4-FFF2-40B4-BE49-F238E27FC236}">
                <a16:creationId xmlns:a16="http://schemas.microsoft.com/office/drawing/2014/main" id="{6E98DCB6-53F0-4590-8B1C-9BDC1E6BFE87}"/>
              </a:ext>
            </a:extLst>
          </p:cNvPr>
          <p:cNvSpPr>
            <a:spLocks noGrp="1"/>
          </p:cNvSpPr>
          <p:nvPr>
            <p:ph type="title" hasCustomPrompt="1"/>
          </p:nvPr>
        </p:nvSpPr>
        <p:spPr>
          <a:xfrm>
            <a:off x="494507" y="1775174"/>
            <a:ext cx="4952564" cy="3319681"/>
          </a:xfrm>
          <a:noFill/>
          <a:ln>
            <a:noFill/>
          </a:ln>
        </p:spPr>
        <p:txBody>
          <a:bodyPr vert="horz" lIns="0" tIns="0" rIns="0" bIns="0" rtlCol="0" anchor="ctr">
            <a:noAutofit/>
          </a:bodyPr>
          <a:lstStyle>
            <a:lvl1pPr>
              <a:defRPr lang="en-AU"/>
            </a:lvl1pPr>
          </a:lstStyle>
          <a:p>
            <a:pPr marL="0" lvl="0" indent="0">
              <a:lnSpc>
                <a:spcPct val="100000"/>
              </a:lnSpc>
              <a:spcBef>
                <a:spcPts val="0"/>
              </a:spcBef>
              <a:spcAft>
                <a:spcPts val="6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129867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2 White">
    <p:spTree>
      <p:nvGrpSpPr>
        <p:cNvPr id="1" name=""/>
        <p:cNvGrpSpPr/>
        <p:nvPr/>
      </p:nvGrpSpPr>
      <p:grpSpPr>
        <a:xfrm>
          <a:off x="0" y="0"/>
          <a:ext cx="0" cy="0"/>
          <a:chOff x="0" y="0"/>
          <a:chExt cx="0" cy="0"/>
        </a:xfrm>
      </p:grpSpPr>
      <p:sp>
        <p:nvSpPr>
          <p:cNvPr id="12" name="Title 34">
            <a:extLst>
              <a:ext uri="{FF2B5EF4-FFF2-40B4-BE49-F238E27FC236}">
                <a16:creationId xmlns:a16="http://schemas.microsoft.com/office/drawing/2014/main" id="{C1F4A9C5-A3DA-49E7-826F-DE1AC6A0C5DD}"/>
              </a:ext>
            </a:extLst>
          </p:cNvPr>
          <p:cNvSpPr>
            <a:spLocks noGrp="1"/>
          </p:cNvSpPr>
          <p:nvPr>
            <p:ph type="title" hasCustomPrompt="1"/>
          </p:nvPr>
        </p:nvSpPr>
        <p:spPr>
          <a:xfrm>
            <a:off x="342000" y="1434985"/>
            <a:ext cx="5601600" cy="3064920"/>
          </a:xfrm>
          <a:prstGeom prst="rect">
            <a:avLst/>
          </a:prstGeom>
        </p:spPr>
        <p:txBody>
          <a:bodyPr tIns="0" rIns="0" bIns="0" anchor="ctr" anchorCtr="0">
            <a:noAutofit/>
          </a:bodyPr>
          <a:lstStyle>
            <a:lvl1pPr algn="l">
              <a:lnSpc>
                <a:spcPct val="100000"/>
              </a:lnSpc>
              <a:defRPr sz="5000" baseline="0">
                <a:solidFill>
                  <a:schemeClr val="tx1"/>
                </a:solidFill>
                <a:latin typeface="+mj-lt"/>
              </a:defRPr>
            </a:lvl1pPr>
          </a:lstStyle>
          <a:p>
            <a:r>
              <a:rPr lang="en-GB" dirty="0"/>
              <a:t>Headline goes here</a:t>
            </a:r>
            <a:endParaRPr lang="en-US" dirty="0"/>
          </a:p>
        </p:txBody>
      </p:sp>
      <p:cxnSp>
        <p:nvCxnSpPr>
          <p:cNvPr id="13" name="Straight Connector 12">
            <a:extLst>
              <a:ext uri="{FF2B5EF4-FFF2-40B4-BE49-F238E27FC236}">
                <a16:creationId xmlns:a16="http://schemas.microsoft.com/office/drawing/2014/main" id="{721541B5-D978-43B7-99D0-985770265812}"/>
              </a:ext>
            </a:extLst>
          </p:cNvPr>
          <p:cNvCxnSpPr>
            <a:cxnSpLocks/>
          </p:cNvCxnSpPr>
          <p:nvPr userDrawn="1"/>
        </p:nvCxnSpPr>
        <p:spPr>
          <a:xfrm>
            <a:off x="342000" y="1209368"/>
            <a:ext cx="56027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9E9CFBC-FA7D-46C4-878B-423C9F942A46}"/>
              </a:ext>
            </a:extLst>
          </p:cNvPr>
          <p:cNvCxnSpPr>
            <a:cxnSpLocks/>
          </p:cNvCxnSpPr>
          <p:nvPr userDrawn="1"/>
        </p:nvCxnSpPr>
        <p:spPr>
          <a:xfrm>
            <a:off x="342000" y="4726014"/>
            <a:ext cx="56027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C8739378-C977-4D44-A17B-F959F11141DA}"/>
              </a:ext>
            </a:extLst>
          </p:cNvPr>
          <p:cNvSpPr>
            <a:spLocks noGrp="1"/>
          </p:cNvSpPr>
          <p:nvPr>
            <p:ph type="body" sz="half" idx="2" hasCustomPrompt="1"/>
          </p:nvPr>
        </p:nvSpPr>
        <p:spPr>
          <a:xfrm>
            <a:off x="342000" y="706265"/>
            <a:ext cx="5601600" cy="277000"/>
          </a:xfrm>
          <a:prstGeom prst="rect">
            <a:avLst/>
          </a:prstGeom>
        </p:spPr>
        <p:txBody>
          <a:bodyPr anchor="ctr" anchorCtr="0">
            <a:noAutofit/>
          </a:bodyPr>
          <a:lstStyle>
            <a:lvl1pPr marL="0" indent="0" algn="l">
              <a:buNone/>
              <a:defRPr sz="2000" cap="all" baseline="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Date 2022 | Location</a:t>
            </a:r>
          </a:p>
        </p:txBody>
      </p:sp>
      <p:sp>
        <p:nvSpPr>
          <p:cNvPr id="16" name="Text Placeholder 3">
            <a:extLst>
              <a:ext uri="{FF2B5EF4-FFF2-40B4-BE49-F238E27FC236}">
                <a16:creationId xmlns:a16="http://schemas.microsoft.com/office/drawing/2014/main" id="{0DFC17AC-EE90-481F-ACF6-227B5E3AB293}"/>
              </a:ext>
            </a:extLst>
          </p:cNvPr>
          <p:cNvSpPr>
            <a:spLocks noGrp="1"/>
          </p:cNvSpPr>
          <p:nvPr>
            <p:ph type="body" sz="half" idx="10" hasCustomPrompt="1"/>
          </p:nvPr>
        </p:nvSpPr>
        <p:spPr>
          <a:xfrm>
            <a:off x="342000" y="4951631"/>
            <a:ext cx="5602711" cy="277000"/>
          </a:xfrm>
          <a:prstGeom prst="rect">
            <a:avLst/>
          </a:prstGeom>
        </p:spPr>
        <p:txBody>
          <a:bodyPr>
            <a:noAutofit/>
          </a:bodyPr>
          <a:lstStyle>
            <a:lvl1pPr marL="0" indent="0">
              <a:buNone/>
              <a:defRPr sz="2000" cap="all" baseline="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Name of presenter</a:t>
            </a:r>
          </a:p>
        </p:txBody>
      </p:sp>
    </p:spTree>
    <p:extLst>
      <p:ext uri="{BB962C8B-B14F-4D97-AF65-F5344CB8AC3E}">
        <p14:creationId xmlns:p14="http://schemas.microsoft.com/office/powerpoint/2010/main" val="2994686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imary layout_icon list_brown">
    <p:bg>
      <p:bgPr>
        <a:solidFill>
          <a:schemeClr val="accent6"/>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DCCE8E-9266-4926-9B5F-407DC83167BB}"/>
              </a:ext>
            </a:extLst>
          </p:cNvPr>
          <p:cNvSpPr/>
          <p:nvPr userDrawn="1"/>
        </p:nvSpPr>
        <p:spPr>
          <a:xfrm>
            <a:off x="0" y="0"/>
            <a:ext cx="6096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cxnSp>
        <p:nvCxnSpPr>
          <p:cNvPr id="25" name="Straight Connector 24">
            <a:extLst>
              <a:ext uri="{FF2B5EF4-FFF2-40B4-BE49-F238E27FC236}">
                <a16:creationId xmlns:a16="http://schemas.microsoft.com/office/drawing/2014/main" id="{CFCC512A-EC5B-4252-AF41-E97263FFFD50}"/>
              </a:ext>
            </a:extLst>
          </p:cNvPr>
          <p:cNvCxnSpPr>
            <a:cxnSpLocks/>
          </p:cNvCxnSpPr>
          <p:nvPr userDrawn="1"/>
        </p:nvCxnSpPr>
        <p:spPr>
          <a:xfrm>
            <a:off x="494507" y="5456981"/>
            <a:ext cx="49514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EA91394-57B2-43A2-A0B1-64DF865AA42E}"/>
              </a:ext>
            </a:extLst>
          </p:cNvPr>
          <p:cNvCxnSpPr>
            <a:cxnSpLocks/>
          </p:cNvCxnSpPr>
          <p:nvPr userDrawn="1"/>
        </p:nvCxnSpPr>
        <p:spPr>
          <a:xfrm>
            <a:off x="494507" y="1399142"/>
            <a:ext cx="49514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D3253C08-5EBE-414A-ADBF-433CB8E44F7B}"/>
              </a:ext>
            </a:extLst>
          </p:cNvPr>
          <p:cNvGrpSpPr/>
          <p:nvPr userDrawn="1"/>
        </p:nvGrpSpPr>
        <p:grpSpPr>
          <a:xfrm>
            <a:off x="11454056" y="6354160"/>
            <a:ext cx="369644" cy="226799"/>
            <a:chOff x="10171675" y="6328233"/>
            <a:chExt cx="731163" cy="454938"/>
          </a:xfrm>
          <a:solidFill>
            <a:schemeClr val="bg1"/>
          </a:solidFill>
        </p:grpSpPr>
        <p:sp>
          <p:nvSpPr>
            <p:cNvPr id="48" name="Freeform: Shape 47">
              <a:extLst>
                <a:ext uri="{FF2B5EF4-FFF2-40B4-BE49-F238E27FC236}">
                  <a16:creationId xmlns:a16="http://schemas.microsoft.com/office/drawing/2014/main" id="{32DA558E-AC09-4AAF-B4F3-A52CDF1A19C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9" name="Freeform: Shape 48">
              <a:extLst>
                <a:ext uri="{FF2B5EF4-FFF2-40B4-BE49-F238E27FC236}">
                  <a16:creationId xmlns:a16="http://schemas.microsoft.com/office/drawing/2014/main" id="{51A97272-0907-4B30-AC43-AA8406CCB0F2}"/>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50" name="Group 49">
              <a:extLst>
                <a:ext uri="{FF2B5EF4-FFF2-40B4-BE49-F238E27FC236}">
                  <a16:creationId xmlns:a16="http://schemas.microsoft.com/office/drawing/2014/main" id="{6C0BCD87-1472-4DC3-A088-31C2FBAF985B}"/>
                </a:ext>
              </a:extLst>
            </p:cNvPr>
            <p:cNvGrpSpPr/>
            <p:nvPr userDrawn="1"/>
          </p:nvGrpSpPr>
          <p:grpSpPr>
            <a:xfrm>
              <a:off x="10499754" y="6374995"/>
              <a:ext cx="74948" cy="362489"/>
              <a:chOff x="11458342" y="5807359"/>
              <a:chExt cx="74948" cy="362489"/>
            </a:xfrm>
            <a:grpFill/>
          </p:grpSpPr>
          <p:sp>
            <p:nvSpPr>
              <p:cNvPr id="51" name="Freeform: Shape 50">
                <a:extLst>
                  <a:ext uri="{FF2B5EF4-FFF2-40B4-BE49-F238E27FC236}">
                    <a16:creationId xmlns:a16="http://schemas.microsoft.com/office/drawing/2014/main" id="{4968E13E-DAB4-4224-B174-96BC5719EDBF}"/>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17BFFC99-90D1-4B16-B64D-8F09599AEF77}"/>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A1877E6C-865B-4258-BF97-4D9B8605066E}"/>
              </a:ext>
            </a:extLst>
          </p:cNvPr>
          <p:cNvSpPr>
            <a:spLocks noGrp="1"/>
          </p:cNvSpPr>
          <p:nvPr>
            <p:ph type="sldNum" sz="quarter" idx="44"/>
          </p:nvPr>
        </p:nvSpPr>
        <p:spPr/>
        <p:txBody>
          <a:bodyPr/>
          <a:lstStyle/>
          <a:p>
            <a:fld id="{4A2DC1BA-163F-3043-A1E4-C549CF365773}" type="slidenum">
              <a:rPr lang="en-US" smtClean="0"/>
              <a:pPr/>
              <a:t>‹#›</a:t>
            </a:fld>
            <a:endParaRPr lang="en-US" dirty="0"/>
          </a:p>
        </p:txBody>
      </p:sp>
      <p:sp>
        <p:nvSpPr>
          <p:cNvPr id="13" name="Title 2">
            <a:extLst>
              <a:ext uri="{FF2B5EF4-FFF2-40B4-BE49-F238E27FC236}">
                <a16:creationId xmlns:a16="http://schemas.microsoft.com/office/drawing/2014/main" id="{8DE84AB9-F840-484F-90B4-0761E89782FA}"/>
              </a:ext>
            </a:extLst>
          </p:cNvPr>
          <p:cNvSpPr>
            <a:spLocks noGrp="1"/>
          </p:cNvSpPr>
          <p:nvPr>
            <p:ph type="title" hasCustomPrompt="1"/>
          </p:nvPr>
        </p:nvSpPr>
        <p:spPr>
          <a:xfrm>
            <a:off x="494507" y="1775174"/>
            <a:ext cx="4952564" cy="3319681"/>
          </a:xfrm>
          <a:noFill/>
          <a:ln>
            <a:noFill/>
          </a:ln>
        </p:spPr>
        <p:txBody>
          <a:bodyPr vert="horz" lIns="0" tIns="0" rIns="0" bIns="0" rtlCol="0" anchor="ctr">
            <a:noAutofit/>
          </a:bodyPr>
          <a:lstStyle>
            <a:lvl1pPr>
              <a:defRPr lang="en-AU"/>
            </a:lvl1pPr>
          </a:lstStyle>
          <a:p>
            <a:pPr marL="0" lvl="0" indent="0">
              <a:lnSpc>
                <a:spcPct val="100000"/>
              </a:lnSpc>
              <a:spcBef>
                <a:spcPts val="0"/>
              </a:spcBef>
              <a:spcAft>
                <a:spcPts val="6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1454338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imary layout_headine, icon list_brown">
    <p:bg>
      <p:bgPr>
        <a:solidFill>
          <a:schemeClr val="accent6"/>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AD1B1B0-7AB5-4A8A-B645-862E5EC22C62}"/>
              </a:ext>
            </a:extLst>
          </p:cNvPr>
          <p:cNvSpPr/>
          <p:nvPr userDrawn="1"/>
        </p:nvSpPr>
        <p:spPr>
          <a:xfrm>
            <a:off x="6096000" y="0"/>
            <a:ext cx="6096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cxnSp>
        <p:nvCxnSpPr>
          <p:cNvPr id="22" name="Straight Connector 21">
            <a:extLst>
              <a:ext uri="{FF2B5EF4-FFF2-40B4-BE49-F238E27FC236}">
                <a16:creationId xmlns:a16="http://schemas.microsoft.com/office/drawing/2014/main" id="{0DAB7841-D5EC-4CC4-AAC6-A3EB717863DC}"/>
              </a:ext>
            </a:extLst>
          </p:cNvPr>
          <p:cNvCxnSpPr>
            <a:cxnSpLocks/>
          </p:cNvCxnSpPr>
          <p:nvPr userDrawn="1"/>
        </p:nvCxnSpPr>
        <p:spPr>
          <a:xfrm>
            <a:off x="494507" y="5456981"/>
            <a:ext cx="49514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394385-620D-4F0B-A0B4-7597B8B7FEA1}"/>
              </a:ext>
            </a:extLst>
          </p:cNvPr>
          <p:cNvCxnSpPr>
            <a:cxnSpLocks/>
          </p:cNvCxnSpPr>
          <p:nvPr userDrawn="1"/>
        </p:nvCxnSpPr>
        <p:spPr>
          <a:xfrm>
            <a:off x="494507" y="1399142"/>
            <a:ext cx="495142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59D524A6-1608-4136-A695-83EF3B89F1AC}"/>
              </a:ext>
            </a:extLst>
          </p:cNvPr>
          <p:cNvGrpSpPr/>
          <p:nvPr userDrawn="1"/>
        </p:nvGrpSpPr>
        <p:grpSpPr>
          <a:xfrm>
            <a:off x="11454056" y="6354160"/>
            <a:ext cx="369644" cy="226799"/>
            <a:chOff x="10171675" y="6328233"/>
            <a:chExt cx="731163" cy="454938"/>
          </a:xfrm>
        </p:grpSpPr>
        <p:sp>
          <p:nvSpPr>
            <p:cNvPr id="46" name="Freeform: Shape 45">
              <a:extLst>
                <a:ext uri="{FF2B5EF4-FFF2-40B4-BE49-F238E27FC236}">
                  <a16:creationId xmlns:a16="http://schemas.microsoft.com/office/drawing/2014/main" id="{BF0F4A9D-99F1-4DA2-B8A0-8DB6EDB259AB}"/>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7" name="Freeform: Shape 46">
              <a:extLst>
                <a:ext uri="{FF2B5EF4-FFF2-40B4-BE49-F238E27FC236}">
                  <a16:creationId xmlns:a16="http://schemas.microsoft.com/office/drawing/2014/main" id="{775F5907-4360-469C-BF96-3A14685B1DF2}"/>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48" name="Group 47">
              <a:extLst>
                <a:ext uri="{FF2B5EF4-FFF2-40B4-BE49-F238E27FC236}">
                  <a16:creationId xmlns:a16="http://schemas.microsoft.com/office/drawing/2014/main" id="{8555D066-B912-4C1C-8110-9DE38AC5C6F7}"/>
                </a:ext>
              </a:extLst>
            </p:cNvPr>
            <p:cNvGrpSpPr/>
            <p:nvPr userDrawn="1"/>
          </p:nvGrpSpPr>
          <p:grpSpPr>
            <a:xfrm>
              <a:off x="10499754" y="6374995"/>
              <a:ext cx="74948" cy="362489"/>
              <a:chOff x="11458342" y="5807359"/>
              <a:chExt cx="74948" cy="362489"/>
            </a:xfrm>
          </p:grpSpPr>
          <p:sp>
            <p:nvSpPr>
              <p:cNvPr id="49" name="Freeform: Shape 48">
                <a:extLst>
                  <a:ext uri="{FF2B5EF4-FFF2-40B4-BE49-F238E27FC236}">
                    <a16:creationId xmlns:a16="http://schemas.microsoft.com/office/drawing/2014/main" id="{2A59DEFF-B3A8-4C34-BAA1-045B5052087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50" name="Freeform: Shape 49">
                <a:extLst>
                  <a:ext uri="{FF2B5EF4-FFF2-40B4-BE49-F238E27FC236}">
                    <a16:creationId xmlns:a16="http://schemas.microsoft.com/office/drawing/2014/main" id="{D8BD2FE0-6734-4CBA-8BF1-AE4C264EBF0B}"/>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E73D71E3-073D-4B63-AB23-E8A56F4A44B3}"/>
              </a:ext>
            </a:extLst>
          </p:cNvPr>
          <p:cNvSpPr>
            <a:spLocks noGrp="1"/>
          </p:cNvSpPr>
          <p:nvPr>
            <p:ph type="sldNum" sz="quarter" idx="44"/>
          </p:nvPr>
        </p:nvSpPr>
        <p:spPr/>
        <p:txBody>
          <a:bodyPr/>
          <a:lstStyle>
            <a:lvl1pPr>
              <a:defRPr>
                <a:solidFill>
                  <a:schemeClr val="bg1"/>
                </a:solidFill>
              </a:defRPr>
            </a:lvl1pPr>
          </a:lstStyle>
          <a:p>
            <a:fld id="{4A2DC1BA-163F-3043-A1E4-C549CF365773}" type="slidenum">
              <a:rPr lang="en-US" smtClean="0"/>
              <a:pPr/>
              <a:t>‹#›</a:t>
            </a:fld>
            <a:endParaRPr lang="en-US" dirty="0"/>
          </a:p>
        </p:txBody>
      </p:sp>
      <p:sp>
        <p:nvSpPr>
          <p:cNvPr id="13" name="Title 2">
            <a:extLst>
              <a:ext uri="{FF2B5EF4-FFF2-40B4-BE49-F238E27FC236}">
                <a16:creationId xmlns:a16="http://schemas.microsoft.com/office/drawing/2014/main" id="{DA9FE57C-A787-444A-BF8B-1E5FC0CCAE26}"/>
              </a:ext>
            </a:extLst>
          </p:cNvPr>
          <p:cNvSpPr>
            <a:spLocks noGrp="1"/>
          </p:cNvSpPr>
          <p:nvPr>
            <p:ph type="title" hasCustomPrompt="1"/>
          </p:nvPr>
        </p:nvSpPr>
        <p:spPr>
          <a:xfrm>
            <a:off x="494507" y="1775174"/>
            <a:ext cx="4952564" cy="3319681"/>
          </a:xfrm>
          <a:noFill/>
          <a:ln>
            <a:noFill/>
          </a:ln>
        </p:spPr>
        <p:txBody>
          <a:bodyPr vert="horz" lIns="0" tIns="0" rIns="0" bIns="0" rtlCol="0" anchor="ctr">
            <a:noAutofit/>
          </a:bodyPr>
          <a:lstStyle>
            <a:lvl1pPr>
              <a:defRPr lang="en-AU">
                <a:solidFill>
                  <a:schemeClr val="bg1"/>
                </a:solidFill>
              </a:defRPr>
            </a:lvl1pPr>
          </a:lstStyle>
          <a:p>
            <a:pPr marL="0" lvl="0" indent="0">
              <a:lnSpc>
                <a:spcPct val="100000"/>
              </a:lnSpc>
              <a:spcBef>
                <a:spcPts val="0"/>
              </a:spcBef>
              <a:spcAft>
                <a:spcPts val="6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3099906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imary layout_Image, headline, text_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3F84A3-80B6-6747-8AE7-3322F3E48CB3}"/>
              </a:ext>
            </a:extLst>
          </p:cNvPr>
          <p:cNvSpPr/>
          <p:nvPr userDrawn="1"/>
        </p:nvSpPr>
        <p:spPr>
          <a:xfrm>
            <a:off x="2803161" y="0"/>
            <a:ext cx="4871803" cy="68580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cxnSp>
        <p:nvCxnSpPr>
          <p:cNvPr id="12" name="Straight Connector 11">
            <a:extLst>
              <a:ext uri="{FF2B5EF4-FFF2-40B4-BE49-F238E27FC236}">
                <a16:creationId xmlns:a16="http://schemas.microsoft.com/office/drawing/2014/main" id="{5EC39D81-7AE8-C945-936F-A56EFE307B5A}"/>
              </a:ext>
            </a:extLst>
          </p:cNvPr>
          <p:cNvCxnSpPr>
            <a:cxnSpLocks/>
          </p:cNvCxnSpPr>
          <p:nvPr userDrawn="1"/>
        </p:nvCxnSpPr>
        <p:spPr>
          <a:xfrm>
            <a:off x="3597303" y="5456976"/>
            <a:ext cx="34825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A52E62-B97D-7E4B-B28A-C05391883295}"/>
              </a:ext>
            </a:extLst>
          </p:cNvPr>
          <p:cNvCxnSpPr>
            <a:cxnSpLocks/>
          </p:cNvCxnSpPr>
          <p:nvPr userDrawn="1"/>
        </p:nvCxnSpPr>
        <p:spPr>
          <a:xfrm>
            <a:off x="3597302" y="1399137"/>
            <a:ext cx="34825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8">
            <a:extLst>
              <a:ext uri="{FF2B5EF4-FFF2-40B4-BE49-F238E27FC236}">
                <a16:creationId xmlns:a16="http://schemas.microsoft.com/office/drawing/2014/main" id="{A5790A37-6FBE-B14F-A592-F4A0E249FE58}"/>
              </a:ext>
            </a:extLst>
          </p:cNvPr>
          <p:cNvSpPr>
            <a:spLocks noGrp="1"/>
          </p:cNvSpPr>
          <p:nvPr>
            <p:ph type="body" sz="quarter" idx="35"/>
          </p:nvPr>
        </p:nvSpPr>
        <p:spPr>
          <a:xfrm>
            <a:off x="8066773" y="1372812"/>
            <a:ext cx="3761689" cy="4147540"/>
          </a:xfrm>
        </p:spPr>
        <p:txBody>
          <a:bodyPr anchor="ctr">
            <a:noAutofit/>
          </a:bodyPr>
          <a:lstStyle>
            <a:lvl1pPr>
              <a:defRPr sz="2400" baseline="0">
                <a:solidFill>
                  <a:schemeClr val="tx1"/>
                </a:solidFill>
                <a:latin typeface="+mn-lt"/>
              </a:defRPr>
            </a:lvl1pPr>
            <a:lvl2pPr>
              <a:defRPr sz="2400" baseline="0">
                <a:solidFill>
                  <a:schemeClr val="tx1"/>
                </a:solidFill>
                <a:latin typeface="+mn-lt"/>
              </a:defRPr>
            </a:lvl2pPr>
            <a:lvl3pPr>
              <a:defRPr sz="2400" baseline="0">
                <a:solidFill>
                  <a:schemeClr val="tx1"/>
                </a:solidFill>
                <a:latin typeface="+mn-lt"/>
              </a:defRPr>
            </a:lvl3pPr>
            <a:lvl4pPr>
              <a:defRPr sz="2400" baseline="0">
                <a:solidFill>
                  <a:schemeClr val="tx1"/>
                </a:solidFill>
                <a:latin typeface="+mn-lt"/>
              </a:defRPr>
            </a:lvl4pPr>
            <a:lvl5pPr>
              <a:defRPr sz="2400"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9" name="Group 18">
            <a:extLst>
              <a:ext uri="{FF2B5EF4-FFF2-40B4-BE49-F238E27FC236}">
                <a16:creationId xmlns:a16="http://schemas.microsoft.com/office/drawing/2014/main" id="{080B509A-601D-45C2-AA0B-12C6C526C2CB}"/>
              </a:ext>
            </a:extLst>
          </p:cNvPr>
          <p:cNvGrpSpPr/>
          <p:nvPr userDrawn="1"/>
        </p:nvGrpSpPr>
        <p:grpSpPr>
          <a:xfrm>
            <a:off x="11454056" y="6354160"/>
            <a:ext cx="369644" cy="226799"/>
            <a:chOff x="10171675" y="6328233"/>
            <a:chExt cx="731163" cy="454938"/>
          </a:xfrm>
        </p:grpSpPr>
        <p:sp>
          <p:nvSpPr>
            <p:cNvPr id="21" name="Freeform: Shape 20">
              <a:extLst>
                <a:ext uri="{FF2B5EF4-FFF2-40B4-BE49-F238E27FC236}">
                  <a16:creationId xmlns:a16="http://schemas.microsoft.com/office/drawing/2014/main" id="{04A1443E-A484-4783-BACF-4130B6451A29}"/>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2" name="Freeform: Shape 21">
              <a:extLst>
                <a:ext uri="{FF2B5EF4-FFF2-40B4-BE49-F238E27FC236}">
                  <a16:creationId xmlns:a16="http://schemas.microsoft.com/office/drawing/2014/main" id="{23F0D1C5-4D21-44D7-9DE8-80DA17239EE7}"/>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3" name="Group 22">
              <a:extLst>
                <a:ext uri="{FF2B5EF4-FFF2-40B4-BE49-F238E27FC236}">
                  <a16:creationId xmlns:a16="http://schemas.microsoft.com/office/drawing/2014/main" id="{D2F3F974-0AD6-40D0-AAAD-1850B386AEF1}"/>
                </a:ext>
              </a:extLst>
            </p:cNvPr>
            <p:cNvGrpSpPr/>
            <p:nvPr userDrawn="1"/>
          </p:nvGrpSpPr>
          <p:grpSpPr>
            <a:xfrm>
              <a:off x="10499754" y="6374995"/>
              <a:ext cx="74948" cy="362489"/>
              <a:chOff x="11458342" y="5807359"/>
              <a:chExt cx="74948" cy="362489"/>
            </a:xfrm>
          </p:grpSpPr>
          <p:sp>
            <p:nvSpPr>
              <p:cNvPr id="24" name="Freeform: Shape 23">
                <a:extLst>
                  <a:ext uri="{FF2B5EF4-FFF2-40B4-BE49-F238E27FC236}">
                    <a16:creationId xmlns:a16="http://schemas.microsoft.com/office/drawing/2014/main" id="{2B97A698-9423-4B75-AD17-65CF89CBC587}"/>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F80A107B-A4CB-4F3E-AAB5-AB90A0ACC59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27359919-58C1-4624-9BDB-2A27DA6A8737}"/>
              </a:ext>
            </a:extLst>
          </p:cNvPr>
          <p:cNvSpPr>
            <a:spLocks noGrp="1"/>
          </p:cNvSpPr>
          <p:nvPr>
            <p:ph type="sldNum" sz="quarter" idx="36"/>
          </p:nvPr>
        </p:nvSpPr>
        <p:spPr/>
        <p:txBody>
          <a:bodyPr/>
          <a:lstStyle>
            <a:lvl1pPr>
              <a:defRPr>
                <a:solidFill>
                  <a:schemeClr val="bg1"/>
                </a:solidFill>
              </a:defRPr>
            </a:lvl1pPr>
          </a:lstStyle>
          <a:p>
            <a:fld id="{4A2DC1BA-163F-3043-A1E4-C549CF365773}" type="slidenum">
              <a:rPr lang="en-US" smtClean="0"/>
              <a:pPr/>
              <a:t>‹#›</a:t>
            </a:fld>
            <a:endParaRPr lang="en-US" dirty="0"/>
          </a:p>
        </p:txBody>
      </p:sp>
      <p:sp>
        <p:nvSpPr>
          <p:cNvPr id="15" name="Title 2">
            <a:extLst>
              <a:ext uri="{FF2B5EF4-FFF2-40B4-BE49-F238E27FC236}">
                <a16:creationId xmlns:a16="http://schemas.microsoft.com/office/drawing/2014/main" id="{042735DC-8AFA-4436-AD5E-EA1A9EE8B380}"/>
              </a:ext>
            </a:extLst>
          </p:cNvPr>
          <p:cNvSpPr>
            <a:spLocks noGrp="1"/>
          </p:cNvSpPr>
          <p:nvPr>
            <p:ph type="title" hasCustomPrompt="1"/>
          </p:nvPr>
        </p:nvSpPr>
        <p:spPr>
          <a:xfrm>
            <a:off x="3597299" y="1775174"/>
            <a:ext cx="3482559" cy="3319681"/>
          </a:xfrm>
          <a:noFill/>
          <a:ln>
            <a:noFill/>
          </a:ln>
        </p:spPr>
        <p:txBody>
          <a:bodyPr vert="horz" lIns="0" tIns="0" rIns="0" bIns="0" rtlCol="0" anchor="ctr">
            <a:noAutofit/>
          </a:bodyPr>
          <a:lstStyle>
            <a:lvl1pPr>
              <a:defRPr lang="en-AU" sz="3000" dirty="0"/>
            </a:lvl1pPr>
          </a:lstStyle>
          <a:p>
            <a:pPr marL="0" lvl="0" indent="0">
              <a:lnSpc>
                <a:spcPct val="100000"/>
              </a:lnSpc>
              <a:spcBef>
                <a:spcPts val="0"/>
              </a:spcBef>
              <a:spcAft>
                <a:spcPts val="6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2372716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imary layout_Image, headline, text_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3F84A3-80B6-6747-8AE7-3322F3E48CB3}"/>
              </a:ext>
            </a:extLst>
          </p:cNvPr>
          <p:cNvSpPr/>
          <p:nvPr userDrawn="1"/>
        </p:nvSpPr>
        <p:spPr>
          <a:xfrm>
            <a:off x="0" y="0"/>
            <a:ext cx="4871803" cy="68580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cxnSp>
        <p:nvCxnSpPr>
          <p:cNvPr id="12" name="Straight Connector 11">
            <a:extLst>
              <a:ext uri="{FF2B5EF4-FFF2-40B4-BE49-F238E27FC236}">
                <a16:creationId xmlns:a16="http://schemas.microsoft.com/office/drawing/2014/main" id="{5EC39D81-7AE8-C945-936F-A56EFE307B5A}"/>
              </a:ext>
            </a:extLst>
          </p:cNvPr>
          <p:cNvCxnSpPr>
            <a:cxnSpLocks/>
          </p:cNvCxnSpPr>
          <p:nvPr userDrawn="1"/>
        </p:nvCxnSpPr>
        <p:spPr>
          <a:xfrm>
            <a:off x="794142" y="5456977"/>
            <a:ext cx="34825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A52E62-B97D-7E4B-B28A-C05391883295}"/>
              </a:ext>
            </a:extLst>
          </p:cNvPr>
          <p:cNvCxnSpPr>
            <a:cxnSpLocks/>
          </p:cNvCxnSpPr>
          <p:nvPr userDrawn="1"/>
        </p:nvCxnSpPr>
        <p:spPr>
          <a:xfrm>
            <a:off x="794141" y="1399138"/>
            <a:ext cx="34825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8">
            <a:extLst>
              <a:ext uri="{FF2B5EF4-FFF2-40B4-BE49-F238E27FC236}">
                <a16:creationId xmlns:a16="http://schemas.microsoft.com/office/drawing/2014/main" id="{A5790A37-6FBE-B14F-A592-F4A0E249FE58}"/>
              </a:ext>
            </a:extLst>
          </p:cNvPr>
          <p:cNvSpPr>
            <a:spLocks noGrp="1"/>
          </p:cNvSpPr>
          <p:nvPr>
            <p:ph type="body" sz="quarter" idx="35"/>
          </p:nvPr>
        </p:nvSpPr>
        <p:spPr>
          <a:xfrm>
            <a:off x="5263612" y="1372808"/>
            <a:ext cx="3761689" cy="4147540"/>
          </a:xfrm>
        </p:spPr>
        <p:txBody>
          <a:bodyPr anchor="ctr">
            <a:noAutofit/>
          </a:bodyPr>
          <a:lstStyle>
            <a:lvl1pPr>
              <a:defRPr sz="2400" baseline="0">
                <a:solidFill>
                  <a:schemeClr val="tx1"/>
                </a:solidFill>
                <a:latin typeface="+mn-lt"/>
              </a:defRPr>
            </a:lvl1pPr>
            <a:lvl2pPr>
              <a:defRPr sz="2400" baseline="0">
                <a:solidFill>
                  <a:schemeClr val="tx1"/>
                </a:solidFill>
                <a:latin typeface="+mn-lt"/>
              </a:defRPr>
            </a:lvl2pPr>
            <a:lvl3pPr>
              <a:defRPr sz="2400" baseline="0">
                <a:solidFill>
                  <a:schemeClr val="tx1"/>
                </a:solidFill>
                <a:latin typeface="+mn-lt"/>
              </a:defRPr>
            </a:lvl3pPr>
            <a:lvl4pPr>
              <a:defRPr sz="2400" baseline="0">
                <a:solidFill>
                  <a:schemeClr val="tx1"/>
                </a:solidFill>
                <a:latin typeface="+mn-lt"/>
              </a:defRPr>
            </a:lvl4pPr>
            <a:lvl5pPr>
              <a:defRPr sz="2400"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9" name="Group 18">
            <a:extLst>
              <a:ext uri="{FF2B5EF4-FFF2-40B4-BE49-F238E27FC236}">
                <a16:creationId xmlns:a16="http://schemas.microsoft.com/office/drawing/2014/main" id="{7D3E34EF-3052-43BF-9ED0-5E1B618A40B2}"/>
              </a:ext>
            </a:extLst>
          </p:cNvPr>
          <p:cNvGrpSpPr/>
          <p:nvPr userDrawn="1"/>
        </p:nvGrpSpPr>
        <p:grpSpPr>
          <a:xfrm>
            <a:off x="11454056" y="6354160"/>
            <a:ext cx="369644" cy="226799"/>
            <a:chOff x="10171675" y="6328233"/>
            <a:chExt cx="731163" cy="454938"/>
          </a:xfrm>
          <a:solidFill>
            <a:schemeClr val="bg1"/>
          </a:solidFill>
        </p:grpSpPr>
        <p:sp>
          <p:nvSpPr>
            <p:cNvPr id="21" name="Freeform: Shape 20">
              <a:extLst>
                <a:ext uri="{FF2B5EF4-FFF2-40B4-BE49-F238E27FC236}">
                  <a16:creationId xmlns:a16="http://schemas.microsoft.com/office/drawing/2014/main" id="{9EA1521B-715D-47E5-A046-A8AAE41F5B7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2" name="Freeform: Shape 21">
              <a:extLst>
                <a:ext uri="{FF2B5EF4-FFF2-40B4-BE49-F238E27FC236}">
                  <a16:creationId xmlns:a16="http://schemas.microsoft.com/office/drawing/2014/main" id="{438F14EE-6102-4B17-8D96-EE460A0FD889}"/>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3" name="Group 22">
              <a:extLst>
                <a:ext uri="{FF2B5EF4-FFF2-40B4-BE49-F238E27FC236}">
                  <a16:creationId xmlns:a16="http://schemas.microsoft.com/office/drawing/2014/main" id="{4CAE156D-049D-4593-963C-641DF70A4F72}"/>
                </a:ext>
              </a:extLst>
            </p:cNvPr>
            <p:cNvGrpSpPr/>
            <p:nvPr userDrawn="1"/>
          </p:nvGrpSpPr>
          <p:grpSpPr>
            <a:xfrm>
              <a:off x="10499754" y="6374995"/>
              <a:ext cx="74948" cy="362489"/>
              <a:chOff x="11458342" y="5807359"/>
              <a:chExt cx="74948" cy="362489"/>
            </a:xfrm>
            <a:grpFill/>
          </p:grpSpPr>
          <p:sp>
            <p:nvSpPr>
              <p:cNvPr id="24" name="Freeform: Shape 23">
                <a:extLst>
                  <a:ext uri="{FF2B5EF4-FFF2-40B4-BE49-F238E27FC236}">
                    <a16:creationId xmlns:a16="http://schemas.microsoft.com/office/drawing/2014/main" id="{F23440D8-752C-45CB-BB0D-289815F74F3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CEA3D0C1-F03F-4997-8E38-7629BC2A7FFA}"/>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E34AAA5B-7D9C-4C3D-9DC4-EC06DCAAED50}"/>
              </a:ext>
            </a:extLst>
          </p:cNvPr>
          <p:cNvSpPr>
            <a:spLocks noGrp="1"/>
          </p:cNvSpPr>
          <p:nvPr>
            <p:ph type="sldNum" sz="quarter" idx="36"/>
          </p:nvPr>
        </p:nvSpPr>
        <p:spPr/>
        <p:txBody>
          <a:bodyPr/>
          <a:lstStyle/>
          <a:p>
            <a:fld id="{4A2DC1BA-163F-3043-A1E4-C549CF365773}" type="slidenum">
              <a:rPr lang="en-US" smtClean="0"/>
              <a:pPr/>
              <a:t>‹#›</a:t>
            </a:fld>
            <a:endParaRPr lang="en-US" dirty="0"/>
          </a:p>
        </p:txBody>
      </p:sp>
      <p:sp>
        <p:nvSpPr>
          <p:cNvPr id="15" name="Title 2">
            <a:extLst>
              <a:ext uri="{FF2B5EF4-FFF2-40B4-BE49-F238E27FC236}">
                <a16:creationId xmlns:a16="http://schemas.microsoft.com/office/drawing/2014/main" id="{1596D593-A4D0-4343-A508-CAAD96BF35EE}"/>
              </a:ext>
            </a:extLst>
          </p:cNvPr>
          <p:cNvSpPr>
            <a:spLocks noGrp="1"/>
          </p:cNvSpPr>
          <p:nvPr>
            <p:ph type="title" hasCustomPrompt="1"/>
          </p:nvPr>
        </p:nvSpPr>
        <p:spPr>
          <a:xfrm>
            <a:off x="794141" y="1775174"/>
            <a:ext cx="3482559" cy="3319681"/>
          </a:xfrm>
          <a:noFill/>
          <a:ln>
            <a:noFill/>
          </a:ln>
        </p:spPr>
        <p:txBody>
          <a:bodyPr vert="horz" lIns="0" tIns="0" rIns="0" bIns="0" rtlCol="0" anchor="ctr">
            <a:noAutofit/>
          </a:bodyPr>
          <a:lstStyle>
            <a:lvl1pPr>
              <a:defRPr lang="en-AU" sz="3000" dirty="0"/>
            </a:lvl1pPr>
          </a:lstStyle>
          <a:p>
            <a:pPr marL="0" lvl="0" indent="0">
              <a:lnSpc>
                <a:spcPct val="100000"/>
              </a:lnSpc>
              <a:spcBef>
                <a:spcPts val="0"/>
              </a:spcBef>
              <a:spcAft>
                <a:spcPts val="6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2629142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imary layout_Image and text_triple_1">
    <p:bg>
      <p:bgPr>
        <a:solidFill>
          <a:schemeClr val="accent3"/>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D5DCE57-CC53-0041-884D-1022A7FC7467}"/>
              </a:ext>
            </a:extLst>
          </p:cNvPr>
          <p:cNvSpPr>
            <a:spLocks noGrp="1"/>
          </p:cNvSpPr>
          <p:nvPr>
            <p:ph type="body" sz="quarter" idx="13" hasCustomPrompt="1"/>
          </p:nvPr>
        </p:nvSpPr>
        <p:spPr>
          <a:xfrm>
            <a:off x="342000" y="4585062"/>
            <a:ext cx="3376534" cy="1544276"/>
          </a:xfrm>
          <a:prstGeom prst="rect">
            <a:avLst/>
          </a:prstGeom>
        </p:spPr>
        <p:txBody>
          <a:bodyPr anchor="ctr">
            <a:noAutofit/>
          </a:bodyPr>
          <a:lstStyle>
            <a:lvl1pPr marL="0" indent="0" algn="ctr">
              <a:lnSpc>
                <a:spcPct val="100000"/>
              </a:lnSpc>
              <a:buNone/>
              <a:defRPr sz="1600" cap="none" spc="0" baseline="0">
                <a:solidFill>
                  <a:schemeClr val="bg1"/>
                </a:solidFill>
                <a:latin typeface="+mn-lt"/>
              </a:defRPr>
            </a:lvl1pPr>
          </a:lstStyle>
          <a:p>
            <a:pPr lvl="0"/>
            <a:r>
              <a:rPr lang="en-GB" dirty="0"/>
              <a:t>Text</a:t>
            </a:r>
            <a:endParaRPr lang="en-US" dirty="0"/>
          </a:p>
        </p:txBody>
      </p:sp>
      <p:sp>
        <p:nvSpPr>
          <p:cNvPr id="9" name="Text Placeholder 8">
            <a:extLst>
              <a:ext uri="{FF2B5EF4-FFF2-40B4-BE49-F238E27FC236}">
                <a16:creationId xmlns:a16="http://schemas.microsoft.com/office/drawing/2014/main" id="{1879E18E-033F-374D-B5D1-6388433CCDAB}"/>
              </a:ext>
            </a:extLst>
          </p:cNvPr>
          <p:cNvSpPr>
            <a:spLocks noGrp="1"/>
          </p:cNvSpPr>
          <p:nvPr>
            <p:ph type="body" sz="quarter" idx="14" hasCustomPrompt="1"/>
          </p:nvPr>
        </p:nvSpPr>
        <p:spPr>
          <a:xfrm>
            <a:off x="4407732" y="4585062"/>
            <a:ext cx="3391525" cy="1544276"/>
          </a:xfrm>
          <a:prstGeom prst="rect">
            <a:avLst/>
          </a:prstGeom>
        </p:spPr>
        <p:txBody>
          <a:bodyPr anchor="ctr">
            <a:noAutofit/>
          </a:bodyPr>
          <a:lstStyle>
            <a:lvl1pPr marL="0" indent="0" algn="ctr">
              <a:lnSpc>
                <a:spcPct val="100000"/>
              </a:lnSpc>
              <a:buNone/>
              <a:defRPr sz="1600" cap="none" spc="0" baseline="0">
                <a:solidFill>
                  <a:schemeClr val="bg1"/>
                </a:solidFill>
                <a:latin typeface="+mn-lt"/>
              </a:defRPr>
            </a:lvl1pPr>
          </a:lstStyle>
          <a:p>
            <a:pPr lvl="0"/>
            <a:r>
              <a:rPr lang="en-GB" dirty="0"/>
              <a:t>Text</a:t>
            </a:r>
            <a:endParaRPr lang="en-US" dirty="0"/>
          </a:p>
        </p:txBody>
      </p:sp>
      <p:sp>
        <p:nvSpPr>
          <p:cNvPr id="10" name="Text Placeholder 8">
            <a:extLst>
              <a:ext uri="{FF2B5EF4-FFF2-40B4-BE49-F238E27FC236}">
                <a16:creationId xmlns:a16="http://schemas.microsoft.com/office/drawing/2014/main" id="{99F23139-BE79-5747-95AA-73BAAD7BE401}"/>
              </a:ext>
            </a:extLst>
          </p:cNvPr>
          <p:cNvSpPr>
            <a:spLocks noGrp="1"/>
          </p:cNvSpPr>
          <p:nvPr>
            <p:ph type="body" sz="quarter" idx="15" hasCustomPrompt="1"/>
          </p:nvPr>
        </p:nvSpPr>
        <p:spPr>
          <a:xfrm>
            <a:off x="8462469" y="4585062"/>
            <a:ext cx="3361231" cy="1544276"/>
          </a:xfrm>
          <a:prstGeom prst="rect">
            <a:avLst/>
          </a:prstGeom>
        </p:spPr>
        <p:txBody>
          <a:bodyPr anchor="ctr">
            <a:noAutofit/>
          </a:bodyPr>
          <a:lstStyle>
            <a:lvl1pPr marL="0" indent="0" algn="ctr">
              <a:lnSpc>
                <a:spcPct val="100000"/>
              </a:lnSpc>
              <a:buNone/>
              <a:defRPr sz="1600" cap="none" spc="0" baseline="0">
                <a:solidFill>
                  <a:schemeClr val="bg1"/>
                </a:solidFill>
                <a:latin typeface="+mn-lt"/>
              </a:defRPr>
            </a:lvl1pPr>
          </a:lstStyle>
          <a:p>
            <a:pPr lvl="0"/>
            <a:r>
              <a:rPr lang="en-GB" dirty="0"/>
              <a:t>Text</a:t>
            </a:r>
            <a:endParaRPr lang="en-US" dirty="0"/>
          </a:p>
        </p:txBody>
      </p:sp>
      <p:sp>
        <p:nvSpPr>
          <p:cNvPr id="11" name="Text Placeholder 2">
            <a:extLst>
              <a:ext uri="{FF2B5EF4-FFF2-40B4-BE49-F238E27FC236}">
                <a16:creationId xmlns:a16="http://schemas.microsoft.com/office/drawing/2014/main" id="{EF6F7AC4-67F1-2848-81C1-A01EE4372517}"/>
              </a:ext>
            </a:extLst>
          </p:cNvPr>
          <p:cNvSpPr>
            <a:spLocks noGrp="1"/>
          </p:cNvSpPr>
          <p:nvPr>
            <p:ph type="body" idx="28" hasCustomPrompt="1"/>
          </p:nvPr>
        </p:nvSpPr>
        <p:spPr>
          <a:xfrm>
            <a:off x="342000" y="4271985"/>
            <a:ext cx="3376534" cy="239587"/>
          </a:xfrm>
          <a:prstGeom prst="rect">
            <a:avLst/>
          </a:prstGeom>
        </p:spPr>
        <p:txBody>
          <a:bodyPr anchor="ctr">
            <a:noAutofit/>
          </a:bodyPr>
          <a:lstStyle>
            <a:lvl1pPr marL="0" indent="0" algn="ctr">
              <a:buNone/>
              <a:defRPr sz="1600" cap="all" spc="10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goes here</a:t>
            </a:r>
          </a:p>
        </p:txBody>
      </p:sp>
      <p:sp>
        <p:nvSpPr>
          <p:cNvPr id="12" name="Text Placeholder 2">
            <a:extLst>
              <a:ext uri="{FF2B5EF4-FFF2-40B4-BE49-F238E27FC236}">
                <a16:creationId xmlns:a16="http://schemas.microsoft.com/office/drawing/2014/main" id="{42DF8E1C-D76F-5843-9435-7895FE68638D}"/>
              </a:ext>
            </a:extLst>
          </p:cNvPr>
          <p:cNvSpPr>
            <a:spLocks noGrp="1"/>
          </p:cNvSpPr>
          <p:nvPr>
            <p:ph type="body" idx="29" hasCustomPrompt="1"/>
          </p:nvPr>
        </p:nvSpPr>
        <p:spPr>
          <a:xfrm>
            <a:off x="342000" y="3802166"/>
            <a:ext cx="3376534" cy="369347"/>
          </a:xfrm>
          <a:prstGeom prst="rect">
            <a:avLst/>
          </a:prstGeom>
        </p:spPr>
        <p:txBody>
          <a:bodyPr anchor="ctr">
            <a:noAutofit/>
          </a:bodyPr>
          <a:lstStyle>
            <a:lvl1pPr marL="0" indent="0" algn="ctr">
              <a:lnSpc>
                <a:spcPct val="100000"/>
              </a:lnSpc>
              <a:buNone/>
              <a:defRPr sz="1800" cap="all" spc="2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goes here</a:t>
            </a:r>
            <a:endParaRPr lang="en-GB" dirty="0"/>
          </a:p>
        </p:txBody>
      </p:sp>
      <p:sp>
        <p:nvSpPr>
          <p:cNvPr id="13" name="Text Placeholder 2">
            <a:extLst>
              <a:ext uri="{FF2B5EF4-FFF2-40B4-BE49-F238E27FC236}">
                <a16:creationId xmlns:a16="http://schemas.microsoft.com/office/drawing/2014/main" id="{DF1C1450-CD1C-B44B-A61A-77F22811242E}"/>
              </a:ext>
            </a:extLst>
          </p:cNvPr>
          <p:cNvSpPr>
            <a:spLocks noGrp="1"/>
          </p:cNvSpPr>
          <p:nvPr>
            <p:ph type="body" idx="30" hasCustomPrompt="1"/>
          </p:nvPr>
        </p:nvSpPr>
        <p:spPr>
          <a:xfrm>
            <a:off x="4403579" y="4271985"/>
            <a:ext cx="3376534" cy="239587"/>
          </a:xfrm>
          <a:prstGeom prst="rect">
            <a:avLst/>
          </a:prstGeom>
        </p:spPr>
        <p:txBody>
          <a:bodyPr anchor="ctr">
            <a:noAutofit/>
          </a:bodyPr>
          <a:lstStyle>
            <a:lvl1pPr marL="0" indent="0" algn="ctr">
              <a:buNone/>
              <a:defRPr sz="1600" cap="all" spc="10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goes here</a:t>
            </a:r>
          </a:p>
        </p:txBody>
      </p:sp>
      <p:sp>
        <p:nvSpPr>
          <p:cNvPr id="14" name="Text Placeholder 2">
            <a:extLst>
              <a:ext uri="{FF2B5EF4-FFF2-40B4-BE49-F238E27FC236}">
                <a16:creationId xmlns:a16="http://schemas.microsoft.com/office/drawing/2014/main" id="{8654B394-F321-DA4A-9C56-492DC0D0CB6D}"/>
              </a:ext>
            </a:extLst>
          </p:cNvPr>
          <p:cNvSpPr>
            <a:spLocks noGrp="1"/>
          </p:cNvSpPr>
          <p:nvPr>
            <p:ph type="body" idx="31" hasCustomPrompt="1"/>
          </p:nvPr>
        </p:nvSpPr>
        <p:spPr>
          <a:xfrm>
            <a:off x="4403579" y="3802166"/>
            <a:ext cx="3376534" cy="369347"/>
          </a:xfrm>
          <a:prstGeom prst="rect">
            <a:avLst/>
          </a:prstGeom>
        </p:spPr>
        <p:txBody>
          <a:bodyPr anchor="ctr">
            <a:noAutofit/>
          </a:bodyPr>
          <a:lstStyle>
            <a:lvl1pPr marL="0" indent="0" algn="ctr">
              <a:lnSpc>
                <a:spcPct val="100000"/>
              </a:lnSpc>
              <a:buNone/>
              <a:defRPr sz="1800" cap="all" spc="2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goes here</a:t>
            </a:r>
            <a:endParaRPr lang="en-GB" dirty="0"/>
          </a:p>
        </p:txBody>
      </p:sp>
      <p:sp>
        <p:nvSpPr>
          <p:cNvPr id="15" name="Text Placeholder 2">
            <a:extLst>
              <a:ext uri="{FF2B5EF4-FFF2-40B4-BE49-F238E27FC236}">
                <a16:creationId xmlns:a16="http://schemas.microsoft.com/office/drawing/2014/main" id="{D1958D12-211B-0A40-9E3E-A33F25C1DF74}"/>
              </a:ext>
            </a:extLst>
          </p:cNvPr>
          <p:cNvSpPr>
            <a:spLocks noGrp="1"/>
          </p:cNvSpPr>
          <p:nvPr>
            <p:ph type="body" idx="32" hasCustomPrompt="1"/>
          </p:nvPr>
        </p:nvSpPr>
        <p:spPr>
          <a:xfrm>
            <a:off x="8452677" y="4271985"/>
            <a:ext cx="3376534" cy="239587"/>
          </a:xfrm>
          <a:prstGeom prst="rect">
            <a:avLst/>
          </a:prstGeom>
        </p:spPr>
        <p:txBody>
          <a:bodyPr anchor="ctr">
            <a:noAutofit/>
          </a:bodyPr>
          <a:lstStyle>
            <a:lvl1pPr marL="0" indent="0" algn="ctr">
              <a:buNone/>
              <a:defRPr sz="1600" cap="all" spc="10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goes here</a:t>
            </a:r>
          </a:p>
        </p:txBody>
      </p:sp>
      <p:sp>
        <p:nvSpPr>
          <p:cNvPr id="16" name="Text Placeholder 2">
            <a:extLst>
              <a:ext uri="{FF2B5EF4-FFF2-40B4-BE49-F238E27FC236}">
                <a16:creationId xmlns:a16="http://schemas.microsoft.com/office/drawing/2014/main" id="{A4B8FC6D-12C2-7347-9B90-527184708DE8}"/>
              </a:ext>
            </a:extLst>
          </p:cNvPr>
          <p:cNvSpPr>
            <a:spLocks noGrp="1"/>
          </p:cNvSpPr>
          <p:nvPr>
            <p:ph type="body" idx="33" hasCustomPrompt="1"/>
          </p:nvPr>
        </p:nvSpPr>
        <p:spPr>
          <a:xfrm>
            <a:off x="8452677" y="3802166"/>
            <a:ext cx="3376534" cy="369347"/>
          </a:xfrm>
          <a:prstGeom prst="rect">
            <a:avLst/>
          </a:prstGeom>
        </p:spPr>
        <p:txBody>
          <a:bodyPr anchor="ctr">
            <a:noAutofit/>
          </a:bodyPr>
          <a:lstStyle>
            <a:lvl1pPr marL="0" indent="0" algn="ctr">
              <a:lnSpc>
                <a:spcPct val="100000"/>
              </a:lnSpc>
              <a:buNone/>
              <a:defRPr sz="1800" cap="all" spc="2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goes here</a:t>
            </a:r>
            <a:endParaRPr lang="en-GB" dirty="0"/>
          </a:p>
        </p:txBody>
      </p:sp>
      <p:cxnSp>
        <p:nvCxnSpPr>
          <p:cNvPr id="17" name="Straight Connector 16">
            <a:extLst>
              <a:ext uri="{FF2B5EF4-FFF2-40B4-BE49-F238E27FC236}">
                <a16:creationId xmlns:a16="http://schemas.microsoft.com/office/drawing/2014/main" id="{C7FC78FB-460C-A048-B2A3-A4956903B8D1}"/>
              </a:ext>
            </a:extLst>
          </p:cNvPr>
          <p:cNvCxnSpPr>
            <a:cxnSpLocks/>
          </p:cNvCxnSpPr>
          <p:nvPr userDrawn="1"/>
        </p:nvCxnSpPr>
        <p:spPr>
          <a:xfrm>
            <a:off x="342000" y="3694700"/>
            <a:ext cx="338395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2F81270-CD52-8045-BE10-1446623EE22C}"/>
              </a:ext>
            </a:extLst>
          </p:cNvPr>
          <p:cNvCxnSpPr/>
          <p:nvPr userDrawn="1"/>
        </p:nvCxnSpPr>
        <p:spPr>
          <a:xfrm>
            <a:off x="4417002" y="3694700"/>
            <a:ext cx="338395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55D5541-9022-554D-946F-0B29E90824A0}"/>
              </a:ext>
            </a:extLst>
          </p:cNvPr>
          <p:cNvCxnSpPr/>
          <p:nvPr userDrawn="1"/>
        </p:nvCxnSpPr>
        <p:spPr>
          <a:xfrm>
            <a:off x="8445253" y="3694700"/>
            <a:ext cx="338395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2D5C1992-42A2-415F-A813-F46C62B976A5}"/>
              </a:ext>
            </a:extLst>
          </p:cNvPr>
          <p:cNvGrpSpPr/>
          <p:nvPr userDrawn="1"/>
        </p:nvGrpSpPr>
        <p:grpSpPr>
          <a:xfrm>
            <a:off x="11454056" y="6354160"/>
            <a:ext cx="369644" cy="226799"/>
            <a:chOff x="10171675" y="6328233"/>
            <a:chExt cx="731163" cy="454938"/>
          </a:xfrm>
          <a:solidFill>
            <a:schemeClr val="bg1"/>
          </a:solidFill>
        </p:grpSpPr>
        <p:sp>
          <p:nvSpPr>
            <p:cNvPr id="28" name="Freeform: Shape 27">
              <a:extLst>
                <a:ext uri="{FF2B5EF4-FFF2-40B4-BE49-F238E27FC236}">
                  <a16:creationId xmlns:a16="http://schemas.microsoft.com/office/drawing/2014/main" id="{060802D4-5661-4056-A8D8-17E36B6C0DDF}"/>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9" name="Freeform: Shape 28">
              <a:extLst>
                <a:ext uri="{FF2B5EF4-FFF2-40B4-BE49-F238E27FC236}">
                  <a16:creationId xmlns:a16="http://schemas.microsoft.com/office/drawing/2014/main" id="{D8FA2D9A-F6D8-43FA-A4DE-F60B93DBDBDD}"/>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30" name="Group 29">
              <a:extLst>
                <a:ext uri="{FF2B5EF4-FFF2-40B4-BE49-F238E27FC236}">
                  <a16:creationId xmlns:a16="http://schemas.microsoft.com/office/drawing/2014/main" id="{700EA877-4080-4BC4-9AC6-6BC217134CD4}"/>
                </a:ext>
              </a:extLst>
            </p:cNvPr>
            <p:cNvGrpSpPr/>
            <p:nvPr userDrawn="1"/>
          </p:nvGrpSpPr>
          <p:grpSpPr>
            <a:xfrm>
              <a:off x="10499754" y="6374995"/>
              <a:ext cx="74948" cy="362489"/>
              <a:chOff x="11458342" y="5807359"/>
              <a:chExt cx="74948" cy="362489"/>
            </a:xfrm>
            <a:grpFill/>
          </p:grpSpPr>
          <p:sp>
            <p:nvSpPr>
              <p:cNvPr id="31" name="Freeform: Shape 30">
                <a:extLst>
                  <a:ext uri="{FF2B5EF4-FFF2-40B4-BE49-F238E27FC236}">
                    <a16:creationId xmlns:a16="http://schemas.microsoft.com/office/drawing/2014/main" id="{BF1F7651-FDB8-4E98-BCF8-430E456A3424}"/>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E6615C67-C7B5-40FC-8C42-245F77904BCE}"/>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D52BB174-A92C-4F37-B1DA-84365F1C31E7}"/>
              </a:ext>
            </a:extLst>
          </p:cNvPr>
          <p:cNvSpPr>
            <a:spLocks noGrp="1"/>
          </p:cNvSpPr>
          <p:nvPr>
            <p:ph type="sldNum" sz="quarter" idx="37"/>
          </p:nvPr>
        </p:nvSpPr>
        <p:spPr/>
        <p:txBody>
          <a:bodyPr/>
          <a:lstStyle>
            <a:lvl1pPr>
              <a:defRPr>
                <a:solidFill>
                  <a:schemeClr val="bg1"/>
                </a:solidFill>
              </a:defRPr>
            </a:lvl1pPr>
          </a:lstStyle>
          <a:p>
            <a:fld id="{4A2DC1BA-163F-3043-A1E4-C549CF365773}" type="slidenum">
              <a:rPr lang="en-US" smtClean="0"/>
              <a:pPr/>
              <a:t>‹#›</a:t>
            </a:fld>
            <a:endParaRPr lang="en-US" dirty="0"/>
          </a:p>
        </p:txBody>
      </p:sp>
      <p:sp>
        <p:nvSpPr>
          <p:cNvPr id="33" name="Rectangle 32">
            <a:extLst>
              <a:ext uri="{FF2B5EF4-FFF2-40B4-BE49-F238E27FC236}">
                <a16:creationId xmlns:a16="http://schemas.microsoft.com/office/drawing/2014/main" id="{92365C4F-9932-4D5B-AC56-A66188B70223}"/>
              </a:ext>
            </a:extLst>
          </p:cNvPr>
          <p:cNvSpPr/>
          <p:nvPr userDrawn="1"/>
        </p:nvSpPr>
        <p:spPr>
          <a:xfrm>
            <a:off x="0" y="0"/>
            <a:ext cx="12192000" cy="32781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4205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imary layout_Image and text_double_1">
    <p:bg>
      <p:bgPr>
        <a:solidFill>
          <a:schemeClr val="accent3"/>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1B73402-D6C0-4AD4-BFAC-28239B12110F}"/>
              </a:ext>
            </a:extLst>
          </p:cNvPr>
          <p:cNvSpPr/>
          <p:nvPr userDrawn="1"/>
        </p:nvSpPr>
        <p:spPr>
          <a:xfrm>
            <a:off x="0" y="0"/>
            <a:ext cx="12192000" cy="32781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8">
            <a:extLst>
              <a:ext uri="{FF2B5EF4-FFF2-40B4-BE49-F238E27FC236}">
                <a16:creationId xmlns:a16="http://schemas.microsoft.com/office/drawing/2014/main" id="{D4193E91-030F-2F42-98D1-4B26FAFE0901}"/>
              </a:ext>
            </a:extLst>
          </p:cNvPr>
          <p:cNvSpPr>
            <a:spLocks noGrp="1"/>
          </p:cNvSpPr>
          <p:nvPr>
            <p:ph type="body" sz="quarter" idx="36" hasCustomPrompt="1"/>
          </p:nvPr>
        </p:nvSpPr>
        <p:spPr>
          <a:xfrm>
            <a:off x="342573" y="4585062"/>
            <a:ext cx="5359510" cy="1544276"/>
          </a:xfrm>
          <a:prstGeom prst="rect">
            <a:avLst/>
          </a:prstGeom>
        </p:spPr>
        <p:txBody>
          <a:bodyPr anchor="t">
            <a:noAutofit/>
          </a:bodyPr>
          <a:lstStyle>
            <a:lvl1pPr marL="0" indent="0" algn="ctr">
              <a:lnSpc>
                <a:spcPct val="150000"/>
              </a:lnSpc>
              <a:buNone/>
              <a:defRPr sz="1600" cap="none" spc="0" baseline="0">
                <a:solidFill>
                  <a:schemeClr val="bg1"/>
                </a:solidFill>
                <a:latin typeface="+mn-lt"/>
              </a:defRPr>
            </a:lvl1pPr>
          </a:lstStyle>
          <a:p>
            <a:pPr lvl="0"/>
            <a:r>
              <a:rPr lang="en-GB" dirty="0"/>
              <a:t>Text</a:t>
            </a:r>
            <a:endParaRPr lang="en-US" dirty="0"/>
          </a:p>
        </p:txBody>
      </p:sp>
      <p:sp>
        <p:nvSpPr>
          <p:cNvPr id="24" name="Text Placeholder 2">
            <a:extLst>
              <a:ext uri="{FF2B5EF4-FFF2-40B4-BE49-F238E27FC236}">
                <a16:creationId xmlns:a16="http://schemas.microsoft.com/office/drawing/2014/main" id="{4F5F93E8-0DC8-1C4A-9AA7-072796DD02B0}"/>
              </a:ext>
            </a:extLst>
          </p:cNvPr>
          <p:cNvSpPr>
            <a:spLocks noGrp="1"/>
          </p:cNvSpPr>
          <p:nvPr>
            <p:ph type="body" idx="37" hasCustomPrompt="1"/>
          </p:nvPr>
        </p:nvSpPr>
        <p:spPr>
          <a:xfrm>
            <a:off x="342573" y="3769650"/>
            <a:ext cx="5364243" cy="239587"/>
          </a:xfrm>
          <a:prstGeom prst="rect">
            <a:avLst/>
          </a:prstGeom>
        </p:spPr>
        <p:txBody>
          <a:bodyPr anchor="ctr">
            <a:noAutofit/>
          </a:bodyPr>
          <a:lstStyle>
            <a:lvl1pPr marL="0" indent="0" algn="ctr">
              <a:buNone/>
              <a:defRPr sz="1600" cap="all" spc="10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goes here</a:t>
            </a:r>
          </a:p>
        </p:txBody>
      </p:sp>
      <p:sp>
        <p:nvSpPr>
          <p:cNvPr id="25" name="Text Placeholder 2">
            <a:extLst>
              <a:ext uri="{FF2B5EF4-FFF2-40B4-BE49-F238E27FC236}">
                <a16:creationId xmlns:a16="http://schemas.microsoft.com/office/drawing/2014/main" id="{41D93247-0E31-5949-9EC0-C72839C2892B}"/>
              </a:ext>
            </a:extLst>
          </p:cNvPr>
          <p:cNvSpPr>
            <a:spLocks noGrp="1"/>
          </p:cNvSpPr>
          <p:nvPr>
            <p:ph type="body" idx="38" hasCustomPrompt="1"/>
          </p:nvPr>
        </p:nvSpPr>
        <p:spPr>
          <a:xfrm>
            <a:off x="342573" y="4021271"/>
            <a:ext cx="5364243" cy="459289"/>
          </a:xfrm>
          <a:prstGeom prst="rect">
            <a:avLst/>
          </a:prstGeom>
        </p:spPr>
        <p:txBody>
          <a:bodyPr anchor="ctr">
            <a:noAutofit/>
          </a:bodyPr>
          <a:lstStyle>
            <a:lvl1pPr marL="0" indent="0" algn="ctr">
              <a:buNone/>
              <a:defRPr sz="1800" cap="all" spc="2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goes here</a:t>
            </a:r>
            <a:endParaRPr lang="en-GB" dirty="0"/>
          </a:p>
        </p:txBody>
      </p:sp>
      <p:cxnSp>
        <p:nvCxnSpPr>
          <p:cNvPr id="26" name="Straight Connector 25">
            <a:extLst>
              <a:ext uri="{FF2B5EF4-FFF2-40B4-BE49-F238E27FC236}">
                <a16:creationId xmlns:a16="http://schemas.microsoft.com/office/drawing/2014/main" id="{755525A6-0C98-7F46-A74E-BC2C4CD71994}"/>
              </a:ext>
            </a:extLst>
          </p:cNvPr>
          <p:cNvCxnSpPr>
            <a:cxnSpLocks/>
          </p:cNvCxnSpPr>
          <p:nvPr userDrawn="1"/>
        </p:nvCxnSpPr>
        <p:spPr>
          <a:xfrm>
            <a:off x="342573" y="3694700"/>
            <a:ext cx="53760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Placeholder 8">
            <a:extLst>
              <a:ext uri="{FF2B5EF4-FFF2-40B4-BE49-F238E27FC236}">
                <a16:creationId xmlns:a16="http://schemas.microsoft.com/office/drawing/2014/main" id="{3D24E529-00ED-694D-9AD0-433288299C99}"/>
              </a:ext>
            </a:extLst>
          </p:cNvPr>
          <p:cNvSpPr>
            <a:spLocks noGrp="1"/>
          </p:cNvSpPr>
          <p:nvPr>
            <p:ph type="body" sz="quarter" idx="39" hasCustomPrompt="1"/>
          </p:nvPr>
        </p:nvSpPr>
        <p:spPr>
          <a:xfrm>
            <a:off x="6460706" y="4585062"/>
            <a:ext cx="5359510" cy="1544276"/>
          </a:xfrm>
          <a:prstGeom prst="rect">
            <a:avLst/>
          </a:prstGeom>
        </p:spPr>
        <p:txBody>
          <a:bodyPr anchor="t">
            <a:noAutofit/>
          </a:bodyPr>
          <a:lstStyle>
            <a:lvl1pPr marL="0" marR="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sz="1600" cap="none" spc="0" baseline="0">
                <a:solidFill>
                  <a:schemeClr val="bg1"/>
                </a:solidFill>
                <a:latin typeface="+mn-lt"/>
              </a:defRPr>
            </a:lvl1pPr>
          </a:lstStyle>
          <a:p>
            <a:pPr lvl="0"/>
            <a:r>
              <a:rPr lang="en-GB" dirty="0"/>
              <a:t>Text</a:t>
            </a:r>
            <a:endParaRPr lang="en-US" dirty="0"/>
          </a:p>
        </p:txBody>
      </p:sp>
      <p:sp>
        <p:nvSpPr>
          <p:cNvPr id="22" name="Text Placeholder 2">
            <a:extLst>
              <a:ext uri="{FF2B5EF4-FFF2-40B4-BE49-F238E27FC236}">
                <a16:creationId xmlns:a16="http://schemas.microsoft.com/office/drawing/2014/main" id="{CE7564A9-65DF-644C-B8E1-FEF73FDA092F}"/>
              </a:ext>
            </a:extLst>
          </p:cNvPr>
          <p:cNvSpPr>
            <a:spLocks noGrp="1"/>
          </p:cNvSpPr>
          <p:nvPr>
            <p:ph type="body" idx="40" hasCustomPrompt="1"/>
          </p:nvPr>
        </p:nvSpPr>
        <p:spPr>
          <a:xfrm>
            <a:off x="6456256" y="3769650"/>
            <a:ext cx="5364243" cy="239587"/>
          </a:xfrm>
          <a:prstGeom prst="rect">
            <a:avLst/>
          </a:prstGeom>
        </p:spPr>
        <p:txBody>
          <a:bodyPr anchor="ctr">
            <a:noAutofit/>
          </a:bodyPr>
          <a:lstStyle>
            <a:lvl1pPr marL="0" indent="0" algn="ctr">
              <a:buNone/>
              <a:defRPr sz="1600" cap="all" spc="10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goes here</a:t>
            </a:r>
          </a:p>
        </p:txBody>
      </p:sp>
      <p:sp>
        <p:nvSpPr>
          <p:cNvPr id="27" name="Text Placeholder 2">
            <a:extLst>
              <a:ext uri="{FF2B5EF4-FFF2-40B4-BE49-F238E27FC236}">
                <a16:creationId xmlns:a16="http://schemas.microsoft.com/office/drawing/2014/main" id="{92E59F9C-EE94-5E44-8A53-DD60E2FAA1E6}"/>
              </a:ext>
            </a:extLst>
          </p:cNvPr>
          <p:cNvSpPr>
            <a:spLocks noGrp="1"/>
          </p:cNvSpPr>
          <p:nvPr>
            <p:ph type="body" idx="41" hasCustomPrompt="1"/>
          </p:nvPr>
        </p:nvSpPr>
        <p:spPr>
          <a:xfrm>
            <a:off x="6456256" y="4021271"/>
            <a:ext cx="5364243" cy="459289"/>
          </a:xfrm>
          <a:prstGeom prst="rect">
            <a:avLst/>
          </a:prstGeom>
        </p:spPr>
        <p:txBody>
          <a:bodyPr anchor="ctr">
            <a:noAutofit/>
          </a:bodyPr>
          <a:lstStyle>
            <a:lvl1pPr marL="0" indent="0" algn="ctr">
              <a:buNone/>
              <a:defRPr sz="1800" cap="all" spc="2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goes here</a:t>
            </a:r>
            <a:endParaRPr lang="en-GB" dirty="0"/>
          </a:p>
        </p:txBody>
      </p:sp>
      <p:cxnSp>
        <p:nvCxnSpPr>
          <p:cNvPr id="28" name="Straight Connector 27">
            <a:extLst>
              <a:ext uri="{FF2B5EF4-FFF2-40B4-BE49-F238E27FC236}">
                <a16:creationId xmlns:a16="http://schemas.microsoft.com/office/drawing/2014/main" id="{19C29456-A5E1-CE40-84B8-88F0778CD1DE}"/>
              </a:ext>
            </a:extLst>
          </p:cNvPr>
          <p:cNvCxnSpPr>
            <a:cxnSpLocks/>
          </p:cNvCxnSpPr>
          <p:nvPr userDrawn="1"/>
        </p:nvCxnSpPr>
        <p:spPr>
          <a:xfrm>
            <a:off x="6468941" y="3694700"/>
            <a:ext cx="53760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5C01F3AB-3023-4021-8831-CD8FF91C97C7}"/>
              </a:ext>
            </a:extLst>
          </p:cNvPr>
          <p:cNvGrpSpPr/>
          <p:nvPr userDrawn="1"/>
        </p:nvGrpSpPr>
        <p:grpSpPr>
          <a:xfrm>
            <a:off x="11454056" y="6354160"/>
            <a:ext cx="369644" cy="226799"/>
            <a:chOff x="10171675" y="6328233"/>
            <a:chExt cx="731163" cy="454938"/>
          </a:xfrm>
          <a:solidFill>
            <a:schemeClr val="bg1"/>
          </a:solidFill>
        </p:grpSpPr>
        <p:sp>
          <p:nvSpPr>
            <p:cNvPr id="31" name="Freeform: Shape 30">
              <a:extLst>
                <a:ext uri="{FF2B5EF4-FFF2-40B4-BE49-F238E27FC236}">
                  <a16:creationId xmlns:a16="http://schemas.microsoft.com/office/drawing/2014/main" id="{D1D36D2A-0C65-413D-8196-CE1BB4FBEB99}"/>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2" name="Freeform: Shape 31">
              <a:extLst>
                <a:ext uri="{FF2B5EF4-FFF2-40B4-BE49-F238E27FC236}">
                  <a16:creationId xmlns:a16="http://schemas.microsoft.com/office/drawing/2014/main" id="{04F5C7F6-8474-44DD-88D1-FAA1D9280BC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33" name="Group 32">
              <a:extLst>
                <a:ext uri="{FF2B5EF4-FFF2-40B4-BE49-F238E27FC236}">
                  <a16:creationId xmlns:a16="http://schemas.microsoft.com/office/drawing/2014/main" id="{41036DCE-FFBB-4ABA-994C-EA7739304A3E}"/>
                </a:ext>
              </a:extLst>
            </p:cNvPr>
            <p:cNvGrpSpPr/>
            <p:nvPr userDrawn="1"/>
          </p:nvGrpSpPr>
          <p:grpSpPr>
            <a:xfrm>
              <a:off x="10499754" y="6374995"/>
              <a:ext cx="74948" cy="362489"/>
              <a:chOff x="11458342" y="5807359"/>
              <a:chExt cx="74948" cy="362489"/>
            </a:xfrm>
            <a:grpFill/>
          </p:grpSpPr>
          <p:sp>
            <p:nvSpPr>
              <p:cNvPr id="34" name="Freeform: Shape 33">
                <a:extLst>
                  <a:ext uri="{FF2B5EF4-FFF2-40B4-BE49-F238E27FC236}">
                    <a16:creationId xmlns:a16="http://schemas.microsoft.com/office/drawing/2014/main" id="{FF5D2147-D866-49E3-ABA3-1642B38417F0}"/>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93F98249-9289-46BA-A194-D08BF261A117}"/>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30251398-6C8A-4D4C-93BB-4E8BDA3C31FF}"/>
              </a:ext>
            </a:extLst>
          </p:cNvPr>
          <p:cNvSpPr>
            <a:spLocks noGrp="1"/>
          </p:cNvSpPr>
          <p:nvPr>
            <p:ph type="sldNum" sz="quarter" idx="42"/>
          </p:nvPr>
        </p:nvSpPr>
        <p:spPr/>
        <p:txBody>
          <a:bodyPr/>
          <a:lstStyle>
            <a:lvl1pPr>
              <a:defRPr>
                <a:solidFill>
                  <a:schemeClr val="bg1"/>
                </a:solidFill>
              </a:defRPr>
            </a:lvl1p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4582734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imary layout_Headline and double image_dark">
    <p:bg>
      <p:bgPr>
        <a:solidFill>
          <a:schemeClr val="accent3"/>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A5755CF-7706-476E-B6C1-490130BCD3C2}"/>
              </a:ext>
            </a:extLst>
          </p:cNvPr>
          <p:cNvSpPr/>
          <p:nvPr userDrawn="1"/>
        </p:nvSpPr>
        <p:spPr>
          <a:xfrm>
            <a:off x="4116387" y="0"/>
            <a:ext cx="807561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15" name="Content Placeholder 2">
            <a:extLst>
              <a:ext uri="{FF2B5EF4-FFF2-40B4-BE49-F238E27FC236}">
                <a16:creationId xmlns:a16="http://schemas.microsoft.com/office/drawing/2014/main" id="{0E75A57A-F4E3-9E4D-8167-CCD1CFA06311}"/>
              </a:ext>
            </a:extLst>
          </p:cNvPr>
          <p:cNvSpPr>
            <a:spLocks noGrp="1"/>
          </p:cNvSpPr>
          <p:nvPr>
            <p:ph idx="1" hasCustomPrompt="1"/>
          </p:nvPr>
        </p:nvSpPr>
        <p:spPr>
          <a:xfrm>
            <a:off x="4295775" y="1093996"/>
            <a:ext cx="7533435" cy="5035342"/>
          </a:xfrm>
          <a:prstGeom prst="rect">
            <a:avLst/>
          </a:prstGeom>
          <a:noFill/>
        </p:spPr>
        <p:txBody>
          <a:bodyPr>
            <a:noAutofit/>
          </a:bodyPr>
          <a:lstStyle>
            <a:lvl1pPr marL="0" indent="0">
              <a:buNone/>
              <a:defRPr sz="16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Place your image or information</a:t>
            </a:r>
            <a:endParaRPr lang="en-US" dirty="0"/>
          </a:p>
        </p:txBody>
      </p:sp>
      <p:cxnSp>
        <p:nvCxnSpPr>
          <p:cNvPr id="12" name="Straight Connector 11">
            <a:extLst>
              <a:ext uri="{FF2B5EF4-FFF2-40B4-BE49-F238E27FC236}">
                <a16:creationId xmlns:a16="http://schemas.microsoft.com/office/drawing/2014/main" id="{5EC39D81-7AE8-C945-936F-A56EFE307B5A}"/>
              </a:ext>
            </a:extLst>
          </p:cNvPr>
          <p:cNvCxnSpPr>
            <a:cxnSpLocks/>
          </p:cNvCxnSpPr>
          <p:nvPr userDrawn="1"/>
        </p:nvCxnSpPr>
        <p:spPr>
          <a:xfrm>
            <a:off x="342000" y="2119483"/>
            <a:ext cx="32637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A52E62-B97D-7E4B-B28A-C05391883295}"/>
              </a:ext>
            </a:extLst>
          </p:cNvPr>
          <p:cNvCxnSpPr>
            <a:cxnSpLocks/>
          </p:cNvCxnSpPr>
          <p:nvPr userDrawn="1"/>
        </p:nvCxnSpPr>
        <p:spPr>
          <a:xfrm>
            <a:off x="342000" y="952329"/>
            <a:ext cx="326378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1895E8B5-9E45-334F-80A2-A78691D91835}"/>
              </a:ext>
            </a:extLst>
          </p:cNvPr>
          <p:cNvSpPr>
            <a:spLocks noGrp="1"/>
          </p:cNvSpPr>
          <p:nvPr>
            <p:ph type="body" idx="19" hasCustomPrompt="1"/>
          </p:nvPr>
        </p:nvSpPr>
        <p:spPr>
          <a:xfrm>
            <a:off x="342000" y="302400"/>
            <a:ext cx="3403074"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21" name="Text Placeholder 21">
            <a:extLst>
              <a:ext uri="{FF2B5EF4-FFF2-40B4-BE49-F238E27FC236}">
                <a16:creationId xmlns:a16="http://schemas.microsoft.com/office/drawing/2014/main" id="{8E1E0E85-7AF0-E545-B688-E340E6321A3A}"/>
              </a:ext>
            </a:extLst>
          </p:cNvPr>
          <p:cNvSpPr>
            <a:spLocks noGrp="1"/>
          </p:cNvSpPr>
          <p:nvPr>
            <p:ph type="body" sz="quarter" idx="12" hasCustomPrompt="1"/>
          </p:nvPr>
        </p:nvSpPr>
        <p:spPr>
          <a:xfrm>
            <a:off x="342000" y="2286000"/>
            <a:ext cx="3264539" cy="3843338"/>
          </a:xfrm>
          <a:prstGeom prst="rect">
            <a:avLst/>
          </a:prstGeom>
          <a:noFill/>
          <a:ln>
            <a:noFill/>
          </a:ln>
        </p:spPr>
        <p:txBody>
          <a:bodyPr>
            <a:noAutofit/>
          </a:bodyPr>
          <a:lstStyle>
            <a:lvl1pPr marL="0" indent="0">
              <a:buNone/>
              <a:defRPr sz="2000" cap="none" spc="0" baseline="0">
                <a:solidFill>
                  <a:schemeClr val="bg1"/>
                </a:solidFill>
              </a:defRPr>
            </a:lvl1pPr>
          </a:lstStyle>
          <a:p>
            <a:pPr lvl="0"/>
            <a:r>
              <a:rPr lang="en-US" dirty="0"/>
              <a:t>Text</a:t>
            </a:r>
          </a:p>
        </p:txBody>
      </p:sp>
      <p:grpSp>
        <p:nvGrpSpPr>
          <p:cNvPr id="23" name="Group 22">
            <a:extLst>
              <a:ext uri="{FF2B5EF4-FFF2-40B4-BE49-F238E27FC236}">
                <a16:creationId xmlns:a16="http://schemas.microsoft.com/office/drawing/2014/main" id="{CBA0D660-8646-47E9-A28B-66D98A051A75}"/>
              </a:ext>
            </a:extLst>
          </p:cNvPr>
          <p:cNvGrpSpPr/>
          <p:nvPr userDrawn="1"/>
        </p:nvGrpSpPr>
        <p:grpSpPr>
          <a:xfrm>
            <a:off x="11454056" y="6354160"/>
            <a:ext cx="369644" cy="226799"/>
            <a:chOff x="10171675" y="6328233"/>
            <a:chExt cx="731163" cy="454938"/>
          </a:xfrm>
        </p:grpSpPr>
        <p:sp>
          <p:nvSpPr>
            <p:cNvPr id="24" name="Freeform: Shape 23">
              <a:extLst>
                <a:ext uri="{FF2B5EF4-FFF2-40B4-BE49-F238E27FC236}">
                  <a16:creationId xmlns:a16="http://schemas.microsoft.com/office/drawing/2014/main" id="{760A8406-AD4B-47F1-B04F-B4B24683B01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5" name="Freeform: Shape 24">
              <a:extLst>
                <a:ext uri="{FF2B5EF4-FFF2-40B4-BE49-F238E27FC236}">
                  <a16:creationId xmlns:a16="http://schemas.microsoft.com/office/drawing/2014/main" id="{099FD217-1810-4C60-9218-3726C1E20404}"/>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6" name="Group 25">
              <a:extLst>
                <a:ext uri="{FF2B5EF4-FFF2-40B4-BE49-F238E27FC236}">
                  <a16:creationId xmlns:a16="http://schemas.microsoft.com/office/drawing/2014/main" id="{CFF71C0A-0A1B-4A3A-A7B8-9138096695D5}"/>
                </a:ext>
              </a:extLst>
            </p:cNvPr>
            <p:cNvGrpSpPr/>
            <p:nvPr userDrawn="1"/>
          </p:nvGrpSpPr>
          <p:grpSpPr>
            <a:xfrm>
              <a:off x="10499754" y="6374995"/>
              <a:ext cx="74948" cy="362489"/>
              <a:chOff x="11458342" y="5807359"/>
              <a:chExt cx="74948" cy="362489"/>
            </a:xfrm>
          </p:grpSpPr>
          <p:sp>
            <p:nvSpPr>
              <p:cNvPr id="27" name="Freeform: Shape 26">
                <a:extLst>
                  <a:ext uri="{FF2B5EF4-FFF2-40B4-BE49-F238E27FC236}">
                    <a16:creationId xmlns:a16="http://schemas.microsoft.com/office/drawing/2014/main" id="{29CA160E-B595-4D6D-AC98-1EE0D845F1B3}"/>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BF434DDB-85AF-4B07-A7A6-6EA92B53ED73}"/>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ED1EA9AD-3C50-42E8-AC89-8045DCEA5C0F}"/>
              </a:ext>
            </a:extLst>
          </p:cNvPr>
          <p:cNvSpPr>
            <a:spLocks noGrp="1"/>
          </p:cNvSpPr>
          <p:nvPr>
            <p:ph type="sldNum" sz="quarter" idx="20"/>
          </p:nvPr>
        </p:nvSpPr>
        <p:spPr/>
        <p:txBody>
          <a:bodyPr/>
          <a:lstStyle>
            <a:lvl1pPr>
              <a:defRPr>
                <a:solidFill>
                  <a:schemeClr val="bg1"/>
                </a:solidFill>
              </a:defRPr>
            </a:lvl1pPr>
          </a:lstStyle>
          <a:p>
            <a:fld id="{4A2DC1BA-163F-3043-A1E4-C549CF365773}" type="slidenum">
              <a:rPr lang="en-US" smtClean="0"/>
              <a:pPr/>
              <a:t>‹#›</a:t>
            </a:fld>
            <a:endParaRPr lang="en-US" dirty="0"/>
          </a:p>
        </p:txBody>
      </p:sp>
      <p:sp>
        <p:nvSpPr>
          <p:cNvPr id="17" name="Title 2">
            <a:extLst>
              <a:ext uri="{FF2B5EF4-FFF2-40B4-BE49-F238E27FC236}">
                <a16:creationId xmlns:a16="http://schemas.microsoft.com/office/drawing/2014/main" id="{190067D4-0402-4521-B09B-8D1C3D96096D}"/>
              </a:ext>
            </a:extLst>
          </p:cNvPr>
          <p:cNvSpPr>
            <a:spLocks noGrp="1"/>
          </p:cNvSpPr>
          <p:nvPr>
            <p:ph type="title" hasCustomPrompt="1"/>
          </p:nvPr>
        </p:nvSpPr>
        <p:spPr>
          <a:xfrm>
            <a:off x="342000" y="1085850"/>
            <a:ext cx="3264539" cy="907504"/>
          </a:xfrm>
          <a:noFill/>
          <a:ln>
            <a:noFill/>
          </a:ln>
        </p:spPr>
        <p:txBody>
          <a:bodyPr vert="horz" lIns="0" tIns="0" rIns="0" bIns="0" rtlCol="0">
            <a:noAutofit/>
          </a:bodyPr>
          <a:lstStyle>
            <a:lvl1pPr>
              <a:defRPr lang="en-AU" sz="3000" dirty="0">
                <a:solidFill>
                  <a:schemeClr val="bg1"/>
                </a:solidFill>
              </a:defRPr>
            </a:lvl1pPr>
          </a:lstStyle>
          <a:p>
            <a:pPr marL="0" lvl="0" indent="0">
              <a:lnSpc>
                <a:spcPct val="100000"/>
              </a:lnSpc>
              <a:spcBef>
                <a:spcPts val="0"/>
              </a:spcBef>
              <a:spcAft>
                <a:spcPts val="6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15723563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imary layout_icon, text, image">
    <p:bg>
      <p:bgPr>
        <a:solidFill>
          <a:schemeClr val="accent3"/>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34045EC-9A8D-4F20-B609-9C38C54AB63A}"/>
              </a:ext>
            </a:extLst>
          </p:cNvPr>
          <p:cNvSpPr/>
          <p:nvPr userDrawn="1"/>
        </p:nvSpPr>
        <p:spPr>
          <a:xfrm>
            <a:off x="4114800" y="0"/>
            <a:ext cx="8077199"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20" name="Rectangle 19">
            <a:extLst>
              <a:ext uri="{FF2B5EF4-FFF2-40B4-BE49-F238E27FC236}">
                <a16:creationId xmlns:a16="http://schemas.microsoft.com/office/drawing/2014/main" id="{4AAD0C7B-374A-4C7B-B140-74C65BBE6A83}"/>
              </a:ext>
            </a:extLst>
          </p:cNvPr>
          <p:cNvSpPr/>
          <p:nvPr userDrawn="1"/>
        </p:nvSpPr>
        <p:spPr>
          <a:xfrm>
            <a:off x="4114800" y="3429000"/>
            <a:ext cx="80772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8">
            <a:extLst>
              <a:ext uri="{FF2B5EF4-FFF2-40B4-BE49-F238E27FC236}">
                <a16:creationId xmlns:a16="http://schemas.microsoft.com/office/drawing/2014/main" id="{8934CAAF-77F3-4F45-83C0-2C3C92DDC5FF}"/>
              </a:ext>
            </a:extLst>
          </p:cNvPr>
          <p:cNvSpPr>
            <a:spLocks noGrp="1"/>
          </p:cNvSpPr>
          <p:nvPr>
            <p:ph type="body" sz="quarter" idx="36"/>
          </p:nvPr>
        </p:nvSpPr>
        <p:spPr>
          <a:xfrm>
            <a:off x="4295774" y="280408"/>
            <a:ext cx="7532689" cy="2900114"/>
          </a:xfrm>
        </p:spPr>
        <p:txBody>
          <a:bodyPr>
            <a:noAutofit/>
          </a:bodyPr>
          <a:lstStyle>
            <a:lvl1pPr>
              <a:defRPr sz="3000" baseline="0"/>
            </a:lvl1pPr>
            <a:lvl2pPr>
              <a:defRPr sz="3000" baseline="0"/>
            </a:lvl2pPr>
            <a:lvl3pPr>
              <a:defRPr sz="3000" baseline="0">
                <a:latin typeface="+mn-lt"/>
              </a:defRPr>
            </a:lvl3pPr>
            <a:lvl4pPr>
              <a:defRPr sz="3000" baseline="0"/>
            </a:lvl4pPr>
            <a:lvl5pPr>
              <a:defRPr sz="30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2">
            <a:extLst>
              <a:ext uri="{FF2B5EF4-FFF2-40B4-BE49-F238E27FC236}">
                <a16:creationId xmlns:a16="http://schemas.microsoft.com/office/drawing/2014/main" id="{6821B273-0F6E-8A43-9669-77B8905305C5}"/>
              </a:ext>
            </a:extLst>
          </p:cNvPr>
          <p:cNvSpPr>
            <a:spLocks noGrp="1"/>
          </p:cNvSpPr>
          <p:nvPr>
            <p:ph type="pic" sz="quarter" idx="37" hasCustomPrompt="1"/>
          </p:nvPr>
        </p:nvSpPr>
        <p:spPr>
          <a:xfrm>
            <a:off x="648382" y="1714500"/>
            <a:ext cx="2787403" cy="3429000"/>
          </a:xfrm>
          <a:noFill/>
        </p:spPr>
        <p:txBody>
          <a:bodyPr>
            <a:noAutofit/>
          </a:bodyPr>
          <a:lstStyle>
            <a:lvl1pPr>
              <a:defRPr sz="1600" baseline="0">
                <a:solidFill>
                  <a:schemeClr val="bg2"/>
                </a:solidFill>
              </a:defRPr>
            </a:lvl1pPr>
          </a:lstStyle>
          <a:p>
            <a:r>
              <a:rPr lang="en-US" dirty="0"/>
              <a:t>Icon</a:t>
            </a:r>
          </a:p>
        </p:txBody>
      </p:sp>
      <p:grpSp>
        <p:nvGrpSpPr>
          <p:cNvPr id="14" name="Group 13">
            <a:extLst>
              <a:ext uri="{FF2B5EF4-FFF2-40B4-BE49-F238E27FC236}">
                <a16:creationId xmlns:a16="http://schemas.microsoft.com/office/drawing/2014/main" id="{5388689D-5D31-446E-BBBB-54C802AFDB7B}"/>
              </a:ext>
            </a:extLst>
          </p:cNvPr>
          <p:cNvGrpSpPr/>
          <p:nvPr userDrawn="1"/>
        </p:nvGrpSpPr>
        <p:grpSpPr>
          <a:xfrm>
            <a:off x="11454056" y="6354160"/>
            <a:ext cx="369644" cy="226799"/>
            <a:chOff x="10171675" y="6328233"/>
            <a:chExt cx="731163" cy="454938"/>
          </a:xfrm>
          <a:solidFill>
            <a:schemeClr val="bg1"/>
          </a:solidFill>
        </p:grpSpPr>
        <p:sp>
          <p:nvSpPr>
            <p:cNvPr id="15" name="Freeform: Shape 14">
              <a:extLst>
                <a:ext uri="{FF2B5EF4-FFF2-40B4-BE49-F238E27FC236}">
                  <a16:creationId xmlns:a16="http://schemas.microsoft.com/office/drawing/2014/main" id="{78ACD860-D6A0-4353-8395-C00A64FBD3D5}"/>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6" name="Freeform: Shape 15">
              <a:extLst>
                <a:ext uri="{FF2B5EF4-FFF2-40B4-BE49-F238E27FC236}">
                  <a16:creationId xmlns:a16="http://schemas.microsoft.com/office/drawing/2014/main" id="{4B9255C5-C953-410F-BB5C-6FF5C65626EB}"/>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7" name="Group 16">
              <a:extLst>
                <a:ext uri="{FF2B5EF4-FFF2-40B4-BE49-F238E27FC236}">
                  <a16:creationId xmlns:a16="http://schemas.microsoft.com/office/drawing/2014/main" id="{52215BFF-B054-42ED-9EF8-D906E03A7D59}"/>
                </a:ext>
              </a:extLst>
            </p:cNvPr>
            <p:cNvGrpSpPr/>
            <p:nvPr userDrawn="1"/>
          </p:nvGrpSpPr>
          <p:grpSpPr>
            <a:xfrm>
              <a:off x="10499754" y="6374995"/>
              <a:ext cx="74948" cy="362489"/>
              <a:chOff x="11458342" y="5807359"/>
              <a:chExt cx="74948" cy="362489"/>
            </a:xfrm>
            <a:grpFill/>
          </p:grpSpPr>
          <p:sp>
            <p:nvSpPr>
              <p:cNvPr id="18" name="Freeform: Shape 17">
                <a:extLst>
                  <a:ext uri="{FF2B5EF4-FFF2-40B4-BE49-F238E27FC236}">
                    <a16:creationId xmlns:a16="http://schemas.microsoft.com/office/drawing/2014/main" id="{DBB047BD-3326-47F2-A62C-BE55A6BDC83D}"/>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51F17B66-0093-4DD7-A6B5-4842DCB97AE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F3CCE166-C508-47CF-8747-865195B8DF48}"/>
              </a:ext>
            </a:extLst>
          </p:cNvPr>
          <p:cNvSpPr>
            <a:spLocks noGrp="1"/>
          </p:cNvSpPr>
          <p:nvPr>
            <p:ph type="sldNum" sz="quarter" idx="38"/>
          </p:nvPr>
        </p:nvSpPr>
        <p:spPr/>
        <p:txBody>
          <a:bodyPr/>
          <a:lstStyle>
            <a:lvl1pPr>
              <a:defRPr>
                <a:solidFill>
                  <a:schemeClr val="bg1"/>
                </a:solidFill>
              </a:defRPr>
            </a:lvl1p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16033637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imary layout_Text and full imag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FE418A9-FC37-A749-9E5E-683437CA0FCF}"/>
              </a:ext>
            </a:extLst>
          </p:cNvPr>
          <p:cNvSpPr>
            <a:spLocks noGrp="1"/>
          </p:cNvSpPr>
          <p:nvPr>
            <p:ph type="body" sz="quarter" idx="36"/>
          </p:nvPr>
        </p:nvSpPr>
        <p:spPr>
          <a:xfrm>
            <a:off x="342000" y="361949"/>
            <a:ext cx="4920716" cy="5767389"/>
          </a:xfrm>
          <a:solidFill>
            <a:schemeClr val="accent3"/>
          </a:solidFill>
        </p:spPr>
        <p:txBody>
          <a:bodyPr lIns="108000" tIns="108000" rIns="108000" bIns="108000">
            <a:noAutofit/>
          </a:bodyPr>
          <a:lstStyle>
            <a:lvl1pPr>
              <a:defRPr sz="3000" baseline="0">
                <a:solidFill>
                  <a:schemeClr val="bg1"/>
                </a:solidFill>
              </a:defRPr>
            </a:lvl1pPr>
            <a:lvl2pPr>
              <a:defRPr sz="3000" baseline="0">
                <a:solidFill>
                  <a:schemeClr val="bg1"/>
                </a:solidFill>
                <a:latin typeface="+mn-lt"/>
              </a:defRPr>
            </a:lvl2pPr>
            <a:lvl3pPr>
              <a:defRPr sz="3000" baseline="0">
                <a:solidFill>
                  <a:schemeClr val="bg1"/>
                </a:solidFill>
              </a:defRPr>
            </a:lvl3pPr>
            <a:lvl4pPr>
              <a:defRPr sz="3000" baseline="0">
                <a:solidFill>
                  <a:schemeClr val="bg1"/>
                </a:solidFill>
              </a:defRPr>
            </a:lvl4pPr>
            <a:lvl5pPr>
              <a:defRPr sz="30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id="{6F594405-484E-4BAC-94A2-E330EAE3B824}"/>
              </a:ext>
            </a:extLst>
          </p:cNvPr>
          <p:cNvGrpSpPr/>
          <p:nvPr userDrawn="1"/>
        </p:nvGrpSpPr>
        <p:grpSpPr>
          <a:xfrm>
            <a:off x="11454056" y="6354160"/>
            <a:ext cx="369644" cy="226799"/>
            <a:chOff x="10171675" y="6328233"/>
            <a:chExt cx="731163" cy="454938"/>
          </a:xfrm>
          <a:solidFill>
            <a:schemeClr val="bg1"/>
          </a:solidFill>
        </p:grpSpPr>
        <p:sp>
          <p:nvSpPr>
            <p:cNvPr id="14" name="Freeform: Shape 13">
              <a:extLst>
                <a:ext uri="{FF2B5EF4-FFF2-40B4-BE49-F238E27FC236}">
                  <a16:creationId xmlns:a16="http://schemas.microsoft.com/office/drawing/2014/main" id="{144DC292-6ED1-47CF-9CCF-B60FFF3BAD2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5" name="Freeform: Shape 14">
              <a:extLst>
                <a:ext uri="{FF2B5EF4-FFF2-40B4-BE49-F238E27FC236}">
                  <a16:creationId xmlns:a16="http://schemas.microsoft.com/office/drawing/2014/main" id="{D09B1584-4FF3-4010-8B4E-5019432C2C09}"/>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6" name="Group 15">
              <a:extLst>
                <a:ext uri="{FF2B5EF4-FFF2-40B4-BE49-F238E27FC236}">
                  <a16:creationId xmlns:a16="http://schemas.microsoft.com/office/drawing/2014/main" id="{65324B94-BDFA-44EC-AA2F-F7CB11F344B9}"/>
                </a:ext>
              </a:extLst>
            </p:cNvPr>
            <p:cNvGrpSpPr/>
            <p:nvPr userDrawn="1"/>
          </p:nvGrpSpPr>
          <p:grpSpPr>
            <a:xfrm>
              <a:off x="10499754" y="6374995"/>
              <a:ext cx="74948" cy="362489"/>
              <a:chOff x="11458342" y="5807359"/>
              <a:chExt cx="74948" cy="362489"/>
            </a:xfrm>
            <a:grpFill/>
          </p:grpSpPr>
          <p:sp>
            <p:nvSpPr>
              <p:cNvPr id="17" name="Freeform: Shape 16">
                <a:extLst>
                  <a:ext uri="{FF2B5EF4-FFF2-40B4-BE49-F238E27FC236}">
                    <a16:creationId xmlns:a16="http://schemas.microsoft.com/office/drawing/2014/main" id="{5D79B441-6FCE-440E-AEA3-24B9605AA604}"/>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E879D2F1-978A-4DF5-AEBC-32556EA29CBE}"/>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5E9875E9-9DCB-40E3-87F5-6C0601C93722}"/>
              </a:ext>
            </a:extLst>
          </p:cNvPr>
          <p:cNvSpPr>
            <a:spLocks noGrp="1"/>
          </p:cNvSpPr>
          <p:nvPr>
            <p:ph type="sldNum" sz="quarter" idx="37"/>
          </p:nvPr>
        </p:nvSpPr>
        <p:spPr/>
        <p:txBody>
          <a:bodyPr/>
          <a:lstStyle>
            <a:lvl1pPr>
              <a:defRPr>
                <a:solidFill>
                  <a:schemeClr val="bg1"/>
                </a:solidFill>
              </a:defRPr>
            </a:lvl1p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1802356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imary layout_Imag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2F14CF-5C02-4CF9-A3B4-9AF413EF22D0}"/>
              </a:ext>
            </a:extLst>
          </p:cNvPr>
          <p:cNvSpPr/>
          <p:nvPr userDrawn="1"/>
        </p:nvSpPr>
        <p:spPr>
          <a:xfrm>
            <a:off x="1"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55A283D9-7860-EA4E-A136-6C641694C90E}"/>
              </a:ext>
            </a:extLst>
          </p:cNvPr>
          <p:cNvSpPr>
            <a:spLocks noGrp="1"/>
          </p:cNvSpPr>
          <p:nvPr>
            <p:ph type="body" sz="quarter" idx="35"/>
          </p:nvPr>
        </p:nvSpPr>
        <p:spPr>
          <a:xfrm>
            <a:off x="6480174" y="647700"/>
            <a:ext cx="5376863" cy="5501397"/>
          </a:xfrm>
        </p:spPr>
        <p:txBody>
          <a:bodyPr>
            <a:noAutofit/>
          </a:bodyPr>
          <a:lstStyle>
            <a:lvl1pPr>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id="{8A278E45-C0A2-403F-BA3B-69B995BBA1C8}"/>
              </a:ext>
            </a:extLst>
          </p:cNvPr>
          <p:cNvGrpSpPr/>
          <p:nvPr userDrawn="1"/>
        </p:nvGrpSpPr>
        <p:grpSpPr>
          <a:xfrm>
            <a:off x="11454056" y="6354160"/>
            <a:ext cx="369644" cy="226799"/>
            <a:chOff x="10171675" y="6328233"/>
            <a:chExt cx="731163" cy="454938"/>
          </a:xfrm>
        </p:grpSpPr>
        <p:sp>
          <p:nvSpPr>
            <p:cNvPr id="14" name="Freeform: Shape 13">
              <a:extLst>
                <a:ext uri="{FF2B5EF4-FFF2-40B4-BE49-F238E27FC236}">
                  <a16:creationId xmlns:a16="http://schemas.microsoft.com/office/drawing/2014/main" id="{E6832E0A-D767-46C8-8379-B85DF0482969}"/>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5" name="Freeform: Shape 14">
              <a:extLst>
                <a:ext uri="{FF2B5EF4-FFF2-40B4-BE49-F238E27FC236}">
                  <a16:creationId xmlns:a16="http://schemas.microsoft.com/office/drawing/2014/main" id="{ED10B13F-2B36-490D-8738-A78BC77F347D}"/>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6" name="Group 15">
              <a:extLst>
                <a:ext uri="{FF2B5EF4-FFF2-40B4-BE49-F238E27FC236}">
                  <a16:creationId xmlns:a16="http://schemas.microsoft.com/office/drawing/2014/main" id="{8AEB39B5-C929-4811-A243-0DEC1124D1A7}"/>
                </a:ext>
              </a:extLst>
            </p:cNvPr>
            <p:cNvGrpSpPr/>
            <p:nvPr userDrawn="1"/>
          </p:nvGrpSpPr>
          <p:grpSpPr>
            <a:xfrm>
              <a:off x="10499754" y="6374995"/>
              <a:ext cx="74948" cy="362489"/>
              <a:chOff x="11458342" y="5807359"/>
              <a:chExt cx="74948" cy="362489"/>
            </a:xfrm>
          </p:grpSpPr>
          <p:sp>
            <p:nvSpPr>
              <p:cNvPr id="17" name="Freeform: Shape 16">
                <a:extLst>
                  <a:ext uri="{FF2B5EF4-FFF2-40B4-BE49-F238E27FC236}">
                    <a16:creationId xmlns:a16="http://schemas.microsoft.com/office/drawing/2014/main" id="{682C8E6F-9587-4692-8428-B13F99988110}"/>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7EB54011-D731-4F57-AB06-BC66E5ED515E}"/>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D48A1645-FFA6-4A6A-B22E-6517D1B6ED26}"/>
              </a:ext>
            </a:extLst>
          </p:cNvPr>
          <p:cNvSpPr>
            <a:spLocks noGrp="1"/>
          </p:cNvSpPr>
          <p:nvPr>
            <p:ph type="sldNum" sz="quarter" idx="36"/>
          </p:nvPr>
        </p:nvSpPr>
        <p:spPr/>
        <p:txBody>
          <a:bodyPr/>
          <a:lstStyle>
            <a:lvl1pPr>
              <a:defRPr>
                <a:solidFill>
                  <a:schemeClr val="bg1"/>
                </a:solidFill>
              </a:defRPr>
            </a:lvl1p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1442917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_7">
    <p:bg>
      <p:bgPr>
        <a:solidFill>
          <a:schemeClr val="accent3"/>
        </a:solidFill>
        <a:effectLst/>
      </p:bgPr>
    </p:bg>
    <p:spTree>
      <p:nvGrpSpPr>
        <p:cNvPr id="1" name=""/>
        <p:cNvGrpSpPr/>
        <p:nvPr/>
      </p:nvGrpSpPr>
      <p:grpSpPr>
        <a:xfrm>
          <a:off x="0" y="0"/>
          <a:ext cx="0" cy="0"/>
          <a:chOff x="0" y="0"/>
          <a:chExt cx="0" cy="0"/>
        </a:xfrm>
      </p:grpSpPr>
      <p:sp>
        <p:nvSpPr>
          <p:cNvPr id="11" name="Title 34">
            <a:extLst>
              <a:ext uri="{FF2B5EF4-FFF2-40B4-BE49-F238E27FC236}">
                <a16:creationId xmlns:a16="http://schemas.microsoft.com/office/drawing/2014/main" id="{41C2442B-DF0E-834A-A5F1-0367F052D0F8}"/>
              </a:ext>
            </a:extLst>
          </p:cNvPr>
          <p:cNvSpPr>
            <a:spLocks noGrp="1"/>
          </p:cNvSpPr>
          <p:nvPr>
            <p:ph type="title" hasCustomPrompt="1"/>
          </p:nvPr>
        </p:nvSpPr>
        <p:spPr>
          <a:xfrm>
            <a:off x="342000" y="1209368"/>
            <a:ext cx="11520000" cy="3516641"/>
          </a:xfrm>
          <a:prstGeom prst="rect">
            <a:avLst/>
          </a:prstGeom>
        </p:spPr>
        <p:txBody>
          <a:bodyPr tIns="0" rIns="0" bIns="0" anchor="ctr" anchorCtr="0">
            <a:noAutofit/>
          </a:bodyPr>
          <a:lstStyle>
            <a:lvl1pPr algn="l">
              <a:lnSpc>
                <a:spcPct val="100000"/>
              </a:lnSpc>
              <a:defRPr sz="5000" baseline="0">
                <a:solidFill>
                  <a:schemeClr val="bg1"/>
                </a:solidFill>
                <a:latin typeface="+mj-lt"/>
              </a:defRPr>
            </a:lvl1pPr>
          </a:lstStyle>
          <a:p>
            <a:r>
              <a:rPr lang="en-GB" dirty="0"/>
              <a:t>Headline goes here</a:t>
            </a:r>
            <a:endParaRPr lang="en-US" dirty="0"/>
          </a:p>
        </p:txBody>
      </p:sp>
      <p:cxnSp>
        <p:nvCxnSpPr>
          <p:cNvPr id="13" name="Straight Connector 12">
            <a:extLst>
              <a:ext uri="{FF2B5EF4-FFF2-40B4-BE49-F238E27FC236}">
                <a16:creationId xmlns:a16="http://schemas.microsoft.com/office/drawing/2014/main" id="{220A2ADB-67D4-A64F-A819-600F8E998E5C}"/>
              </a:ext>
            </a:extLst>
          </p:cNvPr>
          <p:cNvCxnSpPr>
            <a:cxnSpLocks/>
          </p:cNvCxnSpPr>
          <p:nvPr userDrawn="1"/>
        </p:nvCxnSpPr>
        <p:spPr>
          <a:xfrm>
            <a:off x="341999" y="1209368"/>
            <a:ext cx="115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5EB82DA-88A6-5842-AF15-239EBEBC9C95}"/>
              </a:ext>
            </a:extLst>
          </p:cNvPr>
          <p:cNvCxnSpPr>
            <a:cxnSpLocks/>
          </p:cNvCxnSpPr>
          <p:nvPr userDrawn="1"/>
        </p:nvCxnSpPr>
        <p:spPr>
          <a:xfrm>
            <a:off x="341999" y="4726014"/>
            <a:ext cx="115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B071DBD4-5CDB-5A40-BFB3-97351B81BE93}"/>
              </a:ext>
            </a:extLst>
          </p:cNvPr>
          <p:cNvSpPr>
            <a:spLocks noGrp="1"/>
          </p:cNvSpPr>
          <p:nvPr>
            <p:ph type="body" sz="half" idx="2" hasCustomPrompt="1"/>
          </p:nvPr>
        </p:nvSpPr>
        <p:spPr>
          <a:xfrm>
            <a:off x="342000" y="706265"/>
            <a:ext cx="11520000" cy="277000"/>
          </a:xfrm>
          <a:prstGeom prst="rect">
            <a:avLst/>
          </a:prstGeom>
        </p:spPr>
        <p:txBody>
          <a:bodyPr anchor="ctr" anchorCtr="0">
            <a:noAutofit/>
          </a:bodyPr>
          <a:lstStyle>
            <a:lvl1pPr marL="0" indent="0" algn="l">
              <a:buNone/>
              <a:defRPr sz="2000" cap="all"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Date 2022 | Location</a:t>
            </a:r>
          </a:p>
        </p:txBody>
      </p:sp>
      <p:sp>
        <p:nvSpPr>
          <p:cNvPr id="8" name="Text Placeholder 3">
            <a:extLst>
              <a:ext uri="{FF2B5EF4-FFF2-40B4-BE49-F238E27FC236}">
                <a16:creationId xmlns:a16="http://schemas.microsoft.com/office/drawing/2014/main" id="{D672A682-68B0-4288-91E8-A5D668CBD44B}"/>
              </a:ext>
            </a:extLst>
          </p:cNvPr>
          <p:cNvSpPr>
            <a:spLocks noGrp="1"/>
          </p:cNvSpPr>
          <p:nvPr>
            <p:ph type="body" sz="half" idx="10" hasCustomPrompt="1"/>
          </p:nvPr>
        </p:nvSpPr>
        <p:spPr>
          <a:xfrm>
            <a:off x="342000" y="4951631"/>
            <a:ext cx="11520000" cy="277000"/>
          </a:xfrm>
          <a:prstGeom prst="rect">
            <a:avLst/>
          </a:prstGeom>
        </p:spPr>
        <p:txBody>
          <a:bodyPr>
            <a:noAutofit/>
          </a:bodyPr>
          <a:lstStyle>
            <a:lvl1pPr marL="0" indent="0">
              <a:buNone/>
              <a:defRPr sz="2000" cap="all"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Name of </a:t>
            </a:r>
            <a:r>
              <a:rPr lang="en-GB" dirty="0" err="1"/>
              <a:t>presentEr</a:t>
            </a:r>
            <a:endParaRPr lang="en-GB" dirty="0"/>
          </a:p>
        </p:txBody>
      </p:sp>
      <p:grpSp>
        <p:nvGrpSpPr>
          <p:cNvPr id="18" name="Group 17">
            <a:extLst>
              <a:ext uri="{FF2B5EF4-FFF2-40B4-BE49-F238E27FC236}">
                <a16:creationId xmlns:a16="http://schemas.microsoft.com/office/drawing/2014/main" id="{CC795E15-A09B-4C72-9BED-4FA7208D907C}"/>
              </a:ext>
            </a:extLst>
          </p:cNvPr>
          <p:cNvGrpSpPr/>
          <p:nvPr userDrawn="1"/>
        </p:nvGrpSpPr>
        <p:grpSpPr>
          <a:xfrm>
            <a:off x="10430647" y="5978256"/>
            <a:ext cx="1404000" cy="612000"/>
            <a:chOff x="8946498" y="5965993"/>
            <a:chExt cx="1415115" cy="615782"/>
          </a:xfrm>
          <a:solidFill>
            <a:schemeClr val="bg1"/>
          </a:solidFill>
        </p:grpSpPr>
        <p:grpSp>
          <p:nvGrpSpPr>
            <p:cNvPr id="19" name="Group 18">
              <a:extLst>
                <a:ext uri="{FF2B5EF4-FFF2-40B4-BE49-F238E27FC236}">
                  <a16:creationId xmlns:a16="http://schemas.microsoft.com/office/drawing/2014/main" id="{C6B427CF-5E12-46F8-A153-DB6E0646EC70}"/>
                </a:ext>
              </a:extLst>
            </p:cNvPr>
            <p:cNvGrpSpPr/>
            <p:nvPr userDrawn="1"/>
          </p:nvGrpSpPr>
          <p:grpSpPr>
            <a:xfrm>
              <a:off x="9903814" y="5966170"/>
              <a:ext cx="286309" cy="176243"/>
              <a:chOff x="10171675" y="6328233"/>
              <a:chExt cx="731163" cy="454938"/>
            </a:xfrm>
            <a:grpFill/>
          </p:grpSpPr>
          <p:sp>
            <p:nvSpPr>
              <p:cNvPr id="40" name="Freeform: Shape 39">
                <a:extLst>
                  <a:ext uri="{FF2B5EF4-FFF2-40B4-BE49-F238E27FC236}">
                    <a16:creationId xmlns:a16="http://schemas.microsoft.com/office/drawing/2014/main" id="{668EDF31-84BB-4E5A-9FC6-373024FD658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1" name="Freeform: Shape 40">
                <a:extLst>
                  <a:ext uri="{FF2B5EF4-FFF2-40B4-BE49-F238E27FC236}">
                    <a16:creationId xmlns:a16="http://schemas.microsoft.com/office/drawing/2014/main" id="{3CF828D5-19CF-4BF2-AEAF-F90881A04A1D}"/>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42" name="Group 41">
                <a:extLst>
                  <a:ext uri="{FF2B5EF4-FFF2-40B4-BE49-F238E27FC236}">
                    <a16:creationId xmlns:a16="http://schemas.microsoft.com/office/drawing/2014/main" id="{6D02A229-7AEE-4F5E-9CC3-177D7806598E}"/>
                  </a:ext>
                </a:extLst>
              </p:cNvPr>
              <p:cNvGrpSpPr/>
              <p:nvPr userDrawn="1"/>
            </p:nvGrpSpPr>
            <p:grpSpPr>
              <a:xfrm>
                <a:off x="10499754" y="6374995"/>
                <a:ext cx="74948" cy="362489"/>
                <a:chOff x="11458342" y="5807359"/>
                <a:chExt cx="74948" cy="362489"/>
              </a:xfrm>
              <a:grpFill/>
            </p:grpSpPr>
            <p:sp>
              <p:nvSpPr>
                <p:cNvPr id="43" name="Freeform: Shape 42">
                  <a:extLst>
                    <a:ext uri="{FF2B5EF4-FFF2-40B4-BE49-F238E27FC236}">
                      <a16:creationId xmlns:a16="http://schemas.microsoft.com/office/drawing/2014/main" id="{F5002E11-53D7-49F2-9DD5-413E8BBEACE9}"/>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44" name="Freeform: Shape 43">
                  <a:extLst>
                    <a:ext uri="{FF2B5EF4-FFF2-40B4-BE49-F238E27FC236}">
                      <a16:creationId xmlns:a16="http://schemas.microsoft.com/office/drawing/2014/main" id="{FC2D5CEF-EB16-480B-A714-1BC2D87B0D3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grpSp>
          <p:nvGrpSpPr>
            <p:cNvPr id="20" name="Graphic 7">
              <a:extLst>
                <a:ext uri="{FF2B5EF4-FFF2-40B4-BE49-F238E27FC236}">
                  <a16:creationId xmlns:a16="http://schemas.microsoft.com/office/drawing/2014/main" id="{9F6F1508-F367-45E3-BF87-DC89889D9F6F}"/>
                </a:ext>
              </a:extLst>
            </p:cNvPr>
            <p:cNvGrpSpPr/>
            <p:nvPr userDrawn="1"/>
          </p:nvGrpSpPr>
          <p:grpSpPr>
            <a:xfrm>
              <a:off x="8946498" y="5965993"/>
              <a:ext cx="1415115" cy="615782"/>
              <a:chOff x="10413874" y="5284380"/>
              <a:chExt cx="1404005" cy="610947"/>
            </a:xfrm>
            <a:grpFill/>
          </p:grpSpPr>
          <p:sp>
            <p:nvSpPr>
              <p:cNvPr id="21" name="Freeform: Shape 20">
                <a:extLst>
                  <a:ext uri="{FF2B5EF4-FFF2-40B4-BE49-F238E27FC236}">
                    <a16:creationId xmlns:a16="http://schemas.microsoft.com/office/drawing/2014/main" id="{6172D965-CB36-4A6C-B74E-69C6BDA913D3}"/>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E697C76F-39BB-4A4F-BBAF-CE4B0549A2AC}"/>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9B0B171F-4BA7-4BB4-9084-633D7CDAE42F}"/>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074717A0-E0C4-4401-A4D9-CF56337AB522}"/>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E021DB9B-A1E0-4944-9C01-3D8EBFDE726D}"/>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7AD17BE1-FA6A-49C4-8DFC-E5C64FEC2B8A}"/>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C0A84BDE-94E3-494E-B443-72A7C111AA95}"/>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C150F9B5-D8CA-43C2-A7C5-B6F46C86B986}"/>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9F941066-24EA-477C-BF98-0224A226C905}"/>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5BCE333A-383B-48A5-AA80-1D495CD1528D}"/>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48B368A2-280C-4077-81D3-E1171C7C6DCE}"/>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EA04F3B6-ACC5-4725-B772-A1FBB8DB13F5}"/>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FA022939-EF40-4C41-86C2-94EDC50E0CA1}"/>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D3500B0E-0F82-4344-8C8E-35C64DF1000B}"/>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5E72C7F3-561A-49A5-8910-DF9A62941672}"/>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DA95AE14-C995-4572-AB00-5080E13402E2}"/>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F876C5FF-FD25-4AAE-B857-72156FF579F5}"/>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494918EF-AB08-427A-851D-EDCD4438C5CF}"/>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B103AAD6-5727-40DD-B3DB-FF7D60450044}"/>
                  </a:ext>
                </a:extLst>
              </p:cNvPr>
              <p:cNvSpPr/>
              <p:nvPr/>
            </p:nvSpPr>
            <p:spPr>
              <a:xfrm>
                <a:off x="10417494" y="5703875"/>
                <a:ext cx="1396745" cy="191452"/>
              </a:xfrm>
              <a:custGeom>
                <a:avLst/>
                <a:gdLst>
                  <a:gd name="connsiteX0" fmla="*/ 1249105 w 1396745"/>
                  <a:gd name="connsiteY0" fmla="*/ 73244 h 191452"/>
                  <a:gd name="connsiteX1" fmla="*/ 1277680 w 1396745"/>
                  <a:gd name="connsiteY1" fmla="*/ 73244 h 191452"/>
                  <a:gd name="connsiteX2" fmla="*/ 1277680 w 1396745"/>
                  <a:gd name="connsiteY2" fmla="*/ 112583 h 191452"/>
                  <a:gd name="connsiteX3" fmla="*/ 1249105 w 1396745"/>
                  <a:gd name="connsiteY3" fmla="*/ 112583 h 191452"/>
                  <a:gd name="connsiteX4" fmla="*/ 1391980 w 1396745"/>
                  <a:gd name="connsiteY4" fmla="*/ 26762 h 191452"/>
                  <a:gd name="connsiteX5" fmla="*/ 1383979 w 1396745"/>
                  <a:gd name="connsiteY5" fmla="*/ 9903 h 191452"/>
                  <a:gd name="connsiteX6" fmla="*/ 1347117 w 1396745"/>
                  <a:gd name="connsiteY6" fmla="*/ 18285 h 191452"/>
                  <a:gd name="connsiteX7" fmla="*/ 1311779 w 1396745"/>
                  <a:gd name="connsiteY7" fmla="*/ 21143 h 191452"/>
                  <a:gd name="connsiteX8" fmla="*/ 1312541 w 1396745"/>
                  <a:gd name="connsiteY8" fmla="*/ 68768 h 191452"/>
                  <a:gd name="connsiteX9" fmla="*/ 1310541 w 1396745"/>
                  <a:gd name="connsiteY9" fmla="*/ 110868 h 191452"/>
                  <a:gd name="connsiteX10" fmla="*/ 1301016 w 1396745"/>
                  <a:gd name="connsiteY10" fmla="*/ 148968 h 191452"/>
                  <a:gd name="connsiteX11" fmla="*/ 1279394 w 1396745"/>
                  <a:gd name="connsiteY11" fmla="*/ 179067 h 191452"/>
                  <a:gd name="connsiteX12" fmla="*/ 1293015 w 1396745"/>
                  <a:gd name="connsiteY12" fmla="*/ 188592 h 191452"/>
                  <a:gd name="connsiteX13" fmla="*/ 1309874 w 1396745"/>
                  <a:gd name="connsiteY13" fmla="*/ 164589 h 191452"/>
                  <a:gd name="connsiteX14" fmla="*/ 1320542 w 1396745"/>
                  <a:gd name="connsiteY14" fmla="*/ 134300 h 191452"/>
                  <a:gd name="connsiteX15" fmla="*/ 1326924 w 1396745"/>
                  <a:gd name="connsiteY15" fmla="*/ 84103 h 191452"/>
                  <a:gd name="connsiteX16" fmla="*/ 1356642 w 1396745"/>
                  <a:gd name="connsiteY16" fmla="*/ 84103 h 191452"/>
                  <a:gd name="connsiteX17" fmla="*/ 1356642 w 1396745"/>
                  <a:gd name="connsiteY17" fmla="*/ 155540 h 191452"/>
                  <a:gd name="connsiteX18" fmla="*/ 1355785 w 1396745"/>
                  <a:gd name="connsiteY18" fmla="*/ 184115 h 191452"/>
                  <a:gd name="connsiteX19" fmla="*/ 1372644 w 1396745"/>
                  <a:gd name="connsiteY19" fmla="*/ 184115 h 191452"/>
                  <a:gd name="connsiteX20" fmla="*/ 1371882 w 1396745"/>
                  <a:gd name="connsiteY20" fmla="*/ 155540 h 191452"/>
                  <a:gd name="connsiteX21" fmla="*/ 1371882 w 1396745"/>
                  <a:gd name="connsiteY21" fmla="*/ 84103 h 191452"/>
                  <a:gd name="connsiteX22" fmla="*/ 1396742 w 1396745"/>
                  <a:gd name="connsiteY22" fmla="*/ 84960 h 191452"/>
                  <a:gd name="connsiteX23" fmla="*/ 1396742 w 1396745"/>
                  <a:gd name="connsiteY23" fmla="*/ 70863 h 191452"/>
                  <a:gd name="connsiteX24" fmla="*/ 1372644 w 1396745"/>
                  <a:gd name="connsiteY24" fmla="*/ 71720 h 191452"/>
                  <a:gd name="connsiteX25" fmla="*/ 1326924 w 1396745"/>
                  <a:gd name="connsiteY25" fmla="*/ 71720 h 191452"/>
                  <a:gd name="connsiteX26" fmla="*/ 1326924 w 1396745"/>
                  <a:gd name="connsiteY26" fmla="*/ 33620 h 191452"/>
                  <a:gd name="connsiteX27" fmla="*/ 1365024 w 1396745"/>
                  <a:gd name="connsiteY27" fmla="*/ 30001 h 191452"/>
                  <a:gd name="connsiteX28" fmla="*/ 1391504 w 1396745"/>
                  <a:gd name="connsiteY28" fmla="*/ 27239 h 191452"/>
                  <a:gd name="connsiteX29" fmla="*/ 1298444 w 1396745"/>
                  <a:gd name="connsiteY29" fmla="*/ 26381 h 191452"/>
                  <a:gd name="connsiteX30" fmla="*/ 1289681 w 1396745"/>
                  <a:gd name="connsiteY30" fmla="*/ 10379 h 191452"/>
                  <a:gd name="connsiteX31" fmla="*/ 1232531 w 1396745"/>
                  <a:gd name="connsiteY31" fmla="*/ 22381 h 191452"/>
                  <a:gd name="connsiteX32" fmla="*/ 1233293 w 1396745"/>
                  <a:gd name="connsiteY32" fmla="*/ 83341 h 191452"/>
                  <a:gd name="connsiteX33" fmla="*/ 1230436 w 1396745"/>
                  <a:gd name="connsiteY33" fmla="*/ 135538 h 191452"/>
                  <a:gd name="connsiteX34" fmla="*/ 1214815 w 1396745"/>
                  <a:gd name="connsiteY34" fmla="*/ 178019 h 191452"/>
                  <a:gd name="connsiteX35" fmla="*/ 1229293 w 1396745"/>
                  <a:gd name="connsiteY35" fmla="*/ 186116 h 191452"/>
                  <a:gd name="connsiteX36" fmla="*/ 1242152 w 1396745"/>
                  <a:gd name="connsiteY36" fmla="*/ 155636 h 191452"/>
                  <a:gd name="connsiteX37" fmla="*/ 1247771 w 1396745"/>
                  <a:gd name="connsiteY37" fmla="*/ 127061 h 191452"/>
                  <a:gd name="connsiteX38" fmla="*/ 1291872 w 1396745"/>
                  <a:gd name="connsiteY38" fmla="*/ 127061 h 191452"/>
                  <a:gd name="connsiteX39" fmla="*/ 1291015 w 1396745"/>
                  <a:gd name="connsiteY39" fmla="*/ 98486 h 191452"/>
                  <a:gd name="connsiteX40" fmla="*/ 1291872 w 1396745"/>
                  <a:gd name="connsiteY40" fmla="*/ 61624 h 191452"/>
                  <a:gd name="connsiteX41" fmla="*/ 1248533 w 1396745"/>
                  <a:gd name="connsiteY41" fmla="*/ 61624 h 191452"/>
                  <a:gd name="connsiteX42" fmla="*/ 1248533 w 1396745"/>
                  <a:gd name="connsiteY42" fmla="*/ 33049 h 191452"/>
                  <a:gd name="connsiteX43" fmla="*/ 1298254 w 1396745"/>
                  <a:gd name="connsiteY43" fmla="*/ 26572 h 191452"/>
                  <a:gd name="connsiteX44" fmla="*/ 1111183 w 1396745"/>
                  <a:gd name="connsiteY44" fmla="*/ 65910 h 191452"/>
                  <a:gd name="connsiteX45" fmla="*/ 1082608 w 1396745"/>
                  <a:gd name="connsiteY45" fmla="*/ 35430 h 191452"/>
                  <a:gd name="connsiteX46" fmla="*/ 1142806 w 1396745"/>
                  <a:gd name="connsiteY46" fmla="*/ 35430 h 191452"/>
                  <a:gd name="connsiteX47" fmla="*/ 1111469 w 1396745"/>
                  <a:gd name="connsiteY47" fmla="*/ 65910 h 191452"/>
                  <a:gd name="connsiteX48" fmla="*/ 1072226 w 1396745"/>
                  <a:gd name="connsiteY48" fmla="*/ 116488 h 191452"/>
                  <a:gd name="connsiteX49" fmla="*/ 1036126 w 1396745"/>
                  <a:gd name="connsiteY49" fmla="*/ 115631 h 191452"/>
                  <a:gd name="connsiteX50" fmla="*/ 1036126 w 1396745"/>
                  <a:gd name="connsiteY50" fmla="*/ 130109 h 191452"/>
                  <a:gd name="connsiteX51" fmla="*/ 1071368 w 1396745"/>
                  <a:gd name="connsiteY51" fmla="*/ 128489 h 191452"/>
                  <a:gd name="connsiteX52" fmla="*/ 1089847 w 1396745"/>
                  <a:gd name="connsiteY52" fmla="*/ 128489 h 191452"/>
                  <a:gd name="connsiteX53" fmla="*/ 1060129 w 1396745"/>
                  <a:gd name="connsiteY53" fmla="*/ 162970 h 191452"/>
                  <a:gd name="connsiteX54" fmla="*/ 1020028 w 1396745"/>
                  <a:gd name="connsiteY54" fmla="*/ 175067 h 191452"/>
                  <a:gd name="connsiteX55" fmla="*/ 1031554 w 1396745"/>
                  <a:gd name="connsiteY55" fmla="*/ 191450 h 191452"/>
                  <a:gd name="connsiteX56" fmla="*/ 1074893 w 1396745"/>
                  <a:gd name="connsiteY56" fmla="*/ 172400 h 191452"/>
                  <a:gd name="connsiteX57" fmla="*/ 1106611 w 1396745"/>
                  <a:gd name="connsiteY57" fmla="*/ 127442 h 191452"/>
                  <a:gd name="connsiteX58" fmla="*/ 1155569 w 1396745"/>
                  <a:gd name="connsiteY58" fmla="*/ 127442 h 191452"/>
                  <a:gd name="connsiteX59" fmla="*/ 1153093 w 1396745"/>
                  <a:gd name="connsiteY59" fmla="*/ 157922 h 191452"/>
                  <a:gd name="connsiteX60" fmla="*/ 1146711 w 1396745"/>
                  <a:gd name="connsiteY60" fmla="*/ 166780 h 191452"/>
                  <a:gd name="connsiteX61" fmla="*/ 1118136 w 1396745"/>
                  <a:gd name="connsiteY61" fmla="*/ 168399 h 191452"/>
                  <a:gd name="connsiteX62" fmla="*/ 1126137 w 1396745"/>
                  <a:gd name="connsiteY62" fmla="*/ 186020 h 191452"/>
                  <a:gd name="connsiteX63" fmla="*/ 1156617 w 1396745"/>
                  <a:gd name="connsiteY63" fmla="*/ 181258 h 191452"/>
                  <a:gd name="connsiteX64" fmla="*/ 1168333 w 1396745"/>
                  <a:gd name="connsiteY64" fmla="*/ 164399 h 191452"/>
                  <a:gd name="connsiteX65" fmla="*/ 1171095 w 1396745"/>
                  <a:gd name="connsiteY65" fmla="*/ 137443 h 191452"/>
                  <a:gd name="connsiteX66" fmla="*/ 1172714 w 1396745"/>
                  <a:gd name="connsiteY66" fmla="*/ 115440 h 191452"/>
                  <a:gd name="connsiteX67" fmla="*/ 1107754 w 1396745"/>
                  <a:gd name="connsiteY67" fmla="*/ 115440 h 191452"/>
                  <a:gd name="connsiteX68" fmla="*/ 1112993 w 1396745"/>
                  <a:gd name="connsiteY68" fmla="*/ 96200 h 191452"/>
                  <a:gd name="connsiteX69" fmla="*/ 1093943 w 1396745"/>
                  <a:gd name="connsiteY69" fmla="*/ 93818 h 191452"/>
                  <a:gd name="connsiteX70" fmla="*/ 1092323 w 1396745"/>
                  <a:gd name="connsiteY70" fmla="*/ 116297 h 191452"/>
                  <a:gd name="connsiteX71" fmla="*/ 1093943 w 1396745"/>
                  <a:gd name="connsiteY71" fmla="*/ 9903 h 191452"/>
                  <a:gd name="connsiteX72" fmla="*/ 1074893 w 1396745"/>
                  <a:gd name="connsiteY72" fmla="*/ 1045 h 191452"/>
                  <a:gd name="connsiteX73" fmla="*/ 1059653 w 1396745"/>
                  <a:gd name="connsiteY73" fmla="*/ 28763 h 191452"/>
                  <a:gd name="connsiteX74" fmla="*/ 1027268 w 1396745"/>
                  <a:gd name="connsiteY74" fmla="*/ 59624 h 191452"/>
                  <a:gd name="connsiteX75" fmla="*/ 1041650 w 1396745"/>
                  <a:gd name="connsiteY75" fmla="*/ 69149 h 191452"/>
                  <a:gd name="connsiteX76" fmla="*/ 1070225 w 1396745"/>
                  <a:gd name="connsiteY76" fmla="*/ 40574 h 191452"/>
                  <a:gd name="connsiteX77" fmla="*/ 1098800 w 1396745"/>
                  <a:gd name="connsiteY77" fmla="*/ 73530 h 191452"/>
                  <a:gd name="connsiteX78" fmla="*/ 1054700 w 1396745"/>
                  <a:gd name="connsiteY78" fmla="*/ 87151 h 191452"/>
                  <a:gd name="connsiteX79" fmla="*/ 1014599 w 1396745"/>
                  <a:gd name="connsiteY79" fmla="*/ 92009 h 191452"/>
                  <a:gd name="connsiteX80" fmla="*/ 1024124 w 1396745"/>
                  <a:gd name="connsiteY80" fmla="*/ 108773 h 191452"/>
                  <a:gd name="connsiteX81" fmla="*/ 1064987 w 1396745"/>
                  <a:gd name="connsiteY81" fmla="*/ 100010 h 191452"/>
                  <a:gd name="connsiteX82" fmla="*/ 1111564 w 1396745"/>
                  <a:gd name="connsiteY82" fmla="*/ 82293 h 191452"/>
                  <a:gd name="connsiteX83" fmla="*/ 1147664 w 1396745"/>
                  <a:gd name="connsiteY83" fmla="*/ 97628 h 191452"/>
                  <a:gd name="connsiteX84" fmla="*/ 1191764 w 1396745"/>
                  <a:gd name="connsiteY84" fmla="*/ 105629 h 191452"/>
                  <a:gd name="connsiteX85" fmla="*/ 1200623 w 1396745"/>
                  <a:gd name="connsiteY85" fmla="*/ 88770 h 191452"/>
                  <a:gd name="connsiteX86" fmla="*/ 1154903 w 1396745"/>
                  <a:gd name="connsiteY86" fmla="*/ 84389 h 191452"/>
                  <a:gd name="connsiteX87" fmla="*/ 1124423 w 1396745"/>
                  <a:gd name="connsiteY87" fmla="*/ 73530 h 191452"/>
                  <a:gd name="connsiteX88" fmla="*/ 1153664 w 1396745"/>
                  <a:gd name="connsiteY88" fmla="*/ 47813 h 191452"/>
                  <a:gd name="connsiteX89" fmla="*/ 1172714 w 1396745"/>
                  <a:gd name="connsiteY89" fmla="*/ 22190 h 191452"/>
                  <a:gd name="connsiteX90" fmla="*/ 1083656 w 1396745"/>
                  <a:gd name="connsiteY90" fmla="*/ 22190 h 191452"/>
                  <a:gd name="connsiteX91" fmla="*/ 1093943 w 1396745"/>
                  <a:gd name="connsiteY91" fmla="*/ 9903 h 191452"/>
                  <a:gd name="connsiteX92" fmla="*/ 909443 w 1396745"/>
                  <a:gd name="connsiteY92" fmla="*/ 106201 h 191452"/>
                  <a:gd name="connsiteX93" fmla="*/ 952782 w 1396745"/>
                  <a:gd name="connsiteY93" fmla="*/ 106201 h 191452"/>
                  <a:gd name="connsiteX94" fmla="*/ 952782 w 1396745"/>
                  <a:gd name="connsiteY94" fmla="*/ 117440 h 191452"/>
                  <a:gd name="connsiteX95" fmla="*/ 909443 w 1396745"/>
                  <a:gd name="connsiteY95" fmla="*/ 117440 h 191452"/>
                  <a:gd name="connsiteX96" fmla="*/ 909443 w 1396745"/>
                  <a:gd name="connsiteY96" fmla="*/ 130204 h 191452"/>
                  <a:gd name="connsiteX97" fmla="*/ 952782 w 1396745"/>
                  <a:gd name="connsiteY97" fmla="*/ 130204 h 191452"/>
                  <a:gd name="connsiteX98" fmla="*/ 952782 w 1396745"/>
                  <a:gd name="connsiteY98" fmla="*/ 142301 h 191452"/>
                  <a:gd name="connsiteX99" fmla="*/ 909443 w 1396745"/>
                  <a:gd name="connsiteY99" fmla="*/ 142301 h 191452"/>
                  <a:gd name="connsiteX100" fmla="*/ 854103 w 1396745"/>
                  <a:gd name="connsiteY100" fmla="*/ 54004 h 191452"/>
                  <a:gd name="connsiteX101" fmla="*/ 895061 w 1396745"/>
                  <a:gd name="connsiteY101" fmla="*/ 54004 h 191452"/>
                  <a:gd name="connsiteX102" fmla="*/ 895061 w 1396745"/>
                  <a:gd name="connsiteY102" fmla="*/ 70101 h 191452"/>
                  <a:gd name="connsiteX103" fmla="*/ 854103 w 1396745"/>
                  <a:gd name="connsiteY103" fmla="*/ 70101 h 191452"/>
                  <a:gd name="connsiteX104" fmla="*/ 909443 w 1396745"/>
                  <a:gd name="connsiteY104" fmla="*/ 54004 h 191452"/>
                  <a:gd name="connsiteX105" fmla="*/ 951068 w 1396745"/>
                  <a:gd name="connsiteY105" fmla="*/ 54004 h 191452"/>
                  <a:gd name="connsiteX106" fmla="*/ 951068 w 1396745"/>
                  <a:gd name="connsiteY106" fmla="*/ 70101 h 191452"/>
                  <a:gd name="connsiteX107" fmla="*/ 909443 w 1396745"/>
                  <a:gd name="connsiteY107" fmla="*/ 70101 h 191452"/>
                  <a:gd name="connsiteX108" fmla="*/ 968022 w 1396745"/>
                  <a:gd name="connsiteY108" fmla="*/ 117440 h 191452"/>
                  <a:gd name="connsiteX109" fmla="*/ 968879 w 1396745"/>
                  <a:gd name="connsiteY109" fmla="*/ 93342 h 191452"/>
                  <a:gd name="connsiteX110" fmla="*/ 909443 w 1396745"/>
                  <a:gd name="connsiteY110" fmla="*/ 93342 h 191452"/>
                  <a:gd name="connsiteX111" fmla="*/ 909443 w 1396745"/>
                  <a:gd name="connsiteY111" fmla="*/ 82865 h 191452"/>
                  <a:gd name="connsiteX112" fmla="*/ 967260 w 1396745"/>
                  <a:gd name="connsiteY112" fmla="*/ 82865 h 191452"/>
                  <a:gd name="connsiteX113" fmla="*/ 966403 w 1396745"/>
                  <a:gd name="connsiteY113" fmla="*/ 61243 h 191452"/>
                  <a:gd name="connsiteX114" fmla="*/ 967260 w 1396745"/>
                  <a:gd name="connsiteY114" fmla="*/ 41145 h 191452"/>
                  <a:gd name="connsiteX115" fmla="*/ 909443 w 1396745"/>
                  <a:gd name="connsiteY115" fmla="*/ 41145 h 191452"/>
                  <a:gd name="connsiteX116" fmla="*/ 909443 w 1396745"/>
                  <a:gd name="connsiteY116" fmla="*/ 30001 h 191452"/>
                  <a:gd name="connsiteX117" fmla="*/ 964022 w 1396745"/>
                  <a:gd name="connsiteY117" fmla="*/ 30001 h 191452"/>
                  <a:gd name="connsiteX118" fmla="*/ 992597 w 1396745"/>
                  <a:gd name="connsiteY118" fmla="*/ 30763 h 191452"/>
                  <a:gd name="connsiteX119" fmla="*/ 992597 w 1396745"/>
                  <a:gd name="connsiteY119" fmla="*/ 16285 h 191452"/>
                  <a:gd name="connsiteX120" fmla="*/ 964022 w 1396745"/>
                  <a:gd name="connsiteY120" fmla="*/ 17142 h 191452"/>
                  <a:gd name="connsiteX121" fmla="*/ 909443 w 1396745"/>
                  <a:gd name="connsiteY121" fmla="*/ 17142 h 191452"/>
                  <a:gd name="connsiteX122" fmla="*/ 910301 w 1396745"/>
                  <a:gd name="connsiteY122" fmla="*/ 2664 h 191452"/>
                  <a:gd name="connsiteX123" fmla="*/ 893918 w 1396745"/>
                  <a:gd name="connsiteY123" fmla="*/ 2664 h 191452"/>
                  <a:gd name="connsiteX124" fmla="*/ 894775 w 1396745"/>
                  <a:gd name="connsiteY124" fmla="*/ 17142 h 191452"/>
                  <a:gd name="connsiteX125" fmla="*/ 837244 w 1396745"/>
                  <a:gd name="connsiteY125" fmla="*/ 17142 h 191452"/>
                  <a:gd name="connsiteX126" fmla="*/ 814003 w 1396745"/>
                  <a:gd name="connsiteY126" fmla="*/ 16285 h 191452"/>
                  <a:gd name="connsiteX127" fmla="*/ 814003 w 1396745"/>
                  <a:gd name="connsiteY127" fmla="*/ 30763 h 191452"/>
                  <a:gd name="connsiteX128" fmla="*/ 838101 w 1396745"/>
                  <a:gd name="connsiteY128" fmla="*/ 30001 h 191452"/>
                  <a:gd name="connsiteX129" fmla="*/ 895251 w 1396745"/>
                  <a:gd name="connsiteY129" fmla="*/ 30001 h 191452"/>
                  <a:gd name="connsiteX130" fmla="*/ 895251 w 1396745"/>
                  <a:gd name="connsiteY130" fmla="*/ 41145 h 191452"/>
                  <a:gd name="connsiteX131" fmla="*/ 839053 w 1396745"/>
                  <a:gd name="connsiteY131" fmla="*/ 41145 h 191452"/>
                  <a:gd name="connsiteX132" fmla="*/ 839911 w 1396745"/>
                  <a:gd name="connsiteY132" fmla="*/ 61243 h 191452"/>
                  <a:gd name="connsiteX133" fmla="*/ 839053 w 1396745"/>
                  <a:gd name="connsiteY133" fmla="*/ 82865 h 191452"/>
                  <a:gd name="connsiteX134" fmla="*/ 895251 w 1396745"/>
                  <a:gd name="connsiteY134" fmla="*/ 82865 h 191452"/>
                  <a:gd name="connsiteX135" fmla="*/ 895251 w 1396745"/>
                  <a:gd name="connsiteY135" fmla="*/ 93342 h 191452"/>
                  <a:gd name="connsiteX136" fmla="*/ 848483 w 1396745"/>
                  <a:gd name="connsiteY136" fmla="*/ 93342 h 191452"/>
                  <a:gd name="connsiteX137" fmla="*/ 829433 w 1396745"/>
                  <a:gd name="connsiteY137" fmla="*/ 92580 h 191452"/>
                  <a:gd name="connsiteX138" fmla="*/ 829433 w 1396745"/>
                  <a:gd name="connsiteY138" fmla="*/ 106963 h 191452"/>
                  <a:gd name="connsiteX139" fmla="*/ 848483 w 1396745"/>
                  <a:gd name="connsiteY139" fmla="*/ 106201 h 191452"/>
                  <a:gd name="connsiteX140" fmla="*/ 895061 w 1396745"/>
                  <a:gd name="connsiteY140" fmla="*/ 106201 h 191452"/>
                  <a:gd name="connsiteX141" fmla="*/ 895061 w 1396745"/>
                  <a:gd name="connsiteY141" fmla="*/ 117440 h 191452"/>
                  <a:gd name="connsiteX142" fmla="*/ 834863 w 1396745"/>
                  <a:gd name="connsiteY142" fmla="*/ 117440 h 191452"/>
                  <a:gd name="connsiteX143" fmla="*/ 814765 w 1396745"/>
                  <a:gd name="connsiteY143" fmla="*/ 116583 h 191452"/>
                  <a:gd name="connsiteX144" fmla="*/ 814765 w 1396745"/>
                  <a:gd name="connsiteY144" fmla="*/ 131061 h 191452"/>
                  <a:gd name="connsiteX145" fmla="*/ 834863 w 1396745"/>
                  <a:gd name="connsiteY145" fmla="*/ 130204 h 191452"/>
                  <a:gd name="connsiteX146" fmla="*/ 895061 w 1396745"/>
                  <a:gd name="connsiteY146" fmla="*/ 130204 h 191452"/>
                  <a:gd name="connsiteX147" fmla="*/ 895061 w 1396745"/>
                  <a:gd name="connsiteY147" fmla="*/ 142301 h 191452"/>
                  <a:gd name="connsiteX148" fmla="*/ 850103 w 1396745"/>
                  <a:gd name="connsiteY148" fmla="*/ 142301 h 191452"/>
                  <a:gd name="connsiteX149" fmla="*/ 829243 w 1396745"/>
                  <a:gd name="connsiteY149" fmla="*/ 141443 h 191452"/>
                  <a:gd name="connsiteX150" fmla="*/ 829243 w 1396745"/>
                  <a:gd name="connsiteY150" fmla="*/ 155921 h 191452"/>
                  <a:gd name="connsiteX151" fmla="*/ 850103 w 1396745"/>
                  <a:gd name="connsiteY151" fmla="*/ 155159 h 191452"/>
                  <a:gd name="connsiteX152" fmla="*/ 895061 w 1396745"/>
                  <a:gd name="connsiteY152" fmla="*/ 155159 h 191452"/>
                  <a:gd name="connsiteX153" fmla="*/ 895061 w 1396745"/>
                  <a:gd name="connsiteY153" fmla="*/ 165542 h 191452"/>
                  <a:gd name="connsiteX154" fmla="*/ 890203 w 1396745"/>
                  <a:gd name="connsiteY154" fmla="*/ 170399 h 191452"/>
                  <a:gd name="connsiteX155" fmla="*/ 871153 w 1396745"/>
                  <a:gd name="connsiteY155" fmla="*/ 171161 h 191452"/>
                  <a:gd name="connsiteX156" fmla="*/ 879154 w 1396745"/>
                  <a:gd name="connsiteY156" fmla="*/ 188783 h 191452"/>
                  <a:gd name="connsiteX157" fmla="*/ 902871 w 1396745"/>
                  <a:gd name="connsiteY157" fmla="*/ 183163 h 191452"/>
                  <a:gd name="connsiteX158" fmla="*/ 909634 w 1396745"/>
                  <a:gd name="connsiteY158" fmla="*/ 170399 h 191452"/>
                  <a:gd name="connsiteX159" fmla="*/ 909634 w 1396745"/>
                  <a:gd name="connsiteY159" fmla="*/ 155159 h 191452"/>
                  <a:gd name="connsiteX160" fmla="*/ 952972 w 1396745"/>
                  <a:gd name="connsiteY160" fmla="*/ 155159 h 191452"/>
                  <a:gd name="connsiteX161" fmla="*/ 952972 w 1396745"/>
                  <a:gd name="connsiteY161" fmla="*/ 162875 h 191452"/>
                  <a:gd name="connsiteX162" fmla="*/ 969070 w 1396745"/>
                  <a:gd name="connsiteY162" fmla="*/ 162875 h 191452"/>
                  <a:gd name="connsiteX163" fmla="*/ 968213 w 1396745"/>
                  <a:gd name="connsiteY163" fmla="*/ 129918 h 191452"/>
                  <a:gd name="connsiteX164" fmla="*/ 994692 w 1396745"/>
                  <a:gd name="connsiteY164" fmla="*/ 130775 h 191452"/>
                  <a:gd name="connsiteX165" fmla="*/ 994692 w 1396745"/>
                  <a:gd name="connsiteY165" fmla="*/ 116583 h 191452"/>
                  <a:gd name="connsiteX166" fmla="*/ 968213 w 1396745"/>
                  <a:gd name="connsiteY166" fmla="*/ 117440 h 191452"/>
                  <a:gd name="connsiteX167" fmla="*/ 631980 w 1396745"/>
                  <a:gd name="connsiteY167" fmla="*/ 25143 h 191452"/>
                  <a:gd name="connsiteX168" fmla="*/ 614168 w 1396745"/>
                  <a:gd name="connsiteY168" fmla="*/ 25143 h 191452"/>
                  <a:gd name="connsiteX169" fmla="*/ 614930 w 1396745"/>
                  <a:gd name="connsiteY169" fmla="*/ 43622 h 191452"/>
                  <a:gd name="connsiteX170" fmla="*/ 614930 w 1396745"/>
                  <a:gd name="connsiteY170" fmla="*/ 115250 h 191452"/>
                  <a:gd name="connsiteX171" fmla="*/ 614168 w 1396745"/>
                  <a:gd name="connsiteY171" fmla="*/ 141729 h 191452"/>
                  <a:gd name="connsiteX172" fmla="*/ 630932 w 1396745"/>
                  <a:gd name="connsiteY172" fmla="*/ 141729 h 191452"/>
                  <a:gd name="connsiteX173" fmla="*/ 630170 w 1396745"/>
                  <a:gd name="connsiteY173" fmla="*/ 114488 h 191452"/>
                  <a:gd name="connsiteX174" fmla="*/ 630170 w 1396745"/>
                  <a:gd name="connsiteY174" fmla="*/ 44384 h 191452"/>
                  <a:gd name="connsiteX175" fmla="*/ 631790 w 1396745"/>
                  <a:gd name="connsiteY175" fmla="*/ 25334 h 191452"/>
                  <a:gd name="connsiteX176" fmla="*/ 669890 w 1396745"/>
                  <a:gd name="connsiteY176" fmla="*/ 6284 h 191452"/>
                  <a:gd name="connsiteX177" fmla="*/ 651411 w 1396745"/>
                  <a:gd name="connsiteY177" fmla="*/ 3807 h 191452"/>
                  <a:gd name="connsiteX178" fmla="*/ 652173 w 1396745"/>
                  <a:gd name="connsiteY178" fmla="*/ 29525 h 191452"/>
                  <a:gd name="connsiteX179" fmla="*/ 652173 w 1396745"/>
                  <a:gd name="connsiteY179" fmla="*/ 103820 h 191452"/>
                  <a:gd name="connsiteX180" fmla="*/ 644553 w 1396745"/>
                  <a:gd name="connsiteY180" fmla="*/ 141920 h 191452"/>
                  <a:gd name="connsiteX181" fmla="*/ 630170 w 1396745"/>
                  <a:gd name="connsiteY181" fmla="*/ 160970 h 191452"/>
                  <a:gd name="connsiteX182" fmla="*/ 607310 w 1396745"/>
                  <a:gd name="connsiteY182" fmla="*/ 177829 h 191452"/>
                  <a:gd name="connsiteX183" fmla="*/ 622550 w 1396745"/>
                  <a:gd name="connsiteY183" fmla="*/ 189068 h 191452"/>
                  <a:gd name="connsiteX184" fmla="*/ 659031 w 1396745"/>
                  <a:gd name="connsiteY184" fmla="*/ 148968 h 191452"/>
                  <a:gd name="connsiteX185" fmla="*/ 667413 w 1396745"/>
                  <a:gd name="connsiteY185" fmla="*/ 102486 h 191452"/>
                  <a:gd name="connsiteX186" fmla="*/ 667413 w 1396745"/>
                  <a:gd name="connsiteY186" fmla="*/ 30001 h 191452"/>
                  <a:gd name="connsiteX187" fmla="*/ 669890 w 1396745"/>
                  <a:gd name="connsiteY187" fmla="*/ 5903 h 191452"/>
                  <a:gd name="connsiteX188" fmla="*/ 702751 w 1396745"/>
                  <a:gd name="connsiteY188" fmla="*/ 14761 h 191452"/>
                  <a:gd name="connsiteX189" fmla="*/ 681129 w 1396745"/>
                  <a:gd name="connsiteY189" fmla="*/ 13904 h 191452"/>
                  <a:gd name="connsiteX190" fmla="*/ 681129 w 1396745"/>
                  <a:gd name="connsiteY190" fmla="*/ 28382 h 191452"/>
                  <a:gd name="connsiteX191" fmla="*/ 702751 w 1396745"/>
                  <a:gd name="connsiteY191" fmla="*/ 27524 h 191452"/>
                  <a:gd name="connsiteX192" fmla="*/ 728373 w 1396745"/>
                  <a:gd name="connsiteY192" fmla="*/ 27524 h 191452"/>
                  <a:gd name="connsiteX193" fmla="*/ 728373 w 1396745"/>
                  <a:gd name="connsiteY193" fmla="*/ 58100 h 191452"/>
                  <a:gd name="connsiteX194" fmla="*/ 685511 w 1396745"/>
                  <a:gd name="connsiteY194" fmla="*/ 58100 h 191452"/>
                  <a:gd name="connsiteX195" fmla="*/ 686368 w 1396745"/>
                  <a:gd name="connsiteY195" fmla="*/ 83817 h 191452"/>
                  <a:gd name="connsiteX196" fmla="*/ 686368 w 1396745"/>
                  <a:gd name="connsiteY196" fmla="*/ 131442 h 191452"/>
                  <a:gd name="connsiteX197" fmla="*/ 685511 w 1396745"/>
                  <a:gd name="connsiteY197" fmla="*/ 161065 h 191452"/>
                  <a:gd name="connsiteX198" fmla="*/ 701608 w 1396745"/>
                  <a:gd name="connsiteY198" fmla="*/ 161065 h 191452"/>
                  <a:gd name="connsiteX199" fmla="*/ 701608 w 1396745"/>
                  <a:gd name="connsiteY199" fmla="*/ 70863 h 191452"/>
                  <a:gd name="connsiteX200" fmla="*/ 727992 w 1396745"/>
                  <a:gd name="connsiteY200" fmla="*/ 70863 h 191452"/>
                  <a:gd name="connsiteX201" fmla="*/ 727992 w 1396745"/>
                  <a:gd name="connsiteY201" fmla="*/ 155921 h 191452"/>
                  <a:gd name="connsiteX202" fmla="*/ 727230 w 1396745"/>
                  <a:gd name="connsiteY202" fmla="*/ 187163 h 191452"/>
                  <a:gd name="connsiteX203" fmla="*/ 744089 w 1396745"/>
                  <a:gd name="connsiteY203" fmla="*/ 187163 h 191452"/>
                  <a:gd name="connsiteX204" fmla="*/ 743232 w 1396745"/>
                  <a:gd name="connsiteY204" fmla="*/ 156683 h 191452"/>
                  <a:gd name="connsiteX205" fmla="*/ 743232 w 1396745"/>
                  <a:gd name="connsiteY205" fmla="*/ 70958 h 191452"/>
                  <a:gd name="connsiteX206" fmla="*/ 771331 w 1396745"/>
                  <a:gd name="connsiteY206" fmla="*/ 70958 h 191452"/>
                  <a:gd name="connsiteX207" fmla="*/ 771331 w 1396745"/>
                  <a:gd name="connsiteY207" fmla="*/ 134300 h 191452"/>
                  <a:gd name="connsiteX208" fmla="*/ 752947 w 1396745"/>
                  <a:gd name="connsiteY208" fmla="*/ 139919 h 191452"/>
                  <a:gd name="connsiteX209" fmla="*/ 759329 w 1396745"/>
                  <a:gd name="connsiteY209" fmla="*/ 157541 h 191452"/>
                  <a:gd name="connsiteX210" fmla="*/ 778951 w 1396745"/>
                  <a:gd name="connsiteY210" fmla="*/ 152302 h 191452"/>
                  <a:gd name="connsiteX211" fmla="*/ 786571 w 1396745"/>
                  <a:gd name="connsiteY211" fmla="*/ 135824 h 191452"/>
                  <a:gd name="connsiteX212" fmla="*/ 786571 w 1396745"/>
                  <a:gd name="connsiteY212" fmla="*/ 83722 h 191452"/>
                  <a:gd name="connsiteX213" fmla="*/ 787428 w 1396745"/>
                  <a:gd name="connsiteY213" fmla="*/ 58004 h 191452"/>
                  <a:gd name="connsiteX214" fmla="*/ 743232 w 1396745"/>
                  <a:gd name="connsiteY214" fmla="*/ 58004 h 191452"/>
                  <a:gd name="connsiteX215" fmla="*/ 743232 w 1396745"/>
                  <a:gd name="connsiteY215" fmla="*/ 27524 h 191452"/>
                  <a:gd name="connsiteX216" fmla="*/ 770093 w 1396745"/>
                  <a:gd name="connsiteY216" fmla="*/ 27524 h 191452"/>
                  <a:gd name="connsiteX217" fmla="*/ 793334 w 1396745"/>
                  <a:gd name="connsiteY217" fmla="*/ 28382 h 191452"/>
                  <a:gd name="connsiteX218" fmla="*/ 793334 w 1396745"/>
                  <a:gd name="connsiteY218" fmla="*/ 13904 h 191452"/>
                  <a:gd name="connsiteX219" fmla="*/ 770093 w 1396745"/>
                  <a:gd name="connsiteY219" fmla="*/ 14761 h 191452"/>
                  <a:gd name="connsiteX220" fmla="*/ 524919 w 1396745"/>
                  <a:gd name="connsiteY220" fmla="*/ 36383 h 191452"/>
                  <a:gd name="connsiteX221" fmla="*/ 557018 w 1396745"/>
                  <a:gd name="connsiteY221" fmla="*/ 36383 h 191452"/>
                  <a:gd name="connsiteX222" fmla="*/ 557018 w 1396745"/>
                  <a:gd name="connsiteY222" fmla="*/ 55433 h 191452"/>
                  <a:gd name="connsiteX223" fmla="*/ 524919 w 1396745"/>
                  <a:gd name="connsiteY223" fmla="*/ 55433 h 191452"/>
                  <a:gd name="connsiteX224" fmla="*/ 524919 w 1396745"/>
                  <a:gd name="connsiteY224" fmla="*/ 66101 h 191452"/>
                  <a:gd name="connsiteX225" fmla="*/ 557018 w 1396745"/>
                  <a:gd name="connsiteY225" fmla="*/ 66101 h 191452"/>
                  <a:gd name="connsiteX226" fmla="*/ 557018 w 1396745"/>
                  <a:gd name="connsiteY226" fmla="*/ 86103 h 191452"/>
                  <a:gd name="connsiteX227" fmla="*/ 524919 w 1396745"/>
                  <a:gd name="connsiteY227" fmla="*/ 86103 h 191452"/>
                  <a:gd name="connsiteX228" fmla="*/ 460720 w 1396745"/>
                  <a:gd name="connsiteY228" fmla="*/ 11522 h 191452"/>
                  <a:gd name="connsiteX229" fmla="*/ 446338 w 1396745"/>
                  <a:gd name="connsiteY229" fmla="*/ 1997 h 191452"/>
                  <a:gd name="connsiteX230" fmla="*/ 407000 w 1396745"/>
                  <a:gd name="connsiteY230" fmla="*/ 49622 h 191452"/>
                  <a:gd name="connsiteX231" fmla="*/ 418239 w 1396745"/>
                  <a:gd name="connsiteY231" fmla="*/ 60005 h 191452"/>
                  <a:gd name="connsiteX232" fmla="*/ 442337 w 1396745"/>
                  <a:gd name="connsiteY232" fmla="*/ 33144 h 191452"/>
                  <a:gd name="connsiteX233" fmla="*/ 460720 w 1396745"/>
                  <a:gd name="connsiteY233" fmla="*/ 11903 h 191452"/>
                  <a:gd name="connsiteX234" fmla="*/ 463959 w 1396745"/>
                  <a:gd name="connsiteY234" fmla="*/ 59528 h 191452"/>
                  <a:gd name="connsiteX235" fmla="*/ 448719 w 1396745"/>
                  <a:gd name="connsiteY235" fmla="*/ 49051 h 191452"/>
                  <a:gd name="connsiteX236" fmla="*/ 427859 w 1396745"/>
                  <a:gd name="connsiteY236" fmla="*/ 82769 h 191452"/>
                  <a:gd name="connsiteX237" fmla="*/ 403761 w 1396745"/>
                  <a:gd name="connsiteY237" fmla="*/ 107630 h 191452"/>
                  <a:gd name="connsiteX238" fmla="*/ 415001 w 1396745"/>
                  <a:gd name="connsiteY238" fmla="*/ 118107 h 191452"/>
                  <a:gd name="connsiteX239" fmla="*/ 431098 w 1396745"/>
                  <a:gd name="connsiteY239" fmla="*/ 100391 h 191452"/>
                  <a:gd name="connsiteX240" fmla="*/ 431098 w 1396745"/>
                  <a:gd name="connsiteY240" fmla="*/ 151730 h 191452"/>
                  <a:gd name="connsiteX241" fmla="*/ 430240 w 1396745"/>
                  <a:gd name="connsiteY241" fmla="*/ 190307 h 191452"/>
                  <a:gd name="connsiteX242" fmla="*/ 446242 w 1396745"/>
                  <a:gd name="connsiteY242" fmla="*/ 190307 h 191452"/>
                  <a:gd name="connsiteX243" fmla="*/ 445385 w 1396745"/>
                  <a:gd name="connsiteY243" fmla="*/ 151730 h 191452"/>
                  <a:gd name="connsiteX244" fmla="*/ 444623 w 1396745"/>
                  <a:gd name="connsiteY244" fmla="*/ 84389 h 191452"/>
                  <a:gd name="connsiteX245" fmla="*/ 463673 w 1396745"/>
                  <a:gd name="connsiteY245" fmla="*/ 59528 h 191452"/>
                  <a:gd name="connsiteX246" fmla="*/ 495010 w 1396745"/>
                  <a:gd name="connsiteY246" fmla="*/ 26572 h 191452"/>
                  <a:gd name="connsiteX247" fmla="*/ 469293 w 1396745"/>
                  <a:gd name="connsiteY247" fmla="*/ 25810 h 191452"/>
                  <a:gd name="connsiteX248" fmla="*/ 469293 w 1396745"/>
                  <a:gd name="connsiteY248" fmla="*/ 37145 h 191452"/>
                  <a:gd name="connsiteX249" fmla="*/ 495010 w 1396745"/>
                  <a:gd name="connsiteY249" fmla="*/ 36383 h 191452"/>
                  <a:gd name="connsiteX250" fmla="*/ 510155 w 1396745"/>
                  <a:gd name="connsiteY250" fmla="*/ 36383 h 191452"/>
                  <a:gd name="connsiteX251" fmla="*/ 510155 w 1396745"/>
                  <a:gd name="connsiteY251" fmla="*/ 55433 h 191452"/>
                  <a:gd name="connsiteX252" fmla="*/ 489677 w 1396745"/>
                  <a:gd name="connsiteY252" fmla="*/ 55433 h 191452"/>
                  <a:gd name="connsiteX253" fmla="*/ 464721 w 1396745"/>
                  <a:gd name="connsiteY253" fmla="*/ 54671 h 191452"/>
                  <a:gd name="connsiteX254" fmla="*/ 464721 w 1396745"/>
                  <a:gd name="connsiteY254" fmla="*/ 66672 h 191452"/>
                  <a:gd name="connsiteX255" fmla="*/ 489677 w 1396745"/>
                  <a:gd name="connsiteY255" fmla="*/ 65910 h 191452"/>
                  <a:gd name="connsiteX256" fmla="*/ 510441 w 1396745"/>
                  <a:gd name="connsiteY256" fmla="*/ 65910 h 191452"/>
                  <a:gd name="connsiteX257" fmla="*/ 510441 w 1396745"/>
                  <a:gd name="connsiteY257" fmla="*/ 85913 h 191452"/>
                  <a:gd name="connsiteX258" fmla="*/ 492820 w 1396745"/>
                  <a:gd name="connsiteY258" fmla="*/ 85913 h 191452"/>
                  <a:gd name="connsiteX259" fmla="*/ 469579 w 1396745"/>
                  <a:gd name="connsiteY259" fmla="*/ 85151 h 191452"/>
                  <a:gd name="connsiteX260" fmla="*/ 469579 w 1396745"/>
                  <a:gd name="connsiteY260" fmla="*/ 98009 h 191452"/>
                  <a:gd name="connsiteX261" fmla="*/ 492820 w 1396745"/>
                  <a:gd name="connsiteY261" fmla="*/ 97152 h 191452"/>
                  <a:gd name="connsiteX262" fmla="*/ 510441 w 1396745"/>
                  <a:gd name="connsiteY262" fmla="*/ 97152 h 191452"/>
                  <a:gd name="connsiteX263" fmla="*/ 510441 w 1396745"/>
                  <a:gd name="connsiteY263" fmla="*/ 115631 h 191452"/>
                  <a:gd name="connsiteX264" fmla="*/ 488819 w 1396745"/>
                  <a:gd name="connsiteY264" fmla="*/ 115631 h 191452"/>
                  <a:gd name="connsiteX265" fmla="*/ 462340 w 1396745"/>
                  <a:gd name="connsiteY265" fmla="*/ 114773 h 191452"/>
                  <a:gd name="connsiteX266" fmla="*/ 462340 w 1396745"/>
                  <a:gd name="connsiteY266" fmla="*/ 127632 h 191452"/>
                  <a:gd name="connsiteX267" fmla="*/ 488819 w 1396745"/>
                  <a:gd name="connsiteY267" fmla="*/ 126870 h 191452"/>
                  <a:gd name="connsiteX268" fmla="*/ 510441 w 1396745"/>
                  <a:gd name="connsiteY268" fmla="*/ 126870 h 191452"/>
                  <a:gd name="connsiteX269" fmla="*/ 510441 w 1396745"/>
                  <a:gd name="connsiteY269" fmla="*/ 144491 h 191452"/>
                  <a:gd name="connsiteX270" fmla="*/ 482437 w 1396745"/>
                  <a:gd name="connsiteY270" fmla="*/ 144491 h 191452"/>
                  <a:gd name="connsiteX271" fmla="*/ 453862 w 1396745"/>
                  <a:gd name="connsiteY271" fmla="*/ 143729 h 191452"/>
                  <a:gd name="connsiteX272" fmla="*/ 453862 w 1396745"/>
                  <a:gd name="connsiteY272" fmla="*/ 155731 h 191452"/>
                  <a:gd name="connsiteX273" fmla="*/ 482437 w 1396745"/>
                  <a:gd name="connsiteY273" fmla="*/ 154969 h 191452"/>
                  <a:gd name="connsiteX274" fmla="*/ 510441 w 1396745"/>
                  <a:gd name="connsiteY274" fmla="*/ 154969 h 191452"/>
                  <a:gd name="connsiteX275" fmla="*/ 509679 w 1396745"/>
                  <a:gd name="connsiteY275" fmla="*/ 189449 h 191452"/>
                  <a:gd name="connsiteX276" fmla="*/ 525776 w 1396745"/>
                  <a:gd name="connsiteY276" fmla="*/ 189449 h 191452"/>
                  <a:gd name="connsiteX277" fmla="*/ 524919 w 1396745"/>
                  <a:gd name="connsiteY277" fmla="*/ 154969 h 191452"/>
                  <a:gd name="connsiteX278" fmla="*/ 558638 w 1396745"/>
                  <a:gd name="connsiteY278" fmla="*/ 154969 h 191452"/>
                  <a:gd name="connsiteX279" fmla="*/ 591499 w 1396745"/>
                  <a:gd name="connsiteY279" fmla="*/ 155731 h 191452"/>
                  <a:gd name="connsiteX280" fmla="*/ 591499 w 1396745"/>
                  <a:gd name="connsiteY280" fmla="*/ 143825 h 191452"/>
                  <a:gd name="connsiteX281" fmla="*/ 557876 w 1396745"/>
                  <a:gd name="connsiteY281" fmla="*/ 144587 h 191452"/>
                  <a:gd name="connsiteX282" fmla="*/ 524919 w 1396745"/>
                  <a:gd name="connsiteY282" fmla="*/ 144587 h 191452"/>
                  <a:gd name="connsiteX283" fmla="*/ 524919 w 1396745"/>
                  <a:gd name="connsiteY283" fmla="*/ 127061 h 191452"/>
                  <a:gd name="connsiteX284" fmla="*/ 552256 w 1396745"/>
                  <a:gd name="connsiteY284" fmla="*/ 127061 h 191452"/>
                  <a:gd name="connsiteX285" fmla="*/ 575497 w 1396745"/>
                  <a:gd name="connsiteY285" fmla="*/ 127823 h 191452"/>
                  <a:gd name="connsiteX286" fmla="*/ 575497 w 1396745"/>
                  <a:gd name="connsiteY286" fmla="*/ 115250 h 191452"/>
                  <a:gd name="connsiteX287" fmla="*/ 552256 w 1396745"/>
                  <a:gd name="connsiteY287" fmla="*/ 116107 h 191452"/>
                  <a:gd name="connsiteX288" fmla="*/ 524919 w 1396745"/>
                  <a:gd name="connsiteY288" fmla="*/ 116107 h 191452"/>
                  <a:gd name="connsiteX289" fmla="*/ 524919 w 1396745"/>
                  <a:gd name="connsiteY289" fmla="*/ 97343 h 191452"/>
                  <a:gd name="connsiteX290" fmla="*/ 572544 w 1396745"/>
                  <a:gd name="connsiteY290" fmla="*/ 97343 h 191452"/>
                  <a:gd name="connsiteX291" fmla="*/ 571782 w 1396745"/>
                  <a:gd name="connsiteY291" fmla="*/ 66101 h 191452"/>
                  <a:gd name="connsiteX292" fmla="*/ 590165 w 1396745"/>
                  <a:gd name="connsiteY292" fmla="*/ 66863 h 191452"/>
                  <a:gd name="connsiteX293" fmla="*/ 590165 w 1396745"/>
                  <a:gd name="connsiteY293" fmla="*/ 54861 h 191452"/>
                  <a:gd name="connsiteX294" fmla="*/ 571782 w 1396745"/>
                  <a:gd name="connsiteY294" fmla="*/ 55623 h 191452"/>
                  <a:gd name="connsiteX295" fmla="*/ 572544 w 1396745"/>
                  <a:gd name="connsiteY295" fmla="*/ 25905 h 191452"/>
                  <a:gd name="connsiteX296" fmla="*/ 524919 w 1396745"/>
                  <a:gd name="connsiteY296" fmla="*/ 25905 h 191452"/>
                  <a:gd name="connsiteX297" fmla="*/ 525776 w 1396745"/>
                  <a:gd name="connsiteY297" fmla="*/ 4283 h 191452"/>
                  <a:gd name="connsiteX298" fmla="*/ 509679 w 1396745"/>
                  <a:gd name="connsiteY298" fmla="*/ 4283 h 191452"/>
                  <a:gd name="connsiteX299" fmla="*/ 510441 w 1396745"/>
                  <a:gd name="connsiteY299" fmla="*/ 25905 h 191452"/>
                  <a:gd name="connsiteX300" fmla="*/ 286508 w 1396745"/>
                  <a:gd name="connsiteY300" fmla="*/ 78102 h 191452"/>
                  <a:gd name="connsiteX301" fmla="*/ 307368 w 1396745"/>
                  <a:gd name="connsiteY301" fmla="*/ 77245 h 191452"/>
                  <a:gd name="connsiteX302" fmla="*/ 321846 w 1396745"/>
                  <a:gd name="connsiteY302" fmla="*/ 77245 h 191452"/>
                  <a:gd name="connsiteX303" fmla="*/ 321846 w 1396745"/>
                  <a:gd name="connsiteY303" fmla="*/ 158303 h 191452"/>
                  <a:gd name="connsiteX304" fmla="*/ 299367 w 1396745"/>
                  <a:gd name="connsiteY304" fmla="*/ 158303 h 191452"/>
                  <a:gd name="connsiteX305" fmla="*/ 272887 w 1396745"/>
                  <a:gd name="connsiteY305" fmla="*/ 157541 h 191452"/>
                  <a:gd name="connsiteX306" fmla="*/ 272887 w 1396745"/>
                  <a:gd name="connsiteY306" fmla="*/ 172400 h 191452"/>
                  <a:gd name="connsiteX307" fmla="*/ 299367 w 1396745"/>
                  <a:gd name="connsiteY307" fmla="*/ 171542 h 191452"/>
                  <a:gd name="connsiteX308" fmla="*/ 360517 w 1396745"/>
                  <a:gd name="connsiteY308" fmla="*/ 171542 h 191452"/>
                  <a:gd name="connsiteX309" fmla="*/ 386235 w 1396745"/>
                  <a:gd name="connsiteY309" fmla="*/ 172400 h 191452"/>
                  <a:gd name="connsiteX310" fmla="*/ 386235 w 1396745"/>
                  <a:gd name="connsiteY310" fmla="*/ 157160 h 191452"/>
                  <a:gd name="connsiteX311" fmla="*/ 359755 w 1396745"/>
                  <a:gd name="connsiteY311" fmla="*/ 157922 h 191452"/>
                  <a:gd name="connsiteX312" fmla="*/ 337848 w 1396745"/>
                  <a:gd name="connsiteY312" fmla="*/ 157922 h 191452"/>
                  <a:gd name="connsiteX313" fmla="*/ 337848 w 1396745"/>
                  <a:gd name="connsiteY313" fmla="*/ 77150 h 191452"/>
                  <a:gd name="connsiteX314" fmla="*/ 356327 w 1396745"/>
                  <a:gd name="connsiteY314" fmla="*/ 77150 h 191452"/>
                  <a:gd name="connsiteX315" fmla="*/ 380425 w 1396745"/>
                  <a:gd name="connsiteY315" fmla="*/ 78769 h 191452"/>
                  <a:gd name="connsiteX316" fmla="*/ 380425 w 1396745"/>
                  <a:gd name="connsiteY316" fmla="*/ 62862 h 191452"/>
                  <a:gd name="connsiteX317" fmla="*/ 360327 w 1396745"/>
                  <a:gd name="connsiteY317" fmla="*/ 63624 h 191452"/>
                  <a:gd name="connsiteX318" fmla="*/ 337848 w 1396745"/>
                  <a:gd name="connsiteY318" fmla="*/ 63624 h 191452"/>
                  <a:gd name="connsiteX319" fmla="*/ 337848 w 1396745"/>
                  <a:gd name="connsiteY319" fmla="*/ 32382 h 191452"/>
                  <a:gd name="connsiteX320" fmla="*/ 338705 w 1396745"/>
                  <a:gd name="connsiteY320" fmla="*/ 8284 h 191452"/>
                  <a:gd name="connsiteX321" fmla="*/ 320227 w 1396745"/>
                  <a:gd name="connsiteY321" fmla="*/ 8284 h 191452"/>
                  <a:gd name="connsiteX322" fmla="*/ 321846 w 1396745"/>
                  <a:gd name="connsiteY322" fmla="*/ 32382 h 191452"/>
                  <a:gd name="connsiteX323" fmla="*/ 321846 w 1396745"/>
                  <a:gd name="connsiteY323" fmla="*/ 63624 h 191452"/>
                  <a:gd name="connsiteX324" fmla="*/ 307368 w 1396745"/>
                  <a:gd name="connsiteY324" fmla="*/ 63624 h 191452"/>
                  <a:gd name="connsiteX325" fmla="*/ 286508 w 1396745"/>
                  <a:gd name="connsiteY325" fmla="*/ 62862 h 191452"/>
                  <a:gd name="connsiteX326" fmla="*/ 267458 w 1396745"/>
                  <a:gd name="connsiteY326" fmla="*/ 83722 h 191452"/>
                  <a:gd name="connsiteX327" fmla="*/ 252980 w 1396745"/>
                  <a:gd name="connsiteY327" fmla="*/ 90961 h 191452"/>
                  <a:gd name="connsiteX328" fmla="*/ 252980 w 1396745"/>
                  <a:gd name="connsiteY328" fmla="*/ 62386 h 191452"/>
                  <a:gd name="connsiteX329" fmla="*/ 277936 w 1396745"/>
                  <a:gd name="connsiteY329" fmla="*/ 63148 h 191452"/>
                  <a:gd name="connsiteX330" fmla="*/ 277936 w 1396745"/>
                  <a:gd name="connsiteY330" fmla="*/ 49241 h 191452"/>
                  <a:gd name="connsiteX331" fmla="*/ 252980 w 1396745"/>
                  <a:gd name="connsiteY331" fmla="*/ 50003 h 191452"/>
                  <a:gd name="connsiteX332" fmla="*/ 252980 w 1396745"/>
                  <a:gd name="connsiteY332" fmla="*/ 32382 h 191452"/>
                  <a:gd name="connsiteX333" fmla="*/ 253837 w 1396745"/>
                  <a:gd name="connsiteY333" fmla="*/ 6665 h 191452"/>
                  <a:gd name="connsiteX334" fmla="*/ 236692 w 1396745"/>
                  <a:gd name="connsiteY334" fmla="*/ 6665 h 191452"/>
                  <a:gd name="connsiteX335" fmla="*/ 237454 w 1396745"/>
                  <a:gd name="connsiteY335" fmla="*/ 32382 h 191452"/>
                  <a:gd name="connsiteX336" fmla="*/ 237454 w 1396745"/>
                  <a:gd name="connsiteY336" fmla="*/ 50003 h 191452"/>
                  <a:gd name="connsiteX337" fmla="*/ 206212 w 1396745"/>
                  <a:gd name="connsiteY337" fmla="*/ 49241 h 191452"/>
                  <a:gd name="connsiteX338" fmla="*/ 206212 w 1396745"/>
                  <a:gd name="connsiteY338" fmla="*/ 63624 h 191452"/>
                  <a:gd name="connsiteX339" fmla="*/ 234787 w 1396745"/>
                  <a:gd name="connsiteY339" fmla="*/ 62862 h 191452"/>
                  <a:gd name="connsiteX340" fmla="*/ 217928 w 1396745"/>
                  <a:gd name="connsiteY340" fmla="*/ 104201 h 191452"/>
                  <a:gd name="connsiteX341" fmla="*/ 199545 w 1396745"/>
                  <a:gd name="connsiteY341" fmla="*/ 130204 h 191452"/>
                  <a:gd name="connsiteX342" fmla="*/ 211546 w 1396745"/>
                  <a:gd name="connsiteY342" fmla="*/ 142301 h 191452"/>
                  <a:gd name="connsiteX343" fmla="*/ 227548 w 1396745"/>
                  <a:gd name="connsiteY343" fmla="*/ 118964 h 191452"/>
                  <a:gd name="connsiteX344" fmla="*/ 237073 w 1396745"/>
                  <a:gd name="connsiteY344" fmla="*/ 97343 h 191452"/>
                  <a:gd name="connsiteX345" fmla="*/ 237073 w 1396745"/>
                  <a:gd name="connsiteY345" fmla="*/ 157541 h 191452"/>
                  <a:gd name="connsiteX346" fmla="*/ 236311 w 1396745"/>
                  <a:gd name="connsiteY346" fmla="*/ 187163 h 191452"/>
                  <a:gd name="connsiteX347" fmla="*/ 253171 w 1396745"/>
                  <a:gd name="connsiteY347" fmla="*/ 187163 h 191452"/>
                  <a:gd name="connsiteX348" fmla="*/ 252313 w 1396745"/>
                  <a:gd name="connsiteY348" fmla="*/ 158588 h 191452"/>
                  <a:gd name="connsiteX349" fmla="*/ 252313 w 1396745"/>
                  <a:gd name="connsiteY349" fmla="*/ 94961 h 191452"/>
                  <a:gd name="connsiteX350" fmla="*/ 267268 w 1396745"/>
                  <a:gd name="connsiteY350" fmla="*/ 124775 h 191452"/>
                  <a:gd name="connsiteX351" fmla="*/ 282508 w 1396745"/>
                  <a:gd name="connsiteY351" fmla="*/ 117631 h 191452"/>
                  <a:gd name="connsiteX352" fmla="*/ 267268 w 1396745"/>
                  <a:gd name="connsiteY352" fmla="*/ 83912 h 191452"/>
                  <a:gd name="connsiteX353" fmla="*/ 46192 w 1396745"/>
                  <a:gd name="connsiteY353" fmla="*/ 70863 h 191452"/>
                  <a:gd name="connsiteX354" fmla="*/ 70672 w 1396745"/>
                  <a:gd name="connsiteY354" fmla="*/ 48003 h 191452"/>
                  <a:gd name="connsiteX355" fmla="*/ 91912 w 1396745"/>
                  <a:gd name="connsiteY355" fmla="*/ 23524 h 191452"/>
                  <a:gd name="connsiteX356" fmla="*/ 114772 w 1396745"/>
                  <a:gd name="connsiteY356" fmla="*/ 48003 h 191452"/>
                  <a:gd name="connsiteX357" fmla="*/ 142490 w 1396745"/>
                  <a:gd name="connsiteY357" fmla="*/ 70863 h 191452"/>
                  <a:gd name="connsiteX358" fmla="*/ 116773 w 1396745"/>
                  <a:gd name="connsiteY358" fmla="*/ 71720 h 191452"/>
                  <a:gd name="connsiteX359" fmla="*/ 69148 w 1396745"/>
                  <a:gd name="connsiteY359" fmla="*/ 71720 h 191452"/>
                  <a:gd name="connsiteX360" fmla="*/ 46669 w 1396745"/>
                  <a:gd name="connsiteY360" fmla="*/ 70863 h 191452"/>
                  <a:gd name="connsiteX361" fmla="*/ 49907 w 1396745"/>
                  <a:gd name="connsiteY361" fmla="*/ 128680 h 191452"/>
                  <a:gd name="connsiteX362" fmla="*/ 37048 w 1396745"/>
                  <a:gd name="connsiteY362" fmla="*/ 138205 h 191452"/>
                  <a:gd name="connsiteX363" fmla="*/ 55717 w 1396745"/>
                  <a:gd name="connsiteY363" fmla="*/ 170399 h 191452"/>
                  <a:gd name="connsiteX364" fmla="*/ 46192 w 1396745"/>
                  <a:gd name="connsiteY364" fmla="*/ 170399 h 191452"/>
                  <a:gd name="connsiteX365" fmla="*/ 13331 w 1396745"/>
                  <a:gd name="connsiteY365" fmla="*/ 169542 h 191452"/>
                  <a:gd name="connsiteX366" fmla="*/ 13331 w 1396745"/>
                  <a:gd name="connsiteY366" fmla="*/ 184782 h 191452"/>
                  <a:gd name="connsiteX367" fmla="*/ 46192 w 1396745"/>
                  <a:gd name="connsiteY367" fmla="*/ 184020 h 191452"/>
                  <a:gd name="connsiteX368" fmla="*/ 141442 w 1396745"/>
                  <a:gd name="connsiteY368" fmla="*/ 184020 h 191452"/>
                  <a:gd name="connsiteX369" fmla="*/ 179542 w 1396745"/>
                  <a:gd name="connsiteY369" fmla="*/ 184782 h 191452"/>
                  <a:gd name="connsiteX370" fmla="*/ 179542 w 1396745"/>
                  <a:gd name="connsiteY370" fmla="*/ 169542 h 191452"/>
                  <a:gd name="connsiteX371" fmla="*/ 131346 w 1396745"/>
                  <a:gd name="connsiteY371" fmla="*/ 170399 h 191452"/>
                  <a:gd name="connsiteX372" fmla="*/ 153063 w 1396745"/>
                  <a:gd name="connsiteY372" fmla="*/ 136681 h 191452"/>
                  <a:gd name="connsiteX373" fmla="*/ 135346 w 1396745"/>
                  <a:gd name="connsiteY373" fmla="*/ 127156 h 191452"/>
                  <a:gd name="connsiteX374" fmla="*/ 115344 w 1396745"/>
                  <a:gd name="connsiteY374" fmla="*/ 170495 h 191452"/>
                  <a:gd name="connsiteX375" fmla="*/ 100104 w 1396745"/>
                  <a:gd name="connsiteY375" fmla="*/ 170495 h 191452"/>
                  <a:gd name="connsiteX376" fmla="*/ 100104 w 1396745"/>
                  <a:gd name="connsiteY376" fmla="*/ 123822 h 191452"/>
                  <a:gd name="connsiteX377" fmla="*/ 128107 w 1396745"/>
                  <a:gd name="connsiteY377" fmla="*/ 123822 h 191452"/>
                  <a:gd name="connsiteX378" fmla="*/ 161826 w 1396745"/>
                  <a:gd name="connsiteY378" fmla="*/ 124584 h 191452"/>
                  <a:gd name="connsiteX379" fmla="*/ 161826 w 1396745"/>
                  <a:gd name="connsiteY379" fmla="*/ 109344 h 191452"/>
                  <a:gd name="connsiteX380" fmla="*/ 128107 w 1396745"/>
                  <a:gd name="connsiteY380" fmla="*/ 110201 h 191452"/>
                  <a:gd name="connsiteX381" fmla="*/ 100294 w 1396745"/>
                  <a:gd name="connsiteY381" fmla="*/ 110201 h 191452"/>
                  <a:gd name="connsiteX382" fmla="*/ 100294 w 1396745"/>
                  <a:gd name="connsiteY382" fmla="*/ 85341 h 191452"/>
                  <a:gd name="connsiteX383" fmla="*/ 119344 w 1396745"/>
                  <a:gd name="connsiteY383" fmla="*/ 85341 h 191452"/>
                  <a:gd name="connsiteX384" fmla="*/ 144967 w 1396745"/>
                  <a:gd name="connsiteY384" fmla="*/ 86103 h 191452"/>
                  <a:gd name="connsiteX385" fmla="*/ 144967 w 1396745"/>
                  <a:gd name="connsiteY385" fmla="*/ 72482 h 191452"/>
                  <a:gd name="connsiteX386" fmla="*/ 178114 w 1396745"/>
                  <a:gd name="connsiteY386" fmla="*/ 86675 h 191452"/>
                  <a:gd name="connsiteX387" fmla="*/ 188496 w 1396745"/>
                  <a:gd name="connsiteY387" fmla="*/ 71435 h 191452"/>
                  <a:gd name="connsiteX388" fmla="*/ 151634 w 1396745"/>
                  <a:gd name="connsiteY388" fmla="*/ 56576 h 191452"/>
                  <a:gd name="connsiteX389" fmla="*/ 121154 w 1396745"/>
                  <a:gd name="connsiteY389" fmla="*/ 35240 h 191452"/>
                  <a:gd name="connsiteX390" fmla="*/ 99437 w 1396745"/>
                  <a:gd name="connsiteY390" fmla="*/ 13618 h 191452"/>
                  <a:gd name="connsiteX391" fmla="*/ 104295 w 1396745"/>
                  <a:gd name="connsiteY391" fmla="*/ 8855 h 191452"/>
                  <a:gd name="connsiteX392" fmla="*/ 87436 w 1396745"/>
                  <a:gd name="connsiteY392" fmla="*/ -3 h 191452"/>
                  <a:gd name="connsiteX393" fmla="*/ 62575 w 1396745"/>
                  <a:gd name="connsiteY393" fmla="*/ 34859 h 191452"/>
                  <a:gd name="connsiteX394" fmla="*/ 31238 w 1396745"/>
                  <a:gd name="connsiteY394" fmla="*/ 62862 h 191452"/>
                  <a:gd name="connsiteX395" fmla="*/ -4 w 1396745"/>
                  <a:gd name="connsiteY395" fmla="*/ 79721 h 191452"/>
                  <a:gd name="connsiteX396" fmla="*/ 11998 w 1396745"/>
                  <a:gd name="connsiteY396" fmla="*/ 93342 h 191452"/>
                  <a:gd name="connsiteX397" fmla="*/ 43335 w 1396745"/>
                  <a:gd name="connsiteY397" fmla="*/ 73244 h 191452"/>
                  <a:gd name="connsiteX398" fmla="*/ 43335 w 1396745"/>
                  <a:gd name="connsiteY398" fmla="*/ 86103 h 191452"/>
                  <a:gd name="connsiteX399" fmla="*/ 85054 w 1396745"/>
                  <a:gd name="connsiteY399" fmla="*/ 85341 h 191452"/>
                  <a:gd name="connsiteX400" fmla="*/ 85054 w 1396745"/>
                  <a:gd name="connsiteY400" fmla="*/ 110201 h 191452"/>
                  <a:gd name="connsiteX401" fmla="*/ 56956 w 1396745"/>
                  <a:gd name="connsiteY401" fmla="*/ 110201 h 191452"/>
                  <a:gd name="connsiteX402" fmla="*/ 26476 w 1396745"/>
                  <a:gd name="connsiteY402" fmla="*/ 109344 h 191452"/>
                  <a:gd name="connsiteX403" fmla="*/ 26476 w 1396745"/>
                  <a:gd name="connsiteY403" fmla="*/ 124775 h 191452"/>
                  <a:gd name="connsiteX404" fmla="*/ 57718 w 1396745"/>
                  <a:gd name="connsiteY404" fmla="*/ 124013 h 191452"/>
                  <a:gd name="connsiteX405" fmla="*/ 85054 w 1396745"/>
                  <a:gd name="connsiteY405" fmla="*/ 124013 h 191452"/>
                  <a:gd name="connsiteX406" fmla="*/ 85054 w 1396745"/>
                  <a:gd name="connsiteY406" fmla="*/ 170590 h 191452"/>
                  <a:gd name="connsiteX407" fmla="*/ 60194 w 1396745"/>
                  <a:gd name="connsiteY407" fmla="*/ 170590 h 191452"/>
                  <a:gd name="connsiteX408" fmla="*/ 71338 w 1396745"/>
                  <a:gd name="connsiteY408" fmla="*/ 161732 h 191452"/>
                  <a:gd name="connsiteX409" fmla="*/ 48955 w 1396745"/>
                  <a:gd name="connsiteY409" fmla="*/ 12887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1396745" h="191452">
                    <a:moveTo>
                      <a:pt x="1249105" y="73244"/>
                    </a:moveTo>
                    <a:lnTo>
                      <a:pt x="1277680" y="73244"/>
                    </a:lnTo>
                    <a:lnTo>
                      <a:pt x="1277680" y="112583"/>
                    </a:lnTo>
                    <a:lnTo>
                      <a:pt x="1249105" y="112583"/>
                    </a:lnTo>
                    <a:close/>
                    <a:moveTo>
                      <a:pt x="1391980" y="26762"/>
                    </a:moveTo>
                    <a:cubicBezTo>
                      <a:pt x="1389313" y="21428"/>
                      <a:pt x="1386646" y="15809"/>
                      <a:pt x="1383979" y="9903"/>
                    </a:cubicBezTo>
                    <a:cubicBezTo>
                      <a:pt x="1372111" y="14302"/>
                      <a:pt x="1359719" y="17119"/>
                      <a:pt x="1347117" y="18285"/>
                    </a:cubicBezTo>
                    <a:cubicBezTo>
                      <a:pt x="1335401" y="19899"/>
                      <a:pt x="1323600" y="20852"/>
                      <a:pt x="1311779" y="21143"/>
                    </a:cubicBezTo>
                    <a:cubicBezTo>
                      <a:pt x="1311779" y="38288"/>
                      <a:pt x="1312541" y="54004"/>
                      <a:pt x="1312541" y="68768"/>
                    </a:cubicBezTo>
                    <a:cubicBezTo>
                      <a:pt x="1312541" y="83531"/>
                      <a:pt x="1311875" y="96676"/>
                      <a:pt x="1310541" y="110868"/>
                    </a:cubicBezTo>
                    <a:cubicBezTo>
                      <a:pt x="1309550" y="124016"/>
                      <a:pt x="1306331" y="136901"/>
                      <a:pt x="1301016" y="148968"/>
                    </a:cubicBezTo>
                    <a:cubicBezTo>
                      <a:pt x="1295796" y="160292"/>
                      <a:pt x="1288462" y="170510"/>
                      <a:pt x="1279394" y="179067"/>
                    </a:cubicBezTo>
                    <a:cubicBezTo>
                      <a:pt x="1284623" y="181121"/>
                      <a:pt x="1289291" y="184385"/>
                      <a:pt x="1293015" y="188592"/>
                    </a:cubicBezTo>
                    <a:cubicBezTo>
                      <a:pt x="1299511" y="181245"/>
                      <a:pt x="1305169" y="173193"/>
                      <a:pt x="1309874" y="164589"/>
                    </a:cubicBezTo>
                    <a:cubicBezTo>
                      <a:pt x="1314532" y="154916"/>
                      <a:pt x="1318113" y="144757"/>
                      <a:pt x="1320542" y="134300"/>
                    </a:cubicBezTo>
                    <a:cubicBezTo>
                      <a:pt x="1324305" y="117817"/>
                      <a:pt x="1326448" y="101004"/>
                      <a:pt x="1326924" y="84103"/>
                    </a:cubicBezTo>
                    <a:lnTo>
                      <a:pt x="1356642" y="84103"/>
                    </a:lnTo>
                    <a:lnTo>
                      <a:pt x="1356642" y="155540"/>
                    </a:lnTo>
                    <a:cubicBezTo>
                      <a:pt x="1356642" y="165129"/>
                      <a:pt x="1356356" y="174654"/>
                      <a:pt x="1355785" y="184115"/>
                    </a:cubicBezTo>
                    <a:lnTo>
                      <a:pt x="1372644" y="184115"/>
                    </a:lnTo>
                    <a:cubicBezTo>
                      <a:pt x="1372644" y="175543"/>
                      <a:pt x="1371882" y="165923"/>
                      <a:pt x="1371882" y="155540"/>
                    </a:cubicBezTo>
                    <a:lnTo>
                      <a:pt x="1371882" y="84103"/>
                    </a:lnTo>
                    <a:cubicBezTo>
                      <a:pt x="1379883" y="84103"/>
                      <a:pt x="1388170" y="84389"/>
                      <a:pt x="1396742" y="84960"/>
                    </a:cubicBezTo>
                    <a:lnTo>
                      <a:pt x="1396742" y="70863"/>
                    </a:lnTo>
                    <a:cubicBezTo>
                      <a:pt x="1388170" y="71435"/>
                      <a:pt x="1380169" y="71720"/>
                      <a:pt x="1372644" y="71720"/>
                    </a:cubicBezTo>
                    <a:lnTo>
                      <a:pt x="1326924" y="71720"/>
                    </a:lnTo>
                    <a:lnTo>
                      <a:pt x="1326924" y="33620"/>
                    </a:lnTo>
                    <a:cubicBezTo>
                      <a:pt x="1342450" y="32573"/>
                      <a:pt x="1355499" y="31334"/>
                      <a:pt x="1365024" y="30001"/>
                    </a:cubicBezTo>
                    <a:cubicBezTo>
                      <a:pt x="1374549" y="28667"/>
                      <a:pt x="1384074" y="27715"/>
                      <a:pt x="1391504" y="27239"/>
                    </a:cubicBezTo>
                    <a:moveTo>
                      <a:pt x="1298444" y="26381"/>
                    </a:moveTo>
                    <a:cubicBezTo>
                      <a:pt x="1295101" y="21288"/>
                      <a:pt x="1292177" y="15937"/>
                      <a:pt x="1289681" y="10379"/>
                    </a:cubicBezTo>
                    <a:cubicBezTo>
                      <a:pt x="1271384" y="17360"/>
                      <a:pt x="1252096" y="21411"/>
                      <a:pt x="1232531" y="22381"/>
                    </a:cubicBezTo>
                    <a:cubicBezTo>
                      <a:pt x="1232979" y="43844"/>
                      <a:pt x="1233227" y="64164"/>
                      <a:pt x="1233293" y="83341"/>
                    </a:cubicBezTo>
                    <a:cubicBezTo>
                      <a:pt x="1233398" y="100782"/>
                      <a:pt x="1232446" y="118213"/>
                      <a:pt x="1230436" y="135538"/>
                    </a:cubicBezTo>
                    <a:cubicBezTo>
                      <a:pt x="1228721" y="150747"/>
                      <a:pt x="1223359" y="165320"/>
                      <a:pt x="1214815" y="178019"/>
                    </a:cubicBezTo>
                    <a:cubicBezTo>
                      <a:pt x="1220339" y="179227"/>
                      <a:pt x="1225378" y="182045"/>
                      <a:pt x="1229293" y="186116"/>
                    </a:cubicBezTo>
                    <a:cubicBezTo>
                      <a:pt x="1234265" y="176256"/>
                      <a:pt x="1238561" y="166073"/>
                      <a:pt x="1242152" y="155636"/>
                    </a:cubicBezTo>
                    <a:cubicBezTo>
                      <a:pt x="1245228" y="146386"/>
                      <a:pt x="1247114" y="136785"/>
                      <a:pt x="1247771" y="127061"/>
                    </a:cubicBezTo>
                    <a:lnTo>
                      <a:pt x="1291872" y="127061"/>
                    </a:lnTo>
                    <a:cubicBezTo>
                      <a:pt x="1291301" y="119631"/>
                      <a:pt x="1291015" y="110106"/>
                      <a:pt x="1291015" y="98486"/>
                    </a:cubicBezTo>
                    <a:cubicBezTo>
                      <a:pt x="1291015" y="86865"/>
                      <a:pt x="1291301" y="74578"/>
                      <a:pt x="1291872" y="61624"/>
                    </a:cubicBezTo>
                    <a:lnTo>
                      <a:pt x="1248533" y="61624"/>
                    </a:lnTo>
                    <a:lnTo>
                      <a:pt x="1248533" y="33049"/>
                    </a:lnTo>
                    <a:cubicBezTo>
                      <a:pt x="1275775" y="29334"/>
                      <a:pt x="1292348" y="27143"/>
                      <a:pt x="1298254" y="26572"/>
                    </a:cubicBezTo>
                    <a:moveTo>
                      <a:pt x="1111183" y="65910"/>
                    </a:moveTo>
                    <a:cubicBezTo>
                      <a:pt x="1100401" y="57008"/>
                      <a:pt x="1090799" y="46765"/>
                      <a:pt x="1082608" y="35430"/>
                    </a:cubicBezTo>
                    <a:lnTo>
                      <a:pt x="1142806" y="35430"/>
                    </a:lnTo>
                    <a:cubicBezTo>
                      <a:pt x="1134500" y="47579"/>
                      <a:pt x="1123842" y="57942"/>
                      <a:pt x="1111469" y="65910"/>
                    </a:cubicBezTo>
                    <a:moveTo>
                      <a:pt x="1072226" y="116488"/>
                    </a:moveTo>
                    <a:cubicBezTo>
                      <a:pt x="1056128" y="116488"/>
                      <a:pt x="1043651" y="116488"/>
                      <a:pt x="1036126" y="115631"/>
                    </a:cubicBezTo>
                    <a:lnTo>
                      <a:pt x="1036126" y="130109"/>
                    </a:lnTo>
                    <a:cubicBezTo>
                      <a:pt x="1047832" y="128826"/>
                      <a:pt x="1059595" y="128286"/>
                      <a:pt x="1071368" y="128489"/>
                    </a:cubicBezTo>
                    <a:lnTo>
                      <a:pt x="1089847" y="128489"/>
                    </a:lnTo>
                    <a:cubicBezTo>
                      <a:pt x="1084894" y="143461"/>
                      <a:pt x="1074207" y="155859"/>
                      <a:pt x="1060129" y="162970"/>
                    </a:cubicBezTo>
                    <a:cubicBezTo>
                      <a:pt x="1047641" y="169490"/>
                      <a:pt x="1034040" y="173594"/>
                      <a:pt x="1020028" y="175067"/>
                    </a:cubicBezTo>
                    <a:cubicBezTo>
                      <a:pt x="1024934" y="179693"/>
                      <a:pt x="1028858" y="185266"/>
                      <a:pt x="1031554" y="191450"/>
                    </a:cubicBezTo>
                    <a:cubicBezTo>
                      <a:pt x="1046413" y="186084"/>
                      <a:pt x="1060891" y="179720"/>
                      <a:pt x="1074893" y="172400"/>
                    </a:cubicBezTo>
                    <a:cubicBezTo>
                      <a:pt x="1088485" y="165415"/>
                      <a:pt x="1099057" y="150428"/>
                      <a:pt x="1106611" y="127442"/>
                    </a:cubicBezTo>
                    <a:lnTo>
                      <a:pt x="1155569" y="127442"/>
                    </a:lnTo>
                    <a:lnTo>
                      <a:pt x="1153093" y="157922"/>
                    </a:lnTo>
                    <a:cubicBezTo>
                      <a:pt x="1152769" y="161829"/>
                      <a:pt x="1150311" y="165239"/>
                      <a:pt x="1146711" y="166780"/>
                    </a:cubicBezTo>
                    <a:cubicBezTo>
                      <a:pt x="1137272" y="168331"/>
                      <a:pt x="1127690" y="168873"/>
                      <a:pt x="1118136" y="168399"/>
                    </a:cubicBezTo>
                    <a:cubicBezTo>
                      <a:pt x="1122499" y="173343"/>
                      <a:pt x="1125289" y="179480"/>
                      <a:pt x="1126137" y="186020"/>
                    </a:cubicBezTo>
                    <a:cubicBezTo>
                      <a:pt x="1136376" y="184979"/>
                      <a:pt x="1146549" y="183390"/>
                      <a:pt x="1156617" y="181258"/>
                    </a:cubicBezTo>
                    <a:cubicBezTo>
                      <a:pt x="1162970" y="179670"/>
                      <a:pt x="1166875" y="174050"/>
                      <a:pt x="1168333" y="164399"/>
                    </a:cubicBezTo>
                    <a:cubicBezTo>
                      <a:pt x="1169666" y="154874"/>
                      <a:pt x="1170524" y="145349"/>
                      <a:pt x="1171095" y="137443"/>
                    </a:cubicBezTo>
                    <a:cubicBezTo>
                      <a:pt x="1171667" y="129537"/>
                      <a:pt x="1172143" y="121822"/>
                      <a:pt x="1172714" y="115440"/>
                    </a:cubicBezTo>
                    <a:lnTo>
                      <a:pt x="1107754" y="115440"/>
                    </a:lnTo>
                    <a:cubicBezTo>
                      <a:pt x="1108725" y="108841"/>
                      <a:pt x="1110487" y="102381"/>
                      <a:pt x="1112993" y="96200"/>
                    </a:cubicBezTo>
                    <a:cubicBezTo>
                      <a:pt x="1106611" y="95723"/>
                      <a:pt x="1100134" y="94866"/>
                      <a:pt x="1093943" y="93818"/>
                    </a:cubicBezTo>
                    <a:cubicBezTo>
                      <a:pt x="1094000" y="101342"/>
                      <a:pt x="1093457" y="108859"/>
                      <a:pt x="1092323" y="116297"/>
                    </a:cubicBezTo>
                    <a:close/>
                    <a:moveTo>
                      <a:pt x="1093943" y="9903"/>
                    </a:moveTo>
                    <a:cubicBezTo>
                      <a:pt x="1087370" y="7456"/>
                      <a:pt x="1080998" y="4494"/>
                      <a:pt x="1074893" y="1045"/>
                    </a:cubicBezTo>
                    <a:cubicBezTo>
                      <a:pt x="1070978" y="10880"/>
                      <a:pt x="1065863" y="20191"/>
                      <a:pt x="1059653" y="28763"/>
                    </a:cubicBezTo>
                    <a:cubicBezTo>
                      <a:pt x="1050623" y="40754"/>
                      <a:pt x="1039679" y="51180"/>
                      <a:pt x="1027268" y="59624"/>
                    </a:cubicBezTo>
                    <a:cubicBezTo>
                      <a:pt x="1032783" y="61544"/>
                      <a:pt x="1037726" y="64819"/>
                      <a:pt x="1041650" y="69149"/>
                    </a:cubicBezTo>
                    <a:cubicBezTo>
                      <a:pt x="1052252" y="60767"/>
                      <a:pt x="1061843" y="51177"/>
                      <a:pt x="1070225" y="40574"/>
                    </a:cubicBezTo>
                    <a:cubicBezTo>
                      <a:pt x="1078703" y="52428"/>
                      <a:pt x="1088266" y="63463"/>
                      <a:pt x="1098800" y="73530"/>
                    </a:cubicBezTo>
                    <a:cubicBezTo>
                      <a:pt x="1084532" y="79359"/>
                      <a:pt x="1069768" y="83918"/>
                      <a:pt x="1054700" y="87151"/>
                    </a:cubicBezTo>
                    <a:cubicBezTo>
                      <a:pt x="1041536" y="90175"/>
                      <a:pt x="1028096" y="91803"/>
                      <a:pt x="1014599" y="92009"/>
                    </a:cubicBezTo>
                    <a:cubicBezTo>
                      <a:pt x="1018886" y="96888"/>
                      <a:pt x="1022124" y="102594"/>
                      <a:pt x="1024124" y="108773"/>
                    </a:cubicBezTo>
                    <a:cubicBezTo>
                      <a:pt x="1037888" y="106570"/>
                      <a:pt x="1051528" y="103644"/>
                      <a:pt x="1064987" y="100010"/>
                    </a:cubicBezTo>
                    <a:cubicBezTo>
                      <a:pt x="1081008" y="95498"/>
                      <a:pt x="1096590" y="89569"/>
                      <a:pt x="1111564" y="82293"/>
                    </a:cubicBezTo>
                    <a:cubicBezTo>
                      <a:pt x="1122880" y="88952"/>
                      <a:pt x="1135014" y="94107"/>
                      <a:pt x="1147664" y="97628"/>
                    </a:cubicBezTo>
                    <a:cubicBezTo>
                      <a:pt x="1162027" y="101898"/>
                      <a:pt x="1176820" y="104580"/>
                      <a:pt x="1191764" y="105629"/>
                    </a:cubicBezTo>
                    <a:cubicBezTo>
                      <a:pt x="1193269" y="99362"/>
                      <a:pt x="1196317" y="93568"/>
                      <a:pt x="1200623" y="88770"/>
                    </a:cubicBezTo>
                    <a:cubicBezTo>
                      <a:pt x="1185297" y="88441"/>
                      <a:pt x="1170009" y="86977"/>
                      <a:pt x="1154903" y="84389"/>
                    </a:cubicBezTo>
                    <a:cubicBezTo>
                      <a:pt x="1144158" y="82692"/>
                      <a:pt x="1133824" y="79010"/>
                      <a:pt x="1124423" y="73530"/>
                    </a:cubicBezTo>
                    <a:cubicBezTo>
                      <a:pt x="1135281" y="66314"/>
                      <a:pt x="1145120" y="57662"/>
                      <a:pt x="1153664" y="47813"/>
                    </a:cubicBezTo>
                    <a:cubicBezTo>
                      <a:pt x="1160741" y="39841"/>
                      <a:pt x="1167123" y="31268"/>
                      <a:pt x="1172714" y="22190"/>
                    </a:cubicBezTo>
                    <a:lnTo>
                      <a:pt x="1083656" y="22190"/>
                    </a:lnTo>
                    <a:cubicBezTo>
                      <a:pt x="1086551" y="17676"/>
                      <a:pt x="1090009" y="13546"/>
                      <a:pt x="1093943" y="9903"/>
                    </a:cubicBezTo>
                    <a:moveTo>
                      <a:pt x="909443" y="106201"/>
                    </a:moveTo>
                    <a:lnTo>
                      <a:pt x="952782" y="106201"/>
                    </a:lnTo>
                    <a:lnTo>
                      <a:pt x="952782" y="117440"/>
                    </a:lnTo>
                    <a:lnTo>
                      <a:pt x="909443" y="117440"/>
                    </a:lnTo>
                    <a:close/>
                    <a:moveTo>
                      <a:pt x="909443" y="130204"/>
                    </a:moveTo>
                    <a:lnTo>
                      <a:pt x="952782" y="130204"/>
                    </a:lnTo>
                    <a:lnTo>
                      <a:pt x="952782" y="142301"/>
                    </a:lnTo>
                    <a:lnTo>
                      <a:pt x="909443" y="142301"/>
                    </a:lnTo>
                    <a:close/>
                    <a:moveTo>
                      <a:pt x="854103" y="54004"/>
                    </a:moveTo>
                    <a:lnTo>
                      <a:pt x="895061" y="54004"/>
                    </a:lnTo>
                    <a:lnTo>
                      <a:pt x="895061" y="70101"/>
                    </a:lnTo>
                    <a:lnTo>
                      <a:pt x="854103" y="70101"/>
                    </a:lnTo>
                    <a:close/>
                    <a:moveTo>
                      <a:pt x="909443" y="54004"/>
                    </a:moveTo>
                    <a:lnTo>
                      <a:pt x="951068" y="54004"/>
                    </a:lnTo>
                    <a:lnTo>
                      <a:pt x="951068" y="70101"/>
                    </a:lnTo>
                    <a:lnTo>
                      <a:pt x="909443" y="70101"/>
                    </a:lnTo>
                    <a:close/>
                    <a:moveTo>
                      <a:pt x="968022" y="117440"/>
                    </a:moveTo>
                    <a:cubicBezTo>
                      <a:pt x="968022" y="106677"/>
                      <a:pt x="968022" y="98390"/>
                      <a:pt x="968879" y="93342"/>
                    </a:cubicBezTo>
                    <a:lnTo>
                      <a:pt x="909443" y="93342"/>
                    </a:lnTo>
                    <a:lnTo>
                      <a:pt x="909443" y="82865"/>
                    </a:lnTo>
                    <a:lnTo>
                      <a:pt x="967260" y="82865"/>
                    </a:lnTo>
                    <a:cubicBezTo>
                      <a:pt x="966689" y="75435"/>
                      <a:pt x="966403" y="68196"/>
                      <a:pt x="966403" y="61243"/>
                    </a:cubicBezTo>
                    <a:cubicBezTo>
                      <a:pt x="966403" y="54290"/>
                      <a:pt x="966403" y="47622"/>
                      <a:pt x="967260" y="41145"/>
                    </a:cubicBezTo>
                    <a:lnTo>
                      <a:pt x="909443" y="41145"/>
                    </a:lnTo>
                    <a:lnTo>
                      <a:pt x="909443" y="30001"/>
                    </a:lnTo>
                    <a:lnTo>
                      <a:pt x="964022" y="30001"/>
                    </a:lnTo>
                    <a:cubicBezTo>
                      <a:pt x="973547" y="30001"/>
                      <a:pt x="982500" y="30001"/>
                      <a:pt x="992597" y="30763"/>
                    </a:cubicBezTo>
                    <a:lnTo>
                      <a:pt x="992597" y="16285"/>
                    </a:lnTo>
                    <a:cubicBezTo>
                      <a:pt x="983072" y="16856"/>
                      <a:pt x="973547" y="17142"/>
                      <a:pt x="964022" y="17142"/>
                    </a:cubicBezTo>
                    <a:lnTo>
                      <a:pt x="909443" y="17142"/>
                    </a:lnTo>
                    <a:cubicBezTo>
                      <a:pt x="909412" y="12302"/>
                      <a:pt x="909699" y="7467"/>
                      <a:pt x="910301" y="2664"/>
                    </a:cubicBezTo>
                    <a:lnTo>
                      <a:pt x="893918" y="2664"/>
                    </a:lnTo>
                    <a:cubicBezTo>
                      <a:pt x="894489" y="8570"/>
                      <a:pt x="894775" y="13332"/>
                      <a:pt x="894775" y="17142"/>
                    </a:cubicBezTo>
                    <a:lnTo>
                      <a:pt x="837244" y="17142"/>
                    </a:lnTo>
                    <a:cubicBezTo>
                      <a:pt x="829243" y="17142"/>
                      <a:pt x="821432" y="17142"/>
                      <a:pt x="814003" y="16285"/>
                    </a:cubicBezTo>
                    <a:lnTo>
                      <a:pt x="814003" y="30763"/>
                    </a:lnTo>
                    <a:cubicBezTo>
                      <a:pt x="821432" y="30191"/>
                      <a:pt x="829528" y="30001"/>
                      <a:pt x="838101" y="30001"/>
                    </a:cubicBezTo>
                    <a:lnTo>
                      <a:pt x="895251" y="30001"/>
                    </a:lnTo>
                    <a:lnTo>
                      <a:pt x="895251" y="41145"/>
                    </a:lnTo>
                    <a:lnTo>
                      <a:pt x="839053" y="41145"/>
                    </a:lnTo>
                    <a:cubicBezTo>
                      <a:pt x="839625" y="47622"/>
                      <a:pt x="839911" y="54290"/>
                      <a:pt x="839911" y="61243"/>
                    </a:cubicBezTo>
                    <a:cubicBezTo>
                      <a:pt x="839911" y="68196"/>
                      <a:pt x="839911" y="74864"/>
                      <a:pt x="839053" y="82865"/>
                    </a:cubicBezTo>
                    <a:lnTo>
                      <a:pt x="895251" y="82865"/>
                    </a:lnTo>
                    <a:lnTo>
                      <a:pt x="895251" y="93342"/>
                    </a:lnTo>
                    <a:lnTo>
                      <a:pt x="848483" y="93342"/>
                    </a:lnTo>
                    <a:cubicBezTo>
                      <a:pt x="842578" y="93342"/>
                      <a:pt x="836196" y="93342"/>
                      <a:pt x="829433" y="92580"/>
                    </a:cubicBezTo>
                    <a:lnTo>
                      <a:pt x="829433" y="106963"/>
                    </a:lnTo>
                    <a:cubicBezTo>
                      <a:pt x="836387" y="106487"/>
                      <a:pt x="842768" y="106201"/>
                      <a:pt x="848483" y="106201"/>
                    </a:cubicBezTo>
                    <a:lnTo>
                      <a:pt x="895061" y="106201"/>
                    </a:lnTo>
                    <a:lnTo>
                      <a:pt x="895061" y="117440"/>
                    </a:lnTo>
                    <a:lnTo>
                      <a:pt x="834863" y="117440"/>
                    </a:lnTo>
                    <a:cubicBezTo>
                      <a:pt x="827909" y="117440"/>
                      <a:pt x="821242" y="117440"/>
                      <a:pt x="814765" y="116583"/>
                    </a:cubicBezTo>
                    <a:lnTo>
                      <a:pt x="814765" y="131061"/>
                    </a:lnTo>
                    <a:cubicBezTo>
                      <a:pt x="821242" y="130490"/>
                      <a:pt x="827909" y="130204"/>
                      <a:pt x="834863" y="130204"/>
                    </a:cubicBezTo>
                    <a:lnTo>
                      <a:pt x="895061" y="130204"/>
                    </a:lnTo>
                    <a:lnTo>
                      <a:pt x="895061" y="142301"/>
                    </a:lnTo>
                    <a:lnTo>
                      <a:pt x="850103" y="142301"/>
                    </a:lnTo>
                    <a:cubicBezTo>
                      <a:pt x="844197" y="142301"/>
                      <a:pt x="837244" y="142015"/>
                      <a:pt x="829243" y="141443"/>
                    </a:cubicBezTo>
                    <a:lnTo>
                      <a:pt x="829243" y="155921"/>
                    </a:lnTo>
                    <a:cubicBezTo>
                      <a:pt x="837244" y="155350"/>
                      <a:pt x="844197" y="155159"/>
                      <a:pt x="850103" y="155159"/>
                    </a:cubicBezTo>
                    <a:lnTo>
                      <a:pt x="895061" y="155159"/>
                    </a:lnTo>
                    <a:lnTo>
                      <a:pt x="895061" y="165542"/>
                    </a:lnTo>
                    <a:cubicBezTo>
                      <a:pt x="895061" y="168209"/>
                      <a:pt x="893441" y="169828"/>
                      <a:pt x="890203" y="170399"/>
                    </a:cubicBezTo>
                    <a:cubicBezTo>
                      <a:pt x="883873" y="171036"/>
                      <a:pt x="877513" y="171290"/>
                      <a:pt x="871153" y="171161"/>
                    </a:cubicBezTo>
                    <a:cubicBezTo>
                      <a:pt x="874948" y="176454"/>
                      <a:pt x="877667" y="182442"/>
                      <a:pt x="879154" y="188783"/>
                    </a:cubicBezTo>
                    <a:cubicBezTo>
                      <a:pt x="887300" y="188130"/>
                      <a:pt x="895299" y="186235"/>
                      <a:pt x="902871" y="183163"/>
                    </a:cubicBezTo>
                    <a:cubicBezTo>
                      <a:pt x="907253" y="180431"/>
                      <a:pt x="909834" y="175559"/>
                      <a:pt x="909634" y="170399"/>
                    </a:cubicBezTo>
                    <a:lnTo>
                      <a:pt x="909634" y="155159"/>
                    </a:lnTo>
                    <a:lnTo>
                      <a:pt x="952972" y="155159"/>
                    </a:lnTo>
                    <a:lnTo>
                      <a:pt x="952972" y="162875"/>
                    </a:lnTo>
                    <a:lnTo>
                      <a:pt x="969070" y="162875"/>
                    </a:lnTo>
                    <a:cubicBezTo>
                      <a:pt x="968498" y="154874"/>
                      <a:pt x="968213" y="143825"/>
                      <a:pt x="968213" y="129918"/>
                    </a:cubicBezTo>
                    <a:cubicBezTo>
                      <a:pt x="980500" y="129918"/>
                      <a:pt x="989358" y="129918"/>
                      <a:pt x="994692" y="130775"/>
                    </a:cubicBezTo>
                    <a:lnTo>
                      <a:pt x="994692" y="116583"/>
                    </a:lnTo>
                    <a:cubicBezTo>
                      <a:pt x="985167" y="117155"/>
                      <a:pt x="976309" y="117440"/>
                      <a:pt x="968213" y="117440"/>
                    </a:cubicBezTo>
                    <a:moveTo>
                      <a:pt x="631980" y="25143"/>
                    </a:moveTo>
                    <a:lnTo>
                      <a:pt x="614168" y="25143"/>
                    </a:lnTo>
                    <a:cubicBezTo>
                      <a:pt x="614645" y="32096"/>
                      <a:pt x="614930" y="38288"/>
                      <a:pt x="614930" y="43622"/>
                    </a:cubicBezTo>
                    <a:lnTo>
                      <a:pt x="614930" y="115250"/>
                    </a:lnTo>
                    <a:cubicBezTo>
                      <a:pt x="614930" y="122774"/>
                      <a:pt x="614930" y="131633"/>
                      <a:pt x="614168" y="141729"/>
                    </a:cubicBezTo>
                    <a:lnTo>
                      <a:pt x="630932" y="141729"/>
                    </a:lnTo>
                    <a:cubicBezTo>
                      <a:pt x="630932" y="131633"/>
                      <a:pt x="630170" y="122679"/>
                      <a:pt x="630170" y="114488"/>
                    </a:cubicBezTo>
                    <a:lnTo>
                      <a:pt x="630170" y="44384"/>
                    </a:lnTo>
                    <a:cubicBezTo>
                      <a:pt x="630153" y="37998"/>
                      <a:pt x="630694" y="31624"/>
                      <a:pt x="631790" y="25334"/>
                    </a:cubicBezTo>
                    <a:moveTo>
                      <a:pt x="669890" y="6284"/>
                    </a:moveTo>
                    <a:cubicBezTo>
                      <a:pt x="663984" y="5712"/>
                      <a:pt x="657793" y="4950"/>
                      <a:pt x="651411" y="3807"/>
                    </a:cubicBezTo>
                    <a:cubicBezTo>
                      <a:pt x="651982" y="12380"/>
                      <a:pt x="652173" y="20952"/>
                      <a:pt x="652173" y="29525"/>
                    </a:cubicBezTo>
                    <a:lnTo>
                      <a:pt x="652173" y="103820"/>
                    </a:lnTo>
                    <a:cubicBezTo>
                      <a:pt x="652334" y="116914"/>
                      <a:pt x="649738" y="129894"/>
                      <a:pt x="644553" y="141920"/>
                    </a:cubicBezTo>
                    <a:cubicBezTo>
                      <a:pt x="640557" y="148835"/>
                      <a:pt x="635727" y="155233"/>
                      <a:pt x="630170" y="160970"/>
                    </a:cubicBezTo>
                    <a:cubicBezTo>
                      <a:pt x="623436" y="167700"/>
                      <a:pt x="615730" y="173384"/>
                      <a:pt x="607310" y="177829"/>
                    </a:cubicBezTo>
                    <a:cubicBezTo>
                      <a:pt x="613120" y="180468"/>
                      <a:pt x="618313" y="184297"/>
                      <a:pt x="622550" y="189068"/>
                    </a:cubicBezTo>
                    <a:cubicBezTo>
                      <a:pt x="637657" y="178714"/>
                      <a:pt x="650147" y="164984"/>
                      <a:pt x="659031" y="148968"/>
                    </a:cubicBezTo>
                    <a:cubicBezTo>
                      <a:pt x="665094" y="134245"/>
                      <a:pt x="667951" y="118400"/>
                      <a:pt x="667413" y="102486"/>
                    </a:cubicBezTo>
                    <a:lnTo>
                      <a:pt x="667413" y="30001"/>
                    </a:lnTo>
                    <a:cubicBezTo>
                      <a:pt x="668556" y="19809"/>
                      <a:pt x="669318" y="11808"/>
                      <a:pt x="669890" y="5903"/>
                    </a:cubicBezTo>
                    <a:moveTo>
                      <a:pt x="702751" y="14761"/>
                    </a:moveTo>
                    <a:cubicBezTo>
                      <a:pt x="695797" y="14761"/>
                      <a:pt x="688559" y="14761"/>
                      <a:pt x="681129" y="13904"/>
                    </a:cubicBezTo>
                    <a:lnTo>
                      <a:pt x="681129" y="28382"/>
                    </a:lnTo>
                    <a:cubicBezTo>
                      <a:pt x="687987" y="27810"/>
                      <a:pt x="695226" y="27524"/>
                      <a:pt x="702751" y="27524"/>
                    </a:cubicBezTo>
                    <a:lnTo>
                      <a:pt x="728373" y="27524"/>
                    </a:lnTo>
                    <a:lnTo>
                      <a:pt x="728373" y="58100"/>
                    </a:lnTo>
                    <a:lnTo>
                      <a:pt x="685511" y="58100"/>
                    </a:lnTo>
                    <a:cubicBezTo>
                      <a:pt x="686082" y="66672"/>
                      <a:pt x="686368" y="75245"/>
                      <a:pt x="686368" y="83817"/>
                    </a:cubicBezTo>
                    <a:lnTo>
                      <a:pt x="686368" y="131442"/>
                    </a:lnTo>
                    <a:cubicBezTo>
                      <a:pt x="686368" y="140015"/>
                      <a:pt x="686368" y="149921"/>
                      <a:pt x="685511" y="161065"/>
                    </a:cubicBezTo>
                    <a:lnTo>
                      <a:pt x="701608" y="161065"/>
                    </a:lnTo>
                    <a:lnTo>
                      <a:pt x="701608" y="70863"/>
                    </a:lnTo>
                    <a:lnTo>
                      <a:pt x="727992" y="70863"/>
                    </a:lnTo>
                    <a:lnTo>
                      <a:pt x="727992" y="155921"/>
                    </a:lnTo>
                    <a:cubicBezTo>
                      <a:pt x="727992" y="166113"/>
                      <a:pt x="727992" y="176495"/>
                      <a:pt x="727230" y="187163"/>
                    </a:cubicBezTo>
                    <a:lnTo>
                      <a:pt x="744089" y="187163"/>
                    </a:lnTo>
                    <a:cubicBezTo>
                      <a:pt x="743518" y="175448"/>
                      <a:pt x="743232" y="165256"/>
                      <a:pt x="743232" y="156683"/>
                    </a:cubicBezTo>
                    <a:lnTo>
                      <a:pt x="743232" y="70958"/>
                    </a:lnTo>
                    <a:lnTo>
                      <a:pt x="771331" y="70958"/>
                    </a:lnTo>
                    <a:lnTo>
                      <a:pt x="771331" y="134300"/>
                    </a:lnTo>
                    <a:cubicBezTo>
                      <a:pt x="772378" y="138586"/>
                      <a:pt x="766282" y="140396"/>
                      <a:pt x="752947" y="139919"/>
                    </a:cubicBezTo>
                    <a:cubicBezTo>
                      <a:pt x="756450" y="145200"/>
                      <a:pt x="758638" y="151242"/>
                      <a:pt x="759329" y="157541"/>
                    </a:cubicBezTo>
                    <a:cubicBezTo>
                      <a:pt x="766099" y="156806"/>
                      <a:pt x="772716" y="155039"/>
                      <a:pt x="778951" y="152302"/>
                    </a:cubicBezTo>
                    <a:cubicBezTo>
                      <a:pt x="784094" y="149921"/>
                      <a:pt x="786571" y="144396"/>
                      <a:pt x="786571" y="135824"/>
                    </a:cubicBezTo>
                    <a:lnTo>
                      <a:pt x="786571" y="83722"/>
                    </a:lnTo>
                    <a:cubicBezTo>
                      <a:pt x="786571" y="74197"/>
                      <a:pt x="786571" y="66101"/>
                      <a:pt x="787428" y="58004"/>
                    </a:cubicBezTo>
                    <a:lnTo>
                      <a:pt x="743232" y="58004"/>
                    </a:lnTo>
                    <a:lnTo>
                      <a:pt x="743232" y="27524"/>
                    </a:lnTo>
                    <a:lnTo>
                      <a:pt x="770093" y="27524"/>
                    </a:lnTo>
                    <a:cubicBezTo>
                      <a:pt x="776951" y="27524"/>
                      <a:pt x="784761" y="27524"/>
                      <a:pt x="793334" y="28382"/>
                    </a:cubicBezTo>
                    <a:lnTo>
                      <a:pt x="793334" y="13904"/>
                    </a:lnTo>
                    <a:cubicBezTo>
                      <a:pt x="784761" y="14475"/>
                      <a:pt x="776951" y="14761"/>
                      <a:pt x="770093" y="14761"/>
                    </a:cubicBezTo>
                    <a:close/>
                    <a:moveTo>
                      <a:pt x="524919" y="36383"/>
                    </a:moveTo>
                    <a:lnTo>
                      <a:pt x="557018" y="36383"/>
                    </a:lnTo>
                    <a:lnTo>
                      <a:pt x="557018" y="55433"/>
                    </a:lnTo>
                    <a:lnTo>
                      <a:pt x="524919" y="55433"/>
                    </a:lnTo>
                    <a:close/>
                    <a:moveTo>
                      <a:pt x="524919" y="66101"/>
                    </a:moveTo>
                    <a:lnTo>
                      <a:pt x="557018" y="66101"/>
                    </a:lnTo>
                    <a:lnTo>
                      <a:pt x="557018" y="86103"/>
                    </a:lnTo>
                    <a:lnTo>
                      <a:pt x="524919" y="86103"/>
                    </a:lnTo>
                    <a:close/>
                    <a:moveTo>
                      <a:pt x="460720" y="11522"/>
                    </a:moveTo>
                    <a:cubicBezTo>
                      <a:pt x="455547" y="8962"/>
                      <a:pt x="450714" y="5762"/>
                      <a:pt x="446338" y="1997"/>
                    </a:cubicBezTo>
                    <a:cubicBezTo>
                      <a:pt x="436690" y="20442"/>
                      <a:pt x="423290" y="36665"/>
                      <a:pt x="407000" y="49622"/>
                    </a:cubicBezTo>
                    <a:cubicBezTo>
                      <a:pt x="411286" y="53337"/>
                      <a:pt x="415001" y="56861"/>
                      <a:pt x="418239" y="60005"/>
                    </a:cubicBezTo>
                    <a:cubicBezTo>
                      <a:pt x="425764" y="52575"/>
                      <a:pt x="433765" y="43526"/>
                      <a:pt x="442337" y="33144"/>
                    </a:cubicBezTo>
                    <a:cubicBezTo>
                      <a:pt x="450910" y="22762"/>
                      <a:pt x="457006" y="15618"/>
                      <a:pt x="460720" y="11903"/>
                    </a:cubicBezTo>
                    <a:moveTo>
                      <a:pt x="463959" y="59528"/>
                    </a:moveTo>
                    <a:cubicBezTo>
                      <a:pt x="458570" y="56509"/>
                      <a:pt x="453468" y="53002"/>
                      <a:pt x="448719" y="49051"/>
                    </a:cubicBezTo>
                    <a:cubicBezTo>
                      <a:pt x="443094" y="61059"/>
                      <a:pt x="436093" y="72375"/>
                      <a:pt x="427859" y="82769"/>
                    </a:cubicBezTo>
                    <a:cubicBezTo>
                      <a:pt x="421092" y="92195"/>
                      <a:pt x="412972" y="100572"/>
                      <a:pt x="403761" y="107630"/>
                    </a:cubicBezTo>
                    <a:cubicBezTo>
                      <a:pt x="407903" y="110672"/>
                      <a:pt x="411675" y="114189"/>
                      <a:pt x="415001" y="118107"/>
                    </a:cubicBezTo>
                    <a:cubicBezTo>
                      <a:pt x="418239" y="114869"/>
                      <a:pt x="423573" y="108582"/>
                      <a:pt x="431098" y="100391"/>
                    </a:cubicBezTo>
                    <a:lnTo>
                      <a:pt x="431098" y="151730"/>
                    </a:lnTo>
                    <a:cubicBezTo>
                      <a:pt x="431098" y="162970"/>
                      <a:pt x="430812" y="175829"/>
                      <a:pt x="430240" y="190307"/>
                    </a:cubicBezTo>
                    <a:lnTo>
                      <a:pt x="446242" y="190307"/>
                    </a:lnTo>
                    <a:cubicBezTo>
                      <a:pt x="445671" y="175829"/>
                      <a:pt x="445385" y="162970"/>
                      <a:pt x="445385" y="151730"/>
                    </a:cubicBezTo>
                    <a:lnTo>
                      <a:pt x="444623" y="84389"/>
                    </a:lnTo>
                    <a:cubicBezTo>
                      <a:pt x="450163" y="75511"/>
                      <a:pt x="456542" y="67186"/>
                      <a:pt x="463673" y="59528"/>
                    </a:cubicBezTo>
                    <a:moveTo>
                      <a:pt x="495010" y="26572"/>
                    </a:moveTo>
                    <a:cubicBezTo>
                      <a:pt x="485485" y="26572"/>
                      <a:pt x="477294" y="26572"/>
                      <a:pt x="469293" y="25810"/>
                    </a:cubicBezTo>
                    <a:lnTo>
                      <a:pt x="469293" y="37145"/>
                    </a:lnTo>
                    <a:cubicBezTo>
                      <a:pt x="477865" y="37145"/>
                      <a:pt x="486438" y="36383"/>
                      <a:pt x="495010" y="36383"/>
                    </a:cubicBezTo>
                    <a:lnTo>
                      <a:pt x="510155" y="36383"/>
                    </a:lnTo>
                    <a:lnTo>
                      <a:pt x="510155" y="55433"/>
                    </a:lnTo>
                    <a:lnTo>
                      <a:pt x="489677" y="55433"/>
                    </a:lnTo>
                    <a:cubicBezTo>
                      <a:pt x="481104" y="55433"/>
                      <a:pt x="472817" y="55433"/>
                      <a:pt x="464721" y="54671"/>
                    </a:cubicBezTo>
                    <a:lnTo>
                      <a:pt x="464721" y="66672"/>
                    </a:lnTo>
                    <a:cubicBezTo>
                      <a:pt x="472817" y="66196"/>
                      <a:pt x="481104" y="65910"/>
                      <a:pt x="489677" y="65910"/>
                    </a:cubicBezTo>
                    <a:lnTo>
                      <a:pt x="510441" y="65910"/>
                    </a:lnTo>
                    <a:lnTo>
                      <a:pt x="510441" y="85913"/>
                    </a:lnTo>
                    <a:lnTo>
                      <a:pt x="492820" y="85913"/>
                    </a:lnTo>
                    <a:cubicBezTo>
                      <a:pt x="484247" y="85913"/>
                      <a:pt x="476532" y="85913"/>
                      <a:pt x="469579" y="85151"/>
                    </a:cubicBezTo>
                    <a:lnTo>
                      <a:pt x="469579" y="98009"/>
                    </a:lnTo>
                    <a:cubicBezTo>
                      <a:pt x="476532" y="97438"/>
                      <a:pt x="484247" y="97152"/>
                      <a:pt x="492820" y="97152"/>
                    </a:cubicBezTo>
                    <a:lnTo>
                      <a:pt x="510441" y="97152"/>
                    </a:lnTo>
                    <a:lnTo>
                      <a:pt x="510441" y="115631"/>
                    </a:lnTo>
                    <a:lnTo>
                      <a:pt x="488819" y="115631"/>
                    </a:lnTo>
                    <a:cubicBezTo>
                      <a:pt x="480247" y="115631"/>
                      <a:pt x="471484" y="115631"/>
                      <a:pt x="462340" y="114773"/>
                    </a:cubicBezTo>
                    <a:lnTo>
                      <a:pt x="462340" y="127632"/>
                    </a:lnTo>
                    <a:cubicBezTo>
                      <a:pt x="471865" y="127632"/>
                      <a:pt x="480247" y="126870"/>
                      <a:pt x="488819" y="126870"/>
                    </a:cubicBezTo>
                    <a:lnTo>
                      <a:pt x="510441" y="126870"/>
                    </a:lnTo>
                    <a:lnTo>
                      <a:pt x="510441" y="144491"/>
                    </a:lnTo>
                    <a:lnTo>
                      <a:pt x="482437" y="144491"/>
                    </a:lnTo>
                    <a:cubicBezTo>
                      <a:pt x="472912" y="144491"/>
                      <a:pt x="463387" y="144491"/>
                      <a:pt x="453862" y="143729"/>
                    </a:cubicBezTo>
                    <a:lnTo>
                      <a:pt x="453862" y="155731"/>
                    </a:lnTo>
                    <a:cubicBezTo>
                      <a:pt x="463387" y="155159"/>
                      <a:pt x="472912" y="154969"/>
                      <a:pt x="482437" y="154969"/>
                    </a:cubicBezTo>
                    <a:lnTo>
                      <a:pt x="510441" y="154969"/>
                    </a:lnTo>
                    <a:cubicBezTo>
                      <a:pt x="510441" y="167732"/>
                      <a:pt x="510441" y="179258"/>
                      <a:pt x="509679" y="189449"/>
                    </a:cubicBezTo>
                    <a:lnTo>
                      <a:pt x="525776" y="189449"/>
                    </a:lnTo>
                    <a:cubicBezTo>
                      <a:pt x="525205" y="179258"/>
                      <a:pt x="524919" y="167732"/>
                      <a:pt x="524919" y="154969"/>
                    </a:cubicBezTo>
                    <a:lnTo>
                      <a:pt x="558638" y="154969"/>
                    </a:lnTo>
                    <a:cubicBezTo>
                      <a:pt x="566639" y="154969"/>
                      <a:pt x="577688" y="154969"/>
                      <a:pt x="591499" y="155731"/>
                    </a:cubicBezTo>
                    <a:lnTo>
                      <a:pt x="591499" y="143825"/>
                    </a:lnTo>
                    <a:cubicBezTo>
                      <a:pt x="577592" y="144301"/>
                      <a:pt x="566353" y="144587"/>
                      <a:pt x="557876" y="144587"/>
                    </a:cubicBezTo>
                    <a:lnTo>
                      <a:pt x="524919" y="144587"/>
                    </a:lnTo>
                    <a:lnTo>
                      <a:pt x="524919" y="127061"/>
                    </a:lnTo>
                    <a:lnTo>
                      <a:pt x="552256" y="127061"/>
                    </a:lnTo>
                    <a:cubicBezTo>
                      <a:pt x="560257" y="127061"/>
                      <a:pt x="567972" y="127061"/>
                      <a:pt x="575497" y="127823"/>
                    </a:cubicBezTo>
                    <a:lnTo>
                      <a:pt x="575497" y="115250"/>
                    </a:lnTo>
                    <a:cubicBezTo>
                      <a:pt x="567496" y="115821"/>
                      <a:pt x="559685" y="116107"/>
                      <a:pt x="552256" y="116107"/>
                    </a:cubicBezTo>
                    <a:lnTo>
                      <a:pt x="524919" y="116107"/>
                    </a:lnTo>
                    <a:lnTo>
                      <a:pt x="524919" y="97343"/>
                    </a:lnTo>
                    <a:lnTo>
                      <a:pt x="572544" y="97343"/>
                    </a:lnTo>
                    <a:cubicBezTo>
                      <a:pt x="571972" y="89342"/>
                      <a:pt x="571782" y="78864"/>
                      <a:pt x="571782" y="66101"/>
                    </a:cubicBezTo>
                    <a:cubicBezTo>
                      <a:pt x="578164" y="66101"/>
                      <a:pt x="584355" y="66101"/>
                      <a:pt x="590165" y="66863"/>
                    </a:cubicBezTo>
                    <a:lnTo>
                      <a:pt x="590165" y="54861"/>
                    </a:lnTo>
                    <a:cubicBezTo>
                      <a:pt x="583784" y="55337"/>
                      <a:pt x="577592" y="55623"/>
                      <a:pt x="571782" y="55623"/>
                    </a:cubicBezTo>
                    <a:cubicBezTo>
                      <a:pt x="571782" y="44384"/>
                      <a:pt x="571782" y="34478"/>
                      <a:pt x="572544" y="25905"/>
                    </a:cubicBezTo>
                    <a:lnTo>
                      <a:pt x="524919" y="25905"/>
                    </a:lnTo>
                    <a:cubicBezTo>
                      <a:pt x="524919" y="20095"/>
                      <a:pt x="524919" y="12856"/>
                      <a:pt x="525776" y="4283"/>
                    </a:cubicBezTo>
                    <a:lnTo>
                      <a:pt x="509679" y="4283"/>
                    </a:lnTo>
                    <a:cubicBezTo>
                      <a:pt x="510251" y="12284"/>
                      <a:pt x="510441" y="19523"/>
                      <a:pt x="510441" y="25905"/>
                    </a:cubicBezTo>
                    <a:close/>
                    <a:moveTo>
                      <a:pt x="286508" y="78102"/>
                    </a:moveTo>
                    <a:cubicBezTo>
                      <a:pt x="293493" y="77531"/>
                      <a:pt x="300446" y="77245"/>
                      <a:pt x="307368" y="77245"/>
                    </a:cubicBezTo>
                    <a:lnTo>
                      <a:pt x="321846" y="77245"/>
                    </a:lnTo>
                    <a:lnTo>
                      <a:pt x="321846" y="158303"/>
                    </a:lnTo>
                    <a:lnTo>
                      <a:pt x="299367" y="158303"/>
                    </a:lnTo>
                    <a:cubicBezTo>
                      <a:pt x="292414" y="158303"/>
                      <a:pt x="283555" y="158303"/>
                      <a:pt x="272887" y="157541"/>
                    </a:cubicBezTo>
                    <a:lnTo>
                      <a:pt x="272887" y="172400"/>
                    </a:lnTo>
                    <a:cubicBezTo>
                      <a:pt x="283079" y="171828"/>
                      <a:pt x="291937" y="171542"/>
                      <a:pt x="299367" y="171542"/>
                    </a:cubicBezTo>
                    <a:lnTo>
                      <a:pt x="360517" y="171542"/>
                    </a:lnTo>
                    <a:cubicBezTo>
                      <a:pt x="370678" y="171542"/>
                      <a:pt x="379250" y="171828"/>
                      <a:pt x="386235" y="172400"/>
                    </a:cubicBezTo>
                    <a:lnTo>
                      <a:pt x="386235" y="157160"/>
                    </a:lnTo>
                    <a:cubicBezTo>
                      <a:pt x="378710" y="157731"/>
                      <a:pt x="369852" y="157922"/>
                      <a:pt x="359755" y="157922"/>
                    </a:cubicBezTo>
                    <a:lnTo>
                      <a:pt x="337848" y="157922"/>
                    </a:lnTo>
                    <a:lnTo>
                      <a:pt x="337848" y="77150"/>
                    </a:lnTo>
                    <a:lnTo>
                      <a:pt x="356327" y="77150"/>
                    </a:lnTo>
                    <a:lnTo>
                      <a:pt x="380425" y="78769"/>
                    </a:lnTo>
                    <a:lnTo>
                      <a:pt x="380425" y="62862"/>
                    </a:lnTo>
                    <a:cubicBezTo>
                      <a:pt x="371852" y="62862"/>
                      <a:pt x="365185" y="63624"/>
                      <a:pt x="360327" y="63624"/>
                    </a:cubicBezTo>
                    <a:lnTo>
                      <a:pt x="337848" y="63624"/>
                    </a:lnTo>
                    <a:lnTo>
                      <a:pt x="337848" y="32382"/>
                    </a:lnTo>
                    <a:cubicBezTo>
                      <a:pt x="337848" y="24857"/>
                      <a:pt x="337848" y="16856"/>
                      <a:pt x="338705" y="8284"/>
                    </a:cubicBezTo>
                    <a:lnTo>
                      <a:pt x="320227" y="8284"/>
                    </a:lnTo>
                    <a:cubicBezTo>
                      <a:pt x="321187" y="16283"/>
                      <a:pt x="321727" y="24327"/>
                      <a:pt x="321846" y="32382"/>
                    </a:cubicBezTo>
                    <a:lnTo>
                      <a:pt x="321846" y="63624"/>
                    </a:lnTo>
                    <a:lnTo>
                      <a:pt x="307368" y="63624"/>
                    </a:lnTo>
                    <a:cubicBezTo>
                      <a:pt x="299367" y="63624"/>
                      <a:pt x="292414" y="63624"/>
                      <a:pt x="286508" y="62862"/>
                    </a:cubicBezTo>
                    <a:close/>
                    <a:moveTo>
                      <a:pt x="267458" y="83722"/>
                    </a:moveTo>
                    <a:cubicBezTo>
                      <a:pt x="262696" y="86389"/>
                      <a:pt x="257933" y="88770"/>
                      <a:pt x="252980" y="90961"/>
                    </a:cubicBezTo>
                    <a:lnTo>
                      <a:pt x="252980" y="62386"/>
                    </a:lnTo>
                    <a:cubicBezTo>
                      <a:pt x="261076" y="62386"/>
                      <a:pt x="269363" y="62386"/>
                      <a:pt x="277936" y="63148"/>
                    </a:cubicBezTo>
                    <a:lnTo>
                      <a:pt x="277936" y="49241"/>
                    </a:lnTo>
                    <a:cubicBezTo>
                      <a:pt x="269363" y="49241"/>
                      <a:pt x="261076" y="50003"/>
                      <a:pt x="252980" y="50003"/>
                    </a:cubicBezTo>
                    <a:lnTo>
                      <a:pt x="252980" y="32382"/>
                    </a:lnTo>
                    <a:cubicBezTo>
                      <a:pt x="252980" y="22730"/>
                      <a:pt x="253266" y="14158"/>
                      <a:pt x="253837" y="6665"/>
                    </a:cubicBezTo>
                    <a:lnTo>
                      <a:pt x="236692" y="6665"/>
                    </a:lnTo>
                    <a:cubicBezTo>
                      <a:pt x="236692" y="14761"/>
                      <a:pt x="237454" y="23238"/>
                      <a:pt x="237454" y="32382"/>
                    </a:cubicBezTo>
                    <a:lnTo>
                      <a:pt x="237454" y="50003"/>
                    </a:lnTo>
                    <a:cubicBezTo>
                      <a:pt x="226786" y="50003"/>
                      <a:pt x="216309" y="50003"/>
                      <a:pt x="206212" y="49241"/>
                    </a:cubicBezTo>
                    <a:lnTo>
                      <a:pt x="206212" y="63624"/>
                    </a:lnTo>
                    <a:cubicBezTo>
                      <a:pt x="215737" y="63624"/>
                      <a:pt x="225262" y="62862"/>
                      <a:pt x="234787" y="62862"/>
                    </a:cubicBezTo>
                    <a:cubicBezTo>
                      <a:pt x="230708" y="77221"/>
                      <a:pt x="225054" y="91085"/>
                      <a:pt x="217928" y="104201"/>
                    </a:cubicBezTo>
                    <a:cubicBezTo>
                      <a:pt x="213002" y="113658"/>
                      <a:pt x="206817" y="122405"/>
                      <a:pt x="199545" y="130204"/>
                    </a:cubicBezTo>
                    <a:cubicBezTo>
                      <a:pt x="203784" y="133992"/>
                      <a:pt x="207792" y="138032"/>
                      <a:pt x="211546" y="142301"/>
                    </a:cubicBezTo>
                    <a:cubicBezTo>
                      <a:pt x="217397" y="134888"/>
                      <a:pt x="222742" y="127092"/>
                      <a:pt x="227548" y="118964"/>
                    </a:cubicBezTo>
                    <a:cubicBezTo>
                      <a:pt x="231351" y="112050"/>
                      <a:pt x="234539" y="104815"/>
                      <a:pt x="237073" y="97343"/>
                    </a:cubicBezTo>
                    <a:lnTo>
                      <a:pt x="237073" y="157541"/>
                    </a:lnTo>
                    <a:cubicBezTo>
                      <a:pt x="237073" y="167066"/>
                      <a:pt x="237073" y="176591"/>
                      <a:pt x="236311" y="187163"/>
                    </a:cubicBezTo>
                    <a:lnTo>
                      <a:pt x="253171" y="187163"/>
                    </a:lnTo>
                    <a:cubicBezTo>
                      <a:pt x="252599" y="176019"/>
                      <a:pt x="252313" y="166304"/>
                      <a:pt x="252313" y="158588"/>
                    </a:cubicBezTo>
                    <a:lnTo>
                      <a:pt x="252313" y="94961"/>
                    </a:lnTo>
                    <a:cubicBezTo>
                      <a:pt x="258500" y="104249"/>
                      <a:pt x="263523" y="114262"/>
                      <a:pt x="267268" y="124775"/>
                    </a:cubicBezTo>
                    <a:cubicBezTo>
                      <a:pt x="272175" y="122041"/>
                      <a:pt x="277267" y="119653"/>
                      <a:pt x="282508" y="117631"/>
                    </a:cubicBezTo>
                    <a:cubicBezTo>
                      <a:pt x="277745" y="106391"/>
                      <a:pt x="272983" y="95152"/>
                      <a:pt x="267268" y="83912"/>
                    </a:cubicBezTo>
                    <a:moveTo>
                      <a:pt x="46192" y="70863"/>
                    </a:moveTo>
                    <a:cubicBezTo>
                      <a:pt x="54193" y="63910"/>
                      <a:pt x="62385" y="56290"/>
                      <a:pt x="70672" y="48003"/>
                    </a:cubicBezTo>
                    <a:cubicBezTo>
                      <a:pt x="78352" y="40383"/>
                      <a:pt x="85452" y="32201"/>
                      <a:pt x="91912" y="23524"/>
                    </a:cubicBezTo>
                    <a:cubicBezTo>
                      <a:pt x="98936" y="32221"/>
                      <a:pt x="106576" y="40401"/>
                      <a:pt x="114772" y="48003"/>
                    </a:cubicBezTo>
                    <a:cubicBezTo>
                      <a:pt x="123429" y="56303"/>
                      <a:pt x="132694" y="63945"/>
                      <a:pt x="142490" y="70863"/>
                    </a:cubicBezTo>
                    <a:cubicBezTo>
                      <a:pt x="133346" y="70863"/>
                      <a:pt x="124774" y="71149"/>
                      <a:pt x="116773" y="71720"/>
                    </a:cubicBezTo>
                    <a:lnTo>
                      <a:pt x="69148" y="71720"/>
                    </a:lnTo>
                    <a:cubicBezTo>
                      <a:pt x="62194" y="71720"/>
                      <a:pt x="54670" y="71720"/>
                      <a:pt x="46669" y="70863"/>
                    </a:cubicBezTo>
                    <a:moveTo>
                      <a:pt x="49907" y="128680"/>
                    </a:moveTo>
                    <a:cubicBezTo>
                      <a:pt x="46097" y="131823"/>
                      <a:pt x="41811" y="135062"/>
                      <a:pt x="37048" y="138205"/>
                    </a:cubicBezTo>
                    <a:cubicBezTo>
                      <a:pt x="44444" y="148213"/>
                      <a:pt x="50705" y="159010"/>
                      <a:pt x="55717" y="170399"/>
                    </a:cubicBezTo>
                    <a:lnTo>
                      <a:pt x="46192" y="170399"/>
                    </a:lnTo>
                    <a:cubicBezTo>
                      <a:pt x="35524" y="170399"/>
                      <a:pt x="24571" y="170114"/>
                      <a:pt x="13331" y="169542"/>
                    </a:cubicBezTo>
                    <a:lnTo>
                      <a:pt x="13331" y="184782"/>
                    </a:lnTo>
                    <a:cubicBezTo>
                      <a:pt x="23999" y="184782"/>
                      <a:pt x="34953" y="184020"/>
                      <a:pt x="46192" y="184020"/>
                    </a:cubicBezTo>
                    <a:lnTo>
                      <a:pt x="141442" y="184020"/>
                    </a:lnTo>
                    <a:cubicBezTo>
                      <a:pt x="150967" y="184020"/>
                      <a:pt x="163636" y="184020"/>
                      <a:pt x="179542" y="184782"/>
                    </a:cubicBezTo>
                    <a:lnTo>
                      <a:pt x="179542" y="169542"/>
                    </a:lnTo>
                    <a:cubicBezTo>
                      <a:pt x="164017" y="170114"/>
                      <a:pt x="147919" y="170399"/>
                      <a:pt x="131346" y="170399"/>
                    </a:cubicBezTo>
                    <a:cubicBezTo>
                      <a:pt x="142109" y="152683"/>
                      <a:pt x="149253" y="141824"/>
                      <a:pt x="153063" y="136681"/>
                    </a:cubicBezTo>
                    <a:cubicBezTo>
                      <a:pt x="146947" y="133913"/>
                      <a:pt x="141028" y="130731"/>
                      <a:pt x="135346" y="127156"/>
                    </a:cubicBezTo>
                    <a:cubicBezTo>
                      <a:pt x="130843" y="142506"/>
                      <a:pt x="124103" y="157109"/>
                      <a:pt x="115344" y="170495"/>
                    </a:cubicBezTo>
                    <a:lnTo>
                      <a:pt x="100104" y="170495"/>
                    </a:lnTo>
                    <a:lnTo>
                      <a:pt x="100104" y="123822"/>
                    </a:lnTo>
                    <a:lnTo>
                      <a:pt x="128107" y="123822"/>
                    </a:lnTo>
                    <a:cubicBezTo>
                      <a:pt x="137632" y="123822"/>
                      <a:pt x="148967" y="123822"/>
                      <a:pt x="161826" y="124584"/>
                    </a:cubicBezTo>
                    <a:lnTo>
                      <a:pt x="161826" y="109344"/>
                    </a:lnTo>
                    <a:cubicBezTo>
                      <a:pt x="148491" y="109916"/>
                      <a:pt x="137251" y="110201"/>
                      <a:pt x="128107" y="110201"/>
                    </a:cubicBezTo>
                    <a:lnTo>
                      <a:pt x="100294" y="110201"/>
                    </a:lnTo>
                    <a:lnTo>
                      <a:pt x="100294" y="85341"/>
                    </a:lnTo>
                    <a:lnTo>
                      <a:pt x="119344" y="85341"/>
                    </a:lnTo>
                    <a:cubicBezTo>
                      <a:pt x="125726" y="85341"/>
                      <a:pt x="134299" y="85341"/>
                      <a:pt x="144967" y="86103"/>
                    </a:cubicBezTo>
                    <a:lnTo>
                      <a:pt x="144967" y="72482"/>
                    </a:lnTo>
                    <a:cubicBezTo>
                      <a:pt x="155660" y="78004"/>
                      <a:pt x="166738" y="82747"/>
                      <a:pt x="178114" y="86675"/>
                    </a:cubicBezTo>
                    <a:cubicBezTo>
                      <a:pt x="180615" y="81003"/>
                      <a:pt x="184134" y="75838"/>
                      <a:pt x="188496" y="71435"/>
                    </a:cubicBezTo>
                    <a:cubicBezTo>
                      <a:pt x="175767" y="67657"/>
                      <a:pt x="163424" y="62682"/>
                      <a:pt x="151634" y="56576"/>
                    </a:cubicBezTo>
                    <a:cubicBezTo>
                      <a:pt x="140541" y="50899"/>
                      <a:pt x="130285" y="43719"/>
                      <a:pt x="121154" y="35240"/>
                    </a:cubicBezTo>
                    <a:cubicBezTo>
                      <a:pt x="112582" y="27239"/>
                      <a:pt x="105343" y="20000"/>
                      <a:pt x="99437" y="13618"/>
                    </a:cubicBezTo>
                    <a:lnTo>
                      <a:pt x="104295" y="8855"/>
                    </a:lnTo>
                    <a:cubicBezTo>
                      <a:pt x="98444" y="6366"/>
                      <a:pt x="92805" y="3404"/>
                      <a:pt x="87436" y="-3"/>
                    </a:cubicBezTo>
                    <a:cubicBezTo>
                      <a:pt x="80728" y="12667"/>
                      <a:pt x="72369" y="24390"/>
                      <a:pt x="62575" y="34859"/>
                    </a:cubicBezTo>
                    <a:cubicBezTo>
                      <a:pt x="53151" y="45277"/>
                      <a:pt x="42646" y="54664"/>
                      <a:pt x="31238" y="62862"/>
                    </a:cubicBezTo>
                    <a:cubicBezTo>
                      <a:pt x="21602" y="69817"/>
                      <a:pt x="11099" y="75485"/>
                      <a:pt x="-4" y="79721"/>
                    </a:cubicBezTo>
                    <a:cubicBezTo>
                      <a:pt x="4552" y="83741"/>
                      <a:pt x="8584" y="88317"/>
                      <a:pt x="11998" y="93342"/>
                    </a:cubicBezTo>
                    <a:cubicBezTo>
                      <a:pt x="22868" y="87328"/>
                      <a:pt x="33335" y="80615"/>
                      <a:pt x="43335" y="73244"/>
                    </a:cubicBezTo>
                    <a:lnTo>
                      <a:pt x="43335" y="86103"/>
                    </a:lnTo>
                    <a:cubicBezTo>
                      <a:pt x="53431" y="86103"/>
                      <a:pt x="67338" y="85341"/>
                      <a:pt x="85054" y="85341"/>
                    </a:cubicBezTo>
                    <a:lnTo>
                      <a:pt x="85054" y="110201"/>
                    </a:lnTo>
                    <a:lnTo>
                      <a:pt x="56956" y="110201"/>
                    </a:lnTo>
                    <a:cubicBezTo>
                      <a:pt x="50002" y="110201"/>
                      <a:pt x="39811" y="110201"/>
                      <a:pt x="26476" y="109344"/>
                    </a:cubicBezTo>
                    <a:lnTo>
                      <a:pt x="26476" y="124775"/>
                    </a:lnTo>
                    <a:cubicBezTo>
                      <a:pt x="39811" y="124775"/>
                      <a:pt x="50288" y="124013"/>
                      <a:pt x="57718" y="124013"/>
                    </a:cubicBezTo>
                    <a:lnTo>
                      <a:pt x="85054" y="124013"/>
                    </a:lnTo>
                    <a:lnTo>
                      <a:pt x="85054" y="170590"/>
                    </a:lnTo>
                    <a:lnTo>
                      <a:pt x="60194" y="170590"/>
                    </a:lnTo>
                    <a:cubicBezTo>
                      <a:pt x="63471" y="167125"/>
                      <a:pt x="67224" y="164142"/>
                      <a:pt x="71338" y="161732"/>
                    </a:cubicBezTo>
                    <a:cubicBezTo>
                      <a:pt x="64957" y="151540"/>
                      <a:pt x="57432" y="140586"/>
                      <a:pt x="48955" y="128870"/>
                    </a:cubicBezTo>
                  </a:path>
                </a:pathLst>
              </a:custGeom>
              <a:grpFill/>
              <a:ln w="2540"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671245564"/>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imary layout_Image and text_double_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475EBAC-F924-4DB7-8844-E0661739D1F5}"/>
              </a:ext>
            </a:extLst>
          </p:cNvPr>
          <p:cNvSpPr/>
          <p:nvPr userDrawn="1"/>
        </p:nvSpPr>
        <p:spPr>
          <a:xfrm>
            <a:off x="1" y="0"/>
            <a:ext cx="6096000" cy="34274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905DCB0-B73A-4CCD-BB19-B9A63E0E7310}"/>
              </a:ext>
            </a:extLst>
          </p:cNvPr>
          <p:cNvSpPr/>
          <p:nvPr userDrawn="1"/>
        </p:nvSpPr>
        <p:spPr>
          <a:xfrm>
            <a:off x="6111239" y="3430588"/>
            <a:ext cx="6080761" cy="34274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8">
            <a:extLst>
              <a:ext uri="{FF2B5EF4-FFF2-40B4-BE49-F238E27FC236}">
                <a16:creationId xmlns:a16="http://schemas.microsoft.com/office/drawing/2014/main" id="{26357F99-56AF-6346-BA5D-184B7C230675}"/>
              </a:ext>
            </a:extLst>
          </p:cNvPr>
          <p:cNvSpPr>
            <a:spLocks noGrp="1"/>
          </p:cNvSpPr>
          <p:nvPr>
            <p:ph type="body" sz="quarter" idx="36"/>
          </p:nvPr>
        </p:nvSpPr>
        <p:spPr>
          <a:xfrm>
            <a:off x="6420229" y="374583"/>
            <a:ext cx="5447541" cy="2743201"/>
          </a:xfrm>
        </p:spPr>
        <p:txBody>
          <a:bodyPr>
            <a:noAutofit/>
          </a:bodyPr>
          <a:lstStyle>
            <a:lvl1pPr>
              <a:defRPr sz="2400" baseline="0">
                <a:latin typeface="+mn-lt"/>
              </a:defRPr>
            </a:lvl1pPr>
            <a:lvl2pPr>
              <a:defRPr sz="2400" baseline="0">
                <a:latin typeface="+mn-lt"/>
              </a:defRPr>
            </a:lvl2pPr>
            <a:lvl3pPr>
              <a:defRPr sz="2400" baseline="0">
                <a:latin typeface="+mn-lt"/>
              </a:defRPr>
            </a:lvl3pPr>
            <a:lvl4pPr>
              <a:defRPr sz="2400" baseline="0">
                <a:latin typeface="+mn-lt"/>
              </a:defRPr>
            </a:lvl4pPr>
            <a:lvl5pPr>
              <a:defRPr sz="24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a:extLst>
              <a:ext uri="{FF2B5EF4-FFF2-40B4-BE49-F238E27FC236}">
                <a16:creationId xmlns:a16="http://schemas.microsoft.com/office/drawing/2014/main" id="{C7F91591-0457-3642-80CA-04A68AD8786F}"/>
              </a:ext>
            </a:extLst>
          </p:cNvPr>
          <p:cNvSpPr>
            <a:spLocks noGrp="1"/>
          </p:cNvSpPr>
          <p:nvPr>
            <p:ph type="body" sz="quarter" idx="37"/>
          </p:nvPr>
        </p:nvSpPr>
        <p:spPr>
          <a:xfrm>
            <a:off x="342000" y="3920977"/>
            <a:ext cx="5375121" cy="2208362"/>
          </a:xfrm>
        </p:spPr>
        <p:txBody>
          <a:bodyPr>
            <a:noAutofit/>
          </a:bodyPr>
          <a:lstStyle>
            <a:lvl1pPr>
              <a:defRPr sz="2400" baseline="0">
                <a:latin typeface="+mn-lt"/>
              </a:defRPr>
            </a:lvl1pPr>
            <a:lvl2pPr>
              <a:defRPr sz="2400" baseline="0">
                <a:latin typeface="+mn-lt"/>
              </a:defRPr>
            </a:lvl2pPr>
            <a:lvl3pPr>
              <a:defRPr sz="2400" baseline="0">
                <a:latin typeface="+mn-lt"/>
              </a:defRPr>
            </a:lvl3pPr>
            <a:lvl4pPr>
              <a:defRPr sz="2400" baseline="0">
                <a:latin typeface="+mn-lt"/>
              </a:defRPr>
            </a:lvl4pPr>
            <a:lvl5pPr>
              <a:defRPr sz="24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id="{3E946F3B-E358-4D16-A701-0A15CE665731}"/>
              </a:ext>
            </a:extLst>
          </p:cNvPr>
          <p:cNvGrpSpPr/>
          <p:nvPr userDrawn="1"/>
        </p:nvGrpSpPr>
        <p:grpSpPr>
          <a:xfrm>
            <a:off x="11454056" y="6354160"/>
            <a:ext cx="369644" cy="226799"/>
            <a:chOff x="10171675" y="6328233"/>
            <a:chExt cx="731163" cy="454938"/>
          </a:xfrm>
          <a:solidFill>
            <a:schemeClr val="bg1"/>
          </a:solidFill>
        </p:grpSpPr>
        <p:sp>
          <p:nvSpPr>
            <p:cNvPr id="14" name="Freeform: Shape 13">
              <a:extLst>
                <a:ext uri="{FF2B5EF4-FFF2-40B4-BE49-F238E27FC236}">
                  <a16:creationId xmlns:a16="http://schemas.microsoft.com/office/drawing/2014/main" id="{779A8E7E-7B5A-4D31-9CB1-99E5819D8CA2}"/>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5" name="Freeform: Shape 14">
              <a:extLst>
                <a:ext uri="{FF2B5EF4-FFF2-40B4-BE49-F238E27FC236}">
                  <a16:creationId xmlns:a16="http://schemas.microsoft.com/office/drawing/2014/main" id="{AD5AC3CF-99C5-4B21-B284-A53B206CEAC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6" name="Group 15">
              <a:extLst>
                <a:ext uri="{FF2B5EF4-FFF2-40B4-BE49-F238E27FC236}">
                  <a16:creationId xmlns:a16="http://schemas.microsoft.com/office/drawing/2014/main" id="{D27420E6-53BA-445B-971C-1852CC381B31}"/>
                </a:ext>
              </a:extLst>
            </p:cNvPr>
            <p:cNvGrpSpPr/>
            <p:nvPr userDrawn="1"/>
          </p:nvGrpSpPr>
          <p:grpSpPr>
            <a:xfrm>
              <a:off x="10499754" y="6374995"/>
              <a:ext cx="74948" cy="362489"/>
              <a:chOff x="11458342" y="5807359"/>
              <a:chExt cx="74948" cy="362489"/>
            </a:xfrm>
            <a:grpFill/>
          </p:grpSpPr>
          <p:sp>
            <p:nvSpPr>
              <p:cNvPr id="17" name="Freeform: Shape 16">
                <a:extLst>
                  <a:ext uri="{FF2B5EF4-FFF2-40B4-BE49-F238E27FC236}">
                    <a16:creationId xmlns:a16="http://schemas.microsoft.com/office/drawing/2014/main" id="{BED7B52A-6407-4A88-B3E9-5E4330DD6F6E}"/>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283750B2-7E57-4793-94C5-5C9EA84232F7}"/>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87757BFE-7D77-493F-A1B5-786CBAF8A184}"/>
              </a:ext>
            </a:extLst>
          </p:cNvPr>
          <p:cNvSpPr>
            <a:spLocks noGrp="1"/>
          </p:cNvSpPr>
          <p:nvPr>
            <p:ph type="sldNum" sz="quarter" idx="38"/>
          </p:nvPr>
        </p:nvSpPr>
        <p:spPr/>
        <p:txBody>
          <a:body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33915459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imary layout_Text and bottom 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103781C-CB05-4CD4-9AFB-0B73CEB15CB0}"/>
              </a:ext>
            </a:extLst>
          </p:cNvPr>
          <p:cNvSpPr/>
          <p:nvPr userDrawn="1"/>
        </p:nvSpPr>
        <p:spPr>
          <a:xfrm>
            <a:off x="0" y="3430588"/>
            <a:ext cx="12191999" cy="34274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8">
            <a:extLst>
              <a:ext uri="{FF2B5EF4-FFF2-40B4-BE49-F238E27FC236}">
                <a16:creationId xmlns:a16="http://schemas.microsoft.com/office/drawing/2014/main" id="{9596255C-00C8-AD4B-9BB4-DE59A4D86C33}"/>
              </a:ext>
            </a:extLst>
          </p:cNvPr>
          <p:cNvSpPr>
            <a:spLocks noGrp="1"/>
          </p:cNvSpPr>
          <p:nvPr>
            <p:ph type="body" sz="quarter" idx="36"/>
          </p:nvPr>
        </p:nvSpPr>
        <p:spPr>
          <a:xfrm>
            <a:off x="342000" y="280408"/>
            <a:ext cx="11490725" cy="2743201"/>
          </a:xfrm>
        </p:spPr>
        <p:txBody>
          <a:bodyPr>
            <a:noAutofit/>
          </a:bodyPr>
          <a:lstStyle>
            <a:lvl1pPr>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7810ED20-C3F8-4595-8348-3DD638F66EC0}"/>
              </a:ext>
            </a:extLst>
          </p:cNvPr>
          <p:cNvGrpSpPr/>
          <p:nvPr userDrawn="1"/>
        </p:nvGrpSpPr>
        <p:grpSpPr>
          <a:xfrm>
            <a:off x="11454056" y="6354160"/>
            <a:ext cx="369644" cy="226799"/>
            <a:chOff x="10171675" y="6328233"/>
            <a:chExt cx="731163" cy="454938"/>
          </a:xfrm>
          <a:solidFill>
            <a:schemeClr val="bg1"/>
          </a:solidFill>
        </p:grpSpPr>
        <p:sp>
          <p:nvSpPr>
            <p:cNvPr id="12" name="Freeform: Shape 11">
              <a:extLst>
                <a:ext uri="{FF2B5EF4-FFF2-40B4-BE49-F238E27FC236}">
                  <a16:creationId xmlns:a16="http://schemas.microsoft.com/office/drawing/2014/main" id="{20A75AC0-8365-425F-8016-8CB90DB7072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3" name="Freeform: Shape 12">
              <a:extLst>
                <a:ext uri="{FF2B5EF4-FFF2-40B4-BE49-F238E27FC236}">
                  <a16:creationId xmlns:a16="http://schemas.microsoft.com/office/drawing/2014/main" id="{379B0565-D88D-4221-BFDD-F9CE20724B76}"/>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4" name="Group 13">
              <a:extLst>
                <a:ext uri="{FF2B5EF4-FFF2-40B4-BE49-F238E27FC236}">
                  <a16:creationId xmlns:a16="http://schemas.microsoft.com/office/drawing/2014/main" id="{77C39241-864B-4D3F-9753-DCCC55BD7730}"/>
                </a:ext>
              </a:extLst>
            </p:cNvPr>
            <p:cNvGrpSpPr/>
            <p:nvPr userDrawn="1"/>
          </p:nvGrpSpPr>
          <p:grpSpPr>
            <a:xfrm>
              <a:off x="10499754" y="6374995"/>
              <a:ext cx="74948" cy="362489"/>
              <a:chOff x="11458342" y="5807359"/>
              <a:chExt cx="74948" cy="362489"/>
            </a:xfrm>
            <a:grpFill/>
          </p:grpSpPr>
          <p:sp>
            <p:nvSpPr>
              <p:cNvPr id="15" name="Freeform: Shape 14">
                <a:extLst>
                  <a:ext uri="{FF2B5EF4-FFF2-40B4-BE49-F238E27FC236}">
                    <a16:creationId xmlns:a16="http://schemas.microsoft.com/office/drawing/2014/main" id="{977D987F-84F9-4813-B445-07C86929668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82B3B65D-F12A-46DC-9BD3-7E4532A61D41}"/>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8107C22D-A589-4937-9CDD-2C443BA55E63}"/>
              </a:ext>
            </a:extLst>
          </p:cNvPr>
          <p:cNvSpPr>
            <a:spLocks noGrp="1"/>
          </p:cNvSpPr>
          <p:nvPr>
            <p:ph type="sldNum" sz="quarter" idx="37"/>
          </p:nvPr>
        </p:nvSpPr>
        <p:spPr/>
        <p:txBody>
          <a:bodyPr/>
          <a:lstStyle>
            <a:lvl1pPr>
              <a:defRPr>
                <a:solidFill>
                  <a:schemeClr val="bg1"/>
                </a:solidFill>
              </a:defRPr>
            </a:lvl1p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2539020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imary layout_Top image and double text">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C8F923-6451-4EEF-9F2B-FCFBB2754F12}"/>
              </a:ext>
            </a:extLst>
          </p:cNvPr>
          <p:cNvSpPr/>
          <p:nvPr userDrawn="1"/>
        </p:nvSpPr>
        <p:spPr>
          <a:xfrm>
            <a:off x="0" y="0"/>
            <a:ext cx="12191999" cy="34305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8">
            <a:extLst>
              <a:ext uri="{FF2B5EF4-FFF2-40B4-BE49-F238E27FC236}">
                <a16:creationId xmlns:a16="http://schemas.microsoft.com/office/drawing/2014/main" id="{931C9656-CBD5-A34A-9CF0-1C98F9FCAFCB}"/>
              </a:ext>
            </a:extLst>
          </p:cNvPr>
          <p:cNvSpPr>
            <a:spLocks noGrp="1"/>
          </p:cNvSpPr>
          <p:nvPr>
            <p:ph type="body" sz="quarter" idx="37"/>
          </p:nvPr>
        </p:nvSpPr>
        <p:spPr>
          <a:xfrm>
            <a:off x="342000" y="3752023"/>
            <a:ext cx="5342502" cy="2191578"/>
          </a:xfrm>
        </p:spPr>
        <p:txBody>
          <a:bodyPr>
            <a:noAutofit/>
          </a:bodyPr>
          <a:lstStyle>
            <a:lvl1pPr>
              <a:defRPr sz="2000" baseline="0">
                <a:latin typeface="+mn-lt"/>
              </a:defRPr>
            </a:lvl1pPr>
            <a:lvl2pPr>
              <a:defRPr sz="2000" baseline="0">
                <a:latin typeface="+mn-lt"/>
              </a:defRPr>
            </a:lvl2pPr>
            <a:lvl3pPr>
              <a:defRPr sz="2000" baseline="0">
                <a:latin typeface="+mn-lt"/>
              </a:defRPr>
            </a:lvl3pPr>
            <a:lvl4pPr>
              <a:defRPr sz="3000" baseline="0"/>
            </a:lvl4pPr>
            <a:lvl5pPr>
              <a:defRPr sz="3000" baseline="0"/>
            </a:lvl5pPr>
          </a:lstStyle>
          <a:p>
            <a:pPr lvl="0"/>
            <a:r>
              <a:rPr lang="en-US"/>
              <a:t>Click to edit Master text styles</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CD0653CB-6E75-3D42-B606-A0FE2FBF3F6B}"/>
              </a:ext>
            </a:extLst>
          </p:cNvPr>
          <p:cNvSpPr>
            <a:spLocks noGrp="1"/>
          </p:cNvSpPr>
          <p:nvPr>
            <p:ph type="body" sz="quarter" idx="38"/>
          </p:nvPr>
        </p:nvSpPr>
        <p:spPr>
          <a:xfrm>
            <a:off x="6514638" y="3752023"/>
            <a:ext cx="5342400" cy="2191578"/>
          </a:xfrm>
        </p:spPr>
        <p:txBody>
          <a:bodyPr>
            <a:noAutofit/>
          </a:bodyPr>
          <a:lstStyle>
            <a:lvl1pPr>
              <a:defRPr sz="2000" baseline="0">
                <a:latin typeface="+mn-lt"/>
              </a:defRPr>
            </a:lvl1pPr>
            <a:lvl2pPr>
              <a:defRPr sz="2000" baseline="0">
                <a:latin typeface="+mn-lt"/>
              </a:defRPr>
            </a:lvl2pPr>
            <a:lvl3pPr>
              <a:defRPr sz="2000" baseline="0">
                <a:latin typeface="+mn-lt"/>
              </a:defRPr>
            </a:lvl3pPr>
            <a:lvl4pPr>
              <a:defRPr sz="3000" baseline="0"/>
            </a:lvl4pPr>
            <a:lvl5pPr>
              <a:defRPr sz="3000" baseline="0"/>
            </a:lvl5pPr>
          </a:lstStyle>
          <a:p>
            <a:pPr lvl="0"/>
            <a:r>
              <a:rPr lang="en-US"/>
              <a:t>Click to edit Master text styles</a:t>
            </a:r>
          </a:p>
          <a:p>
            <a:pPr lvl="1"/>
            <a:r>
              <a:rPr lang="en-US"/>
              <a:t>Second level</a:t>
            </a:r>
          </a:p>
          <a:p>
            <a:pPr lvl="2"/>
            <a:r>
              <a:rPr lang="en-US"/>
              <a:t>Third level</a:t>
            </a:r>
          </a:p>
        </p:txBody>
      </p:sp>
      <p:cxnSp>
        <p:nvCxnSpPr>
          <p:cNvPr id="15" name="Straight Connector 14">
            <a:extLst>
              <a:ext uri="{FF2B5EF4-FFF2-40B4-BE49-F238E27FC236}">
                <a16:creationId xmlns:a16="http://schemas.microsoft.com/office/drawing/2014/main" id="{AB1775CA-DD39-514B-979D-776FE79B50C0}"/>
              </a:ext>
            </a:extLst>
          </p:cNvPr>
          <p:cNvCxnSpPr>
            <a:cxnSpLocks/>
          </p:cNvCxnSpPr>
          <p:nvPr userDrawn="1"/>
        </p:nvCxnSpPr>
        <p:spPr>
          <a:xfrm>
            <a:off x="6096000" y="3752023"/>
            <a:ext cx="0" cy="21915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BBE52CA0-6D30-45A9-B700-38F2FE413C3E}"/>
              </a:ext>
            </a:extLst>
          </p:cNvPr>
          <p:cNvGrpSpPr/>
          <p:nvPr userDrawn="1"/>
        </p:nvGrpSpPr>
        <p:grpSpPr>
          <a:xfrm>
            <a:off x="11454056" y="6354160"/>
            <a:ext cx="369644" cy="226799"/>
            <a:chOff x="10171675" y="6328233"/>
            <a:chExt cx="731163" cy="454938"/>
          </a:xfrm>
        </p:grpSpPr>
        <p:sp>
          <p:nvSpPr>
            <p:cNvPr id="18" name="Freeform: Shape 17">
              <a:extLst>
                <a:ext uri="{FF2B5EF4-FFF2-40B4-BE49-F238E27FC236}">
                  <a16:creationId xmlns:a16="http://schemas.microsoft.com/office/drawing/2014/main" id="{70B4A6A6-A43D-4D02-9E15-F47E7F5FC60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9" name="Freeform: Shape 18">
              <a:extLst>
                <a:ext uri="{FF2B5EF4-FFF2-40B4-BE49-F238E27FC236}">
                  <a16:creationId xmlns:a16="http://schemas.microsoft.com/office/drawing/2014/main" id="{F49E96E9-B82A-48C6-AC90-5C8242DFE17B}"/>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0" name="Group 19">
              <a:extLst>
                <a:ext uri="{FF2B5EF4-FFF2-40B4-BE49-F238E27FC236}">
                  <a16:creationId xmlns:a16="http://schemas.microsoft.com/office/drawing/2014/main" id="{18CD228D-7629-49E7-8958-F6CE5F09DF3B}"/>
                </a:ext>
              </a:extLst>
            </p:cNvPr>
            <p:cNvGrpSpPr/>
            <p:nvPr userDrawn="1"/>
          </p:nvGrpSpPr>
          <p:grpSpPr>
            <a:xfrm>
              <a:off x="10499754" y="6374995"/>
              <a:ext cx="74948" cy="362489"/>
              <a:chOff x="11458342" y="5807359"/>
              <a:chExt cx="74948" cy="362489"/>
            </a:xfrm>
          </p:grpSpPr>
          <p:sp>
            <p:nvSpPr>
              <p:cNvPr id="21" name="Freeform: Shape 20">
                <a:extLst>
                  <a:ext uri="{FF2B5EF4-FFF2-40B4-BE49-F238E27FC236}">
                    <a16:creationId xmlns:a16="http://schemas.microsoft.com/office/drawing/2014/main" id="{760A4FAC-2D49-4961-B487-22CB2AFE7EC9}"/>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594BC6F3-3DE8-43D2-8A8A-AA630A3F76CD}"/>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6F8A525F-E3EB-40E4-B1B5-16ADEF734342}"/>
              </a:ext>
            </a:extLst>
          </p:cNvPr>
          <p:cNvSpPr>
            <a:spLocks noGrp="1"/>
          </p:cNvSpPr>
          <p:nvPr>
            <p:ph type="sldNum" sz="quarter" idx="39"/>
          </p:nvPr>
        </p:nvSpPr>
        <p:spPr/>
        <p:txBody>
          <a:body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17453630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imary layout_Plain text and imag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D79A208-D389-D740-899C-21608411BC91}"/>
              </a:ext>
            </a:extLst>
          </p:cNvPr>
          <p:cNvSpPr>
            <a:spLocks noGrp="1"/>
          </p:cNvSpPr>
          <p:nvPr>
            <p:ph idx="1" hasCustomPrompt="1"/>
          </p:nvPr>
        </p:nvSpPr>
        <p:spPr>
          <a:xfrm>
            <a:off x="6096000" y="0"/>
            <a:ext cx="6096000" cy="6858000"/>
          </a:xfrm>
          <a:prstGeom prst="rect">
            <a:avLst/>
          </a:prstGeom>
          <a:solidFill>
            <a:schemeClr val="bg1"/>
          </a:solidFill>
        </p:spPr>
        <p:txBody>
          <a:bodyPr>
            <a:noAutofit/>
          </a:bodyPr>
          <a:lstStyle>
            <a:lvl1pPr marL="0" indent="0">
              <a:buNone/>
              <a:defRPr sz="16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Place your image or information</a:t>
            </a:r>
            <a:endParaRPr lang="en-US" dirty="0"/>
          </a:p>
        </p:txBody>
      </p:sp>
      <p:sp>
        <p:nvSpPr>
          <p:cNvPr id="17" name="Text Placeholder 3">
            <a:extLst>
              <a:ext uri="{FF2B5EF4-FFF2-40B4-BE49-F238E27FC236}">
                <a16:creationId xmlns:a16="http://schemas.microsoft.com/office/drawing/2014/main" id="{1BE17CD9-3925-A04C-AE1C-7E69B0A65A33}"/>
              </a:ext>
            </a:extLst>
          </p:cNvPr>
          <p:cNvSpPr>
            <a:spLocks noGrp="1"/>
          </p:cNvSpPr>
          <p:nvPr>
            <p:ph type="body" sz="half" idx="2"/>
          </p:nvPr>
        </p:nvSpPr>
        <p:spPr>
          <a:xfrm>
            <a:off x="342000" y="2057400"/>
            <a:ext cx="4928362" cy="4071938"/>
          </a:xfrm>
          <a:prstGeom prst="rect">
            <a:avLst/>
          </a:prstGeom>
        </p:spPr>
        <p:txBody>
          <a:bodyPr>
            <a:no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20" name="Straight Connector 19">
            <a:extLst>
              <a:ext uri="{FF2B5EF4-FFF2-40B4-BE49-F238E27FC236}">
                <a16:creationId xmlns:a16="http://schemas.microsoft.com/office/drawing/2014/main" id="{FB287080-1E92-DE4B-99FB-3806051F3D7F}"/>
              </a:ext>
            </a:extLst>
          </p:cNvPr>
          <p:cNvCxnSpPr>
            <a:cxnSpLocks/>
          </p:cNvCxnSpPr>
          <p:nvPr userDrawn="1"/>
        </p:nvCxnSpPr>
        <p:spPr>
          <a:xfrm>
            <a:off x="342000" y="1921565"/>
            <a:ext cx="49501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29D65193-8A24-4572-97C6-7C4E1FD7EB03}"/>
              </a:ext>
            </a:extLst>
          </p:cNvPr>
          <p:cNvGrpSpPr/>
          <p:nvPr userDrawn="1"/>
        </p:nvGrpSpPr>
        <p:grpSpPr>
          <a:xfrm>
            <a:off x="11454056" y="6354160"/>
            <a:ext cx="369644" cy="226799"/>
            <a:chOff x="10171675" y="6328233"/>
            <a:chExt cx="731163" cy="454938"/>
          </a:xfrm>
        </p:grpSpPr>
        <p:sp>
          <p:nvSpPr>
            <p:cNvPr id="15" name="Freeform: Shape 14">
              <a:extLst>
                <a:ext uri="{FF2B5EF4-FFF2-40B4-BE49-F238E27FC236}">
                  <a16:creationId xmlns:a16="http://schemas.microsoft.com/office/drawing/2014/main" id="{FFA2E91D-736F-4E10-89F5-882B7B6CA92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6" name="Freeform: Shape 15">
              <a:extLst>
                <a:ext uri="{FF2B5EF4-FFF2-40B4-BE49-F238E27FC236}">
                  <a16:creationId xmlns:a16="http://schemas.microsoft.com/office/drawing/2014/main" id="{C1395F86-C724-4CCF-939F-8B70D3047A5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8" name="Group 17">
              <a:extLst>
                <a:ext uri="{FF2B5EF4-FFF2-40B4-BE49-F238E27FC236}">
                  <a16:creationId xmlns:a16="http://schemas.microsoft.com/office/drawing/2014/main" id="{78C6531A-B88F-4440-AD8C-B990CBF8CE2D}"/>
                </a:ext>
              </a:extLst>
            </p:cNvPr>
            <p:cNvGrpSpPr/>
            <p:nvPr userDrawn="1"/>
          </p:nvGrpSpPr>
          <p:grpSpPr>
            <a:xfrm>
              <a:off x="10499754" y="6374995"/>
              <a:ext cx="74948" cy="362489"/>
              <a:chOff x="11458342" y="5807359"/>
              <a:chExt cx="74948" cy="362489"/>
            </a:xfrm>
          </p:grpSpPr>
          <p:sp>
            <p:nvSpPr>
              <p:cNvPr id="19" name="Freeform: Shape 18">
                <a:extLst>
                  <a:ext uri="{FF2B5EF4-FFF2-40B4-BE49-F238E27FC236}">
                    <a16:creationId xmlns:a16="http://schemas.microsoft.com/office/drawing/2014/main" id="{32B4BFCE-4FF6-4230-942D-9D821E25F126}"/>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0B0C77FA-8134-405D-A077-DEC66437A24F}"/>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1C89D9E0-CD31-4980-81C0-EF43D2E0F6E9}"/>
              </a:ext>
            </a:extLst>
          </p:cNvPr>
          <p:cNvSpPr>
            <a:spLocks noGrp="1"/>
          </p:cNvSpPr>
          <p:nvPr>
            <p:ph type="sldNum" sz="quarter" idx="33"/>
          </p:nvPr>
        </p:nvSpPr>
        <p:spPr/>
        <p:txBody>
          <a:bodyPr/>
          <a:lstStyle/>
          <a:p>
            <a:fld id="{4A2DC1BA-163F-3043-A1E4-C549CF365773}" type="slidenum">
              <a:rPr lang="en-US" smtClean="0"/>
              <a:pPr/>
              <a:t>‹#›</a:t>
            </a:fld>
            <a:endParaRPr lang="en-US" dirty="0"/>
          </a:p>
        </p:txBody>
      </p:sp>
      <p:sp>
        <p:nvSpPr>
          <p:cNvPr id="22" name="Title 2">
            <a:extLst>
              <a:ext uri="{FF2B5EF4-FFF2-40B4-BE49-F238E27FC236}">
                <a16:creationId xmlns:a16="http://schemas.microsoft.com/office/drawing/2014/main" id="{29D39E6A-E9FC-4E34-AB67-92DA1B93BBED}"/>
              </a:ext>
            </a:extLst>
          </p:cNvPr>
          <p:cNvSpPr>
            <a:spLocks noGrp="1"/>
          </p:cNvSpPr>
          <p:nvPr>
            <p:ph type="title" hasCustomPrompt="1"/>
          </p:nvPr>
        </p:nvSpPr>
        <p:spPr>
          <a:xfrm>
            <a:off x="342000" y="702046"/>
            <a:ext cx="4950122" cy="1226657"/>
          </a:xfrm>
        </p:spPr>
        <p:txBody>
          <a:bodyPr vert="horz" lIns="0" tIns="0" rIns="0" bIns="0" rtlCol="0" anchor="ctr">
            <a:noAutofit/>
          </a:bodyPr>
          <a:lstStyle>
            <a:lvl1pPr>
              <a:defRPr lang="en-AU" sz="3000" dirty="0"/>
            </a:lvl1pPr>
          </a:lstStyle>
          <a:p>
            <a:pPr marL="0" lvl="0" indent="0">
              <a:lnSpc>
                <a:spcPct val="100000"/>
              </a:lnSpc>
              <a:spcBef>
                <a:spcPts val="0"/>
              </a:spcBef>
              <a:spcAft>
                <a:spcPts val="6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38582936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slide_Basic heavy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5220-208E-7540-A00E-511591DAC053}"/>
              </a:ext>
            </a:extLst>
          </p:cNvPr>
          <p:cNvSpPr>
            <a:spLocks noGrp="1"/>
          </p:cNvSpPr>
          <p:nvPr>
            <p:ph type="title" hasCustomPrompt="1"/>
          </p:nvPr>
        </p:nvSpPr>
        <p:spPr>
          <a:xfrm>
            <a:off x="342000" y="1472400"/>
            <a:ext cx="11520000" cy="4660838"/>
          </a:xfrm>
          <a:prstGeom prst="rect">
            <a:avLst/>
          </a:prstGeom>
        </p:spPr>
        <p:txBody>
          <a:bodyPr tIns="180000" anchor="ctr">
            <a:noAutofit/>
          </a:bodyPr>
          <a:lstStyle>
            <a:lvl1pPr>
              <a:lnSpc>
                <a:spcPct val="100000"/>
              </a:lnSpc>
              <a:defRPr sz="3000" cap="none" spc="0" baseline="0">
                <a:latin typeface="+mn-lt"/>
              </a:defRPr>
            </a:lvl1pPr>
          </a:lstStyle>
          <a:p>
            <a:r>
              <a:rPr lang="en-GB" dirty="0"/>
              <a:t>Heavy headline goes here</a:t>
            </a:r>
            <a:endParaRPr lang="en-US" dirty="0"/>
          </a:p>
        </p:txBody>
      </p:sp>
      <p:cxnSp>
        <p:nvCxnSpPr>
          <p:cNvPr id="9" name="Straight Connector 8">
            <a:extLst>
              <a:ext uri="{FF2B5EF4-FFF2-40B4-BE49-F238E27FC236}">
                <a16:creationId xmlns:a16="http://schemas.microsoft.com/office/drawing/2014/main" id="{1393F08D-54F5-684B-9B1F-34D4F95A1A12}"/>
              </a:ext>
            </a:extLst>
          </p:cNvPr>
          <p:cNvCxnSpPr>
            <a:cxnSpLocks/>
          </p:cNvCxnSpPr>
          <p:nvPr userDrawn="1"/>
        </p:nvCxnSpPr>
        <p:spPr>
          <a:xfrm>
            <a:off x="341999" y="6120010"/>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B4E7597-5680-1048-8822-9D9C64BF661B}"/>
              </a:ext>
            </a:extLst>
          </p:cNvPr>
          <p:cNvCxnSpPr>
            <a:cxnSpLocks/>
          </p:cNvCxnSpPr>
          <p:nvPr userDrawn="1"/>
        </p:nvCxnSpPr>
        <p:spPr>
          <a:xfrm>
            <a:off x="342000" y="1276002"/>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2">
            <a:extLst>
              <a:ext uri="{FF2B5EF4-FFF2-40B4-BE49-F238E27FC236}">
                <a16:creationId xmlns:a16="http://schemas.microsoft.com/office/drawing/2014/main" id="{F1CA3B22-5E5C-6B4B-BA7C-ABEB3752A29B}"/>
              </a:ext>
            </a:extLst>
          </p:cNvPr>
          <p:cNvSpPr>
            <a:spLocks noGrp="1"/>
          </p:cNvSpPr>
          <p:nvPr>
            <p:ph type="body" idx="37" hasCustomPrompt="1"/>
          </p:nvPr>
        </p:nvSpPr>
        <p:spPr>
          <a:xfrm>
            <a:off x="341999" y="302400"/>
            <a:ext cx="11520000"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5" name="Text Placeholder 4">
            <a:extLst>
              <a:ext uri="{FF2B5EF4-FFF2-40B4-BE49-F238E27FC236}">
                <a16:creationId xmlns:a16="http://schemas.microsoft.com/office/drawing/2014/main" id="{587B9805-BEBC-2D43-A6F8-6A0ACBDBFD31}"/>
              </a:ext>
            </a:extLst>
          </p:cNvPr>
          <p:cNvSpPr>
            <a:spLocks noGrp="1"/>
          </p:cNvSpPr>
          <p:nvPr>
            <p:ph type="body" sz="quarter" idx="38" hasCustomPrompt="1"/>
          </p:nvPr>
        </p:nvSpPr>
        <p:spPr>
          <a:xfrm>
            <a:off x="342000" y="651600"/>
            <a:ext cx="11520000" cy="615600"/>
          </a:xfrm>
        </p:spPr>
        <p:txBody>
          <a:bodyPr vert="horz" lIns="0" tIns="0" rIns="0" bIns="0" rtlCol="0" anchor="t" anchorCtr="0">
            <a:noAutofit/>
          </a:bodyPr>
          <a:lstStyle>
            <a:lvl1pPr>
              <a:defRPr lang="en-US" sz="4000" cap="all" spc="500" dirty="0">
                <a:latin typeface="+mj-lt"/>
              </a:defRPr>
            </a:lvl1pPr>
          </a:lstStyle>
          <a:p>
            <a:pPr lvl="0">
              <a:lnSpc>
                <a:spcPct val="90000"/>
              </a:lnSpc>
              <a:spcBef>
                <a:spcPct val="0"/>
              </a:spcBef>
              <a:spcAft>
                <a:spcPts val="0"/>
              </a:spcAft>
            </a:pPr>
            <a:r>
              <a:rPr lang="en-GB" dirty="0"/>
              <a:t>Headline</a:t>
            </a:r>
            <a:endParaRPr lang="en-US" dirty="0"/>
          </a:p>
        </p:txBody>
      </p:sp>
      <p:grpSp>
        <p:nvGrpSpPr>
          <p:cNvPr id="13" name="Group 12">
            <a:extLst>
              <a:ext uri="{FF2B5EF4-FFF2-40B4-BE49-F238E27FC236}">
                <a16:creationId xmlns:a16="http://schemas.microsoft.com/office/drawing/2014/main" id="{4981485F-1018-4A02-BCAE-6ECB8DA40A12}"/>
              </a:ext>
            </a:extLst>
          </p:cNvPr>
          <p:cNvGrpSpPr/>
          <p:nvPr userDrawn="1"/>
        </p:nvGrpSpPr>
        <p:grpSpPr>
          <a:xfrm>
            <a:off x="11454056" y="6354160"/>
            <a:ext cx="369644" cy="226799"/>
            <a:chOff x="10171675" y="6328233"/>
            <a:chExt cx="731163" cy="454938"/>
          </a:xfrm>
        </p:grpSpPr>
        <p:sp>
          <p:nvSpPr>
            <p:cNvPr id="14" name="Freeform: Shape 13">
              <a:extLst>
                <a:ext uri="{FF2B5EF4-FFF2-40B4-BE49-F238E27FC236}">
                  <a16:creationId xmlns:a16="http://schemas.microsoft.com/office/drawing/2014/main" id="{65156123-40A5-478E-BEAC-1A9B6FC3E0E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5" name="Freeform: Shape 14">
              <a:extLst>
                <a:ext uri="{FF2B5EF4-FFF2-40B4-BE49-F238E27FC236}">
                  <a16:creationId xmlns:a16="http://schemas.microsoft.com/office/drawing/2014/main" id="{E8171287-2DFB-4591-82C9-4A7D882C302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6" name="Group 15">
              <a:extLst>
                <a:ext uri="{FF2B5EF4-FFF2-40B4-BE49-F238E27FC236}">
                  <a16:creationId xmlns:a16="http://schemas.microsoft.com/office/drawing/2014/main" id="{FD8367BB-EFBC-4F40-9333-88FBF03C229A}"/>
                </a:ext>
              </a:extLst>
            </p:cNvPr>
            <p:cNvGrpSpPr/>
            <p:nvPr userDrawn="1"/>
          </p:nvGrpSpPr>
          <p:grpSpPr>
            <a:xfrm>
              <a:off x="10499754" y="6374995"/>
              <a:ext cx="74948" cy="362489"/>
              <a:chOff x="11458342" y="5807359"/>
              <a:chExt cx="74948" cy="362489"/>
            </a:xfrm>
          </p:grpSpPr>
          <p:sp>
            <p:nvSpPr>
              <p:cNvPr id="17" name="Freeform: Shape 16">
                <a:extLst>
                  <a:ext uri="{FF2B5EF4-FFF2-40B4-BE49-F238E27FC236}">
                    <a16:creationId xmlns:a16="http://schemas.microsoft.com/office/drawing/2014/main" id="{6AE26AA5-2DB1-44F1-8214-E8731CDBD3F0}"/>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294BF497-7960-4013-A1A9-08E0D67F8501}"/>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3" name="Slide Number Placeholder 2">
            <a:extLst>
              <a:ext uri="{FF2B5EF4-FFF2-40B4-BE49-F238E27FC236}">
                <a16:creationId xmlns:a16="http://schemas.microsoft.com/office/drawing/2014/main" id="{01C353AE-5497-4121-8536-65CFE36D61AE}"/>
              </a:ext>
            </a:extLst>
          </p:cNvPr>
          <p:cNvSpPr>
            <a:spLocks noGrp="1"/>
          </p:cNvSpPr>
          <p:nvPr>
            <p:ph type="sldNum" sz="quarter" idx="39"/>
          </p:nvPr>
        </p:nvSpPr>
        <p:spPr/>
        <p:txBody>
          <a:body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29260278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slide_heading only">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53478E5-676C-4A41-99B7-4F9433E30FC6}"/>
              </a:ext>
            </a:extLst>
          </p:cNvPr>
          <p:cNvCxnSpPr>
            <a:cxnSpLocks/>
          </p:cNvCxnSpPr>
          <p:nvPr userDrawn="1"/>
        </p:nvCxnSpPr>
        <p:spPr>
          <a:xfrm>
            <a:off x="341829" y="1270800"/>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F0FB3DA-F02D-5E4E-B3CD-FBF3FBB30018}"/>
              </a:ext>
            </a:extLst>
          </p:cNvPr>
          <p:cNvSpPr>
            <a:spLocks noGrp="1"/>
          </p:cNvSpPr>
          <p:nvPr>
            <p:ph type="body" idx="37" hasCustomPrompt="1"/>
          </p:nvPr>
        </p:nvSpPr>
        <p:spPr>
          <a:xfrm>
            <a:off x="341829" y="302400"/>
            <a:ext cx="11520000"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grpSp>
        <p:nvGrpSpPr>
          <p:cNvPr id="13" name="Group 12">
            <a:extLst>
              <a:ext uri="{FF2B5EF4-FFF2-40B4-BE49-F238E27FC236}">
                <a16:creationId xmlns:a16="http://schemas.microsoft.com/office/drawing/2014/main" id="{81C72A0B-5E7B-4B8E-AC8C-A4EA9B682B76}"/>
              </a:ext>
            </a:extLst>
          </p:cNvPr>
          <p:cNvGrpSpPr/>
          <p:nvPr userDrawn="1"/>
        </p:nvGrpSpPr>
        <p:grpSpPr>
          <a:xfrm>
            <a:off x="11454056" y="6354160"/>
            <a:ext cx="369644" cy="226799"/>
            <a:chOff x="10171675" y="6328233"/>
            <a:chExt cx="731163" cy="454938"/>
          </a:xfrm>
        </p:grpSpPr>
        <p:sp>
          <p:nvSpPr>
            <p:cNvPr id="14" name="Freeform: Shape 13">
              <a:extLst>
                <a:ext uri="{FF2B5EF4-FFF2-40B4-BE49-F238E27FC236}">
                  <a16:creationId xmlns:a16="http://schemas.microsoft.com/office/drawing/2014/main" id="{70F5FA67-3105-4F55-B670-2B9EBD181A1D}"/>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5" name="Freeform: Shape 14">
              <a:extLst>
                <a:ext uri="{FF2B5EF4-FFF2-40B4-BE49-F238E27FC236}">
                  <a16:creationId xmlns:a16="http://schemas.microsoft.com/office/drawing/2014/main" id="{6B9F4903-0EE0-4936-823F-D231E3582F9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7" name="Group 16">
              <a:extLst>
                <a:ext uri="{FF2B5EF4-FFF2-40B4-BE49-F238E27FC236}">
                  <a16:creationId xmlns:a16="http://schemas.microsoft.com/office/drawing/2014/main" id="{35E8BD86-4CDD-4158-907C-18707EBE39C5}"/>
                </a:ext>
              </a:extLst>
            </p:cNvPr>
            <p:cNvGrpSpPr/>
            <p:nvPr userDrawn="1"/>
          </p:nvGrpSpPr>
          <p:grpSpPr>
            <a:xfrm>
              <a:off x="10499754" y="6374995"/>
              <a:ext cx="74948" cy="362489"/>
              <a:chOff x="11458342" y="5807359"/>
              <a:chExt cx="74948" cy="362489"/>
            </a:xfrm>
          </p:grpSpPr>
          <p:sp>
            <p:nvSpPr>
              <p:cNvPr id="18" name="Freeform: Shape 17">
                <a:extLst>
                  <a:ext uri="{FF2B5EF4-FFF2-40B4-BE49-F238E27FC236}">
                    <a16:creationId xmlns:a16="http://schemas.microsoft.com/office/drawing/2014/main" id="{38C5F851-9675-46EE-BF58-564C8A7F6D3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1A0427FF-F00E-473A-BEF0-4DBE3B680DDB}"/>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D21AD06F-5DE3-457C-806D-EC33DA003003}"/>
              </a:ext>
            </a:extLst>
          </p:cNvPr>
          <p:cNvSpPr>
            <a:spLocks noGrp="1"/>
          </p:cNvSpPr>
          <p:nvPr>
            <p:ph type="sldNum" sz="quarter" idx="39"/>
          </p:nvPr>
        </p:nvSpPr>
        <p:spPr/>
        <p:txBody>
          <a:bodyPr/>
          <a:lstStyle/>
          <a:p>
            <a:fld id="{4A2DC1BA-163F-3043-A1E4-C549CF365773}" type="slidenum">
              <a:rPr lang="en-US" smtClean="0"/>
              <a:pPr/>
              <a:t>‹#›</a:t>
            </a:fld>
            <a:endParaRPr lang="en-US" dirty="0"/>
          </a:p>
        </p:txBody>
      </p:sp>
      <p:sp>
        <p:nvSpPr>
          <p:cNvPr id="4" name="Title 3">
            <a:extLst>
              <a:ext uri="{FF2B5EF4-FFF2-40B4-BE49-F238E27FC236}">
                <a16:creationId xmlns:a16="http://schemas.microsoft.com/office/drawing/2014/main" id="{0B6EF15F-18E8-4464-94CD-2C2FDC4C2531}"/>
              </a:ext>
            </a:extLst>
          </p:cNvPr>
          <p:cNvSpPr>
            <a:spLocks noGrp="1"/>
          </p:cNvSpPr>
          <p:nvPr>
            <p:ph type="title" hasCustomPrompt="1"/>
          </p:nvPr>
        </p:nvSpPr>
        <p:spPr>
          <a:xfrm>
            <a:off x="341829" y="651600"/>
            <a:ext cx="11520000" cy="615600"/>
          </a:xfrm>
        </p:spPr>
        <p:txBody>
          <a:bodyPr vert="horz" lIns="0" tIns="0" rIns="0" bIns="0" rtlCol="0" anchor="t" anchorCtr="0">
            <a:noAutofit/>
          </a:bodyPr>
          <a:lstStyle>
            <a:lvl1pPr>
              <a:defRPr lang="en-AU" dirty="0"/>
            </a:lvl1pPr>
          </a:lstStyle>
          <a:p>
            <a:pPr lvl="0"/>
            <a:r>
              <a:rPr lang="en-US" dirty="0"/>
              <a:t>Headline</a:t>
            </a:r>
            <a:endParaRPr lang="en-AU" dirty="0"/>
          </a:p>
        </p:txBody>
      </p:sp>
    </p:spTree>
    <p:extLst>
      <p:ext uri="{BB962C8B-B14F-4D97-AF65-F5344CB8AC3E}">
        <p14:creationId xmlns:p14="http://schemas.microsoft.com/office/powerpoint/2010/main" val="38895350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slide_2 line heading">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53478E5-676C-4A41-99B7-4F9433E30FC6}"/>
              </a:ext>
            </a:extLst>
          </p:cNvPr>
          <p:cNvCxnSpPr>
            <a:cxnSpLocks/>
          </p:cNvCxnSpPr>
          <p:nvPr userDrawn="1"/>
        </p:nvCxnSpPr>
        <p:spPr>
          <a:xfrm>
            <a:off x="341830" y="1781340"/>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F0FB3DA-F02D-5E4E-B3CD-FBF3FBB30018}"/>
              </a:ext>
            </a:extLst>
          </p:cNvPr>
          <p:cNvSpPr>
            <a:spLocks noGrp="1"/>
          </p:cNvSpPr>
          <p:nvPr>
            <p:ph type="body" idx="37" hasCustomPrompt="1"/>
          </p:nvPr>
        </p:nvSpPr>
        <p:spPr>
          <a:xfrm>
            <a:off x="341829" y="302400"/>
            <a:ext cx="11520000"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grpSp>
        <p:nvGrpSpPr>
          <p:cNvPr id="13" name="Group 12">
            <a:extLst>
              <a:ext uri="{FF2B5EF4-FFF2-40B4-BE49-F238E27FC236}">
                <a16:creationId xmlns:a16="http://schemas.microsoft.com/office/drawing/2014/main" id="{81C72A0B-5E7B-4B8E-AC8C-A4EA9B682B76}"/>
              </a:ext>
            </a:extLst>
          </p:cNvPr>
          <p:cNvGrpSpPr/>
          <p:nvPr userDrawn="1"/>
        </p:nvGrpSpPr>
        <p:grpSpPr>
          <a:xfrm>
            <a:off x="11454056" y="6354160"/>
            <a:ext cx="369644" cy="226799"/>
            <a:chOff x="10171675" y="6328233"/>
            <a:chExt cx="731163" cy="454938"/>
          </a:xfrm>
        </p:grpSpPr>
        <p:sp>
          <p:nvSpPr>
            <p:cNvPr id="14" name="Freeform: Shape 13">
              <a:extLst>
                <a:ext uri="{FF2B5EF4-FFF2-40B4-BE49-F238E27FC236}">
                  <a16:creationId xmlns:a16="http://schemas.microsoft.com/office/drawing/2014/main" id="{70F5FA67-3105-4F55-B670-2B9EBD181A1D}"/>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5" name="Freeform: Shape 14">
              <a:extLst>
                <a:ext uri="{FF2B5EF4-FFF2-40B4-BE49-F238E27FC236}">
                  <a16:creationId xmlns:a16="http://schemas.microsoft.com/office/drawing/2014/main" id="{6B9F4903-0EE0-4936-823F-D231E3582F9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7" name="Group 16">
              <a:extLst>
                <a:ext uri="{FF2B5EF4-FFF2-40B4-BE49-F238E27FC236}">
                  <a16:creationId xmlns:a16="http://schemas.microsoft.com/office/drawing/2014/main" id="{35E8BD86-4CDD-4158-907C-18707EBE39C5}"/>
                </a:ext>
              </a:extLst>
            </p:cNvPr>
            <p:cNvGrpSpPr/>
            <p:nvPr userDrawn="1"/>
          </p:nvGrpSpPr>
          <p:grpSpPr>
            <a:xfrm>
              <a:off x="10499754" y="6374995"/>
              <a:ext cx="74948" cy="362489"/>
              <a:chOff x="11458342" y="5807359"/>
              <a:chExt cx="74948" cy="362489"/>
            </a:xfrm>
          </p:grpSpPr>
          <p:sp>
            <p:nvSpPr>
              <p:cNvPr id="18" name="Freeform: Shape 17">
                <a:extLst>
                  <a:ext uri="{FF2B5EF4-FFF2-40B4-BE49-F238E27FC236}">
                    <a16:creationId xmlns:a16="http://schemas.microsoft.com/office/drawing/2014/main" id="{38C5F851-9675-46EE-BF58-564C8A7F6D3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1A0427FF-F00E-473A-BEF0-4DBE3B680DDB}"/>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D21AD06F-5DE3-457C-806D-EC33DA003003}"/>
              </a:ext>
            </a:extLst>
          </p:cNvPr>
          <p:cNvSpPr>
            <a:spLocks noGrp="1"/>
          </p:cNvSpPr>
          <p:nvPr>
            <p:ph type="sldNum" sz="quarter" idx="39"/>
          </p:nvPr>
        </p:nvSpPr>
        <p:spPr/>
        <p:txBody>
          <a:bodyPr/>
          <a:lstStyle/>
          <a:p>
            <a:fld id="{4A2DC1BA-163F-3043-A1E4-C549CF365773}" type="slidenum">
              <a:rPr lang="en-US" smtClean="0"/>
              <a:pPr/>
              <a:t>‹#›</a:t>
            </a:fld>
            <a:endParaRPr lang="en-US" dirty="0"/>
          </a:p>
        </p:txBody>
      </p:sp>
      <p:sp>
        <p:nvSpPr>
          <p:cNvPr id="4" name="Title 3">
            <a:extLst>
              <a:ext uri="{FF2B5EF4-FFF2-40B4-BE49-F238E27FC236}">
                <a16:creationId xmlns:a16="http://schemas.microsoft.com/office/drawing/2014/main" id="{0B6EF15F-18E8-4464-94CD-2C2FDC4C2531}"/>
              </a:ext>
            </a:extLst>
          </p:cNvPr>
          <p:cNvSpPr>
            <a:spLocks noGrp="1"/>
          </p:cNvSpPr>
          <p:nvPr>
            <p:ph type="title" hasCustomPrompt="1"/>
          </p:nvPr>
        </p:nvSpPr>
        <p:spPr>
          <a:xfrm>
            <a:off x="341999" y="651600"/>
            <a:ext cx="11520000" cy="615600"/>
          </a:xfrm>
        </p:spPr>
        <p:txBody>
          <a:bodyPr/>
          <a:lstStyle>
            <a:lvl1pPr>
              <a:defRPr/>
            </a:lvl1pPr>
          </a:lstStyle>
          <a:p>
            <a:r>
              <a:rPr lang="en-US" dirty="0"/>
              <a:t>Headline</a:t>
            </a:r>
            <a:br>
              <a:rPr lang="en-US" dirty="0"/>
            </a:br>
            <a:r>
              <a:rPr lang="en-US" dirty="0" err="1"/>
              <a:t>HEadline</a:t>
            </a:r>
            <a:endParaRPr lang="en-AU" dirty="0"/>
          </a:p>
        </p:txBody>
      </p:sp>
    </p:spTree>
    <p:extLst>
      <p:ext uri="{BB962C8B-B14F-4D97-AF65-F5344CB8AC3E}">
        <p14:creationId xmlns:p14="http://schemas.microsoft.com/office/powerpoint/2010/main" val="6783895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slide_Title of Section only">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90CB2DE-AEB1-48F5-97C4-8462F0804A41}"/>
              </a:ext>
            </a:extLst>
          </p:cNvPr>
          <p:cNvGraphicFramePr>
            <a:graphicFrameLocks noChangeAspect="1"/>
          </p:cNvGraphicFramePr>
          <p:nvPr userDrawn="1">
            <p:custDataLst>
              <p:tags r:id="rId1"/>
            </p:custDataLst>
            <p:extLst>
              <p:ext uri="{D42A27DB-BD31-4B8C-83A1-F6EECF244321}">
                <p14:modId xmlns:p14="http://schemas.microsoft.com/office/powerpoint/2010/main" val="253173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5" name="Object 4" hidden="1">
                        <a:extLst>
                          <a:ext uri="{FF2B5EF4-FFF2-40B4-BE49-F238E27FC236}">
                            <a16:creationId xmlns:a16="http://schemas.microsoft.com/office/drawing/2014/main" id="{790CB2DE-AEB1-48F5-97C4-8462F0804A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ext Placeholder 2">
            <a:extLst>
              <a:ext uri="{FF2B5EF4-FFF2-40B4-BE49-F238E27FC236}">
                <a16:creationId xmlns:a16="http://schemas.microsoft.com/office/drawing/2014/main" id="{5F0FB3DA-F02D-5E4E-B3CD-FBF3FBB30018}"/>
              </a:ext>
            </a:extLst>
          </p:cNvPr>
          <p:cNvSpPr>
            <a:spLocks noGrp="1"/>
          </p:cNvSpPr>
          <p:nvPr>
            <p:ph type="body" idx="37" hasCustomPrompt="1"/>
          </p:nvPr>
        </p:nvSpPr>
        <p:spPr>
          <a:xfrm>
            <a:off x="341829" y="302400"/>
            <a:ext cx="11520000"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grpSp>
        <p:nvGrpSpPr>
          <p:cNvPr id="13" name="Group 12">
            <a:extLst>
              <a:ext uri="{FF2B5EF4-FFF2-40B4-BE49-F238E27FC236}">
                <a16:creationId xmlns:a16="http://schemas.microsoft.com/office/drawing/2014/main" id="{81C72A0B-5E7B-4B8E-AC8C-A4EA9B682B76}"/>
              </a:ext>
            </a:extLst>
          </p:cNvPr>
          <p:cNvGrpSpPr/>
          <p:nvPr userDrawn="1"/>
        </p:nvGrpSpPr>
        <p:grpSpPr>
          <a:xfrm>
            <a:off x="11454056" y="6354160"/>
            <a:ext cx="369644" cy="226799"/>
            <a:chOff x="10171675" y="6328233"/>
            <a:chExt cx="731163" cy="454938"/>
          </a:xfrm>
        </p:grpSpPr>
        <p:sp>
          <p:nvSpPr>
            <p:cNvPr id="14" name="Freeform: Shape 13">
              <a:extLst>
                <a:ext uri="{FF2B5EF4-FFF2-40B4-BE49-F238E27FC236}">
                  <a16:creationId xmlns:a16="http://schemas.microsoft.com/office/drawing/2014/main" id="{70F5FA67-3105-4F55-B670-2B9EBD181A1D}"/>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5" name="Freeform: Shape 14">
              <a:extLst>
                <a:ext uri="{FF2B5EF4-FFF2-40B4-BE49-F238E27FC236}">
                  <a16:creationId xmlns:a16="http://schemas.microsoft.com/office/drawing/2014/main" id="{6B9F4903-0EE0-4936-823F-D231E3582F9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7" name="Group 16">
              <a:extLst>
                <a:ext uri="{FF2B5EF4-FFF2-40B4-BE49-F238E27FC236}">
                  <a16:creationId xmlns:a16="http://schemas.microsoft.com/office/drawing/2014/main" id="{35E8BD86-4CDD-4158-907C-18707EBE39C5}"/>
                </a:ext>
              </a:extLst>
            </p:cNvPr>
            <p:cNvGrpSpPr/>
            <p:nvPr userDrawn="1"/>
          </p:nvGrpSpPr>
          <p:grpSpPr>
            <a:xfrm>
              <a:off x="10499754" y="6374995"/>
              <a:ext cx="74948" cy="362489"/>
              <a:chOff x="11458342" y="5807359"/>
              <a:chExt cx="74948" cy="362489"/>
            </a:xfrm>
          </p:grpSpPr>
          <p:sp>
            <p:nvSpPr>
              <p:cNvPr id="18" name="Freeform: Shape 17">
                <a:extLst>
                  <a:ext uri="{FF2B5EF4-FFF2-40B4-BE49-F238E27FC236}">
                    <a16:creationId xmlns:a16="http://schemas.microsoft.com/office/drawing/2014/main" id="{38C5F851-9675-46EE-BF58-564C8A7F6D3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1A0427FF-F00E-473A-BEF0-4DBE3B680DDB}"/>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D21AD06F-5DE3-457C-806D-EC33DA003003}"/>
              </a:ext>
            </a:extLst>
          </p:cNvPr>
          <p:cNvSpPr>
            <a:spLocks noGrp="1"/>
          </p:cNvSpPr>
          <p:nvPr>
            <p:ph type="sldNum" sz="quarter" idx="39"/>
          </p:nvPr>
        </p:nvSpPr>
        <p:spPr/>
        <p:txBody>
          <a:body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25147283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with footers">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1C72A0B-5E7B-4B8E-AC8C-A4EA9B682B76}"/>
              </a:ext>
            </a:extLst>
          </p:cNvPr>
          <p:cNvGrpSpPr/>
          <p:nvPr userDrawn="1"/>
        </p:nvGrpSpPr>
        <p:grpSpPr>
          <a:xfrm>
            <a:off x="11454056" y="6354160"/>
            <a:ext cx="369644" cy="226799"/>
            <a:chOff x="10171675" y="6328233"/>
            <a:chExt cx="731163" cy="454938"/>
          </a:xfrm>
        </p:grpSpPr>
        <p:sp>
          <p:nvSpPr>
            <p:cNvPr id="14" name="Freeform: Shape 13">
              <a:extLst>
                <a:ext uri="{FF2B5EF4-FFF2-40B4-BE49-F238E27FC236}">
                  <a16:creationId xmlns:a16="http://schemas.microsoft.com/office/drawing/2014/main" id="{70F5FA67-3105-4F55-B670-2B9EBD181A1D}"/>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5" name="Freeform: Shape 14">
              <a:extLst>
                <a:ext uri="{FF2B5EF4-FFF2-40B4-BE49-F238E27FC236}">
                  <a16:creationId xmlns:a16="http://schemas.microsoft.com/office/drawing/2014/main" id="{6B9F4903-0EE0-4936-823F-D231E3582F9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7" name="Group 16">
              <a:extLst>
                <a:ext uri="{FF2B5EF4-FFF2-40B4-BE49-F238E27FC236}">
                  <a16:creationId xmlns:a16="http://schemas.microsoft.com/office/drawing/2014/main" id="{35E8BD86-4CDD-4158-907C-18707EBE39C5}"/>
                </a:ext>
              </a:extLst>
            </p:cNvPr>
            <p:cNvGrpSpPr/>
            <p:nvPr userDrawn="1"/>
          </p:nvGrpSpPr>
          <p:grpSpPr>
            <a:xfrm>
              <a:off x="10499754" y="6374995"/>
              <a:ext cx="74948" cy="362489"/>
              <a:chOff x="11458342" y="5807359"/>
              <a:chExt cx="74948" cy="362489"/>
            </a:xfrm>
          </p:grpSpPr>
          <p:sp>
            <p:nvSpPr>
              <p:cNvPr id="18" name="Freeform: Shape 17">
                <a:extLst>
                  <a:ext uri="{FF2B5EF4-FFF2-40B4-BE49-F238E27FC236}">
                    <a16:creationId xmlns:a16="http://schemas.microsoft.com/office/drawing/2014/main" id="{38C5F851-9675-46EE-BF58-564C8A7F6D3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1A0427FF-F00E-473A-BEF0-4DBE3B680DDB}"/>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D21AD06F-5DE3-457C-806D-EC33DA003003}"/>
              </a:ext>
            </a:extLst>
          </p:cNvPr>
          <p:cNvSpPr>
            <a:spLocks noGrp="1"/>
          </p:cNvSpPr>
          <p:nvPr>
            <p:ph type="sldNum" sz="quarter" idx="39"/>
          </p:nvPr>
        </p:nvSpPr>
        <p:spPr/>
        <p:txBody>
          <a:body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3769405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055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_1 Earth">
    <p:bg>
      <p:bgPr>
        <a:solidFill>
          <a:schemeClr val="accent3"/>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328D3CA-9FE6-485A-A7A4-03DF02481C71}"/>
              </a:ext>
            </a:extLst>
          </p:cNvPr>
          <p:cNvSpPr/>
          <p:nvPr userDrawn="1"/>
        </p:nvSpPr>
        <p:spPr>
          <a:xfrm>
            <a:off x="0" y="4967417"/>
            <a:ext cx="12192000" cy="189071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itle 2">
            <a:extLst>
              <a:ext uri="{FF2B5EF4-FFF2-40B4-BE49-F238E27FC236}">
                <a16:creationId xmlns:a16="http://schemas.microsoft.com/office/drawing/2014/main" id="{D3CD5F46-05FC-4416-901F-D27B19DD7CC7}"/>
              </a:ext>
            </a:extLst>
          </p:cNvPr>
          <p:cNvSpPr>
            <a:spLocks noGrp="1"/>
          </p:cNvSpPr>
          <p:nvPr>
            <p:ph type="title" hasCustomPrompt="1"/>
          </p:nvPr>
        </p:nvSpPr>
        <p:spPr>
          <a:xfrm>
            <a:off x="341999" y="1116603"/>
            <a:ext cx="11520000" cy="2506817"/>
          </a:xfrm>
        </p:spPr>
        <p:txBody>
          <a:bodyPr anchor="ctr" anchorCtr="0">
            <a:noAutofit/>
          </a:bodyPr>
          <a:lstStyle>
            <a:lvl1pPr>
              <a:defRPr sz="5000" baseline="0">
                <a:solidFill>
                  <a:schemeClr val="bg1"/>
                </a:solidFill>
                <a:latin typeface="+mj-lt"/>
              </a:defRPr>
            </a:lvl1pPr>
          </a:lstStyle>
          <a:p>
            <a:r>
              <a:rPr lang="en-GB" altLang="ko-KR" dirty="0"/>
              <a:t>Headline goes here</a:t>
            </a:r>
            <a:endParaRPr lang="en-US" dirty="0"/>
          </a:p>
        </p:txBody>
      </p:sp>
      <p:sp>
        <p:nvSpPr>
          <p:cNvPr id="13" name="Text Placeholder 50">
            <a:extLst>
              <a:ext uri="{FF2B5EF4-FFF2-40B4-BE49-F238E27FC236}">
                <a16:creationId xmlns:a16="http://schemas.microsoft.com/office/drawing/2014/main" id="{D8B1983D-E34C-4F53-BCAF-167AAD3477E0}"/>
              </a:ext>
            </a:extLst>
          </p:cNvPr>
          <p:cNvSpPr>
            <a:spLocks noGrp="1"/>
          </p:cNvSpPr>
          <p:nvPr>
            <p:ph type="body" sz="quarter" idx="14" hasCustomPrompt="1"/>
          </p:nvPr>
        </p:nvSpPr>
        <p:spPr>
          <a:xfrm>
            <a:off x="342000" y="3880678"/>
            <a:ext cx="11520000" cy="244913"/>
          </a:xfrm>
          <a:prstGeom prst="rect">
            <a:avLst/>
          </a:prstGeom>
        </p:spPr>
        <p:txBody>
          <a:bodyPr>
            <a:noAutofit/>
          </a:bodyPr>
          <a:lstStyle>
            <a:lvl1pPr marL="0" indent="0" algn="l">
              <a:buNone/>
              <a:defRPr sz="2000" cap="all" baseline="0">
                <a:solidFill>
                  <a:schemeClr val="bg1"/>
                </a:solidFill>
                <a:latin typeface="+mj-lt"/>
              </a:defRPr>
            </a:lvl1pPr>
          </a:lstStyle>
          <a:p>
            <a:pPr lvl="0"/>
            <a:r>
              <a:rPr lang="en-US" dirty="0" err="1"/>
              <a:t>PresentEr</a:t>
            </a:r>
            <a:endParaRPr lang="en-US" dirty="0"/>
          </a:p>
        </p:txBody>
      </p:sp>
      <p:sp>
        <p:nvSpPr>
          <p:cNvPr id="14" name="Text Placeholder 3">
            <a:extLst>
              <a:ext uri="{FF2B5EF4-FFF2-40B4-BE49-F238E27FC236}">
                <a16:creationId xmlns:a16="http://schemas.microsoft.com/office/drawing/2014/main" id="{6D86995F-677B-4C9A-95F3-AA13073815DB}"/>
              </a:ext>
            </a:extLst>
          </p:cNvPr>
          <p:cNvSpPr>
            <a:spLocks noGrp="1"/>
          </p:cNvSpPr>
          <p:nvPr>
            <p:ph type="body" sz="half" idx="2" hasCustomPrompt="1"/>
          </p:nvPr>
        </p:nvSpPr>
        <p:spPr>
          <a:xfrm>
            <a:off x="342000" y="706265"/>
            <a:ext cx="11520000" cy="277000"/>
          </a:xfrm>
        </p:spPr>
        <p:txBody>
          <a:bodyPr wrap="square" anchor="ctr">
            <a:noAutofit/>
          </a:bodyPr>
          <a:lstStyle>
            <a:lvl1pPr>
              <a:defRPr sz="2000" cap="all" baseline="0">
                <a:solidFill>
                  <a:schemeClr val="bg1"/>
                </a:solidFill>
                <a:latin typeface="+mj-lt"/>
              </a:defRPr>
            </a:lvl1pPr>
          </a:lstStyle>
          <a:p>
            <a:pPr lvl="0"/>
            <a:r>
              <a:rPr lang="en-GB" dirty="0"/>
              <a:t>Date 2022 | Location</a:t>
            </a:r>
          </a:p>
        </p:txBody>
      </p:sp>
      <p:cxnSp>
        <p:nvCxnSpPr>
          <p:cNvPr id="16" name="Straight Connector 15">
            <a:extLst>
              <a:ext uri="{FF2B5EF4-FFF2-40B4-BE49-F238E27FC236}">
                <a16:creationId xmlns:a16="http://schemas.microsoft.com/office/drawing/2014/main" id="{77F9A841-E141-4EF8-B26D-83C8AA900124}"/>
              </a:ext>
            </a:extLst>
          </p:cNvPr>
          <p:cNvCxnSpPr>
            <a:cxnSpLocks/>
          </p:cNvCxnSpPr>
          <p:nvPr userDrawn="1"/>
        </p:nvCxnSpPr>
        <p:spPr>
          <a:xfrm>
            <a:off x="341999" y="1100186"/>
            <a:ext cx="115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7DDA10-F0E5-4703-80B6-BD3F31F4C350}"/>
              </a:ext>
            </a:extLst>
          </p:cNvPr>
          <p:cNvCxnSpPr>
            <a:cxnSpLocks/>
          </p:cNvCxnSpPr>
          <p:nvPr userDrawn="1"/>
        </p:nvCxnSpPr>
        <p:spPr>
          <a:xfrm>
            <a:off x="341999" y="3633715"/>
            <a:ext cx="115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8353BF72-FB57-4109-824D-F7E943EA2BE5}"/>
              </a:ext>
            </a:extLst>
          </p:cNvPr>
          <p:cNvGrpSpPr/>
          <p:nvPr userDrawn="1"/>
        </p:nvGrpSpPr>
        <p:grpSpPr>
          <a:xfrm>
            <a:off x="10430647" y="5978256"/>
            <a:ext cx="1404000" cy="612000"/>
            <a:chOff x="8946498" y="5965993"/>
            <a:chExt cx="1415115" cy="615782"/>
          </a:xfrm>
          <a:solidFill>
            <a:schemeClr val="bg1"/>
          </a:solidFill>
        </p:grpSpPr>
        <p:grpSp>
          <p:nvGrpSpPr>
            <p:cNvPr id="22" name="Group 21">
              <a:extLst>
                <a:ext uri="{FF2B5EF4-FFF2-40B4-BE49-F238E27FC236}">
                  <a16:creationId xmlns:a16="http://schemas.microsoft.com/office/drawing/2014/main" id="{4A3C843E-1EF2-4A43-BFFD-D75B2D1AB948}"/>
                </a:ext>
              </a:extLst>
            </p:cNvPr>
            <p:cNvGrpSpPr/>
            <p:nvPr userDrawn="1"/>
          </p:nvGrpSpPr>
          <p:grpSpPr>
            <a:xfrm>
              <a:off x="9903814" y="5966170"/>
              <a:ext cx="286309" cy="176243"/>
              <a:chOff x="10171675" y="6328233"/>
              <a:chExt cx="731163" cy="454938"/>
            </a:xfrm>
            <a:grpFill/>
          </p:grpSpPr>
          <p:sp>
            <p:nvSpPr>
              <p:cNvPr id="48" name="Freeform: Shape 47">
                <a:extLst>
                  <a:ext uri="{FF2B5EF4-FFF2-40B4-BE49-F238E27FC236}">
                    <a16:creationId xmlns:a16="http://schemas.microsoft.com/office/drawing/2014/main" id="{5FF2E439-B711-4FD9-8E80-EA680A0F120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9" name="Freeform: Shape 48">
                <a:extLst>
                  <a:ext uri="{FF2B5EF4-FFF2-40B4-BE49-F238E27FC236}">
                    <a16:creationId xmlns:a16="http://schemas.microsoft.com/office/drawing/2014/main" id="{819B1B0D-362A-4BA3-8490-67A65B7D3833}"/>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50" name="Group 49">
                <a:extLst>
                  <a:ext uri="{FF2B5EF4-FFF2-40B4-BE49-F238E27FC236}">
                    <a16:creationId xmlns:a16="http://schemas.microsoft.com/office/drawing/2014/main" id="{A0B61615-4F04-4433-91E3-3E6693FDE6DB}"/>
                  </a:ext>
                </a:extLst>
              </p:cNvPr>
              <p:cNvGrpSpPr/>
              <p:nvPr userDrawn="1"/>
            </p:nvGrpSpPr>
            <p:grpSpPr>
              <a:xfrm>
                <a:off x="10499754" y="6374995"/>
                <a:ext cx="74948" cy="362489"/>
                <a:chOff x="11458342" y="5807359"/>
                <a:chExt cx="74948" cy="362489"/>
              </a:xfrm>
              <a:grpFill/>
            </p:grpSpPr>
            <p:sp>
              <p:nvSpPr>
                <p:cNvPr id="51" name="Freeform: Shape 50">
                  <a:extLst>
                    <a:ext uri="{FF2B5EF4-FFF2-40B4-BE49-F238E27FC236}">
                      <a16:creationId xmlns:a16="http://schemas.microsoft.com/office/drawing/2014/main" id="{2D4F46D9-AB48-46C6-8842-5588DA7BC9A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1949761C-BD54-4774-B85A-2B95B376D5EF}"/>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grpSp>
          <p:nvGrpSpPr>
            <p:cNvPr id="23" name="Graphic 7">
              <a:extLst>
                <a:ext uri="{FF2B5EF4-FFF2-40B4-BE49-F238E27FC236}">
                  <a16:creationId xmlns:a16="http://schemas.microsoft.com/office/drawing/2014/main" id="{F6E48C65-C651-46FA-A467-5542370810F0}"/>
                </a:ext>
              </a:extLst>
            </p:cNvPr>
            <p:cNvGrpSpPr/>
            <p:nvPr userDrawn="1"/>
          </p:nvGrpSpPr>
          <p:grpSpPr>
            <a:xfrm>
              <a:off x="8946498" y="5965993"/>
              <a:ext cx="1415115" cy="615782"/>
              <a:chOff x="10413874" y="5284380"/>
              <a:chExt cx="1404005" cy="610947"/>
            </a:xfrm>
            <a:grpFill/>
          </p:grpSpPr>
          <p:sp>
            <p:nvSpPr>
              <p:cNvPr id="24" name="Freeform: Shape 23">
                <a:extLst>
                  <a:ext uri="{FF2B5EF4-FFF2-40B4-BE49-F238E27FC236}">
                    <a16:creationId xmlns:a16="http://schemas.microsoft.com/office/drawing/2014/main" id="{ECD12E1E-9D12-4FD6-950F-E869E72F5EA5}"/>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E1885112-E331-4AD2-BFA4-53A57773AC4B}"/>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9EA14763-4AA4-4BAC-82D4-B18DADE2354B}"/>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41DAFB6B-D0E9-4A75-851B-78FB83EB0F9A}"/>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24AD02F2-810D-4124-BA32-EE95DFB9B75B}"/>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B449C4A5-CC4B-40F2-BCF6-B57EF01F4F73}"/>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FAD9F1F8-776E-4D12-8889-2ADAE3225424}"/>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997AC83A-C389-45C0-ADDC-4A54B6B1153D}"/>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0F981CA0-18C1-42F6-8833-48E5481245F6}"/>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A3386966-0D07-4F49-ACD3-FEB9F897198A}"/>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E8274CE8-695B-4D02-B4F5-B2480428FDC1}"/>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E1D17C4E-CCFA-44D8-B1F2-D1DAEE89C6D5}"/>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AA5C3F27-6F40-445C-8B8B-708E9E1444E8}"/>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D7671BC6-2B2F-4B2E-84E5-69C28CD81849}"/>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9E8AA548-AF8E-4B86-B745-85EA634C477A}"/>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a:p>
            </p:txBody>
          </p:sp>
          <p:sp>
            <p:nvSpPr>
              <p:cNvPr id="44" name="Freeform: Shape 43">
                <a:extLst>
                  <a:ext uri="{FF2B5EF4-FFF2-40B4-BE49-F238E27FC236}">
                    <a16:creationId xmlns:a16="http://schemas.microsoft.com/office/drawing/2014/main" id="{7A5248A1-8269-4E80-AA4C-43B7E84AF68B}"/>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a:p>
            </p:txBody>
          </p:sp>
          <p:sp>
            <p:nvSpPr>
              <p:cNvPr id="45" name="Freeform: Shape 44">
                <a:extLst>
                  <a:ext uri="{FF2B5EF4-FFF2-40B4-BE49-F238E27FC236}">
                    <a16:creationId xmlns:a16="http://schemas.microsoft.com/office/drawing/2014/main" id="{4AEEEE88-6FE9-4752-AD37-6D7808BF2348}"/>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a:p>
            </p:txBody>
          </p:sp>
          <p:sp>
            <p:nvSpPr>
              <p:cNvPr id="46" name="Freeform: Shape 45">
                <a:extLst>
                  <a:ext uri="{FF2B5EF4-FFF2-40B4-BE49-F238E27FC236}">
                    <a16:creationId xmlns:a16="http://schemas.microsoft.com/office/drawing/2014/main" id="{6989B1BF-DD53-42DF-AD76-5F5E50D3FEBE}"/>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a:p>
            </p:txBody>
          </p:sp>
          <p:sp>
            <p:nvSpPr>
              <p:cNvPr id="47" name="Freeform: Shape 46">
                <a:extLst>
                  <a:ext uri="{FF2B5EF4-FFF2-40B4-BE49-F238E27FC236}">
                    <a16:creationId xmlns:a16="http://schemas.microsoft.com/office/drawing/2014/main" id="{AFA418F1-F06C-4DC4-9AAF-C05E5FC24E3F}"/>
                  </a:ext>
                </a:extLst>
              </p:cNvPr>
              <p:cNvSpPr/>
              <p:nvPr/>
            </p:nvSpPr>
            <p:spPr>
              <a:xfrm>
                <a:off x="10417494" y="5703875"/>
                <a:ext cx="1396745" cy="191452"/>
              </a:xfrm>
              <a:custGeom>
                <a:avLst/>
                <a:gdLst>
                  <a:gd name="connsiteX0" fmla="*/ 1249105 w 1396745"/>
                  <a:gd name="connsiteY0" fmla="*/ 73244 h 191452"/>
                  <a:gd name="connsiteX1" fmla="*/ 1277680 w 1396745"/>
                  <a:gd name="connsiteY1" fmla="*/ 73244 h 191452"/>
                  <a:gd name="connsiteX2" fmla="*/ 1277680 w 1396745"/>
                  <a:gd name="connsiteY2" fmla="*/ 112583 h 191452"/>
                  <a:gd name="connsiteX3" fmla="*/ 1249105 w 1396745"/>
                  <a:gd name="connsiteY3" fmla="*/ 112583 h 191452"/>
                  <a:gd name="connsiteX4" fmla="*/ 1391980 w 1396745"/>
                  <a:gd name="connsiteY4" fmla="*/ 26762 h 191452"/>
                  <a:gd name="connsiteX5" fmla="*/ 1383979 w 1396745"/>
                  <a:gd name="connsiteY5" fmla="*/ 9903 h 191452"/>
                  <a:gd name="connsiteX6" fmla="*/ 1347117 w 1396745"/>
                  <a:gd name="connsiteY6" fmla="*/ 18285 h 191452"/>
                  <a:gd name="connsiteX7" fmla="*/ 1311779 w 1396745"/>
                  <a:gd name="connsiteY7" fmla="*/ 21143 h 191452"/>
                  <a:gd name="connsiteX8" fmla="*/ 1312541 w 1396745"/>
                  <a:gd name="connsiteY8" fmla="*/ 68768 h 191452"/>
                  <a:gd name="connsiteX9" fmla="*/ 1310541 w 1396745"/>
                  <a:gd name="connsiteY9" fmla="*/ 110868 h 191452"/>
                  <a:gd name="connsiteX10" fmla="*/ 1301016 w 1396745"/>
                  <a:gd name="connsiteY10" fmla="*/ 148968 h 191452"/>
                  <a:gd name="connsiteX11" fmla="*/ 1279394 w 1396745"/>
                  <a:gd name="connsiteY11" fmla="*/ 179067 h 191452"/>
                  <a:gd name="connsiteX12" fmla="*/ 1293015 w 1396745"/>
                  <a:gd name="connsiteY12" fmla="*/ 188592 h 191452"/>
                  <a:gd name="connsiteX13" fmla="*/ 1309874 w 1396745"/>
                  <a:gd name="connsiteY13" fmla="*/ 164589 h 191452"/>
                  <a:gd name="connsiteX14" fmla="*/ 1320542 w 1396745"/>
                  <a:gd name="connsiteY14" fmla="*/ 134300 h 191452"/>
                  <a:gd name="connsiteX15" fmla="*/ 1326924 w 1396745"/>
                  <a:gd name="connsiteY15" fmla="*/ 84103 h 191452"/>
                  <a:gd name="connsiteX16" fmla="*/ 1356642 w 1396745"/>
                  <a:gd name="connsiteY16" fmla="*/ 84103 h 191452"/>
                  <a:gd name="connsiteX17" fmla="*/ 1356642 w 1396745"/>
                  <a:gd name="connsiteY17" fmla="*/ 155540 h 191452"/>
                  <a:gd name="connsiteX18" fmla="*/ 1355785 w 1396745"/>
                  <a:gd name="connsiteY18" fmla="*/ 184115 h 191452"/>
                  <a:gd name="connsiteX19" fmla="*/ 1372644 w 1396745"/>
                  <a:gd name="connsiteY19" fmla="*/ 184115 h 191452"/>
                  <a:gd name="connsiteX20" fmla="*/ 1371882 w 1396745"/>
                  <a:gd name="connsiteY20" fmla="*/ 155540 h 191452"/>
                  <a:gd name="connsiteX21" fmla="*/ 1371882 w 1396745"/>
                  <a:gd name="connsiteY21" fmla="*/ 84103 h 191452"/>
                  <a:gd name="connsiteX22" fmla="*/ 1396742 w 1396745"/>
                  <a:gd name="connsiteY22" fmla="*/ 84960 h 191452"/>
                  <a:gd name="connsiteX23" fmla="*/ 1396742 w 1396745"/>
                  <a:gd name="connsiteY23" fmla="*/ 70863 h 191452"/>
                  <a:gd name="connsiteX24" fmla="*/ 1372644 w 1396745"/>
                  <a:gd name="connsiteY24" fmla="*/ 71720 h 191452"/>
                  <a:gd name="connsiteX25" fmla="*/ 1326924 w 1396745"/>
                  <a:gd name="connsiteY25" fmla="*/ 71720 h 191452"/>
                  <a:gd name="connsiteX26" fmla="*/ 1326924 w 1396745"/>
                  <a:gd name="connsiteY26" fmla="*/ 33620 h 191452"/>
                  <a:gd name="connsiteX27" fmla="*/ 1365024 w 1396745"/>
                  <a:gd name="connsiteY27" fmla="*/ 30001 h 191452"/>
                  <a:gd name="connsiteX28" fmla="*/ 1391504 w 1396745"/>
                  <a:gd name="connsiteY28" fmla="*/ 27239 h 191452"/>
                  <a:gd name="connsiteX29" fmla="*/ 1298444 w 1396745"/>
                  <a:gd name="connsiteY29" fmla="*/ 26381 h 191452"/>
                  <a:gd name="connsiteX30" fmla="*/ 1289681 w 1396745"/>
                  <a:gd name="connsiteY30" fmla="*/ 10379 h 191452"/>
                  <a:gd name="connsiteX31" fmla="*/ 1232531 w 1396745"/>
                  <a:gd name="connsiteY31" fmla="*/ 22381 h 191452"/>
                  <a:gd name="connsiteX32" fmla="*/ 1233293 w 1396745"/>
                  <a:gd name="connsiteY32" fmla="*/ 83341 h 191452"/>
                  <a:gd name="connsiteX33" fmla="*/ 1230436 w 1396745"/>
                  <a:gd name="connsiteY33" fmla="*/ 135538 h 191452"/>
                  <a:gd name="connsiteX34" fmla="*/ 1214815 w 1396745"/>
                  <a:gd name="connsiteY34" fmla="*/ 178019 h 191452"/>
                  <a:gd name="connsiteX35" fmla="*/ 1229293 w 1396745"/>
                  <a:gd name="connsiteY35" fmla="*/ 186116 h 191452"/>
                  <a:gd name="connsiteX36" fmla="*/ 1242152 w 1396745"/>
                  <a:gd name="connsiteY36" fmla="*/ 155636 h 191452"/>
                  <a:gd name="connsiteX37" fmla="*/ 1247771 w 1396745"/>
                  <a:gd name="connsiteY37" fmla="*/ 127061 h 191452"/>
                  <a:gd name="connsiteX38" fmla="*/ 1291872 w 1396745"/>
                  <a:gd name="connsiteY38" fmla="*/ 127061 h 191452"/>
                  <a:gd name="connsiteX39" fmla="*/ 1291015 w 1396745"/>
                  <a:gd name="connsiteY39" fmla="*/ 98486 h 191452"/>
                  <a:gd name="connsiteX40" fmla="*/ 1291872 w 1396745"/>
                  <a:gd name="connsiteY40" fmla="*/ 61624 h 191452"/>
                  <a:gd name="connsiteX41" fmla="*/ 1248533 w 1396745"/>
                  <a:gd name="connsiteY41" fmla="*/ 61624 h 191452"/>
                  <a:gd name="connsiteX42" fmla="*/ 1248533 w 1396745"/>
                  <a:gd name="connsiteY42" fmla="*/ 33049 h 191452"/>
                  <a:gd name="connsiteX43" fmla="*/ 1298254 w 1396745"/>
                  <a:gd name="connsiteY43" fmla="*/ 26572 h 191452"/>
                  <a:gd name="connsiteX44" fmla="*/ 1111183 w 1396745"/>
                  <a:gd name="connsiteY44" fmla="*/ 65910 h 191452"/>
                  <a:gd name="connsiteX45" fmla="*/ 1082608 w 1396745"/>
                  <a:gd name="connsiteY45" fmla="*/ 35430 h 191452"/>
                  <a:gd name="connsiteX46" fmla="*/ 1142806 w 1396745"/>
                  <a:gd name="connsiteY46" fmla="*/ 35430 h 191452"/>
                  <a:gd name="connsiteX47" fmla="*/ 1111469 w 1396745"/>
                  <a:gd name="connsiteY47" fmla="*/ 65910 h 191452"/>
                  <a:gd name="connsiteX48" fmla="*/ 1072226 w 1396745"/>
                  <a:gd name="connsiteY48" fmla="*/ 116488 h 191452"/>
                  <a:gd name="connsiteX49" fmla="*/ 1036126 w 1396745"/>
                  <a:gd name="connsiteY49" fmla="*/ 115631 h 191452"/>
                  <a:gd name="connsiteX50" fmla="*/ 1036126 w 1396745"/>
                  <a:gd name="connsiteY50" fmla="*/ 130109 h 191452"/>
                  <a:gd name="connsiteX51" fmla="*/ 1071368 w 1396745"/>
                  <a:gd name="connsiteY51" fmla="*/ 128489 h 191452"/>
                  <a:gd name="connsiteX52" fmla="*/ 1089847 w 1396745"/>
                  <a:gd name="connsiteY52" fmla="*/ 128489 h 191452"/>
                  <a:gd name="connsiteX53" fmla="*/ 1060129 w 1396745"/>
                  <a:gd name="connsiteY53" fmla="*/ 162970 h 191452"/>
                  <a:gd name="connsiteX54" fmla="*/ 1020028 w 1396745"/>
                  <a:gd name="connsiteY54" fmla="*/ 175067 h 191452"/>
                  <a:gd name="connsiteX55" fmla="*/ 1031554 w 1396745"/>
                  <a:gd name="connsiteY55" fmla="*/ 191450 h 191452"/>
                  <a:gd name="connsiteX56" fmla="*/ 1074893 w 1396745"/>
                  <a:gd name="connsiteY56" fmla="*/ 172400 h 191452"/>
                  <a:gd name="connsiteX57" fmla="*/ 1106611 w 1396745"/>
                  <a:gd name="connsiteY57" fmla="*/ 127442 h 191452"/>
                  <a:gd name="connsiteX58" fmla="*/ 1155569 w 1396745"/>
                  <a:gd name="connsiteY58" fmla="*/ 127442 h 191452"/>
                  <a:gd name="connsiteX59" fmla="*/ 1153093 w 1396745"/>
                  <a:gd name="connsiteY59" fmla="*/ 157922 h 191452"/>
                  <a:gd name="connsiteX60" fmla="*/ 1146711 w 1396745"/>
                  <a:gd name="connsiteY60" fmla="*/ 166780 h 191452"/>
                  <a:gd name="connsiteX61" fmla="*/ 1118136 w 1396745"/>
                  <a:gd name="connsiteY61" fmla="*/ 168399 h 191452"/>
                  <a:gd name="connsiteX62" fmla="*/ 1126137 w 1396745"/>
                  <a:gd name="connsiteY62" fmla="*/ 186020 h 191452"/>
                  <a:gd name="connsiteX63" fmla="*/ 1156617 w 1396745"/>
                  <a:gd name="connsiteY63" fmla="*/ 181258 h 191452"/>
                  <a:gd name="connsiteX64" fmla="*/ 1168333 w 1396745"/>
                  <a:gd name="connsiteY64" fmla="*/ 164399 h 191452"/>
                  <a:gd name="connsiteX65" fmla="*/ 1171095 w 1396745"/>
                  <a:gd name="connsiteY65" fmla="*/ 137443 h 191452"/>
                  <a:gd name="connsiteX66" fmla="*/ 1172714 w 1396745"/>
                  <a:gd name="connsiteY66" fmla="*/ 115440 h 191452"/>
                  <a:gd name="connsiteX67" fmla="*/ 1107754 w 1396745"/>
                  <a:gd name="connsiteY67" fmla="*/ 115440 h 191452"/>
                  <a:gd name="connsiteX68" fmla="*/ 1112993 w 1396745"/>
                  <a:gd name="connsiteY68" fmla="*/ 96200 h 191452"/>
                  <a:gd name="connsiteX69" fmla="*/ 1093943 w 1396745"/>
                  <a:gd name="connsiteY69" fmla="*/ 93818 h 191452"/>
                  <a:gd name="connsiteX70" fmla="*/ 1092323 w 1396745"/>
                  <a:gd name="connsiteY70" fmla="*/ 116297 h 191452"/>
                  <a:gd name="connsiteX71" fmla="*/ 1093943 w 1396745"/>
                  <a:gd name="connsiteY71" fmla="*/ 9903 h 191452"/>
                  <a:gd name="connsiteX72" fmla="*/ 1074893 w 1396745"/>
                  <a:gd name="connsiteY72" fmla="*/ 1045 h 191452"/>
                  <a:gd name="connsiteX73" fmla="*/ 1059653 w 1396745"/>
                  <a:gd name="connsiteY73" fmla="*/ 28763 h 191452"/>
                  <a:gd name="connsiteX74" fmla="*/ 1027268 w 1396745"/>
                  <a:gd name="connsiteY74" fmla="*/ 59624 h 191452"/>
                  <a:gd name="connsiteX75" fmla="*/ 1041650 w 1396745"/>
                  <a:gd name="connsiteY75" fmla="*/ 69149 h 191452"/>
                  <a:gd name="connsiteX76" fmla="*/ 1070225 w 1396745"/>
                  <a:gd name="connsiteY76" fmla="*/ 40574 h 191452"/>
                  <a:gd name="connsiteX77" fmla="*/ 1098800 w 1396745"/>
                  <a:gd name="connsiteY77" fmla="*/ 73530 h 191452"/>
                  <a:gd name="connsiteX78" fmla="*/ 1054700 w 1396745"/>
                  <a:gd name="connsiteY78" fmla="*/ 87151 h 191452"/>
                  <a:gd name="connsiteX79" fmla="*/ 1014599 w 1396745"/>
                  <a:gd name="connsiteY79" fmla="*/ 92009 h 191452"/>
                  <a:gd name="connsiteX80" fmla="*/ 1024124 w 1396745"/>
                  <a:gd name="connsiteY80" fmla="*/ 108773 h 191452"/>
                  <a:gd name="connsiteX81" fmla="*/ 1064987 w 1396745"/>
                  <a:gd name="connsiteY81" fmla="*/ 100010 h 191452"/>
                  <a:gd name="connsiteX82" fmla="*/ 1111564 w 1396745"/>
                  <a:gd name="connsiteY82" fmla="*/ 82293 h 191452"/>
                  <a:gd name="connsiteX83" fmla="*/ 1147664 w 1396745"/>
                  <a:gd name="connsiteY83" fmla="*/ 97628 h 191452"/>
                  <a:gd name="connsiteX84" fmla="*/ 1191764 w 1396745"/>
                  <a:gd name="connsiteY84" fmla="*/ 105629 h 191452"/>
                  <a:gd name="connsiteX85" fmla="*/ 1200623 w 1396745"/>
                  <a:gd name="connsiteY85" fmla="*/ 88770 h 191452"/>
                  <a:gd name="connsiteX86" fmla="*/ 1154903 w 1396745"/>
                  <a:gd name="connsiteY86" fmla="*/ 84389 h 191452"/>
                  <a:gd name="connsiteX87" fmla="*/ 1124423 w 1396745"/>
                  <a:gd name="connsiteY87" fmla="*/ 73530 h 191452"/>
                  <a:gd name="connsiteX88" fmla="*/ 1153664 w 1396745"/>
                  <a:gd name="connsiteY88" fmla="*/ 47813 h 191452"/>
                  <a:gd name="connsiteX89" fmla="*/ 1172714 w 1396745"/>
                  <a:gd name="connsiteY89" fmla="*/ 22190 h 191452"/>
                  <a:gd name="connsiteX90" fmla="*/ 1083656 w 1396745"/>
                  <a:gd name="connsiteY90" fmla="*/ 22190 h 191452"/>
                  <a:gd name="connsiteX91" fmla="*/ 1093943 w 1396745"/>
                  <a:gd name="connsiteY91" fmla="*/ 9903 h 191452"/>
                  <a:gd name="connsiteX92" fmla="*/ 909443 w 1396745"/>
                  <a:gd name="connsiteY92" fmla="*/ 106201 h 191452"/>
                  <a:gd name="connsiteX93" fmla="*/ 952782 w 1396745"/>
                  <a:gd name="connsiteY93" fmla="*/ 106201 h 191452"/>
                  <a:gd name="connsiteX94" fmla="*/ 952782 w 1396745"/>
                  <a:gd name="connsiteY94" fmla="*/ 117440 h 191452"/>
                  <a:gd name="connsiteX95" fmla="*/ 909443 w 1396745"/>
                  <a:gd name="connsiteY95" fmla="*/ 117440 h 191452"/>
                  <a:gd name="connsiteX96" fmla="*/ 909443 w 1396745"/>
                  <a:gd name="connsiteY96" fmla="*/ 130204 h 191452"/>
                  <a:gd name="connsiteX97" fmla="*/ 952782 w 1396745"/>
                  <a:gd name="connsiteY97" fmla="*/ 130204 h 191452"/>
                  <a:gd name="connsiteX98" fmla="*/ 952782 w 1396745"/>
                  <a:gd name="connsiteY98" fmla="*/ 142301 h 191452"/>
                  <a:gd name="connsiteX99" fmla="*/ 909443 w 1396745"/>
                  <a:gd name="connsiteY99" fmla="*/ 142301 h 191452"/>
                  <a:gd name="connsiteX100" fmla="*/ 854103 w 1396745"/>
                  <a:gd name="connsiteY100" fmla="*/ 54004 h 191452"/>
                  <a:gd name="connsiteX101" fmla="*/ 895061 w 1396745"/>
                  <a:gd name="connsiteY101" fmla="*/ 54004 h 191452"/>
                  <a:gd name="connsiteX102" fmla="*/ 895061 w 1396745"/>
                  <a:gd name="connsiteY102" fmla="*/ 70101 h 191452"/>
                  <a:gd name="connsiteX103" fmla="*/ 854103 w 1396745"/>
                  <a:gd name="connsiteY103" fmla="*/ 70101 h 191452"/>
                  <a:gd name="connsiteX104" fmla="*/ 909443 w 1396745"/>
                  <a:gd name="connsiteY104" fmla="*/ 54004 h 191452"/>
                  <a:gd name="connsiteX105" fmla="*/ 951068 w 1396745"/>
                  <a:gd name="connsiteY105" fmla="*/ 54004 h 191452"/>
                  <a:gd name="connsiteX106" fmla="*/ 951068 w 1396745"/>
                  <a:gd name="connsiteY106" fmla="*/ 70101 h 191452"/>
                  <a:gd name="connsiteX107" fmla="*/ 909443 w 1396745"/>
                  <a:gd name="connsiteY107" fmla="*/ 70101 h 191452"/>
                  <a:gd name="connsiteX108" fmla="*/ 968022 w 1396745"/>
                  <a:gd name="connsiteY108" fmla="*/ 117440 h 191452"/>
                  <a:gd name="connsiteX109" fmla="*/ 968879 w 1396745"/>
                  <a:gd name="connsiteY109" fmla="*/ 93342 h 191452"/>
                  <a:gd name="connsiteX110" fmla="*/ 909443 w 1396745"/>
                  <a:gd name="connsiteY110" fmla="*/ 93342 h 191452"/>
                  <a:gd name="connsiteX111" fmla="*/ 909443 w 1396745"/>
                  <a:gd name="connsiteY111" fmla="*/ 82865 h 191452"/>
                  <a:gd name="connsiteX112" fmla="*/ 967260 w 1396745"/>
                  <a:gd name="connsiteY112" fmla="*/ 82865 h 191452"/>
                  <a:gd name="connsiteX113" fmla="*/ 966403 w 1396745"/>
                  <a:gd name="connsiteY113" fmla="*/ 61243 h 191452"/>
                  <a:gd name="connsiteX114" fmla="*/ 967260 w 1396745"/>
                  <a:gd name="connsiteY114" fmla="*/ 41145 h 191452"/>
                  <a:gd name="connsiteX115" fmla="*/ 909443 w 1396745"/>
                  <a:gd name="connsiteY115" fmla="*/ 41145 h 191452"/>
                  <a:gd name="connsiteX116" fmla="*/ 909443 w 1396745"/>
                  <a:gd name="connsiteY116" fmla="*/ 30001 h 191452"/>
                  <a:gd name="connsiteX117" fmla="*/ 964022 w 1396745"/>
                  <a:gd name="connsiteY117" fmla="*/ 30001 h 191452"/>
                  <a:gd name="connsiteX118" fmla="*/ 992597 w 1396745"/>
                  <a:gd name="connsiteY118" fmla="*/ 30763 h 191452"/>
                  <a:gd name="connsiteX119" fmla="*/ 992597 w 1396745"/>
                  <a:gd name="connsiteY119" fmla="*/ 16285 h 191452"/>
                  <a:gd name="connsiteX120" fmla="*/ 964022 w 1396745"/>
                  <a:gd name="connsiteY120" fmla="*/ 17142 h 191452"/>
                  <a:gd name="connsiteX121" fmla="*/ 909443 w 1396745"/>
                  <a:gd name="connsiteY121" fmla="*/ 17142 h 191452"/>
                  <a:gd name="connsiteX122" fmla="*/ 910301 w 1396745"/>
                  <a:gd name="connsiteY122" fmla="*/ 2664 h 191452"/>
                  <a:gd name="connsiteX123" fmla="*/ 893918 w 1396745"/>
                  <a:gd name="connsiteY123" fmla="*/ 2664 h 191452"/>
                  <a:gd name="connsiteX124" fmla="*/ 894775 w 1396745"/>
                  <a:gd name="connsiteY124" fmla="*/ 17142 h 191452"/>
                  <a:gd name="connsiteX125" fmla="*/ 837244 w 1396745"/>
                  <a:gd name="connsiteY125" fmla="*/ 17142 h 191452"/>
                  <a:gd name="connsiteX126" fmla="*/ 814003 w 1396745"/>
                  <a:gd name="connsiteY126" fmla="*/ 16285 h 191452"/>
                  <a:gd name="connsiteX127" fmla="*/ 814003 w 1396745"/>
                  <a:gd name="connsiteY127" fmla="*/ 30763 h 191452"/>
                  <a:gd name="connsiteX128" fmla="*/ 838101 w 1396745"/>
                  <a:gd name="connsiteY128" fmla="*/ 30001 h 191452"/>
                  <a:gd name="connsiteX129" fmla="*/ 895251 w 1396745"/>
                  <a:gd name="connsiteY129" fmla="*/ 30001 h 191452"/>
                  <a:gd name="connsiteX130" fmla="*/ 895251 w 1396745"/>
                  <a:gd name="connsiteY130" fmla="*/ 41145 h 191452"/>
                  <a:gd name="connsiteX131" fmla="*/ 839053 w 1396745"/>
                  <a:gd name="connsiteY131" fmla="*/ 41145 h 191452"/>
                  <a:gd name="connsiteX132" fmla="*/ 839911 w 1396745"/>
                  <a:gd name="connsiteY132" fmla="*/ 61243 h 191452"/>
                  <a:gd name="connsiteX133" fmla="*/ 839053 w 1396745"/>
                  <a:gd name="connsiteY133" fmla="*/ 82865 h 191452"/>
                  <a:gd name="connsiteX134" fmla="*/ 895251 w 1396745"/>
                  <a:gd name="connsiteY134" fmla="*/ 82865 h 191452"/>
                  <a:gd name="connsiteX135" fmla="*/ 895251 w 1396745"/>
                  <a:gd name="connsiteY135" fmla="*/ 93342 h 191452"/>
                  <a:gd name="connsiteX136" fmla="*/ 848483 w 1396745"/>
                  <a:gd name="connsiteY136" fmla="*/ 93342 h 191452"/>
                  <a:gd name="connsiteX137" fmla="*/ 829433 w 1396745"/>
                  <a:gd name="connsiteY137" fmla="*/ 92580 h 191452"/>
                  <a:gd name="connsiteX138" fmla="*/ 829433 w 1396745"/>
                  <a:gd name="connsiteY138" fmla="*/ 106963 h 191452"/>
                  <a:gd name="connsiteX139" fmla="*/ 848483 w 1396745"/>
                  <a:gd name="connsiteY139" fmla="*/ 106201 h 191452"/>
                  <a:gd name="connsiteX140" fmla="*/ 895061 w 1396745"/>
                  <a:gd name="connsiteY140" fmla="*/ 106201 h 191452"/>
                  <a:gd name="connsiteX141" fmla="*/ 895061 w 1396745"/>
                  <a:gd name="connsiteY141" fmla="*/ 117440 h 191452"/>
                  <a:gd name="connsiteX142" fmla="*/ 834863 w 1396745"/>
                  <a:gd name="connsiteY142" fmla="*/ 117440 h 191452"/>
                  <a:gd name="connsiteX143" fmla="*/ 814765 w 1396745"/>
                  <a:gd name="connsiteY143" fmla="*/ 116583 h 191452"/>
                  <a:gd name="connsiteX144" fmla="*/ 814765 w 1396745"/>
                  <a:gd name="connsiteY144" fmla="*/ 131061 h 191452"/>
                  <a:gd name="connsiteX145" fmla="*/ 834863 w 1396745"/>
                  <a:gd name="connsiteY145" fmla="*/ 130204 h 191452"/>
                  <a:gd name="connsiteX146" fmla="*/ 895061 w 1396745"/>
                  <a:gd name="connsiteY146" fmla="*/ 130204 h 191452"/>
                  <a:gd name="connsiteX147" fmla="*/ 895061 w 1396745"/>
                  <a:gd name="connsiteY147" fmla="*/ 142301 h 191452"/>
                  <a:gd name="connsiteX148" fmla="*/ 850103 w 1396745"/>
                  <a:gd name="connsiteY148" fmla="*/ 142301 h 191452"/>
                  <a:gd name="connsiteX149" fmla="*/ 829243 w 1396745"/>
                  <a:gd name="connsiteY149" fmla="*/ 141443 h 191452"/>
                  <a:gd name="connsiteX150" fmla="*/ 829243 w 1396745"/>
                  <a:gd name="connsiteY150" fmla="*/ 155921 h 191452"/>
                  <a:gd name="connsiteX151" fmla="*/ 850103 w 1396745"/>
                  <a:gd name="connsiteY151" fmla="*/ 155159 h 191452"/>
                  <a:gd name="connsiteX152" fmla="*/ 895061 w 1396745"/>
                  <a:gd name="connsiteY152" fmla="*/ 155159 h 191452"/>
                  <a:gd name="connsiteX153" fmla="*/ 895061 w 1396745"/>
                  <a:gd name="connsiteY153" fmla="*/ 165542 h 191452"/>
                  <a:gd name="connsiteX154" fmla="*/ 890203 w 1396745"/>
                  <a:gd name="connsiteY154" fmla="*/ 170399 h 191452"/>
                  <a:gd name="connsiteX155" fmla="*/ 871153 w 1396745"/>
                  <a:gd name="connsiteY155" fmla="*/ 171161 h 191452"/>
                  <a:gd name="connsiteX156" fmla="*/ 879154 w 1396745"/>
                  <a:gd name="connsiteY156" fmla="*/ 188783 h 191452"/>
                  <a:gd name="connsiteX157" fmla="*/ 902871 w 1396745"/>
                  <a:gd name="connsiteY157" fmla="*/ 183163 h 191452"/>
                  <a:gd name="connsiteX158" fmla="*/ 909634 w 1396745"/>
                  <a:gd name="connsiteY158" fmla="*/ 170399 h 191452"/>
                  <a:gd name="connsiteX159" fmla="*/ 909634 w 1396745"/>
                  <a:gd name="connsiteY159" fmla="*/ 155159 h 191452"/>
                  <a:gd name="connsiteX160" fmla="*/ 952972 w 1396745"/>
                  <a:gd name="connsiteY160" fmla="*/ 155159 h 191452"/>
                  <a:gd name="connsiteX161" fmla="*/ 952972 w 1396745"/>
                  <a:gd name="connsiteY161" fmla="*/ 162875 h 191452"/>
                  <a:gd name="connsiteX162" fmla="*/ 969070 w 1396745"/>
                  <a:gd name="connsiteY162" fmla="*/ 162875 h 191452"/>
                  <a:gd name="connsiteX163" fmla="*/ 968213 w 1396745"/>
                  <a:gd name="connsiteY163" fmla="*/ 129918 h 191452"/>
                  <a:gd name="connsiteX164" fmla="*/ 994692 w 1396745"/>
                  <a:gd name="connsiteY164" fmla="*/ 130775 h 191452"/>
                  <a:gd name="connsiteX165" fmla="*/ 994692 w 1396745"/>
                  <a:gd name="connsiteY165" fmla="*/ 116583 h 191452"/>
                  <a:gd name="connsiteX166" fmla="*/ 968213 w 1396745"/>
                  <a:gd name="connsiteY166" fmla="*/ 117440 h 191452"/>
                  <a:gd name="connsiteX167" fmla="*/ 631980 w 1396745"/>
                  <a:gd name="connsiteY167" fmla="*/ 25143 h 191452"/>
                  <a:gd name="connsiteX168" fmla="*/ 614168 w 1396745"/>
                  <a:gd name="connsiteY168" fmla="*/ 25143 h 191452"/>
                  <a:gd name="connsiteX169" fmla="*/ 614930 w 1396745"/>
                  <a:gd name="connsiteY169" fmla="*/ 43622 h 191452"/>
                  <a:gd name="connsiteX170" fmla="*/ 614930 w 1396745"/>
                  <a:gd name="connsiteY170" fmla="*/ 115250 h 191452"/>
                  <a:gd name="connsiteX171" fmla="*/ 614168 w 1396745"/>
                  <a:gd name="connsiteY171" fmla="*/ 141729 h 191452"/>
                  <a:gd name="connsiteX172" fmla="*/ 630932 w 1396745"/>
                  <a:gd name="connsiteY172" fmla="*/ 141729 h 191452"/>
                  <a:gd name="connsiteX173" fmla="*/ 630170 w 1396745"/>
                  <a:gd name="connsiteY173" fmla="*/ 114488 h 191452"/>
                  <a:gd name="connsiteX174" fmla="*/ 630170 w 1396745"/>
                  <a:gd name="connsiteY174" fmla="*/ 44384 h 191452"/>
                  <a:gd name="connsiteX175" fmla="*/ 631790 w 1396745"/>
                  <a:gd name="connsiteY175" fmla="*/ 25334 h 191452"/>
                  <a:gd name="connsiteX176" fmla="*/ 669890 w 1396745"/>
                  <a:gd name="connsiteY176" fmla="*/ 6284 h 191452"/>
                  <a:gd name="connsiteX177" fmla="*/ 651411 w 1396745"/>
                  <a:gd name="connsiteY177" fmla="*/ 3807 h 191452"/>
                  <a:gd name="connsiteX178" fmla="*/ 652173 w 1396745"/>
                  <a:gd name="connsiteY178" fmla="*/ 29525 h 191452"/>
                  <a:gd name="connsiteX179" fmla="*/ 652173 w 1396745"/>
                  <a:gd name="connsiteY179" fmla="*/ 103820 h 191452"/>
                  <a:gd name="connsiteX180" fmla="*/ 644553 w 1396745"/>
                  <a:gd name="connsiteY180" fmla="*/ 141920 h 191452"/>
                  <a:gd name="connsiteX181" fmla="*/ 630170 w 1396745"/>
                  <a:gd name="connsiteY181" fmla="*/ 160970 h 191452"/>
                  <a:gd name="connsiteX182" fmla="*/ 607310 w 1396745"/>
                  <a:gd name="connsiteY182" fmla="*/ 177829 h 191452"/>
                  <a:gd name="connsiteX183" fmla="*/ 622550 w 1396745"/>
                  <a:gd name="connsiteY183" fmla="*/ 189068 h 191452"/>
                  <a:gd name="connsiteX184" fmla="*/ 659031 w 1396745"/>
                  <a:gd name="connsiteY184" fmla="*/ 148968 h 191452"/>
                  <a:gd name="connsiteX185" fmla="*/ 667413 w 1396745"/>
                  <a:gd name="connsiteY185" fmla="*/ 102486 h 191452"/>
                  <a:gd name="connsiteX186" fmla="*/ 667413 w 1396745"/>
                  <a:gd name="connsiteY186" fmla="*/ 30001 h 191452"/>
                  <a:gd name="connsiteX187" fmla="*/ 669890 w 1396745"/>
                  <a:gd name="connsiteY187" fmla="*/ 5903 h 191452"/>
                  <a:gd name="connsiteX188" fmla="*/ 702751 w 1396745"/>
                  <a:gd name="connsiteY188" fmla="*/ 14761 h 191452"/>
                  <a:gd name="connsiteX189" fmla="*/ 681129 w 1396745"/>
                  <a:gd name="connsiteY189" fmla="*/ 13904 h 191452"/>
                  <a:gd name="connsiteX190" fmla="*/ 681129 w 1396745"/>
                  <a:gd name="connsiteY190" fmla="*/ 28382 h 191452"/>
                  <a:gd name="connsiteX191" fmla="*/ 702751 w 1396745"/>
                  <a:gd name="connsiteY191" fmla="*/ 27524 h 191452"/>
                  <a:gd name="connsiteX192" fmla="*/ 728373 w 1396745"/>
                  <a:gd name="connsiteY192" fmla="*/ 27524 h 191452"/>
                  <a:gd name="connsiteX193" fmla="*/ 728373 w 1396745"/>
                  <a:gd name="connsiteY193" fmla="*/ 58100 h 191452"/>
                  <a:gd name="connsiteX194" fmla="*/ 685511 w 1396745"/>
                  <a:gd name="connsiteY194" fmla="*/ 58100 h 191452"/>
                  <a:gd name="connsiteX195" fmla="*/ 686368 w 1396745"/>
                  <a:gd name="connsiteY195" fmla="*/ 83817 h 191452"/>
                  <a:gd name="connsiteX196" fmla="*/ 686368 w 1396745"/>
                  <a:gd name="connsiteY196" fmla="*/ 131442 h 191452"/>
                  <a:gd name="connsiteX197" fmla="*/ 685511 w 1396745"/>
                  <a:gd name="connsiteY197" fmla="*/ 161065 h 191452"/>
                  <a:gd name="connsiteX198" fmla="*/ 701608 w 1396745"/>
                  <a:gd name="connsiteY198" fmla="*/ 161065 h 191452"/>
                  <a:gd name="connsiteX199" fmla="*/ 701608 w 1396745"/>
                  <a:gd name="connsiteY199" fmla="*/ 70863 h 191452"/>
                  <a:gd name="connsiteX200" fmla="*/ 727992 w 1396745"/>
                  <a:gd name="connsiteY200" fmla="*/ 70863 h 191452"/>
                  <a:gd name="connsiteX201" fmla="*/ 727992 w 1396745"/>
                  <a:gd name="connsiteY201" fmla="*/ 155921 h 191452"/>
                  <a:gd name="connsiteX202" fmla="*/ 727230 w 1396745"/>
                  <a:gd name="connsiteY202" fmla="*/ 187163 h 191452"/>
                  <a:gd name="connsiteX203" fmla="*/ 744089 w 1396745"/>
                  <a:gd name="connsiteY203" fmla="*/ 187163 h 191452"/>
                  <a:gd name="connsiteX204" fmla="*/ 743232 w 1396745"/>
                  <a:gd name="connsiteY204" fmla="*/ 156683 h 191452"/>
                  <a:gd name="connsiteX205" fmla="*/ 743232 w 1396745"/>
                  <a:gd name="connsiteY205" fmla="*/ 70958 h 191452"/>
                  <a:gd name="connsiteX206" fmla="*/ 771331 w 1396745"/>
                  <a:gd name="connsiteY206" fmla="*/ 70958 h 191452"/>
                  <a:gd name="connsiteX207" fmla="*/ 771331 w 1396745"/>
                  <a:gd name="connsiteY207" fmla="*/ 134300 h 191452"/>
                  <a:gd name="connsiteX208" fmla="*/ 752947 w 1396745"/>
                  <a:gd name="connsiteY208" fmla="*/ 139919 h 191452"/>
                  <a:gd name="connsiteX209" fmla="*/ 759329 w 1396745"/>
                  <a:gd name="connsiteY209" fmla="*/ 157541 h 191452"/>
                  <a:gd name="connsiteX210" fmla="*/ 778951 w 1396745"/>
                  <a:gd name="connsiteY210" fmla="*/ 152302 h 191452"/>
                  <a:gd name="connsiteX211" fmla="*/ 786571 w 1396745"/>
                  <a:gd name="connsiteY211" fmla="*/ 135824 h 191452"/>
                  <a:gd name="connsiteX212" fmla="*/ 786571 w 1396745"/>
                  <a:gd name="connsiteY212" fmla="*/ 83722 h 191452"/>
                  <a:gd name="connsiteX213" fmla="*/ 787428 w 1396745"/>
                  <a:gd name="connsiteY213" fmla="*/ 58004 h 191452"/>
                  <a:gd name="connsiteX214" fmla="*/ 743232 w 1396745"/>
                  <a:gd name="connsiteY214" fmla="*/ 58004 h 191452"/>
                  <a:gd name="connsiteX215" fmla="*/ 743232 w 1396745"/>
                  <a:gd name="connsiteY215" fmla="*/ 27524 h 191452"/>
                  <a:gd name="connsiteX216" fmla="*/ 770093 w 1396745"/>
                  <a:gd name="connsiteY216" fmla="*/ 27524 h 191452"/>
                  <a:gd name="connsiteX217" fmla="*/ 793334 w 1396745"/>
                  <a:gd name="connsiteY217" fmla="*/ 28382 h 191452"/>
                  <a:gd name="connsiteX218" fmla="*/ 793334 w 1396745"/>
                  <a:gd name="connsiteY218" fmla="*/ 13904 h 191452"/>
                  <a:gd name="connsiteX219" fmla="*/ 770093 w 1396745"/>
                  <a:gd name="connsiteY219" fmla="*/ 14761 h 191452"/>
                  <a:gd name="connsiteX220" fmla="*/ 524919 w 1396745"/>
                  <a:gd name="connsiteY220" fmla="*/ 36383 h 191452"/>
                  <a:gd name="connsiteX221" fmla="*/ 557018 w 1396745"/>
                  <a:gd name="connsiteY221" fmla="*/ 36383 h 191452"/>
                  <a:gd name="connsiteX222" fmla="*/ 557018 w 1396745"/>
                  <a:gd name="connsiteY222" fmla="*/ 55433 h 191452"/>
                  <a:gd name="connsiteX223" fmla="*/ 524919 w 1396745"/>
                  <a:gd name="connsiteY223" fmla="*/ 55433 h 191452"/>
                  <a:gd name="connsiteX224" fmla="*/ 524919 w 1396745"/>
                  <a:gd name="connsiteY224" fmla="*/ 66101 h 191452"/>
                  <a:gd name="connsiteX225" fmla="*/ 557018 w 1396745"/>
                  <a:gd name="connsiteY225" fmla="*/ 66101 h 191452"/>
                  <a:gd name="connsiteX226" fmla="*/ 557018 w 1396745"/>
                  <a:gd name="connsiteY226" fmla="*/ 86103 h 191452"/>
                  <a:gd name="connsiteX227" fmla="*/ 524919 w 1396745"/>
                  <a:gd name="connsiteY227" fmla="*/ 86103 h 191452"/>
                  <a:gd name="connsiteX228" fmla="*/ 460720 w 1396745"/>
                  <a:gd name="connsiteY228" fmla="*/ 11522 h 191452"/>
                  <a:gd name="connsiteX229" fmla="*/ 446338 w 1396745"/>
                  <a:gd name="connsiteY229" fmla="*/ 1997 h 191452"/>
                  <a:gd name="connsiteX230" fmla="*/ 407000 w 1396745"/>
                  <a:gd name="connsiteY230" fmla="*/ 49622 h 191452"/>
                  <a:gd name="connsiteX231" fmla="*/ 418239 w 1396745"/>
                  <a:gd name="connsiteY231" fmla="*/ 60005 h 191452"/>
                  <a:gd name="connsiteX232" fmla="*/ 442337 w 1396745"/>
                  <a:gd name="connsiteY232" fmla="*/ 33144 h 191452"/>
                  <a:gd name="connsiteX233" fmla="*/ 460720 w 1396745"/>
                  <a:gd name="connsiteY233" fmla="*/ 11903 h 191452"/>
                  <a:gd name="connsiteX234" fmla="*/ 463959 w 1396745"/>
                  <a:gd name="connsiteY234" fmla="*/ 59528 h 191452"/>
                  <a:gd name="connsiteX235" fmla="*/ 448719 w 1396745"/>
                  <a:gd name="connsiteY235" fmla="*/ 49051 h 191452"/>
                  <a:gd name="connsiteX236" fmla="*/ 427859 w 1396745"/>
                  <a:gd name="connsiteY236" fmla="*/ 82769 h 191452"/>
                  <a:gd name="connsiteX237" fmla="*/ 403761 w 1396745"/>
                  <a:gd name="connsiteY237" fmla="*/ 107630 h 191452"/>
                  <a:gd name="connsiteX238" fmla="*/ 415001 w 1396745"/>
                  <a:gd name="connsiteY238" fmla="*/ 118107 h 191452"/>
                  <a:gd name="connsiteX239" fmla="*/ 431098 w 1396745"/>
                  <a:gd name="connsiteY239" fmla="*/ 100391 h 191452"/>
                  <a:gd name="connsiteX240" fmla="*/ 431098 w 1396745"/>
                  <a:gd name="connsiteY240" fmla="*/ 151730 h 191452"/>
                  <a:gd name="connsiteX241" fmla="*/ 430240 w 1396745"/>
                  <a:gd name="connsiteY241" fmla="*/ 190307 h 191452"/>
                  <a:gd name="connsiteX242" fmla="*/ 446242 w 1396745"/>
                  <a:gd name="connsiteY242" fmla="*/ 190307 h 191452"/>
                  <a:gd name="connsiteX243" fmla="*/ 445385 w 1396745"/>
                  <a:gd name="connsiteY243" fmla="*/ 151730 h 191452"/>
                  <a:gd name="connsiteX244" fmla="*/ 444623 w 1396745"/>
                  <a:gd name="connsiteY244" fmla="*/ 84389 h 191452"/>
                  <a:gd name="connsiteX245" fmla="*/ 463673 w 1396745"/>
                  <a:gd name="connsiteY245" fmla="*/ 59528 h 191452"/>
                  <a:gd name="connsiteX246" fmla="*/ 495010 w 1396745"/>
                  <a:gd name="connsiteY246" fmla="*/ 26572 h 191452"/>
                  <a:gd name="connsiteX247" fmla="*/ 469293 w 1396745"/>
                  <a:gd name="connsiteY247" fmla="*/ 25810 h 191452"/>
                  <a:gd name="connsiteX248" fmla="*/ 469293 w 1396745"/>
                  <a:gd name="connsiteY248" fmla="*/ 37145 h 191452"/>
                  <a:gd name="connsiteX249" fmla="*/ 495010 w 1396745"/>
                  <a:gd name="connsiteY249" fmla="*/ 36383 h 191452"/>
                  <a:gd name="connsiteX250" fmla="*/ 510155 w 1396745"/>
                  <a:gd name="connsiteY250" fmla="*/ 36383 h 191452"/>
                  <a:gd name="connsiteX251" fmla="*/ 510155 w 1396745"/>
                  <a:gd name="connsiteY251" fmla="*/ 55433 h 191452"/>
                  <a:gd name="connsiteX252" fmla="*/ 489677 w 1396745"/>
                  <a:gd name="connsiteY252" fmla="*/ 55433 h 191452"/>
                  <a:gd name="connsiteX253" fmla="*/ 464721 w 1396745"/>
                  <a:gd name="connsiteY253" fmla="*/ 54671 h 191452"/>
                  <a:gd name="connsiteX254" fmla="*/ 464721 w 1396745"/>
                  <a:gd name="connsiteY254" fmla="*/ 66672 h 191452"/>
                  <a:gd name="connsiteX255" fmla="*/ 489677 w 1396745"/>
                  <a:gd name="connsiteY255" fmla="*/ 65910 h 191452"/>
                  <a:gd name="connsiteX256" fmla="*/ 510441 w 1396745"/>
                  <a:gd name="connsiteY256" fmla="*/ 65910 h 191452"/>
                  <a:gd name="connsiteX257" fmla="*/ 510441 w 1396745"/>
                  <a:gd name="connsiteY257" fmla="*/ 85913 h 191452"/>
                  <a:gd name="connsiteX258" fmla="*/ 492820 w 1396745"/>
                  <a:gd name="connsiteY258" fmla="*/ 85913 h 191452"/>
                  <a:gd name="connsiteX259" fmla="*/ 469579 w 1396745"/>
                  <a:gd name="connsiteY259" fmla="*/ 85151 h 191452"/>
                  <a:gd name="connsiteX260" fmla="*/ 469579 w 1396745"/>
                  <a:gd name="connsiteY260" fmla="*/ 98009 h 191452"/>
                  <a:gd name="connsiteX261" fmla="*/ 492820 w 1396745"/>
                  <a:gd name="connsiteY261" fmla="*/ 97152 h 191452"/>
                  <a:gd name="connsiteX262" fmla="*/ 510441 w 1396745"/>
                  <a:gd name="connsiteY262" fmla="*/ 97152 h 191452"/>
                  <a:gd name="connsiteX263" fmla="*/ 510441 w 1396745"/>
                  <a:gd name="connsiteY263" fmla="*/ 115631 h 191452"/>
                  <a:gd name="connsiteX264" fmla="*/ 488819 w 1396745"/>
                  <a:gd name="connsiteY264" fmla="*/ 115631 h 191452"/>
                  <a:gd name="connsiteX265" fmla="*/ 462340 w 1396745"/>
                  <a:gd name="connsiteY265" fmla="*/ 114773 h 191452"/>
                  <a:gd name="connsiteX266" fmla="*/ 462340 w 1396745"/>
                  <a:gd name="connsiteY266" fmla="*/ 127632 h 191452"/>
                  <a:gd name="connsiteX267" fmla="*/ 488819 w 1396745"/>
                  <a:gd name="connsiteY267" fmla="*/ 126870 h 191452"/>
                  <a:gd name="connsiteX268" fmla="*/ 510441 w 1396745"/>
                  <a:gd name="connsiteY268" fmla="*/ 126870 h 191452"/>
                  <a:gd name="connsiteX269" fmla="*/ 510441 w 1396745"/>
                  <a:gd name="connsiteY269" fmla="*/ 144491 h 191452"/>
                  <a:gd name="connsiteX270" fmla="*/ 482437 w 1396745"/>
                  <a:gd name="connsiteY270" fmla="*/ 144491 h 191452"/>
                  <a:gd name="connsiteX271" fmla="*/ 453862 w 1396745"/>
                  <a:gd name="connsiteY271" fmla="*/ 143729 h 191452"/>
                  <a:gd name="connsiteX272" fmla="*/ 453862 w 1396745"/>
                  <a:gd name="connsiteY272" fmla="*/ 155731 h 191452"/>
                  <a:gd name="connsiteX273" fmla="*/ 482437 w 1396745"/>
                  <a:gd name="connsiteY273" fmla="*/ 154969 h 191452"/>
                  <a:gd name="connsiteX274" fmla="*/ 510441 w 1396745"/>
                  <a:gd name="connsiteY274" fmla="*/ 154969 h 191452"/>
                  <a:gd name="connsiteX275" fmla="*/ 509679 w 1396745"/>
                  <a:gd name="connsiteY275" fmla="*/ 189449 h 191452"/>
                  <a:gd name="connsiteX276" fmla="*/ 525776 w 1396745"/>
                  <a:gd name="connsiteY276" fmla="*/ 189449 h 191452"/>
                  <a:gd name="connsiteX277" fmla="*/ 524919 w 1396745"/>
                  <a:gd name="connsiteY277" fmla="*/ 154969 h 191452"/>
                  <a:gd name="connsiteX278" fmla="*/ 558638 w 1396745"/>
                  <a:gd name="connsiteY278" fmla="*/ 154969 h 191452"/>
                  <a:gd name="connsiteX279" fmla="*/ 591499 w 1396745"/>
                  <a:gd name="connsiteY279" fmla="*/ 155731 h 191452"/>
                  <a:gd name="connsiteX280" fmla="*/ 591499 w 1396745"/>
                  <a:gd name="connsiteY280" fmla="*/ 143825 h 191452"/>
                  <a:gd name="connsiteX281" fmla="*/ 557876 w 1396745"/>
                  <a:gd name="connsiteY281" fmla="*/ 144587 h 191452"/>
                  <a:gd name="connsiteX282" fmla="*/ 524919 w 1396745"/>
                  <a:gd name="connsiteY282" fmla="*/ 144587 h 191452"/>
                  <a:gd name="connsiteX283" fmla="*/ 524919 w 1396745"/>
                  <a:gd name="connsiteY283" fmla="*/ 127061 h 191452"/>
                  <a:gd name="connsiteX284" fmla="*/ 552256 w 1396745"/>
                  <a:gd name="connsiteY284" fmla="*/ 127061 h 191452"/>
                  <a:gd name="connsiteX285" fmla="*/ 575497 w 1396745"/>
                  <a:gd name="connsiteY285" fmla="*/ 127823 h 191452"/>
                  <a:gd name="connsiteX286" fmla="*/ 575497 w 1396745"/>
                  <a:gd name="connsiteY286" fmla="*/ 115250 h 191452"/>
                  <a:gd name="connsiteX287" fmla="*/ 552256 w 1396745"/>
                  <a:gd name="connsiteY287" fmla="*/ 116107 h 191452"/>
                  <a:gd name="connsiteX288" fmla="*/ 524919 w 1396745"/>
                  <a:gd name="connsiteY288" fmla="*/ 116107 h 191452"/>
                  <a:gd name="connsiteX289" fmla="*/ 524919 w 1396745"/>
                  <a:gd name="connsiteY289" fmla="*/ 97343 h 191452"/>
                  <a:gd name="connsiteX290" fmla="*/ 572544 w 1396745"/>
                  <a:gd name="connsiteY290" fmla="*/ 97343 h 191452"/>
                  <a:gd name="connsiteX291" fmla="*/ 571782 w 1396745"/>
                  <a:gd name="connsiteY291" fmla="*/ 66101 h 191452"/>
                  <a:gd name="connsiteX292" fmla="*/ 590165 w 1396745"/>
                  <a:gd name="connsiteY292" fmla="*/ 66863 h 191452"/>
                  <a:gd name="connsiteX293" fmla="*/ 590165 w 1396745"/>
                  <a:gd name="connsiteY293" fmla="*/ 54861 h 191452"/>
                  <a:gd name="connsiteX294" fmla="*/ 571782 w 1396745"/>
                  <a:gd name="connsiteY294" fmla="*/ 55623 h 191452"/>
                  <a:gd name="connsiteX295" fmla="*/ 572544 w 1396745"/>
                  <a:gd name="connsiteY295" fmla="*/ 25905 h 191452"/>
                  <a:gd name="connsiteX296" fmla="*/ 524919 w 1396745"/>
                  <a:gd name="connsiteY296" fmla="*/ 25905 h 191452"/>
                  <a:gd name="connsiteX297" fmla="*/ 525776 w 1396745"/>
                  <a:gd name="connsiteY297" fmla="*/ 4283 h 191452"/>
                  <a:gd name="connsiteX298" fmla="*/ 509679 w 1396745"/>
                  <a:gd name="connsiteY298" fmla="*/ 4283 h 191452"/>
                  <a:gd name="connsiteX299" fmla="*/ 510441 w 1396745"/>
                  <a:gd name="connsiteY299" fmla="*/ 25905 h 191452"/>
                  <a:gd name="connsiteX300" fmla="*/ 286508 w 1396745"/>
                  <a:gd name="connsiteY300" fmla="*/ 78102 h 191452"/>
                  <a:gd name="connsiteX301" fmla="*/ 307368 w 1396745"/>
                  <a:gd name="connsiteY301" fmla="*/ 77245 h 191452"/>
                  <a:gd name="connsiteX302" fmla="*/ 321846 w 1396745"/>
                  <a:gd name="connsiteY302" fmla="*/ 77245 h 191452"/>
                  <a:gd name="connsiteX303" fmla="*/ 321846 w 1396745"/>
                  <a:gd name="connsiteY303" fmla="*/ 158303 h 191452"/>
                  <a:gd name="connsiteX304" fmla="*/ 299367 w 1396745"/>
                  <a:gd name="connsiteY304" fmla="*/ 158303 h 191452"/>
                  <a:gd name="connsiteX305" fmla="*/ 272887 w 1396745"/>
                  <a:gd name="connsiteY305" fmla="*/ 157541 h 191452"/>
                  <a:gd name="connsiteX306" fmla="*/ 272887 w 1396745"/>
                  <a:gd name="connsiteY306" fmla="*/ 172400 h 191452"/>
                  <a:gd name="connsiteX307" fmla="*/ 299367 w 1396745"/>
                  <a:gd name="connsiteY307" fmla="*/ 171542 h 191452"/>
                  <a:gd name="connsiteX308" fmla="*/ 360517 w 1396745"/>
                  <a:gd name="connsiteY308" fmla="*/ 171542 h 191452"/>
                  <a:gd name="connsiteX309" fmla="*/ 386235 w 1396745"/>
                  <a:gd name="connsiteY309" fmla="*/ 172400 h 191452"/>
                  <a:gd name="connsiteX310" fmla="*/ 386235 w 1396745"/>
                  <a:gd name="connsiteY310" fmla="*/ 157160 h 191452"/>
                  <a:gd name="connsiteX311" fmla="*/ 359755 w 1396745"/>
                  <a:gd name="connsiteY311" fmla="*/ 157922 h 191452"/>
                  <a:gd name="connsiteX312" fmla="*/ 337848 w 1396745"/>
                  <a:gd name="connsiteY312" fmla="*/ 157922 h 191452"/>
                  <a:gd name="connsiteX313" fmla="*/ 337848 w 1396745"/>
                  <a:gd name="connsiteY313" fmla="*/ 77150 h 191452"/>
                  <a:gd name="connsiteX314" fmla="*/ 356327 w 1396745"/>
                  <a:gd name="connsiteY314" fmla="*/ 77150 h 191452"/>
                  <a:gd name="connsiteX315" fmla="*/ 380425 w 1396745"/>
                  <a:gd name="connsiteY315" fmla="*/ 78769 h 191452"/>
                  <a:gd name="connsiteX316" fmla="*/ 380425 w 1396745"/>
                  <a:gd name="connsiteY316" fmla="*/ 62862 h 191452"/>
                  <a:gd name="connsiteX317" fmla="*/ 360327 w 1396745"/>
                  <a:gd name="connsiteY317" fmla="*/ 63624 h 191452"/>
                  <a:gd name="connsiteX318" fmla="*/ 337848 w 1396745"/>
                  <a:gd name="connsiteY318" fmla="*/ 63624 h 191452"/>
                  <a:gd name="connsiteX319" fmla="*/ 337848 w 1396745"/>
                  <a:gd name="connsiteY319" fmla="*/ 32382 h 191452"/>
                  <a:gd name="connsiteX320" fmla="*/ 338705 w 1396745"/>
                  <a:gd name="connsiteY320" fmla="*/ 8284 h 191452"/>
                  <a:gd name="connsiteX321" fmla="*/ 320227 w 1396745"/>
                  <a:gd name="connsiteY321" fmla="*/ 8284 h 191452"/>
                  <a:gd name="connsiteX322" fmla="*/ 321846 w 1396745"/>
                  <a:gd name="connsiteY322" fmla="*/ 32382 h 191452"/>
                  <a:gd name="connsiteX323" fmla="*/ 321846 w 1396745"/>
                  <a:gd name="connsiteY323" fmla="*/ 63624 h 191452"/>
                  <a:gd name="connsiteX324" fmla="*/ 307368 w 1396745"/>
                  <a:gd name="connsiteY324" fmla="*/ 63624 h 191452"/>
                  <a:gd name="connsiteX325" fmla="*/ 286508 w 1396745"/>
                  <a:gd name="connsiteY325" fmla="*/ 62862 h 191452"/>
                  <a:gd name="connsiteX326" fmla="*/ 267458 w 1396745"/>
                  <a:gd name="connsiteY326" fmla="*/ 83722 h 191452"/>
                  <a:gd name="connsiteX327" fmla="*/ 252980 w 1396745"/>
                  <a:gd name="connsiteY327" fmla="*/ 90961 h 191452"/>
                  <a:gd name="connsiteX328" fmla="*/ 252980 w 1396745"/>
                  <a:gd name="connsiteY328" fmla="*/ 62386 h 191452"/>
                  <a:gd name="connsiteX329" fmla="*/ 277936 w 1396745"/>
                  <a:gd name="connsiteY329" fmla="*/ 63148 h 191452"/>
                  <a:gd name="connsiteX330" fmla="*/ 277936 w 1396745"/>
                  <a:gd name="connsiteY330" fmla="*/ 49241 h 191452"/>
                  <a:gd name="connsiteX331" fmla="*/ 252980 w 1396745"/>
                  <a:gd name="connsiteY331" fmla="*/ 50003 h 191452"/>
                  <a:gd name="connsiteX332" fmla="*/ 252980 w 1396745"/>
                  <a:gd name="connsiteY332" fmla="*/ 32382 h 191452"/>
                  <a:gd name="connsiteX333" fmla="*/ 253837 w 1396745"/>
                  <a:gd name="connsiteY333" fmla="*/ 6665 h 191452"/>
                  <a:gd name="connsiteX334" fmla="*/ 236692 w 1396745"/>
                  <a:gd name="connsiteY334" fmla="*/ 6665 h 191452"/>
                  <a:gd name="connsiteX335" fmla="*/ 237454 w 1396745"/>
                  <a:gd name="connsiteY335" fmla="*/ 32382 h 191452"/>
                  <a:gd name="connsiteX336" fmla="*/ 237454 w 1396745"/>
                  <a:gd name="connsiteY336" fmla="*/ 50003 h 191452"/>
                  <a:gd name="connsiteX337" fmla="*/ 206212 w 1396745"/>
                  <a:gd name="connsiteY337" fmla="*/ 49241 h 191452"/>
                  <a:gd name="connsiteX338" fmla="*/ 206212 w 1396745"/>
                  <a:gd name="connsiteY338" fmla="*/ 63624 h 191452"/>
                  <a:gd name="connsiteX339" fmla="*/ 234787 w 1396745"/>
                  <a:gd name="connsiteY339" fmla="*/ 62862 h 191452"/>
                  <a:gd name="connsiteX340" fmla="*/ 217928 w 1396745"/>
                  <a:gd name="connsiteY340" fmla="*/ 104201 h 191452"/>
                  <a:gd name="connsiteX341" fmla="*/ 199545 w 1396745"/>
                  <a:gd name="connsiteY341" fmla="*/ 130204 h 191452"/>
                  <a:gd name="connsiteX342" fmla="*/ 211546 w 1396745"/>
                  <a:gd name="connsiteY342" fmla="*/ 142301 h 191452"/>
                  <a:gd name="connsiteX343" fmla="*/ 227548 w 1396745"/>
                  <a:gd name="connsiteY343" fmla="*/ 118964 h 191452"/>
                  <a:gd name="connsiteX344" fmla="*/ 237073 w 1396745"/>
                  <a:gd name="connsiteY344" fmla="*/ 97343 h 191452"/>
                  <a:gd name="connsiteX345" fmla="*/ 237073 w 1396745"/>
                  <a:gd name="connsiteY345" fmla="*/ 157541 h 191452"/>
                  <a:gd name="connsiteX346" fmla="*/ 236311 w 1396745"/>
                  <a:gd name="connsiteY346" fmla="*/ 187163 h 191452"/>
                  <a:gd name="connsiteX347" fmla="*/ 253171 w 1396745"/>
                  <a:gd name="connsiteY347" fmla="*/ 187163 h 191452"/>
                  <a:gd name="connsiteX348" fmla="*/ 252313 w 1396745"/>
                  <a:gd name="connsiteY348" fmla="*/ 158588 h 191452"/>
                  <a:gd name="connsiteX349" fmla="*/ 252313 w 1396745"/>
                  <a:gd name="connsiteY349" fmla="*/ 94961 h 191452"/>
                  <a:gd name="connsiteX350" fmla="*/ 267268 w 1396745"/>
                  <a:gd name="connsiteY350" fmla="*/ 124775 h 191452"/>
                  <a:gd name="connsiteX351" fmla="*/ 282508 w 1396745"/>
                  <a:gd name="connsiteY351" fmla="*/ 117631 h 191452"/>
                  <a:gd name="connsiteX352" fmla="*/ 267268 w 1396745"/>
                  <a:gd name="connsiteY352" fmla="*/ 83912 h 191452"/>
                  <a:gd name="connsiteX353" fmla="*/ 46192 w 1396745"/>
                  <a:gd name="connsiteY353" fmla="*/ 70863 h 191452"/>
                  <a:gd name="connsiteX354" fmla="*/ 70672 w 1396745"/>
                  <a:gd name="connsiteY354" fmla="*/ 48003 h 191452"/>
                  <a:gd name="connsiteX355" fmla="*/ 91912 w 1396745"/>
                  <a:gd name="connsiteY355" fmla="*/ 23524 h 191452"/>
                  <a:gd name="connsiteX356" fmla="*/ 114772 w 1396745"/>
                  <a:gd name="connsiteY356" fmla="*/ 48003 h 191452"/>
                  <a:gd name="connsiteX357" fmla="*/ 142490 w 1396745"/>
                  <a:gd name="connsiteY357" fmla="*/ 70863 h 191452"/>
                  <a:gd name="connsiteX358" fmla="*/ 116773 w 1396745"/>
                  <a:gd name="connsiteY358" fmla="*/ 71720 h 191452"/>
                  <a:gd name="connsiteX359" fmla="*/ 69148 w 1396745"/>
                  <a:gd name="connsiteY359" fmla="*/ 71720 h 191452"/>
                  <a:gd name="connsiteX360" fmla="*/ 46669 w 1396745"/>
                  <a:gd name="connsiteY360" fmla="*/ 70863 h 191452"/>
                  <a:gd name="connsiteX361" fmla="*/ 49907 w 1396745"/>
                  <a:gd name="connsiteY361" fmla="*/ 128680 h 191452"/>
                  <a:gd name="connsiteX362" fmla="*/ 37048 w 1396745"/>
                  <a:gd name="connsiteY362" fmla="*/ 138205 h 191452"/>
                  <a:gd name="connsiteX363" fmla="*/ 55717 w 1396745"/>
                  <a:gd name="connsiteY363" fmla="*/ 170399 h 191452"/>
                  <a:gd name="connsiteX364" fmla="*/ 46192 w 1396745"/>
                  <a:gd name="connsiteY364" fmla="*/ 170399 h 191452"/>
                  <a:gd name="connsiteX365" fmla="*/ 13331 w 1396745"/>
                  <a:gd name="connsiteY365" fmla="*/ 169542 h 191452"/>
                  <a:gd name="connsiteX366" fmla="*/ 13331 w 1396745"/>
                  <a:gd name="connsiteY366" fmla="*/ 184782 h 191452"/>
                  <a:gd name="connsiteX367" fmla="*/ 46192 w 1396745"/>
                  <a:gd name="connsiteY367" fmla="*/ 184020 h 191452"/>
                  <a:gd name="connsiteX368" fmla="*/ 141442 w 1396745"/>
                  <a:gd name="connsiteY368" fmla="*/ 184020 h 191452"/>
                  <a:gd name="connsiteX369" fmla="*/ 179542 w 1396745"/>
                  <a:gd name="connsiteY369" fmla="*/ 184782 h 191452"/>
                  <a:gd name="connsiteX370" fmla="*/ 179542 w 1396745"/>
                  <a:gd name="connsiteY370" fmla="*/ 169542 h 191452"/>
                  <a:gd name="connsiteX371" fmla="*/ 131346 w 1396745"/>
                  <a:gd name="connsiteY371" fmla="*/ 170399 h 191452"/>
                  <a:gd name="connsiteX372" fmla="*/ 153063 w 1396745"/>
                  <a:gd name="connsiteY372" fmla="*/ 136681 h 191452"/>
                  <a:gd name="connsiteX373" fmla="*/ 135346 w 1396745"/>
                  <a:gd name="connsiteY373" fmla="*/ 127156 h 191452"/>
                  <a:gd name="connsiteX374" fmla="*/ 115344 w 1396745"/>
                  <a:gd name="connsiteY374" fmla="*/ 170495 h 191452"/>
                  <a:gd name="connsiteX375" fmla="*/ 100104 w 1396745"/>
                  <a:gd name="connsiteY375" fmla="*/ 170495 h 191452"/>
                  <a:gd name="connsiteX376" fmla="*/ 100104 w 1396745"/>
                  <a:gd name="connsiteY376" fmla="*/ 123822 h 191452"/>
                  <a:gd name="connsiteX377" fmla="*/ 128107 w 1396745"/>
                  <a:gd name="connsiteY377" fmla="*/ 123822 h 191452"/>
                  <a:gd name="connsiteX378" fmla="*/ 161826 w 1396745"/>
                  <a:gd name="connsiteY378" fmla="*/ 124584 h 191452"/>
                  <a:gd name="connsiteX379" fmla="*/ 161826 w 1396745"/>
                  <a:gd name="connsiteY379" fmla="*/ 109344 h 191452"/>
                  <a:gd name="connsiteX380" fmla="*/ 128107 w 1396745"/>
                  <a:gd name="connsiteY380" fmla="*/ 110201 h 191452"/>
                  <a:gd name="connsiteX381" fmla="*/ 100294 w 1396745"/>
                  <a:gd name="connsiteY381" fmla="*/ 110201 h 191452"/>
                  <a:gd name="connsiteX382" fmla="*/ 100294 w 1396745"/>
                  <a:gd name="connsiteY382" fmla="*/ 85341 h 191452"/>
                  <a:gd name="connsiteX383" fmla="*/ 119344 w 1396745"/>
                  <a:gd name="connsiteY383" fmla="*/ 85341 h 191452"/>
                  <a:gd name="connsiteX384" fmla="*/ 144967 w 1396745"/>
                  <a:gd name="connsiteY384" fmla="*/ 86103 h 191452"/>
                  <a:gd name="connsiteX385" fmla="*/ 144967 w 1396745"/>
                  <a:gd name="connsiteY385" fmla="*/ 72482 h 191452"/>
                  <a:gd name="connsiteX386" fmla="*/ 178114 w 1396745"/>
                  <a:gd name="connsiteY386" fmla="*/ 86675 h 191452"/>
                  <a:gd name="connsiteX387" fmla="*/ 188496 w 1396745"/>
                  <a:gd name="connsiteY387" fmla="*/ 71435 h 191452"/>
                  <a:gd name="connsiteX388" fmla="*/ 151634 w 1396745"/>
                  <a:gd name="connsiteY388" fmla="*/ 56576 h 191452"/>
                  <a:gd name="connsiteX389" fmla="*/ 121154 w 1396745"/>
                  <a:gd name="connsiteY389" fmla="*/ 35240 h 191452"/>
                  <a:gd name="connsiteX390" fmla="*/ 99437 w 1396745"/>
                  <a:gd name="connsiteY390" fmla="*/ 13618 h 191452"/>
                  <a:gd name="connsiteX391" fmla="*/ 104295 w 1396745"/>
                  <a:gd name="connsiteY391" fmla="*/ 8855 h 191452"/>
                  <a:gd name="connsiteX392" fmla="*/ 87436 w 1396745"/>
                  <a:gd name="connsiteY392" fmla="*/ -3 h 191452"/>
                  <a:gd name="connsiteX393" fmla="*/ 62575 w 1396745"/>
                  <a:gd name="connsiteY393" fmla="*/ 34859 h 191452"/>
                  <a:gd name="connsiteX394" fmla="*/ 31238 w 1396745"/>
                  <a:gd name="connsiteY394" fmla="*/ 62862 h 191452"/>
                  <a:gd name="connsiteX395" fmla="*/ -4 w 1396745"/>
                  <a:gd name="connsiteY395" fmla="*/ 79721 h 191452"/>
                  <a:gd name="connsiteX396" fmla="*/ 11998 w 1396745"/>
                  <a:gd name="connsiteY396" fmla="*/ 93342 h 191452"/>
                  <a:gd name="connsiteX397" fmla="*/ 43335 w 1396745"/>
                  <a:gd name="connsiteY397" fmla="*/ 73244 h 191452"/>
                  <a:gd name="connsiteX398" fmla="*/ 43335 w 1396745"/>
                  <a:gd name="connsiteY398" fmla="*/ 86103 h 191452"/>
                  <a:gd name="connsiteX399" fmla="*/ 85054 w 1396745"/>
                  <a:gd name="connsiteY399" fmla="*/ 85341 h 191452"/>
                  <a:gd name="connsiteX400" fmla="*/ 85054 w 1396745"/>
                  <a:gd name="connsiteY400" fmla="*/ 110201 h 191452"/>
                  <a:gd name="connsiteX401" fmla="*/ 56956 w 1396745"/>
                  <a:gd name="connsiteY401" fmla="*/ 110201 h 191452"/>
                  <a:gd name="connsiteX402" fmla="*/ 26476 w 1396745"/>
                  <a:gd name="connsiteY402" fmla="*/ 109344 h 191452"/>
                  <a:gd name="connsiteX403" fmla="*/ 26476 w 1396745"/>
                  <a:gd name="connsiteY403" fmla="*/ 124775 h 191452"/>
                  <a:gd name="connsiteX404" fmla="*/ 57718 w 1396745"/>
                  <a:gd name="connsiteY404" fmla="*/ 124013 h 191452"/>
                  <a:gd name="connsiteX405" fmla="*/ 85054 w 1396745"/>
                  <a:gd name="connsiteY405" fmla="*/ 124013 h 191452"/>
                  <a:gd name="connsiteX406" fmla="*/ 85054 w 1396745"/>
                  <a:gd name="connsiteY406" fmla="*/ 170590 h 191452"/>
                  <a:gd name="connsiteX407" fmla="*/ 60194 w 1396745"/>
                  <a:gd name="connsiteY407" fmla="*/ 170590 h 191452"/>
                  <a:gd name="connsiteX408" fmla="*/ 71338 w 1396745"/>
                  <a:gd name="connsiteY408" fmla="*/ 161732 h 191452"/>
                  <a:gd name="connsiteX409" fmla="*/ 48955 w 1396745"/>
                  <a:gd name="connsiteY409" fmla="*/ 12887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1396745" h="191452">
                    <a:moveTo>
                      <a:pt x="1249105" y="73244"/>
                    </a:moveTo>
                    <a:lnTo>
                      <a:pt x="1277680" y="73244"/>
                    </a:lnTo>
                    <a:lnTo>
                      <a:pt x="1277680" y="112583"/>
                    </a:lnTo>
                    <a:lnTo>
                      <a:pt x="1249105" y="112583"/>
                    </a:lnTo>
                    <a:close/>
                    <a:moveTo>
                      <a:pt x="1391980" y="26762"/>
                    </a:moveTo>
                    <a:cubicBezTo>
                      <a:pt x="1389313" y="21428"/>
                      <a:pt x="1386646" y="15809"/>
                      <a:pt x="1383979" y="9903"/>
                    </a:cubicBezTo>
                    <a:cubicBezTo>
                      <a:pt x="1372111" y="14302"/>
                      <a:pt x="1359719" y="17119"/>
                      <a:pt x="1347117" y="18285"/>
                    </a:cubicBezTo>
                    <a:cubicBezTo>
                      <a:pt x="1335401" y="19899"/>
                      <a:pt x="1323600" y="20852"/>
                      <a:pt x="1311779" y="21143"/>
                    </a:cubicBezTo>
                    <a:cubicBezTo>
                      <a:pt x="1311779" y="38288"/>
                      <a:pt x="1312541" y="54004"/>
                      <a:pt x="1312541" y="68768"/>
                    </a:cubicBezTo>
                    <a:cubicBezTo>
                      <a:pt x="1312541" y="83531"/>
                      <a:pt x="1311875" y="96676"/>
                      <a:pt x="1310541" y="110868"/>
                    </a:cubicBezTo>
                    <a:cubicBezTo>
                      <a:pt x="1309550" y="124016"/>
                      <a:pt x="1306331" y="136901"/>
                      <a:pt x="1301016" y="148968"/>
                    </a:cubicBezTo>
                    <a:cubicBezTo>
                      <a:pt x="1295796" y="160292"/>
                      <a:pt x="1288462" y="170510"/>
                      <a:pt x="1279394" y="179067"/>
                    </a:cubicBezTo>
                    <a:cubicBezTo>
                      <a:pt x="1284623" y="181121"/>
                      <a:pt x="1289291" y="184385"/>
                      <a:pt x="1293015" y="188592"/>
                    </a:cubicBezTo>
                    <a:cubicBezTo>
                      <a:pt x="1299511" y="181245"/>
                      <a:pt x="1305169" y="173193"/>
                      <a:pt x="1309874" y="164589"/>
                    </a:cubicBezTo>
                    <a:cubicBezTo>
                      <a:pt x="1314532" y="154916"/>
                      <a:pt x="1318113" y="144757"/>
                      <a:pt x="1320542" y="134300"/>
                    </a:cubicBezTo>
                    <a:cubicBezTo>
                      <a:pt x="1324305" y="117817"/>
                      <a:pt x="1326448" y="101004"/>
                      <a:pt x="1326924" y="84103"/>
                    </a:cubicBezTo>
                    <a:lnTo>
                      <a:pt x="1356642" y="84103"/>
                    </a:lnTo>
                    <a:lnTo>
                      <a:pt x="1356642" y="155540"/>
                    </a:lnTo>
                    <a:cubicBezTo>
                      <a:pt x="1356642" y="165129"/>
                      <a:pt x="1356356" y="174654"/>
                      <a:pt x="1355785" y="184115"/>
                    </a:cubicBezTo>
                    <a:lnTo>
                      <a:pt x="1372644" y="184115"/>
                    </a:lnTo>
                    <a:cubicBezTo>
                      <a:pt x="1372644" y="175543"/>
                      <a:pt x="1371882" y="165923"/>
                      <a:pt x="1371882" y="155540"/>
                    </a:cubicBezTo>
                    <a:lnTo>
                      <a:pt x="1371882" y="84103"/>
                    </a:lnTo>
                    <a:cubicBezTo>
                      <a:pt x="1379883" y="84103"/>
                      <a:pt x="1388170" y="84389"/>
                      <a:pt x="1396742" y="84960"/>
                    </a:cubicBezTo>
                    <a:lnTo>
                      <a:pt x="1396742" y="70863"/>
                    </a:lnTo>
                    <a:cubicBezTo>
                      <a:pt x="1388170" y="71435"/>
                      <a:pt x="1380169" y="71720"/>
                      <a:pt x="1372644" y="71720"/>
                    </a:cubicBezTo>
                    <a:lnTo>
                      <a:pt x="1326924" y="71720"/>
                    </a:lnTo>
                    <a:lnTo>
                      <a:pt x="1326924" y="33620"/>
                    </a:lnTo>
                    <a:cubicBezTo>
                      <a:pt x="1342450" y="32573"/>
                      <a:pt x="1355499" y="31334"/>
                      <a:pt x="1365024" y="30001"/>
                    </a:cubicBezTo>
                    <a:cubicBezTo>
                      <a:pt x="1374549" y="28667"/>
                      <a:pt x="1384074" y="27715"/>
                      <a:pt x="1391504" y="27239"/>
                    </a:cubicBezTo>
                    <a:moveTo>
                      <a:pt x="1298444" y="26381"/>
                    </a:moveTo>
                    <a:cubicBezTo>
                      <a:pt x="1295101" y="21288"/>
                      <a:pt x="1292177" y="15937"/>
                      <a:pt x="1289681" y="10379"/>
                    </a:cubicBezTo>
                    <a:cubicBezTo>
                      <a:pt x="1271384" y="17360"/>
                      <a:pt x="1252096" y="21411"/>
                      <a:pt x="1232531" y="22381"/>
                    </a:cubicBezTo>
                    <a:cubicBezTo>
                      <a:pt x="1232979" y="43844"/>
                      <a:pt x="1233227" y="64164"/>
                      <a:pt x="1233293" y="83341"/>
                    </a:cubicBezTo>
                    <a:cubicBezTo>
                      <a:pt x="1233398" y="100782"/>
                      <a:pt x="1232446" y="118213"/>
                      <a:pt x="1230436" y="135538"/>
                    </a:cubicBezTo>
                    <a:cubicBezTo>
                      <a:pt x="1228721" y="150747"/>
                      <a:pt x="1223359" y="165320"/>
                      <a:pt x="1214815" y="178019"/>
                    </a:cubicBezTo>
                    <a:cubicBezTo>
                      <a:pt x="1220339" y="179227"/>
                      <a:pt x="1225378" y="182045"/>
                      <a:pt x="1229293" y="186116"/>
                    </a:cubicBezTo>
                    <a:cubicBezTo>
                      <a:pt x="1234265" y="176256"/>
                      <a:pt x="1238561" y="166073"/>
                      <a:pt x="1242152" y="155636"/>
                    </a:cubicBezTo>
                    <a:cubicBezTo>
                      <a:pt x="1245228" y="146386"/>
                      <a:pt x="1247114" y="136785"/>
                      <a:pt x="1247771" y="127061"/>
                    </a:cubicBezTo>
                    <a:lnTo>
                      <a:pt x="1291872" y="127061"/>
                    </a:lnTo>
                    <a:cubicBezTo>
                      <a:pt x="1291301" y="119631"/>
                      <a:pt x="1291015" y="110106"/>
                      <a:pt x="1291015" y="98486"/>
                    </a:cubicBezTo>
                    <a:cubicBezTo>
                      <a:pt x="1291015" y="86865"/>
                      <a:pt x="1291301" y="74578"/>
                      <a:pt x="1291872" y="61624"/>
                    </a:cubicBezTo>
                    <a:lnTo>
                      <a:pt x="1248533" y="61624"/>
                    </a:lnTo>
                    <a:lnTo>
                      <a:pt x="1248533" y="33049"/>
                    </a:lnTo>
                    <a:cubicBezTo>
                      <a:pt x="1275775" y="29334"/>
                      <a:pt x="1292348" y="27143"/>
                      <a:pt x="1298254" y="26572"/>
                    </a:cubicBezTo>
                    <a:moveTo>
                      <a:pt x="1111183" y="65910"/>
                    </a:moveTo>
                    <a:cubicBezTo>
                      <a:pt x="1100401" y="57008"/>
                      <a:pt x="1090799" y="46765"/>
                      <a:pt x="1082608" y="35430"/>
                    </a:cubicBezTo>
                    <a:lnTo>
                      <a:pt x="1142806" y="35430"/>
                    </a:lnTo>
                    <a:cubicBezTo>
                      <a:pt x="1134500" y="47579"/>
                      <a:pt x="1123842" y="57942"/>
                      <a:pt x="1111469" y="65910"/>
                    </a:cubicBezTo>
                    <a:moveTo>
                      <a:pt x="1072226" y="116488"/>
                    </a:moveTo>
                    <a:cubicBezTo>
                      <a:pt x="1056128" y="116488"/>
                      <a:pt x="1043651" y="116488"/>
                      <a:pt x="1036126" y="115631"/>
                    </a:cubicBezTo>
                    <a:lnTo>
                      <a:pt x="1036126" y="130109"/>
                    </a:lnTo>
                    <a:cubicBezTo>
                      <a:pt x="1047832" y="128826"/>
                      <a:pt x="1059595" y="128286"/>
                      <a:pt x="1071368" y="128489"/>
                    </a:cubicBezTo>
                    <a:lnTo>
                      <a:pt x="1089847" y="128489"/>
                    </a:lnTo>
                    <a:cubicBezTo>
                      <a:pt x="1084894" y="143461"/>
                      <a:pt x="1074207" y="155859"/>
                      <a:pt x="1060129" y="162970"/>
                    </a:cubicBezTo>
                    <a:cubicBezTo>
                      <a:pt x="1047641" y="169490"/>
                      <a:pt x="1034040" y="173594"/>
                      <a:pt x="1020028" y="175067"/>
                    </a:cubicBezTo>
                    <a:cubicBezTo>
                      <a:pt x="1024934" y="179693"/>
                      <a:pt x="1028858" y="185266"/>
                      <a:pt x="1031554" y="191450"/>
                    </a:cubicBezTo>
                    <a:cubicBezTo>
                      <a:pt x="1046413" y="186084"/>
                      <a:pt x="1060891" y="179720"/>
                      <a:pt x="1074893" y="172400"/>
                    </a:cubicBezTo>
                    <a:cubicBezTo>
                      <a:pt x="1088485" y="165415"/>
                      <a:pt x="1099057" y="150428"/>
                      <a:pt x="1106611" y="127442"/>
                    </a:cubicBezTo>
                    <a:lnTo>
                      <a:pt x="1155569" y="127442"/>
                    </a:lnTo>
                    <a:lnTo>
                      <a:pt x="1153093" y="157922"/>
                    </a:lnTo>
                    <a:cubicBezTo>
                      <a:pt x="1152769" y="161829"/>
                      <a:pt x="1150311" y="165239"/>
                      <a:pt x="1146711" y="166780"/>
                    </a:cubicBezTo>
                    <a:cubicBezTo>
                      <a:pt x="1137272" y="168331"/>
                      <a:pt x="1127690" y="168873"/>
                      <a:pt x="1118136" y="168399"/>
                    </a:cubicBezTo>
                    <a:cubicBezTo>
                      <a:pt x="1122499" y="173343"/>
                      <a:pt x="1125289" y="179480"/>
                      <a:pt x="1126137" y="186020"/>
                    </a:cubicBezTo>
                    <a:cubicBezTo>
                      <a:pt x="1136376" y="184979"/>
                      <a:pt x="1146549" y="183390"/>
                      <a:pt x="1156617" y="181258"/>
                    </a:cubicBezTo>
                    <a:cubicBezTo>
                      <a:pt x="1162970" y="179670"/>
                      <a:pt x="1166875" y="174050"/>
                      <a:pt x="1168333" y="164399"/>
                    </a:cubicBezTo>
                    <a:cubicBezTo>
                      <a:pt x="1169666" y="154874"/>
                      <a:pt x="1170524" y="145349"/>
                      <a:pt x="1171095" y="137443"/>
                    </a:cubicBezTo>
                    <a:cubicBezTo>
                      <a:pt x="1171667" y="129537"/>
                      <a:pt x="1172143" y="121822"/>
                      <a:pt x="1172714" y="115440"/>
                    </a:cubicBezTo>
                    <a:lnTo>
                      <a:pt x="1107754" y="115440"/>
                    </a:lnTo>
                    <a:cubicBezTo>
                      <a:pt x="1108725" y="108841"/>
                      <a:pt x="1110487" y="102381"/>
                      <a:pt x="1112993" y="96200"/>
                    </a:cubicBezTo>
                    <a:cubicBezTo>
                      <a:pt x="1106611" y="95723"/>
                      <a:pt x="1100134" y="94866"/>
                      <a:pt x="1093943" y="93818"/>
                    </a:cubicBezTo>
                    <a:cubicBezTo>
                      <a:pt x="1094000" y="101342"/>
                      <a:pt x="1093457" y="108859"/>
                      <a:pt x="1092323" y="116297"/>
                    </a:cubicBezTo>
                    <a:close/>
                    <a:moveTo>
                      <a:pt x="1093943" y="9903"/>
                    </a:moveTo>
                    <a:cubicBezTo>
                      <a:pt x="1087370" y="7456"/>
                      <a:pt x="1080998" y="4494"/>
                      <a:pt x="1074893" y="1045"/>
                    </a:cubicBezTo>
                    <a:cubicBezTo>
                      <a:pt x="1070978" y="10880"/>
                      <a:pt x="1065863" y="20191"/>
                      <a:pt x="1059653" y="28763"/>
                    </a:cubicBezTo>
                    <a:cubicBezTo>
                      <a:pt x="1050623" y="40754"/>
                      <a:pt x="1039679" y="51180"/>
                      <a:pt x="1027268" y="59624"/>
                    </a:cubicBezTo>
                    <a:cubicBezTo>
                      <a:pt x="1032783" y="61544"/>
                      <a:pt x="1037726" y="64819"/>
                      <a:pt x="1041650" y="69149"/>
                    </a:cubicBezTo>
                    <a:cubicBezTo>
                      <a:pt x="1052252" y="60767"/>
                      <a:pt x="1061843" y="51177"/>
                      <a:pt x="1070225" y="40574"/>
                    </a:cubicBezTo>
                    <a:cubicBezTo>
                      <a:pt x="1078703" y="52428"/>
                      <a:pt x="1088266" y="63463"/>
                      <a:pt x="1098800" y="73530"/>
                    </a:cubicBezTo>
                    <a:cubicBezTo>
                      <a:pt x="1084532" y="79359"/>
                      <a:pt x="1069768" y="83918"/>
                      <a:pt x="1054700" y="87151"/>
                    </a:cubicBezTo>
                    <a:cubicBezTo>
                      <a:pt x="1041536" y="90175"/>
                      <a:pt x="1028096" y="91803"/>
                      <a:pt x="1014599" y="92009"/>
                    </a:cubicBezTo>
                    <a:cubicBezTo>
                      <a:pt x="1018886" y="96888"/>
                      <a:pt x="1022124" y="102594"/>
                      <a:pt x="1024124" y="108773"/>
                    </a:cubicBezTo>
                    <a:cubicBezTo>
                      <a:pt x="1037888" y="106570"/>
                      <a:pt x="1051528" y="103644"/>
                      <a:pt x="1064987" y="100010"/>
                    </a:cubicBezTo>
                    <a:cubicBezTo>
                      <a:pt x="1081008" y="95498"/>
                      <a:pt x="1096590" y="89569"/>
                      <a:pt x="1111564" y="82293"/>
                    </a:cubicBezTo>
                    <a:cubicBezTo>
                      <a:pt x="1122880" y="88952"/>
                      <a:pt x="1135014" y="94107"/>
                      <a:pt x="1147664" y="97628"/>
                    </a:cubicBezTo>
                    <a:cubicBezTo>
                      <a:pt x="1162027" y="101898"/>
                      <a:pt x="1176820" y="104580"/>
                      <a:pt x="1191764" y="105629"/>
                    </a:cubicBezTo>
                    <a:cubicBezTo>
                      <a:pt x="1193269" y="99362"/>
                      <a:pt x="1196317" y="93568"/>
                      <a:pt x="1200623" y="88770"/>
                    </a:cubicBezTo>
                    <a:cubicBezTo>
                      <a:pt x="1185297" y="88441"/>
                      <a:pt x="1170009" y="86977"/>
                      <a:pt x="1154903" y="84389"/>
                    </a:cubicBezTo>
                    <a:cubicBezTo>
                      <a:pt x="1144158" y="82692"/>
                      <a:pt x="1133824" y="79010"/>
                      <a:pt x="1124423" y="73530"/>
                    </a:cubicBezTo>
                    <a:cubicBezTo>
                      <a:pt x="1135281" y="66314"/>
                      <a:pt x="1145120" y="57662"/>
                      <a:pt x="1153664" y="47813"/>
                    </a:cubicBezTo>
                    <a:cubicBezTo>
                      <a:pt x="1160741" y="39841"/>
                      <a:pt x="1167123" y="31268"/>
                      <a:pt x="1172714" y="22190"/>
                    </a:cubicBezTo>
                    <a:lnTo>
                      <a:pt x="1083656" y="22190"/>
                    </a:lnTo>
                    <a:cubicBezTo>
                      <a:pt x="1086551" y="17676"/>
                      <a:pt x="1090009" y="13546"/>
                      <a:pt x="1093943" y="9903"/>
                    </a:cubicBezTo>
                    <a:moveTo>
                      <a:pt x="909443" y="106201"/>
                    </a:moveTo>
                    <a:lnTo>
                      <a:pt x="952782" y="106201"/>
                    </a:lnTo>
                    <a:lnTo>
                      <a:pt x="952782" y="117440"/>
                    </a:lnTo>
                    <a:lnTo>
                      <a:pt x="909443" y="117440"/>
                    </a:lnTo>
                    <a:close/>
                    <a:moveTo>
                      <a:pt x="909443" y="130204"/>
                    </a:moveTo>
                    <a:lnTo>
                      <a:pt x="952782" y="130204"/>
                    </a:lnTo>
                    <a:lnTo>
                      <a:pt x="952782" y="142301"/>
                    </a:lnTo>
                    <a:lnTo>
                      <a:pt x="909443" y="142301"/>
                    </a:lnTo>
                    <a:close/>
                    <a:moveTo>
                      <a:pt x="854103" y="54004"/>
                    </a:moveTo>
                    <a:lnTo>
                      <a:pt x="895061" y="54004"/>
                    </a:lnTo>
                    <a:lnTo>
                      <a:pt x="895061" y="70101"/>
                    </a:lnTo>
                    <a:lnTo>
                      <a:pt x="854103" y="70101"/>
                    </a:lnTo>
                    <a:close/>
                    <a:moveTo>
                      <a:pt x="909443" y="54004"/>
                    </a:moveTo>
                    <a:lnTo>
                      <a:pt x="951068" y="54004"/>
                    </a:lnTo>
                    <a:lnTo>
                      <a:pt x="951068" y="70101"/>
                    </a:lnTo>
                    <a:lnTo>
                      <a:pt x="909443" y="70101"/>
                    </a:lnTo>
                    <a:close/>
                    <a:moveTo>
                      <a:pt x="968022" y="117440"/>
                    </a:moveTo>
                    <a:cubicBezTo>
                      <a:pt x="968022" y="106677"/>
                      <a:pt x="968022" y="98390"/>
                      <a:pt x="968879" y="93342"/>
                    </a:cubicBezTo>
                    <a:lnTo>
                      <a:pt x="909443" y="93342"/>
                    </a:lnTo>
                    <a:lnTo>
                      <a:pt x="909443" y="82865"/>
                    </a:lnTo>
                    <a:lnTo>
                      <a:pt x="967260" y="82865"/>
                    </a:lnTo>
                    <a:cubicBezTo>
                      <a:pt x="966689" y="75435"/>
                      <a:pt x="966403" y="68196"/>
                      <a:pt x="966403" y="61243"/>
                    </a:cubicBezTo>
                    <a:cubicBezTo>
                      <a:pt x="966403" y="54290"/>
                      <a:pt x="966403" y="47622"/>
                      <a:pt x="967260" y="41145"/>
                    </a:cubicBezTo>
                    <a:lnTo>
                      <a:pt x="909443" y="41145"/>
                    </a:lnTo>
                    <a:lnTo>
                      <a:pt x="909443" y="30001"/>
                    </a:lnTo>
                    <a:lnTo>
                      <a:pt x="964022" y="30001"/>
                    </a:lnTo>
                    <a:cubicBezTo>
                      <a:pt x="973547" y="30001"/>
                      <a:pt x="982500" y="30001"/>
                      <a:pt x="992597" y="30763"/>
                    </a:cubicBezTo>
                    <a:lnTo>
                      <a:pt x="992597" y="16285"/>
                    </a:lnTo>
                    <a:cubicBezTo>
                      <a:pt x="983072" y="16856"/>
                      <a:pt x="973547" y="17142"/>
                      <a:pt x="964022" y="17142"/>
                    </a:cubicBezTo>
                    <a:lnTo>
                      <a:pt x="909443" y="17142"/>
                    </a:lnTo>
                    <a:cubicBezTo>
                      <a:pt x="909412" y="12302"/>
                      <a:pt x="909699" y="7467"/>
                      <a:pt x="910301" y="2664"/>
                    </a:cubicBezTo>
                    <a:lnTo>
                      <a:pt x="893918" y="2664"/>
                    </a:lnTo>
                    <a:cubicBezTo>
                      <a:pt x="894489" y="8570"/>
                      <a:pt x="894775" y="13332"/>
                      <a:pt x="894775" y="17142"/>
                    </a:cubicBezTo>
                    <a:lnTo>
                      <a:pt x="837244" y="17142"/>
                    </a:lnTo>
                    <a:cubicBezTo>
                      <a:pt x="829243" y="17142"/>
                      <a:pt x="821432" y="17142"/>
                      <a:pt x="814003" y="16285"/>
                    </a:cubicBezTo>
                    <a:lnTo>
                      <a:pt x="814003" y="30763"/>
                    </a:lnTo>
                    <a:cubicBezTo>
                      <a:pt x="821432" y="30191"/>
                      <a:pt x="829528" y="30001"/>
                      <a:pt x="838101" y="30001"/>
                    </a:cubicBezTo>
                    <a:lnTo>
                      <a:pt x="895251" y="30001"/>
                    </a:lnTo>
                    <a:lnTo>
                      <a:pt x="895251" y="41145"/>
                    </a:lnTo>
                    <a:lnTo>
                      <a:pt x="839053" y="41145"/>
                    </a:lnTo>
                    <a:cubicBezTo>
                      <a:pt x="839625" y="47622"/>
                      <a:pt x="839911" y="54290"/>
                      <a:pt x="839911" y="61243"/>
                    </a:cubicBezTo>
                    <a:cubicBezTo>
                      <a:pt x="839911" y="68196"/>
                      <a:pt x="839911" y="74864"/>
                      <a:pt x="839053" y="82865"/>
                    </a:cubicBezTo>
                    <a:lnTo>
                      <a:pt x="895251" y="82865"/>
                    </a:lnTo>
                    <a:lnTo>
                      <a:pt x="895251" y="93342"/>
                    </a:lnTo>
                    <a:lnTo>
                      <a:pt x="848483" y="93342"/>
                    </a:lnTo>
                    <a:cubicBezTo>
                      <a:pt x="842578" y="93342"/>
                      <a:pt x="836196" y="93342"/>
                      <a:pt x="829433" y="92580"/>
                    </a:cubicBezTo>
                    <a:lnTo>
                      <a:pt x="829433" y="106963"/>
                    </a:lnTo>
                    <a:cubicBezTo>
                      <a:pt x="836387" y="106487"/>
                      <a:pt x="842768" y="106201"/>
                      <a:pt x="848483" y="106201"/>
                    </a:cubicBezTo>
                    <a:lnTo>
                      <a:pt x="895061" y="106201"/>
                    </a:lnTo>
                    <a:lnTo>
                      <a:pt x="895061" y="117440"/>
                    </a:lnTo>
                    <a:lnTo>
                      <a:pt x="834863" y="117440"/>
                    </a:lnTo>
                    <a:cubicBezTo>
                      <a:pt x="827909" y="117440"/>
                      <a:pt x="821242" y="117440"/>
                      <a:pt x="814765" y="116583"/>
                    </a:cubicBezTo>
                    <a:lnTo>
                      <a:pt x="814765" y="131061"/>
                    </a:lnTo>
                    <a:cubicBezTo>
                      <a:pt x="821242" y="130490"/>
                      <a:pt x="827909" y="130204"/>
                      <a:pt x="834863" y="130204"/>
                    </a:cubicBezTo>
                    <a:lnTo>
                      <a:pt x="895061" y="130204"/>
                    </a:lnTo>
                    <a:lnTo>
                      <a:pt x="895061" y="142301"/>
                    </a:lnTo>
                    <a:lnTo>
                      <a:pt x="850103" y="142301"/>
                    </a:lnTo>
                    <a:cubicBezTo>
                      <a:pt x="844197" y="142301"/>
                      <a:pt x="837244" y="142015"/>
                      <a:pt x="829243" y="141443"/>
                    </a:cubicBezTo>
                    <a:lnTo>
                      <a:pt x="829243" y="155921"/>
                    </a:lnTo>
                    <a:cubicBezTo>
                      <a:pt x="837244" y="155350"/>
                      <a:pt x="844197" y="155159"/>
                      <a:pt x="850103" y="155159"/>
                    </a:cubicBezTo>
                    <a:lnTo>
                      <a:pt x="895061" y="155159"/>
                    </a:lnTo>
                    <a:lnTo>
                      <a:pt x="895061" y="165542"/>
                    </a:lnTo>
                    <a:cubicBezTo>
                      <a:pt x="895061" y="168209"/>
                      <a:pt x="893441" y="169828"/>
                      <a:pt x="890203" y="170399"/>
                    </a:cubicBezTo>
                    <a:cubicBezTo>
                      <a:pt x="883873" y="171036"/>
                      <a:pt x="877513" y="171290"/>
                      <a:pt x="871153" y="171161"/>
                    </a:cubicBezTo>
                    <a:cubicBezTo>
                      <a:pt x="874948" y="176454"/>
                      <a:pt x="877667" y="182442"/>
                      <a:pt x="879154" y="188783"/>
                    </a:cubicBezTo>
                    <a:cubicBezTo>
                      <a:pt x="887300" y="188130"/>
                      <a:pt x="895299" y="186235"/>
                      <a:pt x="902871" y="183163"/>
                    </a:cubicBezTo>
                    <a:cubicBezTo>
                      <a:pt x="907253" y="180431"/>
                      <a:pt x="909834" y="175559"/>
                      <a:pt x="909634" y="170399"/>
                    </a:cubicBezTo>
                    <a:lnTo>
                      <a:pt x="909634" y="155159"/>
                    </a:lnTo>
                    <a:lnTo>
                      <a:pt x="952972" y="155159"/>
                    </a:lnTo>
                    <a:lnTo>
                      <a:pt x="952972" y="162875"/>
                    </a:lnTo>
                    <a:lnTo>
                      <a:pt x="969070" y="162875"/>
                    </a:lnTo>
                    <a:cubicBezTo>
                      <a:pt x="968498" y="154874"/>
                      <a:pt x="968213" y="143825"/>
                      <a:pt x="968213" y="129918"/>
                    </a:cubicBezTo>
                    <a:cubicBezTo>
                      <a:pt x="980500" y="129918"/>
                      <a:pt x="989358" y="129918"/>
                      <a:pt x="994692" y="130775"/>
                    </a:cubicBezTo>
                    <a:lnTo>
                      <a:pt x="994692" y="116583"/>
                    </a:lnTo>
                    <a:cubicBezTo>
                      <a:pt x="985167" y="117155"/>
                      <a:pt x="976309" y="117440"/>
                      <a:pt x="968213" y="117440"/>
                    </a:cubicBezTo>
                    <a:moveTo>
                      <a:pt x="631980" y="25143"/>
                    </a:moveTo>
                    <a:lnTo>
                      <a:pt x="614168" y="25143"/>
                    </a:lnTo>
                    <a:cubicBezTo>
                      <a:pt x="614645" y="32096"/>
                      <a:pt x="614930" y="38288"/>
                      <a:pt x="614930" y="43622"/>
                    </a:cubicBezTo>
                    <a:lnTo>
                      <a:pt x="614930" y="115250"/>
                    </a:lnTo>
                    <a:cubicBezTo>
                      <a:pt x="614930" y="122774"/>
                      <a:pt x="614930" y="131633"/>
                      <a:pt x="614168" y="141729"/>
                    </a:cubicBezTo>
                    <a:lnTo>
                      <a:pt x="630932" y="141729"/>
                    </a:lnTo>
                    <a:cubicBezTo>
                      <a:pt x="630932" y="131633"/>
                      <a:pt x="630170" y="122679"/>
                      <a:pt x="630170" y="114488"/>
                    </a:cubicBezTo>
                    <a:lnTo>
                      <a:pt x="630170" y="44384"/>
                    </a:lnTo>
                    <a:cubicBezTo>
                      <a:pt x="630153" y="37998"/>
                      <a:pt x="630694" y="31624"/>
                      <a:pt x="631790" y="25334"/>
                    </a:cubicBezTo>
                    <a:moveTo>
                      <a:pt x="669890" y="6284"/>
                    </a:moveTo>
                    <a:cubicBezTo>
                      <a:pt x="663984" y="5712"/>
                      <a:pt x="657793" y="4950"/>
                      <a:pt x="651411" y="3807"/>
                    </a:cubicBezTo>
                    <a:cubicBezTo>
                      <a:pt x="651982" y="12380"/>
                      <a:pt x="652173" y="20952"/>
                      <a:pt x="652173" y="29525"/>
                    </a:cubicBezTo>
                    <a:lnTo>
                      <a:pt x="652173" y="103820"/>
                    </a:lnTo>
                    <a:cubicBezTo>
                      <a:pt x="652334" y="116914"/>
                      <a:pt x="649738" y="129894"/>
                      <a:pt x="644553" y="141920"/>
                    </a:cubicBezTo>
                    <a:cubicBezTo>
                      <a:pt x="640557" y="148835"/>
                      <a:pt x="635727" y="155233"/>
                      <a:pt x="630170" y="160970"/>
                    </a:cubicBezTo>
                    <a:cubicBezTo>
                      <a:pt x="623436" y="167700"/>
                      <a:pt x="615730" y="173384"/>
                      <a:pt x="607310" y="177829"/>
                    </a:cubicBezTo>
                    <a:cubicBezTo>
                      <a:pt x="613120" y="180468"/>
                      <a:pt x="618313" y="184297"/>
                      <a:pt x="622550" y="189068"/>
                    </a:cubicBezTo>
                    <a:cubicBezTo>
                      <a:pt x="637657" y="178714"/>
                      <a:pt x="650147" y="164984"/>
                      <a:pt x="659031" y="148968"/>
                    </a:cubicBezTo>
                    <a:cubicBezTo>
                      <a:pt x="665094" y="134245"/>
                      <a:pt x="667951" y="118400"/>
                      <a:pt x="667413" y="102486"/>
                    </a:cubicBezTo>
                    <a:lnTo>
                      <a:pt x="667413" y="30001"/>
                    </a:lnTo>
                    <a:cubicBezTo>
                      <a:pt x="668556" y="19809"/>
                      <a:pt x="669318" y="11808"/>
                      <a:pt x="669890" y="5903"/>
                    </a:cubicBezTo>
                    <a:moveTo>
                      <a:pt x="702751" y="14761"/>
                    </a:moveTo>
                    <a:cubicBezTo>
                      <a:pt x="695797" y="14761"/>
                      <a:pt x="688559" y="14761"/>
                      <a:pt x="681129" y="13904"/>
                    </a:cubicBezTo>
                    <a:lnTo>
                      <a:pt x="681129" y="28382"/>
                    </a:lnTo>
                    <a:cubicBezTo>
                      <a:pt x="687987" y="27810"/>
                      <a:pt x="695226" y="27524"/>
                      <a:pt x="702751" y="27524"/>
                    </a:cubicBezTo>
                    <a:lnTo>
                      <a:pt x="728373" y="27524"/>
                    </a:lnTo>
                    <a:lnTo>
                      <a:pt x="728373" y="58100"/>
                    </a:lnTo>
                    <a:lnTo>
                      <a:pt x="685511" y="58100"/>
                    </a:lnTo>
                    <a:cubicBezTo>
                      <a:pt x="686082" y="66672"/>
                      <a:pt x="686368" y="75245"/>
                      <a:pt x="686368" y="83817"/>
                    </a:cubicBezTo>
                    <a:lnTo>
                      <a:pt x="686368" y="131442"/>
                    </a:lnTo>
                    <a:cubicBezTo>
                      <a:pt x="686368" y="140015"/>
                      <a:pt x="686368" y="149921"/>
                      <a:pt x="685511" y="161065"/>
                    </a:cubicBezTo>
                    <a:lnTo>
                      <a:pt x="701608" y="161065"/>
                    </a:lnTo>
                    <a:lnTo>
                      <a:pt x="701608" y="70863"/>
                    </a:lnTo>
                    <a:lnTo>
                      <a:pt x="727992" y="70863"/>
                    </a:lnTo>
                    <a:lnTo>
                      <a:pt x="727992" y="155921"/>
                    </a:lnTo>
                    <a:cubicBezTo>
                      <a:pt x="727992" y="166113"/>
                      <a:pt x="727992" y="176495"/>
                      <a:pt x="727230" y="187163"/>
                    </a:cubicBezTo>
                    <a:lnTo>
                      <a:pt x="744089" y="187163"/>
                    </a:lnTo>
                    <a:cubicBezTo>
                      <a:pt x="743518" y="175448"/>
                      <a:pt x="743232" y="165256"/>
                      <a:pt x="743232" y="156683"/>
                    </a:cubicBezTo>
                    <a:lnTo>
                      <a:pt x="743232" y="70958"/>
                    </a:lnTo>
                    <a:lnTo>
                      <a:pt x="771331" y="70958"/>
                    </a:lnTo>
                    <a:lnTo>
                      <a:pt x="771331" y="134300"/>
                    </a:lnTo>
                    <a:cubicBezTo>
                      <a:pt x="772378" y="138586"/>
                      <a:pt x="766282" y="140396"/>
                      <a:pt x="752947" y="139919"/>
                    </a:cubicBezTo>
                    <a:cubicBezTo>
                      <a:pt x="756450" y="145200"/>
                      <a:pt x="758638" y="151242"/>
                      <a:pt x="759329" y="157541"/>
                    </a:cubicBezTo>
                    <a:cubicBezTo>
                      <a:pt x="766099" y="156806"/>
                      <a:pt x="772716" y="155039"/>
                      <a:pt x="778951" y="152302"/>
                    </a:cubicBezTo>
                    <a:cubicBezTo>
                      <a:pt x="784094" y="149921"/>
                      <a:pt x="786571" y="144396"/>
                      <a:pt x="786571" y="135824"/>
                    </a:cubicBezTo>
                    <a:lnTo>
                      <a:pt x="786571" y="83722"/>
                    </a:lnTo>
                    <a:cubicBezTo>
                      <a:pt x="786571" y="74197"/>
                      <a:pt x="786571" y="66101"/>
                      <a:pt x="787428" y="58004"/>
                    </a:cubicBezTo>
                    <a:lnTo>
                      <a:pt x="743232" y="58004"/>
                    </a:lnTo>
                    <a:lnTo>
                      <a:pt x="743232" y="27524"/>
                    </a:lnTo>
                    <a:lnTo>
                      <a:pt x="770093" y="27524"/>
                    </a:lnTo>
                    <a:cubicBezTo>
                      <a:pt x="776951" y="27524"/>
                      <a:pt x="784761" y="27524"/>
                      <a:pt x="793334" y="28382"/>
                    </a:cubicBezTo>
                    <a:lnTo>
                      <a:pt x="793334" y="13904"/>
                    </a:lnTo>
                    <a:cubicBezTo>
                      <a:pt x="784761" y="14475"/>
                      <a:pt x="776951" y="14761"/>
                      <a:pt x="770093" y="14761"/>
                    </a:cubicBezTo>
                    <a:close/>
                    <a:moveTo>
                      <a:pt x="524919" y="36383"/>
                    </a:moveTo>
                    <a:lnTo>
                      <a:pt x="557018" y="36383"/>
                    </a:lnTo>
                    <a:lnTo>
                      <a:pt x="557018" y="55433"/>
                    </a:lnTo>
                    <a:lnTo>
                      <a:pt x="524919" y="55433"/>
                    </a:lnTo>
                    <a:close/>
                    <a:moveTo>
                      <a:pt x="524919" y="66101"/>
                    </a:moveTo>
                    <a:lnTo>
                      <a:pt x="557018" y="66101"/>
                    </a:lnTo>
                    <a:lnTo>
                      <a:pt x="557018" y="86103"/>
                    </a:lnTo>
                    <a:lnTo>
                      <a:pt x="524919" y="86103"/>
                    </a:lnTo>
                    <a:close/>
                    <a:moveTo>
                      <a:pt x="460720" y="11522"/>
                    </a:moveTo>
                    <a:cubicBezTo>
                      <a:pt x="455547" y="8962"/>
                      <a:pt x="450714" y="5762"/>
                      <a:pt x="446338" y="1997"/>
                    </a:cubicBezTo>
                    <a:cubicBezTo>
                      <a:pt x="436690" y="20442"/>
                      <a:pt x="423290" y="36665"/>
                      <a:pt x="407000" y="49622"/>
                    </a:cubicBezTo>
                    <a:cubicBezTo>
                      <a:pt x="411286" y="53337"/>
                      <a:pt x="415001" y="56861"/>
                      <a:pt x="418239" y="60005"/>
                    </a:cubicBezTo>
                    <a:cubicBezTo>
                      <a:pt x="425764" y="52575"/>
                      <a:pt x="433765" y="43526"/>
                      <a:pt x="442337" y="33144"/>
                    </a:cubicBezTo>
                    <a:cubicBezTo>
                      <a:pt x="450910" y="22762"/>
                      <a:pt x="457006" y="15618"/>
                      <a:pt x="460720" y="11903"/>
                    </a:cubicBezTo>
                    <a:moveTo>
                      <a:pt x="463959" y="59528"/>
                    </a:moveTo>
                    <a:cubicBezTo>
                      <a:pt x="458570" y="56509"/>
                      <a:pt x="453468" y="53002"/>
                      <a:pt x="448719" y="49051"/>
                    </a:cubicBezTo>
                    <a:cubicBezTo>
                      <a:pt x="443094" y="61059"/>
                      <a:pt x="436093" y="72375"/>
                      <a:pt x="427859" y="82769"/>
                    </a:cubicBezTo>
                    <a:cubicBezTo>
                      <a:pt x="421092" y="92195"/>
                      <a:pt x="412972" y="100572"/>
                      <a:pt x="403761" y="107630"/>
                    </a:cubicBezTo>
                    <a:cubicBezTo>
                      <a:pt x="407903" y="110672"/>
                      <a:pt x="411675" y="114189"/>
                      <a:pt x="415001" y="118107"/>
                    </a:cubicBezTo>
                    <a:cubicBezTo>
                      <a:pt x="418239" y="114869"/>
                      <a:pt x="423573" y="108582"/>
                      <a:pt x="431098" y="100391"/>
                    </a:cubicBezTo>
                    <a:lnTo>
                      <a:pt x="431098" y="151730"/>
                    </a:lnTo>
                    <a:cubicBezTo>
                      <a:pt x="431098" y="162970"/>
                      <a:pt x="430812" y="175829"/>
                      <a:pt x="430240" y="190307"/>
                    </a:cubicBezTo>
                    <a:lnTo>
                      <a:pt x="446242" y="190307"/>
                    </a:lnTo>
                    <a:cubicBezTo>
                      <a:pt x="445671" y="175829"/>
                      <a:pt x="445385" y="162970"/>
                      <a:pt x="445385" y="151730"/>
                    </a:cubicBezTo>
                    <a:lnTo>
                      <a:pt x="444623" y="84389"/>
                    </a:lnTo>
                    <a:cubicBezTo>
                      <a:pt x="450163" y="75511"/>
                      <a:pt x="456542" y="67186"/>
                      <a:pt x="463673" y="59528"/>
                    </a:cubicBezTo>
                    <a:moveTo>
                      <a:pt x="495010" y="26572"/>
                    </a:moveTo>
                    <a:cubicBezTo>
                      <a:pt x="485485" y="26572"/>
                      <a:pt x="477294" y="26572"/>
                      <a:pt x="469293" y="25810"/>
                    </a:cubicBezTo>
                    <a:lnTo>
                      <a:pt x="469293" y="37145"/>
                    </a:lnTo>
                    <a:cubicBezTo>
                      <a:pt x="477865" y="37145"/>
                      <a:pt x="486438" y="36383"/>
                      <a:pt x="495010" y="36383"/>
                    </a:cubicBezTo>
                    <a:lnTo>
                      <a:pt x="510155" y="36383"/>
                    </a:lnTo>
                    <a:lnTo>
                      <a:pt x="510155" y="55433"/>
                    </a:lnTo>
                    <a:lnTo>
                      <a:pt x="489677" y="55433"/>
                    </a:lnTo>
                    <a:cubicBezTo>
                      <a:pt x="481104" y="55433"/>
                      <a:pt x="472817" y="55433"/>
                      <a:pt x="464721" y="54671"/>
                    </a:cubicBezTo>
                    <a:lnTo>
                      <a:pt x="464721" y="66672"/>
                    </a:lnTo>
                    <a:cubicBezTo>
                      <a:pt x="472817" y="66196"/>
                      <a:pt x="481104" y="65910"/>
                      <a:pt x="489677" y="65910"/>
                    </a:cubicBezTo>
                    <a:lnTo>
                      <a:pt x="510441" y="65910"/>
                    </a:lnTo>
                    <a:lnTo>
                      <a:pt x="510441" y="85913"/>
                    </a:lnTo>
                    <a:lnTo>
                      <a:pt x="492820" y="85913"/>
                    </a:lnTo>
                    <a:cubicBezTo>
                      <a:pt x="484247" y="85913"/>
                      <a:pt x="476532" y="85913"/>
                      <a:pt x="469579" y="85151"/>
                    </a:cubicBezTo>
                    <a:lnTo>
                      <a:pt x="469579" y="98009"/>
                    </a:lnTo>
                    <a:cubicBezTo>
                      <a:pt x="476532" y="97438"/>
                      <a:pt x="484247" y="97152"/>
                      <a:pt x="492820" y="97152"/>
                    </a:cubicBezTo>
                    <a:lnTo>
                      <a:pt x="510441" y="97152"/>
                    </a:lnTo>
                    <a:lnTo>
                      <a:pt x="510441" y="115631"/>
                    </a:lnTo>
                    <a:lnTo>
                      <a:pt x="488819" y="115631"/>
                    </a:lnTo>
                    <a:cubicBezTo>
                      <a:pt x="480247" y="115631"/>
                      <a:pt x="471484" y="115631"/>
                      <a:pt x="462340" y="114773"/>
                    </a:cubicBezTo>
                    <a:lnTo>
                      <a:pt x="462340" y="127632"/>
                    </a:lnTo>
                    <a:cubicBezTo>
                      <a:pt x="471865" y="127632"/>
                      <a:pt x="480247" y="126870"/>
                      <a:pt x="488819" y="126870"/>
                    </a:cubicBezTo>
                    <a:lnTo>
                      <a:pt x="510441" y="126870"/>
                    </a:lnTo>
                    <a:lnTo>
                      <a:pt x="510441" y="144491"/>
                    </a:lnTo>
                    <a:lnTo>
                      <a:pt x="482437" y="144491"/>
                    </a:lnTo>
                    <a:cubicBezTo>
                      <a:pt x="472912" y="144491"/>
                      <a:pt x="463387" y="144491"/>
                      <a:pt x="453862" y="143729"/>
                    </a:cubicBezTo>
                    <a:lnTo>
                      <a:pt x="453862" y="155731"/>
                    </a:lnTo>
                    <a:cubicBezTo>
                      <a:pt x="463387" y="155159"/>
                      <a:pt x="472912" y="154969"/>
                      <a:pt x="482437" y="154969"/>
                    </a:cubicBezTo>
                    <a:lnTo>
                      <a:pt x="510441" y="154969"/>
                    </a:lnTo>
                    <a:cubicBezTo>
                      <a:pt x="510441" y="167732"/>
                      <a:pt x="510441" y="179258"/>
                      <a:pt x="509679" y="189449"/>
                    </a:cubicBezTo>
                    <a:lnTo>
                      <a:pt x="525776" y="189449"/>
                    </a:lnTo>
                    <a:cubicBezTo>
                      <a:pt x="525205" y="179258"/>
                      <a:pt x="524919" y="167732"/>
                      <a:pt x="524919" y="154969"/>
                    </a:cubicBezTo>
                    <a:lnTo>
                      <a:pt x="558638" y="154969"/>
                    </a:lnTo>
                    <a:cubicBezTo>
                      <a:pt x="566639" y="154969"/>
                      <a:pt x="577688" y="154969"/>
                      <a:pt x="591499" y="155731"/>
                    </a:cubicBezTo>
                    <a:lnTo>
                      <a:pt x="591499" y="143825"/>
                    </a:lnTo>
                    <a:cubicBezTo>
                      <a:pt x="577592" y="144301"/>
                      <a:pt x="566353" y="144587"/>
                      <a:pt x="557876" y="144587"/>
                    </a:cubicBezTo>
                    <a:lnTo>
                      <a:pt x="524919" y="144587"/>
                    </a:lnTo>
                    <a:lnTo>
                      <a:pt x="524919" y="127061"/>
                    </a:lnTo>
                    <a:lnTo>
                      <a:pt x="552256" y="127061"/>
                    </a:lnTo>
                    <a:cubicBezTo>
                      <a:pt x="560257" y="127061"/>
                      <a:pt x="567972" y="127061"/>
                      <a:pt x="575497" y="127823"/>
                    </a:cubicBezTo>
                    <a:lnTo>
                      <a:pt x="575497" y="115250"/>
                    </a:lnTo>
                    <a:cubicBezTo>
                      <a:pt x="567496" y="115821"/>
                      <a:pt x="559685" y="116107"/>
                      <a:pt x="552256" y="116107"/>
                    </a:cubicBezTo>
                    <a:lnTo>
                      <a:pt x="524919" y="116107"/>
                    </a:lnTo>
                    <a:lnTo>
                      <a:pt x="524919" y="97343"/>
                    </a:lnTo>
                    <a:lnTo>
                      <a:pt x="572544" y="97343"/>
                    </a:lnTo>
                    <a:cubicBezTo>
                      <a:pt x="571972" y="89342"/>
                      <a:pt x="571782" y="78864"/>
                      <a:pt x="571782" y="66101"/>
                    </a:cubicBezTo>
                    <a:cubicBezTo>
                      <a:pt x="578164" y="66101"/>
                      <a:pt x="584355" y="66101"/>
                      <a:pt x="590165" y="66863"/>
                    </a:cubicBezTo>
                    <a:lnTo>
                      <a:pt x="590165" y="54861"/>
                    </a:lnTo>
                    <a:cubicBezTo>
                      <a:pt x="583784" y="55337"/>
                      <a:pt x="577592" y="55623"/>
                      <a:pt x="571782" y="55623"/>
                    </a:cubicBezTo>
                    <a:cubicBezTo>
                      <a:pt x="571782" y="44384"/>
                      <a:pt x="571782" y="34478"/>
                      <a:pt x="572544" y="25905"/>
                    </a:cubicBezTo>
                    <a:lnTo>
                      <a:pt x="524919" y="25905"/>
                    </a:lnTo>
                    <a:cubicBezTo>
                      <a:pt x="524919" y="20095"/>
                      <a:pt x="524919" y="12856"/>
                      <a:pt x="525776" y="4283"/>
                    </a:cubicBezTo>
                    <a:lnTo>
                      <a:pt x="509679" y="4283"/>
                    </a:lnTo>
                    <a:cubicBezTo>
                      <a:pt x="510251" y="12284"/>
                      <a:pt x="510441" y="19523"/>
                      <a:pt x="510441" y="25905"/>
                    </a:cubicBezTo>
                    <a:close/>
                    <a:moveTo>
                      <a:pt x="286508" y="78102"/>
                    </a:moveTo>
                    <a:cubicBezTo>
                      <a:pt x="293493" y="77531"/>
                      <a:pt x="300446" y="77245"/>
                      <a:pt x="307368" y="77245"/>
                    </a:cubicBezTo>
                    <a:lnTo>
                      <a:pt x="321846" y="77245"/>
                    </a:lnTo>
                    <a:lnTo>
                      <a:pt x="321846" y="158303"/>
                    </a:lnTo>
                    <a:lnTo>
                      <a:pt x="299367" y="158303"/>
                    </a:lnTo>
                    <a:cubicBezTo>
                      <a:pt x="292414" y="158303"/>
                      <a:pt x="283555" y="158303"/>
                      <a:pt x="272887" y="157541"/>
                    </a:cubicBezTo>
                    <a:lnTo>
                      <a:pt x="272887" y="172400"/>
                    </a:lnTo>
                    <a:cubicBezTo>
                      <a:pt x="283079" y="171828"/>
                      <a:pt x="291937" y="171542"/>
                      <a:pt x="299367" y="171542"/>
                    </a:cubicBezTo>
                    <a:lnTo>
                      <a:pt x="360517" y="171542"/>
                    </a:lnTo>
                    <a:cubicBezTo>
                      <a:pt x="370678" y="171542"/>
                      <a:pt x="379250" y="171828"/>
                      <a:pt x="386235" y="172400"/>
                    </a:cubicBezTo>
                    <a:lnTo>
                      <a:pt x="386235" y="157160"/>
                    </a:lnTo>
                    <a:cubicBezTo>
                      <a:pt x="378710" y="157731"/>
                      <a:pt x="369852" y="157922"/>
                      <a:pt x="359755" y="157922"/>
                    </a:cubicBezTo>
                    <a:lnTo>
                      <a:pt x="337848" y="157922"/>
                    </a:lnTo>
                    <a:lnTo>
                      <a:pt x="337848" y="77150"/>
                    </a:lnTo>
                    <a:lnTo>
                      <a:pt x="356327" y="77150"/>
                    </a:lnTo>
                    <a:lnTo>
                      <a:pt x="380425" y="78769"/>
                    </a:lnTo>
                    <a:lnTo>
                      <a:pt x="380425" y="62862"/>
                    </a:lnTo>
                    <a:cubicBezTo>
                      <a:pt x="371852" y="62862"/>
                      <a:pt x="365185" y="63624"/>
                      <a:pt x="360327" y="63624"/>
                    </a:cubicBezTo>
                    <a:lnTo>
                      <a:pt x="337848" y="63624"/>
                    </a:lnTo>
                    <a:lnTo>
                      <a:pt x="337848" y="32382"/>
                    </a:lnTo>
                    <a:cubicBezTo>
                      <a:pt x="337848" y="24857"/>
                      <a:pt x="337848" y="16856"/>
                      <a:pt x="338705" y="8284"/>
                    </a:cubicBezTo>
                    <a:lnTo>
                      <a:pt x="320227" y="8284"/>
                    </a:lnTo>
                    <a:cubicBezTo>
                      <a:pt x="321187" y="16283"/>
                      <a:pt x="321727" y="24327"/>
                      <a:pt x="321846" y="32382"/>
                    </a:cubicBezTo>
                    <a:lnTo>
                      <a:pt x="321846" y="63624"/>
                    </a:lnTo>
                    <a:lnTo>
                      <a:pt x="307368" y="63624"/>
                    </a:lnTo>
                    <a:cubicBezTo>
                      <a:pt x="299367" y="63624"/>
                      <a:pt x="292414" y="63624"/>
                      <a:pt x="286508" y="62862"/>
                    </a:cubicBezTo>
                    <a:close/>
                    <a:moveTo>
                      <a:pt x="267458" y="83722"/>
                    </a:moveTo>
                    <a:cubicBezTo>
                      <a:pt x="262696" y="86389"/>
                      <a:pt x="257933" y="88770"/>
                      <a:pt x="252980" y="90961"/>
                    </a:cubicBezTo>
                    <a:lnTo>
                      <a:pt x="252980" y="62386"/>
                    </a:lnTo>
                    <a:cubicBezTo>
                      <a:pt x="261076" y="62386"/>
                      <a:pt x="269363" y="62386"/>
                      <a:pt x="277936" y="63148"/>
                    </a:cubicBezTo>
                    <a:lnTo>
                      <a:pt x="277936" y="49241"/>
                    </a:lnTo>
                    <a:cubicBezTo>
                      <a:pt x="269363" y="49241"/>
                      <a:pt x="261076" y="50003"/>
                      <a:pt x="252980" y="50003"/>
                    </a:cubicBezTo>
                    <a:lnTo>
                      <a:pt x="252980" y="32382"/>
                    </a:lnTo>
                    <a:cubicBezTo>
                      <a:pt x="252980" y="22730"/>
                      <a:pt x="253266" y="14158"/>
                      <a:pt x="253837" y="6665"/>
                    </a:cubicBezTo>
                    <a:lnTo>
                      <a:pt x="236692" y="6665"/>
                    </a:lnTo>
                    <a:cubicBezTo>
                      <a:pt x="236692" y="14761"/>
                      <a:pt x="237454" y="23238"/>
                      <a:pt x="237454" y="32382"/>
                    </a:cubicBezTo>
                    <a:lnTo>
                      <a:pt x="237454" y="50003"/>
                    </a:lnTo>
                    <a:cubicBezTo>
                      <a:pt x="226786" y="50003"/>
                      <a:pt x="216309" y="50003"/>
                      <a:pt x="206212" y="49241"/>
                    </a:cubicBezTo>
                    <a:lnTo>
                      <a:pt x="206212" y="63624"/>
                    </a:lnTo>
                    <a:cubicBezTo>
                      <a:pt x="215737" y="63624"/>
                      <a:pt x="225262" y="62862"/>
                      <a:pt x="234787" y="62862"/>
                    </a:cubicBezTo>
                    <a:cubicBezTo>
                      <a:pt x="230708" y="77221"/>
                      <a:pt x="225054" y="91085"/>
                      <a:pt x="217928" y="104201"/>
                    </a:cubicBezTo>
                    <a:cubicBezTo>
                      <a:pt x="213002" y="113658"/>
                      <a:pt x="206817" y="122405"/>
                      <a:pt x="199545" y="130204"/>
                    </a:cubicBezTo>
                    <a:cubicBezTo>
                      <a:pt x="203784" y="133992"/>
                      <a:pt x="207792" y="138032"/>
                      <a:pt x="211546" y="142301"/>
                    </a:cubicBezTo>
                    <a:cubicBezTo>
                      <a:pt x="217397" y="134888"/>
                      <a:pt x="222742" y="127092"/>
                      <a:pt x="227548" y="118964"/>
                    </a:cubicBezTo>
                    <a:cubicBezTo>
                      <a:pt x="231351" y="112050"/>
                      <a:pt x="234539" y="104815"/>
                      <a:pt x="237073" y="97343"/>
                    </a:cubicBezTo>
                    <a:lnTo>
                      <a:pt x="237073" y="157541"/>
                    </a:lnTo>
                    <a:cubicBezTo>
                      <a:pt x="237073" y="167066"/>
                      <a:pt x="237073" y="176591"/>
                      <a:pt x="236311" y="187163"/>
                    </a:cubicBezTo>
                    <a:lnTo>
                      <a:pt x="253171" y="187163"/>
                    </a:lnTo>
                    <a:cubicBezTo>
                      <a:pt x="252599" y="176019"/>
                      <a:pt x="252313" y="166304"/>
                      <a:pt x="252313" y="158588"/>
                    </a:cubicBezTo>
                    <a:lnTo>
                      <a:pt x="252313" y="94961"/>
                    </a:lnTo>
                    <a:cubicBezTo>
                      <a:pt x="258500" y="104249"/>
                      <a:pt x="263523" y="114262"/>
                      <a:pt x="267268" y="124775"/>
                    </a:cubicBezTo>
                    <a:cubicBezTo>
                      <a:pt x="272175" y="122041"/>
                      <a:pt x="277267" y="119653"/>
                      <a:pt x="282508" y="117631"/>
                    </a:cubicBezTo>
                    <a:cubicBezTo>
                      <a:pt x="277745" y="106391"/>
                      <a:pt x="272983" y="95152"/>
                      <a:pt x="267268" y="83912"/>
                    </a:cubicBezTo>
                    <a:moveTo>
                      <a:pt x="46192" y="70863"/>
                    </a:moveTo>
                    <a:cubicBezTo>
                      <a:pt x="54193" y="63910"/>
                      <a:pt x="62385" y="56290"/>
                      <a:pt x="70672" y="48003"/>
                    </a:cubicBezTo>
                    <a:cubicBezTo>
                      <a:pt x="78352" y="40383"/>
                      <a:pt x="85452" y="32201"/>
                      <a:pt x="91912" y="23524"/>
                    </a:cubicBezTo>
                    <a:cubicBezTo>
                      <a:pt x="98936" y="32221"/>
                      <a:pt x="106576" y="40401"/>
                      <a:pt x="114772" y="48003"/>
                    </a:cubicBezTo>
                    <a:cubicBezTo>
                      <a:pt x="123429" y="56303"/>
                      <a:pt x="132694" y="63945"/>
                      <a:pt x="142490" y="70863"/>
                    </a:cubicBezTo>
                    <a:cubicBezTo>
                      <a:pt x="133346" y="70863"/>
                      <a:pt x="124774" y="71149"/>
                      <a:pt x="116773" y="71720"/>
                    </a:cubicBezTo>
                    <a:lnTo>
                      <a:pt x="69148" y="71720"/>
                    </a:lnTo>
                    <a:cubicBezTo>
                      <a:pt x="62194" y="71720"/>
                      <a:pt x="54670" y="71720"/>
                      <a:pt x="46669" y="70863"/>
                    </a:cubicBezTo>
                    <a:moveTo>
                      <a:pt x="49907" y="128680"/>
                    </a:moveTo>
                    <a:cubicBezTo>
                      <a:pt x="46097" y="131823"/>
                      <a:pt x="41811" y="135062"/>
                      <a:pt x="37048" y="138205"/>
                    </a:cubicBezTo>
                    <a:cubicBezTo>
                      <a:pt x="44444" y="148213"/>
                      <a:pt x="50705" y="159010"/>
                      <a:pt x="55717" y="170399"/>
                    </a:cubicBezTo>
                    <a:lnTo>
                      <a:pt x="46192" y="170399"/>
                    </a:lnTo>
                    <a:cubicBezTo>
                      <a:pt x="35524" y="170399"/>
                      <a:pt x="24571" y="170114"/>
                      <a:pt x="13331" y="169542"/>
                    </a:cubicBezTo>
                    <a:lnTo>
                      <a:pt x="13331" y="184782"/>
                    </a:lnTo>
                    <a:cubicBezTo>
                      <a:pt x="23999" y="184782"/>
                      <a:pt x="34953" y="184020"/>
                      <a:pt x="46192" y="184020"/>
                    </a:cubicBezTo>
                    <a:lnTo>
                      <a:pt x="141442" y="184020"/>
                    </a:lnTo>
                    <a:cubicBezTo>
                      <a:pt x="150967" y="184020"/>
                      <a:pt x="163636" y="184020"/>
                      <a:pt x="179542" y="184782"/>
                    </a:cubicBezTo>
                    <a:lnTo>
                      <a:pt x="179542" y="169542"/>
                    </a:lnTo>
                    <a:cubicBezTo>
                      <a:pt x="164017" y="170114"/>
                      <a:pt x="147919" y="170399"/>
                      <a:pt x="131346" y="170399"/>
                    </a:cubicBezTo>
                    <a:cubicBezTo>
                      <a:pt x="142109" y="152683"/>
                      <a:pt x="149253" y="141824"/>
                      <a:pt x="153063" y="136681"/>
                    </a:cubicBezTo>
                    <a:cubicBezTo>
                      <a:pt x="146947" y="133913"/>
                      <a:pt x="141028" y="130731"/>
                      <a:pt x="135346" y="127156"/>
                    </a:cubicBezTo>
                    <a:cubicBezTo>
                      <a:pt x="130843" y="142506"/>
                      <a:pt x="124103" y="157109"/>
                      <a:pt x="115344" y="170495"/>
                    </a:cubicBezTo>
                    <a:lnTo>
                      <a:pt x="100104" y="170495"/>
                    </a:lnTo>
                    <a:lnTo>
                      <a:pt x="100104" y="123822"/>
                    </a:lnTo>
                    <a:lnTo>
                      <a:pt x="128107" y="123822"/>
                    </a:lnTo>
                    <a:cubicBezTo>
                      <a:pt x="137632" y="123822"/>
                      <a:pt x="148967" y="123822"/>
                      <a:pt x="161826" y="124584"/>
                    </a:cubicBezTo>
                    <a:lnTo>
                      <a:pt x="161826" y="109344"/>
                    </a:lnTo>
                    <a:cubicBezTo>
                      <a:pt x="148491" y="109916"/>
                      <a:pt x="137251" y="110201"/>
                      <a:pt x="128107" y="110201"/>
                    </a:cubicBezTo>
                    <a:lnTo>
                      <a:pt x="100294" y="110201"/>
                    </a:lnTo>
                    <a:lnTo>
                      <a:pt x="100294" y="85341"/>
                    </a:lnTo>
                    <a:lnTo>
                      <a:pt x="119344" y="85341"/>
                    </a:lnTo>
                    <a:cubicBezTo>
                      <a:pt x="125726" y="85341"/>
                      <a:pt x="134299" y="85341"/>
                      <a:pt x="144967" y="86103"/>
                    </a:cubicBezTo>
                    <a:lnTo>
                      <a:pt x="144967" y="72482"/>
                    </a:lnTo>
                    <a:cubicBezTo>
                      <a:pt x="155660" y="78004"/>
                      <a:pt x="166738" y="82747"/>
                      <a:pt x="178114" y="86675"/>
                    </a:cubicBezTo>
                    <a:cubicBezTo>
                      <a:pt x="180615" y="81003"/>
                      <a:pt x="184134" y="75838"/>
                      <a:pt x="188496" y="71435"/>
                    </a:cubicBezTo>
                    <a:cubicBezTo>
                      <a:pt x="175767" y="67657"/>
                      <a:pt x="163424" y="62682"/>
                      <a:pt x="151634" y="56576"/>
                    </a:cubicBezTo>
                    <a:cubicBezTo>
                      <a:pt x="140541" y="50899"/>
                      <a:pt x="130285" y="43719"/>
                      <a:pt x="121154" y="35240"/>
                    </a:cubicBezTo>
                    <a:cubicBezTo>
                      <a:pt x="112582" y="27239"/>
                      <a:pt x="105343" y="20000"/>
                      <a:pt x="99437" y="13618"/>
                    </a:cubicBezTo>
                    <a:lnTo>
                      <a:pt x="104295" y="8855"/>
                    </a:lnTo>
                    <a:cubicBezTo>
                      <a:pt x="98444" y="6366"/>
                      <a:pt x="92805" y="3404"/>
                      <a:pt x="87436" y="-3"/>
                    </a:cubicBezTo>
                    <a:cubicBezTo>
                      <a:pt x="80728" y="12667"/>
                      <a:pt x="72369" y="24390"/>
                      <a:pt x="62575" y="34859"/>
                    </a:cubicBezTo>
                    <a:cubicBezTo>
                      <a:pt x="53151" y="45277"/>
                      <a:pt x="42646" y="54664"/>
                      <a:pt x="31238" y="62862"/>
                    </a:cubicBezTo>
                    <a:cubicBezTo>
                      <a:pt x="21602" y="69817"/>
                      <a:pt x="11099" y="75485"/>
                      <a:pt x="-4" y="79721"/>
                    </a:cubicBezTo>
                    <a:cubicBezTo>
                      <a:pt x="4552" y="83741"/>
                      <a:pt x="8584" y="88317"/>
                      <a:pt x="11998" y="93342"/>
                    </a:cubicBezTo>
                    <a:cubicBezTo>
                      <a:pt x="22868" y="87328"/>
                      <a:pt x="33335" y="80615"/>
                      <a:pt x="43335" y="73244"/>
                    </a:cubicBezTo>
                    <a:lnTo>
                      <a:pt x="43335" y="86103"/>
                    </a:lnTo>
                    <a:cubicBezTo>
                      <a:pt x="53431" y="86103"/>
                      <a:pt x="67338" y="85341"/>
                      <a:pt x="85054" y="85341"/>
                    </a:cubicBezTo>
                    <a:lnTo>
                      <a:pt x="85054" y="110201"/>
                    </a:lnTo>
                    <a:lnTo>
                      <a:pt x="56956" y="110201"/>
                    </a:lnTo>
                    <a:cubicBezTo>
                      <a:pt x="50002" y="110201"/>
                      <a:pt x="39811" y="110201"/>
                      <a:pt x="26476" y="109344"/>
                    </a:cubicBezTo>
                    <a:lnTo>
                      <a:pt x="26476" y="124775"/>
                    </a:lnTo>
                    <a:cubicBezTo>
                      <a:pt x="39811" y="124775"/>
                      <a:pt x="50288" y="124013"/>
                      <a:pt x="57718" y="124013"/>
                    </a:cubicBezTo>
                    <a:lnTo>
                      <a:pt x="85054" y="124013"/>
                    </a:lnTo>
                    <a:lnTo>
                      <a:pt x="85054" y="170590"/>
                    </a:lnTo>
                    <a:lnTo>
                      <a:pt x="60194" y="170590"/>
                    </a:lnTo>
                    <a:cubicBezTo>
                      <a:pt x="63471" y="167125"/>
                      <a:pt x="67224" y="164142"/>
                      <a:pt x="71338" y="161732"/>
                    </a:cubicBezTo>
                    <a:cubicBezTo>
                      <a:pt x="64957" y="151540"/>
                      <a:pt x="57432" y="140586"/>
                      <a:pt x="48955" y="128870"/>
                    </a:cubicBezTo>
                  </a:path>
                </a:pathLst>
              </a:custGeom>
              <a:grpFill/>
              <a:ln w="2540"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1721635296"/>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slide_Basic">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0E3C0F-1974-6047-BA66-63982E196770}"/>
              </a:ext>
            </a:extLst>
          </p:cNvPr>
          <p:cNvSpPr>
            <a:spLocks noGrp="1"/>
          </p:cNvSpPr>
          <p:nvPr>
            <p:ph idx="1"/>
          </p:nvPr>
        </p:nvSpPr>
        <p:spPr>
          <a:xfrm>
            <a:off x="341830" y="1473600"/>
            <a:ext cx="11520000" cy="4635105"/>
          </a:xfrm>
          <a:prstGeom prst="rect">
            <a:avLst/>
          </a:prstGeom>
          <a:noFill/>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3AF545A4-F3DC-4878-AF71-E4A3F51F7439}"/>
              </a:ext>
            </a:extLst>
          </p:cNvPr>
          <p:cNvCxnSpPr>
            <a:cxnSpLocks/>
          </p:cNvCxnSpPr>
          <p:nvPr userDrawn="1"/>
        </p:nvCxnSpPr>
        <p:spPr>
          <a:xfrm>
            <a:off x="341830" y="1270800"/>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466DFE3B-4473-48E1-BA6B-18D680DA332F}"/>
              </a:ext>
            </a:extLst>
          </p:cNvPr>
          <p:cNvSpPr>
            <a:spLocks noGrp="1"/>
          </p:cNvSpPr>
          <p:nvPr>
            <p:ph type="body" idx="37" hasCustomPrompt="1"/>
          </p:nvPr>
        </p:nvSpPr>
        <p:spPr>
          <a:xfrm>
            <a:off x="341829" y="302400"/>
            <a:ext cx="11520000"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grpSp>
        <p:nvGrpSpPr>
          <p:cNvPr id="15" name="Group 14">
            <a:extLst>
              <a:ext uri="{FF2B5EF4-FFF2-40B4-BE49-F238E27FC236}">
                <a16:creationId xmlns:a16="http://schemas.microsoft.com/office/drawing/2014/main" id="{88D5B55A-9300-4414-AF71-DCC3FBF82133}"/>
              </a:ext>
            </a:extLst>
          </p:cNvPr>
          <p:cNvGrpSpPr/>
          <p:nvPr userDrawn="1"/>
        </p:nvGrpSpPr>
        <p:grpSpPr>
          <a:xfrm>
            <a:off x="11454056" y="6354160"/>
            <a:ext cx="369644" cy="226799"/>
            <a:chOff x="10171675" y="6328233"/>
            <a:chExt cx="731163" cy="454938"/>
          </a:xfrm>
        </p:grpSpPr>
        <p:sp>
          <p:nvSpPr>
            <p:cNvPr id="16" name="Freeform: Shape 15">
              <a:extLst>
                <a:ext uri="{FF2B5EF4-FFF2-40B4-BE49-F238E27FC236}">
                  <a16:creationId xmlns:a16="http://schemas.microsoft.com/office/drawing/2014/main" id="{9419884A-BF7D-47AF-A53C-B6D16A8F6855}"/>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7" name="Freeform: Shape 16">
              <a:extLst>
                <a:ext uri="{FF2B5EF4-FFF2-40B4-BE49-F238E27FC236}">
                  <a16:creationId xmlns:a16="http://schemas.microsoft.com/office/drawing/2014/main" id="{A77943C1-E439-409C-845B-F08BF771D72A}"/>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8" name="Group 17">
              <a:extLst>
                <a:ext uri="{FF2B5EF4-FFF2-40B4-BE49-F238E27FC236}">
                  <a16:creationId xmlns:a16="http://schemas.microsoft.com/office/drawing/2014/main" id="{11C3DAF8-1697-4B22-A894-CCB4B6272457}"/>
                </a:ext>
              </a:extLst>
            </p:cNvPr>
            <p:cNvGrpSpPr/>
            <p:nvPr userDrawn="1"/>
          </p:nvGrpSpPr>
          <p:grpSpPr>
            <a:xfrm>
              <a:off x="10499754" y="6374995"/>
              <a:ext cx="74948" cy="362489"/>
              <a:chOff x="11458342" y="5807359"/>
              <a:chExt cx="74948" cy="362489"/>
            </a:xfrm>
          </p:grpSpPr>
          <p:sp>
            <p:nvSpPr>
              <p:cNvPr id="19" name="Freeform: Shape 18">
                <a:extLst>
                  <a:ext uri="{FF2B5EF4-FFF2-40B4-BE49-F238E27FC236}">
                    <a16:creationId xmlns:a16="http://schemas.microsoft.com/office/drawing/2014/main" id="{42531744-6343-4E06-842F-0C672A10D886}"/>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8E2AEFDF-C2C6-405A-8525-18CFD972D918}"/>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53D8209A-FEF3-4039-84E9-36BB7129FB3E}"/>
              </a:ext>
            </a:extLst>
          </p:cNvPr>
          <p:cNvSpPr>
            <a:spLocks noGrp="1"/>
          </p:cNvSpPr>
          <p:nvPr>
            <p:ph type="sldNum" sz="quarter" idx="39"/>
          </p:nvPr>
        </p:nvSpPr>
        <p:spPr/>
        <p:txBody>
          <a:bodyPr/>
          <a:lstStyle/>
          <a:p>
            <a:fld id="{4A2DC1BA-163F-3043-A1E4-C549CF365773}" type="slidenum">
              <a:rPr lang="en-US" smtClean="0"/>
              <a:pPr/>
              <a:t>‹#›</a:t>
            </a:fld>
            <a:endParaRPr lang="en-US" dirty="0"/>
          </a:p>
        </p:txBody>
      </p:sp>
      <p:sp>
        <p:nvSpPr>
          <p:cNvPr id="14" name="Title 2">
            <a:extLst>
              <a:ext uri="{FF2B5EF4-FFF2-40B4-BE49-F238E27FC236}">
                <a16:creationId xmlns:a16="http://schemas.microsoft.com/office/drawing/2014/main" id="{F877BA61-12CB-4406-B114-C8C8049DD6DC}"/>
              </a:ext>
            </a:extLst>
          </p:cNvPr>
          <p:cNvSpPr>
            <a:spLocks noGrp="1"/>
          </p:cNvSpPr>
          <p:nvPr>
            <p:ph type="title" hasCustomPrompt="1"/>
          </p:nvPr>
        </p:nvSpPr>
        <p:spPr>
          <a:xfrm>
            <a:off x="341999" y="651600"/>
            <a:ext cx="11520000" cy="638175"/>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28057991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slide_Basic 2 line Headline">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0E3C0F-1974-6047-BA66-63982E196770}"/>
              </a:ext>
            </a:extLst>
          </p:cNvPr>
          <p:cNvSpPr>
            <a:spLocks noGrp="1"/>
          </p:cNvSpPr>
          <p:nvPr>
            <p:ph idx="1"/>
          </p:nvPr>
        </p:nvSpPr>
        <p:spPr>
          <a:xfrm>
            <a:off x="341830" y="1950047"/>
            <a:ext cx="11520000" cy="4158658"/>
          </a:xfrm>
          <a:prstGeom prst="rect">
            <a:avLst/>
          </a:prstGeom>
          <a:noFill/>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a:extLst>
              <a:ext uri="{FF2B5EF4-FFF2-40B4-BE49-F238E27FC236}">
                <a16:creationId xmlns:a16="http://schemas.microsoft.com/office/drawing/2014/main" id="{466DFE3B-4473-48E1-BA6B-18D680DA332F}"/>
              </a:ext>
            </a:extLst>
          </p:cNvPr>
          <p:cNvSpPr>
            <a:spLocks noGrp="1"/>
          </p:cNvSpPr>
          <p:nvPr>
            <p:ph type="body" idx="37" hasCustomPrompt="1"/>
          </p:nvPr>
        </p:nvSpPr>
        <p:spPr>
          <a:xfrm>
            <a:off x="341829" y="302400"/>
            <a:ext cx="11520000"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grpSp>
        <p:nvGrpSpPr>
          <p:cNvPr id="15" name="Group 14">
            <a:extLst>
              <a:ext uri="{FF2B5EF4-FFF2-40B4-BE49-F238E27FC236}">
                <a16:creationId xmlns:a16="http://schemas.microsoft.com/office/drawing/2014/main" id="{88D5B55A-9300-4414-AF71-DCC3FBF82133}"/>
              </a:ext>
            </a:extLst>
          </p:cNvPr>
          <p:cNvGrpSpPr/>
          <p:nvPr userDrawn="1"/>
        </p:nvGrpSpPr>
        <p:grpSpPr>
          <a:xfrm>
            <a:off x="11454056" y="6354160"/>
            <a:ext cx="369644" cy="226799"/>
            <a:chOff x="10171675" y="6328233"/>
            <a:chExt cx="731163" cy="454938"/>
          </a:xfrm>
        </p:grpSpPr>
        <p:sp>
          <p:nvSpPr>
            <p:cNvPr id="16" name="Freeform: Shape 15">
              <a:extLst>
                <a:ext uri="{FF2B5EF4-FFF2-40B4-BE49-F238E27FC236}">
                  <a16:creationId xmlns:a16="http://schemas.microsoft.com/office/drawing/2014/main" id="{9419884A-BF7D-47AF-A53C-B6D16A8F6855}"/>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7" name="Freeform: Shape 16">
              <a:extLst>
                <a:ext uri="{FF2B5EF4-FFF2-40B4-BE49-F238E27FC236}">
                  <a16:creationId xmlns:a16="http://schemas.microsoft.com/office/drawing/2014/main" id="{A77943C1-E439-409C-845B-F08BF771D72A}"/>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8" name="Group 17">
              <a:extLst>
                <a:ext uri="{FF2B5EF4-FFF2-40B4-BE49-F238E27FC236}">
                  <a16:creationId xmlns:a16="http://schemas.microsoft.com/office/drawing/2014/main" id="{11C3DAF8-1697-4B22-A894-CCB4B6272457}"/>
                </a:ext>
              </a:extLst>
            </p:cNvPr>
            <p:cNvGrpSpPr/>
            <p:nvPr userDrawn="1"/>
          </p:nvGrpSpPr>
          <p:grpSpPr>
            <a:xfrm>
              <a:off x="10499754" y="6374995"/>
              <a:ext cx="74948" cy="362489"/>
              <a:chOff x="11458342" y="5807359"/>
              <a:chExt cx="74948" cy="362489"/>
            </a:xfrm>
          </p:grpSpPr>
          <p:sp>
            <p:nvSpPr>
              <p:cNvPr id="19" name="Freeform: Shape 18">
                <a:extLst>
                  <a:ext uri="{FF2B5EF4-FFF2-40B4-BE49-F238E27FC236}">
                    <a16:creationId xmlns:a16="http://schemas.microsoft.com/office/drawing/2014/main" id="{42531744-6343-4E06-842F-0C672A10D886}"/>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8E2AEFDF-C2C6-405A-8525-18CFD972D918}"/>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53D8209A-FEF3-4039-84E9-36BB7129FB3E}"/>
              </a:ext>
            </a:extLst>
          </p:cNvPr>
          <p:cNvSpPr>
            <a:spLocks noGrp="1"/>
          </p:cNvSpPr>
          <p:nvPr>
            <p:ph type="sldNum" sz="quarter" idx="39"/>
          </p:nvPr>
        </p:nvSpPr>
        <p:spPr/>
        <p:txBody>
          <a:bodyPr/>
          <a:lstStyle/>
          <a:p>
            <a:fld id="{4A2DC1BA-163F-3043-A1E4-C549CF365773}" type="slidenum">
              <a:rPr lang="en-US" smtClean="0"/>
              <a:pPr/>
              <a:t>‹#›</a:t>
            </a:fld>
            <a:endParaRPr lang="en-US" dirty="0"/>
          </a:p>
        </p:txBody>
      </p:sp>
      <p:cxnSp>
        <p:nvCxnSpPr>
          <p:cNvPr id="21" name="Straight Connector 20">
            <a:extLst>
              <a:ext uri="{FF2B5EF4-FFF2-40B4-BE49-F238E27FC236}">
                <a16:creationId xmlns:a16="http://schemas.microsoft.com/office/drawing/2014/main" id="{F9FC969C-10BA-4B9D-BA61-C73FCFBBFA41}"/>
              </a:ext>
            </a:extLst>
          </p:cNvPr>
          <p:cNvCxnSpPr>
            <a:cxnSpLocks/>
          </p:cNvCxnSpPr>
          <p:nvPr userDrawn="1"/>
        </p:nvCxnSpPr>
        <p:spPr>
          <a:xfrm>
            <a:off x="341830" y="1781340"/>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itle 3">
            <a:extLst>
              <a:ext uri="{FF2B5EF4-FFF2-40B4-BE49-F238E27FC236}">
                <a16:creationId xmlns:a16="http://schemas.microsoft.com/office/drawing/2014/main" id="{4C0BCC14-B701-4014-A8B3-4A4A75621B6D}"/>
              </a:ext>
            </a:extLst>
          </p:cNvPr>
          <p:cNvSpPr>
            <a:spLocks noGrp="1"/>
          </p:cNvSpPr>
          <p:nvPr>
            <p:ph type="title" hasCustomPrompt="1"/>
          </p:nvPr>
        </p:nvSpPr>
        <p:spPr>
          <a:xfrm>
            <a:off x="341999" y="651600"/>
            <a:ext cx="11520000" cy="638175"/>
          </a:xfrm>
        </p:spPr>
        <p:txBody>
          <a:bodyPr/>
          <a:lstStyle>
            <a:lvl1pPr>
              <a:defRPr/>
            </a:lvl1pPr>
          </a:lstStyle>
          <a:p>
            <a:r>
              <a:rPr lang="en-US" dirty="0"/>
              <a:t>Headline</a:t>
            </a:r>
            <a:br>
              <a:rPr lang="en-US" dirty="0"/>
            </a:br>
            <a:r>
              <a:rPr lang="en-US" dirty="0" err="1"/>
              <a:t>HEadline</a:t>
            </a:r>
            <a:endParaRPr lang="en-AU" dirty="0"/>
          </a:p>
        </p:txBody>
      </p:sp>
    </p:spTree>
    <p:extLst>
      <p:ext uri="{BB962C8B-B14F-4D97-AF65-F5344CB8AC3E}">
        <p14:creationId xmlns:p14="http://schemas.microsoft.com/office/powerpoint/2010/main" val="149640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slide_Basic text with sub head">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A28DB91C-E153-D745-A916-AD4B8F387D87}"/>
              </a:ext>
            </a:extLst>
          </p:cNvPr>
          <p:cNvSpPr>
            <a:spLocks noGrp="1"/>
          </p:cNvSpPr>
          <p:nvPr>
            <p:ph type="body" sz="quarter" idx="26"/>
          </p:nvPr>
        </p:nvSpPr>
        <p:spPr>
          <a:xfrm>
            <a:off x="342000" y="2087558"/>
            <a:ext cx="11520000" cy="4041779"/>
          </a:xfrm>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6E596A14-EA90-E147-A7B0-6A7CD3E6EB48}"/>
              </a:ext>
            </a:extLst>
          </p:cNvPr>
          <p:cNvSpPr>
            <a:spLocks noGrp="1"/>
          </p:cNvSpPr>
          <p:nvPr>
            <p:ph type="body" idx="28" hasCustomPrompt="1"/>
          </p:nvPr>
        </p:nvSpPr>
        <p:spPr>
          <a:xfrm>
            <a:off x="342000" y="1472400"/>
            <a:ext cx="11520000" cy="431810"/>
          </a:xfrm>
          <a:prstGeom prst="rect">
            <a:avLst/>
          </a:prstGeom>
          <a:solidFill>
            <a:schemeClr val="bg1"/>
          </a:solidFill>
        </p:spPr>
        <p:txBody>
          <a:bodyPr lIns="0" anchor="ctr">
            <a:noAutofit/>
          </a:bodyPr>
          <a:lstStyle>
            <a:lvl1pPr marL="0" indent="0" algn="l">
              <a:buNone/>
              <a:defRPr sz="2000" cap="all" spc="0" baseline="0">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Sub-headline</a:t>
            </a:r>
            <a:endParaRPr lang="en-GB" dirty="0"/>
          </a:p>
        </p:txBody>
      </p:sp>
      <p:grpSp>
        <p:nvGrpSpPr>
          <p:cNvPr id="14" name="Group 13">
            <a:extLst>
              <a:ext uri="{FF2B5EF4-FFF2-40B4-BE49-F238E27FC236}">
                <a16:creationId xmlns:a16="http://schemas.microsoft.com/office/drawing/2014/main" id="{84D03FA0-BC3B-4CDB-89CD-297A5C6A1A22}"/>
              </a:ext>
            </a:extLst>
          </p:cNvPr>
          <p:cNvGrpSpPr/>
          <p:nvPr userDrawn="1"/>
        </p:nvGrpSpPr>
        <p:grpSpPr>
          <a:xfrm>
            <a:off x="11454056" y="6354160"/>
            <a:ext cx="369644" cy="226799"/>
            <a:chOff x="10171675" y="6328233"/>
            <a:chExt cx="731163" cy="454938"/>
          </a:xfrm>
        </p:grpSpPr>
        <p:sp>
          <p:nvSpPr>
            <p:cNvPr id="15" name="Freeform: Shape 14">
              <a:extLst>
                <a:ext uri="{FF2B5EF4-FFF2-40B4-BE49-F238E27FC236}">
                  <a16:creationId xmlns:a16="http://schemas.microsoft.com/office/drawing/2014/main" id="{840C14D5-0B96-47E5-91B7-A8B25C4FA6A2}"/>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6" name="Freeform: Shape 15">
              <a:extLst>
                <a:ext uri="{FF2B5EF4-FFF2-40B4-BE49-F238E27FC236}">
                  <a16:creationId xmlns:a16="http://schemas.microsoft.com/office/drawing/2014/main" id="{D71E0C0C-9B4C-4D09-A203-4D3EA0E578BA}"/>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8" name="Group 17">
              <a:extLst>
                <a:ext uri="{FF2B5EF4-FFF2-40B4-BE49-F238E27FC236}">
                  <a16:creationId xmlns:a16="http://schemas.microsoft.com/office/drawing/2014/main" id="{7793D8B1-02C7-4B38-B608-BBE8B23FC2ED}"/>
                </a:ext>
              </a:extLst>
            </p:cNvPr>
            <p:cNvGrpSpPr/>
            <p:nvPr userDrawn="1"/>
          </p:nvGrpSpPr>
          <p:grpSpPr>
            <a:xfrm>
              <a:off x="10499754" y="6374995"/>
              <a:ext cx="74948" cy="362489"/>
              <a:chOff x="11458342" y="5807359"/>
              <a:chExt cx="74948" cy="362489"/>
            </a:xfrm>
          </p:grpSpPr>
          <p:sp>
            <p:nvSpPr>
              <p:cNvPr id="19" name="Freeform: Shape 18">
                <a:extLst>
                  <a:ext uri="{FF2B5EF4-FFF2-40B4-BE49-F238E27FC236}">
                    <a16:creationId xmlns:a16="http://schemas.microsoft.com/office/drawing/2014/main" id="{83D3561B-999D-4A7B-A8F5-533887AECDB9}"/>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D0838C40-6E5A-428A-8F7E-EFF1070A08F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3" name="Slide Number Placeholder 2">
            <a:extLst>
              <a:ext uri="{FF2B5EF4-FFF2-40B4-BE49-F238E27FC236}">
                <a16:creationId xmlns:a16="http://schemas.microsoft.com/office/drawing/2014/main" id="{BD54D536-1D71-4947-9EB0-1CB1B38E0FBD}"/>
              </a:ext>
            </a:extLst>
          </p:cNvPr>
          <p:cNvSpPr>
            <a:spLocks noGrp="1"/>
          </p:cNvSpPr>
          <p:nvPr>
            <p:ph type="sldNum" sz="quarter" idx="39"/>
          </p:nvPr>
        </p:nvSpPr>
        <p:spPr/>
        <p:txBody>
          <a:bodyPr/>
          <a:lstStyle/>
          <a:p>
            <a:fld id="{4A2DC1BA-163F-3043-A1E4-C549CF365773}" type="slidenum">
              <a:rPr lang="en-US" smtClean="0"/>
              <a:pPr/>
              <a:t>‹#›</a:t>
            </a:fld>
            <a:endParaRPr lang="en-US" dirty="0"/>
          </a:p>
        </p:txBody>
      </p:sp>
      <p:cxnSp>
        <p:nvCxnSpPr>
          <p:cNvPr id="21" name="Straight Connector 20">
            <a:extLst>
              <a:ext uri="{FF2B5EF4-FFF2-40B4-BE49-F238E27FC236}">
                <a16:creationId xmlns:a16="http://schemas.microsoft.com/office/drawing/2014/main" id="{A98F1941-71DF-4D22-A368-119E277959DA}"/>
              </a:ext>
            </a:extLst>
          </p:cNvPr>
          <p:cNvCxnSpPr>
            <a:cxnSpLocks/>
          </p:cNvCxnSpPr>
          <p:nvPr userDrawn="1"/>
        </p:nvCxnSpPr>
        <p:spPr>
          <a:xfrm>
            <a:off x="342000" y="1270800"/>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
            <a:extLst>
              <a:ext uri="{FF2B5EF4-FFF2-40B4-BE49-F238E27FC236}">
                <a16:creationId xmlns:a16="http://schemas.microsoft.com/office/drawing/2014/main" id="{CD134328-E08D-4E01-B32F-709F43F64059}"/>
              </a:ext>
            </a:extLst>
          </p:cNvPr>
          <p:cNvSpPr>
            <a:spLocks noGrp="1"/>
          </p:cNvSpPr>
          <p:nvPr>
            <p:ph type="title" hasCustomPrompt="1"/>
          </p:nvPr>
        </p:nvSpPr>
        <p:spPr>
          <a:xfrm>
            <a:off x="341999" y="651600"/>
            <a:ext cx="11520000" cy="638175"/>
          </a:xfrm>
        </p:spPr>
        <p:txBody>
          <a:bodyPr/>
          <a:lstStyle>
            <a:lvl1pPr>
              <a:defRPr/>
            </a:lvl1pPr>
          </a:lstStyle>
          <a:p>
            <a:r>
              <a:rPr lang="en-US" dirty="0"/>
              <a:t>Headline</a:t>
            </a:r>
            <a:endParaRPr lang="en-AU" dirty="0"/>
          </a:p>
        </p:txBody>
      </p:sp>
      <p:sp>
        <p:nvSpPr>
          <p:cNvPr id="25" name="Text Placeholder 2">
            <a:extLst>
              <a:ext uri="{FF2B5EF4-FFF2-40B4-BE49-F238E27FC236}">
                <a16:creationId xmlns:a16="http://schemas.microsoft.com/office/drawing/2014/main" id="{9B97A882-E3BB-485C-A5CA-C7280B564694}"/>
              </a:ext>
            </a:extLst>
          </p:cNvPr>
          <p:cNvSpPr>
            <a:spLocks noGrp="1"/>
          </p:cNvSpPr>
          <p:nvPr>
            <p:ph type="body" idx="37" hasCustomPrompt="1"/>
          </p:nvPr>
        </p:nvSpPr>
        <p:spPr>
          <a:xfrm>
            <a:off x="341999" y="302400"/>
            <a:ext cx="11520000"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Tree>
    <p:extLst>
      <p:ext uri="{BB962C8B-B14F-4D97-AF65-F5344CB8AC3E}">
        <p14:creationId xmlns:p14="http://schemas.microsoft.com/office/powerpoint/2010/main" val="28104203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slide_Basic_double">
    <p:bg>
      <p:bgPr>
        <a:solidFill>
          <a:schemeClr val="bg1"/>
        </a:solidFill>
        <a:effectLst/>
      </p:bgPr>
    </p:bg>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894E86FA-4980-2041-A4D1-96DE80B79937}"/>
              </a:ext>
            </a:extLst>
          </p:cNvPr>
          <p:cNvSpPr>
            <a:spLocks noGrp="1"/>
          </p:cNvSpPr>
          <p:nvPr>
            <p:ph idx="1"/>
          </p:nvPr>
        </p:nvSpPr>
        <p:spPr>
          <a:xfrm>
            <a:off x="341999" y="1469986"/>
            <a:ext cx="5580000" cy="4659352"/>
          </a:xfrm>
          <a:prstGeom prst="rect">
            <a:avLst/>
          </a:prstGeom>
          <a:noFill/>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a:extLst>
              <a:ext uri="{FF2B5EF4-FFF2-40B4-BE49-F238E27FC236}">
                <a16:creationId xmlns:a16="http://schemas.microsoft.com/office/drawing/2014/main" id="{1F3B591B-EE38-3545-A130-FE9649183762}"/>
              </a:ext>
            </a:extLst>
          </p:cNvPr>
          <p:cNvSpPr>
            <a:spLocks noGrp="1"/>
          </p:cNvSpPr>
          <p:nvPr>
            <p:ph idx="21"/>
          </p:nvPr>
        </p:nvSpPr>
        <p:spPr>
          <a:xfrm>
            <a:off x="6275389" y="1469986"/>
            <a:ext cx="5580000" cy="4659352"/>
          </a:xfrm>
          <a:prstGeom prst="rect">
            <a:avLst/>
          </a:prstGeom>
          <a:noFill/>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46C2474-45CB-4D7B-86C0-ADCEF1225A78}"/>
              </a:ext>
            </a:extLst>
          </p:cNvPr>
          <p:cNvCxnSpPr>
            <a:cxnSpLocks/>
          </p:cNvCxnSpPr>
          <p:nvPr userDrawn="1"/>
        </p:nvCxnSpPr>
        <p:spPr>
          <a:xfrm>
            <a:off x="342000" y="1270800"/>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77E2A0DF-EB54-49B6-B98B-12F496C94213}"/>
              </a:ext>
            </a:extLst>
          </p:cNvPr>
          <p:cNvSpPr>
            <a:spLocks noGrp="1"/>
          </p:cNvSpPr>
          <p:nvPr>
            <p:ph type="body" idx="37" hasCustomPrompt="1"/>
          </p:nvPr>
        </p:nvSpPr>
        <p:spPr>
          <a:xfrm>
            <a:off x="341999" y="302400"/>
            <a:ext cx="11520000"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grpSp>
        <p:nvGrpSpPr>
          <p:cNvPr id="16" name="Group 15">
            <a:extLst>
              <a:ext uri="{FF2B5EF4-FFF2-40B4-BE49-F238E27FC236}">
                <a16:creationId xmlns:a16="http://schemas.microsoft.com/office/drawing/2014/main" id="{46E36054-7B85-4276-8954-B024ABC4849B}"/>
              </a:ext>
            </a:extLst>
          </p:cNvPr>
          <p:cNvGrpSpPr/>
          <p:nvPr userDrawn="1"/>
        </p:nvGrpSpPr>
        <p:grpSpPr>
          <a:xfrm>
            <a:off x="11454056" y="6354160"/>
            <a:ext cx="369644" cy="226799"/>
            <a:chOff x="10171675" y="6328233"/>
            <a:chExt cx="731163" cy="454938"/>
          </a:xfrm>
        </p:grpSpPr>
        <p:sp>
          <p:nvSpPr>
            <p:cNvPr id="17" name="Freeform: Shape 16">
              <a:extLst>
                <a:ext uri="{FF2B5EF4-FFF2-40B4-BE49-F238E27FC236}">
                  <a16:creationId xmlns:a16="http://schemas.microsoft.com/office/drawing/2014/main" id="{A6830FCC-EA60-4FAF-BD28-7A13BAD06847}"/>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9" name="Freeform: Shape 18">
              <a:extLst>
                <a:ext uri="{FF2B5EF4-FFF2-40B4-BE49-F238E27FC236}">
                  <a16:creationId xmlns:a16="http://schemas.microsoft.com/office/drawing/2014/main" id="{503135F5-C711-4F78-BD6C-91102CBD708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2" name="Group 21">
              <a:extLst>
                <a:ext uri="{FF2B5EF4-FFF2-40B4-BE49-F238E27FC236}">
                  <a16:creationId xmlns:a16="http://schemas.microsoft.com/office/drawing/2014/main" id="{F4702FA9-B5E9-434E-A6AC-144A66C8EED0}"/>
                </a:ext>
              </a:extLst>
            </p:cNvPr>
            <p:cNvGrpSpPr/>
            <p:nvPr userDrawn="1"/>
          </p:nvGrpSpPr>
          <p:grpSpPr>
            <a:xfrm>
              <a:off x="10499754" y="6374995"/>
              <a:ext cx="74948" cy="362489"/>
              <a:chOff x="11458342" y="5807359"/>
              <a:chExt cx="74948" cy="362489"/>
            </a:xfrm>
          </p:grpSpPr>
          <p:sp>
            <p:nvSpPr>
              <p:cNvPr id="23" name="Freeform: Shape 22">
                <a:extLst>
                  <a:ext uri="{FF2B5EF4-FFF2-40B4-BE49-F238E27FC236}">
                    <a16:creationId xmlns:a16="http://schemas.microsoft.com/office/drawing/2014/main" id="{42733170-5EB6-4AA7-8352-29EB4F93E666}"/>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E737AB10-F49E-49B4-B50A-8A1F3449E445}"/>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136CEAAF-6457-49EC-AB46-0954A5C96E33}"/>
              </a:ext>
            </a:extLst>
          </p:cNvPr>
          <p:cNvSpPr>
            <a:spLocks noGrp="1"/>
          </p:cNvSpPr>
          <p:nvPr>
            <p:ph type="sldNum" sz="quarter" idx="39"/>
          </p:nvPr>
        </p:nvSpPr>
        <p:spPr/>
        <p:txBody>
          <a:bodyPr/>
          <a:lstStyle/>
          <a:p>
            <a:fld id="{4A2DC1BA-163F-3043-A1E4-C549CF365773}" type="slidenum">
              <a:rPr lang="en-US" smtClean="0"/>
              <a:pPr/>
              <a:t>‹#›</a:t>
            </a:fld>
            <a:endParaRPr lang="en-US" dirty="0"/>
          </a:p>
        </p:txBody>
      </p:sp>
      <p:sp>
        <p:nvSpPr>
          <p:cNvPr id="14" name="Title 2">
            <a:extLst>
              <a:ext uri="{FF2B5EF4-FFF2-40B4-BE49-F238E27FC236}">
                <a16:creationId xmlns:a16="http://schemas.microsoft.com/office/drawing/2014/main" id="{B906246F-92F7-4833-9AA2-288B52F451D9}"/>
              </a:ext>
            </a:extLst>
          </p:cNvPr>
          <p:cNvSpPr>
            <a:spLocks noGrp="1"/>
          </p:cNvSpPr>
          <p:nvPr>
            <p:ph type="title" hasCustomPrompt="1"/>
          </p:nvPr>
        </p:nvSpPr>
        <p:spPr>
          <a:xfrm>
            <a:off x="341999" y="651600"/>
            <a:ext cx="11520000" cy="638175"/>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1681985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slide_Headline, subcopy, double tex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9E55545F-8ADD-0D4A-BB0A-B5190BEC5D46}"/>
              </a:ext>
            </a:extLst>
          </p:cNvPr>
          <p:cNvSpPr>
            <a:spLocks noGrp="1"/>
          </p:cNvSpPr>
          <p:nvPr>
            <p:ph type="body" idx="1" hasCustomPrompt="1"/>
          </p:nvPr>
        </p:nvSpPr>
        <p:spPr>
          <a:xfrm>
            <a:off x="342000" y="1474796"/>
            <a:ext cx="11520000" cy="796440"/>
          </a:xfrm>
          <a:prstGeom prst="rect">
            <a:avLst/>
          </a:prstGeom>
        </p:spPr>
        <p:txBody>
          <a:bodyPr anchor="ctr">
            <a:noAutofit/>
          </a:bodyPr>
          <a:lstStyle>
            <a:lvl1pPr marL="0" indent="0">
              <a:buNone/>
              <a:defRPr lang="en-GB" sz="2200" baseline="0" smtClean="0">
                <a:solidFill>
                  <a:schemeClr val="tx1"/>
                </a:solidFill>
                <a:effectLst/>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dirty="0">
                <a:solidFill>
                  <a:srgbClr val="211D1E"/>
                </a:solidFill>
                <a:effectLst/>
                <a:latin typeface="Trebuchet MS" panose="020B0703020202090204" pitchFamily="34" charset="0"/>
              </a:rPr>
              <a:t>Sub copy or quote </a:t>
            </a:r>
          </a:p>
        </p:txBody>
      </p:sp>
      <p:sp>
        <p:nvSpPr>
          <p:cNvPr id="4" name="Content Placeholder 3">
            <a:extLst>
              <a:ext uri="{FF2B5EF4-FFF2-40B4-BE49-F238E27FC236}">
                <a16:creationId xmlns:a16="http://schemas.microsoft.com/office/drawing/2014/main" id="{02AA9976-90FB-F543-943B-8DB1713C9010}"/>
              </a:ext>
            </a:extLst>
          </p:cNvPr>
          <p:cNvSpPr>
            <a:spLocks noGrp="1"/>
          </p:cNvSpPr>
          <p:nvPr>
            <p:ph sz="half" idx="2"/>
          </p:nvPr>
        </p:nvSpPr>
        <p:spPr>
          <a:xfrm>
            <a:off x="342000" y="2473643"/>
            <a:ext cx="5580000" cy="3655694"/>
          </a:xfrm>
          <a:prstGeom prst="rect">
            <a:avLst/>
          </a:prstGeom>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CD22A1D2-C553-6147-912F-529F679DD976}"/>
              </a:ext>
            </a:extLst>
          </p:cNvPr>
          <p:cNvSpPr>
            <a:spLocks noGrp="1"/>
          </p:cNvSpPr>
          <p:nvPr>
            <p:ph sz="quarter" idx="4"/>
          </p:nvPr>
        </p:nvSpPr>
        <p:spPr>
          <a:xfrm>
            <a:off x="6282000" y="2473643"/>
            <a:ext cx="5580000" cy="3655694"/>
          </a:xfrm>
          <a:prstGeom prst="rect">
            <a:avLst/>
          </a:prstGeom>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FFE3F83A-4C96-7749-B38E-D3D621ACC6E2}"/>
              </a:ext>
            </a:extLst>
          </p:cNvPr>
          <p:cNvCxnSpPr>
            <a:cxnSpLocks/>
          </p:cNvCxnSpPr>
          <p:nvPr userDrawn="1"/>
        </p:nvCxnSpPr>
        <p:spPr>
          <a:xfrm>
            <a:off x="341999" y="2371504"/>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3687DE-9E85-8248-8E92-50F2689BF1A6}"/>
              </a:ext>
            </a:extLst>
          </p:cNvPr>
          <p:cNvCxnSpPr>
            <a:cxnSpLocks/>
          </p:cNvCxnSpPr>
          <p:nvPr userDrawn="1"/>
        </p:nvCxnSpPr>
        <p:spPr>
          <a:xfrm>
            <a:off x="342000" y="1270800"/>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41EB5E08-8CDD-AD4C-8789-97087BAC8082}"/>
              </a:ext>
            </a:extLst>
          </p:cNvPr>
          <p:cNvSpPr>
            <a:spLocks noGrp="1"/>
          </p:cNvSpPr>
          <p:nvPr>
            <p:ph type="body" idx="37" hasCustomPrompt="1"/>
          </p:nvPr>
        </p:nvSpPr>
        <p:spPr>
          <a:xfrm>
            <a:off x="341999" y="302400"/>
            <a:ext cx="11520000"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grpSp>
        <p:nvGrpSpPr>
          <p:cNvPr id="18" name="Group 17">
            <a:extLst>
              <a:ext uri="{FF2B5EF4-FFF2-40B4-BE49-F238E27FC236}">
                <a16:creationId xmlns:a16="http://schemas.microsoft.com/office/drawing/2014/main" id="{AB33EE0C-DA88-4391-8FD7-B25FB2B54104}"/>
              </a:ext>
            </a:extLst>
          </p:cNvPr>
          <p:cNvGrpSpPr/>
          <p:nvPr userDrawn="1"/>
        </p:nvGrpSpPr>
        <p:grpSpPr>
          <a:xfrm>
            <a:off x="11454056" y="6354160"/>
            <a:ext cx="369644" cy="226799"/>
            <a:chOff x="10171675" y="6328233"/>
            <a:chExt cx="731163" cy="454938"/>
          </a:xfrm>
        </p:grpSpPr>
        <p:sp>
          <p:nvSpPr>
            <p:cNvPr id="19" name="Freeform: Shape 18">
              <a:extLst>
                <a:ext uri="{FF2B5EF4-FFF2-40B4-BE49-F238E27FC236}">
                  <a16:creationId xmlns:a16="http://schemas.microsoft.com/office/drawing/2014/main" id="{6EAB0E65-3714-49A7-AC7A-555D241C13A5}"/>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2" name="Freeform: Shape 21">
              <a:extLst>
                <a:ext uri="{FF2B5EF4-FFF2-40B4-BE49-F238E27FC236}">
                  <a16:creationId xmlns:a16="http://schemas.microsoft.com/office/drawing/2014/main" id="{73A886D3-9E2B-41FB-9A78-0FF6013144F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3" name="Group 22">
              <a:extLst>
                <a:ext uri="{FF2B5EF4-FFF2-40B4-BE49-F238E27FC236}">
                  <a16:creationId xmlns:a16="http://schemas.microsoft.com/office/drawing/2014/main" id="{F912393D-3FED-4D11-8FC4-3A5936518D0D}"/>
                </a:ext>
              </a:extLst>
            </p:cNvPr>
            <p:cNvGrpSpPr/>
            <p:nvPr userDrawn="1"/>
          </p:nvGrpSpPr>
          <p:grpSpPr>
            <a:xfrm>
              <a:off x="10499754" y="6374995"/>
              <a:ext cx="74948" cy="362489"/>
              <a:chOff x="11458342" y="5807359"/>
              <a:chExt cx="74948" cy="362489"/>
            </a:xfrm>
          </p:grpSpPr>
          <p:sp>
            <p:nvSpPr>
              <p:cNvPr id="24" name="Freeform: Shape 23">
                <a:extLst>
                  <a:ext uri="{FF2B5EF4-FFF2-40B4-BE49-F238E27FC236}">
                    <a16:creationId xmlns:a16="http://schemas.microsoft.com/office/drawing/2014/main" id="{FD67E640-C074-4162-A7A3-8ED9657E75CF}"/>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ADE1F9E7-7DE8-4655-9A40-A9D14DDE32C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F9734F08-1CE1-4D0C-B34E-0F97BAE1643C}"/>
              </a:ext>
            </a:extLst>
          </p:cNvPr>
          <p:cNvSpPr>
            <a:spLocks noGrp="1"/>
          </p:cNvSpPr>
          <p:nvPr>
            <p:ph type="sldNum" sz="quarter" idx="39"/>
          </p:nvPr>
        </p:nvSpPr>
        <p:spPr/>
        <p:txBody>
          <a:bodyPr/>
          <a:lstStyle/>
          <a:p>
            <a:fld id="{4A2DC1BA-163F-3043-A1E4-C549CF365773}" type="slidenum">
              <a:rPr lang="en-US" smtClean="0"/>
              <a:pPr/>
              <a:t>‹#›</a:t>
            </a:fld>
            <a:endParaRPr lang="en-US" dirty="0"/>
          </a:p>
        </p:txBody>
      </p:sp>
      <p:sp>
        <p:nvSpPr>
          <p:cNvPr id="16" name="Title 2">
            <a:extLst>
              <a:ext uri="{FF2B5EF4-FFF2-40B4-BE49-F238E27FC236}">
                <a16:creationId xmlns:a16="http://schemas.microsoft.com/office/drawing/2014/main" id="{0349FCAE-1FB6-4CC0-BAA7-C36423C4AE84}"/>
              </a:ext>
            </a:extLst>
          </p:cNvPr>
          <p:cNvSpPr>
            <a:spLocks noGrp="1"/>
          </p:cNvSpPr>
          <p:nvPr>
            <p:ph type="title" hasCustomPrompt="1"/>
          </p:nvPr>
        </p:nvSpPr>
        <p:spPr>
          <a:xfrm>
            <a:off x="341999" y="651600"/>
            <a:ext cx="11520000" cy="638175"/>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7745093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slide_Headline, double subcopy, double tex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5984E8D-433E-974D-9E99-EB2B081BE2C9}"/>
              </a:ext>
            </a:extLst>
          </p:cNvPr>
          <p:cNvSpPr>
            <a:spLocks noGrp="1"/>
          </p:cNvSpPr>
          <p:nvPr>
            <p:ph type="body" idx="1" hasCustomPrompt="1"/>
          </p:nvPr>
        </p:nvSpPr>
        <p:spPr>
          <a:xfrm>
            <a:off x="342000" y="1460185"/>
            <a:ext cx="5580000" cy="821789"/>
          </a:xfrm>
          <a:prstGeom prst="rect">
            <a:avLst/>
          </a:prstGeom>
        </p:spPr>
        <p:txBody>
          <a:bodyPr anchor="ctr">
            <a:noAutofit/>
          </a:bodyPr>
          <a:lstStyle>
            <a:lvl1pPr marL="0" indent="0">
              <a:buNone/>
              <a:defRPr lang="en-GB" sz="2200" baseline="0" smtClean="0">
                <a:effectLst/>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dirty="0">
                <a:solidFill>
                  <a:srgbClr val="211D1E"/>
                </a:solidFill>
                <a:effectLst/>
                <a:latin typeface="Trebuchet MS" panose="020B0703020202090204" pitchFamily="34" charset="0"/>
              </a:rPr>
              <a:t>Sub copy or quote </a:t>
            </a:r>
          </a:p>
        </p:txBody>
      </p:sp>
      <p:sp>
        <p:nvSpPr>
          <p:cNvPr id="5" name="Content Placeholder 3">
            <a:extLst>
              <a:ext uri="{FF2B5EF4-FFF2-40B4-BE49-F238E27FC236}">
                <a16:creationId xmlns:a16="http://schemas.microsoft.com/office/drawing/2014/main" id="{2410C6D3-EC75-DC4B-A713-C5BE7D8D4390}"/>
              </a:ext>
            </a:extLst>
          </p:cNvPr>
          <p:cNvSpPr>
            <a:spLocks noGrp="1"/>
          </p:cNvSpPr>
          <p:nvPr>
            <p:ph sz="half" idx="2"/>
          </p:nvPr>
        </p:nvSpPr>
        <p:spPr>
          <a:xfrm>
            <a:off x="342000" y="2301766"/>
            <a:ext cx="5580000" cy="3827571"/>
          </a:xfrm>
          <a:prstGeom prst="rect">
            <a:avLst/>
          </a:prstGeom>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a:extLst>
              <a:ext uri="{FF2B5EF4-FFF2-40B4-BE49-F238E27FC236}">
                <a16:creationId xmlns:a16="http://schemas.microsoft.com/office/drawing/2014/main" id="{3A507C99-9FA1-9242-9297-2E495AC8799F}"/>
              </a:ext>
            </a:extLst>
          </p:cNvPr>
          <p:cNvSpPr>
            <a:spLocks noGrp="1"/>
          </p:cNvSpPr>
          <p:nvPr>
            <p:ph type="body" sz="quarter" idx="3" hasCustomPrompt="1"/>
          </p:nvPr>
        </p:nvSpPr>
        <p:spPr>
          <a:xfrm>
            <a:off x="6282000" y="1460184"/>
            <a:ext cx="5580000" cy="821790"/>
          </a:xfrm>
          <a:prstGeom prst="rect">
            <a:avLst/>
          </a:prstGeom>
        </p:spPr>
        <p:txBody>
          <a:bodyPr anchor="ctr">
            <a:noAutofit/>
          </a:bodyPr>
          <a:lstStyle>
            <a:lvl1pPr marL="0" indent="0">
              <a:buNone/>
              <a:defRPr lang="en-GB" sz="2200" baseline="0" smtClean="0">
                <a:effectLst/>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dirty="0">
                <a:solidFill>
                  <a:srgbClr val="211D1E"/>
                </a:solidFill>
                <a:effectLst/>
                <a:latin typeface="Trebuchet MS" panose="020B0703020202090204" pitchFamily="34" charset="0"/>
              </a:rPr>
              <a:t>Sub copy or quote </a:t>
            </a:r>
          </a:p>
        </p:txBody>
      </p:sp>
      <p:sp>
        <p:nvSpPr>
          <p:cNvPr id="7" name="Content Placeholder 5">
            <a:extLst>
              <a:ext uri="{FF2B5EF4-FFF2-40B4-BE49-F238E27FC236}">
                <a16:creationId xmlns:a16="http://schemas.microsoft.com/office/drawing/2014/main" id="{EBDA6824-88B4-E043-A92C-EB0391479512}"/>
              </a:ext>
            </a:extLst>
          </p:cNvPr>
          <p:cNvSpPr>
            <a:spLocks noGrp="1"/>
          </p:cNvSpPr>
          <p:nvPr>
            <p:ph sz="quarter" idx="4"/>
          </p:nvPr>
        </p:nvSpPr>
        <p:spPr>
          <a:xfrm>
            <a:off x="6282000" y="2301766"/>
            <a:ext cx="5580000" cy="3827571"/>
          </a:xfrm>
          <a:prstGeom prst="rect">
            <a:avLst/>
          </a:prstGeom>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894667A7-4710-4FC5-B8C8-46D2BEAB5D7B}"/>
              </a:ext>
            </a:extLst>
          </p:cNvPr>
          <p:cNvCxnSpPr>
            <a:cxnSpLocks/>
          </p:cNvCxnSpPr>
          <p:nvPr userDrawn="1"/>
        </p:nvCxnSpPr>
        <p:spPr>
          <a:xfrm>
            <a:off x="342000" y="1270800"/>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B7979409-7E4B-4946-A344-40482253083E}"/>
              </a:ext>
            </a:extLst>
          </p:cNvPr>
          <p:cNvSpPr>
            <a:spLocks noGrp="1"/>
          </p:cNvSpPr>
          <p:nvPr>
            <p:ph type="body" idx="37" hasCustomPrompt="1"/>
          </p:nvPr>
        </p:nvSpPr>
        <p:spPr>
          <a:xfrm>
            <a:off x="342000" y="302400"/>
            <a:ext cx="11520000"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grpSp>
        <p:nvGrpSpPr>
          <p:cNvPr id="15" name="Group 14">
            <a:extLst>
              <a:ext uri="{FF2B5EF4-FFF2-40B4-BE49-F238E27FC236}">
                <a16:creationId xmlns:a16="http://schemas.microsoft.com/office/drawing/2014/main" id="{E1855263-3E7D-45E6-BEDF-10C96359EB95}"/>
              </a:ext>
            </a:extLst>
          </p:cNvPr>
          <p:cNvGrpSpPr/>
          <p:nvPr userDrawn="1"/>
        </p:nvGrpSpPr>
        <p:grpSpPr>
          <a:xfrm>
            <a:off x="11454056" y="6354160"/>
            <a:ext cx="369644" cy="226799"/>
            <a:chOff x="10171675" y="6328233"/>
            <a:chExt cx="731163" cy="454938"/>
          </a:xfrm>
        </p:grpSpPr>
        <p:sp>
          <p:nvSpPr>
            <p:cNvPr id="19" name="Freeform: Shape 18">
              <a:extLst>
                <a:ext uri="{FF2B5EF4-FFF2-40B4-BE49-F238E27FC236}">
                  <a16:creationId xmlns:a16="http://schemas.microsoft.com/office/drawing/2014/main" id="{3FC3DB24-B5DA-435A-8216-2A0101EBA69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0" name="Freeform: Shape 19">
              <a:extLst>
                <a:ext uri="{FF2B5EF4-FFF2-40B4-BE49-F238E27FC236}">
                  <a16:creationId xmlns:a16="http://schemas.microsoft.com/office/drawing/2014/main" id="{3D0CA223-893E-48F5-B0C3-45056CFA458B}"/>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1" name="Group 20">
              <a:extLst>
                <a:ext uri="{FF2B5EF4-FFF2-40B4-BE49-F238E27FC236}">
                  <a16:creationId xmlns:a16="http://schemas.microsoft.com/office/drawing/2014/main" id="{372883F4-7FD7-49EB-9022-6C72B606D6C8}"/>
                </a:ext>
              </a:extLst>
            </p:cNvPr>
            <p:cNvGrpSpPr/>
            <p:nvPr userDrawn="1"/>
          </p:nvGrpSpPr>
          <p:grpSpPr>
            <a:xfrm>
              <a:off x="10499754" y="6374995"/>
              <a:ext cx="74948" cy="362489"/>
              <a:chOff x="11458342" y="5807359"/>
              <a:chExt cx="74948" cy="362489"/>
            </a:xfrm>
          </p:grpSpPr>
          <p:sp>
            <p:nvSpPr>
              <p:cNvPr id="22" name="Freeform: Shape 21">
                <a:extLst>
                  <a:ext uri="{FF2B5EF4-FFF2-40B4-BE49-F238E27FC236}">
                    <a16:creationId xmlns:a16="http://schemas.microsoft.com/office/drawing/2014/main" id="{F6D57BE3-443B-4B2C-8EC0-3A079A116EFD}"/>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A7040678-519E-4CF1-A722-75A21F303CFB}"/>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213EB5BD-AF1F-44B9-B2D4-1F886E78DBE7}"/>
              </a:ext>
            </a:extLst>
          </p:cNvPr>
          <p:cNvSpPr>
            <a:spLocks noGrp="1"/>
          </p:cNvSpPr>
          <p:nvPr>
            <p:ph type="sldNum" sz="quarter" idx="39"/>
          </p:nvPr>
        </p:nvSpPr>
        <p:spPr/>
        <p:txBody>
          <a:bodyPr/>
          <a:lstStyle/>
          <a:p>
            <a:fld id="{4A2DC1BA-163F-3043-A1E4-C549CF365773}" type="slidenum">
              <a:rPr lang="en-US" smtClean="0"/>
              <a:pPr/>
              <a:t>‹#›</a:t>
            </a:fld>
            <a:endParaRPr lang="en-US" dirty="0"/>
          </a:p>
        </p:txBody>
      </p:sp>
      <p:sp>
        <p:nvSpPr>
          <p:cNvPr id="17" name="Title 2">
            <a:extLst>
              <a:ext uri="{FF2B5EF4-FFF2-40B4-BE49-F238E27FC236}">
                <a16:creationId xmlns:a16="http://schemas.microsoft.com/office/drawing/2014/main" id="{E1D97573-AFF9-48F8-93C3-DCA31ECC231B}"/>
              </a:ext>
            </a:extLst>
          </p:cNvPr>
          <p:cNvSpPr>
            <a:spLocks noGrp="1"/>
          </p:cNvSpPr>
          <p:nvPr>
            <p:ph type="title" hasCustomPrompt="1"/>
          </p:nvPr>
        </p:nvSpPr>
        <p:spPr>
          <a:xfrm>
            <a:off x="342000" y="651600"/>
            <a:ext cx="11520000" cy="638175"/>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39026686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slide_Double basic text with sub head">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FEBEC56-0EFE-A444-A644-DAC081898136}"/>
              </a:ext>
            </a:extLst>
          </p:cNvPr>
          <p:cNvSpPr>
            <a:spLocks noGrp="1"/>
          </p:cNvSpPr>
          <p:nvPr>
            <p:ph type="body" sz="quarter" idx="26"/>
          </p:nvPr>
        </p:nvSpPr>
        <p:spPr>
          <a:xfrm>
            <a:off x="342000" y="2087558"/>
            <a:ext cx="5580000" cy="4041779"/>
          </a:xfrm>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2">
            <a:extLst>
              <a:ext uri="{FF2B5EF4-FFF2-40B4-BE49-F238E27FC236}">
                <a16:creationId xmlns:a16="http://schemas.microsoft.com/office/drawing/2014/main" id="{9BE649AD-4049-1342-BE54-976C4CF13ACB}"/>
              </a:ext>
            </a:extLst>
          </p:cNvPr>
          <p:cNvSpPr>
            <a:spLocks noGrp="1"/>
          </p:cNvSpPr>
          <p:nvPr>
            <p:ph type="body" idx="28" hasCustomPrompt="1"/>
          </p:nvPr>
        </p:nvSpPr>
        <p:spPr>
          <a:xfrm>
            <a:off x="342000" y="1472400"/>
            <a:ext cx="11520000" cy="431810"/>
          </a:xfrm>
          <a:prstGeom prst="rect">
            <a:avLst/>
          </a:prstGeom>
          <a:solidFill>
            <a:schemeClr val="bg1"/>
          </a:solidFill>
        </p:spPr>
        <p:txBody>
          <a:bodyPr lIns="0" rIns="0" anchor="ctr">
            <a:noAutofit/>
          </a:bodyPr>
          <a:lstStyle>
            <a:lvl1pPr marL="0" indent="0" algn="l">
              <a:buNone/>
              <a:defRPr sz="2000" cap="all" spc="0" baseline="0">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Sub-headline</a:t>
            </a:r>
            <a:endParaRPr lang="en-GB" dirty="0"/>
          </a:p>
        </p:txBody>
      </p:sp>
      <p:sp>
        <p:nvSpPr>
          <p:cNvPr id="25" name="Text Placeholder 9">
            <a:extLst>
              <a:ext uri="{FF2B5EF4-FFF2-40B4-BE49-F238E27FC236}">
                <a16:creationId xmlns:a16="http://schemas.microsoft.com/office/drawing/2014/main" id="{ADE4D14A-731F-7049-8B68-8B22B49A89D1}"/>
              </a:ext>
            </a:extLst>
          </p:cNvPr>
          <p:cNvSpPr>
            <a:spLocks noGrp="1"/>
          </p:cNvSpPr>
          <p:nvPr>
            <p:ph type="body" sz="quarter" idx="39"/>
          </p:nvPr>
        </p:nvSpPr>
        <p:spPr>
          <a:xfrm>
            <a:off x="6282000" y="2087558"/>
            <a:ext cx="5580000" cy="4041779"/>
          </a:xfrm>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4" name="Group 13">
            <a:extLst>
              <a:ext uri="{FF2B5EF4-FFF2-40B4-BE49-F238E27FC236}">
                <a16:creationId xmlns:a16="http://schemas.microsoft.com/office/drawing/2014/main" id="{63D240EB-889F-4E8F-935D-BFD11605BB6B}"/>
              </a:ext>
            </a:extLst>
          </p:cNvPr>
          <p:cNvGrpSpPr/>
          <p:nvPr userDrawn="1"/>
        </p:nvGrpSpPr>
        <p:grpSpPr>
          <a:xfrm>
            <a:off x="11454056" y="6354160"/>
            <a:ext cx="369644" cy="226799"/>
            <a:chOff x="10171675" y="6328233"/>
            <a:chExt cx="731163" cy="454938"/>
          </a:xfrm>
        </p:grpSpPr>
        <p:sp>
          <p:nvSpPr>
            <p:cNvPr id="15" name="Freeform: Shape 14">
              <a:extLst>
                <a:ext uri="{FF2B5EF4-FFF2-40B4-BE49-F238E27FC236}">
                  <a16:creationId xmlns:a16="http://schemas.microsoft.com/office/drawing/2014/main" id="{34074CC9-9B6F-4FB8-B2E5-DC33125C2807}"/>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7" name="Freeform: Shape 16">
              <a:extLst>
                <a:ext uri="{FF2B5EF4-FFF2-40B4-BE49-F238E27FC236}">
                  <a16:creationId xmlns:a16="http://schemas.microsoft.com/office/drawing/2014/main" id="{6521CD3E-D84D-4869-99B9-BA50282B5E5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8" name="Group 17">
              <a:extLst>
                <a:ext uri="{FF2B5EF4-FFF2-40B4-BE49-F238E27FC236}">
                  <a16:creationId xmlns:a16="http://schemas.microsoft.com/office/drawing/2014/main" id="{5DAC0392-BBDC-4F43-8AE1-55B725F5ECE7}"/>
                </a:ext>
              </a:extLst>
            </p:cNvPr>
            <p:cNvGrpSpPr/>
            <p:nvPr userDrawn="1"/>
          </p:nvGrpSpPr>
          <p:grpSpPr>
            <a:xfrm>
              <a:off x="10499754" y="6374995"/>
              <a:ext cx="74948" cy="362489"/>
              <a:chOff x="11458342" y="5807359"/>
              <a:chExt cx="74948" cy="362489"/>
            </a:xfrm>
          </p:grpSpPr>
          <p:sp>
            <p:nvSpPr>
              <p:cNvPr id="19" name="Freeform: Shape 18">
                <a:extLst>
                  <a:ext uri="{FF2B5EF4-FFF2-40B4-BE49-F238E27FC236}">
                    <a16:creationId xmlns:a16="http://schemas.microsoft.com/office/drawing/2014/main" id="{3F637F47-F76D-4D67-B721-692BE8A28A9E}"/>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55C7C76C-EC8A-44FA-938B-E7ED216ACCFF}"/>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3E9A8DEF-2105-4579-9B3A-3E3235C88729}"/>
              </a:ext>
            </a:extLst>
          </p:cNvPr>
          <p:cNvSpPr>
            <a:spLocks noGrp="1"/>
          </p:cNvSpPr>
          <p:nvPr>
            <p:ph type="sldNum" sz="quarter" idx="40"/>
          </p:nvPr>
        </p:nvSpPr>
        <p:spPr/>
        <p:txBody>
          <a:bodyPr/>
          <a:lstStyle/>
          <a:p>
            <a:fld id="{4A2DC1BA-163F-3043-A1E4-C549CF365773}" type="slidenum">
              <a:rPr lang="en-US" smtClean="0"/>
              <a:pPr/>
              <a:t>‹#›</a:t>
            </a:fld>
            <a:endParaRPr lang="en-US" dirty="0"/>
          </a:p>
        </p:txBody>
      </p:sp>
      <p:cxnSp>
        <p:nvCxnSpPr>
          <p:cNvPr id="22" name="Straight Connector 21">
            <a:extLst>
              <a:ext uri="{FF2B5EF4-FFF2-40B4-BE49-F238E27FC236}">
                <a16:creationId xmlns:a16="http://schemas.microsoft.com/office/drawing/2014/main" id="{67CC2E7C-2EEA-48A4-8881-EE65FB542C0D}"/>
              </a:ext>
            </a:extLst>
          </p:cNvPr>
          <p:cNvCxnSpPr>
            <a:cxnSpLocks/>
          </p:cNvCxnSpPr>
          <p:nvPr userDrawn="1"/>
        </p:nvCxnSpPr>
        <p:spPr>
          <a:xfrm>
            <a:off x="342000" y="1270800"/>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2">
            <a:extLst>
              <a:ext uri="{FF2B5EF4-FFF2-40B4-BE49-F238E27FC236}">
                <a16:creationId xmlns:a16="http://schemas.microsoft.com/office/drawing/2014/main" id="{50E16CEF-30FB-4D05-B330-01769C875EA2}"/>
              </a:ext>
            </a:extLst>
          </p:cNvPr>
          <p:cNvSpPr>
            <a:spLocks noGrp="1"/>
          </p:cNvSpPr>
          <p:nvPr>
            <p:ph type="title" hasCustomPrompt="1"/>
          </p:nvPr>
        </p:nvSpPr>
        <p:spPr>
          <a:xfrm>
            <a:off x="341999" y="651600"/>
            <a:ext cx="11520000" cy="638175"/>
          </a:xfrm>
        </p:spPr>
        <p:txBody>
          <a:bodyPr/>
          <a:lstStyle>
            <a:lvl1pPr>
              <a:defRPr/>
            </a:lvl1pPr>
          </a:lstStyle>
          <a:p>
            <a:r>
              <a:rPr lang="en-US" dirty="0"/>
              <a:t>Headline</a:t>
            </a:r>
            <a:endParaRPr lang="en-AU" dirty="0"/>
          </a:p>
        </p:txBody>
      </p:sp>
      <p:sp>
        <p:nvSpPr>
          <p:cNvPr id="27" name="Text Placeholder 2">
            <a:extLst>
              <a:ext uri="{FF2B5EF4-FFF2-40B4-BE49-F238E27FC236}">
                <a16:creationId xmlns:a16="http://schemas.microsoft.com/office/drawing/2014/main" id="{F16F99B4-8530-462F-A3B9-637F75DF4F67}"/>
              </a:ext>
            </a:extLst>
          </p:cNvPr>
          <p:cNvSpPr>
            <a:spLocks noGrp="1"/>
          </p:cNvSpPr>
          <p:nvPr>
            <p:ph type="body" idx="37" hasCustomPrompt="1"/>
          </p:nvPr>
        </p:nvSpPr>
        <p:spPr>
          <a:xfrm>
            <a:off x="341999" y="302400"/>
            <a:ext cx="11520000"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Tree>
    <p:extLst>
      <p:ext uri="{BB962C8B-B14F-4D97-AF65-F5344CB8AC3E}">
        <p14:creationId xmlns:p14="http://schemas.microsoft.com/office/powerpoint/2010/main" val="35140342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slide_Basic_tripl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BB9F78D9-58DC-3C43-A024-A32E1EB66E98}"/>
              </a:ext>
            </a:extLst>
          </p:cNvPr>
          <p:cNvSpPr>
            <a:spLocks noGrp="1"/>
          </p:cNvSpPr>
          <p:nvPr>
            <p:ph type="body" sz="quarter" idx="26"/>
          </p:nvPr>
        </p:nvSpPr>
        <p:spPr>
          <a:xfrm>
            <a:off x="341999" y="1468800"/>
            <a:ext cx="3600000" cy="4660538"/>
          </a:xfrm>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a:extLst>
              <a:ext uri="{FF2B5EF4-FFF2-40B4-BE49-F238E27FC236}">
                <a16:creationId xmlns:a16="http://schemas.microsoft.com/office/drawing/2014/main" id="{132382E1-042E-A94E-AB35-45B824C3CA8C}"/>
              </a:ext>
            </a:extLst>
          </p:cNvPr>
          <p:cNvSpPr>
            <a:spLocks noGrp="1"/>
          </p:cNvSpPr>
          <p:nvPr>
            <p:ph type="body" sz="quarter" idx="27"/>
          </p:nvPr>
        </p:nvSpPr>
        <p:spPr>
          <a:xfrm>
            <a:off x="4296000" y="1468800"/>
            <a:ext cx="3600000" cy="4660538"/>
          </a:xfrm>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a:extLst>
              <a:ext uri="{FF2B5EF4-FFF2-40B4-BE49-F238E27FC236}">
                <a16:creationId xmlns:a16="http://schemas.microsoft.com/office/drawing/2014/main" id="{7C01A3D6-B1BB-8F47-9AF5-D43CEC17CBC0}"/>
              </a:ext>
            </a:extLst>
          </p:cNvPr>
          <p:cNvSpPr>
            <a:spLocks noGrp="1"/>
          </p:cNvSpPr>
          <p:nvPr>
            <p:ph type="body" sz="quarter" idx="28"/>
          </p:nvPr>
        </p:nvSpPr>
        <p:spPr>
          <a:xfrm>
            <a:off x="8261999" y="1468800"/>
            <a:ext cx="3600000" cy="4660538"/>
          </a:xfrm>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a:extLst>
              <a:ext uri="{FF2B5EF4-FFF2-40B4-BE49-F238E27FC236}">
                <a16:creationId xmlns:a16="http://schemas.microsoft.com/office/drawing/2014/main" id="{12790D5D-9084-4FDB-891A-9197E1893FAF}"/>
              </a:ext>
            </a:extLst>
          </p:cNvPr>
          <p:cNvGrpSpPr/>
          <p:nvPr userDrawn="1"/>
        </p:nvGrpSpPr>
        <p:grpSpPr>
          <a:xfrm>
            <a:off x="11454056" y="6354160"/>
            <a:ext cx="369644" cy="226799"/>
            <a:chOff x="10171675" y="6328233"/>
            <a:chExt cx="731163" cy="454938"/>
          </a:xfrm>
        </p:grpSpPr>
        <p:sp>
          <p:nvSpPr>
            <p:cNvPr id="17" name="Freeform: Shape 16">
              <a:extLst>
                <a:ext uri="{FF2B5EF4-FFF2-40B4-BE49-F238E27FC236}">
                  <a16:creationId xmlns:a16="http://schemas.microsoft.com/office/drawing/2014/main" id="{D5D71FE2-5EA1-4310-AB19-2705932214F3}"/>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9" name="Freeform: Shape 18">
              <a:extLst>
                <a:ext uri="{FF2B5EF4-FFF2-40B4-BE49-F238E27FC236}">
                  <a16:creationId xmlns:a16="http://schemas.microsoft.com/office/drawing/2014/main" id="{3375B2D2-D2EA-4E7C-B7BE-176F7BADC377}"/>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0" name="Group 19">
              <a:extLst>
                <a:ext uri="{FF2B5EF4-FFF2-40B4-BE49-F238E27FC236}">
                  <a16:creationId xmlns:a16="http://schemas.microsoft.com/office/drawing/2014/main" id="{9D81BB00-7BCB-42FB-8D16-077F2E5E9A15}"/>
                </a:ext>
              </a:extLst>
            </p:cNvPr>
            <p:cNvGrpSpPr/>
            <p:nvPr userDrawn="1"/>
          </p:nvGrpSpPr>
          <p:grpSpPr>
            <a:xfrm>
              <a:off x="10499754" y="6374995"/>
              <a:ext cx="74948" cy="362489"/>
              <a:chOff x="11458342" y="5807359"/>
              <a:chExt cx="74948" cy="362489"/>
            </a:xfrm>
          </p:grpSpPr>
          <p:sp>
            <p:nvSpPr>
              <p:cNvPr id="21" name="Freeform: Shape 20">
                <a:extLst>
                  <a:ext uri="{FF2B5EF4-FFF2-40B4-BE49-F238E27FC236}">
                    <a16:creationId xmlns:a16="http://schemas.microsoft.com/office/drawing/2014/main" id="{BFBB86C8-AE01-44BB-BFAF-6B369EE8102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C8418533-A382-4465-98BA-1A4DF86947F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343C8879-4EA5-4D35-AF0E-9BE7384A3073}"/>
              </a:ext>
            </a:extLst>
          </p:cNvPr>
          <p:cNvSpPr>
            <a:spLocks noGrp="1"/>
          </p:cNvSpPr>
          <p:nvPr>
            <p:ph type="sldNum" sz="quarter" idx="39"/>
          </p:nvPr>
        </p:nvSpPr>
        <p:spPr/>
        <p:txBody>
          <a:bodyPr/>
          <a:lstStyle/>
          <a:p>
            <a:fld id="{4A2DC1BA-163F-3043-A1E4-C549CF365773}" type="slidenum">
              <a:rPr lang="en-US" smtClean="0"/>
              <a:pPr/>
              <a:t>‹#›</a:t>
            </a:fld>
            <a:endParaRPr lang="en-US" dirty="0"/>
          </a:p>
        </p:txBody>
      </p:sp>
      <p:cxnSp>
        <p:nvCxnSpPr>
          <p:cNvPr id="23" name="Straight Connector 22">
            <a:extLst>
              <a:ext uri="{FF2B5EF4-FFF2-40B4-BE49-F238E27FC236}">
                <a16:creationId xmlns:a16="http://schemas.microsoft.com/office/drawing/2014/main" id="{ED946102-F7ED-4EA8-9DCD-1A8396AA7FA7}"/>
              </a:ext>
            </a:extLst>
          </p:cNvPr>
          <p:cNvCxnSpPr>
            <a:cxnSpLocks/>
          </p:cNvCxnSpPr>
          <p:nvPr userDrawn="1"/>
        </p:nvCxnSpPr>
        <p:spPr>
          <a:xfrm>
            <a:off x="342000" y="1270800"/>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2">
            <a:extLst>
              <a:ext uri="{FF2B5EF4-FFF2-40B4-BE49-F238E27FC236}">
                <a16:creationId xmlns:a16="http://schemas.microsoft.com/office/drawing/2014/main" id="{62FFAE5A-AB52-41E5-98E7-75DFB917AE78}"/>
              </a:ext>
            </a:extLst>
          </p:cNvPr>
          <p:cNvSpPr>
            <a:spLocks noGrp="1"/>
          </p:cNvSpPr>
          <p:nvPr>
            <p:ph type="body" idx="37" hasCustomPrompt="1"/>
          </p:nvPr>
        </p:nvSpPr>
        <p:spPr>
          <a:xfrm>
            <a:off x="341999" y="302400"/>
            <a:ext cx="11520000"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8" name="Title 2">
            <a:extLst>
              <a:ext uri="{FF2B5EF4-FFF2-40B4-BE49-F238E27FC236}">
                <a16:creationId xmlns:a16="http://schemas.microsoft.com/office/drawing/2014/main" id="{F9269441-D517-4AFB-83DF-0BEBB334EF55}"/>
              </a:ext>
            </a:extLst>
          </p:cNvPr>
          <p:cNvSpPr>
            <a:spLocks noGrp="1"/>
          </p:cNvSpPr>
          <p:nvPr>
            <p:ph type="title" hasCustomPrompt="1"/>
          </p:nvPr>
        </p:nvSpPr>
        <p:spPr>
          <a:xfrm>
            <a:off x="341999" y="651600"/>
            <a:ext cx="11520000" cy="638175"/>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26659221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slide_Triple text with sub head">
    <p:spTree>
      <p:nvGrpSpPr>
        <p:cNvPr id="1" name=""/>
        <p:cNvGrpSpPr/>
        <p:nvPr/>
      </p:nvGrpSpPr>
      <p:grpSpPr>
        <a:xfrm>
          <a:off x="0" y="0"/>
          <a:ext cx="0" cy="0"/>
          <a:chOff x="0" y="0"/>
          <a:chExt cx="0" cy="0"/>
        </a:xfrm>
      </p:grpSpPr>
      <p:sp>
        <p:nvSpPr>
          <p:cNvPr id="28" name="Text Placeholder 9">
            <a:extLst>
              <a:ext uri="{FF2B5EF4-FFF2-40B4-BE49-F238E27FC236}">
                <a16:creationId xmlns:a16="http://schemas.microsoft.com/office/drawing/2014/main" id="{3A53C21C-FB4B-4D4D-B890-ED0BF6328175}"/>
              </a:ext>
            </a:extLst>
          </p:cNvPr>
          <p:cNvSpPr>
            <a:spLocks noGrp="1"/>
          </p:cNvSpPr>
          <p:nvPr>
            <p:ph type="body" sz="quarter" idx="39"/>
          </p:nvPr>
        </p:nvSpPr>
        <p:spPr>
          <a:xfrm>
            <a:off x="342000" y="2201859"/>
            <a:ext cx="3600000" cy="3925308"/>
          </a:xfrm>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Text Placeholder 9">
            <a:extLst>
              <a:ext uri="{FF2B5EF4-FFF2-40B4-BE49-F238E27FC236}">
                <a16:creationId xmlns:a16="http://schemas.microsoft.com/office/drawing/2014/main" id="{17A09EFA-3F25-2047-A021-3FE2D54A2309}"/>
              </a:ext>
            </a:extLst>
          </p:cNvPr>
          <p:cNvSpPr>
            <a:spLocks noGrp="1"/>
          </p:cNvSpPr>
          <p:nvPr>
            <p:ph type="body" sz="quarter" idx="41"/>
          </p:nvPr>
        </p:nvSpPr>
        <p:spPr>
          <a:xfrm>
            <a:off x="4301999" y="2201859"/>
            <a:ext cx="3600000" cy="3925308"/>
          </a:xfrm>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ext Placeholder 9">
            <a:extLst>
              <a:ext uri="{FF2B5EF4-FFF2-40B4-BE49-F238E27FC236}">
                <a16:creationId xmlns:a16="http://schemas.microsoft.com/office/drawing/2014/main" id="{A3FDF25A-CC68-1A4E-AEA4-EDB0E40C0A6D}"/>
              </a:ext>
            </a:extLst>
          </p:cNvPr>
          <p:cNvSpPr>
            <a:spLocks noGrp="1"/>
          </p:cNvSpPr>
          <p:nvPr>
            <p:ph type="body" sz="quarter" idx="43"/>
          </p:nvPr>
        </p:nvSpPr>
        <p:spPr>
          <a:xfrm>
            <a:off x="8261999" y="2201859"/>
            <a:ext cx="3600000" cy="3925308"/>
          </a:xfrm>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2">
            <a:extLst>
              <a:ext uri="{FF2B5EF4-FFF2-40B4-BE49-F238E27FC236}">
                <a16:creationId xmlns:a16="http://schemas.microsoft.com/office/drawing/2014/main" id="{06227768-4D27-AE43-AA9F-BD4E03402D9B}"/>
              </a:ext>
            </a:extLst>
          </p:cNvPr>
          <p:cNvSpPr>
            <a:spLocks noGrp="1"/>
          </p:cNvSpPr>
          <p:nvPr>
            <p:ph type="body" idx="40" hasCustomPrompt="1"/>
          </p:nvPr>
        </p:nvSpPr>
        <p:spPr>
          <a:xfrm>
            <a:off x="342000" y="1483167"/>
            <a:ext cx="3600000" cy="431810"/>
          </a:xfrm>
          <a:prstGeom prst="rect">
            <a:avLst/>
          </a:prstGeom>
          <a:noFill/>
        </p:spPr>
        <p:txBody>
          <a:bodyPr lIns="0" anchor="ctr">
            <a:noAutofit/>
          </a:bodyPr>
          <a:lstStyle>
            <a:lvl1pPr marL="0" indent="0" algn="l">
              <a:buNone/>
              <a:defRPr sz="2000" cap="all" spc="0"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Sub-headline</a:t>
            </a:r>
            <a:endParaRPr lang="en-GB" dirty="0"/>
          </a:p>
        </p:txBody>
      </p:sp>
      <p:sp>
        <p:nvSpPr>
          <p:cNvPr id="21" name="Text Placeholder 2">
            <a:extLst>
              <a:ext uri="{FF2B5EF4-FFF2-40B4-BE49-F238E27FC236}">
                <a16:creationId xmlns:a16="http://schemas.microsoft.com/office/drawing/2014/main" id="{A7CD9CCC-8471-834E-9041-2FA650C5636D}"/>
              </a:ext>
            </a:extLst>
          </p:cNvPr>
          <p:cNvSpPr>
            <a:spLocks noGrp="1"/>
          </p:cNvSpPr>
          <p:nvPr>
            <p:ph type="body" idx="42" hasCustomPrompt="1"/>
          </p:nvPr>
        </p:nvSpPr>
        <p:spPr>
          <a:xfrm>
            <a:off x="4301999" y="1483167"/>
            <a:ext cx="3600000" cy="431810"/>
          </a:xfrm>
          <a:prstGeom prst="rect">
            <a:avLst/>
          </a:prstGeom>
          <a:noFill/>
        </p:spPr>
        <p:txBody>
          <a:bodyPr lIns="0" anchor="ctr">
            <a:noAutofit/>
          </a:bodyPr>
          <a:lstStyle>
            <a:lvl1pPr marL="0" indent="0" algn="l">
              <a:buNone/>
              <a:defRPr sz="2000" cap="all" spc="0"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Sub-headline</a:t>
            </a:r>
            <a:endParaRPr lang="en-GB" dirty="0"/>
          </a:p>
        </p:txBody>
      </p:sp>
      <p:sp>
        <p:nvSpPr>
          <p:cNvPr id="30" name="Text Placeholder 2">
            <a:extLst>
              <a:ext uri="{FF2B5EF4-FFF2-40B4-BE49-F238E27FC236}">
                <a16:creationId xmlns:a16="http://schemas.microsoft.com/office/drawing/2014/main" id="{EBB01CC9-B714-4249-82F1-6B59095997AE}"/>
              </a:ext>
            </a:extLst>
          </p:cNvPr>
          <p:cNvSpPr>
            <a:spLocks noGrp="1"/>
          </p:cNvSpPr>
          <p:nvPr>
            <p:ph type="body" idx="44" hasCustomPrompt="1"/>
          </p:nvPr>
        </p:nvSpPr>
        <p:spPr>
          <a:xfrm>
            <a:off x="8261999" y="1483167"/>
            <a:ext cx="3600000" cy="431810"/>
          </a:xfrm>
          <a:prstGeom prst="rect">
            <a:avLst/>
          </a:prstGeom>
          <a:noFill/>
        </p:spPr>
        <p:txBody>
          <a:bodyPr lIns="0" anchor="ctr">
            <a:noAutofit/>
          </a:bodyPr>
          <a:lstStyle>
            <a:lvl1pPr marL="0" indent="0" algn="l">
              <a:buNone/>
              <a:defRPr sz="2000" cap="all" spc="0"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Sub-headline</a:t>
            </a:r>
            <a:endParaRPr lang="en-GB" dirty="0"/>
          </a:p>
        </p:txBody>
      </p:sp>
      <p:cxnSp>
        <p:nvCxnSpPr>
          <p:cNvPr id="31" name="Straight Connector 30">
            <a:extLst>
              <a:ext uri="{FF2B5EF4-FFF2-40B4-BE49-F238E27FC236}">
                <a16:creationId xmlns:a16="http://schemas.microsoft.com/office/drawing/2014/main" id="{91CCC64C-72FF-3A40-B3C1-81BC92EA235F}"/>
              </a:ext>
            </a:extLst>
          </p:cNvPr>
          <p:cNvCxnSpPr>
            <a:cxnSpLocks/>
          </p:cNvCxnSpPr>
          <p:nvPr userDrawn="1"/>
        </p:nvCxnSpPr>
        <p:spPr>
          <a:xfrm>
            <a:off x="342000" y="1468455"/>
            <a:ext cx="36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AD7B2A1-6413-5A4A-A3B3-AED37DDAE828}"/>
              </a:ext>
            </a:extLst>
          </p:cNvPr>
          <p:cNvCxnSpPr>
            <a:cxnSpLocks/>
          </p:cNvCxnSpPr>
          <p:nvPr userDrawn="1"/>
        </p:nvCxnSpPr>
        <p:spPr>
          <a:xfrm>
            <a:off x="342000" y="6143758"/>
            <a:ext cx="36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3AD1536-36EE-CA4E-84EA-DF54FE723291}"/>
              </a:ext>
            </a:extLst>
          </p:cNvPr>
          <p:cNvCxnSpPr>
            <a:cxnSpLocks/>
          </p:cNvCxnSpPr>
          <p:nvPr userDrawn="1"/>
        </p:nvCxnSpPr>
        <p:spPr>
          <a:xfrm>
            <a:off x="4301999" y="1468455"/>
            <a:ext cx="36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172D5AC-FDCF-D545-AEC9-76BB52B205D9}"/>
              </a:ext>
            </a:extLst>
          </p:cNvPr>
          <p:cNvCxnSpPr>
            <a:cxnSpLocks/>
          </p:cNvCxnSpPr>
          <p:nvPr userDrawn="1"/>
        </p:nvCxnSpPr>
        <p:spPr>
          <a:xfrm>
            <a:off x="4301999" y="6143758"/>
            <a:ext cx="36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F08C2FE-DA13-674B-B0F2-ECAE482572A3}"/>
              </a:ext>
            </a:extLst>
          </p:cNvPr>
          <p:cNvCxnSpPr>
            <a:cxnSpLocks/>
          </p:cNvCxnSpPr>
          <p:nvPr userDrawn="1"/>
        </p:nvCxnSpPr>
        <p:spPr>
          <a:xfrm>
            <a:off x="8261999" y="1468455"/>
            <a:ext cx="36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2B464E1-FE79-6948-A054-080756EA0959}"/>
              </a:ext>
            </a:extLst>
          </p:cNvPr>
          <p:cNvCxnSpPr>
            <a:cxnSpLocks/>
          </p:cNvCxnSpPr>
          <p:nvPr userDrawn="1"/>
        </p:nvCxnSpPr>
        <p:spPr>
          <a:xfrm>
            <a:off x="8261999" y="6143758"/>
            <a:ext cx="36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B63FDD4-4C0C-44A7-AD4C-33D8C88CC8E8}"/>
              </a:ext>
            </a:extLst>
          </p:cNvPr>
          <p:cNvGrpSpPr/>
          <p:nvPr userDrawn="1"/>
        </p:nvGrpSpPr>
        <p:grpSpPr>
          <a:xfrm>
            <a:off x="11454056" y="6354160"/>
            <a:ext cx="369644" cy="226799"/>
            <a:chOff x="10171675" y="6328233"/>
            <a:chExt cx="731163" cy="454938"/>
          </a:xfrm>
        </p:grpSpPr>
        <p:sp>
          <p:nvSpPr>
            <p:cNvPr id="27" name="Freeform: Shape 26">
              <a:extLst>
                <a:ext uri="{FF2B5EF4-FFF2-40B4-BE49-F238E27FC236}">
                  <a16:creationId xmlns:a16="http://schemas.microsoft.com/office/drawing/2014/main" id="{87743005-3168-44D3-AE1E-DED49D920C6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9" name="Freeform: Shape 28">
              <a:extLst>
                <a:ext uri="{FF2B5EF4-FFF2-40B4-BE49-F238E27FC236}">
                  <a16:creationId xmlns:a16="http://schemas.microsoft.com/office/drawing/2014/main" id="{7E17C642-9713-41B9-BD69-FD9FFFB9AFF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32" name="Group 31">
              <a:extLst>
                <a:ext uri="{FF2B5EF4-FFF2-40B4-BE49-F238E27FC236}">
                  <a16:creationId xmlns:a16="http://schemas.microsoft.com/office/drawing/2014/main" id="{6EDFC779-0915-455C-B053-35EC0CFD202E}"/>
                </a:ext>
              </a:extLst>
            </p:cNvPr>
            <p:cNvGrpSpPr/>
            <p:nvPr userDrawn="1"/>
          </p:nvGrpSpPr>
          <p:grpSpPr>
            <a:xfrm>
              <a:off x="10499754" y="6374995"/>
              <a:ext cx="74948" cy="362489"/>
              <a:chOff x="11458342" y="5807359"/>
              <a:chExt cx="74948" cy="362489"/>
            </a:xfrm>
          </p:grpSpPr>
          <p:sp>
            <p:nvSpPr>
              <p:cNvPr id="33" name="Freeform: Shape 32">
                <a:extLst>
                  <a:ext uri="{FF2B5EF4-FFF2-40B4-BE49-F238E27FC236}">
                    <a16:creationId xmlns:a16="http://schemas.microsoft.com/office/drawing/2014/main" id="{7372E33E-FD45-4ED2-96A1-DF9321F0A2F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C59C3E0C-07AB-4589-9C2B-6DBD6B14FBD1}"/>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9A8F3A75-C60E-40F0-A1AF-938904FECC54}"/>
              </a:ext>
            </a:extLst>
          </p:cNvPr>
          <p:cNvSpPr>
            <a:spLocks noGrp="1"/>
          </p:cNvSpPr>
          <p:nvPr>
            <p:ph type="sldNum" sz="quarter" idx="45"/>
          </p:nvPr>
        </p:nvSpPr>
        <p:spPr/>
        <p:txBody>
          <a:bodyPr/>
          <a:lstStyle/>
          <a:p>
            <a:fld id="{4A2DC1BA-163F-3043-A1E4-C549CF365773}" type="slidenum">
              <a:rPr lang="en-US" smtClean="0"/>
              <a:pPr/>
              <a:t>‹#›</a:t>
            </a:fld>
            <a:endParaRPr lang="en-US" dirty="0"/>
          </a:p>
        </p:txBody>
      </p:sp>
      <p:cxnSp>
        <p:nvCxnSpPr>
          <p:cNvPr id="26" name="Straight Connector 25">
            <a:extLst>
              <a:ext uri="{FF2B5EF4-FFF2-40B4-BE49-F238E27FC236}">
                <a16:creationId xmlns:a16="http://schemas.microsoft.com/office/drawing/2014/main" id="{8D274066-353C-4AF9-9221-A946152702CC}"/>
              </a:ext>
            </a:extLst>
          </p:cNvPr>
          <p:cNvCxnSpPr>
            <a:cxnSpLocks/>
          </p:cNvCxnSpPr>
          <p:nvPr userDrawn="1"/>
        </p:nvCxnSpPr>
        <p:spPr>
          <a:xfrm>
            <a:off x="342000" y="1270800"/>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itle 2">
            <a:extLst>
              <a:ext uri="{FF2B5EF4-FFF2-40B4-BE49-F238E27FC236}">
                <a16:creationId xmlns:a16="http://schemas.microsoft.com/office/drawing/2014/main" id="{4B9B4F40-F147-4A58-B0E8-C1C4186D3EBF}"/>
              </a:ext>
            </a:extLst>
          </p:cNvPr>
          <p:cNvSpPr>
            <a:spLocks noGrp="1"/>
          </p:cNvSpPr>
          <p:nvPr>
            <p:ph type="title" hasCustomPrompt="1"/>
          </p:nvPr>
        </p:nvSpPr>
        <p:spPr>
          <a:xfrm>
            <a:off x="341999" y="651600"/>
            <a:ext cx="11520000" cy="638175"/>
          </a:xfrm>
        </p:spPr>
        <p:txBody>
          <a:bodyPr/>
          <a:lstStyle>
            <a:lvl1pPr>
              <a:defRPr/>
            </a:lvl1pPr>
          </a:lstStyle>
          <a:p>
            <a:r>
              <a:rPr lang="en-US" dirty="0"/>
              <a:t>Headline</a:t>
            </a:r>
            <a:endParaRPr lang="en-AU" dirty="0"/>
          </a:p>
        </p:txBody>
      </p:sp>
      <p:sp>
        <p:nvSpPr>
          <p:cNvPr id="40" name="Text Placeholder 2">
            <a:extLst>
              <a:ext uri="{FF2B5EF4-FFF2-40B4-BE49-F238E27FC236}">
                <a16:creationId xmlns:a16="http://schemas.microsoft.com/office/drawing/2014/main" id="{58CE56D9-2E02-4AA3-B4FC-CC0BA58AA44E}"/>
              </a:ext>
            </a:extLst>
          </p:cNvPr>
          <p:cNvSpPr>
            <a:spLocks noGrp="1"/>
          </p:cNvSpPr>
          <p:nvPr>
            <p:ph type="body" idx="37" hasCustomPrompt="1"/>
          </p:nvPr>
        </p:nvSpPr>
        <p:spPr>
          <a:xfrm>
            <a:off x="341999" y="302400"/>
            <a:ext cx="11520000"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Tree>
    <p:extLst>
      <p:ext uri="{BB962C8B-B14F-4D97-AF65-F5344CB8AC3E}">
        <p14:creationId xmlns:p14="http://schemas.microsoft.com/office/powerpoint/2010/main" val="22531052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slide_Triple basic text with sub head">
    <p:spTree>
      <p:nvGrpSpPr>
        <p:cNvPr id="1" name=""/>
        <p:cNvGrpSpPr/>
        <p:nvPr/>
      </p:nvGrpSpPr>
      <p:grpSpPr>
        <a:xfrm>
          <a:off x="0" y="0"/>
          <a:ext cx="0" cy="0"/>
          <a:chOff x="0" y="0"/>
          <a:chExt cx="0" cy="0"/>
        </a:xfrm>
      </p:grpSpPr>
      <p:sp>
        <p:nvSpPr>
          <p:cNvPr id="39" name="Text Placeholder 9">
            <a:extLst>
              <a:ext uri="{FF2B5EF4-FFF2-40B4-BE49-F238E27FC236}">
                <a16:creationId xmlns:a16="http://schemas.microsoft.com/office/drawing/2014/main" id="{67041DE7-1259-6946-B704-59590C32DB0F}"/>
              </a:ext>
            </a:extLst>
          </p:cNvPr>
          <p:cNvSpPr>
            <a:spLocks noGrp="1"/>
          </p:cNvSpPr>
          <p:nvPr>
            <p:ph type="body" sz="quarter" idx="39"/>
          </p:nvPr>
        </p:nvSpPr>
        <p:spPr>
          <a:xfrm>
            <a:off x="342000" y="2087558"/>
            <a:ext cx="3600000" cy="4041779"/>
          </a:xfrm>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0" name="Text Placeholder 2">
            <a:extLst>
              <a:ext uri="{FF2B5EF4-FFF2-40B4-BE49-F238E27FC236}">
                <a16:creationId xmlns:a16="http://schemas.microsoft.com/office/drawing/2014/main" id="{FB9EF0F1-A78D-A94D-A841-6E6546DF1129}"/>
              </a:ext>
            </a:extLst>
          </p:cNvPr>
          <p:cNvSpPr>
            <a:spLocks noGrp="1"/>
          </p:cNvSpPr>
          <p:nvPr>
            <p:ph type="body" idx="40" hasCustomPrompt="1"/>
          </p:nvPr>
        </p:nvSpPr>
        <p:spPr>
          <a:xfrm>
            <a:off x="341999" y="1472400"/>
            <a:ext cx="3600000" cy="431810"/>
          </a:xfrm>
          <a:prstGeom prst="rect">
            <a:avLst/>
          </a:prstGeom>
          <a:solidFill>
            <a:schemeClr val="bg1"/>
          </a:solidFill>
        </p:spPr>
        <p:txBody>
          <a:bodyPr lIns="0" anchor="ctr">
            <a:noAutofit/>
          </a:bodyPr>
          <a:lstStyle>
            <a:lvl1pPr marL="0" indent="0" algn="l">
              <a:buNone/>
              <a:defRPr sz="2000" cap="all" spc="0" baseline="0">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Sub-headline</a:t>
            </a:r>
            <a:endParaRPr lang="en-GB" dirty="0"/>
          </a:p>
        </p:txBody>
      </p:sp>
      <p:sp>
        <p:nvSpPr>
          <p:cNvPr id="41" name="Text Placeholder 9">
            <a:extLst>
              <a:ext uri="{FF2B5EF4-FFF2-40B4-BE49-F238E27FC236}">
                <a16:creationId xmlns:a16="http://schemas.microsoft.com/office/drawing/2014/main" id="{E07ED3CF-016C-464A-9F78-F041C2AC3306}"/>
              </a:ext>
            </a:extLst>
          </p:cNvPr>
          <p:cNvSpPr>
            <a:spLocks noGrp="1"/>
          </p:cNvSpPr>
          <p:nvPr>
            <p:ph type="body" sz="quarter" idx="41"/>
          </p:nvPr>
        </p:nvSpPr>
        <p:spPr>
          <a:xfrm>
            <a:off x="4302000" y="2087558"/>
            <a:ext cx="3600000" cy="4041779"/>
          </a:xfrm>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Text Placeholder 2">
            <a:extLst>
              <a:ext uri="{FF2B5EF4-FFF2-40B4-BE49-F238E27FC236}">
                <a16:creationId xmlns:a16="http://schemas.microsoft.com/office/drawing/2014/main" id="{ADFDAA7C-D593-384F-9B88-57CF77DD1990}"/>
              </a:ext>
            </a:extLst>
          </p:cNvPr>
          <p:cNvSpPr>
            <a:spLocks noGrp="1"/>
          </p:cNvSpPr>
          <p:nvPr>
            <p:ph type="body" idx="42" hasCustomPrompt="1"/>
          </p:nvPr>
        </p:nvSpPr>
        <p:spPr>
          <a:xfrm>
            <a:off x="4302000" y="1472400"/>
            <a:ext cx="3600000" cy="431810"/>
          </a:xfrm>
          <a:prstGeom prst="rect">
            <a:avLst/>
          </a:prstGeom>
          <a:solidFill>
            <a:schemeClr val="bg1"/>
          </a:solidFill>
        </p:spPr>
        <p:txBody>
          <a:bodyPr lIns="0" anchor="ctr">
            <a:noAutofit/>
          </a:bodyPr>
          <a:lstStyle>
            <a:lvl1pPr marL="0" indent="0" algn="l">
              <a:buNone/>
              <a:defRPr sz="2000" cap="all" spc="0" baseline="0">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Sub-headline</a:t>
            </a:r>
            <a:endParaRPr lang="en-GB" dirty="0"/>
          </a:p>
        </p:txBody>
      </p:sp>
      <p:sp>
        <p:nvSpPr>
          <p:cNvPr id="43" name="Text Placeholder 9">
            <a:extLst>
              <a:ext uri="{FF2B5EF4-FFF2-40B4-BE49-F238E27FC236}">
                <a16:creationId xmlns:a16="http://schemas.microsoft.com/office/drawing/2014/main" id="{35FFFAEC-F87A-EB4A-8FFB-0BDF6512F9B8}"/>
              </a:ext>
            </a:extLst>
          </p:cNvPr>
          <p:cNvSpPr>
            <a:spLocks noGrp="1"/>
          </p:cNvSpPr>
          <p:nvPr>
            <p:ph type="body" sz="quarter" idx="43"/>
          </p:nvPr>
        </p:nvSpPr>
        <p:spPr>
          <a:xfrm>
            <a:off x="8262000" y="2087558"/>
            <a:ext cx="3600000" cy="4041779"/>
          </a:xfrm>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Text Placeholder 2">
            <a:extLst>
              <a:ext uri="{FF2B5EF4-FFF2-40B4-BE49-F238E27FC236}">
                <a16:creationId xmlns:a16="http://schemas.microsoft.com/office/drawing/2014/main" id="{4D97A006-6A0E-0243-9EB2-4DE0CD9278FF}"/>
              </a:ext>
            </a:extLst>
          </p:cNvPr>
          <p:cNvSpPr>
            <a:spLocks noGrp="1"/>
          </p:cNvSpPr>
          <p:nvPr>
            <p:ph type="body" idx="44" hasCustomPrompt="1"/>
          </p:nvPr>
        </p:nvSpPr>
        <p:spPr>
          <a:xfrm>
            <a:off x="8262000" y="1472400"/>
            <a:ext cx="3600000" cy="431810"/>
          </a:xfrm>
          <a:prstGeom prst="rect">
            <a:avLst/>
          </a:prstGeom>
          <a:solidFill>
            <a:schemeClr val="bg1"/>
          </a:solidFill>
        </p:spPr>
        <p:txBody>
          <a:bodyPr lIns="0" anchor="ctr">
            <a:noAutofit/>
          </a:bodyPr>
          <a:lstStyle>
            <a:lvl1pPr marL="0" indent="0" algn="l">
              <a:buNone/>
              <a:defRPr sz="2000" cap="all" spc="0" baseline="0">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Sub-headline</a:t>
            </a:r>
            <a:endParaRPr lang="en-GB" dirty="0"/>
          </a:p>
        </p:txBody>
      </p:sp>
      <p:grpSp>
        <p:nvGrpSpPr>
          <p:cNvPr id="15" name="Group 14">
            <a:extLst>
              <a:ext uri="{FF2B5EF4-FFF2-40B4-BE49-F238E27FC236}">
                <a16:creationId xmlns:a16="http://schemas.microsoft.com/office/drawing/2014/main" id="{C8047306-3F5C-4B2B-B79E-56C094279F8B}"/>
              </a:ext>
            </a:extLst>
          </p:cNvPr>
          <p:cNvGrpSpPr/>
          <p:nvPr userDrawn="1"/>
        </p:nvGrpSpPr>
        <p:grpSpPr>
          <a:xfrm>
            <a:off x="11454056" y="6354160"/>
            <a:ext cx="369644" cy="226799"/>
            <a:chOff x="10171675" y="6328233"/>
            <a:chExt cx="731163" cy="454938"/>
          </a:xfrm>
        </p:grpSpPr>
        <p:sp>
          <p:nvSpPr>
            <p:cNvPr id="16" name="Freeform: Shape 15">
              <a:extLst>
                <a:ext uri="{FF2B5EF4-FFF2-40B4-BE49-F238E27FC236}">
                  <a16:creationId xmlns:a16="http://schemas.microsoft.com/office/drawing/2014/main" id="{CBBD682A-6F68-4B1E-B5A8-94A511A54CC4}"/>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7" name="Freeform: Shape 16">
              <a:extLst>
                <a:ext uri="{FF2B5EF4-FFF2-40B4-BE49-F238E27FC236}">
                  <a16:creationId xmlns:a16="http://schemas.microsoft.com/office/drawing/2014/main" id="{82268EBB-57E0-4E84-AFAE-9BCA3987B05B}"/>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8" name="Group 17">
              <a:extLst>
                <a:ext uri="{FF2B5EF4-FFF2-40B4-BE49-F238E27FC236}">
                  <a16:creationId xmlns:a16="http://schemas.microsoft.com/office/drawing/2014/main" id="{82245153-CBCA-4E52-A7C2-A2C9196572EC}"/>
                </a:ext>
              </a:extLst>
            </p:cNvPr>
            <p:cNvGrpSpPr/>
            <p:nvPr userDrawn="1"/>
          </p:nvGrpSpPr>
          <p:grpSpPr>
            <a:xfrm>
              <a:off x="10499754" y="6374995"/>
              <a:ext cx="74948" cy="362489"/>
              <a:chOff x="11458342" y="5807359"/>
              <a:chExt cx="74948" cy="362489"/>
            </a:xfrm>
          </p:grpSpPr>
          <p:sp>
            <p:nvSpPr>
              <p:cNvPr id="19" name="Freeform: Shape 18">
                <a:extLst>
                  <a:ext uri="{FF2B5EF4-FFF2-40B4-BE49-F238E27FC236}">
                    <a16:creationId xmlns:a16="http://schemas.microsoft.com/office/drawing/2014/main" id="{33CDC918-7961-4E0B-8D6A-3336E06F2CCB}"/>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3648913A-2015-4617-A2E4-D9B3DDBBD5E8}"/>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5FFF1B50-FE7C-48CA-B6E1-CE16173CB6FD}"/>
              </a:ext>
            </a:extLst>
          </p:cNvPr>
          <p:cNvSpPr>
            <a:spLocks noGrp="1"/>
          </p:cNvSpPr>
          <p:nvPr>
            <p:ph type="sldNum" sz="quarter" idx="45"/>
          </p:nvPr>
        </p:nvSpPr>
        <p:spPr/>
        <p:txBody>
          <a:bodyPr/>
          <a:lstStyle/>
          <a:p>
            <a:fld id="{4A2DC1BA-163F-3043-A1E4-C549CF365773}" type="slidenum">
              <a:rPr lang="en-US" smtClean="0"/>
              <a:pPr/>
              <a:t>‹#›</a:t>
            </a:fld>
            <a:endParaRPr lang="en-US" dirty="0"/>
          </a:p>
        </p:txBody>
      </p:sp>
      <p:cxnSp>
        <p:nvCxnSpPr>
          <p:cNvPr id="23" name="Straight Connector 22">
            <a:extLst>
              <a:ext uri="{FF2B5EF4-FFF2-40B4-BE49-F238E27FC236}">
                <a16:creationId xmlns:a16="http://schemas.microsoft.com/office/drawing/2014/main" id="{00B4E063-CCEF-4620-BF37-A0CED82AB1C1}"/>
              </a:ext>
            </a:extLst>
          </p:cNvPr>
          <p:cNvCxnSpPr>
            <a:cxnSpLocks/>
          </p:cNvCxnSpPr>
          <p:nvPr userDrawn="1"/>
        </p:nvCxnSpPr>
        <p:spPr>
          <a:xfrm>
            <a:off x="342000" y="1270800"/>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itle 2">
            <a:extLst>
              <a:ext uri="{FF2B5EF4-FFF2-40B4-BE49-F238E27FC236}">
                <a16:creationId xmlns:a16="http://schemas.microsoft.com/office/drawing/2014/main" id="{9D4D24F5-3149-47A4-8990-6BDC55CF14CF}"/>
              </a:ext>
            </a:extLst>
          </p:cNvPr>
          <p:cNvSpPr>
            <a:spLocks noGrp="1"/>
          </p:cNvSpPr>
          <p:nvPr>
            <p:ph type="title" hasCustomPrompt="1"/>
          </p:nvPr>
        </p:nvSpPr>
        <p:spPr>
          <a:xfrm>
            <a:off x="342000" y="651600"/>
            <a:ext cx="11520000" cy="638175"/>
          </a:xfrm>
        </p:spPr>
        <p:txBody>
          <a:bodyPr/>
          <a:lstStyle>
            <a:lvl1pPr>
              <a:defRPr/>
            </a:lvl1pPr>
          </a:lstStyle>
          <a:p>
            <a:r>
              <a:rPr lang="en-US" dirty="0"/>
              <a:t>Headline</a:t>
            </a:r>
            <a:endParaRPr lang="en-AU" dirty="0"/>
          </a:p>
        </p:txBody>
      </p:sp>
      <p:sp>
        <p:nvSpPr>
          <p:cNvPr id="25" name="Text Placeholder 2">
            <a:extLst>
              <a:ext uri="{FF2B5EF4-FFF2-40B4-BE49-F238E27FC236}">
                <a16:creationId xmlns:a16="http://schemas.microsoft.com/office/drawing/2014/main" id="{9DB285C9-F478-42B7-90FE-20E4C2EEE4D0}"/>
              </a:ext>
            </a:extLst>
          </p:cNvPr>
          <p:cNvSpPr>
            <a:spLocks noGrp="1"/>
          </p:cNvSpPr>
          <p:nvPr>
            <p:ph type="body" idx="37" hasCustomPrompt="1"/>
          </p:nvPr>
        </p:nvSpPr>
        <p:spPr>
          <a:xfrm>
            <a:off x="342000" y="302400"/>
            <a:ext cx="11520000"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Tree>
    <p:extLst>
      <p:ext uri="{BB962C8B-B14F-4D97-AF65-F5344CB8AC3E}">
        <p14:creationId xmlns:p14="http://schemas.microsoft.com/office/powerpoint/2010/main" val="3789846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_1 Wood">
    <p:bg>
      <p:bgPr>
        <a:solidFill>
          <a:schemeClr val="accent6"/>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3F0C5FF-F6E6-4F9F-832C-33C214AE0DA0}"/>
              </a:ext>
            </a:extLst>
          </p:cNvPr>
          <p:cNvSpPr/>
          <p:nvPr userDrawn="1"/>
        </p:nvSpPr>
        <p:spPr>
          <a:xfrm>
            <a:off x="0" y="4967417"/>
            <a:ext cx="12192000" cy="189071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itle 2">
            <a:extLst>
              <a:ext uri="{FF2B5EF4-FFF2-40B4-BE49-F238E27FC236}">
                <a16:creationId xmlns:a16="http://schemas.microsoft.com/office/drawing/2014/main" id="{D3CD5F46-05FC-4416-901F-D27B19DD7CC7}"/>
              </a:ext>
            </a:extLst>
          </p:cNvPr>
          <p:cNvSpPr>
            <a:spLocks noGrp="1"/>
          </p:cNvSpPr>
          <p:nvPr>
            <p:ph type="title" hasCustomPrompt="1"/>
          </p:nvPr>
        </p:nvSpPr>
        <p:spPr>
          <a:xfrm>
            <a:off x="341999" y="1116603"/>
            <a:ext cx="11520000" cy="2506817"/>
          </a:xfrm>
        </p:spPr>
        <p:txBody>
          <a:bodyPr anchor="ctr" anchorCtr="0">
            <a:noAutofit/>
          </a:bodyPr>
          <a:lstStyle>
            <a:lvl1pPr>
              <a:defRPr sz="5000" baseline="0">
                <a:solidFill>
                  <a:schemeClr val="bg1"/>
                </a:solidFill>
                <a:latin typeface="+mj-lt"/>
              </a:defRPr>
            </a:lvl1pPr>
          </a:lstStyle>
          <a:p>
            <a:r>
              <a:rPr lang="en-GB" altLang="ko-KR" dirty="0"/>
              <a:t>Headline goes here</a:t>
            </a:r>
            <a:endParaRPr lang="en-US" dirty="0"/>
          </a:p>
        </p:txBody>
      </p:sp>
      <p:sp>
        <p:nvSpPr>
          <p:cNvPr id="13" name="Text Placeholder 50">
            <a:extLst>
              <a:ext uri="{FF2B5EF4-FFF2-40B4-BE49-F238E27FC236}">
                <a16:creationId xmlns:a16="http://schemas.microsoft.com/office/drawing/2014/main" id="{D8B1983D-E34C-4F53-BCAF-167AAD3477E0}"/>
              </a:ext>
            </a:extLst>
          </p:cNvPr>
          <p:cNvSpPr>
            <a:spLocks noGrp="1"/>
          </p:cNvSpPr>
          <p:nvPr>
            <p:ph type="body" sz="quarter" idx="14" hasCustomPrompt="1"/>
          </p:nvPr>
        </p:nvSpPr>
        <p:spPr>
          <a:xfrm>
            <a:off x="342000" y="3880678"/>
            <a:ext cx="11520000" cy="244913"/>
          </a:xfrm>
          <a:prstGeom prst="rect">
            <a:avLst/>
          </a:prstGeom>
        </p:spPr>
        <p:txBody>
          <a:bodyPr>
            <a:noAutofit/>
          </a:bodyPr>
          <a:lstStyle>
            <a:lvl1pPr marL="0" indent="0" algn="l">
              <a:buNone/>
              <a:defRPr sz="2000" cap="all" baseline="0">
                <a:solidFill>
                  <a:schemeClr val="bg1"/>
                </a:solidFill>
                <a:latin typeface="+mj-lt"/>
              </a:defRPr>
            </a:lvl1pPr>
          </a:lstStyle>
          <a:p>
            <a:pPr lvl="0"/>
            <a:r>
              <a:rPr lang="en-US" dirty="0" err="1"/>
              <a:t>PresentEr</a:t>
            </a:r>
            <a:endParaRPr lang="en-US" dirty="0"/>
          </a:p>
        </p:txBody>
      </p:sp>
      <p:sp>
        <p:nvSpPr>
          <p:cNvPr id="14" name="Text Placeholder 3">
            <a:extLst>
              <a:ext uri="{FF2B5EF4-FFF2-40B4-BE49-F238E27FC236}">
                <a16:creationId xmlns:a16="http://schemas.microsoft.com/office/drawing/2014/main" id="{6D86995F-677B-4C9A-95F3-AA13073815DB}"/>
              </a:ext>
            </a:extLst>
          </p:cNvPr>
          <p:cNvSpPr>
            <a:spLocks noGrp="1"/>
          </p:cNvSpPr>
          <p:nvPr>
            <p:ph type="body" sz="half" idx="2" hasCustomPrompt="1"/>
          </p:nvPr>
        </p:nvSpPr>
        <p:spPr>
          <a:xfrm>
            <a:off x="342000" y="706265"/>
            <a:ext cx="11520000" cy="277000"/>
          </a:xfrm>
        </p:spPr>
        <p:txBody>
          <a:bodyPr wrap="square" anchor="ctr">
            <a:noAutofit/>
          </a:bodyPr>
          <a:lstStyle>
            <a:lvl1pPr>
              <a:defRPr sz="2000" cap="all" baseline="0">
                <a:solidFill>
                  <a:schemeClr val="bg1"/>
                </a:solidFill>
                <a:latin typeface="+mj-lt"/>
              </a:defRPr>
            </a:lvl1pPr>
          </a:lstStyle>
          <a:p>
            <a:pPr lvl="0"/>
            <a:r>
              <a:rPr lang="en-GB" dirty="0"/>
              <a:t>Date 2022 | Location</a:t>
            </a:r>
          </a:p>
        </p:txBody>
      </p:sp>
      <p:cxnSp>
        <p:nvCxnSpPr>
          <p:cNvPr id="16" name="Straight Connector 15">
            <a:extLst>
              <a:ext uri="{FF2B5EF4-FFF2-40B4-BE49-F238E27FC236}">
                <a16:creationId xmlns:a16="http://schemas.microsoft.com/office/drawing/2014/main" id="{77F9A841-E141-4EF8-B26D-83C8AA900124}"/>
              </a:ext>
            </a:extLst>
          </p:cNvPr>
          <p:cNvCxnSpPr>
            <a:cxnSpLocks/>
          </p:cNvCxnSpPr>
          <p:nvPr userDrawn="1"/>
        </p:nvCxnSpPr>
        <p:spPr>
          <a:xfrm>
            <a:off x="341999" y="1100186"/>
            <a:ext cx="115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7DDA10-F0E5-4703-80B6-BD3F31F4C350}"/>
              </a:ext>
            </a:extLst>
          </p:cNvPr>
          <p:cNvCxnSpPr>
            <a:cxnSpLocks/>
          </p:cNvCxnSpPr>
          <p:nvPr userDrawn="1"/>
        </p:nvCxnSpPr>
        <p:spPr>
          <a:xfrm>
            <a:off x="341999" y="3633715"/>
            <a:ext cx="115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8353BF72-FB57-4109-824D-F7E943EA2BE5}"/>
              </a:ext>
            </a:extLst>
          </p:cNvPr>
          <p:cNvGrpSpPr/>
          <p:nvPr userDrawn="1"/>
        </p:nvGrpSpPr>
        <p:grpSpPr>
          <a:xfrm>
            <a:off x="10430647" y="5978256"/>
            <a:ext cx="1404000" cy="612000"/>
            <a:chOff x="8946498" y="5965993"/>
            <a:chExt cx="1415115" cy="615782"/>
          </a:xfrm>
          <a:solidFill>
            <a:schemeClr val="bg1"/>
          </a:solidFill>
        </p:grpSpPr>
        <p:grpSp>
          <p:nvGrpSpPr>
            <p:cNvPr id="22" name="Group 21">
              <a:extLst>
                <a:ext uri="{FF2B5EF4-FFF2-40B4-BE49-F238E27FC236}">
                  <a16:creationId xmlns:a16="http://schemas.microsoft.com/office/drawing/2014/main" id="{4A3C843E-1EF2-4A43-BFFD-D75B2D1AB948}"/>
                </a:ext>
              </a:extLst>
            </p:cNvPr>
            <p:cNvGrpSpPr/>
            <p:nvPr userDrawn="1"/>
          </p:nvGrpSpPr>
          <p:grpSpPr>
            <a:xfrm>
              <a:off x="9903814" y="5966170"/>
              <a:ext cx="286309" cy="176243"/>
              <a:chOff x="10171675" y="6328233"/>
              <a:chExt cx="731163" cy="454938"/>
            </a:xfrm>
            <a:grpFill/>
          </p:grpSpPr>
          <p:sp>
            <p:nvSpPr>
              <p:cNvPr id="48" name="Freeform: Shape 47">
                <a:extLst>
                  <a:ext uri="{FF2B5EF4-FFF2-40B4-BE49-F238E27FC236}">
                    <a16:creationId xmlns:a16="http://schemas.microsoft.com/office/drawing/2014/main" id="{5FF2E439-B711-4FD9-8E80-EA680A0F120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9" name="Freeform: Shape 48">
                <a:extLst>
                  <a:ext uri="{FF2B5EF4-FFF2-40B4-BE49-F238E27FC236}">
                    <a16:creationId xmlns:a16="http://schemas.microsoft.com/office/drawing/2014/main" id="{819B1B0D-362A-4BA3-8490-67A65B7D3833}"/>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50" name="Group 49">
                <a:extLst>
                  <a:ext uri="{FF2B5EF4-FFF2-40B4-BE49-F238E27FC236}">
                    <a16:creationId xmlns:a16="http://schemas.microsoft.com/office/drawing/2014/main" id="{A0B61615-4F04-4433-91E3-3E6693FDE6DB}"/>
                  </a:ext>
                </a:extLst>
              </p:cNvPr>
              <p:cNvGrpSpPr/>
              <p:nvPr userDrawn="1"/>
            </p:nvGrpSpPr>
            <p:grpSpPr>
              <a:xfrm>
                <a:off x="10499754" y="6374995"/>
                <a:ext cx="74948" cy="362489"/>
                <a:chOff x="11458342" y="5807359"/>
                <a:chExt cx="74948" cy="362489"/>
              </a:xfrm>
              <a:grpFill/>
            </p:grpSpPr>
            <p:sp>
              <p:nvSpPr>
                <p:cNvPr id="51" name="Freeform: Shape 50">
                  <a:extLst>
                    <a:ext uri="{FF2B5EF4-FFF2-40B4-BE49-F238E27FC236}">
                      <a16:creationId xmlns:a16="http://schemas.microsoft.com/office/drawing/2014/main" id="{2D4F46D9-AB48-46C6-8842-5588DA7BC9A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1949761C-BD54-4774-B85A-2B95B376D5EF}"/>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grpSp>
          <p:nvGrpSpPr>
            <p:cNvPr id="23" name="Graphic 7">
              <a:extLst>
                <a:ext uri="{FF2B5EF4-FFF2-40B4-BE49-F238E27FC236}">
                  <a16:creationId xmlns:a16="http://schemas.microsoft.com/office/drawing/2014/main" id="{F6E48C65-C651-46FA-A467-5542370810F0}"/>
                </a:ext>
              </a:extLst>
            </p:cNvPr>
            <p:cNvGrpSpPr/>
            <p:nvPr userDrawn="1"/>
          </p:nvGrpSpPr>
          <p:grpSpPr>
            <a:xfrm>
              <a:off x="8946498" y="5965993"/>
              <a:ext cx="1415115" cy="615782"/>
              <a:chOff x="10413874" y="5284380"/>
              <a:chExt cx="1404005" cy="610947"/>
            </a:xfrm>
            <a:grpFill/>
          </p:grpSpPr>
          <p:sp>
            <p:nvSpPr>
              <p:cNvPr id="24" name="Freeform: Shape 23">
                <a:extLst>
                  <a:ext uri="{FF2B5EF4-FFF2-40B4-BE49-F238E27FC236}">
                    <a16:creationId xmlns:a16="http://schemas.microsoft.com/office/drawing/2014/main" id="{ECD12E1E-9D12-4FD6-950F-E869E72F5EA5}"/>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E1885112-E331-4AD2-BFA4-53A57773AC4B}"/>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9EA14763-4AA4-4BAC-82D4-B18DADE2354B}"/>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41DAFB6B-D0E9-4A75-851B-78FB83EB0F9A}"/>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24AD02F2-810D-4124-BA32-EE95DFB9B75B}"/>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B449C4A5-CC4B-40F2-BCF6-B57EF01F4F73}"/>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FAD9F1F8-776E-4D12-8889-2ADAE3225424}"/>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997AC83A-C389-45C0-ADDC-4A54B6B1153D}"/>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0F981CA0-18C1-42F6-8833-48E5481245F6}"/>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A3386966-0D07-4F49-ACD3-FEB9F897198A}"/>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E8274CE8-695B-4D02-B4F5-B2480428FDC1}"/>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E1D17C4E-CCFA-44D8-B1F2-D1DAEE89C6D5}"/>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AA5C3F27-6F40-445C-8B8B-708E9E1444E8}"/>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D7671BC6-2B2F-4B2E-84E5-69C28CD81849}"/>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9E8AA548-AF8E-4B86-B745-85EA634C477A}"/>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a:p>
            </p:txBody>
          </p:sp>
          <p:sp>
            <p:nvSpPr>
              <p:cNvPr id="44" name="Freeform: Shape 43">
                <a:extLst>
                  <a:ext uri="{FF2B5EF4-FFF2-40B4-BE49-F238E27FC236}">
                    <a16:creationId xmlns:a16="http://schemas.microsoft.com/office/drawing/2014/main" id="{7A5248A1-8269-4E80-AA4C-43B7E84AF68B}"/>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a:p>
            </p:txBody>
          </p:sp>
          <p:sp>
            <p:nvSpPr>
              <p:cNvPr id="45" name="Freeform: Shape 44">
                <a:extLst>
                  <a:ext uri="{FF2B5EF4-FFF2-40B4-BE49-F238E27FC236}">
                    <a16:creationId xmlns:a16="http://schemas.microsoft.com/office/drawing/2014/main" id="{4AEEEE88-6FE9-4752-AD37-6D7808BF2348}"/>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a:p>
            </p:txBody>
          </p:sp>
          <p:sp>
            <p:nvSpPr>
              <p:cNvPr id="46" name="Freeform: Shape 45">
                <a:extLst>
                  <a:ext uri="{FF2B5EF4-FFF2-40B4-BE49-F238E27FC236}">
                    <a16:creationId xmlns:a16="http://schemas.microsoft.com/office/drawing/2014/main" id="{6989B1BF-DD53-42DF-AD76-5F5E50D3FEBE}"/>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a:p>
            </p:txBody>
          </p:sp>
          <p:sp>
            <p:nvSpPr>
              <p:cNvPr id="47" name="Freeform: Shape 46">
                <a:extLst>
                  <a:ext uri="{FF2B5EF4-FFF2-40B4-BE49-F238E27FC236}">
                    <a16:creationId xmlns:a16="http://schemas.microsoft.com/office/drawing/2014/main" id="{AFA418F1-F06C-4DC4-9AAF-C05E5FC24E3F}"/>
                  </a:ext>
                </a:extLst>
              </p:cNvPr>
              <p:cNvSpPr/>
              <p:nvPr/>
            </p:nvSpPr>
            <p:spPr>
              <a:xfrm>
                <a:off x="10417494" y="5703875"/>
                <a:ext cx="1396745" cy="191452"/>
              </a:xfrm>
              <a:custGeom>
                <a:avLst/>
                <a:gdLst>
                  <a:gd name="connsiteX0" fmla="*/ 1249105 w 1396745"/>
                  <a:gd name="connsiteY0" fmla="*/ 73244 h 191452"/>
                  <a:gd name="connsiteX1" fmla="*/ 1277680 w 1396745"/>
                  <a:gd name="connsiteY1" fmla="*/ 73244 h 191452"/>
                  <a:gd name="connsiteX2" fmla="*/ 1277680 w 1396745"/>
                  <a:gd name="connsiteY2" fmla="*/ 112583 h 191452"/>
                  <a:gd name="connsiteX3" fmla="*/ 1249105 w 1396745"/>
                  <a:gd name="connsiteY3" fmla="*/ 112583 h 191452"/>
                  <a:gd name="connsiteX4" fmla="*/ 1391980 w 1396745"/>
                  <a:gd name="connsiteY4" fmla="*/ 26762 h 191452"/>
                  <a:gd name="connsiteX5" fmla="*/ 1383979 w 1396745"/>
                  <a:gd name="connsiteY5" fmla="*/ 9903 h 191452"/>
                  <a:gd name="connsiteX6" fmla="*/ 1347117 w 1396745"/>
                  <a:gd name="connsiteY6" fmla="*/ 18285 h 191452"/>
                  <a:gd name="connsiteX7" fmla="*/ 1311779 w 1396745"/>
                  <a:gd name="connsiteY7" fmla="*/ 21143 h 191452"/>
                  <a:gd name="connsiteX8" fmla="*/ 1312541 w 1396745"/>
                  <a:gd name="connsiteY8" fmla="*/ 68768 h 191452"/>
                  <a:gd name="connsiteX9" fmla="*/ 1310541 w 1396745"/>
                  <a:gd name="connsiteY9" fmla="*/ 110868 h 191452"/>
                  <a:gd name="connsiteX10" fmla="*/ 1301016 w 1396745"/>
                  <a:gd name="connsiteY10" fmla="*/ 148968 h 191452"/>
                  <a:gd name="connsiteX11" fmla="*/ 1279394 w 1396745"/>
                  <a:gd name="connsiteY11" fmla="*/ 179067 h 191452"/>
                  <a:gd name="connsiteX12" fmla="*/ 1293015 w 1396745"/>
                  <a:gd name="connsiteY12" fmla="*/ 188592 h 191452"/>
                  <a:gd name="connsiteX13" fmla="*/ 1309874 w 1396745"/>
                  <a:gd name="connsiteY13" fmla="*/ 164589 h 191452"/>
                  <a:gd name="connsiteX14" fmla="*/ 1320542 w 1396745"/>
                  <a:gd name="connsiteY14" fmla="*/ 134300 h 191452"/>
                  <a:gd name="connsiteX15" fmla="*/ 1326924 w 1396745"/>
                  <a:gd name="connsiteY15" fmla="*/ 84103 h 191452"/>
                  <a:gd name="connsiteX16" fmla="*/ 1356642 w 1396745"/>
                  <a:gd name="connsiteY16" fmla="*/ 84103 h 191452"/>
                  <a:gd name="connsiteX17" fmla="*/ 1356642 w 1396745"/>
                  <a:gd name="connsiteY17" fmla="*/ 155540 h 191452"/>
                  <a:gd name="connsiteX18" fmla="*/ 1355785 w 1396745"/>
                  <a:gd name="connsiteY18" fmla="*/ 184115 h 191452"/>
                  <a:gd name="connsiteX19" fmla="*/ 1372644 w 1396745"/>
                  <a:gd name="connsiteY19" fmla="*/ 184115 h 191452"/>
                  <a:gd name="connsiteX20" fmla="*/ 1371882 w 1396745"/>
                  <a:gd name="connsiteY20" fmla="*/ 155540 h 191452"/>
                  <a:gd name="connsiteX21" fmla="*/ 1371882 w 1396745"/>
                  <a:gd name="connsiteY21" fmla="*/ 84103 h 191452"/>
                  <a:gd name="connsiteX22" fmla="*/ 1396742 w 1396745"/>
                  <a:gd name="connsiteY22" fmla="*/ 84960 h 191452"/>
                  <a:gd name="connsiteX23" fmla="*/ 1396742 w 1396745"/>
                  <a:gd name="connsiteY23" fmla="*/ 70863 h 191452"/>
                  <a:gd name="connsiteX24" fmla="*/ 1372644 w 1396745"/>
                  <a:gd name="connsiteY24" fmla="*/ 71720 h 191452"/>
                  <a:gd name="connsiteX25" fmla="*/ 1326924 w 1396745"/>
                  <a:gd name="connsiteY25" fmla="*/ 71720 h 191452"/>
                  <a:gd name="connsiteX26" fmla="*/ 1326924 w 1396745"/>
                  <a:gd name="connsiteY26" fmla="*/ 33620 h 191452"/>
                  <a:gd name="connsiteX27" fmla="*/ 1365024 w 1396745"/>
                  <a:gd name="connsiteY27" fmla="*/ 30001 h 191452"/>
                  <a:gd name="connsiteX28" fmla="*/ 1391504 w 1396745"/>
                  <a:gd name="connsiteY28" fmla="*/ 27239 h 191452"/>
                  <a:gd name="connsiteX29" fmla="*/ 1298444 w 1396745"/>
                  <a:gd name="connsiteY29" fmla="*/ 26381 h 191452"/>
                  <a:gd name="connsiteX30" fmla="*/ 1289681 w 1396745"/>
                  <a:gd name="connsiteY30" fmla="*/ 10379 h 191452"/>
                  <a:gd name="connsiteX31" fmla="*/ 1232531 w 1396745"/>
                  <a:gd name="connsiteY31" fmla="*/ 22381 h 191452"/>
                  <a:gd name="connsiteX32" fmla="*/ 1233293 w 1396745"/>
                  <a:gd name="connsiteY32" fmla="*/ 83341 h 191452"/>
                  <a:gd name="connsiteX33" fmla="*/ 1230436 w 1396745"/>
                  <a:gd name="connsiteY33" fmla="*/ 135538 h 191452"/>
                  <a:gd name="connsiteX34" fmla="*/ 1214815 w 1396745"/>
                  <a:gd name="connsiteY34" fmla="*/ 178019 h 191452"/>
                  <a:gd name="connsiteX35" fmla="*/ 1229293 w 1396745"/>
                  <a:gd name="connsiteY35" fmla="*/ 186116 h 191452"/>
                  <a:gd name="connsiteX36" fmla="*/ 1242152 w 1396745"/>
                  <a:gd name="connsiteY36" fmla="*/ 155636 h 191452"/>
                  <a:gd name="connsiteX37" fmla="*/ 1247771 w 1396745"/>
                  <a:gd name="connsiteY37" fmla="*/ 127061 h 191452"/>
                  <a:gd name="connsiteX38" fmla="*/ 1291872 w 1396745"/>
                  <a:gd name="connsiteY38" fmla="*/ 127061 h 191452"/>
                  <a:gd name="connsiteX39" fmla="*/ 1291015 w 1396745"/>
                  <a:gd name="connsiteY39" fmla="*/ 98486 h 191452"/>
                  <a:gd name="connsiteX40" fmla="*/ 1291872 w 1396745"/>
                  <a:gd name="connsiteY40" fmla="*/ 61624 h 191452"/>
                  <a:gd name="connsiteX41" fmla="*/ 1248533 w 1396745"/>
                  <a:gd name="connsiteY41" fmla="*/ 61624 h 191452"/>
                  <a:gd name="connsiteX42" fmla="*/ 1248533 w 1396745"/>
                  <a:gd name="connsiteY42" fmla="*/ 33049 h 191452"/>
                  <a:gd name="connsiteX43" fmla="*/ 1298254 w 1396745"/>
                  <a:gd name="connsiteY43" fmla="*/ 26572 h 191452"/>
                  <a:gd name="connsiteX44" fmla="*/ 1111183 w 1396745"/>
                  <a:gd name="connsiteY44" fmla="*/ 65910 h 191452"/>
                  <a:gd name="connsiteX45" fmla="*/ 1082608 w 1396745"/>
                  <a:gd name="connsiteY45" fmla="*/ 35430 h 191452"/>
                  <a:gd name="connsiteX46" fmla="*/ 1142806 w 1396745"/>
                  <a:gd name="connsiteY46" fmla="*/ 35430 h 191452"/>
                  <a:gd name="connsiteX47" fmla="*/ 1111469 w 1396745"/>
                  <a:gd name="connsiteY47" fmla="*/ 65910 h 191452"/>
                  <a:gd name="connsiteX48" fmla="*/ 1072226 w 1396745"/>
                  <a:gd name="connsiteY48" fmla="*/ 116488 h 191452"/>
                  <a:gd name="connsiteX49" fmla="*/ 1036126 w 1396745"/>
                  <a:gd name="connsiteY49" fmla="*/ 115631 h 191452"/>
                  <a:gd name="connsiteX50" fmla="*/ 1036126 w 1396745"/>
                  <a:gd name="connsiteY50" fmla="*/ 130109 h 191452"/>
                  <a:gd name="connsiteX51" fmla="*/ 1071368 w 1396745"/>
                  <a:gd name="connsiteY51" fmla="*/ 128489 h 191452"/>
                  <a:gd name="connsiteX52" fmla="*/ 1089847 w 1396745"/>
                  <a:gd name="connsiteY52" fmla="*/ 128489 h 191452"/>
                  <a:gd name="connsiteX53" fmla="*/ 1060129 w 1396745"/>
                  <a:gd name="connsiteY53" fmla="*/ 162970 h 191452"/>
                  <a:gd name="connsiteX54" fmla="*/ 1020028 w 1396745"/>
                  <a:gd name="connsiteY54" fmla="*/ 175067 h 191452"/>
                  <a:gd name="connsiteX55" fmla="*/ 1031554 w 1396745"/>
                  <a:gd name="connsiteY55" fmla="*/ 191450 h 191452"/>
                  <a:gd name="connsiteX56" fmla="*/ 1074893 w 1396745"/>
                  <a:gd name="connsiteY56" fmla="*/ 172400 h 191452"/>
                  <a:gd name="connsiteX57" fmla="*/ 1106611 w 1396745"/>
                  <a:gd name="connsiteY57" fmla="*/ 127442 h 191452"/>
                  <a:gd name="connsiteX58" fmla="*/ 1155569 w 1396745"/>
                  <a:gd name="connsiteY58" fmla="*/ 127442 h 191452"/>
                  <a:gd name="connsiteX59" fmla="*/ 1153093 w 1396745"/>
                  <a:gd name="connsiteY59" fmla="*/ 157922 h 191452"/>
                  <a:gd name="connsiteX60" fmla="*/ 1146711 w 1396745"/>
                  <a:gd name="connsiteY60" fmla="*/ 166780 h 191452"/>
                  <a:gd name="connsiteX61" fmla="*/ 1118136 w 1396745"/>
                  <a:gd name="connsiteY61" fmla="*/ 168399 h 191452"/>
                  <a:gd name="connsiteX62" fmla="*/ 1126137 w 1396745"/>
                  <a:gd name="connsiteY62" fmla="*/ 186020 h 191452"/>
                  <a:gd name="connsiteX63" fmla="*/ 1156617 w 1396745"/>
                  <a:gd name="connsiteY63" fmla="*/ 181258 h 191452"/>
                  <a:gd name="connsiteX64" fmla="*/ 1168333 w 1396745"/>
                  <a:gd name="connsiteY64" fmla="*/ 164399 h 191452"/>
                  <a:gd name="connsiteX65" fmla="*/ 1171095 w 1396745"/>
                  <a:gd name="connsiteY65" fmla="*/ 137443 h 191452"/>
                  <a:gd name="connsiteX66" fmla="*/ 1172714 w 1396745"/>
                  <a:gd name="connsiteY66" fmla="*/ 115440 h 191452"/>
                  <a:gd name="connsiteX67" fmla="*/ 1107754 w 1396745"/>
                  <a:gd name="connsiteY67" fmla="*/ 115440 h 191452"/>
                  <a:gd name="connsiteX68" fmla="*/ 1112993 w 1396745"/>
                  <a:gd name="connsiteY68" fmla="*/ 96200 h 191452"/>
                  <a:gd name="connsiteX69" fmla="*/ 1093943 w 1396745"/>
                  <a:gd name="connsiteY69" fmla="*/ 93818 h 191452"/>
                  <a:gd name="connsiteX70" fmla="*/ 1092323 w 1396745"/>
                  <a:gd name="connsiteY70" fmla="*/ 116297 h 191452"/>
                  <a:gd name="connsiteX71" fmla="*/ 1093943 w 1396745"/>
                  <a:gd name="connsiteY71" fmla="*/ 9903 h 191452"/>
                  <a:gd name="connsiteX72" fmla="*/ 1074893 w 1396745"/>
                  <a:gd name="connsiteY72" fmla="*/ 1045 h 191452"/>
                  <a:gd name="connsiteX73" fmla="*/ 1059653 w 1396745"/>
                  <a:gd name="connsiteY73" fmla="*/ 28763 h 191452"/>
                  <a:gd name="connsiteX74" fmla="*/ 1027268 w 1396745"/>
                  <a:gd name="connsiteY74" fmla="*/ 59624 h 191452"/>
                  <a:gd name="connsiteX75" fmla="*/ 1041650 w 1396745"/>
                  <a:gd name="connsiteY75" fmla="*/ 69149 h 191452"/>
                  <a:gd name="connsiteX76" fmla="*/ 1070225 w 1396745"/>
                  <a:gd name="connsiteY76" fmla="*/ 40574 h 191452"/>
                  <a:gd name="connsiteX77" fmla="*/ 1098800 w 1396745"/>
                  <a:gd name="connsiteY77" fmla="*/ 73530 h 191452"/>
                  <a:gd name="connsiteX78" fmla="*/ 1054700 w 1396745"/>
                  <a:gd name="connsiteY78" fmla="*/ 87151 h 191452"/>
                  <a:gd name="connsiteX79" fmla="*/ 1014599 w 1396745"/>
                  <a:gd name="connsiteY79" fmla="*/ 92009 h 191452"/>
                  <a:gd name="connsiteX80" fmla="*/ 1024124 w 1396745"/>
                  <a:gd name="connsiteY80" fmla="*/ 108773 h 191452"/>
                  <a:gd name="connsiteX81" fmla="*/ 1064987 w 1396745"/>
                  <a:gd name="connsiteY81" fmla="*/ 100010 h 191452"/>
                  <a:gd name="connsiteX82" fmla="*/ 1111564 w 1396745"/>
                  <a:gd name="connsiteY82" fmla="*/ 82293 h 191452"/>
                  <a:gd name="connsiteX83" fmla="*/ 1147664 w 1396745"/>
                  <a:gd name="connsiteY83" fmla="*/ 97628 h 191452"/>
                  <a:gd name="connsiteX84" fmla="*/ 1191764 w 1396745"/>
                  <a:gd name="connsiteY84" fmla="*/ 105629 h 191452"/>
                  <a:gd name="connsiteX85" fmla="*/ 1200623 w 1396745"/>
                  <a:gd name="connsiteY85" fmla="*/ 88770 h 191452"/>
                  <a:gd name="connsiteX86" fmla="*/ 1154903 w 1396745"/>
                  <a:gd name="connsiteY86" fmla="*/ 84389 h 191452"/>
                  <a:gd name="connsiteX87" fmla="*/ 1124423 w 1396745"/>
                  <a:gd name="connsiteY87" fmla="*/ 73530 h 191452"/>
                  <a:gd name="connsiteX88" fmla="*/ 1153664 w 1396745"/>
                  <a:gd name="connsiteY88" fmla="*/ 47813 h 191452"/>
                  <a:gd name="connsiteX89" fmla="*/ 1172714 w 1396745"/>
                  <a:gd name="connsiteY89" fmla="*/ 22190 h 191452"/>
                  <a:gd name="connsiteX90" fmla="*/ 1083656 w 1396745"/>
                  <a:gd name="connsiteY90" fmla="*/ 22190 h 191452"/>
                  <a:gd name="connsiteX91" fmla="*/ 1093943 w 1396745"/>
                  <a:gd name="connsiteY91" fmla="*/ 9903 h 191452"/>
                  <a:gd name="connsiteX92" fmla="*/ 909443 w 1396745"/>
                  <a:gd name="connsiteY92" fmla="*/ 106201 h 191452"/>
                  <a:gd name="connsiteX93" fmla="*/ 952782 w 1396745"/>
                  <a:gd name="connsiteY93" fmla="*/ 106201 h 191452"/>
                  <a:gd name="connsiteX94" fmla="*/ 952782 w 1396745"/>
                  <a:gd name="connsiteY94" fmla="*/ 117440 h 191452"/>
                  <a:gd name="connsiteX95" fmla="*/ 909443 w 1396745"/>
                  <a:gd name="connsiteY95" fmla="*/ 117440 h 191452"/>
                  <a:gd name="connsiteX96" fmla="*/ 909443 w 1396745"/>
                  <a:gd name="connsiteY96" fmla="*/ 130204 h 191452"/>
                  <a:gd name="connsiteX97" fmla="*/ 952782 w 1396745"/>
                  <a:gd name="connsiteY97" fmla="*/ 130204 h 191452"/>
                  <a:gd name="connsiteX98" fmla="*/ 952782 w 1396745"/>
                  <a:gd name="connsiteY98" fmla="*/ 142301 h 191452"/>
                  <a:gd name="connsiteX99" fmla="*/ 909443 w 1396745"/>
                  <a:gd name="connsiteY99" fmla="*/ 142301 h 191452"/>
                  <a:gd name="connsiteX100" fmla="*/ 854103 w 1396745"/>
                  <a:gd name="connsiteY100" fmla="*/ 54004 h 191452"/>
                  <a:gd name="connsiteX101" fmla="*/ 895061 w 1396745"/>
                  <a:gd name="connsiteY101" fmla="*/ 54004 h 191452"/>
                  <a:gd name="connsiteX102" fmla="*/ 895061 w 1396745"/>
                  <a:gd name="connsiteY102" fmla="*/ 70101 h 191452"/>
                  <a:gd name="connsiteX103" fmla="*/ 854103 w 1396745"/>
                  <a:gd name="connsiteY103" fmla="*/ 70101 h 191452"/>
                  <a:gd name="connsiteX104" fmla="*/ 909443 w 1396745"/>
                  <a:gd name="connsiteY104" fmla="*/ 54004 h 191452"/>
                  <a:gd name="connsiteX105" fmla="*/ 951068 w 1396745"/>
                  <a:gd name="connsiteY105" fmla="*/ 54004 h 191452"/>
                  <a:gd name="connsiteX106" fmla="*/ 951068 w 1396745"/>
                  <a:gd name="connsiteY106" fmla="*/ 70101 h 191452"/>
                  <a:gd name="connsiteX107" fmla="*/ 909443 w 1396745"/>
                  <a:gd name="connsiteY107" fmla="*/ 70101 h 191452"/>
                  <a:gd name="connsiteX108" fmla="*/ 968022 w 1396745"/>
                  <a:gd name="connsiteY108" fmla="*/ 117440 h 191452"/>
                  <a:gd name="connsiteX109" fmla="*/ 968879 w 1396745"/>
                  <a:gd name="connsiteY109" fmla="*/ 93342 h 191452"/>
                  <a:gd name="connsiteX110" fmla="*/ 909443 w 1396745"/>
                  <a:gd name="connsiteY110" fmla="*/ 93342 h 191452"/>
                  <a:gd name="connsiteX111" fmla="*/ 909443 w 1396745"/>
                  <a:gd name="connsiteY111" fmla="*/ 82865 h 191452"/>
                  <a:gd name="connsiteX112" fmla="*/ 967260 w 1396745"/>
                  <a:gd name="connsiteY112" fmla="*/ 82865 h 191452"/>
                  <a:gd name="connsiteX113" fmla="*/ 966403 w 1396745"/>
                  <a:gd name="connsiteY113" fmla="*/ 61243 h 191452"/>
                  <a:gd name="connsiteX114" fmla="*/ 967260 w 1396745"/>
                  <a:gd name="connsiteY114" fmla="*/ 41145 h 191452"/>
                  <a:gd name="connsiteX115" fmla="*/ 909443 w 1396745"/>
                  <a:gd name="connsiteY115" fmla="*/ 41145 h 191452"/>
                  <a:gd name="connsiteX116" fmla="*/ 909443 w 1396745"/>
                  <a:gd name="connsiteY116" fmla="*/ 30001 h 191452"/>
                  <a:gd name="connsiteX117" fmla="*/ 964022 w 1396745"/>
                  <a:gd name="connsiteY117" fmla="*/ 30001 h 191452"/>
                  <a:gd name="connsiteX118" fmla="*/ 992597 w 1396745"/>
                  <a:gd name="connsiteY118" fmla="*/ 30763 h 191452"/>
                  <a:gd name="connsiteX119" fmla="*/ 992597 w 1396745"/>
                  <a:gd name="connsiteY119" fmla="*/ 16285 h 191452"/>
                  <a:gd name="connsiteX120" fmla="*/ 964022 w 1396745"/>
                  <a:gd name="connsiteY120" fmla="*/ 17142 h 191452"/>
                  <a:gd name="connsiteX121" fmla="*/ 909443 w 1396745"/>
                  <a:gd name="connsiteY121" fmla="*/ 17142 h 191452"/>
                  <a:gd name="connsiteX122" fmla="*/ 910301 w 1396745"/>
                  <a:gd name="connsiteY122" fmla="*/ 2664 h 191452"/>
                  <a:gd name="connsiteX123" fmla="*/ 893918 w 1396745"/>
                  <a:gd name="connsiteY123" fmla="*/ 2664 h 191452"/>
                  <a:gd name="connsiteX124" fmla="*/ 894775 w 1396745"/>
                  <a:gd name="connsiteY124" fmla="*/ 17142 h 191452"/>
                  <a:gd name="connsiteX125" fmla="*/ 837244 w 1396745"/>
                  <a:gd name="connsiteY125" fmla="*/ 17142 h 191452"/>
                  <a:gd name="connsiteX126" fmla="*/ 814003 w 1396745"/>
                  <a:gd name="connsiteY126" fmla="*/ 16285 h 191452"/>
                  <a:gd name="connsiteX127" fmla="*/ 814003 w 1396745"/>
                  <a:gd name="connsiteY127" fmla="*/ 30763 h 191452"/>
                  <a:gd name="connsiteX128" fmla="*/ 838101 w 1396745"/>
                  <a:gd name="connsiteY128" fmla="*/ 30001 h 191452"/>
                  <a:gd name="connsiteX129" fmla="*/ 895251 w 1396745"/>
                  <a:gd name="connsiteY129" fmla="*/ 30001 h 191452"/>
                  <a:gd name="connsiteX130" fmla="*/ 895251 w 1396745"/>
                  <a:gd name="connsiteY130" fmla="*/ 41145 h 191452"/>
                  <a:gd name="connsiteX131" fmla="*/ 839053 w 1396745"/>
                  <a:gd name="connsiteY131" fmla="*/ 41145 h 191452"/>
                  <a:gd name="connsiteX132" fmla="*/ 839911 w 1396745"/>
                  <a:gd name="connsiteY132" fmla="*/ 61243 h 191452"/>
                  <a:gd name="connsiteX133" fmla="*/ 839053 w 1396745"/>
                  <a:gd name="connsiteY133" fmla="*/ 82865 h 191452"/>
                  <a:gd name="connsiteX134" fmla="*/ 895251 w 1396745"/>
                  <a:gd name="connsiteY134" fmla="*/ 82865 h 191452"/>
                  <a:gd name="connsiteX135" fmla="*/ 895251 w 1396745"/>
                  <a:gd name="connsiteY135" fmla="*/ 93342 h 191452"/>
                  <a:gd name="connsiteX136" fmla="*/ 848483 w 1396745"/>
                  <a:gd name="connsiteY136" fmla="*/ 93342 h 191452"/>
                  <a:gd name="connsiteX137" fmla="*/ 829433 w 1396745"/>
                  <a:gd name="connsiteY137" fmla="*/ 92580 h 191452"/>
                  <a:gd name="connsiteX138" fmla="*/ 829433 w 1396745"/>
                  <a:gd name="connsiteY138" fmla="*/ 106963 h 191452"/>
                  <a:gd name="connsiteX139" fmla="*/ 848483 w 1396745"/>
                  <a:gd name="connsiteY139" fmla="*/ 106201 h 191452"/>
                  <a:gd name="connsiteX140" fmla="*/ 895061 w 1396745"/>
                  <a:gd name="connsiteY140" fmla="*/ 106201 h 191452"/>
                  <a:gd name="connsiteX141" fmla="*/ 895061 w 1396745"/>
                  <a:gd name="connsiteY141" fmla="*/ 117440 h 191452"/>
                  <a:gd name="connsiteX142" fmla="*/ 834863 w 1396745"/>
                  <a:gd name="connsiteY142" fmla="*/ 117440 h 191452"/>
                  <a:gd name="connsiteX143" fmla="*/ 814765 w 1396745"/>
                  <a:gd name="connsiteY143" fmla="*/ 116583 h 191452"/>
                  <a:gd name="connsiteX144" fmla="*/ 814765 w 1396745"/>
                  <a:gd name="connsiteY144" fmla="*/ 131061 h 191452"/>
                  <a:gd name="connsiteX145" fmla="*/ 834863 w 1396745"/>
                  <a:gd name="connsiteY145" fmla="*/ 130204 h 191452"/>
                  <a:gd name="connsiteX146" fmla="*/ 895061 w 1396745"/>
                  <a:gd name="connsiteY146" fmla="*/ 130204 h 191452"/>
                  <a:gd name="connsiteX147" fmla="*/ 895061 w 1396745"/>
                  <a:gd name="connsiteY147" fmla="*/ 142301 h 191452"/>
                  <a:gd name="connsiteX148" fmla="*/ 850103 w 1396745"/>
                  <a:gd name="connsiteY148" fmla="*/ 142301 h 191452"/>
                  <a:gd name="connsiteX149" fmla="*/ 829243 w 1396745"/>
                  <a:gd name="connsiteY149" fmla="*/ 141443 h 191452"/>
                  <a:gd name="connsiteX150" fmla="*/ 829243 w 1396745"/>
                  <a:gd name="connsiteY150" fmla="*/ 155921 h 191452"/>
                  <a:gd name="connsiteX151" fmla="*/ 850103 w 1396745"/>
                  <a:gd name="connsiteY151" fmla="*/ 155159 h 191452"/>
                  <a:gd name="connsiteX152" fmla="*/ 895061 w 1396745"/>
                  <a:gd name="connsiteY152" fmla="*/ 155159 h 191452"/>
                  <a:gd name="connsiteX153" fmla="*/ 895061 w 1396745"/>
                  <a:gd name="connsiteY153" fmla="*/ 165542 h 191452"/>
                  <a:gd name="connsiteX154" fmla="*/ 890203 w 1396745"/>
                  <a:gd name="connsiteY154" fmla="*/ 170399 h 191452"/>
                  <a:gd name="connsiteX155" fmla="*/ 871153 w 1396745"/>
                  <a:gd name="connsiteY155" fmla="*/ 171161 h 191452"/>
                  <a:gd name="connsiteX156" fmla="*/ 879154 w 1396745"/>
                  <a:gd name="connsiteY156" fmla="*/ 188783 h 191452"/>
                  <a:gd name="connsiteX157" fmla="*/ 902871 w 1396745"/>
                  <a:gd name="connsiteY157" fmla="*/ 183163 h 191452"/>
                  <a:gd name="connsiteX158" fmla="*/ 909634 w 1396745"/>
                  <a:gd name="connsiteY158" fmla="*/ 170399 h 191452"/>
                  <a:gd name="connsiteX159" fmla="*/ 909634 w 1396745"/>
                  <a:gd name="connsiteY159" fmla="*/ 155159 h 191452"/>
                  <a:gd name="connsiteX160" fmla="*/ 952972 w 1396745"/>
                  <a:gd name="connsiteY160" fmla="*/ 155159 h 191452"/>
                  <a:gd name="connsiteX161" fmla="*/ 952972 w 1396745"/>
                  <a:gd name="connsiteY161" fmla="*/ 162875 h 191452"/>
                  <a:gd name="connsiteX162" fmla="*/ 969070 w 1396745"/>
                  <a:gd name="connsiteY162" fmla="*/ 162875 h 191452"/>
                  <a:gd name="connsiteX163" fmla="*/ 968213 w 1396745"/>
                  <a:gd name="connsiteY163" fmla="*/ 129918 h 191452"/>
                  <a:gd name="connsiteX164" fmla="*/ 994692 w 1396745"/>
                  <a:gd name="connsiteY164" fmla="*/ 130775 h 191452"/>
                  <a:gd name="connsiteX165" fmla="*/ 994692 w 1396745"/>
                  <a:gd name="connsiteY165" fmla="*/ 116583 h 191452"/>
                  <a:gd name="connsiteX166" fmla="*/ 968213 w 1396745"/>
                  <a:gd name="connsiteY166" fmla="*/ 117440 h 191452"/>
                  <a:gd name="connsiteX167" fmla="*/ 631980 w 1396745"/>
                  <a:gd name="connsiteY167" fmla="*/ 25143 h 191452"/>
                  <a:gd name="connsiteX168" fmla="*/ 614168 w 1396745"/>
                  <a:gd name="connsiteY168" fmla="*/ 25143 h 191452"/>
                  <a:gd name="connsiteX169" fmla="*/ 614930 w 1396745"/>
                  <a:gd name="connsiteY169" fmla="*/ 43622 h 191452"/>
                  <a:gd name="connsiteX170" fmla="*/ 614930 w 1396745"/>
                  <a:gd name="connsiteY170" fmla="*/ 115250 h 191452"/>
                  <a:gd name="connsiteX171" fmla="*/ 614168 w 1396745"/>
                  <a:gd name="connsiteY171" fmla="*/ 141729 h 191452"/>
                  <a:gd name="connsiteX172" fmla="*/ 630932 w 1396745"/>
                  <a:gd name="connsiteY172" fmla="*/ 141729 h 191452"/>
                  <a:gd name="connsiteX173" fmla="*/ 630170 w 1396745"/>
                  <a:gd name="connsiteY173" fmla="*/ 114488 h 191452"/>
                  <a:gd name="connsiteX174" fmla="*/ 630170 w 1396745"/>
                  <a:gd name="connsiteY174" fmla="*/ 44384 h 191452"/>
                  <a:gd name="connsiteX175" fmla="*/ 631790 w 1396745"/>
                  <a:gd name="connsiteY175" fmla="*/ 25334 h 191452"/>
                  <a:gd name="connsiteX176" fmla="*/ 669890 w 1396745"/>
                  <a:gd name="connsiteY176" fmla="*/ 6284 h 191452"/>
                  <a:gd name="connsiteX177" fmla="*/ 651411 w 1396745"/>
                  <a:gd name="connsiteY177" fmla="*/ 3807 h 191452"/>
                  <a:gd name="connsiteX178" fmla="*/ 652173 w 1396745"/>
                  <a:gd name="connsiteY178" fmla="*/ 29525 h 191452"/>
                  <a:gd name="connsiteX179" fmla="*/ 652173 w 1396745"/>
                  <a:gd name="connsiteY179" fmla="*/ 103820 h 191452"/>
                  <a:gd name="connsiteX180" fmla="*/ 644553 w 1396745"/>
                  <a:gd name="connsiteY180" fmla="*/ 141920 h 191452"/>
                  <a:gd name="connsiteX181" fmla="*/ 630170 w 1396745"/>
                  <a:gd name="connsiteY181" fmla="*/ 160970 h 191452"/>
                  <a:gd name="connsiteX182" fmla="*/ 607310 w 1396745"/>
                  <a:gd name="connsiteY182" fmla="*/ 177829 h 191452"/>
                  <a:gd name="connsiteX183" fmla="*/ 622550 w 1396745"/>
                  <a:gd name="connsiteY183" fmla="*/ 189068 h 191452"/>
                  <a:gd name="connsiteX184" fmla="*/ 659031 w 1396745"/>
                  <a:gd name="connsiteY184" fmla="*/ 148968 h 191452"/>
                  <a:gd name="connsiteX185" fmla="*/ 667413 w 1396745"/>
                  <a:gd name="connsiteY185" fmla="*/ 102486 h 191452"/>
                  <a:gd name="connsiteX186" fmla="*/ 667413 w 1396745"/>
                  <a:gd name="connsiteY186" fmla="*/ 30001 h 191452"/>
                  <a:gd name="connsiteX187" fmla="*/ 669890 w 1396745"/>
                  <a:gd name="connsiteY187" fmla="*/ 5903 h 191452"/>
                  <a:gd name="connsiteX188" fmla="*/ 702751 w 1396745"/>
                  <a:gd name="connsiteY188" fmla="*/ 14761 h 191452"/>
                  <a:gd name="connsiteX189" fmla="*/ 681129 w 1396745"/>
                  <a:gd name="connsiteY189" fmla="*/ 13904 h 191452"/>
                  <a:gd name="connsiteX190" fmla="*/ 681129 w 1396745"/>
                  <a:gd name="connsiteY190" fmla="*/ 28382 h 191452"/>
                  <a:gd name="connsiteX191" fmla="*/ 702751 w 1396745"/>
                  <a:gd name="connsiteY191" fmla="*/ 27524 h 191452"/>
                  <a:gd name="connsiteX192" fmla="*/ 728373 w 1396745"/>
                  <a:gd name="connsiteY192" fmla="*/ 27524 h 191452"/>
                  <a:gd name="connsiteX193" fmla="*/ 728373 w 1396745"/>
                  <a:gd name="connsiteY193" fmla="*/ 58100 h 191452"/>
                  <a:gd name="connsiteX194" fmla="*/ 685511 w 1396745"/>
                  <a:gd name="connsiteY194" fmla="*/ 58100 h 191452"/>
                  <a:gd name="connsiteX195" fmla="*/ 686368 w 1396745"/>
                  <a:gd name="connsiteY195" fmla="*/ 83817 h 191452"/>
                  <a:gd name="connsiteX196" fmla="*/ 686368 w 1396745"/>
                  <a:gd name="connsiteY196" fmla="*/ 131442 h 191452"/>
                  <a:gd name="connsiteX197" fmla="*/ 685511 w 1396745"/>
                  <a:gd name="connsiteY197" fmla="*/ 161065 h 191452"/>
                  <a:gd name="connsiteX198" fmla="*/ 701608 w 1396745"/>
                  <a:gd name="connsiteY198" fmla="*/ 161065 h 191452"/>
                  <a:gd name="connsiteX199" fmla="*/ 701608 w 1396745"/>
                  <a:gd name="connsiteY199" fmla="*/ 70863 h 191452"/>
                  <a:gd name="connsiteX200" fmla="*/ 727992 w 1396745"/>
                  <a:gd name="connsiteY200" fmla="*/ 70863 h 191452"/>
                  <a:gd name="connsiteX201" fmla="*/ 727992 w 1396745"/>
                  <a:gd name="connsiteY201" fmla="*/ 155921 h 191452"/>
                  <a:gd name="connsiteX202" fmla="*/ 727230 w 1396745"/>
                  <a:gd name="connsiteY202" fmla="*/ 187163 h 191452"/>
                  <a:gd name="connsiteX203" fmla="*/ 744089 w 1396745"/>
                  <a:gd name="connsiteY203" fmla="*/ 187163 h 191452"/>
                  <a:gd name="connsiteX204" fmla="*/ 743232 w 1396745"/>
                  <a:gd name="connsiteY204" fmla="*/ 156683 h 191452"/>
                  <a:gd name="connsiteX205" fmla="*/ 743232 w 1396745"/>
                  <a:gd name="connsiteY205" fmla="*/ 70958 h 191452"/>
                  <a:gd name="connsiteX206" fmla="*/ 771331 w 1396745"/>
                  <a:gd name="connsiteY206" fmla="*/ 70958 h 191452"/>
                  <a:gd name="connsiteX207" fmla="*/ 771331 w 1396745"/>
                  <a:gd name="connsiteY207" fmla="*/ 134300 h 191452"/>
                  <a:gd name="connsiteX208" fmla="*/ 752947 w 1396745"/>
                  <a:gd name="connsiteY208" fmla="*/ 139919 h 191452"/>
                  <a:gd name="connsiteX209" fmla="*/ 759329 w 1396745"/>
                  <a:gd name="connsiteY209" fmla="*/ 157541 h 191452"/>
                  <a:gd name="connsiteX210" fmla="*/ 778951 w 1396745"/>
                  <a:gd name="connsiteY210" fmla="*/ 152302 h 191452"/>
                  <a:gd name="connsiteX211" fmla="*/ 786571 w 1396745"/>
                  <a:gd name="connsiteY211" fmla="*/ 135824 h 191452"/>
                  <a:gd name="connsiteX212" fmla="*/ 786571 w 1396745"/>
                  <a:gd name="connsiteY212" fmla="*/ 83722 h 191452"/>
                  <a:gd name="connsiteX213" fmla="*/ 787428 w 1396745"/>
                  <a:gd name="connsiteY213" fmla="*/ 58004 h 191452"/>
                  <a:gd name="connsiteX214" fmla="*/ 743232 w 1396745"/>
                  <a:gd name="connsiteY214" fmla="*/ 58004 h 191452"/>
                  <a:gd name="connsiteX215" fmla="*/ 743232 w 1396745"/>
                  <a:gd name="connsiteY215" fmla="*/ 27524 h 191452"/>
                  <a:gd name="connsiteX216" fmla="*/ 770093 w 1396745"/>
                  <a:gd name="connsiteY216" fmla="*/ 27524 h 191452"/>
                  <a:gd name="connsiteX217" fmla="*/ 793334 w 1396745"/>
                  <a:gd name="connsiteY217" fmla="*/ 28382 h 191452"/>
                  <a:gd name="connsiteX218" fmla="*/ 793334 w 1396745"/>
                  <a:gd name="connsiteY218" fmla="*/ 13904 h 191452"/>
                  <a:gd name="connsiteX219" fmla="*/ 770093 w 1396745"/>
                  <a:gd name="connsiteY219" fmla="*/ 14761 h 191452"/>
                  <a:gd name="connsiteX220" fmla="*/ 524919 w 1396745"/>
                  <a:gd name="connsiteY220" fmla="*/ 36383 h 191452"/>
                  <a:gd name="connsiteX221" fmla="*/ 557018 w 1396745"/>
                  <a:gd name="connsiteY221" fmla="*/ 36383 h 191452"/>
                  <a:gd name="connsiteX222" fmla="*/ 557018 w 1396745"/>
                  <a:gd name="connsiteY222" fmla="*/ 55433 h 191452"/>
                  <a:gd name="connsiteX223" fmla="*/ 524919 w 1396745"/>
                  <a:gd name="connsiteY223" fmla="*/ 55433 h 191452"/>
                  <a:gd name="connsiteX224" fmla="*/ 524919 w 1396745"/>
                  <a:gd name="connsiteY224" fmla="*/ 66101 h 191452"/>
                  <a:gd name="connsiteX225" fmla="*/ 557018 w 1396745"/>
                  <a:gd name="connsiteY225" fmla="*/ 66101 h 191452"/>
                  <a:gd name="connsiteX226" fmla="*/ 557018 w 1396745"/>
                  <a:gd name="connsiteY226" fmla="*/ 86103 h 191452"/>
                  <a:gd name="connsiteX227" fmla="*/ 524919 w 1396745"/>
                  <a:gd name="connsiteY227" fmla="*/ 86103 h 191452"/>
                  <a:gd name="connsiteX228" fmla="*/ 460720 w 1396745"/>
                  <a:gd name="connsiteY228" fmla="*/ 11522 h 191452"/>
                  <a:gd name="connsiteX229" fmla="*/ 446338 w 1396745"/>
                  <a:gd name="connsiteY229" fmla="*/ 1997 h 191452"/>
                  <a:gd name="connsiteX230" fmla="*/ 407000 w 1396745"/>
                  <a:gd name="connsiteY230" fmla="*/ 49622 h 191452"/>
                  <a:gd name="connsiteX231" fmla="*/ 418239 w 1396745"/>
                  <a:gd name="connsiteY231" fmla="*/ 60005 h 191452"/>
                  <a:gd name="connsiteX232" fmla="*/ 442337 w 1396745"/>
                  <a:gd name="connsiteY232" fmla="*/ 33144 h 191452"/>
                  <a:gd name="connsiteX233" fmla="*/ 460720 w 1396745"/>
                  <a:gd name="connsiteY233" fmla="*/ 11903 h 191452"/>
                  <a:gd name="connsiteX234" fmla="*/ 463959 w 1396745"/>
                  <a:gd name="connsiteY234" fmla="*/ 59528 h 191452"/>
                  <a:gd name="connsiteX235" fmla="*/ 448719 w 1396745"/>
                  <a:gd name="connsiteY235" fmla="*/ 49051 h 191452"/>
                  <a:gd name="connsiteX236" fmla="*/ 427859 w 1396745"/>
                  <a:gd name="connsiteY236" fmla="*/ 82769 h 191452"/>
                  <a:gd name="connsiteX237" fmla="*/ 403761 w 1396745"/>
                  <a:gd name="connsiteY237" fmla="*/ 107630 h 191452"/>
                  <a:gd name="connsiteX238" fmla="*/ 415001 w 1396745"/>
                  <a:gd name="connsiteY238" fmla="*/ 118107 h 191452"/>
                  <a:gd name="connsiteX239" fmla="*/ 431098 w 1396745"/>
                  <a:gd name="connsiteY239" fmla="*/ 100391 h 191452"/>
                  <a:gd name="connsiteX240" fmla="*/ 431098 w 1396745"/>
                  <a:gd name="connsiteY240" fmla="*/ 151730 h 191452"/>
                  <a:gd name="connsiteX241" fmla="*/ 430240 w 1396745"/>
                  <a:gd name="connsiteY241" fmla="*/ 190307 h 191452"/>
                  <a:gd name="connsiteX242" fmla="*/ 446242 w 1396745"/>
                  <a:gd name="connsiteY242" fmla="*/ 190307 h 191452"/>
                  <a:gd name="connsiteX243" fmla="*/ 445385 w 1396745"/>
                  <a:gd name="connsiteY243" fmla="*/ 151730 h 191452"/>
                  <a:gd name="connsiteX244" fmla="*/ 444623 w 1396745"/>
                  <a:gd name="connsiteY244" fmla="*/ 84389 h 191452"/>
                  <a:gd name="connsiteX245" fmla="*/ 463673 w 1396745"/>
                  <a:gd name="connsiteY245" fmla="*/ 59528 h 191452"/>
                  <a:gd name="connsiteX246" fmla="*/ 495010 w 1396745"/>
                  <a:gd name="connsiteY246" fmla="*/ 26572 h 191452"/>
                  <a:gd name="connsiteX247" fmla="*/ 469293 w 1396745"/>
                  <a:gd name="connsiteY247" fmla="*/ 25810 h 191452"/>
                  <a:gd name="connsiteX248" fmla="*/ 469293 w 1396745"/>
                  <a:gd name="connsiteY248" fmla="*/ 37145 h 191452"/>
                  <a:gd name="connsiteX249" fmla="*/ 495010 w 1396745"/>
                  <a:gd name="connsiteY249" fmla="*/ 36383 h 191452"/>
                  <a:gd name="connsiteX250" fmla="*/ 510155 w 1396745"/>
                  <a:gd name="connsiteY250" fmla="*/ 36383 h 191452"/>
                  <a:gd name="connsiteX251" fmla="*/ 510155 w 1396745"/>
                  <a:gd name="connsiteY251" fmla="*/ 55433 h 191452"/>
                  <a:gd name="connsiteX252" fmla="*/ 489677 w 1396745"/>
                  <a:gd name="connsiteY252" fmla="*/ 55433 h 191452"/>
                  <a:gd name="connsiteX253" fmla="*/ 464721 w 1396745"/>
                  <a:gd name="connsiteY253" fmla="*/ 54671 h 191452"/>
                  <a:gd name="connsiteX254" fmla="*/ 464721 w 1396745"/>
                  <a:gd name="connsiteY254" fmla="*/ 66672 h 191452"/>
                  <a:gd name="connsiteX255" fmla="*/ 489677 w 1396745"/>
                  <a:gd name="connsiteY255" fmla="*/ 65910 h 191452"/>
                  <a:gd name="connsiteX256" fmla="*/ 510441 w 1396745"/>
                  <a:gd name="connsiteY256" fmla="*/ 65910 h 191452"/>
                  <a:gd name="connsiteX257" fmla="*/ 510441 w 1396745"/>
                  <a:gd name="connsiteY257" fmla="*/ 85913 h 191452"/>
                  <a:gd name="connsiteX258" fmla="*/ 492820 w 1396745"/>
                  <a:gd name="connsiteY258" fmla="*/ 85913 h 191452"/>
                  <a:gd name="connsiteX259" fmla="*/ 469579 w 1396745"/>
                  <a:gd name="connsiteY259" fmla="*/ 85151 h 191452"/>
                  <a:gd name="connsiteX260" fmla="*/ 469579 w 1396745"/>
                  <a:gd name="connsiteY260" fmla="*/ 98009 h 191452"/>
                  <a:gd name="connsiteX261" fmla="*/ 492820 w 1396745"/>
                  <a:gd name="connsiteY261" fmla="*/ 97152 h 191452"/>
                  <a:gd name="connsiteX262" fmla="*/ 510441 w 1396745"/>
                  <a:gd name="connsiteY262" fmla="*/ 97152 h 191452"/>
                  <a:gd name="connsiteX263" fmla="*/ 510441 w 1396745"/>
                  <a:gd name="connsiteY263" fmla="*/ 115631 h 191452"/>
                  <a:gd name="connsiteX264" fmla="*/ 488819 w 1396745"/>
                  <a:gd name="connsiteY264" fmla="*/ 115631 h 191452"/>
                  <a:gd name="connsiteX265" fmla="*/ 462340 w 1396745"/>
                  <a:gd name="connsiteY265" fmla="*/ 114773 h 191452"/>
                  <a:gd name="connsiteX266" fmla="*/ 462340 w 1396745"/>
                  <a:gd name="connsiteY266" fmla="*/ 127632 h 191452"/>
                  <a:gd name="connsiteX267" fmla="*/ 488819 w 1396745"/>
                  <a:gd name="connsiteY267" fmla="*/ 126870 h 191452"/>
                  <a:gd name="connsiteX268" fmla="*/ 510441 w 1396745"/>
                  <a:gd name="connsiteY268" fmla="*/ 126870 h 191452"/>
                  <a:gd name="connsiteX269" fmla="*/ 510441 w 1396745"/>
                  <a:gd name="connsiteY269" fmla="*/ 144491 h 191452"/>
                  <a:gd name="connsiteX270" fmla="*/ 482437 w 1396745"/>
                  <a:gd name="connsiteY270" fmla="*/ 144491 h 191452"/>
                  <a:gd name="connsiteX271" fmla="*/ 453862 w 1396745"/>
                  <a:gd name="connsiteY271" fmla="*/ 143729 h 191452"/>
                  <a:gd name="connsiteX272" fmla="*/ 453862 w 1396745"/>
                  <a:gd name="connsiteY272" fmla="*/ 155731 h 191452"/>
                  <a:gd name="connsiteX273" fmla="*/ 482437 w 1396745"/>
                  <a:gd name="connsiteY273" fmla="*/ 154969 h 191452"/>
                  <a:gd name="connsiteX274" fmla="*/ 510441 w 1396745"/>
                  <a:gd name="connsiteY274" fmla="*/ 154969 h 191452"/>
                  <a:gd name="connsiteX275" fmla="*/ 509679 w 1396745"/>
                  <a:gd name="connsiteY275" fmla="*/ 189449 h 191452"/>
                  <a:gd name="connsiteX276" fmla="*/ 525776 w 1396745"/>
                  <a:gd name="connsiteY276" fmla="*/ 189449 h 191452"/>
                  <a:gd name="connsiteX277" fmla="*/ 524919 w 1396745"/>
                  <a:gd name="connsiteY277" fmla="*/ 154969 h 191452"/>
                  <a:gd name="connsiteX278" fmla="*/ 558638 w 1396745"/>
                  <a:gd name="connsiteY278" fmla="*/ 154969 h 191452"/>
                  <a:gd name="connsiteX279" fmla="*/ 591499 w 1396745"/>
                  <a:gd name="connsiteY279" fmla="*/ 155731 h 191452"/>
                  <a:gd name="connsiteX280" fmla="*/ 591499 w 1396745"/>
                  <a:gd name="connsiteY280" fmla="*/ 143825 h 191452"/>
                  <a:gd name="connsiteX281" fmla="*/ 557876 w 1396745"/>
                  <a:gd name="connsiteY281" fmla="*/ 144587 h 191452"/>
                  <a:gd name="connsiteX282" fmla="*/ 524919 w 1396745"/>
                  <a:gd name="connsiteY282" fmla="*/ 144587 h 191452"/>
                  <a:gd name="connsiteX283" fmla="*/ 524919 w 1396745"/>
                  <a:gd name="connsiteY283" fmla="*/ 127061 h 191452"/>
                  <a:gd name="connsiteX284" fmla="*/ 552256 w 1396745"/>
                  <a:gd name="connsiteY284" fmla="*/ 127061 h 191452"/>
                  <a:gd name="connsiteX285" fmla="*/ 575497 w 1396745"/>
                  <a:gd name="connsiteY285" fmla="*/ 127823 h 191452"/>
                  <a:gd name="connsiteX286" fmla="*/ 575497 w 1396745"/>
                  <a:gd name="connsiteY286" fmla="*/ 115250 h 191452"/>
                  <a:gd name="connsiteX287" fmla="*/ 552256 w 1396745"/>
                  <a:gd name="connsiteY287" fmla="*/ 116107 h 191452"/>
                  <a:gd name="connsiteX288" fmla="*/ 524919 w 1396745"/>
                  <a:gd name="connsiteY288" fmla="*/ 116107 h 191452"/>
                  <a:gd name="connsiteX289" fmla="*/ 524919 w 1396745"/>
                  <a:gd name="connsiteY289" fmla="*/ 97343 h 191452"/>
                  <a:gd name="connsiteX290" fmla="*/ 572544 w 1396745"/>
                  <a:gd name="connsiteY290" fmla="*/ 97343 h 191452"/>
                  <a:gd name="connsiteX291" fmla="*/ 571782 w 1396745"/>
                  <a:gd name="connsiteY291" fmla="*/ 66101 h 191452"/>
                  <a:gd name="connsiteX292" fmla="*/ 590165 w 1396745"/>
                  <a:gd name="connsiteY292" fmla="*/ 66863 h 191452"/>
                  <a:gd name="connsiteX293" fmla="*/ 590165 w 1396745"/>
                  <a:gd name="connsiteY293" fmla="*/ 54861 h 191452"/>
                  <a:gd name="connsiteX294" fmla="*/ 571782 w 1396745"/>
                  <a:gd name="connsiteY294" fmla="*/ 55623 h 191452"/>
                  <a:gd name="connsiteX295" fmla="*/ 572544 w 1396745"/>
                  <a:gd name="connsiteY295" fmla="*/ 25905 h 191452"/>
                  <a:gd name="connsiteX296" fmla="*/ 524919 w 1396745"/>
                  <a:gd name="connsiteY296" fmla="*/ 25905 h 191452"/>
                  <a:gd name="connsiteX297" fmla="*/ 525776 w 1396745"/>
                  <a:gd name="connsiteY297" fmla="*/ 4283 h 191452"/>
                  <a:gd name="connsiteX298" fmla="*/ 509679 w 1396745"/>
                  <a:gd name="connsiteY298" fmla="*/ 4283 h 191452"/>
                  <a:gd name="connsiteX299" fmla="*/ 510441 w 1396745"/>
                  <a:gd name="connsiteY299" fmla="*/ 25905 h 191452"/>
                  <a:gd name="connsiteX300" fmla="*/ 286508 w 1396745"/>
                  <a:gd name="connsiteY300" fmla="*/ 78102 h 191452"/>
                  <a:gd name="connsiteX301" fmla="*/ 307368 w 1396745"/>
                  <a:gd name="connsiteY301" fmla="*/ 77245 h 191452"/>
                  <a:gd name="connsiteX302" fmla="*/ 321846 w 1396745"/>
                  <a:gd name="connsiteY302" fmla="*/ 77245 h 191452"/>
                  <a:gd name="connsiteX303" fmla="*/ 321846 w 1396745"/>
                  <a:gd name="connsiteY303" fmla="*/ 158303 h 191452"/>
                  <a:gd name="connsiteX304" fmla="*/ 299367 w 1396745"/>
                  <a:gd name="connsiteY304" fmla="*/ 158303 h 191452"/>
                  <a:gd name="connsiteX305" fmla="*/ 272887 w 1396745"/>
                  <a:gd name="connsiteY305" fmla="*/ 157541 h 191452"/>
                  <a:gd name="connsiteX306" fmla="*/ 272887 w 1396745"/>
                  <a:gd name="connsiteY306" fmla="*/ 172400 h 191452"/>
                  <a:gd name="connsiteX307" fmla="*/ 299367 w 1396745"/>
                  <a:gd name="connsiteY307" fmla="*/ 171542 h 191452"/>
                  <a:gd name="connsiteX308" fmla="*/ 360517 w 1396745"/>
                  <a:gd name="connsiteY308" fmla="*/ 171542 h 191452"/>
                  <a:gd name="connsiteX309" fmla="*/ 386235 w 1396745"/>
                  <a:gd name="connsiteY309" fmla="*/ 172400 h 191452"/>
                  <a:gd name="connsiteX310" fmla="*/ 386235 w 1396745"/>
                  <a:gd name="connsiteY310" fmla="*/ 157160 h 191452"/>
                  <a:gd name="connsiteX311" fmla="*/ 359755 w 1396745"/>
                  <a:gd name="connsiteY311" fmla="*/ 157922 h 191452"/>
                  <a:gd name="connsiteX312" fmla="*/ 337848 w 1396745"/>
                  <a:gd name="connsiteY312" fmla="*/ 157922 h 191452"/>
                  <a:gd name="connsiteX313" fmla="*/ 337848 w 1396745"/>
                  <a:gd name="connsiteY313" fmla="*/ 77150 h 191452"/>
                  <a:gd name="connsiteX314" fmla="*/ 356327 w 1396745"/>
                  <a:gd name="connsiteY314" fmla="*/ 77150 h 191452"/>
                  <a:gd name="connsiteX315" fmla="*/ 380425 w 1396745"/>
                  <a:gd name="connsiteY315" fmla="*/ 78769 h 191452"/>
                  <a:gd name="connsiteX316" fmla="*/ 380425 w 1396745"/>
                  <a:gd name="connsiteY316" fmla="*/ 62862 h 191452"/>
                  <a:gd name="connsiteX317" fmla="*/ 360327 w 1396745"/>
                  <a:gd name="connsiteY317" fmla="*/ 63624 h 191452"/>
                  <a:gd name="connsiteX318" fmla="*/ 337848 w 1396745"/>
                  <a:gd name="connsiteY318" fmla="*/ 63624 h 191452"/>
                  <a:gd name="connsiteX319" fmla="*/ 337848 w 1396745"/>
                  <a:gd name="connsiteY319" fmla="*/ 32382 h 191452"/>
                  <a:gd name="connsiteX320" fmla="*/ 338705 w 1396745"/>
                  <a:gd name="connsiteY320" fmla="*/ 8284 h 191452"/>
                  <a:gd name="connsiteX321" fmla="*/ 320227 w 1396745"/>
                  <a:gd name="connsiteY321" fmla="*/ 8284 h 191452"/>
                  <a:gd name="connsiteX322" fmla="*/ 321846 w 1396745"/>
                  <a:gd name="connsiteY322" fmla="*/ 32382 h 191452"/>
                  <a:gd name="connsiteX323" fmla="*/ 321846 w 1396745"/>
                  <a:gd name="connsiteY323" fmla="*/ 63624 h 191452"/>
                  <a:gd name="connsiteX324" fmla="*/ 307368 w 1396745"/>
                  <a:gd name="connsiteY324" fmla="*/ 63624 h 191452"/>
                  <a:gd name="connsiteX325" fmla="*/ 286508 w 1396745"/>
                  <a:gd name="connsiteY325" fmla="*/ 62862 h 191452"/>
                  <a:gd name="connsiteX326" fmla="*/ 267458 w 1396745"/>
                  <a:gd name="connsiteY326" fmla="*/ 83722 h 191452"/>
                  <a:gd name="connsiteX327" fmla="*/ 252980 w 1396745"/>
                  <a:gd name="connsiteY327" fmla="*/ 90961 h 191452"/>
                  <a:gd name="connsiteX328" fmla="*/ 252980 w 1396745"/>
                  <a:gd name="connsiteY328" fmla="*/ 62386 h 191452"/>
                  <a:gd name="connsiteX329" fmla="*/ 277936 w 1396745"/>
                  <a:gd name="connsiteY329" fmla="*/ 63148 h 191452"/>
                  <a:gd name="connsiteX330" fmla="*/ 277936 w 1396745"/>
                  <a:gd name="connsiteY330" fmla="*/ 49241 h 191452"/>
                  <a:gd name="connsiteX331" fmla="*/ 252980 w 1396745"/>
                  <a:gd name="connsiteY331" fmla="*/ 50003 h 191452"/>
                  <a:gd name="connsiteX332" fmla="*/ 252980 w 1396745"/>
                  <a:gd name="connsiteY332" fmla="*/ 32382 h 191452"/>
                  <a:gd name="connsiteX333" fmla="*/ 253837 w 1396745"/>
                  <a:gd name="connsiteY333" fmla="*/ 6665 h 191452"/>
                  <a:gd name="connsiteX334" fmla="*/ 236692 w 1396745"/>
                  <a:gd name="connsiteY334" fmla="*/ 6665 h 191452"/>
                  <a:gd name="connsiteX335" fmla="*/ 237454 w 1396745"/>
                  <a:gd name="connsiteY335" fmla="*/ 32382 h 191452"/>
                  <a:gd name="connsiteX336" fmla="*/ 237454 w 1396745"/>
                  <a:gd name="connsiteY336" fmla="*/ 50003 h 191452"/>
                  <a:gd name="connsiteX337" fmla="*/ 206212 w 1396745"/>
                  <a:gd name="connsiteY337" fmla="*/ 49241 h 191452"/>
                  <a:gd name="connsiteX338" fmla="*/ 206212 w 1396745"/>
                  <a:gd name="connsiteY338" fmla="*/ 63624 h 191452"/>
                  <a:gd name="connsiteX339" fmla="*/ 234787 w 1396745"/>
                  <a:gd name="connsiteY339" fmla="*/ 62862 h 191452"/>
                  <a:gd name="connsiteX340" fmla="*/ 217928 w 1396745"/>
                  <a:gd name="connsiteY340" fmla="*/ 104201 h 191452"/>
                  <a:gd name="connsiteX341" fmla="*/ 199545 w 1396745"/>
                  <a:gd name="connsiteY341" fmla="*/ 130204 h 191452"/>
                  <a:gd name="connsiteX342" fmla="*/ 211546 w 1396745"/>
                  <a:gd name="connsiteY342" fmla="*/ 142301 h 191452"/>
                  <a:gd name="connsiteX343" fmla="*/ 227548 w 1396745"/>
                  <a:gd name="connsiteY343" fmla="*/ 118964 h 191452"/>
                  <a:gd name="connsiteX344" fmla="*/ 237073 w 1396745"/>
                  <a:gd name="connsiteY344" fmla="*/ 97343 h 191452"/>
                  <a:gd name="connsiteX345" fmla="*/ 237073 w 1396745"/>
                  <a:gd name="connsiteY345" fmla="*/ 157541 h 191452"/>
                  <a:gd name="connsiteX346" fmla="*/ 236311 w 1396745"/>
                  <a:gd name="connsiteY346" fmla="*/ 187163 h 191452"/>
                  <a:gd name="connsiteX347" fmla="*/ 253171 w 1396745"/>
                  <a:gd name="connsiteY347" fmla="*/ 187163 h 191452"/>
                  <a:gd name="connsiteX348" fmla="*/ 252313 w 1396745"/>
                  <a:gd name="connsiteY348" fmla="*/ 158588 h 191452"/>
                  <a:gd name="connsiteX349" fmla="*/ 252313 w 1396745"/>
                  <a:gd name="connsiteY349" fmla="*/ 94961 h 191452"/>
                  <a:gd name="connsiteX350" fmla="*/ 267268 w 1396745"/>
                  <a:gd name="connsiteY350" fmla="*/ 124775 h 191452"/>
                  <a:gd name="connsiteX351" fmla="*/ 282508 w 1396745"/>
                  <a:gd name="connsiteY351" fmla="*/ 117631 h 191452"/>
                  <a:gd name="connsiteX352" fmla="*/ 267268 w 1396745"/>
                  <a:gd name="connsiteY352" fmla="*/ 83912 h 191452"/>
                  <a:gd name="connsiteX353" fmla="*/ 46192 w 1396745"/>
                  <a:gd name="connsiteY353" fmla="*/ 70863 h 191452"/>
                  <a:gd name="connsiteX354" fmla="*/ 70672 w 1396745"/>
                  <a:gd name="connsiteY354" fmla="*/ 48003 h 191452"/>
                  <a:gd name="connsiteX355" fmla="*/ 91912 w 1396745"/>
                  <a:gd name="connsiteY355" fmla="*/ 23524 h 191452"/>
                  <a:gd name="connsiteX356" fmla="*/ 114772 w 1396745"/>
                  <a:gd name="connsiteY356" fmla="*/ 48003 h 191452"/>
                  <a:gd name="connsiteX357" fmla="*/ 142490 w 1396745"/>
                  <a:gd name="connsiteY357" fmla="*/ 70863 h 191452"/>
                  <a:gd name="connsiteX358" fmla="*/ 116773 w 1396745"/>
                  <a:gd name="connsiteY358" fmla="*/ 71720 h 191452"/>
                  <a:gd name="connsiteX359" fmla="*/ 69148 w 1396745"/>
                  <a:gd name="connsiteY359" fmla="*/ 71720 h 191452"/>
                  <a:gd name="connsiteX360" fmla="*/ 46669 w 1396745"/>
                  <a:gd name="connsiteY360" fmla="*/ 70863 h 191452"/>
                  <a:gd name="connsiteX361" fmla="*/ 49907 w 1396745"/>
                  <a:gd name="connsiteY361" fmla="*/ 128680 h 191452"/>
                  <a:gd name="connsiteX362" fmla="*/ 37048 w 1396745"/>
                  <a:gd name="connsiteY362" fmla="*/ 138205 h 191452"/>
                  <a:gd name="connsiteX363" fmla="*/ 55717 w 1396745"/>
                  <a:gd name="connsiteY363" fmla="*/ 170399 h 191452"/>
                  <a:gd name="connsiteX364" fmla="*/ 46192 w 1396745"/>
                  <a:gd name="connsiteY364" fmla="*/ 170399 h 191452"/>
                  <a:gd name="connsiteX365" fmla="*/ 13331 w 1396745"/>
                  <a:gd name="connsiteY365" fmla="*/ 169542 h 191452"/>
                  <a:gd name="connsiteX366" fmla="*/ 13331 w 1396745"/>
                  <a:gd name="connsiteY366" fmla="*/ 184782 h 191452"/>
                  <a:gd name="connsiteX367" fmla="*/ 46192 w 1396745"/>
                  <a:gd name="connsiteY367" fmla="*/ 184020 h 191452"/>
                  <a:gd name="connsiteX368" fmla="*/ 141442 w 1396745"/>
                  <a:gd name="connsiteY368" fmla="*/ 184020 h 191452"/>
                  <a:gd name="connsiteX369" fmla="*/ 179542 w 1396745"/>
                  <a:gd name="connsiteY369" fmla="*/ 184782 h 191452"/>
                  <a:gd name="connsiteX370" fmla="*/ 179542 w 1396745"/>
                  <a:gd name="connsiteY370" fmla="*/ 169542 h 191452"/>
                  <a:gd name="connsiteX371" fmla="*/ 131346 w 1396745"/>
                  <a:gd name="connsiteY371" fmla="*/ 170399 h 191452"/>
                  <a:gd name="connsiteX372" fmla="*/ 153063 w 1396745"/>
                  <a:gd name="connsiteY372" fmla="*/ 136681 h 191452"/>
                  <a:gd name="connsiteX373" fmla="*/ 135346 w 1396745"/>
                  <a:gd name="connsiteY373" fmla="*/ 127156 h 191452"/>
                  <a:gd name="connsiteX374" fmla="*/ 115344 w 1396745"/>
                  <a:gd name="connsiteY374" fmla="*/ 170495 h 191452"/>
                  <a:gd name="connsiteX375" fmla="*/ 100104 w 1396745"/>
                  <a:gd name="connsiteY375" fmla="*/ 170495 h 191452"/>
                  <a:gd name="connsiteX376" fmla="*/ 100104 w 1396745"/>
                  <a:gd name="connsiteY376" fmla="*/ 123822 h 191452"/>
                  <a:gd name="connsiteX377" fmla="*/ 128107 w 1396745"/>
                  <a:gd name="connsiteY377" fmla="*/ 123822 h 191452"/>
                  <a:gd name="connsiteX378" fmla="*/ 161826 w 1396745"/>
                  <a:gd name="connsiteY378" fmla="*/ 124584 h 191452"/>
                  <a:gd name="connsiteX379" fmla="*/ 161826 w 1396745"/>
                  <a:gd name="connsiteY379" fmla="*/ 109344 h 191452"/>
                  <a:gd name="connsiteX380" fmla="*/ 128107 w 1396745"/>
                  <a:gd name="connsiteY380" fmla="*/ 110201 h 191452"/>
                  <a:gd name="connsiteX381" fmla="*/ 100294 w 1396745"/>
                  <a:gd name="connsiteY381" fmla="*/ 110201 h 191452"/>
                  <a:gd name="connsiteX382" fmla="*/ 100294 w 1396745"/>
                  <a:gd name="connsiteY382" fmla="*/ 85341 h 191452"/>
                  <a:gd name="connsiteX383" fmla="*/ 119344 w 1396745"/>
                  <a:gd name="connsiteY383" fmla="*/ 85341 h 191452"/>
                  <a:gd name="connsiteX384" fmla="*/ 144967 w 1396745"/>
                  <a:gd name="connsiteY384" fmla="*/ 86103 h 191452"/>
                  <a:gd name="connsiteX385" fmla="*/ 144967 w 1396745"/>
                  <a:gd name="connsiteY385" fmla="*/ 72482 h 191452"/>
                  <a:gd name="connsiteX386" fmla="*/ 178114 w 1396745"/>
                  <a:gd name="connsiteY386" fmla="*/ 86675 h 191452"/>
                  <a:gd name="connsiteX387" fmla="*/ 188496 w 1396745"/>
                  <a:gd name="connsiteY387" fmla="*/ 71435 h 191452"/>
                  <a:gd name="connsiteX388" fmla="*/ 151634 w 1396745"/>
                  <a:gd name="connsiteY388" fmla="*/ 56576 h 191452"/>
                  <a:gd name="connsiteX389" fmla="*/ 121154 w 1396745"/>
                  <a:gd name="connsiteY389" fmla="*/ 35240 h 191452"/>
                  <a:gd name="connsiteX390" fmla="*/ 99437 w 1396745"/>
                  <a:gd name="connsiteY390" fmla="*/ 13618 h 191452"/>
                  <a:gd name="connsiteX391" fmla="*/ 104295 w 1396745"/>
                  <a:gd name="connsiteY391" fmla="*/ 8855 h 191452"/>
                  <a:gd name="connsiteX392" fmla="*/ 87436 w 1396745"/>
                  <a:gd name="connsiteY392" fmla="*/ -3 h 191452"/>
                  <a:gd name="connsiteX393" fmla="*/ 62575 w 1396745"/>
                  <a:gd name="connsiteY393" fmla="*/ 34859 h 191452"/>
                  <a:gd name="connsiteX394" fmla="*/ 31238 w 1396745"/>
                  <a:gd name="connsiteY394" fmla="*/ 62862 h 191452"/>
                  <a:gd name="connsiteX395" fmla="*/ -4 w 1396745"/>
                  <a:gd name="connsiteY395" fmla="*/ 79721 h 191452"/>
                  <a:gd name="connsiteX396" fmla="*/ 11998 w 1396745"/>
                  <a:gd name="connsiteY396" fmla="*/ 93342 h 191452"/>
                  <a:gd name="connsiteX397" fmla="*/ 43335 w 1396745"/>
                  <a:gd name="connsiteY397" fmla="*/ 73244 h 191452"/>
                  <a:gd name="connsiteX398" fmla="*/ 43335 w 1396745"/>
                  <a:gd name="connsiteY398" fmla="*/ 86103 h 191452"/>
                  <a:gd name="connsiteX399" fmla="*/ 85054 w 1396745"/>
                  <a:gd name="connsiteY399" fmla="*/ 85341 h 191452"/>
                  <a:gd name="connsiteX400" fmla="*/ 85054 w 1396745"/>
                  <a:gd name="connsiteY400" fmla="*/ 110201 h 191452"/>
                  <a:gd name="connsiteX401" fmla="*/ 56956 w 1396745"/>
                  <a:gd name="connsiteY401" fmla="*/ 110201 h 191452"/>
                  <a:gd name="connsiteX402" fmla="*/ 26476 w 1396745"/>
                  <a:gd name="connsiteY402" fmla="*/ 109344 h 191452"/>
                  <a:gd name="connsiteX403" fmla="*/ 26476 w 1396745"/>
                  <a:gd name="connsiteY403" fmla="*/ 124775 h 191452"/>
                  <a:gd name="connsiteX404" fmla="*/ 57718 w 1396745"/>
                  <a:gd name="connsiteY404" fmla="*/ 124013 h 191452"/>
                  <a:gd name="connsiteX405" fmla="*/ 85054 w 1396745"/>
                  <a:gd name="connsiteY405" fmla="*/ 124013 h 191452"/>
                  <a:gd name="connsiteX406" fmla="*/ 85054 w 1396745"/>
                  <a:gd name="connsiteY406" fmla="*/ 170590 h 191452"/>
                  <a:gd name="connsiteX407" fmla="*/ 60194 w 1396745"/>
                  <a:gd name="connsiteY407" fmla="*/ 170590 h 191452"/>
                  <a:gd name="connsiteX408" fmla="*/ 71338 w 1396745"/>
                  <a:gd name="connsiteY408" fmla="*/ 161732 h 191452"/>
                  <a:gd name="connsiteX409" fmla="*/ 48955 w 1396745"/>
                  <a:gd name="connsiteY409" fmla="*/ 12887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1396745" h="191452">
                    <a:moveTo>
                      <a:pt x="1249105" y="73244"/>
                    </a:moveTo>
                    <a:lnTo>
                      <a:pt x="1277680" y="73244"/>
                    </a:lnTo>
                    <a:lnTo>
                      <a:pt x="1277680" y="112583"/>
                    </a:lnTo>
                    <a:lnTo>
                      <a:pt x="1249105" y="112583"/>
                    </a:lnTo>
                    <a:close/>
                    <a:moveTo>
                      <a:pt x="1391980" y="26762"/>
                    </a:moveTo>
                    <a:cubicBezTo>
                      <a:pt x="1389313" y="21428"/>
                      <a:pt x="1386646" y="15809"/>
                      <a:pt x="1383979" y="9903"/>
                    </a:cubicBezTo>
                    <a:cubicBezTo>
                      <a:pt x="1372111" y="14302"/>
                      <a:pt x="1359719" y="17119"/>
                      <a:pt x="1347117" y="18285"/>
                    </a:cubicBezTo>
                    <a:cubicBezTo>
                      <a:pt x="1335401" y="19899"/>
                      <a:pt x="1323600" y="20852"/>
                      <a:pt x="1311779" y="21143"/>
                    </a:cubicBezTo>
                    <a:cubicBezTo>
                      <a:pt x="1311779" y="38288"/>
                      <a:pt x="1312541" y="54004"/>
                      <a:pt x="1312541" y="68768"/>
                    </a:cubicBezTo>
                    <a:cubicBezTo>
                      <a:pt x="1312541" y="83531"/>
                      <a:pt x="1311875" y="96676"/>
                      <a:pt x="1310541" y="110868"/>
                    </a:cubicBezTo>
                    <a:cubicBezTo>
                      <a:pt x="1309550" y="124016"/>
                      <a:pt x="1306331" y="136901"/>
                      <a:pt x="1301016" y="148968"/>
                    </a:cubicBezTo>
                    <a:cubicBezTo>
                      <a:pt x="1295796" y="160292"/>
                      <a:pt x="1288462" y="170510"/>
                      <a:pt x="1279394" y="179067"/>
                    </a:cubicBezTo>
                    <a:cubicBezTo>
                      <a:pt x="1284623" y="181121"/>
                      <a:pt x="1289291" y="184385"/>
                      <a:pt x="1293015" y="188592"/>
                    </a:cubicBezTo>
                    <a:cubicBezTo>
                      <a:pt x="1299511" y="181245"/>
                      <a:pt x="1305169" y="173193"/>
                      <a:pt x="1309874" y="164589"/>
                    </a:cubicBezTo>
                    <a:cubicBezTo>
                      <a:pt x="1314532" y="154916"/>
                      <a:pt x="1318113" y="144757"/>
                      <a:pt x="1320542" y="134300"/>
                    </a:cubicBezTo>
                    <a:cubicBezTo>
                      <a:pt x="1324305" y="117817"/>
                      <a:pt x="1326448" y="101004"/>
                      <a:pt x="1326924" y="84103"/>
                    </a:cubicBezTo>
                    <a:lnTo>
                      <a:pt x="1356642" y="84103"/>
                    </a:lnTo>
                    <a:lnTo>
                      <a:pt x="1356642" y="155540"/>
                    </a:lnTo>
                    <a:cubicBezTo>
                      <a:pt x="1356642" y="165129"/>
                      <a:pt x="1356356" y="174654"/>
                      <a:pt x="1355785" y="184115"/>
                    </a:cubicBezTo>
                    <a:lnTo>
                      <a:pt x="1372644" y="184115"/>
                    </a:lnTo>
                    <a:cubicBezTo>
                      <a:pt x="1372644" y="175543"/>
                      <a:pt x="1371882" y="165923"/>
                      <a:pt x="1371882" y="155540"/>
                    </a:cubicBezTo>
                    <a:lnTo>
                      <a:pt x="1371882" y="84103"/>
                    </a:lnTo>
                    <a:cubicBezTo>
                      <a:pt x="1379883" y="84103"/>
                      <a:pt x="1388170" y="84389"/>
                      <a:pt x="1396742" y="84960"/>
                    </a:cubicBezTo>
                    <a:lnTo>
                      <a:pt x="1396742" y="70863"/>
                    </a:lnTo>
                    <a:cubicBezTo>
                      <a:pt x="1388170" y="71435"/>
                      <a:pt x="1380169" y="71720"/>
                      <a:pt x="1372644" y="71720"/>
                    </a:cubicBezTo>
                    <a:lnTo>
                      <a:pt x="1326924" y="71720"/>
                    </a:lnTo>
                    <a:lnTo>
                      <a:pt x="1326924" y="33620"/>
                    </a:lnTo>
                    <a:cubicBezTo>
                      <a:pt x="1342450" y="32573"/>
                      <a:pt x="1355499" y="31334"/>
                      <a:pt x="1365024" y="30001"/>
                    </a:cubicBezTo>
                    <a:cubicBezTo>
                      <a:pt x="1374549" y="28667"/>
                      <a:pt x="1384074" y="27715"/>
                      <a:pt x="1391504" y="27239"/>
                    </a:cubicBezTo>
                    <a:moveTo>
                      <a:pt x="1298444" y="26381"/>
                    </a:moveTo>
                    <a:cubicBezTo>
                      <a:pt x="1295101" y="21288"/>
                      <a:pt x="1292177" y="15937"/>
                      <a:pt x="1289681" y="10379"/>
                    </a:cubicBezTo>
                    <a:cubicBezTo>
                      <a:pt x="1271384" y="17360"/>
                      <a:pt x="1252096" y="21411"/>
                      <a:pt x="1232531" y="22381"/>
                    </a:cubicBezTo>
                    <a:cubicBezTo>
                      <a:pt x="1232979" y="43844"/>
                      <a:pt x="1233227" y="64164"/>
                      <a:pt x="1233293" y="83341"/>
                    </a:cubicBezTo>
                    <a:cubicBezTo>
                      <a:pt x="1233398" y="100782"/>
                      <a:pt x="1232446" y="118213"/>
                      <a:pt x="1230436" y="135538"/>
                    </a:cubicBezTo>
                    <a:cubicBezTo>
                      <a:pt x="1228721" y="150747"/>
                      <a:pt x="1223359" y="165320"/>
                      <a:pt x="1214815" y="178019"/>
                    </a:cubicBezTo>
                    <a:cubicBezTo>
                      <a:pt x="1220339" y="179227"/>
                      <a:pt x="1225378" y="182045"/>
                      <a:pt x="1229293" y="186116"/>
                    </a:cubicBezTo>
                    <a:cubicBezTo>
                      <a:pt x="1234265" y="176256"/>
                      <a:pt x="1238561" y="166073"/>
                      <a:pt x="1242152" y="155636"/>
                    </a:cubicBezTo>
                    <a:cubicBezTo>
                      <a:pt x="1245228" y="146386"/>
                      <a:pt x="1247114" y="136785"/>
                      <a:pt x="1247771" y="127061"/>
                    </a:cubicBezTo>
                    <a:lnTo>
                      <a:pt x="1291872" y="127061"/>
                    </a:lnTo>
                    <a:cubicBezTo>
                      <a:pt x="1291301" y="119631"/>
                      <a:pt x="1291015" y="110106"/>
                      <a:pt x="1291015" y="98486"/>
                    </a:cubicBezTo>
                    <a:cubicBezTo>
                      <a:pt x="1291015" y="86865"/>
                      <a:pt x="1291301" y="74578"/>
                      <a:pt x="1291872" y="61624"/>
                    </a:cubicBezTo>
                    <a:lnTo>
                      <a:pt x="1248533" y="61624"/>
                    </a:lnTo>
                    <a:lnTo>
                      <a:pt x="1248533" y="33049"/>
                    </a:lnTo>
                    <a:cubicBezTo>
                      <a:pt x="1275775" y="29334"/>
                      <a:pt x="1292348" y="27143"/>
                      <a:pt x="1298254" y="26572"/>
                    </a:cubicBezTo>
                    <a:moveTo>
                      <a:pt x="1111183" y="65910"/>
                    </a:moveTo>
                    <a:cubicBezTo>
                      <a:pt x="1100401" y="57008"/>
                      <a:pt x="1090799" y="46765"/>
                      <a:pt x="1082608" y="35430"/>
                    </a:cubicBezTo>
                    <a:lnTo>
                      <a:pt x="1142806" y="35430"/>
                    </a:lnTo>
                    <a:cubicBezTo>
                      <a:pt x="1134500" y="47579"/>
                      <a:pt x="1123842" y="57942"/>
                      <a:pt x="1111469" y="65910"/>
                    </a:cubicBezTo>
                    <a:moveTo>
                      <a:pt x="1072226" y="116488"/>
                    </a:moveTo>
                    <a:cubicBezTo>
                      <a:pt x="1056128" y="116488"/>
                      <a:pt x="1043651" y="116488"/>
                      <a:pt x="1036126" y="115631"/>
                    </a:cubicBezTo>
                    <a:lnTo>
                      <a:pt x="1036126" y="130109"/>
                    </a:lnTo>
                    <a:cubicBezTo>
                      <a:pt x="1047832" y="128826"/>
                      <a:pt x="1059595" y="128286"/>
                      <a:pt x="1071368" y="128489"/>
                    </a:cubicBezTo>
                    <a:lnTo>
                      <a:pt x="1089847" y="128489"/>
                    </a:lnTo>
                    <a:cubicBezTo>
                      <a:pt x="1084894" y="143461"/>
                      <a:pt x="1074207" y="155859"/>
                      <a:pt x="1060129" y="162970"/>
                    </a:cubicBezTo>
                    <a:cubicBezTo>
                      <a:pt x="1047641" y="169490"/>
                      <a:pt x="1034040" y="173594"/>
                      <a:pt x="1020028" y="175067"/>
                    </a:cubicBezTo>
                    <a:cubicBezTo>
                      <a:pt x="1024934" y="179693"/>
                      <a:pt x="1028858" y="185266"/>
                      <a:pt x="1031554" y="191450"/>
                    </a:cubicBezTo>
                    <a:cubicBezTo>
                      <a:pt x="1046413" y="186084"/>
                      <a:pt x="1060891" y="179720"/>
                      <a:pt x="1074893" y="172400"/>
                    </a:cubicBezTo>
                    <a:cubicBezTo>
                      <a:pt x="1088485" y="165415"/>
                      <a:pt x="1099057" y="150428"/>
                      <a:pt x="1106611" y="127442"/>
                    </a:cubicBezTo>
                    <a:lnTo>
                      <a:pt x="1155569" y="127442"/>
                    </a:lnTo>
                    <a:lnTo>
                      <a:pt x="1153093" y="157922"/>
                    </a:lnTo>
                    <a:cubicBezTo>
                      <a:pt x="1152769" y="161829"/>
                      <a:pt x="1150311" y="165239"/>
                      <a:pt x="1146711" y="166780"/>
                    </a:cubicBezTo>
                    <a:cubicBezTo>
                      <a:pt x="1137272" y="168331"/>
                      <a:pt x="1127690" y="168873"/>
                      <a:pt x="1118136" y="168399"/>
                    </a:cubicBezTo>
                    <a:cubicBezTo>
                      <a:pt x="1122499" y="173343"/>
                      <a:pt x="1125289" y="179480"/>
                      <a:pt x="1126137" y="186020"/>
                    </a:cubicBezTo>
                    <a:cubicBezTo>
                      <a:pt x="1136376" y="184979"/>
                      <a:pt x="1146549" y="183390"/>
                      <a:pt x="1156617" y="181258"/>
                    </a:cubicBezTo>
                    <a:cubicBezTo>
                      <a:pt x="1162970" y="179670"/>
                      <a:pt x="1166875" y="174050"/>
                      <a:pt x="1168333" y="164399"/>
                    </a:cubicBezTo>
                    <a:cubicBezTo>
                      <a:pt x="1169666" y="154874"/>
                      <a:pt x="1170524" y="145349"/>
                      <a:pt x="1171095" y="137443"/>
                    </a:cubicBezTo>
                    <a:cubicBezTo>
                      <a:pt x="1171667" y="129537"/>
                      <a:pt x="1172143" y="121822"/>
                      <a:pt x="1172714" y="115440"/>
                    </a:cubicBezTo>
                    <a:lnTo>
                      <a:pt x="1107754" y="115440"/>
                    </a:lnTo>
                    <a:cubicBezTo>
                      <a:pt x="1108725" y="108841"/>
                      <a:pt x="1110487" y="102381"/>
                      <a:pt x="1112993" y="96200"/>
                    </a:cubicBezTo>
                    <a:cubicBezTo>
                      <a:pt x="1106611" y="95723"/>
                      <a:pt x="1100134" y="94866"/>
                      <a:pt x="1093943" y="93818"/>
                    </a:cubicBezTo>
                    <a:cubicBezTo>
                      <a:pt x="1094000" y="101342"/>
                      <a:pt x="1093457" y="108859"/>
                      <a:pt x="1092323" y="116297"/>
                    </a:cubicBezTo>
                    <a:close/>
                    <a:moveTo>
                      <a:pt x="1093943" y="9903"/>
                    </a:moveTo>
                    <a:cubicBezTo>
                      <a:pt x="1087370" y="7456"/>
                      <a:pt x="1080998" y="4494"/>
                      <a:pt x="1074893" y="1045"/>
                    </a:cubicBezTo>
                    <a:cubicBezTo>
                      <a:pt x="1070978" y="10880"/>
                      <a:pt x="1065863" y="20191"/>
                      <a:pt x="1059653" y="28763"/>
                    </a:cubicBezTo>
                    <a:cubicBezTo>
                      <a:pt x="1050623" y="40754"/>
                      <a:pt x="1039679" y="51180"/>
                      <a:pt x="1027268" y="59624"/>
                    </a:cubicBezTo>
                    <a:cubicBezTo>
                      <a:pt x="1032783" y="61544"/>
                      <a:pt x="1037726" y="64819"/>
                      <a:pt x="1041650" y="69149"/>
                    </a:cubicBezTo>
                    <a:cubicBezTo>
                      <a:pt x="1052252" y="60767"/>
                      <a:pt x="1061843" y="51177"/>
                      <a:pt x="1070225" y="40574"/>
                    </a:cubicBezTo>
                    <a:cubicBezTo>
                      <a:pt x="1078703" y="52428"/>
                      <a:pt x="1088266" y="63463"/>
                      <a:pt x="1098800" y="73530"/>
                    </a:cubicBezTo>
                    <a:cubicBezTo>
                      <a:pt x="1084532" y="79359"/>
                      <a:pt x="1069768" y="83918"/>
                      <a:pt x="1054700" y="87151"/>
                    </a:cubicBezTo>
                    <a:cubicBezTo>
                      <a:pt x="1041536" y="90175"/>
                      <a:pt x="1028096" y="91803"/>
                      <a:pt x="1014599" y="92009"/>
                    </a:cubicBezTo>
                    <a:cubicBezTo>
                      <a:pt x="1018886" y="96888"/>
                      <a:pt x="1022124" y="102594"/>
                      <a:pt x="1024124" y="108773"/>
                    </a:cubicBezTo>
                    <a:cubicBezTo>
                      <a:pt x="1037888" y="106570"/>
                      <a:pt x="1051528" y="103644"/>
                      <a:pt x="1064987" y="100010"/>
                    </a:cubicBezTo>
                    <a:cubicBezTo>
                      <a:pt x="1081008" y="95498"/>
                      <a:pt x="1096590" y="89569"/>
                      <a:pt x="1111564" y="82293"/>
                    </a:cubicBezTo>
                    <a:cubicBezTo>
                      <a:pt x="1122880" y="88952"/>
                      <a:pt x="1135014" y="94107"/>
                      <a:pt x="1147664" y="97628"/>
                    </a:cubicBezTo>
                    <a:cubicBezTo>
                      <a:pt x="1162027" y="101898"/>
                      <a:pt x="1176820" y="104580"/>
                      <a:pt x="1191764" y="105629"/>
                    </a:cubicBezTo>
                    <a:cubicBezTo>
                      <a:pt x="1193269" y="99362"/>
                      <a:pt x="1196317" y="93568"/>
                      <a:pt x="1200623" y="88770"/>
                    </a:cubicBezTo>
                    <a:cubicBezTo>
                      <a:pt x="1185297" y="88441"/>
                      <a:pt x="1170009" y="86977"/>
                      <a:pt x="1154903" y="84389"/>
                    </a:cubicBezTo>
                    <a:cubicBezTo>
                      <a:pt x="1144158" y="82692"/>
                      <a:pt x="1133824" y="79010"/>
                      <a:pt x="1124423" y="73530"/>
                    </a:cubicBezTo>
                    <a:cubicBezTo>
                      <a:pt x="1135281" y="66314"/>
                      <a:pt x="1145120" y="57662"/>
                      <a:pt x="1153664" y="47813"/>
                    </a:cubicBezTo>
                    <a:cubicBezTo>
                      <a:pt x="1160741" y="39841"/>
                      <a:pt x="1167123" y="31268"/>
                      <a:pt x="1172714" y="22190"/>
                    </a:cubicBezTo>
                    <a:lnTo>
                      <a:pt x="1083656" y="22190"/>
                    </a:lnTo>
                    <a:cubicBezTo>
                      <a:pt x="1086551" y="17676"/>
                      <a:pt x="1090009" y="13546"/>
                      <a:pt x="1093943" y="9903"/>
                    </a:cubicBezTo>
                    <a:moveTo>
                      <a:pt x="909443" y="106201"/>
                    </a:moveTo>
                    <a:lnTo>
                      <a:pt x="952782" y="106201"/>
                    </a:lnTo>
                    <a:lnTo>
                      <a:pt x="952782" y="117440"/>
                    </a:lnTo>
                    <a:lnTo>
                      <a:pt x="909443" y="117440"/>
                    </a:lnTo>
                    <a:close/>
                    <a:moveTo>
                      <a:pt x="909443" y="130204"/>
                    </a:moveTo>
                    <a:lnTo>
                      <a:pt x="952782" y="130204"/>
                    </a:lnTo>
                    <a:lnTo>
                      <a:pt x="952782" y="142301"/>
                    </a:lnTo>
                    <a:lnTo>
                      <a:pt x="909443" y="142301"/>
                    </a:lnTo>
                    <a:close/>
                    <a:moveTo>
                      <a:pt x="854103" y="54004"/>
                    </a:moveTo>
                    <a:lnTo>
                      <a:pt x="895061" y="54004"/>
                    </a:lnTo>
                    <a:lnTo>
                      <a:pt x="895061" y="70101"/>
                    </a:lnTo>
                    <a:lnTo>
                      <a:pt x="854103" y="70101"/>
                    </a:lnTo>
                    <a:close/>
                    <a:moveTo>
                      <a:pt x="909443" y="54004"/>
                    </a:moveTo>
                    <a:lnTo>
                      <a:pt x="951068" y="54004"/>
                    </a:lnTo>
                    <a:lnTo>
                      <a:pt x="951068" y="70101"/>
                    </a:lnTo>
                    <a:lnTo>
                      <a:pt x="909443" y="70101"/>
                    </a:lnTo>
                    <a:close/>
                    <a:moveTo>
                      <a:pt x="968022" y="117440"/>
                    </a:moveTo>
                    <a:cubicBezTo>
                      <a:pt x="968022" y="106677"/>
                      <a:pt x="968022" y="98390"/>
                      <a:pt x="968879" y="93342"/>
                    </a:cubicBezTo>
                    <a:lnTo>
                      <a:pt x="909443" y="93342"/>
                    </a:lnTo>
                    <a:lnTo>
                      <a:pt x="909443" y="82865"/>
                    </a:lnTo>
                    <a:lnTo>
                      <a:pt x="967260" y="82865"/>
                    </a:lnTo>
                    <a:cubicBezTo>
                      <a:pt x="966689" y="75435"/>
                      <a:pt x="966403" y="68196"/>
                      <a:pt x="966403" y="61243"/>
                    </a:cubicBezTo>
                    <a:cubicBezTo>
                      <a:pt x="966403" y="54290"/>
                      <a:pt x="966403" y="47622"/>
                      <a:pt x="967260" y="41145"/>
                    </a:cubicBezTo>
                    <a:lnTo>
                      <a:pt x="909443" y="41145"/>
                    </a:lnTo>
                    <a:lnTo>
                      <a:pt x="909443" y="30001"/>
                    </a:lnTo>
                    <a:lnTo>
                      <a:pt x="964022" y="30001"/>
                    </a:lnTo>
                    <a:cubicBezTo>
                      <a:pt x="973547" y="30001"/>
                      <a:pt x="982500" y="30001"/>
                      <a:pt x="992597" y="30763"/>
                    </a:cubicBezTo>
                    <a:lnTo>
                      <a:pt x="992597" y="16285"/>
                    </a:lnTo>
                    <a:cubicBezTo>
                      <a:pt x="983072" y="16856"/>
                      <a:pt x="973547" y="17142"/>
                      <a:pt x="964022" y="17142"/>
                    </a:cubicBezTo>
                    <a:lnTo>
                      <a:pt x="909443" y="17142"/>
                    </a:lnTo>
                    <a:cubicBezTo>
                      <a:pt x="909412" y="12302"/>
                      <a:pt x="909699" y="7467"/>
                      <a:pt x="910301" y="2664"/>
                    </a:cubicBezTo>
                    <a:lnTo>
                      <a:pt x="893918" y="2664"/>
                    </a:lnTo>
                    <a:cubicBezTo>
                      <a:pt x="894489" y="8570"/>
                      <a:pt x="894775" y="13332"/>
                      <a:pt x="894775" y="17142"/>
                    </a:cubicBezTo>
                    <a:lnTo>
                      <a:pt x="837244" y="17142"/>
                    </a:lnTo>
                    <a:cubicBezTo>
                      <a:pt x="829243" y="17142"/>
                      <a:pt x="821432" y="17142"/>
                      <a:pt x="814003" y="16285"/>
                    </a:cubicBezTo>
                    <a:lnTo>
                      <a:pt x="814003" y="30763"/>
                    </a:lnTo>
                    <a:cubicBezTo>
                      <a:pt x="821432" y="30191"/>
                      <a:pt x="829528" y="30001"/>
                      <a:pt x="838101" y="30001"/>
                    </a:cubicBezTo>
                    <a:lnTo>
                      <a:pt x="895251" y="30001"/>
                    </a:lnTo>
                    <a:lnTo>
                      <a:pt x="895251" y="41145"/>
                    </a:lnTo>
                    <a:lnTo>
                      <a:pt x="839053" y="41145"/>
                    </a:lnTo>
                    <a:cubicBezTo>
                      <a:pt x="839625" y="47622"/>
                      <a:pt x="839911" y="54290"/>
                      <a:pt x="839911" y="61243"/>
                    </a:cubicBezTo>
                    <a:cubicBezTo>
                      <a:pt x="839911" y="68196"/>
                      <a:pt x="839911" y="74864"/>
                      <a:pt x="839053" y="82865"/>
                    </a:cubicBezTo>
                    <a:lnTo>
                      <a:pt x="895251" y="82865"/>
                    </a:lnTo>
                    <a:lnTo>
                      <a:pt x="895251" y="93342"/>
                    </a:lnTo>
                    <a:lnTo>
                      <a:pt x="848483" y="93342"/>
                    </a:lnTo>
                    <a:cubicBezTo>
                      <a:pt x="842578" y="93342"/>
                      <a:pt x="836196" y="93342"/>
                      <a:pt x="829433" y="92580"/>
                    </a:cubicBezTo>
                    <a:lnTo>
                      <a:pt x="829433" y="106963"/>
                    </a:lnTo>
                    <a:cubicBezTo>
                      <a:pt x="836387" y="106487"/>
                      <a:pt x="842768" y="106201"/>
                      <a:pt x="848483" y="106201"/>
                    </a:cubicBezTo>
                    <a:lnTo>
                      <a:pt x="895061" y="106201"/>
                    </a:lnTo>
                    <a:lnTo>
                      <a:pt x="895061" y="117440"/>
                    </a:lnTo>
                    <a:lnTo>
                      <a:pt x="834863" y="117440"/>
                    </a:lnTo>
                    <a:cubicBezTo>
                      <a:pt x="827909" y="117440"/>
                      <a:pt x="821242" y="117440"/>
                      <a:pt x="814765" y="116583"/>
                    </a:cubicBezTo>
                    <a:lnTo>
                      <a:pt x="814765" y="131061"/>
                    </a:lnTo>
                    <a:cubicBezTo>
                      <a:pt x="821242" y="130490"/>
                      <a:pt x="827909" y="130204"/>
                      <a:pt x="834863" y="130204"/>
                    </a:cubicBezTo>
                    <a:lnTo>
                      <a:pt x="895061" y="130204"/>
                    </a:lnTo>
                    <a:lnTo>
                      <a:pt x="895061" y="142301"/>
                    </a:lnTo>
                    <a:lnTo>
                      <a:pt x="850103" y="142301"/>
                    </a:lnTo>
                    <a:cubicBezTo>
                      <a:pt x="844197" y="142301"/>
                      <a:pt x="837244" y="142015"/>
                      <a:pt x="829243" y="141443"/>
                    </a:cubicBezTo>
                    <a:lnTo>
                      <a:pt x="829243" y="155921"/>
                    </a:lnTo>
                    <a:cubicBezTo>
                      <a:pt x="837244" y="155350"/>
                      <a:pt x="844197" y="155159"/>
                      <a:pt x="850103" y="155159"/>
                    </a:cubicBezTo>
                    <a:lnTo>
                      <a:pt x="895061" y="155159"/>
                    </a:lnTo>
                    <a:lnTo>
                      <a:pt x="895061" y="165542"/>
                    </a:lnTo>
                    <a:cubicBezTo>
                      <a:pt x="895061" y="168209"/>
                      <a:pt x="893441" y="169828"/>
                      <a:pt x="890203" y="170399"/>
                    </a:cubicBezTo>
                    <a:cubicBezTo>
                      <a:pt x="883873" y="171036"/>
                      <a:pt x="877513" y="171290"/>
                      <a:pt x="871153" y="171161"/>
                    </a:cubicBezTo>
                    <a:cubicBezTo>
                      <a:pt x="874948" y="176454"/>
                      <a:pt x="877667" y="182442"/>
                      <a:pt x="879154" y="188783"/>
                    </a:cubicBezTo>
                    <a:cubicBezTo>
                      <a:pt x="887300" y="188130"/>
                      <a:pt x="895299" y="186235"/>
                      <a:pt x="902871" y="183163"/>
                    </a:cubicBezTo>
                    <a:cubicBezTo>
                      <a:pt x="907253" y="180431"/>
                      <a:pt x="909834" y="175559"/>
                      <a:pt x="909634" y="170399"/>
                    </a:cubicBezTo>
                    <a:lnTo>
                      <a:pt x="909634" y="155159"/>
                    </a:lnTo>
                    <a:lnTo>
                      <a:pt x="952972" y="155159"/>
                    </a:lnTo>
                    <a:lnTo>
                      <a:pt x="952972" y="162875"/>
                    </a:lnTo>
                    <a:lnTo>
                      <a:pt x="969070" y="162875"/>
                    </a:lnTo>
                    <a:cubicBezTo>
                      <a:pt x="968498" y="154874"/>
                      <a:pt x="968213" y="143825"/>
                      <a:pt x="968213" y="129918"/>
                    </a:cubicBezTo>
                    <a:cubicBezTo>
                      <a:pt x="980500" y="129918"/>
                      <a:pt x="989358" y="129918"/>
                      <a:pt x="994692" y="130775"/>
                    </a:cubicBezTo>
                    <a:lnTo>
                      <a:pt x="994692" y="116583"/>
                    </a:lnTo>
                    <a:cubicBezTo>
                      <a:pt x="985167" y="117155"/>
                      <a:pt x="976309" y="117440"/>
                      <a:pt x="968213" y="117440"/>
                    </a:cubicBezTo>
                    <a:moveTo>
                      <a:pt x="631980" y="25143"/>
                    </a:moveTo>
                    <a:lnTo>
                      <a:pt x="614168" y="25143"/>
                    </a:lnTo>
                    <a:cubicBezTo>
                      <a:pt x="614645" y="32096"/>
                      <a:pt x="614930" y="38288"/>
                      <a:pt x="614930" y="43622"/>
                    </a:cubicBezTo>
                    <a:lnTo>
                      <a:pt x="614930" y="115250"/>
                    </a:lnTo>
                    <a:cubicBezTo>
                      <a:pt x="614930" y="122774"/>
                      <a:pt x="614930" y="131633"/>
                      <a:pt x="614168" y="141729"/>
                    </a:cubicBezTo>
                    <a:lnTo>
                      <a:pt x="630932" y="141729"/>
                    </a:lnTo>
                    <a:cubicBezTo>
                      <a:pt x="630932" y="131633"/>
                      <a:pt x="630170" y="122679"/>
                      <a:pt x="630170" y="114488"/>
                    </a:cubicBezTo>
                    <a:lnTo>
                      <a:pt x="630170" y="44384"/>
                    </a:lnTo>
                    <a:cubicBezTo>
                      <a:pt x="630153" y="37998"/>
                      <a:pt x="630694" y="31624"/>
                      <a:pt x="631790" y="25334"/>
                    </a:cubicBezTo>
                    <a:moveTo>
                      <a:pt x="669890" y="6284"/>
                    </a:moveTo>
                    <a:cubicBezTo>
                      <a:pt x="663984" y="5712"/>
                      <a:pt x="657793" y="4950"/>
                      <a:pt x="651411" y="3807"/>
                    </a:cubicBezTo>
                    <a:cubicBezTo>
                      <a:pt x="651982" y="12380"/>
                      <a:pt x="652173" y="20952"/>
                      <a:pt x="652173" y="29525"/>
                    </a:cubicBezTo>
                    <a:lnTo>
                      <a:pt x="652173" y="103820"/>
                    </a:lnTo>
                    <a:cubicBezTo>
                      <a:pt x="652334" y="116914"/>
                      <a:pt x="649738" y="129894"/>
                      <a:pt x="644553" y="141920"/>
                    </a:cubicBezTo>
                    <a:cubicBezTo>
                      <a:pt x="640557" y="148835"/>
                      <a:pt x="635727" y="155233"/>
                      <a:pt x="630170" y="160970"/>
                    </a:cubicBezTo>
                    <a:cubicBezTo>
                      <a:pt x="623436" y="167700"/>
                      <a:pt x="615730" y="173384"/>
                      <a:pt x="607310" y="177829"/>
                    </a:cubicBezTo>
                    <a:cubicBezTo>
                      <a:pt x="613120" y="180468"/>
                      <a:pt x="618313" y="184297"/>
                      <a:pt x="622550" y="189068"/>
                    </a:cubicBezTo>
                    <a:cubicBezTo>
                      <a:pt x="637657" y="178714"/>
                      <a:pt x="650147" y="164984"/>
                      <a:pt x="659031" y="148968"/>
                    </a:cubicBezTo>
                    <a:cubicBezTo>
                      <a:pt x="665094" y="134245"/>
                      <a:pt x="667951" y="118400"/>
                      <a:pt x="667413" y="102486"/>
                    </a:cubicBezTo>
                    <a:lnTo>
                      <a:pt x="667413" y="30001"/>
                    </a:lnTo>
                    <a:cubicBezTo>
                      <a:pt x="668556" y="19809"/>
                      <a:pt x="669318" y="11808"/>
                      <a:pt x="669890" y="5903"/>
                    </a:cubicBezTo>
                    <a:moveTo>
                      <a:pt x="702751" y="14761"/>
                    </a:moveTo>
                    <a:cubicBezTo>
                      <a:pt x="695797" y="14761"/>
                      <a:pt x="688559" y="14761"/>
                      <a:pt x="681129" y="13904"/>
                    </a:cubicBezTo>
                    <a:lnTo>
                      <a:pt x="681129" y="28382"/>
                    </a:lnTo>
                    <a:cubicBezTo>
                      <a:pt x="687987" y="27810"/>
                      <a:pt x="695226" y="27524"/>
                      <a:pt x="702751" y="27524"/>
                    </a:cubicBezTo>
                    <a:lnTo>
                      <a:pt x="728373" y="27524"/>
                    </a:lnTo>
                    <a:lnTo>
                      <a:pt x="728373" y="58100"/>
                    </a:lnTo>
                    <a:lnTo>
                      <a:pt x="685511" y="58100"/>
                    </a:lnTo>
                    <a:cubicBezTo>
                      <a:pt x="686082" y="66672"/>
                      <a:pt x="686368" y="75245"/>
                      <a:pt x="686368" y="83817"/>
                    </a:cubicBezTo>
                    <a:lnTo>
                      <a:pt x="686368" y="131442"/>
                    </a:lnTo>
                    <a:cubicBezTo>
                      <a:pt x="686368" y="140015"/>
                      <a:pt x="686368" y="149921"/>
                      <a:pt x="685511" y="161065"/>
                    </a:cubicBezTo>
                    <a:lnTo>
                      <a:pt x="701608" y="161065"/>
                    </a:lnTo>
                    <a:lnTo>
                      <a:pt x="701608" y="70863"/>
                    </a:lnTo>
                    <a:lnTo>
                      <a:pt x="727992" y="70863"/>
                    </a:lnTo>
                    <a:lnTo>
                      <a:pt x="727992" y="155921"/>
                    </a:lnTo>
                    <a:cubicBezTo>
                      <a:pt x="727992" y="166113"/>
                      <a:pt x="727992" y="176495"/>
                      <a:pt x="727230" y="187163"/>
                    </a:cubicBezTo>
                    <a:lnTo>
                      <a:pt x="744089" y="187163"/>
                    </a:lnTo>
                    <a:cubicBezTo>
                      <a:pt x="743518" y="175448"/>
                      <a:pt x="743232" y="165256"/>
                      <a:pt x="743232" y="156683"/>
                    </a:cubicBezTo>
                    <a:lnTo>
                      <a:pt x="743232" y="70958"/>
                    </a:lnTo>
                    <a:lnTo>
                      <a:pt x="771331" y="70958"/>
                    </a:lnTo>
                    <a:lnTo>
                      <a:pt x="771331" y="134300"/>
                    </a:lnTo>
                    <a:cubicBezTo>
                      <a:pt x="772378" y="138586"/>
                      <a:pt x="766282" y="140396"/>
                      <a:pt x="752947" y="139919"/>
                    </a:cubicBezTo>
                    <a:cubicBezTo>
                      <a:pt x="756450" y="145200"/>
                      <a:pt x="758638" y="151242"/>
                      <a:pt x="759329" y="157541"/>
                    </a:cubicBezTo>
                    <a:cubicBezTo>
                      <a:pt x="766099" y="156806"/>
                      <a:pt x="772716" y="155039"/>
                      <a:pt x="778951" y="152302"/>
                    </a:cubicBezTo>
                    <a:cubicBezTo>
                      <a:pt x="784094" y="149921"/>
                      <a:pt x="786571" y="144396"/>
                      <a:pt x="786571" y="135824"/>
                    </a:cubicBezTo>
                    <a:lnTo>
                      <a:pt x="786571" y="83722"/>
                    </a:lnTo>
                    <a:cubicBezTo>
                      <a:pt x="786571" y="74197"/>
                      <a:pt x="786571" y="66101"/>
                      <a:pt x="787428" y="58004"/>
                    </a:cubicBezTo>
                    <a:lnTo>
                      <a:pt x="743232" y="58004"/>
                    </a:lnTo>
                    <a:lnTo>
                      <a:pt x="743232" y="27524"/>
                    </a:lnTo>
                    <a:lnTo>
                      <a:pt x="770093" y="27524"/>
                    </a:lnTo>
                    <a:cubicBezTo>
                      <a:pt x="776951" y="27524"/>
                      <a:pt x="784761" y="27524"/>
                      <a:pt x="793334" y="28382"/>
                    </a:cubicBezTo>
                    <a:lnTo>
                      <a:pt x="793334" y="13904"/>
                    </a:lnTo>
                    <a:cubicBezTo>
                      <a:pt x="784761" y="14475"/>
                      <a:pt x="776951" y="14761"/>
                      <a:pt x="770093" y="14761"/>
                    </a:cubicBezTo>
                    <a:close/>
                    <a:moveTo>
                      <a:pt x="524919" y="36383"/>
                    </a:moveTo>
                    <a:lnTo>
                      <a:pt x="557018" y="36383"/>
                    </a:lnTo>
                    <a:lnTo>
                      <a:pt x="557018" y="55433"/>
                    </a:lnTo>
                    <a:lnTo>
                      <a:pt x="524919" y="55433"/>
                    </a:lnTo>
                    <a:close/>
                    <a:moveTo>
                      <a:pt x="524919" y="66101"/>
                    </a:moveTo>
                    <a:lnTo>
                      <a:pt x="557018" y="66101"/>
                    </a:lnTo>
                    <a:lnTo>
                      <a:pt x="557018" y="86103"/>
                    </a:lnTo>
                    <a:lnTo>
                      <a:pt x="524919" y="86103"/>
                    </a:lnTo>
                    <a:close/>
                    <a:moveTo>
                      <a:pt x="460720" y="11522"/>
                    </a:moveTo>
                    <a:cubicBezTo>
                      <a:pt x="455547" y="8962"/>
                      <a:pt x="450714" y="5762"/>
                      <a:pt x="446338" y="1997"/>
                    </a:cubicBezTo>
                    <a:cubicBezTo>
                      <a:pt x="436690" y="20442"/>
                      <a:pt x="423290" y="36665"/>
                      <a:pt x="407000" y="49622"/>
                    </a:cubicBezTo>
                    <a:cubicBezTo>
                      <a:pt x="411286" y="53337"/>
                      <a:pt x="415001" y="56861"/>
                      <a:pt x="418239" y="60005"/>
                    </a:cubicBezTo>
                    <a:cubicBezTo>
                      <a:pt x="425764" y="52575"/>
                      <a:pt x="433765" y="43526"/>
                      <a:pt x="442337" y="33144"/>
                    </a:cubicBezTo>
                    <a:cubicBezTo>
                      <a:pt x="450910" y="22762"/>
                      <a:pt x="457006" y="15618"/>
                      <a:pt x="460720" y="11903"/>
                    </a:cubicBezTo>
                    <a:moveTo>
                      <a:pt x="463959" y="59528"/>
                    </a:moveTo>
                    <a:cubicBezTo>
                      <a:pt x="458570" y="56509"/>
                      <a:pt x="453468" y="53002"/>
                      <a:pt x="448719" y="49051"/>
                    </a:cubicBezTo>
                    <a:cubicBezTo>
                      <a:pt x="443094" y="61059"/>
                      <a:pt x="436093" y="72375"/>
                      <a:pt x="427859" y="82769"/>
                    </a:cubicBezTo>
                    <a:cubicBezTo>
                      <a:pt x="421092" y="92195"/>
                      <a:pt x="412972" y="100572"/>
                      <a:pt x="403761" y="107630"/>
                    </a:cubicBezTo>
                    <a:cubicBezTo>
                      <a:pt x="407903" y="110672"/>
                      <a:pt x="411675" y="114189"/>
                      <a:pt x="415001" y="118107"/>
                    </a:cubicBezTo>
                    <a:cubicBezTo>
                      <a:pt x="418239" y="114869"/>
                      <a:pt x="423573" y="108582"/>
                      <a:pt x="431098" y="100391"/>
                    </a:cubicBezTo>
                    <a:lnTo>
                      <a:pt x="431098" y="151730"/>
                    </a:lnTo>
                    <a:cubicBezTo>
                      <a:pt x="431098" y="162970"/>
                      <a:pt x="430812" y="175829"/>
                      <a:pt x="430240" y="190307"/>
                    </a:cubicBezTo>
                    <a:lnTo>
                      <a:pt x="446242" y="190307"/>
                    </a:lnTo>
                    <a:cubicBezTo>
                      <a:pt x="445671" y="175829"/>
                      <a:pt x="445385" y="162970"/>
                      <a:pt x="445385" y="151730"/>
                    </a:cubicBezTo>
                    <a:lnTo>
                      <a:pt x="444623" y="84389"/>
                    </a:lnTo>
                    <a:cubicBezTo>
                      <a:pt x="450163" y="75511"/>
                      <a:pt x="456542" y="67186"/>
                      <a:pt x="463673" y="59528"/>
                    </a:cubicBezTo>
                    <a:moveTo>
                      <a:pt x="495010" y="26572"/>
                    </a:moveTo>
                    <a:cubicBezTo>
                      <a:pt x="485485" y="26572"/>
                      <a:pt x="477294" y="26572"/>
                      <a:pt x="469293" y="25810"/>
                    </a:cubicBezTo>
                    <a:lnTo>
                      <a:pt x="469293" y="37145"/>
                    </a:lnTo>
                    <a:cubicBezTo>
                      <a:pt x="477865" y="37145"/>
                      <a:pt x="486438" y="36383"/>
                      <a:pt x="495010" y="36383"/>
                    </a:cubicBezTo>
                    <a:lnTo>
                      <a:pt x="510155" y="36383"/>
                    </a:lnTo>
                    <a:lnTo>
                      <a:pt x="510155" y="55433"/>
                    </a:lnTo>
                    <a:lnTo>
                      <a:pt x="489677" y="55433"/>
                    </a:lnTo>
                    <a:cubicBezTo>
                      <a:pt x="481104" y="55433"/>
                      <a:pt x="472817" y="55433"/>
                      <a:pt x="464721" y="54671"/>
                    </a:cubicBezTo>
                    <a:lnTo>
                      <a:pt x="464721" y="66672"/>
                    </a:lnTo>
                    <a:cubicBezTo>
                      <a:pt x="472817" y="66196"/>
                      <a:pt x="481104" y="65910"/>
                      <a:pt x="489677" y="65910"/>
                    </a:cubicBezTo>
                    <a:lnTo>
                      <a:pt x="510441" y="65910"/>
                    </a:lnTo>
                    <a:lnTo>
                      <a:pt x="510441" y="85913"/>
                    </a:lnTo>
                    <a:lnTo>
                      <a:pt x="492820" y="85913"/>
                    </a:lnTo>
                    <a:cubicBezTo>
                      <a:pt x="484247" y="85913"/>
                      <a:pt x="476532" y="85913"/>
                      <a:pt x="469579" y="85151"/>
                    </a:cubicBezTo>
                    <a:lnTo>
                      <a:pt x="469579" y="98009"/>
                    </a:lnTo>
                    <a:cubicBezTo>
                      <a:pt x="476532" y="97438"/>
                      <a:pt x="484247" y="97152"/>
                      <a:pt x="492820" y="97152"/>
                    </a:cubicBezTo>
                    <a:lnTo>
                      <a:pt x="510441" y="97152"/>
                    </a:lnTo>
                    <a:lnTo>
                      <a:pt x="510441" y="115631"/>
                    </a:lnTo>
                    <a:lnTo>
                      <a:pt x="488819" y="115631"/>
                    </a:lnTo>
                    <a:cubicBezTo>
                      <a:pt x="480247" y="115631"/>
                      <a:pt x="471484" y="115631"/>
                      <a:pt x="462340" y="114773"/>
                    </a:cubicBezTo>
                    <a:lnTo>
                      <a:pt x="462340" y="127632"/>
                    </a:lnTo>
                    <a:cubicBezTo>
                      <a:pt x="471865" y="127632"/>
                      <a:pt x="480247" y="126870"/>
                      <a:pt x="488819" y="126870"/>
                    </a:cubicBezTo>
                    <a:lnTo>
                      <a:pt x="510441" y="126870"/>
                    </a:lnTo>
                    <a:lnTo>
                      <a:pt x="510441" y="144491"/>
                    </a:lnTo>
                    <a:lnTo>
                      <a:pt x="482437" y="144491"/>
                    </a:lnTo>
                    <a:cubicBezTo>
                      <a:pt x="472912" y="144491"/>
                      <a:pt x="463387" y="144491"/>
                      <a:pt x="453862" y="143729"/>
                    </a:cubicBezTo>
                    <a:lnTo>
                      <a:pt x="453862" y="155731"/>
                    </a:lnTo>
                    <a:cubicBezTo>
                      <a:pt x="463387" y="155159"/>
                      <a:pt x="472912" y="154969"/>
                      <a:pt x="482437" y="154969"/>
                    </a:cubicBezTo>
                    <a:lnTo>
                      <a:pt x="510441" y="154969"/>
                    </a:lnTo>
                    <a:cubicBezTo>
                      <a:pt x="510441" y="167732"/>
                      <a:pt x="510441" y="179258"/>
                      <a:pt x="509679" y="189449"/>
                    </a:cubicBezTo>
                    <a:lnTo>
                      <a:pt x="525776" y="189449"/>
                    </a:lnTo>
                    <a:cubicBezTo>
                      <a:pt x="525205" y="179258"/>
                      <a:pt x="524919" y="167732"/>
                      <a:pt x="524919" y="154969"/>
                    </a:cubicBezTo>
                    <a:lnTo>
                      <a:pt x="558638" y="154969"/>
                    </a:lnTo>
                    <a:cubicBezTo>
                      <a:pt x="566639" y="154969"/>
                      <a:pt x="577688" y="154969"/>
                      <a:pt x="591499" y="155731"/>
                    </a:cubicBezTo>
                    <a:lnTo>
                      <a:pt x="591499" y="143825"/>
                    </a:lnTo>
                    <a:cubicBezTo>
                      <a:pt x="577592" y="144301"/>
                      <a:pt x="566353" y="144587"/>
                      <a:pt x="557876" y="144587"/>
                    </a:cubicBezTo>
                    <a:lnTo>
                      <a:pt x="524919" y="144587"/>
                    </a:lnTo>
                    <a:lnTo>
                      <a:pt x="524919" y="127061"/>
                    </a:lnTo>
                    <a:lnTo>
                      <a:pt x="552256" y="127061"/>
                    </a:lnTo>
                    <a:cubicBezTo>
                      <a:pt x="560257" y="127061"/>
                      <a:pt x="567972" y="127061"/>
                      <a:pt x="575497" y="127823"/>
                    </a:cubicBezTo>
                    <a:lnTo>
                      <a:pt x="575497" y="115250"/>
                    </a:lnTo>
                    <a:cubicBezTo>
                      <a:pt x="567496" y="115821"/>
                      <a:pt x="559685" y="116107"/>
                      <a:pt x="552256" y="116107"/>
                    </a:cubicBezTo>
                    <a:lnTo>
                      <a:pt x="524919" y="116107"/>
                    </a:lnTo>
                    <a:lnTo>
                      <a:pt x="524919" y="97343"/>
                    </a:lnTo>
                    <a:lnTo>
                      <a:pt x="572544" y="97343"/>
                    </a:lnTo>
                    <a:cubicBezTo>
                      <a:pt x="571972" y="89342"/>
                      <a:pt x="571782" y="78864"/>
                      <a:pt x="571782" y="66101"/>
                    </a:cubicBezTo>
                    <a:cubicBezTo>
                      <a:pt x="578164" y="66101"/>
                      <a:pt x="584355" y="66101"/>
                      <a:pt x="590165" y="66863"/>
                    </a:cubicBezTo>
                    <a:lnTo>
                      <a:pt x="590165" y="54861"/>
                    </a:lnTo>
                    <a:cubicBezTo>
                      <a:pt x="583784" y="55337"/>
                      <a:pt x="577592" y="55623"/>
                      <a:pt x="571782" y="55623"/>
                    </a:cubicBezTo>
                    <a:cubicBezTo>
                      <a:pt x="571782" y="44384"/>
                      <a:pt x="571782" y="34478"/>
                      <a:pt x="572544" y="25905"/>
                    </a:cubicBezTo>
                    <a:lnTo>
                      <a:pt x="524919" y="25905"/>
                    </a:lnTo>
                    <a:cubicBezTo>
                      <a:pt x="524919" y="20095"/>
                      <a:pt x="524919" y="12856"/>
                      <a:pt x="525776" y="4283"/>
                    </a:cubicBezTo>
                    <a:lnTo>
                      <a:pt x="509679" y="4283"/>
                    </a:lnTo>
                    <a:cubicBezTo>
                      <a:pt x="510251" y="12284"/>
                      <a:pt x="510441" y="19523"/>
                      <a:pt x="510441" y="25905"/>
                    </a:cubicBezTo>
                    <a:close/>
                    <a:moveTo>
                      <a:pt x="286508" y="78102"/>
                    </a:moveTo>
                    <a:cubicBezTo>
                      <a:pt x="293493" y="77531"/>
                      <a:pt x="300446" y="77245"/>
                      <a:pt x="307368" y="77245"/>
                    </a:cubicBezTo>
                    <a:lnTo>
                      <a:pt x="321846" y="77245"/>
                    </a:lnTo>
                    <a:lnTo>
                      <a:pt x="321846" y="158303"/>
                    </a:lnTo>
                    <a:lnTo>
                      <a:pt x="299367" y="158303"/>
                    </a:lnTo>
                    <a:cubicBezTo>
                      <a:pt x="292414" y="158303"/>
                      <a:pt x="283555" y="158303"/>
                      <a:pt x="272887" y="157541"/>
                    </a:cubicBezTo>
                    <a:lnTo>
                      <a:pt x="272887" y="172400"/>
                    </a:lnTo>
                    <a:cubicBezTo>
                      <a:pt x="283079" y="171828"/>
                      <a:pt x="291937" y="171542"/>
                      <a:pt x="299367" y="171542"/>
                    </a:cubicBezTo>
                    <a:lnTo>
                      <a:pt x="360517" y="171542"/>
                    </a:lnTo>
                    <a:cubicBezTo>
                      <a:pt x="370678" y="171542"/>
                      <a:pt x="379250" y="171828"/>
                      <a:pt x="386235" y="172400"/>
                    </a:cubicBezTo>
                    <a:lnTo>
                      <a:pt x="386235" y="157160"/>
                    </a:lnTo>
                    <a:cubicBezTo>
                      <a:pt x="378710" y="157731"/>
                      <a:pt x="369852" y="157922"/>
                      <a:pt x="359755" y="157922"/>
                    </a:cubicBezTo>
                    <a:lnTo>
                      <a:pt x="337848" y="157922"/>
                    </a:lnTo>
                    <a:lnTo>
                      <a:pt x="337848" y="77150"/>
                    </a:lnTo>
                    <a:lnTo>
                      <a:pt x="356327" y="77150"/>
                    </a:lnTo>
                    <a:lnTo>
                      <a:pt x="380425" y="78769"/>
                    </a:lnTo>
                    <a:lnTo>
                      <a:pt x="380425" y="62862"/>
                    </a:lnTo>
                    <a:cubicBezTo>
                      <a:pt x="371852" y="62862"/>
                      <a:pt x="365185" y="63624"/>
                      <a:pt x="360327" y="63624"/>
                    </a:cubicBezTo>
                    <a:lnTo>
                      <a:pt x="337848" y="63624"/>
                    </a:lnTo>
                    <a:lnTo>
                      <a:pt x="337848" y="32382"/>
                    </a:lnTo>
                    <a:cubicBezTo>
                      <a:pt x="337848" y="24857"/>
                      <a:pt x="337848" y="16856"/>
                      <a:pt x="338705" y="8284"/>
                    </a:cubicBezTo>
                    <a:lnTo>
                      <a:pt x="320227" y="8284"/>
                    </a:lnTo>
                    <a:cubicBezTo>
                      <a:pt x="321187" y="16283"/>
                      <a:pt x="321727" y="24327"/>
                      <a:pt x="321846" y="32382"/>
                    </a:cubicBezTo>
                    <a:lnTo>
                      <a:pt x="321846" y="63624"/>
                    </a:lnTo>
                    <a:lnTo>
                      <a:pt x="307368" y="63624"/>
                    </a:lnTo>
                    <a:cubicBezTo>
                      <a:pt x="299367" y="63624"/>
                      <a:pt x="292414" y="63624"/>
                      <a:pt x="286508" y="62862"/>
                    </a:cubicBezTo>
                    <a:close/>
                    <a:moveTo>
                      <a:pt x="267458" y="83722"/>
                    </a:moveTo>
                    <a:cubicBezTo>
                      <a:pt x="262696" y="86389"/>
                      <a:pt x="257933" y="88770"/>
                      <a:pt x="252980" y="90961"/>
                    </a:cubicBezTo>
                    <a:lnTo>
                      <a:pt x="252980" y="62386"/>
                    </a:lnTo>
                    <a:cubicBezTo>
                      <a:pt x="261076" y="62386"/>
                      <a:pt x="269363" y="62386"/>
                      <a:pt x="277936" y="63148"/>
                    </a:cubicBezTo>
                    <a:lnTo>
                      <a:pt x="277936" y="49241"/>
                    </a:lnTo>
                    <a:cubicBezTo>
                      <a:pt x="269363" y="49241"/>
                      <a:pt x="261076" y="50003"/>
                      <a:pt x="252980" y="50003"/>
                    </a:cubicBezTo>
                    <a:lnTo>
                      <a:pt x="252980" y="32382"/>
                    </a:lnTo>
                    <a:cubicBezTo>
                      <a:pt x="252980" y="22730"/>
                      <a:pt x="253266" y="14158"/>
                      <a:pt x="253837" y="6665"/>
                    </a:cubicBezTo>
                    <a:lnTo>
                      <a:pt x="236692" y="6665"/>
                    </a:lnTo>
                    <a:cubicBezTo>
                      <a:pt x="236692" y="14761"/>
                      <a:pt x="237454" y="23238"/>
                      <a:pt x="237454" y="32382"/>
                    </a:cubicBezTo>
                    <a:lnTo>
                      <a:pt x="237454" y="50003"/>
                    </a:lnTo>
                    <a:cubicBezTo>
                      <a:pt x="226786" y="50003"/>
                      <a:pt x="216309" y="50003"/>
                      <a:pt x="206212" y="49241"/>
                    </a:cubicBezTo>
                    <a:lnTo>
                      <a:pt x="206212" y="63624"/>
                    </a:lnTo>
                    <a:cubicBezTo>
                      <a:pt x="215737" y="63624"/>
                      <a:pt x="225262" y="62862"/>
                      <a:pt x="234787" y="62862"/>
                    </a:cubicBezTo>
                    <a:cubicBezTo>
                      <a:pt x="230708" y="77221"/>
                      <a:pt x="225054" y="91085"/>
                      <a:pt x="217928" y="104201"/>
                    </a:cubicBezTo>
                    <a:cubicBezTo>
                      <a:pt x="213002" y="113658"/>
                      <a:pt x="206817" y="122405"/>
                      <a:pt x="199545" y="130204"/>
                    </a:cubicBezTo>
                    <a:cubicBezTo>
                      <a:pt x="203784" y="133992"/>
                      <a:pt x="207792" y="138032"/>
                      <a:pt x="211546" y="142301"/>
                    </a:cubicBezTo>
                    <a:cubicBezTo>
                      <a:pt x="217397" y="134888"/>
                      <a:pt x="222742" y="127092"/>
                      <a:pt x="227548" y="118964"/>
                    </a:cubicBezTo>
                    <a:cubicBezTo>
                      <a:pt x="231351" y="112050"/>
                      <a:pt x="234539" y="104815"/>
                      <a:pt x="237073" y="97343"/>
                    </a:cubicBezTo>
                    <a:lnTo>
                      <a:pt x="237073" y="157541"/>
                    </a:lnTo>
                    <a:cubicBezTo>
                      <a:pt x="237073" y="167066"/>
                      <a:pt x="237073" y="176591"/>
                      <a:pt x="236311" y="187163"/>
                    </a:cubicBezTo>
                    <a:lnTo>
                      <a:pt x="253171" y="187163"/>
                    </a:lnTo>
                    <a:cubicBezTo>
                      <a:pt x="252599" y="176019"/>
                      <a:pt x="252313" y="166304"/>
                      <a:pt x="252313" y="158588"/>
                    </a:cubicBezTo>
                    <a:lnTo>
                      <a:pt x="252313" y="94961"/>
                    </a:lnTo>
                    <a:cubicBezTo>
                      <a:pt x="258500" y="104249"/>
                      <a:pt x="263523" y="114262"/>
                      <a:pt x="267268" y="124775"/>
                    </a:cubicBezTo>
                    <a:cubicBezTo>
                      <a:pt x="272175" y="122041"/>
                      <a:pt x="277267" y="119653"/>
                      <a:pt x="282508" y="117631"/>
                    </a:cubicBezTo>
                    <a:cubicBezTo>
                      <a:pt x="277745" y="106391"/>
                      <a:pt x="272983" y="95152"/>
                      <a:pt x="267268" y="83912"/>
                    </a:cubicBezTo>
                    <a:moveTo>
                      <a:pt x="46192" y="70863"/>
                    </a:moveTo>
                    <a:cubicBezTo>
                      <a:pt x="54193" y="63910"/>
                      <a:pt x="62385" y="56290"/>
                      <a:pt x="70672" y="48003"/>
                    </a:cubicBezTo>
                    <a:cubicBezTo>
                      <a:pt x="78352" y="40383"/>
                      <a:pt x="85452" y="32201"/>
                      <a:pt x="91912" y="23524"/>
                    </a:cubicBezTo>
                    <a:cubicBezTo>
                      <a:pt x="98936" y="32221"/>
                      <a:pt x="106576" y="40401"/>
                      <a:pt x="114772" y="48003"/>
                    </a:cubicBezTo>
                    <a:cubicBezTo>
                      <a:pt x="123429" y="56303"/>
                      <a:pt x="132694" y="63945"/>
                      <a:pt x="142490" y="70863"/>
                    </a:cubicBezTo>
                    <a:cubicBezTo>
                      <a:pt x="133346" y="70863"/>
                      <a:pt x="124774" y="71149"/>
                      <a:pt x="116773" y="71720"/>
                    </a:cubicBezTo>
                    <a:lnTo>
                      <a:pt x="69148" y="71720"/>
                    </a:lnTo>
                    <a:cubicBezTo>
                      <a:pt x="62194" y="71720"/>
                      <a:pt x="54670" y="71720"/>
                      <a:pt x="46669" y="70863"/>
                    </a:cubicBezTo>
                    <a:moveTo>
                      <a:pt x="49907" y="128680"/>
                    </a:moveTo>
                    <a:cubicBezTo>
                      <a:pt x="46097" y="131823"/>
                      <a:pt x="41811" y="135062"/>
                      <a:pt x="37048" y="138205"/>
                    </a:cubicBezTo>
                    <a:cubicBezTo>
                      <a:pt x="44444" y="148213"/>
                      <a:pt x="50705" y="159010"/>
                      <a:pt x="55717" y="170399"/>
                    </a:cubicBezTo>
                    <a:lnTo>
                      <a:pt x="46192" y="170399"/>
                    </a:lnTo>
                    <a:cubicBezTo>
                      <a:pt x="35524" y="170399"/>
                      <a:pt x="24571" y="170114"/>
                      <a:pt x="13331" y="169542"/>
                    </a:cubicBezTo>
                    <a:lnTo>
                      <a:pt x="13331" y="184782"/>
                    </a:lnTo>
                    <a:cubicBezTo>
                      <a:pt x="23999" y="184782"/>
                      <a:pt x="34953" y="184020"/>
                      <a:pt x="46192" y="184020"/>
                    </a:cubicBezTo>
                    <a:lnTo>
                      <a:pt x="141442" y="184020"/>
                    </a:lnTo>
                    <a:cubicBezTo>
                      <a:pt x="150967" y="184020"/>
                      <a:pt x="163636" y="184020"/>
                      <a:pt x="179542" y="184782"/>
                    </a:cubicBezTo>
                    <a:lnTo>
                      <a:pt x="179542" y="169542"/>
                    </a:lnTo>
                    <a:cubicBezTo>
                      <a:pt x="164017" y="170114"/>
                      <a:pt x="147919" y="170399"/>
                      <a:pt x="131346" y="170399"/>
                    </a:cubicBezTo>
                    <a:cubicBezTo>
                      <a:pt x="142109" y="152683"/>
                      <a:pt x="149253" y="141824"/>
                      <a:pt x="153063" y="136681"/>
                    </a:cubicBezTo>
                    <a:cubicBezTo>
                      <a:pt x="146947" y="133913"/>
                      <a:pt x="141028" y="130731"/>
                      <a:pt x="135346" y="127156"/>
                    </a:cubicBezTo>
                    <a:cubicBezTo>
                      <a:pt x="130843" y="142506"/>
                      <a:pt x="124103" y="157109"/>
                      <a:pt x="115344" y="170495"/>
                    </a:cubicBezTo>
                    <a:lnTo>
                      <a:pt x="100104" y="170495"/>
                    </a:lnTo>
                    <a:lnTo>
                      <a:pt x="100104" y="123822"/>
                    </a:lnTo>
                    <a:lnTo>
                      <a:pt x="128107" y="123822"/>
                    </a:lnTo>
                    <a:cubicBezTo>
                      <a:pt x="137632" y="123822"/>
                      <a:pt x="148967" y="123822"/>
                      <a:pt x="161826" y="124584"/>
                    </a:cubicBezTo>
                    <a:lnTo>
                      <a:pt x="161826" y="109344"/>
                    </a:lnTo>
                    <a:cubicBezTo>
                      <a:pt x="148491" y="109916"/>
                      <a:pt x="137251" y="110201"/>
                      <a:pt x="128107" y="110201"/>
                    </a:cubicBezTo>
                    <a:lnTo>
                      <a:pt x="100294" y="110201"/>
                    </a:lnTo>
                    <a:lnTo>
                      <a:pt x="100294" y="85341"/>
                    </a:lnTo>
                    <a:lnTo>
                      <a:pt x="119344" y="85341"/>
                    </a:lnTo>
                    <a:cubicBezTo>
                      <a:pt x="125726" y="85341"/>
                      <a:pt x="134299" y="85341"/>
                      <a:pt x="144967" y="86103"/>
                    </a:cubicBezTo>
                    <a:lnTo>
                      <a:pt x="144967" y="72482"/>
                    </a:lnTo>
                    <a:cubicBezTo>
                      <a:pt x="155660" y="78004"/>
                      <a:pt x="166738" y="82747"/>
                      <a:pt x="178114" y="86675"/>
                    </a:cubicBezTo>
                    <a:cubicBezTo>
                      <a:pt x="180615" y="81003"/>
                      <a:pt x="184134" y="75838"/>
                      <a:pt x="188496" y="71435"/>
                    </a:cubicBezTo>
                    <a:cubicBezTo>
                      <a:pt x="175767" y="67657"/>
                      <a:pt x="163424" y="62682"/>
                      <a:pt x="151634" y="56576"/>
                    </a:cubicBezTo>
                    <a:cubicBezTo>
                      <a:pt x="140541" y="50899"/>
                      <a:pt x="130285" y="43719"/>
                      <a:pt x="121154" y="35240"/>
                    </a:cubicBezTo>
                    <a:cubicBezTo>
                      <a:pt x="112582" y="27239"/>
                      <a:pt x="105343" y="20000"/>
                      <a:pt x="99437" y="13618"/>
                    </a:cubicBezTo>
                    <a:lnTo>
                      <a:pt x="104295" y="8855"/>
                    </a:lnTo>
                    <a:cubicBezTo>
                      <a:pt x="98444" y="6366"/>
                      <a:pt x="92805" y="3404"/>
                      <a:pt x="87436" y="-3"/>
                    </a:cubicBezTo>
                    <a:cubicBezTo>
                      <a:pt x="80728" y="12667"/>
                      <a:pt x="72369" y="24390"/>
                      <a:pt x="62575" y="34859"/>
                    </a:cubicBezTo>
                    <a:cubicBezTo>
                      <a:pt x="53151" y="45277"/>
                      <a:pt x="42646" y="54664"/>
                      <a:pt x="31238" y="62862"/>
                    </a:cubicBezTo>
                    <a:cubicBezTo>
                      <a:pt x="21602" y="69817"/>
                      <a:pt x="11099" y="75485"/>
                      <a:pt x="-4" y="79721"/>
                    </a:cubicBezTo>
                    <a:cubicBezTo>
                      <a:pt x="4552" y="83741"/>
                      <a:pt x="8584" y="88317"/>
                      <a:pt x="11998" y="93342"/>
                    </a:cubicBezTo>
                    <a:cubicBezTo>
                      <a:pt x="22868" y="87328"/>
                      <a:pt x="33335" y="80615"/>
                      <a:pt x="43335" y="73244"/>
                    </a:cubicBezTo>
                    <a:lnTo>
                      <a:pt x="43335" y="86103"/>
                    </a:lnTo>
                    <a:cubicBezTo>
                      <a:pt x="53431" y="86103"/>
                      <a:pt x="67338" y="85341"/>
                      <a:pt x="85054" y="85341"/>
                    </a:cubicBezTo>
                    <a:lnTo>
                      <a:pt x="85054" y="110201"/>
                    </a:lnTo>
                    <a:lnTo>
                      <a:pt x="56956" y="110201"/>
                    </a:lnTo>
                    <a:cubicBezTo>
                      <a:pt x="50002" y="110201"/>
                      <a:pt x="39811" y="110201"/>
                      <a:pt x="26476" y="109344"/>
                    </a:cubicBezTo>
                    <a:lnTo>
                      <a:pt x="26476" y="124775"/>
                    </a:lnTo>
                    <a:cubicBezTo>
                      <a:pt x="39811" y="124775"/>
                      <a:pt x="50288" y="124013"/>
                      <a:pt x="57718" y="124013"/>
                    </a:cubicBezTo>
                    <a:lnTo>
                      <a:pt x="85054" y="124013"/>
                    </a:lnTo>
                    <a:lnTo>
                      <a:pt x="85054" y="170590"/>
                    </a:lnTo>
                    <a:lnTo>
                      <a:pt x="60194" y="170590"/>
                    </a:lnTo>
                    <a:cubicBezTo>
                      <a:pt x="63471" y="167125"/>
                      <a:pt x="67224" y="164142"/>
                      <a:pt x="71338" y="161732"/>
                    </a:cubicBezTo>
                    <a:cubicBezTo>
                      <a:pt x="64957" y="151540"/>
                      <a:pt x="57432" y="140586"/>
                      <a:pt x="48955" y="128870"/>
                    </a:cubicBezTo>
                  </a:path>
                </a:pathLst>
              </a:custGeom>
              <a:grpFill/>
              <a:ln w="2540"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3815046094"/>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slide_Double text insert_1">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F2E0E974-BC8B-9748-9956-991E849675BC}"/>
              </a:ext>
            </a:extLst>
          </p:cNvPr>
          <p:cNvSpPr>
            <a:spLocks noGrp="1"/>
          </p:cNvSpPr>
          <p:nvPr>
            <p:ph type="body" sz="quarter" idx="31" hasCustomPrompt="1"/>
          </p:nvPr>
        </p:nvSpPr>
        <p:spPr>
          <a:xfrm>
            <a:off x="7246619" y="1286971"/>
            <a:ext cx="4577081" cy="4855713"/>
          </a:xfrm>
          <a:prstGeom prst="rect">
            <a:avLst/>
          </a:prstGeom>
          <a:solidFill>
            <a:schemeClr val="bg2"/>
          </a:solidFill>
        </p:spPr>
        <p:txBody>
          <a:bodyPr tIns="108000" anchor="ctr">
            <a:normAutofit/>
          </a:bodyPr>
          <a:lstStyle>
            <a:lvl1pPr marL="0" indent="0">
              <a:lnSpc>
                <a:spcPct val="100000"/>
              </a:lnSpc>
              <a:buNone/>
              <a:defRPr sz="1400" cap="all" spc="0" baseline="0">
                <a:solidFill>
                  <a:schemeClr val="bg2"/>
                </a:solidFill>
                <a:latin typeface="+mn-lt"/>
              </a:defRPr>
            </a:lvl1pPr>
          </a:lstStyle>
          <a:p>
            <a:pPr lvl="0"/>
            <a:r>
              <a:rPr lang="en-GB" dirty="0"/>
              <a:t> </a:t>
            </a:r>
          </a:p>
        </p:txBody>
      </p:sp>
      <p:sp>
        <p:nvSpPr>
          <p:cNvPr id="28" name="Text Placeholder 9">
            <a:extLst>
              <a:ext uri="{FF2B5EF4-FFF2-40B4-BE49-F238E27FC236}">
                <a16:creationId xmlns:a16="http://schemas.microsoft.com/office/drawing/2014/main" id="{45DD1151-491C-FB4D-9866-4410FE7DCA7D}"/>
              </a:ext>
            </a:extLst>
          </p:cNvPr>
          <p:cNvSpPr>
            <a:spLocks noGrp="1"/>
          </p:cNvSpPr>
          <p:nvPr>
            <p:ph type="body" sz="quarter" idx="14"/>
          </p:nvPr>
        </p:nvSpPr>
        <p:spPr>
          <a:xfrm>
            <a:off x="7444753" y="1458480"/>
            <a:ext cx="4203296" cy="4462485"/>
          </a:xfrm>
          <a:prstGeom prst="rect">
            <a:avLst/>
          </a:prstGeom>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2">
            <a:extLst>
              <a:ext uri="{FF2B5EF4-FFF2-40B4-BE49-F238E27FC236}">
                <a16:creationId xmlns:a16="http://schemas.microsoft.com/office/drawing/2014/main" id="{4809CE33-055C-8845-AB4E-D35BAFD8F47F}"/>
              </a:ext>
            </a:extLst>
          </p:cNvPr>
          <p:cNvSpPr>
            <a:spLocks noGrp="1"/>
          </p:cNvSpPr>
          <p:nvPr>
            <p:ph idx="1"/>
          </p:nvPr>
        </p:nvSpPr>
        <p:spPr>
          <a:xfrm>
            <a:off x="342000" y="1466206"/>
            <a:ext cx="6706656" cy="4663132"/>
          </a:xfrm>
          <a:prstGeom prst="rect">
            <a:avLst/>
          </a:prstGeom>
          <a:noFill/>
        </p:spPr>
        <p:txBody>
          <a:bodyPr>
            <a:noAutofit/>
          </a:bodyPr>
          <a:lstStyle>
            <a:lvl1pPr marL="0" indent="0">
              <a:buNone/>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F754170C-1104-4702-8009-C7C537943FFF}"/>
              </a:ext>
            </a:extLst>
          </p:cNvPr>
          <p:cNvCxnSpPr>
            <a:cxnSpLocks/>
          </p:cNvCxnSpPr>
          <p:nvPr userDrawn="1"/>
        </p:nvCxnSpPr>
        <p:spPr>
          <a:xfrm>
            <a:off x="342000" y="1270800"/>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A771D9D3-8E72-446E-BF84-AC71E4663492}"/>
              </a:ext>
            </a:extLst>
          </p:cNvPr>
          <p:cNvSpPr>
            <a:spLocks noGrp="1"/>
          </p:cNvSpPr>
          <p:nvPr>
            <p:ph type="body" idx="37" hasCustomPrompt="1"/>
          </p:nvPr>
        </p:nvSpPr>
        <p:spPr>
          <a:xfrm>
            <a:off x="341999" y="302400"/>
            <a:ext cx="11520000"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grpSp>
        <p:nvGrpSpPr>
          <p:cNvPr id="14" name="Group 13">
            <a:extLst>
              <a:ext uri="{FF2B5EF4-FFF2-40B4-BE49-F238E27FC236}">
                <a16:creationId xmlns:a16="http://schemas.microsoft.com/office/drawing/2014/main" id="{C6F6302C-C41C-4AFE-8E00-277B720031A9}"/>
              </a:ext>
            </a:extLst>
          </p:cNvPr>
          <p:cNvGrpSpPr/>
          <p:nvPr userDrawn="1"/>
        </p:nvGrpSpPr>
        <p:grpSpPr>
          <a:xfrm>
            <a:off x="11454056" y="6354160"/>
            <a:ext cx="369644" cy="226799"/>
            <a:chOff x="10171675" y="6328233"/>
            <a:chExt cx="731163" cy="454938"/>
          </a:xfrm>
        </p:grpSpPr>
        <p:sp>
          <p:nvSpPr>
            <p:cNvPr id="18" name="Freeform: Shape 17">
              <a:extLst>
                <a:ext uri="{FF2B5EF4-FFF2-40B4-BE49-F238E27FC236}">
                  <a16:creationId xmlns:a16="http://schemas.microsoft.com/office/drawing/2014/main" id="{2323EDE5-8439-4FDB-8EFC-88F80BAAD830}"/>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9" name="Freeform: Shape 18">
              <a:extLst>
                <a:ext uri="{FF2B5EF4-FFF2-40B4-BE49-F238E27FC236}">
                  <a16:creationId xmlns:a16="http://schemas.microsoft.com/office/drawing/2014/main" id="{CA7B87CC-55D5-4F36-8DBB-011474101FC3}"/>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1" name="Group 20">
              <a:extLst>
                <a:ext uri="{FF2B5EF4-FFF2-40B4-BE49-F238E27FC236}">
                  <a16:creationId xmlns:a16="http://schemas.microsoft.com/office/drawing/2014/main" id="{A1E05F85-7B48-46DE-9014-E868B1676CCB}"/>
                </a:ext>
              </a:extLst>
            </p:cNvPr>
            <p:cNvGrpSpPr/>
            <p:nvPr userDrawn="1"/>
          </p:nvGrpSpPr>
          <p:grpSpPr>
            <a:xfrm>
              <a:off x="10499754" y="6374995"/>
              <a:ext cx="74948" cy="362489"/>
              <a:chOff x="11458342" y="5807359"/>
              <a:chExt cx="74948" cy="362489"/>
            </a:xfrm>
          </p:grpSpPr>
          <p:sp>
            <p:nvSpPr>
              <p:cNvPr id="22" name="Freeform: Shape 21">
                <a:extLst>
                  <a:ext uri="{FF2B5EF4-FFF2-40B4-BE49-F238E27FC236}">
                    <a16:creationId xmlns:a16="http://schemas.microsoft.com/office/drawing/2014/main" id="{8D2DF9BC-AC4F-42C0-BFBB-C827CFAA382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4184037C-6A1D-4789-A425-E99D939739D5}"/>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2E2B3225-59FC-45ED-8F4A-55F8274617DF}"/>
              </a:ext>
            </a:extLst>
          </p:cNvPr>
          <p:cNvSpPr>
            <a:spLocks noGrp="1"/>
          </p:cNvSpPr>
          <p:nvPr>
            <p:ph type="sldNum" sz="quarter" idx="39"/>
          </p:nvPr>
        </p:nvSpPr>
        <p:spPr/>
        <p:txBody>
          <a:bodyPr/>
          <a:lstStyle/>
          <a:p>
            <a:fld id="{4A2DC1BA-163F-3043-A1E4-C549CF365773}" type="slidenum">
              <a:rPr lang="en-US" smtClean="0"/>
              <a:pPr/>
              <a:t>‹#›</a:t>
            </a:fld>
            <a:endParaRPr lang="en-US" dirty="0"/>
          </a:p>
        </p:txBody>
      </p:sp>
      <p:sp>
        <p:nvSpPr>
          <p:cNvPr id="20" name="Title 2">
            <a:extLst>
              <a:ext uri="{FF2B5EF4-FFF2-40B4-BE49-F238E27FC236}">
                <a16:creationId xmlns:a16="http://schemas.microsoft.com/office/drawing/2014/main" id="{38EA0BC4-4E2B-4EFA-B7D5-7C99D7F5C967}"/>
              </a:ext>
            </a:extLst>
          </p:cNvPr>
          <p:cNvSpPr>
            <a:spLocks noGrp="1"/>
          </p:cNvSpPr>
          <p:nvPr>
            <p:ph type="title" hasCustomPrompt="1"/>
          </p:nvPr>
        </p:nvSpPr>
        <p:spPr>
          <a:xfrm>
            <a:off x="341999" y="651600"/>
            <a:ext cx="11520000" cy="638175"/>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15355849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slide_Double text insert_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09E3CC8-9B33-2048-A81F-24FDFFD2259E}"/>
              </a:ext>
            </a:extLst>
          </p:cNvPr>
          <p:cNvSpPr>
            <a:spLocks noGrp="1"/>
          </p:cNvSpPr>
          <p:nvPr>
            <p:ph type="body" sz="quarter" idx="31" hasCustomPrompt="1"/>
          </p:nvPr>
        </p:nvSpPr>
        <p:spPr>
          <a:xfrm>
            <a:off x="342000" y="1284772"/>
            <a:ext cx="4582592" cy="4837423"/>
          </a:xfrm>
          <a:prstGeom prst="rect">
            <a:avLst/>
          </a:prstGeom>
          <a:solidFill>
            <a:schemeClr val="bg2"/>
          </a:solidFill>
        </p:spPr>
        <p:txBody>
          <a:bodyPr tIns="108000" anchor="ctr">
            <a:normAutofit/>
          </a:bodyPr>
          <a:lstStyle>
            <a:lvl1pPr marL="0" indent="0">
              <a:lnSpc>
                <a:spcPct val="100000"/>
              </a:lnSpc>
              <a:buNone/>
              <a:defRPr sz="1400" cap="all" spc="0" baseline="0">
                <a:solidFill>
                  <a:schemeClr val="bg2"/>
                </a:solidFill>
                <a:latin typeface="+mn-lt"/>
              </a:defRPr>
            </a:lvl1pPr>
          </a:lstStyle>
          <a:p>
            <a:pPr lvl="0"/>
            <a:r>
              <a:rPr lang="en-GB" dirty="0"/>
              <a:t> </a:t>
            </a:r>
          </a:p>
        </p:txBody>
      </p:sp>
      <p:sp>
        <p:nvSpPr>
          <p:cNvPr id="23" name="Text Placeholder 9">
            <a:extLst>
              <a:ext uri="{FF2B5EF4-FFF2-40B4-BE49-F238E27FC236}">
                <a16:creationId xmlns:a16="http://schemas.microsoft.com/office/drawing/2014/main" id="{F7D3C851-3B1C-794E-9EF0-2C795A03466C}"/>
              </a:ext>
            </a:extLst>
          </p:cNvPr>
          <p:cNvSpPr>
            <a:spLocks noGrp="1"/>
          </p:cNvSpPr>
          <p:nvPr>
            <p:ph type="body" sz="quarter" idx="14"/>
          </p:nvPr>
        </p:nvSpPr>
        <p:spPr>
          <a:xfrm>
            <a:off x="539963" y="1458624"/>
            <a:ext cx="4203296" cy="4397053"/>
          </a:xfrm>
          <a:prstGeom prst="rect">
            <a:avLst/>
          </a:prstGeom>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2">
            <a:extLst>
              <a:ext uri="{FF2B5EF4-FFF2-40B4-BE49-F238E27FC236}">
                <a16:creationId xmlns:a16="http://schemas.microsoft.com/office/drawing/2014/main" id="{7702CD48-E22B-174A-A44A-67E75739210A}"/>
              </a:ext>
            </a:extLst>
          </p:cNvPr>
          <p:cNvSpPr>
            <a:spLocks noGrp="1"/>
          </p:cNvSpPr>
          <p:nvPr>
            <p:ph idx="1"/>
          </p:nvPr>
        </p:nvSpPr>
        <p:spPr>
          <a:xfrm>
            <a:off x="5138759" y="1466850"/>
            <a:ext cx="6684941" cy="4662488"/>
          </a:xfrm>
          <a:prstGeom prst="rect">
            <a:avLst/>
          </a:prstGeom>
          <a:noFill/>
        </p:spPr>
        <p:txBody>
          <a:bodyPr>
            <a:noAutofit/>
          </a:bodyPr>
          <a:lstStyle>
            <a:lvl1pPr marL="0" indent="0">
              <a:buNone/>
              <a:defRPr sz="3000" baseline="0">
                <a:latin typeface="+mn-lt"/>
              </a:defRPr>
            </a:lvl1pPr>
            <a:lvl2pPr>
              <a:defRPr sz="3000" baseline="0">
                <a:latin typeface="+mn-lt"/>
              </a:defRPr>
            </a:lvl2pPr>
            <a:lvl3pPr>
              <a:defRPr sz="3000" baseline="0">
                <a:latin typeface="+mn-lt"/>
              </a:defRPr>
            </a:lvl3pPr>
            <a:lvl4pPr>
              <a:defRPr sz="3000" baseline="0">
                <a:latin typeface="+mn-lt"/>
              </a:defRPr>
            </a:lvl4pPr>
            <a:lvl5pPr>
              <a:defRPr sz="3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a:extLst>
              <a:ext uri="{FF2B5EF4-FFF2-40B4-BE49-F238E27FC236}">
                <a16:creationId xmlns:a16="http://schemas.microsoft.com/office/drawing/2014/main" id="{40F7A35F-0E22-45D0-ABC4-4C18CD97E3C1}"/>
              </a:ext>
            </a:extLst>
          </p:cNvPr>
          <p:cNvCxnSpPr>
            <a:cxnSpLocks/>
          </p:cNvCxnSpPr>
          <p:nvPr userDrawn="1"/>
        </p:nvCxnSpPr>
        <p:spPr>
          <a:xfrm>
            <a:off x="342000" y="1270800"/>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853AB5DD-9E3A-48E5-B71C-3BA911A5374B}"/>
              </a:ext>
            </a:extLst>
          </p:cNvPr>
          <p:cNvSpPr>
            <a:spLocks noGrp="1"/>
          </p:cNvSpPr>
          <p:nvPr>
            <p:ph type="body" idx="37" hasCustomPrompt="1"/>
          </p:nvPr>
        </p:nvSpPr>
        <p:spPr>
          <a:xfrm>
            <a:off x="341999" y="302400"/>
            <a:ext cx="11520000"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grpSp>
        <p:nvGrpSpPr>
          <p:cNvPr id="16" name="Group 15">
            <a:extLst>
              <a:ext uri="{FF2B5EF4-FFF2-40B4-BE49-F238E27FC236}">
                <a16:creationId xmlns:a16="http://schemas.microsoft.com/office/drawing/2014/main" id="{31F9317B-E60B-4F5B-9393-27F0E6965F67}"/>
              </a:ext>
            </a:extLst>
          </p:cNvPr>
          <p:cNvGrpSpPr/>
          <p:nvPr userDrawn="1"/>
        </p:nvGrpSpPr>
        <p:grpSpPr>
          <a:xfrm>
            <a:off x="11454056" y="6354160"/>
            <a:ext cx="369644" cy="226799"/>
            <a:chOff x="10171675" y="6328233"/>
            <a:chExt cx="731163" cy="454938"/>
          </a:xfrm>
        </p:grpSpPr>
        <p:sp>
          <p:nvSpPr>
            <p:cNvPr id="18" name="Freeform: Shape 17">
              <a:extLst>
                <a:ext uri="{FF2B5EF4-FFF2-40B4-BE49-F238E27FC236}">
                  <a16:creationId xmlns:a16="http://schemas.microsoft.com/office/drawing/2014/main" id="{818089D1-BDE2-47D0-8A9D-1845C0549F2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9" name="Freeform: Shape 18">
              <a:extLst>
                <a:ext uri="{FF2B5EF4-FFF2-40B4-BE49-F238E27FC236}">
                  <a16:creationId xmlns:a16="http://schemas.microsoft.com/office/drawing/2014/main" id="{3862AD07-0828-46CD-ABD5-6E5DDCBCC57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1" name="Group 20">
              <a:extLst>
                <a:ext uri="{FF2B5EF4-FFF2-40B4-BE49-F238E27FC236}">
                  <a16:creationId xmlns:a16="http://schemas.microsoft.com/office/drawing/2014/main" id="{AF70E606-0956-40E4-822A-0E6401BC2911}"/>
                </a:ext>
              </a:extLst>
            </p:cNvPr>
            <p:cNvGrpSpPr/>
            <p:nvPr userDrawn="1"/>
          </p:nvGrpSpPr>
          <p:grpSpPr>
            <a:xfrm>
              <a:off x="10499754" y="6374995"/>
              <a:ext cx="74948" cy="362489"/>
              <a:chOff x="11458342" y="5807359"/>
              <a:chExt cx="74948" cy="362489"/>
            </a:xfrm>
          </p:grpSpPr>
          <p:sp>
            <p:nvSpPr>
              <p:cNvPr id="22" name="Freeform: Shape 21">
                <a:extLst>
                  <a:ext uri="{FF2B5EF4-FFF2-40B4-BE49-F238E27FC236}">
                    <a16:creationId xmlns:a16="http://schemas.microsoft.com/office/drawing/2014/main" id="{49C234DD-DBF0-4EFA-84F3-3A5E06D4C6F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2B8F557D-A880-4FE4-960C-46269A209AF1}"/>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DFB5189A-1C22-4B9C-94DB-C3AD815A29D5}"/>
              </a:ext>
            </a:extLst>
          </p:cNvPr>
          <p:cNvSpPr>
            <a:spLocks noGrp="1"/>
          </p:cNvSpPr>
          <p:nvPr>
            <p:ph type="sldNum" sz="quarter" idx="39"/>
          </p:nvPr>
        </p:nvSpPr>
        <p:spPr/>
        <p:txBody>
          <a:bodyPr/>
          <a:lstStyle/>
          <a:p>
            <a:fld id="{4A2DC1BA-163F-3043-A1E4-C549CF365773}" type="slidenum">
              <a:rPr lang="en-US" smtClean="0"/>
              <a:pPr/>
              <a:t>‹#›</a:t>
            </a:fld>
            <a:endParaRPr lang="en-US" dirty="0"/>
          </a:p>
        </p:txBody>
      </p:sp>
      <p:sp>
        <p:nvSpPr>
          <p:cNvPr id="20" name="Title 2">
            <a:extLst>
              <a:ext uri="{FF2B5EF4-FFF2-40B4-BE49-F238E27FC236}">
                <a16:creationId xmlns:a16="http://schemas.microsoft.com/office/drawing/2014/main" id="{19F4BF8A-1999-489D-9014-F74BC829B5C9}"/>
              </a:ext>
            </a:extLst>
          </p:cNvPr>
          <p:cNvSpPr>
            <a:spLocks noGrp="1"/>
          </p:cNvSpPr>
          <p:nvPr>
            <p:ph type="title" hasCustomPrompt="1"/>
          </p:nvPr>
        </p:nvSpPr>
        <p:spPr>
          <a:xfrm>
            <a:off x="341999" y="651600"/>
            <a:ext cx="11520000" cy="638175"/>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20356605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slide_Basic text with imag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D15F6CB-294B-034C-83FD-1321EEB77A37}"/>
              </a:ext>
            </a:extLst>
          </p:cNvPr>
          <p:cNvSpPr>
            <a:spLocks noGrp="1"/>
          </p:cNvSpPr>
          <p:nvPr>
            <p:ph idx="14" hasCustomPrompt="1"/>
          </p:nvPr>
        </p:nvSpPr>
        <p:spPr>
          <a:xfrm>
            <a:off x="6096000" y="0"/>
            <a:ext cx="6096000" cy="6870033"/>
          </a:xfrm>
          <a:prstGeom prst="rect">
            <a:avLst/>
          </a:prstGeom>
          <a:noFill/>
        </p:spPr>
        <p:txBody>
          <a:bodyPr>
            <a:noAutofit/>
          </a:bodyPr>
          <a:lstStyle>
            <a:lvl1pPr marL="0" indent="0">
              <a:buNone/>
              <a:defRPr sz="1600" baseline="0">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Place your image or information</a:t>
            </a:r>
            <a:endParaRPr lang="en-US" dirty="0"/>
          </a:p>
        </p:txBody>
      </p:sp>
      <p:cxnSp>
        <p:nvCxnSpPr>
          <p:cNvPr id="9" name="Straight Connector 8">
            <a:extLst>
              <a:ext uri="{FF2B5EF4-FFF2-40B4-BE49-F238E27FC236}">
                <a16:creationId xmlns:a16="http://schemas.microsoft.com/office/drawing/2014/main" id="{B7082F73-BF5D-D84A-AFF0-BFD4B2B47CFD}"/>
              </a:ext>
            </a:extLst>
          </p:cNvPr>
          <p:cNvCxnSpPr>
            <a:cxnSpLocks/>
          </p:cNvCxnSpPr>
          <p:nvPr userDrawn="1"/>
        </p:nvCxnSpPr>
        <p:spPr>
          <a:xfrm>
            <a:off x="342000" y="1921565"/>
            <a:ext cx="49501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4288EC89-DE4C-2040-9E78-356684069D4E}"/>
              </a:ext>
            </a:extLst>
          </p:cNvPr>
          <p:cNvSpPr>
            <a:spLocks noGrp="1"/>
          </p:cNvSpPr>
          <p:nvPr>
            <p:ph type="body" idx="37" hasCustomPrompt="1"/>
          </p:nvPr>
        </p:nvSpPr>
        <p:spPr>
          <a:xfrm>
            <a:off x="342000" y="302400"/>
            <a:ext cx="4950122"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grpSp>
        <p:nvGrpSpPr>
          <p:cNvPr id="16" name="Group 15">
            <a:extLst>
              <a:ext uri="{FF2B5EF4-FFF2-40B4-BE49-F238E27FC236}">
                <a16:creationId xmlns:a16="http://schemas.microsoft.com/office/drawing/2014/main" id="{68A0FB76-4D42-4C50-91F3-7541B852C47B}"/>
              </a:ext>
            </a:extLst>
          </p:cNvPr>
          <p:cNvGrpSpPr/>
          <p:nvPr userDrawn="1"/>
        </p:nvGrpSpPr>
        <p:grpSpPr>
          <a:xfrm>
            <a:off x="11454056" y="6354160"/>
            <a:ext cx="369644" cy="226799"/>
            <a:chOff x="10171675" y="6328233"/>
            <a:chExt cx="731163" cy="454938"/>
          </a:xfrm>
        </p:grpSpPr>
        <p:sp>
          <p:nvSpPr>
            <p:cNvPr id="17" name="Freeform: Shape 16">
              <a:extLst>
                <a:ext uri="{FF2B5EF4-FFF2-40B4-BE49-F238E27FC236}">
                  <a16:creationId xmlns:a16="http://schemas.microsoft.com/office/drawing/2014/main" id="{D0573781-1243-4416-84E0-44ED4B328165}"/>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8" name="Freeform: Shape 17">
              <a:extLst>
                <a:ext uri="{FF2B5EF4-FFF2-40B4-BE49-F238E27FC236}">
                  <a16:creationId xmlns:a16="http://schemas.microsoft.com/office/drawing/2014/main" id="{D903798A-8CD4-4F43-84AD-14CA3C9F0A4E}"/>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9" name="Group 18">
              <a:extLst>
                <a:ext uri="{FF2B5EF4-FFF2-40B4-BE49-F238E27FC236}">
                  <a16:creationId xmlns:a16="http://schemas.microsoft.com/office/drawing/2014/main" id="{29C6B70D-1518-4B7F-8FD1-0DAEBFCC53AF}"/>
                </a:ext>
              </a:extLst>
            </p:cNvPr>
            <p:cNvGrpSpPr/>
            <p:nvPr userDrawn="1"/>
          </p:nvGrpSpPr>
          <p:grpSpPr>
            <a:xfrm>
              <a:off x="10499754" y="6374995"/>
              <a:ext cx="74948" cy="362489"/>
              <a:chOff x="11458342" y="5807359"/>
              <a:chExt cx="74948" cy="362489"/>
            </a:xfrm>
          </p:grpSpPr>
          <p:sp>
            <p:nvSpPr>
              <p:cNvPr id="20" name="Freeform: Shape 19">
                <a:extLst>
                  <a:ext uri="{FF2B5EF4-FFF2-40B4-BE49-F238E27FC236}">
                    <a16:creationId xmlns:a16="http://schemas.microsoft.com/office/drawing/2014/main" id="{2D3FC969-5AD8-44E9-A8F0-4EB447493C78}"/>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D366E71D-4F1B-4FCB-8075-628908D45995}"/>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1D56128F-FF77-42F3-803C-4020B4840328}"/>
              </a:ext>
            </a:extLst>
          </p:cNvPr>
          <p:cNvSpPr>
            <a:spLocks noGrp="1"/>
          </p:cNvSpPr>
          <p:nvPr>
            <p:ph type="sldNum" sz="quarter" idx="38"/>
          </p:nvPr>
        </p:nvSpPr>
        <p:spPr/>
        <p:txBody>
          <a:bodyPr/>
          <a:lstStyle/>
          <a:p>
            <a:fld id="{4A2DC1BA-163F-3043-A1E4-C549CF365773}" type="slidenum">
              <a:rPr lang="en-US" smtClean="0"/>
              <a:pPr/>
              <a:t>‹#›</a:t>
            </a:fld>
            <a:endParaRPr lang="en-US" dirty="0"/>
          </a:p>
        </p:txBody>
      </p:sp>
      <p:sp>
        <p:nvSpPr>
          <p:cNvPr id="4" name="Text Placeholder 3">
            <a:extLst>
              <a:ext uri="{FF2B5EF4-FFF2-40B4-BE49-F238E27FC236}">
                <a16:creationId xmlns:a16="http://schemas.microsoft.com/office/drawing/2014/main" id="{1E594077-B871-4A4C-B15D-16816B5D050B}"/>
              </a:ext>
            </a:extLst>
          </p:cNvPr>
          <p:cNvSpPr>
            <a:spLocks noGrp="1"/>
          </p:cNvSpPr>
          <p:nvPr>
            <p:ph type="body" sz="quarter" idx="39"/>
          </p:nvPr>
        </p:nvSpPr>
        <p:spPr>
          <a:xfrm>
            <a:off x="342000" y="2057399"/>
            <a:ext cx="4928400" cy="4071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itle 2">
            <a:extLst>
              <a:ext uri="{FF2B5EF4-FFF2-40B4-BE49-F238E27FC236}">
                <a16:creationId xmlns:a16="http://schemas.microsoft.com/office/drawing/2014/main" id="{BECC2BD2-77C5-4215-BE6D-9033F50CA9E3}"/>
              </a:ext>
            </a:extLst>
          </p:cNvPr>
          <p:cNvSpPr>
            <a:spLocks noGrp="1"/>
          </p:cNvSpPr>
          <p:nvPr>
            <p:ph type="title" hasCustomPrompt="1"/>
          </p:nvPr>
        </p:nvSpPr>
        <p:spPr>
          <a:xfrm>
            <a:off x="342000" y="694910"/>
            <a:ext cx="4928400" cy="1226652"/>
          </a:xfrm>
        </p:spPr>
        <p:txBody>
          <a:bodyPr vert="horz" lIns="0" tIns="0" rIns="0" bIns="0" rtlCol="0" anchor="ctr">
            <a:normAutofit/>
          </a:bodyPr>
          <a:lstStyle>
            <a:lvl1pPr>
              <a:defRPr lang="en-AU" dirty="0"/>
            </a:lvl1pPr>
          </a:lstStyle>
          <a:p>
            <a:pPr marL="0" lvl="0" indent="0">
              <a:lnSpc>
                <a:spcPct val="100000"/>
              </a:lnSpc>
              <a:spcBef>
                <a:spcPts val="0"/>
              </a:spcBef>
              <a:spcAft>
                <a:spcPts val="6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36123164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slide_Basic text with double image">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CEE332D-FE5E-D947-B2DC-0D100BCB8943}"/>
              </a:ext>
            </a:extLst>
          </p:cNvPr>
          <p:cNvSpPr>
            <a:spLocks noGrp="1"/>
          </p:cNvSpPr>
          <p:nvPr>
            <p:ph idx="1" hasCustomPrompt="1"/>
          </p:nvPr>
        </p:nvSpPr>
        <p:spPr>
          <a:xfrm>
            <a:off x="6096000" y="668"/>
            <a:ext cx="6096000" cy="3420000"/>
          </a:xfrm>
          <a:prstGeom prst="rect">
            <a:avLst/>
          </a:prstGeom>
          <a:noFill/>
        </p:spPr>
        <p:txBody>
          <a:bodyPr>
            <a:noAutofit/>
          </a:bodyPr>
          <a:lstStyle>
            <a:lvl1pPr marL="0" indent="0">
              <a:buNone/>
              <a:defRPr sz="1600" baseline="0">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Place your image or information</a:t>
            </a:r>
            <a:endParaRPr lang="en-US" dirty="0"/>
          </a:p>
        </p:txBody>
      </p:sp>
      <p:sp>
        <p:nvSpPr>
          <p:cNvPr id="8" name="Content Placeholder 2">
            <a:extLst>
              <a:ext uri="{FF2B5EF4-FFF2-40B4-BE49-F238E27FC236}">
                <a16:creationId xmlns:a16="http://schemas.microsoft.com/office/drawing/2014/main" id="{D107FD3D-FCB3-4C4B-A4F5-3909F622AA7E}"/>
              </a:ext>
            </a:extLst>
          </p:cNvPr>
          <p:cNvSpPr>
            <a:spLocks noGrp="1"/>
          </p:cNvSpPr>
          <p:nvPr>
            <p:ph idx="14" hasCustomPrompt="1"/>
          </p:nvPr>
        </p:nvSpPr>
        <p:spPr>
          <a:xfrm>
            <a:off x="6096000" y="3441698"/>
            <a:ext cx="6096000" cy="3420000"/>
          </a:xfrm>
          <a:prstGeom prst="rect">
            <a:avLst/>
          </a:prstGeom>
          <a:noFill/>
        </p:spPr>
        <p:txBody>
          <a:bodyPr>
            <a:noAutofit/>
          </a:bodyPr>
          <a:lstStyle>
            <a:lvl1pPr marL="0" indent="0">
              <a:buNone/>
              <a:defRPr sz="1600" baseline="0">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Place your image or information</a:t>
            </a:r>
            <a:endParaRPr lang="en-US" dirty="0"/>
          </a:p>
        </p:txBody>
      </p:sp>
      <p:cxnSp>
        <p:nvCxnSpPr>
          <p:cNvPr id="14" name="Straight Connector 13">
            <a:extLst>
              <a:ext uri="{FF2B5EF4-FFF2-40B4-BE49-F238E27FC236}">
                <a16:creationId xmlns:a16="http://schemas.microsoft.com/office/drawing/2014/main" id="{90238CE5-65BD-4776-8066-255424E340FA}"/>
              </a:ext>
            </a:extLst>
          </p:cNvPr>
          <p:cNvCxnSpPr>
            <a:cxnSpLocks/>
          </p:cNvCxnSpPr>
          <p:nvPr userDrawn="1"/>
        </p:nvCxnSpPr>
        <p:spPr>
          <a:xfrm>
            <a:off x="342000" y="1921565"/>
            <a:ext cx="49501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E12AD681-0796-47EC-A819-AFFA0FFAC3E2}"/>
              </a:ext>
            </a:extLst>
          </p:cNvPr>
          <p:cNvSpPr>
            <a:spLocks noGrp="1"/>
          </p:cNvSpPr>
          <p:nvPr>
            <p:ph type="body" idx="37" hasCustomPrompt="1"/>
          </p:nvPr>
        </p:nvSpPr>
        <p:spPr>
          <a:xfrm>
            <a:off x="342000" y="302400"/>
            <a:ext cx="4950122"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grpSp>
        <p:nvGrpSpPr>
          <p:cNvPr id="20" name="Group 19">
            <a:extLst>
              <a:ext uri="{FF2B5EF4-FFF2-40B4-BE49-F238E27FC236}">
                <a16:creationId xmlns:a16="http://schemas.microsoft.com/office/drawing/2014/main" id="{6FF1D57E-3E67-4BA1-B9ED-AF65A18243F8}"/>
              </a:ext>
            </a:extLst>
          </p:cNvPr>
          <p:cNvGrpSpPr/>
          <p:nvPr userDrawn="1"/>
        </p:nvGrpSpPr>
        <p:grpSpPr>
          <a:xfrm>
            <a:off x="11454056" y="6354160"/>
            <a:ext cx="369644" cy="226799"/>
            <a:chOff x="10171675" y="6328233"/>
            <a:chExt cx="731163" cy="454938"/>
          </a:xfrm>
        </p:grpSpPr>
        <p:sp>
          <p:nvSpPr>
            <p:cNvPr id="22" name="Freeform: Shape 21">
              <a:extLst>
                <a:ext uri="{FF2B5EF4-FFF2-40B4-BE49-F238E27FC236}">
                  <a16:creationId xmlns:a16="http://schemas.microsoft.com/office/drawing/2014/main" id="{D83A7F6C-73D9-431B-8ABA-3CC30256D59D}"/>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3" name="Freeform: Shape 22">
              <a:extLst>
                <a:ext uri="{FF2B5EF4-FFF2-40B4-BE49-F238E27FC236}">
                  <a16:creationId xmlns:a16="http://schemas.microsoft.com/office/drawing/2014/main" id="{875F09F5-F7BB-4769-AB8E-37E97DBD894C}"/>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4" name="Group 23">
              <a:extLst>
                <a:ext uri="{FF2B5EF4-FFF2-40B4-BE49-F238E27FC236}">
                  <a16:creationId xmlns:a16="http://schemas.microsoft.com/office/drawing/2014/main" id="{5B17B74A-8E81-4943-A1F8-4415E044D5B4}"/>
                </a:ext>
              </a:extLst>
            </p:cNvPr>
            <p:cNvGrpSpPr/>
            <p:nvPr userDrawn="1"/>
          </p:nvGrpSpPr>
          <p:grpSpPr>
            <a:xfrm>
              <a:off x="10499754" y="6374995"/>
              <a:ext cx="74948" cy="362489"/>
              <a:chOff x="11458342" y="5807359"/>
              <a:chExt cx="74948" cy="362489"/>
            </a:xfrm>
          </p:grpSpPr>
          <p:sp>
            <p:nvSpPr>
              <p:cNvPr id="25" name="Freeform: Shape 24">
                <a:extLst>
                  <a:ext uri="{FF2B5EF4-FFF2-40B4-BE49-F238E27FC236}">
                    <a16:creationId xmlns:a16="http://schemas.microsoft.com/office/drawing/2014/main" id="{AA75A6EE-68F1-4F23-AB7C-CB585B1E25A4}"/>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6CDBF35E-298E-4FE3-BD8F-9BFFF96B4E4C}"/>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F5D06C30-5A41-4A8F-AA49-907B0D9B5F3B}"/>
              </a:ext>
            </a:extLst>
          </p:cNvPr>
          <p:cNvSpPr>
            <a:spLocks noGrp="1"/>
          </p:cNvSpPr>
          <p:nvPr>
            <p:ph type="sldNum" sz="quarter" idx="38"/>
          </p:nvPr>
        </p:nvSpPr>
        <p:spPr/>
        <p:txBody>
          <a:bodyPr/>
          <a:lstStyle/>
          <a:p>
            <a:fld id="{4A2DC1BA-163F-3043-A1E4-C549CF365773}" type="slidenum">
              <a:rPr lang="en-US" smtClean="0"/>
              <a:pPr/>
              <a:t>‹#›</a:t>
            </a:fld>
            <a:endParaRPr lang="en-US" dirty="0"/>
          </a:p>
        </p:txBody>
      </p:sp>
      <p:sp>
        <p:nvSpPr>
          <p:cNvPr id="15" name="Text Placeholder 3">
            <a:extLst>
              <a:ext uri="{FF2B5EF4-FFF2-40B4-BE49-F238E27FC236}">
                <a16:creationId xmlns:a16="http://schemas.microsoft.com/office/drawing/2014/main" id="{D65ABE1E-A76C-473C-BB30-ED70C6639982}"/>
              </a:ext>
            </a:extLst>
          </p:cNvPr>
          <p:cNvSpPr>
            <a:spLocks noGrp="1"/>
          </p:cNvSpPr>
          <p:nvPr>
            <p:ph type="body" sz="quarter" idx="39"/>
          </p:nvPr>
        </p:nvSpPr>
        <p:spPr>
          <a:xfrm>
            <a:off x="342000" y="2057399"/>
            <a:ext cx="4928400" cy="4071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Title 2">
            <a:extLst>
              <a:ext uri="{FF2B5EF4-FFF2-40B4-BE49-F238E27FC236}">
                <a16:creationId xmlns:a16="http://schemas.microsoft.com/office/drawing/2014/main" id="{5EC69F89-5702-4D04-B6F8-EA2585C06A48}"/>
              </a:ext>
            </a:extLst>
          </p:cNvPr>
          <p:cNvSpPr>
            <a:spLocks noGrp="1"/>
          </p:cNvSpPr>
          <p:nvPr>
            <p:ph type="title" hasCustomPrompt="1"/>
          </p:nvPr>
        </p:nvSpPr>
        <p:spPr>
          <a:xfrm>
            <a:off x="342000" y="694910"/>
            <a:ext cx="4928400" cy="1226652"/>
          </a:xfrm>
        </p:spPr>
        <p:txBody>
          <a:bodyPr vert="horz" lIns="0" tIns="0" rIns="0" bIns="0" rtlCol="0" anchor="ctr">
            <a:normAutofit/>
          </a:bodyPr>
          <a:lstStyle>
            <a:lvl1pPr>
              <a:defRPr lang="en-AU" dirty="0"/>
            </a:lvl1pPr>
          </a:lstStyle>
          <a:p>
            <a:pPr marL="0" lvl="0" indent="0">
              <a:lnSpc>
                <a:spcPct val="100000"/>
              </a:lnSpc>
              <a:spcBef>
                <a:spcPts val="0"/>
              </a:spcBef>
              <a:spcAft>
                <a:spcPts val="6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29598919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slide_Basic text with double image_dark">
    <p:bg>
      <p:bgPr>
        <a:solidFill>
          <a:schemeClr val="accent3"/>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D4484D4-6F53-4C1D-9CA8-4DBE9FE872EE}"/>
              </a:ext>
            </a:extLst>
          </p:cNvPr>
          <p:cNvSpPr/>
          <p:nvPr userDrawn="1"/>
        </p:nvSpPr>
        <p:spPr>
          <a:xfrm>
            <a:off x="6096000" y="0"/>
            <a:ext cx="6096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 Placeholder 2">
            <a:extLst>
              <a:ext uri="{FF2B5EF4-FFF2-40B4-BE49-F238E27FC236}">
                <a16:creationId xmlns:a16="http://schemas.microsoft.com/office/drawing/2014/main" id="{ADB14BF8-A481-6A49-9C36-0BF69F0997FA}"/>
              </a:ext>
            </a:extLst>
          </p:cNvPr>
          <p:cNvSpPr>
            <a:spLocks noGrp="1"/>
          </p:cNvSpPr>
          <p:nvPr>
            <p:ph type="body" idx="37" hasCustomPrompt="1"/>
          </p:nvPr>
        </p:nvSpPr>
        <p:spPr>
          <a:xfrm>
            <a:off x="342000" y="302400"/>
            <a:ext cx="4950122"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3" name="Content Placeholder 2">
            <a:extLst>
              <a:ext uri="{FF2B5EF4-FFF2-40B4-BE49-F238E27FC236}">
                <a16:creationId xmlns:a16="http://schemas.microsoft.com/office/drawing/2014/main" id="{C2E9412D-899E-F74E-BB4D-8688EC418D69}"/>
              </a:ext>
            </a:extLst>
          </p:cNvPr>
          <p:cNvSpPr>
            <a:spLocks noGrp="1"/>
          </p:cNvSpPr>
          <p:nvPr>
            <p:ph idx="1" hasCustomPrompt="1"/>
          </p:nvPr>
        </p:nvSpPr>
        <p:spPr>
          <a:xfrm>
            <a:off x="6096000" y="-12032"/>
            <a:ext cx="6096000" cy="3428999"/>
          </a:xfrm>
          <a:prstGeom prst="rect">
            <a:avLst/>
          </a:prstGeom>
          <a:solidFill>
            <a:schemeClr val="bg1"/>
          </a:solidFill>
        </p:spPr>
        <p:txBody>
          <a:bodyPr>
            <a:noAutofit/>
          </a:bodyPr>
          <a:lstStyle>
            <a:lvl1pPr marL="0" indent="0">
              <a:buNone/>
              <a:defRPr sz="16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Place your image or information</a:t>
            </a:r>
            <a:endParaRPr lang="en-US" dirty="0"/>
          </a:p>
        </p:txBody>
      </p:sp>
      <p:sp>
        <p:nvSpPr>
          <p:cNvPr id="12" name="Content Placeholder 2">
            <a:extLst>
              <a:ext uri="{FF2B5EF4-FFF2-40B4-BE49-F238E27FC236}">
                <a16:creationId xmlns:a16="http://schemas.microsoft.com/office/drawing/2014/main" id="{46A0FBF6-BEF8-2449-AD3F-0B1A43C4C978}"/>
              </a:ext>
            </a:extLst>
          </p:cNvPr>
          <p:cNvSpPr>
            <a:spLocks noGrp="1"/>
          </p:cNvSpPr>
          <p:nvPr>
            <p:ph idx="14" hasCustomPrompt="1"/>
          </p:nvPr>
        </p:nvSpPr>
        <p:spPr>
          <a:xfrm>
            <a:off x="6096000" y="3441033"/>
            <a:ext cx="6096000" cy="3429000"/>
          </a:xfrm>
          <a:prstGeom prst="rect">
            <a:avLst/>
          </a:prstGeom>
          <a:solidFill>
            <a:schemeClr val="bg1"/>
          </a:solidFill>
        </p:spPr>
        <p:txBody>
          <a:bodyPr>
            <a:noAutofit/>
          </a:bodyPr>
          <a:lstStyle>
            <a:lvl1pPr marL="0" indent="0">
              <a:buNone/>
              <a:defRPr sz="16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Place your image or information</a:t>
            </a:r>
            <a:endParaRPr lang="en-US" dirty="0"/>
          </a:p>
        </p:txBody>
      </p:sp>
      <p:cxnSp>
        <p:nvCxnSpPr>
          <p:cNvPr id="20" name="Straight Connector 19">
            <a:extLst>
              <a:ext uri="{FF2B5EF4-FFF2-40B4-BE49-F238E27FC236}">
                <a16:creationId xmlns:a16="http://schemas.microsoft.com/office/drawing/2014/main" id="{399BEC37-CD72-BE41-BB5F-2E84F47BE30F}"/>
              </a:ext>
            </a:extLst>
          </p:cNvPr>
          <p:cNvCxnSpPr>
            <a:cxnSpLocks/>
          </p:cNvCxnSpPr>
          <p:nvPr userDrawn="1"/>
        </p:nvCxnSpPr>
        <p:spPr>
          <a:xfrm>
            <a:off x="342000" y="1921565"/>
            <a:ext cx="49501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C0BB040-6BE9-4BDE-9217-BCDAA44B457E}"/>
              </a:ext>
            </a:extLst>
          </p:cNvPr>
          <p:cNvGrpSpPr/>
          <p:nvPr userDrawn="1"/>
        </p:nvGrpSpPr>
        <p:grpSpPr>
          <a:xfrm>
            <a:off x="11454056" y="6354160"/>
            <a:ext cx="369644" cy="226799"/>
            <a:chOff x="10171675" y="6328233"/>
            <a:chExt cx="731163" cy="454938"/>
          </a:xfrm>
        </p:grpSpPr>
        <p:sp>
          <p:nvSpPr>
            <p:cNvPr id="21" name="Freeform: Shape 20">
              <a:extLst>
                <a:ext uri="{FF2B5EF4-FFF2-40B4-BE49-F238E27FC236}">
                  <a16:creationId xmlns:a16="http://schemas.microsoft.com/office/drawing/2014/main" id="{2DAA3955-7AD6-4FD0-AFC6-3FC15701D484}"/>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2" name="Freeform: Shape 21">
              <a:extLst>
                <a:ext uri="{FF2B5EF4-FFF2-40B4-BE49-F238E27FC236}">
                  <a16:creationId xmlns:a16="http://schemas.microsoft.com/office/drawing/2014/main" id="{25F8EEEF-2E50-42BF-ADE4-E36E31E3E0A3}"/>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3" name="Group 22">
              <a:extLst>
                <a:ext uri="{FF2B5EF4-FFF2-40B4-BE49-F238E27FC236}">
                  <a16:creationId xmlns:a16="http://schemas.microsoft.com/office/drawing/2014/main" id="{EED5E208-65E8-4F1F-84B3-C56859FC11D9}"/>
                </a:ext>
              </a:extLst>
            </p:cNvPr>
            <p:cNvGrpSpPr/>
            <p:nvPr userDrawn="1"/>
          </p:nvGrpSpPr>
          <p:grpSpPr>
            <a:xfrm>
              <a:off x="10499754" y="6374995"/>
              <a:ext cx="74948" cy="362489"/>
              <a:chOff x="11458342" y="5807359"/>
              <a:chExt cx="74948" cy="362489"/>
            </a:xfrm>
          </p:grpSpPr>
          <p:sp>
            <p:nvSpPr>
              <p:cNvPr id="24" name="Freeform: Shape 23">
                <a:extLst>
                  <a:ext uri="{FF2B5EF4-FFF2-40B4-BE49-F238E27FC236}">
                    <a16:creationId xmlns:a16="http://schemas.microsoft.com/office/drawing/2014/main" id="{643F9C50-A4A8-4A7E-B24C-F0935E828410}"/>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91F439B9-6E40-4434-927B-BF084EFDE7F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22767A32-0DEA-4AD4-8834-BC13B6C3B33D}"/>
              </a:ext>
            </a:extLst>
          </p:cNvPr>
          <p:cNvSpPr>
            <a:spLocks noGrp="1"/>
          </p:cNvSpPr>
          <p:nvPr>
            <p:ph type="sldNum" sz="quarter" idx="38"/>
          </p:nvPr>
        </p:nvSpPr>
        <p:spPr/>
        <p:txBody>
          <a:bodyPr/>
          <a:lstStyle>
            <a:lvl1pPr>
              <a:defRPr>
                <a:solidFill>
                  <a:schemeClr val="bg1"/>
                </a:solidFill>
              </a:defRPr>
            </a:lvl1pPr>
          </a:lstStyle>
          <a:p>
            <a:fld id="{4A2DC1BA-163F-3043-A1E4-C549CF365773}" type="slidenum">
              <a:rPr lang="en-US" smtClean="0"/>
              <a:pPr/>
              <a:t>‹#›</a:t>
            </a:fld>
            <a:endParaRPr lang="en-US" dirty="0"/>
          </a:p>
        </p:txBody>
      </p:sp>
      <p:sp>
        <p:nvSpPr>
          <p:cNvPr id="16" name="Text Placeholder 3">
            <a:extLst>
              <a:ext uri="{FF2B5EF4-FFF2-40B4-BE49-F238E27FC236}">
                <a16:creationId xmlns:a16="http://schemas.microsoft.com/office/drawing/2014/main" id="{20C50DB0-4E4C-4A5B-91A7-103C7DBA090A}"/>
              </a:ext>
            </a:extLst>
          </p:cNvPr>
          <p:cNvSpPr>
            <a:spLocks noGrp="1"/>
          </p:cNvSpPr>
          <p:nvPr>
            <p:ph type="body" sz="quarter" idx="39"/>
          </p:nvPr>
        </p:nvSpPr>
        <p:spPr>
          <a:xfrm>
            <a:off x="342000" y="2057399"/>
            <a:ext cx="4928400" cy="40719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6" name="Title 2">
            <a:extLst>
              <a:ext uri="{FF2B5EF4-FFF2-40B4-BE49-F238E27FC236}">
                <a16:creationId xmlns:a16="http://schemas.microsoft.com/office/drawing/2014/main" id="{3741AD49-E801-4C95-AEF0-3E68B6F39713}"/>
              </a:ext>
            </a:extLst>
          </p:cNvPr>
          <p:cNvSpPr>
            <a:spLocks noGrp="1"/>
          </p:cNvSpPr>
          <p:nvPr>
            <p:ph type="title" hasCustomPrompt="1"/>
          </p:nvPr>
        </p:nvSpPr>
        <p:spPr>
          <a:xfrm>
            <a:off x="342000" y="694910"/>
            <a:ext cx="4928400" cy="1226652"/>
          </a:xfrm>
        </p:spPr>
        <p:txBody>
          <a:bodyPr vert="horz" lIns="0" tIns="0" rIns="0" bIns="0" rtlCol="0" anchor="ctr">
            <a:normAutofit/>
          </a:bodyPr>
          <a:lstStyle>
            <a:lvl1pPr>
              <a:defRPr lang="en-AU" dirty="0">
                <a:solidFill>
                  <a:schemeClr val="bg1"/>
                </a:solidFill>
              </a:defRPr>
            </a:lvl1pPr>
          </a:lstStyle>
          <a:p>
            <a:pPr marL="0" lvl="0" indent="0">
              <a:lnSpc>
                <a:spcPct val="100000"/>
              </a:lnSpc>
              <a:spcBef>
                <a:spcPts val="0"/>
              </a:spcBef>
              <a:spcAft>
                <a:spcPts val="6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25781568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slides_ dark header and imag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1B4A056-6D5F-48E9-A8C7-177904E4E170}"/>
              </a:ext>
            </a:extLst>
          </p:cNvPr>
          <p:cNvSpPr/>
          <p:nvPr userDrawn="1"/>
        </p:nvSpPr>
        <p:spPr>
          <a:xfrm>
            <a:off x="0" y="1916112"/>
            <a:ext cx="12191999" cy="49418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49A7E8F-6418-104C-9CF6-24EFA950D1EF}"/>
              </a:ext>
            </a:extLst>
          </p:cNvPr>
          <p:cNvSpPr/>
          <p:nvPr userDrawn="1"/>
        </p:nvSpPr>
        <p:spPr>
          <a:xfrm>
            <a:off x="0" y="0"/>
            <a:ext cx="12192000" cy="1915755"/>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sp>
        <p:nvSpPr>
          <p:cNvPr id="11" name="Text Placeholder 2">
            <a:extLst>
              <a:ext uri="{FF2B5EF4-FFF2-40B4-BE49-F238E27FC236}">
                <a16:creationId xmlns:a16="http://schemas.microsoft.com/office/drawing/2014/main" id="{43B5A59C-65C8-40D8-BD86-1CE180BF2E8B}"/>
              </a:ext>
            </a:extLst>
          </p:cNvPr>
          <p:cNvSpPr>
            <a:spLocks noGrp="1"/>
          </p:cNvSpPr>
          <p:nvPr>
            <p:ph type="body" idx="37" hasCustomPrompt="1"/>
          </p:nvPr>
        </p:nvSpPr>
        <p:spPr>
          <a:xfrm>
            <a:off x="341999" y="302400"/>
            <a:ext cx="11520000"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cxnSp>
        <p:nvCxnSpPr>
          <p:cNvPr id="16" name="Straight Connector 15">
            <a:extLst>
              <a:ext uri="{FF2B5EF4-FFF2-40B4-BE49-F238E27FC236}">
                <a16:creationId xmlns:a16="http://schemas.microsoft.com/office/drawing/2014/main" id="{5BF7AB0D-89DF-4D1C-A969-7FC6D4BF5C0E}"/>
              </a:ext>
            </a:extLst>
          </p:cNvPr>
          <p:cNvCxnSpPr>
            <a:cxnSpLocks/>
          </p:cNvCxnSpPr>
          <p:nvPr userDrawn="1"/>
        </p:nvCxnSpPr>
        <p:spPr>
          <a:xfrm>
            <a:off x="342000" y="1270800"/>
            <a:ext cx="115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1440576F-355D-45A7-A09C-03DD59158E59}"/>
              </a:ext>
            </a:extLst>
          </p:cNvPr>
          <p:cNvGrpSpPr/>
          <p:nvPr userDrawn="1"/>
        </p:nvGrpSpPr>
        <p:grpSpPr>
          <a:xfrm>
            <a:off x="11454056" y="6354160"/>
            <a:ext cx="369644" cy="226799"/>
            <a:chOff x="10171675" y="6328233"/>
            <a:chExt cx="731163" cy="454938"/>
          </a:xfrm>
        </p:grpSpPr>
        <p:sp>
          <p:nvSpPr>
            <p:cNvPr id="18" name="Freeform: Shape 17">
              <a:extLst>
                <a:ext uri="{FF2B5EF4-FFF2-40B4-BE49-F238E27FC236}">
                  <a16:creationId xmlns:a16="http://schemas.microsoft.com/office/drawing/2014/main" id="{15674A71-4F6D-4D50-9299-6A8C73BBF50C}"/>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0" name="Freeform: Shape 19">
              <a:extLst>
                <a:ext uri="{FF2B5EF4-FFF2-40B4-BE49-F238E27FC236}">
                  <a16:creationId xmlns:a16="http://schemas.microsoft.com/office/drawing/2014/main" id="{D5C29F2E-D0E8-4EF8-B696-7DF12430D46A}"/>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1" name="Group 20">
              <a:extLst>
                <a:ext uri="{FF2B5EF4-FFF2-40B4-BE49-F238E27FC236}">
                  <a16:creationId xmlns:a16="http://schemas.microsoft.com/office/drawing/2014/main" id="{F1717712-FD73-4D9B-99B6-71E0C8FA83D9}"/>
                </a:ext>
              </a:extLst>
            </p:cNvPr>
            <p:cNvGrpSpPr/>
            <p:nvPr userDrawn="1"/>
          </p:nvGrpSpPr>
          <p:grpSpPr>
            <a:xfrm>
              <a:off x="10499754" y="6374995"/>
              <a:ext cx="74948" cy="362489"/>
              <a:chOff x="11458342" y="5807359"/>
              <a:chExt cx="74948" cy="362489"/>
            </a:xfrm>
          </p:grpSpPr>
          <p:sp>
            <p:nvSpPr>
              <p:cNvPr id="22" name="Freeform: Shape 21">
                <a:extLst>
                  <a:ext uri="{FF2B5EF4-FFF2-40B4-BE49-F238E27FC236}">
                    <a16:creationId xmlns:a16="http://schemas.microsoft.com/office/drawing/2014/main" id="{5CBCEBA2-D4CB-4AB5-A8D1-28E5F955531F}"/>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34D97C87-8490-46EE-B6C8-6AEA6C456A76}"/>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4D479DD6-C43A-4B43-994E-6C6F4F6D3C71}"/>
              </a:ext>
            </a:extLst>
          </p:cNvPr>
          <p:cNvSpPr>
            <a:spLocks noGrp="1"/>
          </p:cNvSpPr>
          <p:nvPr>
            <p:ph type="sldNum" sz="quarter" idx="89"/>
          </p:nvPr>
        </p:nvSpPr>
        <p:spPr/>
        <p:txBody>
          <a:bodyPr/>
          <a:lstStyle>
            <a:lvl1pPr>
              <a:defRPr>
                <a:solidFill>
                  <a:schemeClr val="bg1"/>
                </a:solidFill>
              </a:defRPr>
            </a:lvl1pPr>
          </a:lstStyle>
          <a:p>
            <a:fld id="{4A2DC1BA-163F-3043-A1E4-C549CF365773}" type="slidenum">
              <a:rPr lang="en-US" smtClean="0"/>
              <a:pPr/>
              <a:t>‹#›</a:t>
            </a:fld>
            <a:endParaRPr lang="en-US" dirty="0"/>
          </a:p>
        </p:txBody>
      </p:sp>
      <p:sp>
        <p:nvSpPr>
          <p:cNvPr id="14" name="Title 2">
            <a:extLst>
              <a:ext uri="{FF2B5EF4-FFF2-40B4-BE49-F238E27FC236}">
                <a16:creationId xmlns:a16="http://schemas.microsoft.com/office/drawing/2014/main" id="{BBC8E990-0011-47AD-923D-50A05838A97F}"/>
              </a:ext>
            </a:extLst>
          </p:cNvPr>
          <p:cNvSpPr>
            <a:spLocks noGrp="1"/>
          </p:cNvSpPr>
          <p:nvPr>
            <p:ph type="title" hasCustomPrompt="1"/>
          </p:nvPr>
        </p:nvSpPr>
        <p:spPr>
          <a:xfrm>
            <a:off x="341999" y="651600"/>
            <a:ext cx="11520000" cy="638175"/>
          </a:xfrm>
        </p:spPr>
        <p:txBody>
          <a:bodyPr/>
          <a:lstStyle>
            <a:lvl1pPr>
              <a:defRPr>
                <a:solidFill>
                  <a:schemeClr val="bg1"/>
                </a:solidFill>
              </a:defRPr>
            </a:lvl1pPr>
          </a:lstStyle>
          <a:p>
            <a:r>
              <a:rPr lang="en-US" dirty="0"/>
              <a:t>Headline</a:t>
            </a:r>
            <a:endParaRPr lang="en-AU" dirty="0"/>
          </a:p>
        </p:txBody>
      </p:sp>
    </p:spTree>
    <p:extLst>
      <p:ext uri="{BB962C8B-B14F-4D97-AF65-F5344CB8AC3E}">
        <p14:creationId xmlns:p14="http://schemas.microsoft.com/office/powerpoint/2010/main" val="37937858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slides_ dark header and basic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64F7F1-F61F-D141-A0FC-F36449C7FF6C}"/>
              </a:ext>
            </a:extLst>
          </p:cNvPr>
          <p:cNvSpPr/>
          <p:nvPr userDrawn="1"/>
        </p:nvSpPr>
        <p:spPr>
          <a:xfrm>
            <a:off x="0" y="0"/>
            <a:ext cx="12192000" cy="1915755"/>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lvl="0" algn="ctr"/>
            <a:endParaRPr lang="en-US"/>
          </a:p>
        </p:txBody>
      </p:sp>
      <p:sp>
        <p:nvSpPr>
          <p:cNvPr id="30" name="Text Placeholder 2">
            <a:extLst>
              <a:ext uri="{FF2B5EF4-FFF2-40B4-BE49-F238E27FC236}">
                <a16:creationId xmlns:a16="http://schemas.microsoft.com/office/drawing/2014/main" id="{008AE1B9-A88F-B949-B239-2CD9777EC1B3}"/>
              </a:ext>
            </a:extLst>
          </p:cNvPr>
          <p:cNvSpPr>
            <a:spLocks noGrp="1"/>
          </p:cNvSpPr>
          <p:nvPr>
            <p:ph type="body" idx="37" hasCustomPrompt="1"/>
          </p:nvPr>
        </p:nvSpPr>
        <p:spPr>
          <a:xfrm>
            <a:off x="341999" y="302400"/>
            <a:ext cx="11520000"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5" name="Content Placeholder 2">
            <a:extLst>
              <a:ext uri="{FF2B5EF4-FFF2-40B4-BE49-F238E27FC236}">
                <a16:creationId xmlns:a16="http://schemas.microsoft.com/office/drawing/2014/main" id="{6BE52A94-A3D2-8749-9D19-E1A7A0189EFD}"/>
              </a:ext>
            </a:extLst>
          </p:cNvPr>
          <p:cNvSpPr>
            <a:spLocks noGrp="1"/>
          </p:cNvSpPr>
          <p:nvPr>
            <p:ph idx="1"/>
          </p:nvPr>
        </p:nvSpPr>
        <p:spPr>
          <a:xfrm>
            <a:off x="341999" y="2235242"/>
            <a:ext cx="11520000" cy="3894095"/>
          </a:xfrm>
          <a:prstGeom prst="rect">
            <a:avLst/>
          </a:prstGeom>
          <a:noFill/>
        </p:spPr>
        <p:txBody>
          <a:bodyPr>
            <a:noAutofit/>
          </a:bodyPr>
          <a:lstStyle>
            <a:lvl1pPr marL="0" indent="0">
              <a:buNone/>
              <a:defRPr sz="2000" baseline="0"/>
            </a:lvl1pPr>
            <a:lvl2pPr>
              <a:defRPr sz="2000" baseline="0"/>
            </a:lvl2pPr>
            <a:lvl3pPr>
              <a:defRPr sz="2000" baseline="0"/>
            </a:lvl3pPr>
            <a:lvl4pPr>
              <a:defRPr sz="2000" baseline="0"/>
            </a:lvl4pPr>
            <a:lvl5pPr>
              <a:defRPr sz="20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9" name="Straight Connector 28">
            <a:extLst>
              <a:ext uri="{FF2B5EF4-FFF2-40B4-BE49-F238E27FC236}">
                <a16:creationId xmlns:a16="http://schemas.microsoft.com/office/drawing/2014/main" id="{B4CDC9D6-F856-9A44-A467-8DC71A2093DD}"/>
              </a:ext>
            </a:extLst>
          </p:cNvPr>
          <p:cNvCxnSpPr>
            <a:cxnSpLocks/>
          </p:cNvCxnSpPr>
          <p:nvPr userDrawn="1"/>
        </p:nvCxnSpPr>
        <p:spPr>
          <a:xfrm>
            <a:off x="342000" y="1270800"/>
            <a:ext cx="115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20F4A4F0-E7B5-4B25-9EC0-57B09B858D2C}"/>
              </a:ext>
            </a:extLst>
          </p:cNvPr>
          <p:cNvGrpSpPr/>
          <p:nvPr userDrawn="1"/>
        </p:nvGrpSpPr>
        <p:grpSpPr>
          <a:xfrm>
            <a:off x="11454056" y="6354160"/>
            <a:ext cx="369644" cy="226799"/>
            <a:chOff x="10171675" y="6328233"/>
            <a:chExt cx="731163" cy="454938"/>
          </a:xfrm>
        </p:grpSpPr>
        <p:sp>
          <p:nvSpPr>
            <p:cNvPr id="14" name="Freeform: Shape 13">
              <a:extLst>
                <a:ext uri="{FF2B5EF4-FFF2-40B4-BE49-F238E27FC236}">
                  <a16:creationId xmlns:a16="http://schemas.microsoft.com/office/drawing/2014/main" id="{2B722275-FDBB-4456-9DC6-C798D78FE57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5" name="Freeform: Shape 14">
              <a:extLst>
                <a:ext uri="{FF2B5EF4-FFF2-40B4-BE49-F238E27FC236}">
                  <a16:creationId xmlns:a16="http://schemas.microsoft.com/office/drawing/2014/main" id="{2C9511D1-1E14-4195-B6BA-A488C8CE161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6" name="Group 15">
              <a:extLst>
                <a:ext uri="{FF2B5EF4-FFF2-40B4-BE49-F238E27FC236}">
                  <a16:creationId xmlns:a16="http://schemas.microsoft.com/office/drawing/2014/main" id="{AC7D25AC-2236-48EB-A1D0-1A03DC19A1AD}"/>
                </a:ext>
              </a:extLst>
            </p:cNvPr>
            <p:cNvGrpSpPr/>
            <p:nvPr userDrawn="1"/>
          </p:nvGrpSpPr>
          <p:grpSpPr>
            <a:xfrm>
              <a:off x="10499754" y="6374995"/>
              <a:ext cx="74948" cy="362489"/>
              <a:chOff x="11458342" y="5807359"/>
              <a:chExt cx="74948" cy="362489"/>
            </a:xfrm>
          </p:grpSpPr>
          <p:sp>
            <p:nvSpPr>
              <p:cNvPr id="17" name="Freeform: Shape 16">
                <a:extLst>
                  <a:ext uri="{FF2B5EF4-FFF2-40B4-BE49-F238E27FC236}">
                    <a16:creationId xmlns:a16="http://schemas.microsoft.com/office/drawing/2014/main" id="{8E1302E3-7736-4B7E-82CC-CD4EF237827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474F46E1-ED21-4B90-B7FD-E7805CA5C39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3522424D-546D-40A4-94CF-1FD121616071}"/>
              </a:ext>
            </a:extLst>
          </p:cNvPr>
          <p:cNvSpPr>
            <a:spLocks noGrp="1"/>
          </p:cNvSpPr>
          <p:nvPr>
            <p:ph type="sldNum" sz="quarter" idx="89"/>
          </p:nvPr>
        </p:nvSpPr>
        <p:spPr/>
        <p:txBody>
          <a:bodyPr/>
          <a:lstStyle/>
          <a:p>
            <a:fld id="{4A2DC1BA-163F-3043-A1E4-C549CF365773}" type="slidenum">
              <a:rPr lang="en-US" smtClean="0"/>
              <a:pPr/>
              <a:t>‹#›</a:t>
            </a:fld>
            <a:endParaRPr lang="en-US" dirty="0"/>
          </a:p>
        </p:txBody>
      </p:sp>
      <p:sp>
        <p:nvSpPr>
          <p:cNvPr id="19" name="Title 2">
            <a:extLst>
              <a:ext uri="{FF2B5EF4-FFF2-40B4-BE49-F238E27FC236}">
                <a16:creationId xmlns:a16="http://schemas.microsoft.com/office/drawing/2014/main" id="{DD3F752E-A2C2-4FE5-B627-908547E76BB8}"/>
              </a:ext>
            </a:extLst>
          </p:cNvPr>
          <p:cNvSpPr>
            <a:spLocks noGrp="1"/>
          </p:cNvSpPr>
          <p:nvPr>
            <p:ph type="title" hasCustomPrompt="1"/>
          </p:nvPr>
        </p:nvSpPr>
        <p:spPr>
          <a:xfrm>
            <a:off x="341999" y="651600"/>
            <a:ext cx="11520000" cy="638175"/>
          </a:xfrm>
        </p:spPr>
        <p:txBody>
          <a:bodyPr/>
          <a:lstStyle>
            <a:lvl1pPr>
              <a:defRPr>
                <a:solidFill>
                  <a:schemeClr val="bg1"/>
                </a:solidFill>
              </a:defRPr>
            </a:lvl1pPr>
          </a:lstStyle>
          <a:p>
            <a:r>
              <a:rPr lang="en-US" dirty="0"/>
              <a:t>Headline</a:t>
            </a:r>
            <a:endParaRPr lang="en-AU" dirty="0"/>
          </a:p>
        </p:txBody>
      </p:sp>
    </p:spTree>
    <p:extLst>
      <p:ext uri="{BB962C8B-B14F-4D97-AF65-F5344CB8AC3E}">
        <p14:creationId xmlns:p14="http://schemas.microsoft.com/office/powerpoint/2010/main" val="3405947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slides_ dark header and double basic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C33FEF-478A-6C44-83C6-89F2C2925D91}"/>
              </a:ext>
            </a:extLst>
          </p:cNvPr>
          <p:cNvSpPr/>
          <p:nvPr userDrawn="1"/>
        </p:nvSpPr>
        <p:spPr>
          <a:xfrm>
            <a:off x="0" y="0"/>
            <a:ext cx="12192000" cy="1915755"/>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lvl="0" algn="ctr"/>
            <a:endParaRPr lang="en-US"/>
          </a:p>
        </p:txBody>
      </p:sp>
      <p:sp>
        <p:nvSpPr>
          <p:cNvPr id="9" name="Content Placeholder 3">
            <a:extLst>
              <a:ext uri="{FF2B5EF4-FFF2-40B4-BE49-F238E27FC236}">
                <a16:creationId xmlns:a16="http://schemas.microsoft.com/office/drawing/2014/main" id="{FEFA3132-9BF8-5A49-BB9F-CBBBF9BEBE34}"/>
              </a:ext>
            </a:extLst>
          </p:cNvPr>
          <p:cNvSpPr>
            <a:spLocks noGrp="1"/>
          </p:cNvSpPr>
          <p:nvPr>
            <p:ph sz="half" idx="2"/>
          </p:nvPr>
        </p:nvSpPr>
        <p:spPr>
          <a:xfrm>
            <a:off x="342000" y="2235243"/>
            <a:ext cx="5580000" cy="3894095"/>
          </a:xfrm>
          <a:prstGeom prst="rect">
            <a:avLst/>
          </a:prstGeom>
          <a:noFill/>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a:extLst>
              <a:ext uri="{FF2B5EF4-FFF2-40B4-BE49-F238E27FC236}">
                <a16:creationId xmlns:a16="http://schemas.microsoft.com/office/drawing/2014/main" id="{2C53CF51-BA04-544F-8176-D2A33C6E2F20}"/>
              </a:ext>
            </a:extLst>
          </p:cNvPr>
          <p:cNvSpPr>
            <a:spLocks noGrp="1"/>
          </p:cNvSpPr>
          <p:nvPr>
            <p:ph sz="quarter" idx="4"/>
          </p:nvPr>
        </p:nvSpPr>
        <p:spPr>
          <a:xfrm>
            <a:off x="6281999" y="2235243"/>
            <a:ext cx="5580000" cy="3894095"/>
          </a:xfrm>
          <a:prstGeom prst="rect">
            <a:avLst/>
          </a:prstGeom>
          <a:noFill/>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a:extLst>
              <a:ext uri="{FF2B5EF4-FFF2-40B4-BE49-F238E27FC236}">
                <a16:creationId xmlns:a16="http://schemas.microsoft.com/office/drawing/2014/main" id="{87A71E32-8556-4691-BF7D-9328B5C4E0C9}"/>
              </a:ext>
            </a:extLst>
          </p:cNvPr>
          <p:cNvSpPr>
            <a:spLocks noGrp="1"/>
          </p:cNvSpPr>
          <p:nvPr>
            <p:ph type="body" idx="37" hasCustomPrompt="1"/>
          </p:nvPr>
        </p:nvSpPr>
        <p:spPr>
          <a:xfrm>
            <a:off x="341999" y="302400"/>
            <a:ext cx="11520000"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cxnSp>
        <p:nvCxnSpPr>
          <p:cNvPr id="18" name="Straight Connector 17">
            <a:extLst>
              <a:ext uri="{FF2B5EF4-FFF2-40B4-BE49-F238E27FC236}">
                <a16:creationId xmlns:a16="http://schemas.microsoft.com/office/drawing/2014/main" id="{9066EC89-A980-4149-9C7E-A8D5497B7C2D}"/>
              </a:ext>
            </a:extLst>
          </p:cNvPr>
          <p:cNvCxnSpPr>
            <a:cxnSpLocks/>
          </p:cNvCxnSpPr>
          <p:nvPr userDrawn="1"/>
        </p:nvCxnSpPr>
        <p:spPr>
          <a:xfrm>
            <a:off x="342000" y="1270800"/>
            <a:ext cx="115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6F88F70-0BDC-4692-ABD2-0B3BF830B00F}"/>
              </a:ext>
            </a:extLst>
          </p:cNvPr>
          <p:cNvGrpSpPr/>
          <p:nvPr userDrawn="1"/>
        </p:nvGrpSpPr>
        <p:grpSpPr>
          <a:xfrm>
            <a:off x="11454056" y="6354160"/>
            <a:ext cx="369644" cy="226799"/>
            <a:chOff x="10171675" y="6328233"/>
            <a:chExt cx="731163" cy="454938"/>
          </a:xfrm>
        </p:grpSpPr>
        <p:sp>
          <p:nvSpPr>
            <p:cNvPr id="19" name="Freeform: Shape 18">
              <a:extLst>
                <a:ext uri="{FF2B5EF4-FFF2-40B4-BE49-F238E27FC236}">
                  <a16:creationId xmlns:a16="http://schemas.microsoft.com/office/drawing/2014/main" id="{5D5ED37C-FCF0-48DE-875D-DAFBC4B5035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0" name="Freeform: Shape 19">
              <a:extLst>
                <a:ext uri="{FF2B5EF4-FFF2-40B4-BE49-F238E27FC236}">
                  <a16:creationId xmlns:a16="http://schemas.microsoft.com/office/drawing/2014/main" id="{1333FBA9-A9AA-4ABA-A024-1CDC63C09B84}"/>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2" name="Group 21">
              <a:extLst>
                <a:ext uri="{FF2B5EF4-FFF2-40B4-BE49-F238E27FC236}">
                  <a16:creationId xmlns:a16="http://schemas.microsoft.com/office/drawing/2014/main" id="{9484C967-113D-41E6-9FAC-0CF066BC8FBC}"/>
                </a:ext>
              </a:extLst>
            </p:cNvPr>
            <p:cNvGrpSpPr/>
            <p:nvPr userDrawn="1"/>
          </p:nvGrpSpPr>
          <p:grpSpPr>
            <a:xfrm>
              <a:off x="10499754" y="6374995"/>
              <a:ext cx="74948" cy="362489"/>
              <a:chOff x="11458342" y="5807359"/>
              <a:chExt cx="74948" cy="362489"/>
            </a:xfrm>
          </p:grpSpPr>
          <p:sp>
            <p:nvSpPr>
              <p:cNvPr id="23" name="Freeform: Shape 22">
                <a:extLst>
                  <a:ext uri="{FF2B5EF4-FFF2-40B4-BE49-F238E27FC236}">
                    <a16:creationId xmlns:a16="http://schemas.microsoft.com/office/drawing/2014/main" id="{FF0D4DD9-4047-4D3A-A402-DD3659E1F4C0}"/>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92DDCF63-DF12-48F1-AE6E-0B1850DEA417}"/>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0478017D-3B12-406B-972A-E9481D6B3F0C}"/>
              </a:ext>
            </a:extLst>
          </p:cNvPr>
          <p:cNvSpPr>
            <a:spLocks noGrp="1"/>
          </p:cNvSpPr>
          <p:nvPr>
            <p:ph type="sldNum" sz="quarter" idx="89"/>
          </p:nvPr>
        </p:nvSpPr>
        <p:spPr/>
        <p:txBody>
          <a:bodyPr/>
          <a:lstStyle/>
          <a:p>
            <a:fld id="{4A2DC1BA-163F-3043-A1E4-C549CF365773}" type="slidenum">
              <a:rPr lang="en-US" smtClean="0"/>
              <a:pPr/>
              <a:t>‹#›</a:t>
            </a:fld>
            <a:endParaRPr lang="en-US" dirty="0"/>
          </a:p>
        </p:txBody>
      </p:sp>
      <p:sp>
        <p:nvSpPr>
          <p:cNvPr id="15" name="Title 2">
            <a:extLst>
              <a:ext uri="{FF2B5EF4-FFF2-40B4-BE49-F238E27FC236}">
                <a16:creationId xmlns:a16="http://schemas.microsoft.com/office/drawing/2014/main" id="{C5C5FCCC-BC67-4CEF-8148-BB2A623C5FAE}"/>
              </a:ext>
            </a:extLst>
          </p:cNvPr>
          <p:cNvSpPr>
            <a:spLocks noGrp="1"/>
          </p:cNvSpPr>
          <p:nvPr>
            <p:ph type="title" hasCustomPrompt="1"/>
          </p:nvPr>
        </p:nvSpPr>
        <p:spPr>
          <a:xfrm>
            <a:off x="341999" y="651600"/>
            <a:ext cx="11520000" cy="638175"/>
          </a:xfrm>
        </p:spPr>
        <p:txBody>
          <a:bodyPr/>
          <a:lstStyle>
            <a:lvl1pPr>
              <a:defRPr>
                <a:solidFill>
                  <a:schemeClr val="bg1"/>
                </a:solidFill>
              </a:defRPr>
            </a:lvl1pPr>
          </a:lstStyle>
          <a:p>
            <a:r>
              <a:rPr lang="en-US" dirty="0"/>
              <a:t>Headline</a:t>
            </a:r>
            <a:endParaRPr lang="en-AU" dirty="0"/>
          </a:p>
        </p:txBody>
      </p:sp>
    </p:spTree>
    <p:extLst>
      <p:ext uri="{BB962C8B-B14F-4D97-AF65-F5344CB8AC3E}">
        <p14:creationId xmlns:p14="http://schemas.microsoft.com/office/powerpoint/2010/main" val="39207427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slide_Headline and text_dark ">
    <p:bg>
      <p:bgPr>
        <a:solidFill>
          <a:schemeClr val="accent3"/>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CBBD9A2-191D-4C10-A295-FE0705E404FF}"/>
              </a:ext>
            </a:extLst>
          </p:cNvPr>
          <p:cNvSpPr/>
          <p:nvPr userDrawn="1"/>
        </p:nvSpPr>
        <p:spPr>
          <a:xfrm>
            <a:off x="4116387" y="0"/>
            <a:ext cx="807561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10" name="Title 1">
            <a:extLst>
              <a:ext uri="{FF2B5EF4-FFF2-40B4-BE49-F238E27FC236}">
                <a16:creationId xmlns:a16="http://schemas.microsoft.com/office/drawing/2014/main" id="{4B0065B0-6CE8-C440-A9F0-29B70C8F96CF}"/>
              </a:ext>
            </a:extLst>
          </p:cNvPr>
          <p:cNvSpPr>
            <a:spLocks noGrp="1"/>
          </p:cNvSpPr>
          <p:nvPr>
            <p:ph type="title" hasCustomPrompt="1"/>
          </p:nvPr>
        </p:nvSpPr>
        <p:spPr>
          <a:xfrm>
            <a:off x="342000" y="2266951"/>
            <a:ext cx="3403075" cy="2324095"/>
          </a:xfrm>
          <a:prstGeom prst="rect">
            <a:avLst/>
          </a:prstGeom>
        </p:spPr>
        <p:txBody>
          <a:bodyPr anchor="ctr" anchorCtr="0">
            <a:noAutofit/>
          </a:bodyPr>
          <a:lstStyle>
            <a:lvl1pPr>
              <a:lnSpc>
                <a:spcPct val="150000"/>
              </a:lnSpc>
              <a:defRPr sz="3000" baseline="0">
                <a:solidFill>
                  <a:schemeClr val="bg1"/>
                </a:solidFill>
                <a:latin typeface="+mj-lt"/>
              </a:defRPr>
            </a:lvl1pPr>
          </a:lstStyle>
          <a:p>
            <a:r>
              <a:rPr lang="en-GB" dirty="0"/>
              <a:t>Headline</a:t>
            </a:r>
            <a:endParaRPr lang="en-US" dirty="0"/>
          </a:p>
        </p:txBody>
      </p:sp>
      <p:sp>
        <p:nvSpPr>
          <p:cNvPr id="15" name="Content Placeholder 14">
            <a:extLst>
              <a:ext uri="{FF2B5EF4-FFF2-40B4-BE49-F238E27FC236}">
                <a16:creationId xmlns:a16="http://schemas.microsoft.com/office/drawing/2014/main" id="{DA19EAD5-67B1-6848-AD00-AA7D4F0D7241}"/>
              </a:ext>
            </a:extLst>
          </p:cNvPr>
          <p:cNvSpPr>
            <a:spLocks noGrp="1"/>
          </p:cNvSpPr>
          <p:nvPr>
            <p:ph sz="quarter" idx="11"/>
          </p:nvPr>
        </p:nvSpPr>
        <p:spPr>
          <a:xfrm>
            <a:off x="4295775" y="976907"/>
            <a:ext cx="7533435" cy="4904186"/>
          </a:xfrm>
          <a:noFill/>
        </p:spPr>
        <p:txBody>
          <a:bodyPr>
            <a:noAutofit/>
          </a:bodyPr>
          <a:lstStyle>
            <a:lvl1pPr>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CDB85D8D-43FD-614B-9C4D-EC7856ED96DB}"/>
              </a:ext>
            </a:extLst>
          </p:cNvPr>
          <p:cNvCxnSpPr>
            <a:cxnSpLocks/>
          </p:cNvCxnSpPr>
          <p:nvPr userDrawn="1"/>
        </p:nvCxnSpPr>
        <p:spPr>
          <a:xfrm>
            <a:off x="342000" y="2119483"/>
            <a:ext cx="340307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8E598AF-F010-3E4E-9CD7-679B71567CFB}"/>
              </a:ext>
            </a:extLst>
          </p:cNvPr>
          <p:cNvCxnSpPr>
            <a:cxnSpLocks/>
          </p:cNvCxnSpPr>
          <p:nvPr userDrawn="1"/>
        </p:nvCxnSpPr>
        <p:spPr>
          <a:xfrm>
            <a:off x="342000" y="4738517"/>
            <a:ext cx="34030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
            <a:extLst>
              <a:ext uri="{FF2B5EF4-FFF2-40B4-BE49-F238E27FC236}">
                <a16:creationId xmlns:a16="http://schemas.microsoft.com/office/drawing/2014/main" id="{F9D040AF-7553-8B46-A034-630E1E344D01}"/>
              </a:ext>
            </a:extLst>
          </p:cNvPr>
          <p:cNvSpPr>
            <a:spLocks noGrp="1"/>
          </p:cNvSpPr>
          <p:nvPr>
            <p:ph type="body" idx="13" hasCustomPrompt="1"/>
          </p:nvPr>
        </p:nvSpPr>
        <p:spPr>
          <a:xfrm>
            <a:off x="342000" y="302400"/>
            <a:ext cx="3403074" cy="239587"/>
          </a:xfrm>
          <a:prstGeom prst="rect">
            <a:avLst/>
          </a:prstGeom>
        </p:spPr>
        <p:txBody>
          <a:bodyPr anchor="t" anchorCtr="0">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grpSp>
        <p:nvGrpSpPr>
          <p:cNvPr id="18" name="Group 17">
            <a:extLst>
              <a:ext uri="{FF2B5EF4-FFF2-40B4-BE49-F238E27FC236}">
                <a16:creationId xmlns:a16="http://schemas.microsoft.com/office/drawing/2014/main" id="{C69C30D8-C2B9-4333-BA1E-A337D85A09D8}"/>
              </a:ext>
            </a:extLst>
          </p:cNvPr>
          <p:cNvGrpSpPr/>
          <p:nvPr userDrawn="1"/>
        </p:nvGrpSpPr>
        <p:grpSpPr>
          <a:xfrm>
            <a:off x="11454056" y="6354160"/>
            <a:ext cx="369644" cy="226799"/>
            <a:chOff x="10171675" y="6328233"/>
            <a:chExt cx="731163" cy="454938"/>
          </a:xfrm>
        </p:grpSpPr>
        <p:sp>
          <p:nvSpPr>
            <p:cNvPr id="19" name="Freeform: Shape 18">
              <a:extLst>
                <a:ext uri="{FF2B5EF4-FFF2-40B4-BE49-F238E27FC236}">
                  <a16:creationId xmlns:a16="http://schemas.microsoft.com/office/drawing/2014/main" id="{E4FE6C5B-4CAC-4514-BF56-A273A04FE12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0" name="Freeform: Shape 19">
              <a:extLst>
                <a:ext uri="{FF2B5EF4-FFF2-40B4-BE49-F238E27FC236}">
                  <a16:creationId xmlns:a16="http://schemas.microsoft.com/office/drawing/2014/main" id="{8AC3AE4D-D4CB-4008-9670-8EA1D32AF31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1" name="Group 20">
              <a:extLst>
                <a:ext uri="{FF2B5EF4-FFF2-40B4-BE49-F238E27FC236}">
                  <a16:creationId xmlns:a16="http://schemas.microsoft.com/office/drawing/2014/main" id="{4A1272A5-049E-4768-A039-A76EC4A241A8}"/>
                </a:ext>
              </a:extLst>
            </p:cNvPr>
            <p:cNvGrpSpPr/>
            <p:nvPr userDrawn="1"/>
          </p:nvGrpSpPr>
          <p:grpSpPr>
            <a:xfrm>
              <a:off x="10499754" y="6374995"/>
              <a:ext cx="74948" cy="362489"/>
              <a:chOff x="11458342" y="5807359"/>
              <a:chExt cx="74948" cy="362489"/>
            </a:xfrm>
          </p:grpSpPr>
          <p:sp>
            <p:nvSpPr>
              <p:cNvPr id="23" name="Freeform: Shape 22">
                <a:extLst>
                  <a:ext uri="{FF2B5EF4-FFF2-40B4-BE49-F238E27FC236}">
                    <a16:creationId xmlns:a16="http://schemas.microsoft.com/office/drawing/2014/main" id="{58DC9D8D-7AAB-4013-98B3-F7D518407FF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7989F0F6-EBE0-4DE6-98E3-D3719B12FBB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5C437705-89E5-43C1-8C20-0EF630A1F8A3}"/>
              </a:ext>
            </a:extLst>
          </p:cNvPr>
          <p:cNvSpPr>
            <a:spLocks noGrp="1"/>
          </p:cNvSpPr>
          <p:nvPr>
            <p:ph type="sldNum" sz="quarter" idx="14"/>
          </p:nvPr>
        </p:nvSpPr>
        <p:spPr/>
        <p:txBody>
          <a:bodyPr/>
          <a:lstStyle>
            <a:lvl1pPr>
              <a:defRPr>
                <a:solidFill>
                  <a:schemeClr val="bg1"/>
                </a:solidFill>
              </a:defRPr>
            </a:lvl1p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1025019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slide_dark double insert and text">
    <p:bg>
      <p:bgPr>
        <a:solidFill>
          <a:schemeClr val="accent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A73AF0D-A0F8-49DE-8EC0-5BF0FCF22DF0}"/>
              </a:ext>
            </a:extLst>
          </p:cNvPr>
          <p:cNvSpPr/>
          <p:nvPr userDrawn="1"/>
        </p:nvSpPr>
        <p:spPr>
          <a:xfrm>
            <a:off x="8107830" y="0"/>
            <a:ext cx="408417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a:p>
        </p:txBody>
      </p:sp>
      <p:sp>
        <p:nvSpPr>
          <p:cNvPr id="4" name="Content Placeholder 15">
            <a:extLst>
              <a:ext uri="{FF2B5EF4-FFF2-40B4-BE49-F238E27FC236}">
                <a16:creationId xmlns:a16="http://schemas.microsoft.com/office/drawing/2014/main" id="{B85F69E7-1E1A-2B4C-BFF2-F49F54A68D1F}"/>
              </a:ext>
            </a:extLst>
          </p:cNvPr>
          <p:cNvSpPr>
            <a:spLocks noGrp="1"/>
          </p:cNvSpPr>
          <p:nvPr>
            <p:ph sz="quarter" idx="15"/>
          </p:nvPr>
        </p:nvSpPr>
        <p:spPr>
          <a:xfrm>
            <a:off x="8107830" y="0"/>
            <a:ext cx="4084169" cy="6858000"/>
          </a:xfrm>
          <a:noFill/>
        </p:spPr>
        <p:txBody>
          <a:bodyPr lIns="252000" tIns="1008000">
            <a:noAutofit/>
          </a:bodyPr>
          <a:lstStyle>
            <a:lvl1pPr>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6">
            <a:extLst>
              <a:ext uri="{FF2B5EF4-FFF2-40B4-BE49-F238E27FC236}">
                <a16:creationId xmlns:a16="http://schemas.microsoft.com/office/drawing/2014/main" id="{CB140313-5D43-F748-9451-D4C02319C88B}"/>
              </a:ext>
            </a:extLst>
          </p:cNvPr>
          <p:cNvSpPr>
            <a:spLocks noGrp="1"/>
          </p:cNvSpPr>
          <p:nvPr>
            <p:ph type="body" sz="quarter" idx="14"/>
          </p:nvPr>
        </p:nvSpPr>
        <p:spPr>
          <a:xfrm>
            <a:off x="3956541" y="1093053"/>
            <a:ext cx="3772727" cy="5036283"/>
          </a:xfrm>
        </p:spPr>
        <p:txBody>
          <a:bodyPr>
            <a:noAutofit/>
          </a:bodyPr>
          <a:lstStyle>
            <a:lvl1pPr>
              <a:defRPr sz="2000" baseline="0">
                <a:solidFill>
                  <a:srgbClr val="FBFFFF"/>
                </a:solidFill>
                <a:latin typeface="+mn-lt"/>
              </a:defRPr>
            </a:lvl1pPr>
            <a:lvl2pPr>
              <a:defRPr sz="2000" baseline="0">
                <a:solidFill>
                  <a:srgbClr val="FBFFFF"/>
                </a:solidFill>
                <a:latin typeface="+mn-lt"/>
              </a:defRPr>
            </a:lvl2pPr>
            <a:lvl3pPr>
              <a:defRPr sz="2000" baseline="0">
                <a:solidFill>
                  <a:srgbClr val="FBFFFF"/>
                </a:solidFill>
                <a:latin typeface="+mn-lt"/>
              </a:defRPr>
            </a:lvl3pPr>
            <a:lvl4pPr>
              <a:defRPr sz="2000" baseline="0">
                <a:solidFill>
                  <a:srgbClr val="FBFFFF"/>
                </a:solidFill>
                <a:latin typeface="+mn-lt"/>
              </a:defRPr>
            </a:lvl4pPr>
            <a:lvl5pPr>
              <a:defRPr sz="2000" baseline="0">
                <a:solidFill>
                  <a:srgbClr val="FBFFFF"/>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a:extLst>
              <a:ext uri="{FF2B5EF4-FFF2-40B4-BE49-F238E27FC236}">
                <a16:creationId xmlns:a16="http://schemas.microsoft.com/office/drawing/2014/main" id="{E90FF391-F00A-E04F-8CA7-2A8766073E8F}"/>
              </a:ext>
            </a:extLst>
          </p:cNvPr>
          <p:cNvCxnSpPr>
            <a:cxnSpLocks/>
          </p:cNvCxnSpPr>
          <p:nvPr userDrawn="1"/>
        </p:nvCxnSpPr>
        <p:spPr>
          <a:xfrm>
            <a:off x="342000" y="2119483"/>
            <a:ext cx="3263788" cy="0"/>
          </a:xfrm>
          <a:prstGeom prst="line">
            <a:avLst/>
          </a:prstGeom>
          <a:ln w="1270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14C408F-6820-924B-A49D-7A2608201253}"/>
              </a:ext>
            </a:extLst>
          </p:cNvPr>
          <p:cNvCxnSpPr>
            <a:cxnSpLocks/>
          </p:cNvCxnSpPr>
          <p:nvPr userDrawn="1"/>
        </p:nvCxnSpPr>
        <p:spPr>
          <a:xfrm>
            <a:off x="342000" y="952329"/>
            <a:ext cx="3263787" cy="0"/>
          </a:xfrm>
          <a:prstGeom prst="line">
            <a:avLst/>
          </a:prstGeom>
          <a:ln w="12700">
            <a:solidFill>
              <a:srgbClr val="FBFFFF"/>
            </a:solidFill>
          </a:ln>
        </p:spPr>
        <p:style>
          <a:lnRef idx="1">
            <a:schemeClr val="accent1"/>
          </a:lnRef>
          <a:fillRef idx="0">
            <a:schemeClr val="accent1"/>
          </a:fillRef>
          <a:effectRef idx="0">
            <a:schemeClr val="accent1"/>
          </a:effectRef>
          <a:fontRef idx="minor">
            <a:schemeClr val="tx1"/>
          </a:fontRef>
        </p:style>
      </p:cxnSp>
      <p:sp>
        <p:nvSpPr>
          <p:cNvPr id="13" name="Text Placeholder 21">
            <a:extLst>
              <a:ext uri="{FF2B5EF4-FFF2-40B4-BE49-F238E27FC236}">
                <a16:creationId xmlns:a16="http://schemas.microsoft.com/office/drawing/2014/main" id="{942867A3-8BB5-D64B-B7AB-760D5D609D34}"/>
              </a:ext>
            </a:extLst>
          </p:cNvPr>
          <p:cNvSpPr>
            <a:spLocks noGrp="1"/>
          </p:cNvSpPr>
          <p:nvPr>
            <p:ph type="body" sz="quarter" idx="12" hasCustomPrompt="1"/>
          </p:nvPr>
        </p:nvSpPr>
        <p:spPr>
          <a:xfrm>
            <a:off x="342000" y="2286000"/>
            <a:ext cx="3264539" cy="3843338"/>
          </a:xfrm>
          <a:prstGeom prst="rect">
            <a:avLst/>
          </a:prstGeom>
          <a:noFill/>
          <a:ln>
            <a:noFill/>
          </a:ln>
        </p:spPr>
        <p:txBody>
          <a:bodyPr>
            <a:noAutofit/>
          </a:bodyPr>
          <a:lstStyle>
            <a:lvl1pPr marL="0" indent="0">
              <a:buNone/>
              <a:defRPr sz="2000" cap="none" spc="0" baseline="0">
                <a:solidFill>
                  <a:srgbClr val="FBFFFF"/>
                </a:solidFill>
                <a:latin typeface="+mn-lt"/>
              </a:defRPr>
            </a:lvl1pPr>
          </a:lstStyle>
          <a:p>
            <a:pPr lvl="0"/>
            <a:r>
              <a:rPr lang="en-US" dirty="0"/>
              <a:t>Text</a:t>
            </a:r>
          </a:p>
        </p:txBody>
      </p:sp>
      <p:grpSp>
        <p:nvGrpSpPr>
          <p:cNvPr id="20" name="Group 19">
            <a:extLst>
              <a:ext uri="{FF2B5EF4-FFF2-40B4-BE49-F238E27FC236}">
                <a16:creationId xmlns:a16="http://schemas.microsoft.com/office/drawing/2014/main" id="{C4413C16-4377-4285-92C0-8446322D1C11}"/>
              </a:ext>
            </a:extLst>
          </p:cNvPr>
          <p:cNvGrpSpPr/>
          <p:nvPr userDrawn="1"/>
        </p:nvGrpSpPr>
        <p:grpSpPr>
          <a:xfrm>
            <a:off x="11454056" y="6354160"/>
            <a:ext cx="369644" cy="226799"/>
            <a:chOff x="10171675" y="6328233"/>
            <a:chExt cx="731163" cy="454938"/>
          </a:xfrm>
        </p:grpSpPr>
        <p:sp>
          <p:nvSpPr>
            <p:cNvPr id="21" name="Freeform: Shape 20">
              <a:extLst>
                <a:ext uri="{FF2B5EF4-FFF2-40B4-BE49-F238E27FC236}">
                  <a16:creationId xmlns:a16="http://schemas.microsoft.com/office/drawing/2014/main" id="{57E53CF1-315D-48C3-BDF5-C0ECE3E56E2F}"/>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2" name="Freeform: Shape 21">
              <a:extLst>
                <a:ext uri="{FF2B5EF4-FFF2-40B4-BE49-F238E27FC236}">
                  <a16:creationId xmlns:a16="http://schemas.microsoft.com/office/drawing/2014/main" id="{601408C6-67F2-4098-9F4E-3BC1309D910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3" name="Group 22">
              <a:extLst>
                <a:ext uri="{FF2B5EF4-FFF2-40B4-BE49-F238E27FC236}">
                  <a16:creationId xmlns:a16="http://schemas.microsoft.com/office/drawing/2014/main" id="{747D53D9-963D-42A6-B37C-7C4D1465548F}"/>
                </a:ext>
              </a:extLst>
            </p:cNvPr>
            <p:cNvGrpSpPr/>
            <p:nvPr userDrawn="1"/>
          </p:nvGrpSpPr>
          <p:grpSpPr>
            <a:xfrm>
              <a:off x="10499754" y="6374995"/>
              <a:ext cx="74948" cy="362489"/>
              <a:chOff x="11458342" y="5807359"/>
              <a:chExt cx="74948" cy="362489"/>
            </a:xfrm>
          </p:grpSpPr>
          <p:sp>
            <p:nvSpPr>
              <p:cNvPr id="24" name="Freeform: Shape 23">
                <a:extLst>
                  <a:ext uri="{FF2B5EF4-FFF2-40B4-BE49-F238E27FC236}">
                    <a16:creationId xmlns:a16="http://schemas.microsoft.com/office/drawing/2014/main" id="{F2DC17AD-6FA8-420D-87AC-3B2BAD92D4F8}"/>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05566B28-65DD-456F-A5B6-69999AB6EEE6}"/>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A2991A6D-5375-4BB7-9855-25B0475E74EC}"/>
              </a:ext>
            </a:extLst>
          </p:cNvPr>
          <p:cNvSpPr>
            <a:spLocks noGrp="1"/>
          </p:cNvSpPr>
          <p:nvPr>
            <p:ph type="sldNum" sz="quarter" idx="16"/>
          </p:nvPr>
        </p:nvSpPr>
        <p:spPr/>
        <p:txBody>
          <a:bodyPr/>
          <a:lstStyle>
            <a:lvl1pPr>
              <a:defRPr>
                <a:solidFill>
                  <a:schemeClr val="bg1"/>
                </a:solidFill>
              </a:defRPr>
            </a:lvl1pPr>
          </a:lstStyle>
          <a:p>
            <a:fld id="{4A2DC1BA-163F-3043-A1E4-C549CF365773}" type="slidenum">
              <a:rPr lang="en-US" smtClean="0"/>
              <a:pPr/>
              <a:t>‹#›</a:t>
            </a:fld>
            <a:endParaRPr lang="en-US" dirty="0"/>
          </a:p>
        </p:txBody>
      </p:sp>
      <p:sp>
        <p:nvSpPr>
          <p:cNvPr id="18" name="Text Placeholder 2">
            <a:extLst>
              <a:ext uri="{FF2B5EF4-FFF2-40B4-BE49-F238E27FC236}">
                <a16:creationId xmlns:a16="http://schemas.microsoft.com/office/drawing/2014/main" id="{A637FEA4-2CFD-4BBF-BEC6-E8CC156B9C4A}"/>
              </a:ext>
            </a:extLst>
          </p:cNvPr>
          <p:cNvSpPr>
            <a:spLocks noGrp="1"/>
          </p:cNvSpPr>
          <p:nvPr>
            <p:ph type="body" idx="13" hasCustomPrompt="1"/>
          </p:nvPr>
        </p:nvSpPr>
        <p:spPr>
          <a:xfrm>
            <a:off x="342000" y="302400"/>
            <a:ext cx="3403074" cy="239587"/>
          </a:xfrm>
          <a:prstGeom prst="rect">
            <a:avLst/>
          </a:prstGeom>
        </p:spPr>
        <p:txBody>
          <a:bodyPr anchor="t" anchorCtr="0">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7" name="Title 2">
            <a:extLst>
              <a:ext uri="{FF2B5EF4-FFF2-40B4-BE49-F238E27FC236}">
                <a16:creationId xmlns:a16="http://schemas.microsoft.com/office/drawing/2014/main" id="{8281FCDB-7C0C-4560-8865-A6F466DE0984}"/>
              </a:ext>
            </a:extLst>
          </p:cNvPr>
          <p:cNvSpPr>
            <a:spLocks noGrp="1"/>
          </p:cNvSpPr>
          <p:nvPr>
            <p:ph type="title" hasCustomPrompt="1"/>
          </p:nvPr>
        </p:nvSpPr>
        <p:spPr>
          <a:xfrm>
            <a:off x="341999" y="1085849"/>
            <a:ext cx="3264539" cy="885826"/>
          </a:xfrm>
          <a:noFill/>
          <a:ln>
            <a:noFill/>
          </a:ln>
        </p:spPr>
        <p:txBody>
          <a:bodyPr vert="horz" lIns="0" tIns="0" rIns="0" bIns="0" rtlCol="0" anchor="ctr" anchorCtr="0">
            <a:noAutofit/>
          </a:bodyPr>
          <a:lstStyle>
            <a:lvl1pPr>
              <a:defRPr lang="en-AU" sz="3000" dirty="0">
                <a:solidFill>
                  <a:srgbClr val="FBFFFF"/>
                </a:solidFill>
              </a:defRPr>
            </a:lvl1pPr>
          </a:lstStyle>
          <a:p>
            <a:pPr marL="0" lvl="0" indent="0">
              <a:lnSpc>
                <a:spcPct val="100000"/>
              </a:lnSpc>
              <a:spcBef>
                <a:spcPts val="0"/>
              </a:spcBef>
              <a:spcAft>
                <a:spcPts val="600"/>
              </a:spcAft>
              <a:buFont typeface="Arial" panose="020B0604020202020204" pitchFamily="34" charset="0"/>
            </a:pPr>
            <a:r>
              <a:rPr lang="en-US" dirty="0"/>
              <a:t>Headline</a:t>
            </a:r>
            <a:endParaRPr lang="en-AU" dirty="0"/>
          </a:p>
        </p:txBody>
      </p:sp>
    </p:spTree>
    <p:extLst>
      <p:ext uri="{BB962C8B-B14F-4D97-AF65-F5344CB8AC3E}">
        <p14:creationId xmlns:p14="http://schemas.microsoft.com/office/powerpoint/2010/main" val="212068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_1 White">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0D68809-430D-4409-925E-E989366AFA0F}"/>
              </a:ext>
            </a:extLst>
          </p:cNvPr>
          <p:cNvSpPr/>
          <p:nvPr userDrawn="1"/>
        </p:nvSpPr>
        <p:spPr>
          <a:xfrm>
            <a:off x="0" y="4976777"/>
            <a:ext cx="12192000" cy="1871991"/>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itle 2">
            <a:extLst>
              <a:ext uri="{FF2B5EF4-FFF2-40B4-BE49-F238E27FC236}">
                <a16:creationId xmlns:a16="http://schemas.microsoft.com/office/drawing/2014/main" id="{D3CD5F46-05FC-4416-901F-D27B19DD7CC7}"/>
              </a:ext>
            </a:extLst>
          </p:cNvPr>
          <p:cNvSpPr>
            <a:spLocks noGrp="1"/>
          </p:cNvSpPr>
          <p:nvPr>
            <p:ph type="title" hasCustomPrompt="1"/>
          </p:nvPr>
        </p:nvSpPr>
        <p:spPr>
          <a:xfrm>
            <a:off x="341999" y="1116603"/>
            <a:ext cx="11520000" cy="2506817"/>
          </a:xfrm>
        </p:spPr>
        <p:txBody>
          <a:bodyPr anchor="ctr" anchorCtr="0">
            <a:noAutofit/>
          </a:bodyPr>
          <a:lstStyle>
            <a:lvl1pPr>
              <a:defRPr sz="5000" baseline="0">
                <a:solidFill>
                  <a:schemeClr val="tx1"/>
                </a:solidFill>
                <a:latin typeface="+mj-lt"/>
              </a:defRPr>
            </a:lvl1pPr>
          </a:lstStyle>
          <a:p>
            <a:r>
              <a:rPr lang="en-GB" altLang="ko-KR" dirty="0"/>
              <a:t>Headline goes here</a:t>
            </a:r>
            <a:endParaRPr lang="en-US" dirty="0"/>
          </a:p>
        </p:txBody>
      </p:sp>
      <p:sp>
        <p:nvSpPr>
          <p:cNvPr id="13" name="Text Placeholder 50">
            <a:extLst>
              <a:ext uri="{FF2B5EF4-FFF2-40B4-BE49-F238E27FC236}">
                <a16:creationId xmlns:a16="http://schemas.microsoft.com/office/drawing/2014/main" id="{D8B1983D-E34C-4F53-BCAF-167AAD3477E0}"/>
              </a:ext>
            </a:extLst>
          </p:cNvPr>
          <p:cNvSpPr>
            <a:spLocks noGrp="1"/>
          </p:cNvSpPr>
          <p:nvPr>
            <p:ph type="body" sz="quarter" idx="14" hasCustomPrompt="1"/>
          </p:nvPr>
        </p:nvSpPr>
        <p:spPr>
          <a:xfrm>
            <a:off x="342000" y="3880678"/>
            <a:ext cx="11520000" cy="244913"/>
          </a:xfrm>
          <a:prstGeom prst="rect">
            <a:avLst/>
          </a:prstGeom>
        </p:spPr>
        <p:txBody>
          <a:bodyPr>
            <a:noAutofit/>
          </a:bodyPr>
          <a:lstStyle>
            <a:lvl1pPr marL="0" indent="0" algn="l">
              <a:buNone/>
              <a:defRPr sz="2000" cap="all" baseline="0">
                <a:solidFill>
                  <a:schemeClr val="tx1"/>
                </a:solidFill>
                <a:latin typeface="+mj-lt"/>
              </a:defRPr>
            </a:lvl1pPr>
          </a:lstStyle>
          <a:p>
            <a:pPr lvl="0"/>
            <a:r>
              <a:rPr lang="en-US" dirty="0" err="1"/>
              <a:t>PresentEr</a:t>
            </a:r>
            <a:endParaRPr lang="en-US" dirty="0"/>
          </a:p>
        </p:txBody>
      </p:sp>
      <p:sp>
        <p:nvSpPr>
          <p:cNvPr id="14" name="Text Placeholder 3">
            <a:extLst>
              <a:ext uri="{FF2B5EF4-FFF2-40B4-BE49-F238E27FC236}">
                <a16:creationId xmlns:a16="http://schemas.microsoft.com/office/drawing/2014/main" id="{6D86995F-677B-4C9A-95F3-AA13073815DB}"/>
              </a:ext>
            </a:extLst>
          </p:cNvPr>
          <p:cNvSpPr>
            <a:spLocks noGrp="1"/>
          </p:cNvSpPr>
          <p:nvPr>
            <p:ph type="body" sz="half" idx="2" hasCustomPrompt="1"/>
          </p:nvPr>
        </p:nvSpPr>
        <p:spPr>
          <a:xfrm>
            <a:off x="342000" y="706265"/>
            <a:ext cx="11520000" cy="277000"/>
          </a:xfrm>
        </p:spPr>
        <p:txBody>
          <a:bodyPr wrap="square" anchor="ctr">
            <a:noAutofit/>
          </a:bodyPr>
          <a:lstStyle>
            <a:lvl1pPr>
              <a:defRPr sz="2000" cap="all" baseline="0">
                <a:solidFill>
                  <a:schemeClr val="tx1"/>
                </a:solidFill>
                <a:latin typeface="+mj-lt"/>
              </a:defRPr>
            </a:lvl1pPr>
          </a:lstStyle>
          <a:p>
            <a:pPr lvl="0"/>
            <a:r>
              <a:rPr lang="en-GB" dirty="0"/>
              <a:t>Date 2022 | Location</a:t>
            </a:r>
          </a:p>
        </p:txBody>
      </p:sp>
      <p:cxnSp>
        <p:nvCxnSpPr>
          <p:cNvPr id="16" name="Straight Connector 15">
            <a:extLst>
              <a:ext uri="{FF2B5EF4-FFF2-40B4-BE49-F238E27FC236}">
                <a16:creationId xmlns:a16="http://schemas.microsoft.com/office/drawing/2014/main" id="{77F9A841-E141-4EF8-B26D-83C8AA900124}"/>
              </a:ext>
            </a:extLst>
          </p:cNvPr>
          <p:cNvCxnSpPr>
            <a:cxnSpLocks/>
          </p:cNvCxnSpPr>
          <p:nvPr userDrawn="1"/>
        </p:nvCxnSpPr>
        <p:spPr>
          <a:xfrm>
            <a:off x="341999" y="1100186"/>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7DDA10-F0E5-4703-80B6-BD3F31F4C350}"/>
              </a:ext>
            </a:extLst>
          </p:cNvPr>
          <p:cNvCxnSpPr>
            <a:cxnSpLocks/>
          </p:cNvCxnSpPr>
          <p:nvPr userDrawn="1"/>
        </p:nvCxnSpPr>
        <p:spPr>
          <a:xfrm>
            <a:off x="341999" y="3633715"/>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8353BF72-FB57-4109-824D-F7E943EA2BE5}"/>
              </a:ext>
            </a:extLst>
          </p:cNvPr>
          <p:cNvGrpSpPr/>
          <p:nvPr userDrawn="1"/>
        </p:nvGrpSpPr>
        <p:grpSpPr>
          <a:xfrm>
            <a:off x="10430647" y="5978256"/>
            <a:ext cx="1404000" cy="612000"/>
            <a:chOff x="8946498" y="5965993"/>
            <a:chExt cx="1415115" cy="615782"/>
          </a:xfrm>
          <a:solidFill>
            <a:schemeClr val="bg1"/>
          </a:solidFill>
        </p:grpSpPr>
        <p:grpSp>
          <p:nvGrpSpPr>
            <p:cNvPr id="22" name="Group 21">
              <a:extLst>
                <a:ext uri="{FF2B5EF4-FFF2-40B4-BE49-F238E27FC236}">
                  <a16:creationId xmlns:a16="http://schemas.microsoft.com/office/drawing/2014/main" id="{4A3C843E-1EF2-4A43-BFFD-D75B2D1AB948}"/>
                </a:ext>
              </a:extLst>
            </p:cNvPr>
            <p:cNvGrpSpPr/>
            <p:nvPr userDrawn="1"/>
          </p:nvGrpSpPr>
          <p:grpSpPr>
            <a:xfrm>
              <a:off x="9903814" y="5966170"/>
              <a:ext cx="286309" cy="176243"/>
              <a:chOff x="10171675" y="6328233"/>
              <a:chExt cx="731163" cy="454938"/>
            </a:xfrm>
            <a:grpFill/>
          </p:grpSpPr>
          <p:sp>
            <p:nvSpPr>
              <p:cNvPr id="48" name="Freeform: Shape 47">
                <a:extLst>
                  <a:ext uri="{FF2B5EF4-FFF2-40B4-BE49-F238E27FC236}">
                    <a16:creationId xmlns:a16="http://schemas.microsoft.com/office/drawing/2014/main" id="{5FF2E439-B711-4FD9-8E80-EA680A0F120E}"/>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9" name="Freeform: Shape 48">
                <a:extLst>
                  <a:ext uri="{FF2B5EF4-FFF2-40B4-BE49-F238E27FC236}">
                    <a16:creationId xmlns:a16="http://schemas.microsoft.com/office/drawing/2014/main" id="{819B1B0D-362A-4BA3-8490-67A65B7D3833}"/>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50" name="Group 49">
                <a:extLst>
                  <a:ext uri="{FF2B5EF4-FFF2-40B4-BE49-F238E27FC236}">
                    <a16:creationId xmlns:a16="http://schemas.microsoft.com/office/drawing/2014/main" id="{A0B61615-4F04-4433-91E3-3E6693FDE6DB}"/>
                  </a:ext>
                </a:extLst>
              </p:cNvPr>
              <p:cNvGrpSpPr/>
              <p:nvPr userDrawn="1"/>
            </p:nvGrpSpPr>
            <p:grpSpPr>
              <a:xfrm>
                <a:off x="10499754" y="6374995"/>
                <a:ext cx="74948" cy="362489"/>
                <a:chOff x="11458342" y="5807359"/>
                <a:chExt cx="74948" cy="362489"/>
              </a:xfrm>
              <a:grpFill/>
            </p:grpSpPr>
            <p:sp>
              <p:nvSpPr>
                <p:cNvPr id="51" name="Freeform: Shape 50">
                  <a:extLst>
                    <a:ext uri="{FF2B5EF4-FFF2-40B4-BE49-F238E27FC236}">
                      <a16:creationId xmlns:a16="http://schemas.microsoft.com/office/drawing/2014/main" id="{2D4F46D9-AB48-46C6-8842-5588DA7BC9A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1949761C-BD54-4774-B85A-2B95B376D5EF}"/>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grpSp>
          <p:nvGrpSpPr>
            <p:cNvPr id="23" name="Graphic 7">
              <a:extLst>
                <a:ext uri="{FF2B5EF4-FFF2-40B4-BE49-F238E27FC236}">
                  <a16:creationId xmlns:a16="http://schemas.microsoft.com/office/drawing/2014/main" id="{F6E48C65-C651-46FA-A467-5542370810F0}"/>
                </a:ext>
              </a:extLst>
            </p:cNvPr>
            <p:cNvGrpSpPr/>
            <p:nvPr userDrawn="1"/>
          </p:nvGrpSpPr>
          <p:grpSpPr>
            <a:xfrm>
              <a:off x="8946498" y="5965993"/>
              <a:ext cx="1415115" cy="615782"/>
              <a:chOff x="10413874" y="5284380"/>
              <a:chExt cx="1404005" cy="610947"/>
            </a:xfrm>
            <a:grpFill/>
          </p:grpSpPr>
          <p:sp>
            <p:nvSpPr>
              <p:cNvPr id="24" name="Freeform: Shape 23">
                <a:extLst>
                  <a:ext uri="{FF2B5EF4-FFF2-40B4-BE49-F238E27FC236}">
                    <a16:creationId xmlns:a16="http://schemas.microsoft.com/office/drawing/2014/main" id="{ECD12E1E-9D12-4FD6-950F-E869E72F5EA5}"/>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E1885112-E331-4AD2-BFA4-53A57773AC4B}"/>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9EA14763-4AA4-4BAC-82D4-B18DADE2354B}"/>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41DAFB6B-D0E9-4A75-851B-78FB83EB0F9A}"/>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24AD02F2-810D-4124-BA32-EE95DFB9B75B}"/>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B449C4A5-CC4B-40F2-BCF6-B57EF01F4F73}"/>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FAD9F1F8-776E-4D12-8889-2ADAE3225424}"/>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997AC83A-C389-45C0-ADDC-4A54B6B1153D}"/>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0F981CA0-18C1-42F6-8833-48E5481245F6}"/>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A3386966-0D07-4F49-ACD3-FEB9F897198A}"/>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E8274CE8-695B-4D02-B4F5-B2480428FDC1}"/>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E1D17C4E-CCFA-44D8-B1F2-D1DAEE89C6D5}"/>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AA5C3F27-6F40-445C-8B8B-708E9E1444E8}"/>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D7671BC6-2B2F-4B2E-84E5-69C28CD81849}"/>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9E8AA548-AF8E-4B86-B745-85EA634C477A}"/>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a:p>
            </p:txBody>
          </p:sp>
          <p:sp>
            <p:nvSpPr>
              <p:cNvPr id="44" name="Freeform: Shape 43">
                <a:extLst>
                  <a:ext uri="{FF2B5EF4-FFF2-40B4-BE49-F238E27FC236}">
                    <a16:creationId xmlns:a16="http://schemas.microsoft.com/office/drawing/2014/main" id="{7A5248A1-8269-4E80-AA4C-43B7E84AF68B}"/>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a:p>
            </p:txBody>
          </p:sp>
          <p:sp>
            <p:nvSpPr>
              <p:cNvPr id="45" name="Freeform: Shape 44">
                <a:extLst>
                  <a:ext uri="{FF2B5EF4-FFF2-40B4-BE49-F238E27FC236}">
                    <a16:creationId xmlns:a16="http://schemas.microsoft.com/office/drawing/2014/main" id="{4AEEEE88-6FE9-4752-AD37-6D7808BF2348}"/>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a:p>
            </p:txBody>
          </p:sp>
          <p:sp>
            <p:nvSpPr>
              <p:cNvPr id="46" name="Freeform: Shape 45">
                <a:extLst>
                  <a:ext uri="{FF2B5EF4-FFF2-40B4-BE49-F238E27FC236}">
                    <a16:creationId xmlns:a16="http://schemas.microsoft.com/office/drawing/2014/main" id="{6989B1BF-DD53-42DF-AD76-5F5E50D3FEBE}"/>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a:p>
            </p:txBody>
          </p:sp>
          <p:sp>
            <p:nvSpPr>
              <p:cNvPr id="47" name="Freeform: Shape 46">
                <a:extLst>
                  <a:ext uri="{FF2B5EF4-FFF2-40B4-BE49-F238E27FC236}">
                    <a16:creationId xmlns:a16="http://schemas.microsoft.com/office/drawing/2014/main" id="{AFA418F1-F06C-4DC4-9AAF-C05E5FC24E3F}"/>
                  </a:ext>
                </a:extLst>
              </p:cNvPr>
              <p:cNvSpPr/>
              <p:nvPr/>
            </p:nvSpPr>
            <p:spPr>
              <a:xfrm>
                <a:off x="10417494" y="5703875"/>
                <a:ext cx="1396745" cy="191452"/>
              </a:xfrm>
              <a:custGeom>
                <a:avLst/>
                <a:gdLst>
                  <a:gd name="connsiteX0" fmla="*/ 1249105 w 1396745"/>
                  <a:gd name="connsiteY0" fmla="*/ 73244 h 191452"/>
                  <a:gd name="connsiteX1" fmla="*/ 1277680 w 1396745"/>
                  <a:gd name="connsiteY1" fmla="*/ 73244 h 191452"/>
                  <a:gd name="connsiteX2" fmla="*/ 1277680 w 1396745"/>
                  <a:gd name="connsiteY2" fmla="*/ 112583 h 191452"/>
                  <a:gd name="connsiteX3" fmla="*/ 1249105 w 1396745"/>
                  <a:gd name="connsiteY3" fmla="*/ 112583 h 191452"/>
                  <a:gd name="connsiteX4" fmla="*/ 1391980 w 1396745"/>
                  <a:gd name="connsiteY4" fmla="*/ 26762 h 191452"/>
                  <a:gd name="connsiteX5" fmla="*/ 1383979 w 1396745"/>
                  <a:gd name="connsiteY5" fmla="*/ 9903 h 191452"/>
                  <a:gd name="connsiteX6" fmla="*/ 1347117 w 1396745"/>
                  <a:gd name="connsiteY6" fmla="*/ 18285 h 191452"/>
                  <a:gd name="connsiteX7" fmla="*/ 1311779 w 1396745"/>
                  <a:gd name="connsiteY7" fmla="*/ 21143 h 191452"/>
                  <a:gd name="connsiteX8" fmla="*/ 1312541 w 1396745"/>
                  <a:gd name="connsiteY8" fmla="*/ 68768 h 191452"/>
                  <a:gd name="connsiteX9" fmla="*/ 1310541 w 1396745"/>
                  <a:gd name="connsiteY9" fmla="*/ 110868 h 191452"/>
                  <a:gd name="connsiteX10" fmla="*/ 1301016 w 1396745"/>
                  <a:gd name="connsiteY10" fmla="*/ 148968 h 191452"/>
                  <a:gd name="connsiteX11" fmla="*/ 1279394 w 1396745"/>
                  <a:gd name="connsiteY11" fmla="*/ 179067 h 191452"/>
                  <a:gd name="connsiteX12" fmla="*/ 1293015 w 1396745"/>
                  <a:gd name="connsiteY12" fmla="*/ 188592 h 191452"/>
                  <a:gd name="connsiteX13" fmla="*/ 1309874 w 1396745"/>
                  <a:gd name="connsiteY13" fmla="*/ 164589 h 191452"/>
                  <a:gd name="connsiteX14" fmla="*/ 1320542 w 1396745"/>
                  <a:gd name="connsiteY14" fmla="*/ 134300 h 191452"/>
                  <a:gd name="connsiteX15" fmla="*/ 1326924 w 1396745"/>
                  <a:gd name="connsiteY15" fmla="*/ 84103 h 191452"/>
                  <a:gd name="connsiteX16" fmla="*/ 1356642 w 1396745"/>
                  <a:gd name="connsiteY16" fmla="*/ 84103 h 191452"/>
                  <a:gd name="connsiteX17" fmla="*/ 1356642 w 1396745"/>
                  <a:gd name="connsiteY17" fmla="*/ 155540 h 191452"/>
                  <a:gd name="connsiteX18" fmla="*/ 1355785 w 1396745"/>
                  <a:gd name="connsiteY18" fmla="*/ 184115 h 191452"/>
                  <a:gd name="connsiteX19" fmla="*/ 1372644 w 1396745"/>
                  <a:gd name="connsiteY19" fmla="*/ 184115 h 191452"/>
                  <a:gd name="connsiteX20" fmla="*/ 1371882 w 1396745"/>
                  <a:gd name="connsiteY20" fmla="*/ 155540 h 191452"/>
                  <a:gd name="connsiteX21" fmla="*/ 1371882 w 1396745"/>
                  <a:gd name="connsiteY21" fmla="*/ 84103 h 191452"/>
                  <a:gd name="connsiteX22" fmla="*/ 1396742 w 1396745"/>
                  <a:gd name="connsiteY22" fmla="*/ 84960 h 191452"/>
                  <a:gd name="connsiteX23" fmla="*/ 1396742 w 1396745"/>
                  <a:gd name="connsiteY23" fmla="*/ 70863 h 191452"/>
                  <a:gd name="connsiteX24" fmla="*/ 1372644 w 1396745"/>
                  <a:gd name="connsiteY24" fmla="*/ 71720 h 191452"/>
                  <a:gd name="connsiteX25" fmla="*/ 1326924 w 1396745"/>
                  <a:gd name="connsiteY25" fmla="*/ 71720 h 191452"/>
                  <a:gd name="connsiteX26" fmla="*/ 1326924 w 1396745"/>
                  <a:gd name="connsiteY26" fmla="*/ 33620 h 191452"/>
                  <a:gd name="connsiteX27" fmla="*/ 1365024 w 1396745"/>
                  <a:gd name="connsiteY27" fmla="*/ 30001 h 191452"/>
                  <a:gd name="connsiteX28" fmla="*/ 1391504 w 1396745"/>
                  <a:gd name="connsiteY28" fmla="*/ 27239 h 191452"/>
                  <a:gd name="connsiteX29" fmla="*/ 1298444 w 1396745"/>
                  <a:gd name="connsiteY29" fmla="*/ 26381 h 191452"/>
                  <a:gd name="connsiteX30" fmla="*/ 1289681 w 1396745"/>
                  <a:gd name="connsiteY30" fmla="*/ 10379 h 191452"/>
                  <a:gd name="connsiteX31" fmla="*/ 1232531 w 1396745"/>
                  <a:gd name="connsiteY31" fmla="*/ 22381 h 191452"/>
                  <a:gd name="connsiteX32" fmla="*/ 1233293 w 1396745"/>
                  <a:gd name="connsiteY32" fmla="*/ 83341 h 191452"/>
                  <a:gd name="connsiteX33" fmla="*/ 1230436 w 1396745"/>
                  <a:gd name="connsiteY33" fmla="*/ 135538 h 191452"/>
                  <a:gd name="connsiteX34" fmla="*/ 1214815 w 1396745"/>
                  <a:gd name="connsiteY34" fmla="*/ 178019 h 191452"/>
                  <a:gd name="connsiteX35" fmla="*/ 1229293 w 1396745"/>
                  <a:gd name="connsiteY35" fmla="*/ 186116 h 191452"/>
                  <a:gd name="connsiteX36" fmla="*/ 1242152 w 1396745"/>
                  <a:gd name="connsiteY36" fmla="*/ 155636 h 191452"/>
                  <a:gd name="connsiteX37" fmla="*/ 1247771 w 1396745"/>
                  <a:gd name="connsiteY37" fmla="*/ 127061 h 191452"/>
                  <a:gd name="connsiteX38" fmla="*/ 1291872 w 1396745"/>
                  <a:gd name="connsiteY38" fmla="*/ 127061 h 191452"/>
                  <a:gd name="connsiteX39" fmla="*/ 1291015 w 1396745"/>
                  <a:gd name="connsiteY39" fmla="*/ 98486 h 191452"/>
                  <a:gd name="connsiteX40" fmla="*/ 1291872 w 1396745"/>
                  <a:gd name="connsiteY40" fmla="*/ 61624 h 191452"/>
                  <a:gd name="connsiteX41" fmla="*/ 1248533 w 1396745"/>
                  <a:gd name="connsiteY41" fmla="*/ 61624 h 191452"/>
                  <a:gd name="connsiteX42" fmla="*/ 1248533 w 1396745"/>
                  <a:gd name="connsiteY42" fmla="*/ 33049 h 191452"/>
                  <a:gd name="connsiteX43" fmla="*/ 1298254 w 1396745"/>
                  <a:gd name="connsiteY43" fmla="*/ 26572 h 191452"/>
                  <a:gd name="connsiteX44" fmla="*/ 1111183 w 1396745"/>
                  <a:gd name="connsiteY44" fmla="*/ 65910 h 191452"/>
                  <a:gd name="connsiteX45" fmla="*/ 1082608 w 1396745"/>
                  <a:gd name="connsiteY45" fmla="*/ 35430 h 191452"/>
                  <a:gd name="connsiteX46" fmla="*/ 1142806 w 1396745"/>
                  <a:gd name="connsiteY46" fmla="*/ 35430 h 191452"/>
                  <a:gd name="connsiteX47" fmla="*/ 1111469 w 1396745"/>
                  <a:gd name="connsiteY47" fmla="*/ 65910 h 191452"/>
                  <a:gd name="connsiteX48" fmla="*/ 1072226 w 1396745"/>
                  <a:gd name="connsiteY48" fmla="*/ 116488 h 191452"/>
                  <a:gd name="connsiteX49" fmla="*/ 1036126 w 1396745"/>
                  <a:gd name="connsiteY49" fmla="*/ 115631 h 191452"/>
                  <a:gd name="connsiteX50" fmla="*/ 1036126 w 1396745"/>
                  <a:gd name="connsiteY50" fmla="*/ 130109 h 191452"/>
                  <a:gd name="connsiteX51" fmla="*/ 1071368 w 1396745"/>
                  <a:gd name="connsiteY51" fmla="*/ 128489 h 191452"/>
                  <a:gd name="connsiteX52" fmla="*/ 1089847 w 1396745"/>
                  <a:gd name="connsiteY52" fmla="*/ 128489 h 191452"/>
                  <a:gd name="connsiteX53" fmla="*/ 1060129 w 1396745"/>
                  <a:gd name="connsiteY53" fmla="*/ 162970 h 191452"/>
                  <a:gd name="connsiteX54" fmla="*/ 1020028 w 1396745"/>
                  <a:gd name="connsiteY54" fmla="*/ 175067 h 191452"/>
                  <a:gd name="connsiteX55" fmla="*/ 1031554 w 1396745"/>
                  <a:gd name="connsiteY55" fmla="*/ 191450 h 191452"/>
                  <a:gd name="connsiteX56" fmla="*/ 1074893 w 1396745"/>
                  <a:gd name="connsiteY56" fmla="*/ 172400 h 191452"/>
                  <a:gd name="connsiteX57" fmla="*/ 1106611 w 1396745"/>
                  <a:gd name="connsiteY57" fmla="*/ 127442 h 191452"/>
                  <a:gd name="connsiteX58" fmla="*/ 1155569 w 1396745"/>
                  <a:gd name="connsiteY58" fmla="*/ 127442 h 191452"/>
                  <a:gd name="connsiteX59" fmla="*/ 1153093 w 1396745"/>
                  <a:gd name="connsiteY59" fmla="*/ 157922 h 191452"/>
                  <a:gd name="connsiteX60" fmla="*/ 1146711 w 1396745"/>
                  <a:gd name="connsiteY60" fmla="*/ 166780 h 191452"/>
                  <a:gd name="connsiteX61" fmla="*/ 1118136 w 1396745"/>
                  <a:gd name="connsiteY61" fmla="*/ 168399 h 191452"/>
                  <a:gd name="connsiteX62" fmla="*/ 1126137 w 1396745"/>
                  <a:gd name="connsiteY62" fmla="*/ 186020 h 191452"/>
                  <a:gd name="connsiteX63" fmla="*/ 1156617 w 1396745"/>
                  <a:gd name="connsiteY63" fmla="*/ 181258 h 191452"/>
                  <a:gd name="connsiteX64" fmla="*/ 1168333 w 1396745"/>
                  <a:gd name="connsiteY64" fmla="*/ 164399 h 191452"/>
                  <a:gd name="connsiteX65" fmla="*/ 1171095 w 1396745"/>
                  <a:gd name="connsiteY65" fmla="*/ 137443 h 191452"/>
                  <a:gd name="connsiteX66" fmla="*/ 1172714 w 1396745"/>
                  <a:gd name="connsiteY66" fmla="*/ 115440 h 191452"/>
                  <a:gd name="connsiteX67" fmla="*/ 1107754 w 1396745"/>
                  <a:gd name="connsiteY67" fmla="*/ 115440 h 191452"/>
                  <a:gd name="connsiteX68" fmla="*/ 1112993 w 1396745"/>
                  <a:gd name="connsiteY68" fmla="*/ 96200 h 191452"/>
                  <a:gd name="connsiteX69" fmla="*/ 1093943 w 1396745"/>
                  <a:gd name="connsiteY69" fmla="*/ 93818 h 191452"/>
                  <a:gd name="connsiteX70" fmla="*/ 1092323 w 1396745"/>
                  <a:gd name="connsiteY70" fmla="*/ 116297 h 191452"/>
                  <a:gd name="connsiteX71" fmla="*/ 1093943 w 1396745"/>
                  <a:gd name="connsiteY71" fmla="*/ 9903 h 191452"/>
                  <a:gd name="connsiteX72" fmla="*/ 1074893 w 1396745"/>
                  <a:gd name="connsiteY72" fmla="*/ 1045 h 191452"/>
                  <a:gd name="connsiteX73" fmla="*/ 1059653 w 1396745"/>
                  <a:gd name="connsiteY73" fmla="*/ 28763 h 191452"/>
                  <a:gd name="connsiteX74" fmla="*/ 1027268 w 1396745"/>
                  <a:gd name="connsiteY74" fmla="*/ 59624 h 191452"/>
                  <a:gd name="connsiteX75" fmla="*/ 1041650 w 1396745"/>
                  <a:gd name="connsiteY75" fmla="*/ 69149 h 191452"/>
                  <a:gd name="connsiteX76" fmla="*/ 1070225 w 1396745"/>
                  <a:gd name="connsiteY76" fmla="*/ 40574 h 191452"/>
                  <a:gd name="connsiteX77" fmla="*/ 1098800 w 1396745"/>
                  <a:gd name="connsiteY77" fmla="*/ 73530 h 191452"/>
                  <a:gd name="connsiteX78" fmla="*/ 1054700 w 1396745"/>
                  <a:gd name="connsiteY78" fmla="*/ 87151 h 191452"/>
                  <a:gd name="connsiteX79" fmla="*/ 1014599 w 1396745"/>
                  <a:gd name="connsiteY79" fmla="*/ 92009 h 191452"/>
                  <a:gd name="connsiteX80" fmla="*/ 1024124 w 1396745"/>
                  <a:gd name="connsiteY80" fmla="*/ 108773 h 191452"/>
                  <a:gd name="connsiteX81" fmla="*/ 1064987 w 1396745"/>
                  <a:gd name="connsiteY81" fmla="*/ 100010 h 191452"/>
                  <a:gd name="connsiteX82" fmla="*/ 1111564 w 1396745"/>
                  <a:gd name="connsiteY82" fmla="*/ 82293 h 191452"/>
                  <a:gd name="connsiteX83" fmla="*/ 1147664 w 1396745"/>
                  <a:gd name="connsiteY83" fmla="*/ 97628 h 191452"/>
                  <a:gd name="connsiteX84" fmla="*/ 1191764 w 1396745"/>
                  <a:gd name="connsiteY84" fmla="*/ 105629 h 191452"/>
                  <a:gd name="connsiteX85" fmla="*/ 1200623 w 1396745"/>
                  <a:gd name="connsiteY85" fmla="*/ 88770 h 191452"/>
                  <a:gd name="connsiteX86" fmla="*/ 1154903 w 1396745"/>
                  <a:gd name="connsiteY86" fmla="*/ 84389 h 191452"/>
                  <a:gd name="connsiteX87" fmla="*/ 1124423 w 1396745"/>
                  <a:gd name="connsiteY87" fmla="*/ 73530 h 191452"/>
                  <a:gd name="connsiteX88" fmla="*/ 1153664 w 1396745"/>
                  <a:gd name="connsiteY88" fmla="*/ 47813 h 191452"/>
                  <a:gd name="connsiteX89" fmla="*/ 1172714 w 1396745"/>
                  <a:gd name="connsiteY89" fmla="*/ 22190 h 191452"/>
                  <a:gd name="connsiteX90" fmla="*/ 1083656 w 1396745"/>
                  <a:gd name="connsiteY90" fmla="*/ 22190 h 191452"/>
                  <a:gd name="connsiteX91" fmla="*/ 1093943 w 1396745"/>
                  <a:gd name="connsiteY91" fmla="*/ 9903 h 191452"/>
                  <a:gd name="connsiteX92" fmla="*/ 909443 w 1396745"/>
                  <a:gd name="connsiteY92" fmla="*/ 106201 h 191452"/>
                  <a:gd name="connsiteX93" fmla="*/ 952782 w 1396745"/>
                  <a:gd name="connsiteY93" fmla="*/ 106201 h 191452"/>
                  <a:gd name="connsiteX94" fmla="*/ 952782 w 1396745"/>
                  <a:gd name="connsiteY94" fmla="*/ 117440 h 191452"/>
                  <a:gd name="connsiteX95" fmla="*/ 909443 w 1396745"/>
                  <a:gd name="connsiteY95" fmla="*/ 117440 h 191452"/>
                  <a:gd name="connsiteX96" fmla="*/ 909443 w 1396745"/>
                  <a:gd name="connsiteY96" fmla="*/ 130204 h 191452"/>
                  <a:gd name="connsiteX97" fmla="*/ 952782 w 1396745"/>
                  <a:gd name="connsiteY97" fmla="*/ 130204 h 191452"/>
                  <a:gd name="connsiteX98" fmla="*/ 952782 w 1396745"/>
                  <a:gd name="connsiteY98" fmla="*/ 142301 h 191452"/>
                  <a:gd name="connsiteX99" fmla="*/ 909443 w 1396745"/>
                  <a:gd name="connsiteY99" fmla="*/ 142301 h 191452"/>
                  <a:gd name="connsiteX100" fmla="*/ 854103 w 1396745"/>
                  <a:gd name="connsiteY100" fmla="*/ 54004 h 191452"/>
                  <a:gd name="connsiteX101" fmla="*/ 895061 w 1396745"/>
                  <a:gd name="connsiteY101" fmla="*/ 54004 h 191452"/>
                  <a:gd name="connsiteX102" fmla="*/ 895061 w 1396745"/>
                  <a:gd name="connsiteY102" fmla="*/ 70101 h 191452"/>
                  <a:gd name="connsiteX103" fmla="*/ 854103 w 1396745"/>
                  <a:gd name="connsiteY103" fmla="*/ 70101 h 191452"/>
                  <a:gd name="connsiteX104" fmla="*/ 909443 w 1396745"/>
                  <a:gd name="connsiteY104" fmla="*/ 54004 h 191452"/>
                  <a:gd name="connsiteX105" fmla="*/ 951068 w 1396745"/>
                  <a:gd name="connsiteY105" fmla="*/ 54004 h 191452"/>
                  <a:gd name="connsiteX106" fmla="*/ 951068 w 1396745"/>
                  <a:gd name="connsiteY106" fmla="*/ 70101 h 191452"/>
                  <a:gd name="connsiteX107" fmla="*/ 909443 w 1396745"/>
                  <a:gd name="connsiteY107" fmla="*/ 70101 h 191452"/>
                  <a:gd name="connsiteX108" fmla="*/ 968022 w 1396745"/>
                  <a:gd name="connsiteY108" fmla="*/ 117440 h 191452"/>
                  <a:gd name="connsiteX109" fmla="*/ 968879 w 1396745"/>
                  <a:gd name="connsiteY109" fmla="*/ 93342 h 191452"/>
                  <a:gd name="connsiteX110" fmla="*/ 909443 w 1396745"/>
                  <a:gd name="connsiteY110" fmla="*/ 93342 h 191452"/>
                  <a:gd name="connsiteX111" fmla="*/ 909443 w 1396745"/>
                  <a:gd name="connsiteY111" fmla="*/ 82865 h 191452"/>
                  <a:gd name="connsiteX112" fmla="*/ 967260 w 1396745"/>
                  <a:gd name="connsiteY112" fmla="*/ 82865 h 191452"/>
                  <a:gd name="connsiteX113" fmla="*/ 966403 w 1396745"/>
                  <a:gd name="connsiteY113" fmla="*/ 61243 h 191452"/>
                  <a:gd name="connsiteX114" fmla="*/ 967260 w 1396745"/>
                  <a:gd name="connsiteY114" fmla="*/ 41145 h 191452"/>
                  <a:gd name="connsiteX115" fmla="*/ 909443 w 1396745"/>
                  <a:gd name="connsiteY115" fmla="*/ 41145 h 191452"/>
                  <a:gd name="connsiteX116" fmla="*/ 909443 w 1396745"/>
                  <a:gd name="connsiteY116" fmla="*/ 30001 h 191452"/>
                  <a:gd name="connsiteX117" fmla="*/ 964022 w 1396745"/>
                  <a:gd name="connsiteY117" fmla="*/ 30001 h 191452"/>
                  <a:gd name="connsiteX118" fmla="*/ 992597 w 1396745"/>
                  <a:gd name="connsiteY118" fmla="*/ 30763 h 191452"/>
                  <a:gd name="connsiteX119" fmla="*/ 992597 w 1396745"/>
                  <a:gd name="connsiteY119" fmla="*/ 16285 h 191452"/>
                  <a:gd name="connsiteX120" fmla="*/ 964022 w 1396745"/>
                  <a:gd name="connsiteY120" fmla="*/ 17142 h 191452"/>
                  <a:gd name="connsiteX121" fmla="*/ 909443 w 1396745"/>
                  <a:gd name="connsiteY121" fmla="*/ 17142 h 191452"/>
                  <a:gd name="connsiteX122" fmla="*/ 910301 w 1396745"/>
                  <a:gd name="connsiteY122" fmla="*/ 2664 h 191452"/>
                  <a:gd name="connsiteX123" fmla="*/ 893918 w 1396745"/>
                  <a:gd name="connsiteY123" fmla="*/ 2664 h 191452"/>
                  <a:gd name="connsiteX124" fmla="*/ 894775 w 1396745"/>
                  <a:gd name="connsiteY124" fmla="*/ 17142 h 191452"/>
                  <a:gd name="connsiteX125" fmla="*/ 837244 w 1396745"/>
                  <a:gd name="connsiteY125" fmla="*/ 17142 h 191452"/>
                  <a:gd name="connsiteX126" fmla="*/ 814003 w 1396745"/>
                  <a:gd name="connsiteY126" fmla="*/ 16285 h 191452"/>
                  <a:gd name="connsiteX127" fmla="*/ 814003 w 1396745"/>
                  <a:gd name="connsiteY127" fmla="*/ 30763 h 191452"/>
                  <a:gd name="connsiteX128" fmla="*/ 838101 w 1396745"/>
                  <a:gd name="connsiteY128" fmla="*/ 30001 h 191452"/>
                  <a:gd name="connsiteX129" fmla="*/ 895251 w 1396745"/>
                  <a:gd name="connsiteY129" fmla="*/ 30001 h 191452"/>
                  <a:gd name="connsiteX130" fmla="*/ 895251 w 1396745"/>
                  <a:gd name="connsiteY130" fmla="*/ 41145 h 191452"/>
                  <a:gd name="connsiteX131" fmla="*/ 839053 w 1396745"/>
                  <a:gd name="connsiteY131" fmla="*/ 41145 h 191452"/>
                  <a:gd name="connsiteX132" fmla="*/ 839911 w 1396745"/>
                  <a:gd name="connsiteY132" fmla="*/ 61243 h 191452"/>
                  <a:gd name="connsiteX133" fmla="*/ 839053 w 1396745"/>
                  <a:gd name="connsiteY133" fmla="*/ 82865 h 191452"/>
                  <a:gd name="connsiteX134" fmla="*/ 895251 w 1396745"/>
                  <a:gd name="connsiteY134" fmla="*/ 82865 h 191452"/>
                  <a:gd name="connsiteX135" fmla="*/ 895251 w 1396745"/>
                  <a:gd name="connsiteY135" fmla="*/ 93342 h 191452"/>
                  <a:gd name="connsiteX136" fmla="*/ 848483 w 1396745"/>
                  <a:gd name="connsiteY136" fmla="*/ 93342 h 191452"/>
                  <a:gd name="connsiteX137" fmla="*/ 829433 w 1396745"/>
                  <a:gd name="connsiteY137" fmla="*/ 92580 h 191452"/>
                  <a:gd name="connsiteX138" fmla="*/ 829433 w 1396745"/>
                  <a:gd name="connsiteY138" fmla="*/ 106963 h 191452"/>
                  <a:gd name="connsiteX139" fmla="*/ 848483 w 1396745"/>
                  <a:gd name="connsiteY139" fmla="*/ 106201 h 191452"/>
                  <a:gd name="connsiteX140" fmla="*/ 895061 w 1396745"/>
                  <a:gd name="connsiteY140" fmla="*/ 106201 h 191452"/>
                  <a:gd name="connsiteX141" fmla="*/ 895061 w 1396745"/>
                  <a:gd name="connsiteY141" fmla="*/ 117440 h 191452"/>
                  <a:gd name="connsiteX142" fmla="*/ 834863 w 1396745"/>
                  <a:gd name="connsiteY142" fmla="*/ 117440 h 191452"/>
                  <a:gd name="connsiteX143" fmla="*/ 814765 w 1396745"/>
                  <a:gd name="connsiteY143" fmla="*/ 116583 h 191452"/>
                  <a:gd name="connsiteX144" fmla="*/ 814765 w 1396745"/>
                  <a:gd name="connsiteY144" fmla="*/ 131061 h 191452"/>
                  <a:gd name="connsiteX145" fmla="*/ 834863 w 1396745"/>
                  <a:gd name="connsiteY145" fmla="*/ 130204 h 191452"/>
                  <a:gd name="connsiteX146" fmla="*/ 895061 w 1396745"/>
                  <a:gd name="connsiteY146" fmla="*/ 130204 h 191452"/>
                  <a:gd name="connsiteX147" fmla="*/ 895061 w 1396745"/>
                  <a:gd name="connsiteY147" fmla="*/ 142301 h 191452"/>
                  <a:gd name="connsiteX148" fmla="*/ 850103 w 1396745"/>
                  <a:gd name="connsiteY148" fmla="*/ 142301 h 191452"/>
                  <a:gd name="connsiteX149" fmla="*/ 829243 w 1396745"/>
                  <a:gd name="connsiteY149" fmla="*/ 141443 h 191452"/>
                  <a:gd name="connsiteX150" fmla="*/ 829243 w 1396745"/>
                  <a:gd name="connsiteY150" fmla="*/ 155921 h 191452"/>
                  <a:gd name="connsiteX151" fmla="*/ 850103 w 1396745"/>
                  <a:gd name="connsiteY151" fmla="*/ 155159 h 191452"/>
                  <a:gd name="connsiteX152" fmla="*/ 895061 w 1396745"/>
                  <a:gd name="connsiteY152" fmla="*/ 155159 h 191452"/>
                  <a:gd name="connsiteX153" fmla="*/ 895061 w 1396745"/>
                  <a:gd name="connsiteY153" fmla="*/ 165542 h 191452"/>
                  <a:gd name="connsiteX154" fmla="*/ 890203 w 1396745"/>
                  <a:gd name="connsiteY154" fmla="*/ 170399 h 191452"/>
                  <a:gd name="connsiteX155" fmla="*/ 871153 w 1396745"/>
                  <a:gd name="connsiteY155" fmla="*/ 171161 h 191452"/>
                  <a:gd name="connsiteX156" fmla="*/ 879154 w 1396745"/>
                  <a:gd name="connsiteY156" fmla="*/ 188783 h 191452"/>
                  <a:gd name="connsiteX157" fmla="*/ 902871 w 1396745"/>
                  <a:gd name="connsiteY157" fmla="*/ 183163 h 191452"/>
                  <a:gd name="connsiteX158" fmla="*/ 909634 w 1396745"/>
                  <a:gd name="connsiteY158" fmla="*/ 170399 h 191452"/>
                  <a:gd name="connsiteX159" fmla="*/ 909634 w 1396745"/>
                  <a:gd name="connsiteY159" fmla="*/ 155159 h 191452"/>
                  <a:gd name="connsiteX160" fmla="*/ 952972 w 1396745"/>
                  <a:gd name="connsiteY160" fmla="*/ 155159 h 191452"/>
                  <a:gd name="connsiteX161" fmla="*/ 952972 w 1396745"/>
                  <a:gd name="connsiteY161" fmla="*/ 162875 h 191452"/>
                  <a:gd name="connsiteX162" fmla="*/ 969070 w 1396745"/>
                  <a:gd name="connsiteY162" fmla="*/ 162875 h 191452"/>
                  <a:gd name="connsiteX163" fmla="*/ 968213 w 1396745"/>
                  <a:gd name="connsiteY163" fmla="*/ 129918 h 191452"/>
                  <a:gd name="connsiteX164" fmla="*/ 994692 w 1396745"/>
                  <a:gd name="connsiteY164" fmla="*/ 130775 h 191452"/>
                  <a:gd name="connsiteX165" fmla="*/ 994692 w 1396745"/>
                  <a:gd name="connsiteY165" fmla="*/ 116583 h 191452"/>
                  <a:gd name="connsiteX166" fmla="*/ 968213 w 1396745"/>
                  <a:gd name="connsiteY166" fmla="*/ 117440 h 191452"/>
                  <a:gd name="connsiteX167" fmla="*/ 631980 w 1396745"/>
                  <a:gd name="connsiteY167" fmla="*/ 25143 h 191452"/>
                  <a:gd name="connsiteX168" fmla="*/ 614168 w 1396745"/>
                  <a:gd name="connsiteY168" fmla="*/ 25143 h 191452"/>
                  <a:gd name="connsiteX169" fmla="*/ 614930 w 1396745"/>
                  <a:gd name="connsiteY169" fmla="*/ 43622 h 191452"/>
                  <a:gd name="connsiteX170" fmla="*/ 614930 w 1396745"/>
                  <a:gd name="connsiteY170" fmla="*/ 115250 h 191452"/>
                  <a:gd name="connsiteX171" fmla="*/ 614168 w 1396745"/>
                  <a:gd name="connsiteY171" fmla="*/ 141729 h 191452"/>
                  <a:gd name="connsiteX172" fmla="*/ 630932 w 1396745"/>
                  <a:gd name="connsiteY172" fmla="*/ 141729 h 191452"/>
                  <a:gd name="connsiteX173" fmla="*/ 630170 w 1396745"/>
                  <a:gd name="connsiteY173" fmla="*/ 114488 h 191452"/>
                  <a:gd name="connsiteX174" fmla="*/ 630170 w 1396745"/>
                  <a:gd name="connsiteY174" fmla="*/ 44384 h 191452"/>
                  <a:gd name="connsiteX175" fmla="*/ 631790 w 1396745"/>
                  <a:gd name="connsiteY175" fmla="*/ 25334 h 191452"/>
                  <a:gd name="connsiteX176" fmla="*/ 669890 w 1396745"/>
                  <a:gd name="connsiteY176" fmla="*/ 6284 h 191452"/>
                  <a:gd name="connsiteX177" fmla="*/ 651411 w 1396745"/>
                  <a:gd name="connsiteY177" fmla="*/ 3807 h 191452"/>
                  <a:gd name="connsiteX178" fmla="*/ 652173 w 1396745"/>
                  <a:gd name="connsiteY178" fmla="*/ 29525 h 191452"/>
                  <a:gd name="connsiteX179" fmla="*/ 652173 w 1396745"/>
                  <a:gd name="connsiteY179" fmla="*/ 103820 h 191452"/>
                  <a:gd name="connsiteX180" fmla="*/ 644553 w 1396745"/>
                  <a:gd name="connsiteY180" fmla="*/ 141920 h 191452"/>
                  <a:gd name="connsiteX181" fmla="*/ 630170 w 1396745"/>
                  <a:gd name="connsiteY181" fmla="*/ 160970 h 191452"/>
                  <a:gd name="connsiteX182" fmla="*/ 607310 w 1396745"/>
                  <a:gd name="connsiteY182" fmla="*/ 177829 h 191452"/>
                  <a:gd name="connsiteX183" fmla="*/ 622550 w 1396745"/>
                  <a:gd name="connsiteY183" fmla="*/ 189068 h 191452"/>
                  <a:gd name="connsiteX184" fmla="*/ 659031 w 1396745"/>
                  <a:gd name="connsiteY184" fmla="*/ 148968 h 191452"/>
                  <a:gd name="connsiteX185" fmla="*/ 667413 w 1396745"/>
                  <a:gd name="connsiteY185" fmla="*/ 102486 h 191452"/>
                  <a:gd name="connsiteX186" fmla="*/ 667413 w 1396745"/>
                  <a:gd name="connsiteY186" fmla="*/ 30001 h 191452"/>
                  <a:gd name="connsiteX187" fmla="*/ 669890 w 1396745"/>
                  <a:gd name="connsiteY187" fmla="*/ 5903 h 191452"/>
                  <a:gd name="connsiteX188" fmla="*/ 702751 w 1396745"/>
                  <a:gd name="connsiteY188" fmla="*/ 14761 h 191452"/>
                  <a:gd name="connsiteX189" fmla="*/ 681129 w 1396745"/>
                  <a:gd name="connsiteY189" fmla="*/ 13904 h 191452"/>
                  <a:gd name="connsiteX190" fmla="*/ 681129 w 1396745"/>
                  <a:gd name="connsiteY190" fmla="*/ 28382 h 191452"/>
                  <a:gd name="connsiteX191" fmla="*/ 702751 w 1396745"/>
                  <a:gd name="connsiteY191" fmla="*/ 27524 h 191452"/>
                  <a:gd name="connsiteX192" fmla="*/ 728373 w 1396745"/>
                  <a:gd name="connsiteY192" fmla="*/ 27524 h 191452"/>
                  <a:gd name="connsiteX193" fmla="*/ 728373 w 1396745"/>
                  <a:gd name="connsiteY193" fmla="*/ 58100 h 191452"/>
                  <a:gd name="connsiteX194" fmla="*/ 685511 w 1396745"/>
                  <a:gd name="connsiteY194" fmla="*/ 58100 h 191452"/>
                  <a:gd name="connsiteX195" fmla="*/ 686368 w 1396745"/>
                  <a:gd name="connsiteY195" fmla="*/ 83817 h 191452"/>
                  <a:gd name="connsiteX196" fmla="*/ 686368 w 1396745"/>
                  <a:gd name="connsiteY196" fmla="*/ 131442 h 191452"/>
                  <a:gd name="connsiteX197" fmla="*/ 685511 w 1396745"/>
                  <a:gd name="connsiteY197" fmla="*/ 161065 h 191452"/>
                  <a:gd name="connsiteX198" fmla="*/ 701608 w 1396745"/>
                  <a:gd name="connsiteY198" fmla="*/ 161065 h 191452"/>
                  <a:gd name="connsiteX199" fmla="*/ 701608 w 1396745"/>
                  <a:gd name="connsiteY199" fmla="*/ 70863 h 191452"/>
                  <a:gd name="connsiteX200" fmla="*/ 727992 w 1396745"/>
                  <a:gd name="connsiteY200" fmla="*/ 70863 h 191452"/>
                  <a:gd name="connsiteX201" fmla="*/ 727992 w 1396745"/>
                  <a:gd name="connsiteY201" fmla="*/ 155921 h 191452"/>
                  <a:gd name="connsiteX202" fmla="*/ 727230 w 1396745"/>
                  <a:gd name="connsiteY202" fmla="*/ 187163 h 191452"/>
                  <a:gd name="connsiteX203" fmla="*/ 744089 w 1396745"/>
                  <a:gd name="connsiteY203" fmla="*/ 187163 h 191452"/>
                  <a:gd name="connsiteX204" fmla="*/ 743232 w 1396745"/>
                  <a:gd name="connsiteY204" fmla="*/ 156683 h 191452"/>
                  <a:gd name="connsiteX205" fmla="*/ 743232 w 1396745"/>
                  <a:gd name="connsiteY205" fmla="*/ 70958 h 191452"/>
                  <a:gd name="connsiteX206" fmla="*/ 771331 w 1396745"/>
                  <a:gd name="connsiteY206" fmla="*/ 70958 h 191452"/>
                  <a:gd name="connsiteX207" fmla="*/ 771331 w 1396745"/>
                  <a:gd name="connsiteY207" fmla="*/ 134300 h 191452"/>
                  <a:gd name="connsiteX208" fmla="*/ 752947 w 1396745"/>
                  <a:gd name="connsiteY208" fmla="*/ 139919 h 191452"/>
                  <a:gd name="connsiteX209" fmla="*/ 759329 w 1396745"/>
                  <a:gd name="connsiteY209" fmla="*/ 157541 h 191452"/>
                  <a:gd name="connsiteX210" fmla="*/ 778951 w 1396745"/>
                  <a:gd name="connsiteY210" fmla="*/ 152302 h 191452"/>
                  <a:gd name="connsiteX211" fmla="*/ 786571 w 1396745"/>
                  <a:gd name="connsiteY211" fmla="*/ 135824 h 191452"/>
                  <a:gd name="connsiteX212" fmla="*/ 786571 w 1396745"/>
                  <a:gd name="connsiteY212" fmla="*/ 83722 h 191452"/>
                  <a:gd name="connsiteX213" fmla="*/ 787428 w 1396745"/>
                  <a:gd name="connsiteY213" fmla="*/ 58004 h 191452"/>
                  <a:gd name="connsiteX214" fmla="*/ 743232 w 1396745"/>
                  <a:gd name="connsiteY214" fmla="*/ 58004 h 191452"/>
                  <a:gd name="connsiteX215" fmla="*/ 743232 w 1396745"/>
                  <a:gd name="connsiteY215" fmla="*/ 27524 h 191452"/>
                  <a:gd name="connsiteX216" fmla="*/ 770093 w 1396745"/>
                  <a:gd name="connsiteY216" fmla="*/ 27524 h 191452"/>
                  <a:gd name="connsiteX217" fmla="*/ 793334 w 1396745"/>
                  <a:gd name="connsiteY217" fmla="*/ 28382 h 191452"/>
                  <a:gd name="connsiteX218" fmla="*/ 793334 w 1396745"/>
                  <a:gd name="connsiteY218" fmla="*/ 13904 h 191452"/>
                  <a:gd name="connsiteX219" fmla="*/ 770093 w 1396745"/>
                  <a:gd name="connsiteY219" fmla="*/ 14761 h 191452"/>
                  <a:gd name="connsiteX220" fmla="*/ 524919 w 1396745"/>
                  <a:gd name="connsiteY220" fmla="*/ 36383 h 191452"/>
                  <a:gd name="connsiteX221" fmla="*/ 557018 w 1396745"/>
                  <a:gd name="connsiteY221" fmla="*/ 36383 h 191452"/>
                  <a:gd name="connsiteX222" fmla="*/ 557018 w 1396745"/>
                  <a:gd name="connsiteY222" fmla="*/ 55433 h 191452"/>
                  <a:gd name="connsiteX223" fmla="*/ 524919 w 1396745"/>
                  <a:gd name="connsiteY223" fmla="*/ 55433 h 191452"/>
                  <a:gd name="connsiteX224" fmla="*/ 524919 w 1396745"/>
                  <a:gd name="connsiteY224" fmla="*/ 66101 h 191452"/>
                  <a:gd name="connsiteX225" fmla="*/ 557018 w 1396745"/>
                  <a:gd name="connsiteY225" fmla="*/ 66101 h 191452"/>
                  <a:gd name="connsiteX226" fmla="*/ 557018 w 1396745"/>
                  <a:gd name="connsiteY226" fmla="*/ 86103 h 191452"/>
                  <a:gd name="connsiteX227" fmla="*/ 524919 w 1396745"/>
                  <a:gd name="connsiteY227" fmla="*/ 86103 h 191452"/>
                  <a:gd name="connsiteX228" fmla="*/ 460720 w 1396745"/>
                  <a:gd name="connsiteY228" fmla="*/ 11522 h 191452"/>
                  <a:gd name="connsiteX229" fmla="*/ 446338 w 1396745"/>
                  <a:gd name="connsiteY229" fmla="*/ 1997 h 191452"/>
                  <a:gd name="connsiteX230" fmla="*/ 407000 w 1396745"/>
                  <a:gd name="connsiteY230" fmla="*/ 49622 h 191452"/>
                  <a:gd name="connsiteX231" fmla="*/ 418239 w 1396745"/>
                  <a:gd name="connsiteY231" fmla="*/ 60005 h 191452"/>
                  <a:gd name="connsiteX232" fmla="*/ 442337 w 1396745"/>
                  <a:gd name="connsiteY232" fmla="*/ 33144 h 191452"/>
                  <a:gd name="connsiteX233" fmla="*/ 460720 w 1396745"/>
                  <a:gd name="connsiteY233" fmla="*/ 11903 h 191452"/>
                  <a:gd name="connsiteX234" fmla="*/ 463959 w 1396745"/>
                  <a:gd name="connsiteY234" fmla="*/ 59528 h 191452"/>
                  <a:gd name="connsiteX235" fmla="*/ 448719 w 1396745"/>
                  <a:gd name="connsiteY235" fmla="*/ 49051 h 191452"/>
                  <a:gd name="connsiteX236" fmla="*/ 427859 w 1396745"/>
                  <a:gd name="connsiteY236" fmla="*/ 82769 h 191452"/>
                  <a:gd name="connsiteX237" fmla="*/ 403761 w 1396745"/>
                  <a:gd name="connsiteY237" fmla="*/ 107630 h 191452"/>
                  <a:gd name="connsiteX238" fmla="*/ 415001 w 1396745"/>
                  <a:gd name="connsiteY238" fmla="*/ 118107 h 191452"/>
                  <a:gd name="connsiteX239" fmla="*/ 431098 w 1396745"/>
                  <a:gd name="connsiteY239" fmla="*/ 100391 h 191452"/>
                  <a:gd name="connsiteX240" fmla="*/ 431098 w 1396745"/>
                  <a:gd name="connsiteY240" fmla="*/ 151730 h 191452"/>
                  <a:gd name="connsiteX241" fmla="*/ 430240 w 1396745"/>
                  <a:gd name="connsiteY241" fmla="*/ 190307 h 191452"/>
                  <a:gd name="connsiteX242" fmla="*/ 446242 w 1396745"/>
                  <a:gd name="connsiteY242" fmla="*/ 190307 h 191452"/>
                  <a:gd name="connsiteX243" fmla="*/ 445385 w 1396745"/>
                  <a:gd name="connsiteY243" fmla="*/ 151730 h 191452"/>
                  <a:gd name="connsiteX244" fmla="*/ 444623 w 1396745"/>
                  <a:gd name="connsiteY244" fmla="*/ 84389 h 191452"/>
                  <a:gd name="connsiteX245" fmla="*/ 463673 w 1396745"/>
                  <a:gd name="connsiteY245" fmla="*/ 59528 h 191452"/>
                  <a:gd name="connsiteX246" fmla="*/ 495010 w 1396745"/>
                  <a:gd name="connsiteY246" fmla="*/ 26572 h 191452"/>
                  <a:gd name="connsiteX247" fmla="*/ 469293 w 1396745"/>
                  <a:gd name="connsiteY247" fmla="*/ 25810 h 191452"/>
                  <a:gd name="connsiteX248" fmla="*/ 469293 w 1396745"/>
                  <a:gd name="connsiteY248" fmla="*/ 37145 h 191452"/>
                  <a:gd name="connsiteX249" fmla="*/ 495010 w 1396745"/>
                  <a:gd name="connsiteY249" fmla="*/ 36383 h 191452"/>
                  <a:gd name="connsiteX250" fmla="*/ 510155 w 1396745"/>
                  <a:gd name="connsiteY250" fmla="*/ 36383 h 191452"/>
                  <a:gd name="connsiteX251" fmla="*/ 510155 w 1396745"/>
                  <a:gd name="connsiteY251" fmla="*/ 55433 h 191452"/>
                  <a:gd name="connsiteX252" fmla="*/ 489677 w 1396745"/>
                  <a:gd name="connsiteY252" fmla="*/ 55433 h 191452"/>
                  <a:gd name="connsiteX253" fmla="*/ 464721 w 1396745"/>
                  <a:gd name="connsiteY253" fmla="*/ 54671 h 191452"/>
                  <a:gd name="connsiteX254" fmla="*/ 464721 w 1396745"/>
                  <a:gd name="connsiteY254" fmla="*/ 66672 h 191452"/>
                  <a:gd name="connsiteX255" fmla="*/ 489677 w 1396745"/>
                  <a:gd name="connsiteY255" fmla="*/ 65910 h 191452"/>
                  <a:gd name="connsiteX256" fmla="*/ 510441 w 1396745"/>
                  <a:gd name="connsiteY256" fmla="*/ 65910 h 191452"/>
                  <a:gd name="connsiteX257" fmla="*/ 510441 w 1396745"/>
                  <a:gd name="connsiteY257" fmla="*/ 85913 h 191452"/>
                  <a:gd name="connsiteX258" fmla="*/ 492820 w 1396745"/>
                  <a:gd name="connsiteY258" fmla="*/ 85913 h 191452"/>
                  <a:gd name="connsiteX259" fmla="*/ 469579 w 1396745"/>
                  <a:gd name="connsiteY259" fmla="*/ 85151 h 191452"/>
                  <a:gd name="connsiteX260" fmla="*/ 469579 w 1396745"/>
                  <a:gd name="connsiteY260" fmla="*/ 98009 h 191452"/>
                  <a:gd name="connsiteX261" fmla="*/ 492820 w 1396745"/>
                  <a:gd name="connsiteY261" fmla="*/ 97152 h 191452"/>
                  <a:gd name="connsiteX262" fmla="*/ 510441 w 1396745"/>
                  <a:gd name="connsiteY262" fmla="*/ 97152 h 191452"/>
                  <a:gd name="connsiteX263" fmla="*/ 510441 w 1396745"/>
                  <a:gd name="connsiteY263" fmla="*/ 115631 h 191452"/>
                  <a:gd name="connsiteX264" fmla="*/ 488819 w 1396745"/>
                  <a:gd name="connsiteY264" fmla="*/ 115631 h 191452"/>
                  <a:gd name="connsiteX265" fmla="*/ 462340 w 1396745"/>
                  <a:gd name="connsiteY265" fmla="*/ 114773 h 191452"/>
                  <a:gd name="connsiteX266" fmla="*/ 462340 w 1396745"/>
                  <a:gd name="connsiteY266" fmla="*/ 127632 h 191452"/>
                  <a:gd name="connsiteX267" fmla="*/ 488819 w 1396745"/>
                  <a:gd name="connsiteY267" fmla="*/ 126870 h 191452"/>
                  <a:gd name="connsiteX268" fmla="*/ 510441 w 1396745"/>
                  <a:gd name="connsiteY268" fmla="*/ 126870 h 191452"/>
                  <a:gd name="connsiteX269" fmla="*/ 510441 w 1396745"/>
                  <a:gd name="connsiteY269" fmla="*/ 144491 h 191452"/>
                  <a:gd name="connsiteX270" fmla="*/ 482437 w 1396745"/>
                  <a:gd name="connsiteY270" fmla="*/ 144491 h 191452"/>
                  <a:gd name="connsiteX271" fmla="*/ 453862 w 1396745"/>
                  <a:gd name="connsiteY271" fmla="*/ 143729 h 191452"/>
                  <a:gd name="connsiteX272" fmla="*/ 453862 w 1396745"/>
                  <a:gd name="connsiteY272" fmla="*/ 155731 h 191452"/>
                  <a:gd name="connsiteX273" fmla="*/ 482437 w 1396745"/>
                  <a:gd name="connsiteY273" fmla="*/ 154969 h 191452"/>
                  <a:gd name="connsiteX274" fmla="*/ 510441 w 1396745"/>
                  <a:gd name="connsiteY274" fmla="*/ 154969 h 191452"/>
                  <a:gd name="connsiteX275" fmla="*/ 509679 w 1396745"/>
                  <a:gd name="connsiteY275" fmla="*/ 189449 h 191452"/>
                  <a:gd name="connsiteX276" fmla="*/ 525776 w 1396745"/>
                  <a:gd name="connsiteY276" fmla="*/ 189449 h 191452"/>
                  <a:gd name="connsiteX277" fmla="*/ 524919 w 1396745"/>
                  <a:gd name="connsiteY277" fmla="*/ 154969 h 191452"/>
                  <a:gd name="connsiteX278" fmla="*/ 558638 w 1396745"/>
                  <a:gd name="connsiteY278" fmla="*/ 154969 h 191452"/>
                  <a:gd name="connsiteX279" fmla="*/ 591499 w 1396745"/>
                  <a:gd name="connsiteY279" fmla="*/ 155731 h 191452"/>
                  <a:gd name="connsiteX280" fmla="*/ 591499 w 1396745"/>
                  <a:gd name="connsiteY280" fmla="*/ 143825 h 191452"/>
                  <a:gd name="connsiteX281" fmla="*/ 557876 w 1396745"/>
                  <a:gd name="connsiteY281" fmla="*/ 144587 h 191452"/>
                  <a:gd name="connsiteX282" fmla="*/ 524919 w 1396745"/>
                  <a:gd name="connsiteY282" fmla="*/ 144587 h 191452"/>
                  <a:gd name="connsiteX283" fmla="*/ 524919 w 1396745"/>
                  <a:gd name="connsiteY283" fmla="*/ 127061 h 191452"/>
                  <a:gd name="connsiteX284" fmla="*/ 552256 w 1396745"/>
                  <a:gd name="connsiteY284" fmla="*/ 127061 h 191452"/>
                  <a:gd name="connsiteX285" fmla="*/ 575497 w 1396745"/>
                  <a:gd name="connsiteY285" fmla="*/ 127823 h 191452"/>
                  <a:gd name="connsiteX286" fmla="*/ 575497 w 1396745"/>
                  <a:gd name="connsiteY286" fmla="*/ 115250 h 191452"/>
                  <a:gd name="connsiteX287" fmla="*/ 552256 w 1396745"/>
                  <a:gd name="connsiteY287" fmla="*/ 116107 h 191452"/>
                  <a:gd name="connsiteX288" fmla="*/ 524919 w 1396745"/>
                  <a:gd name="connsiteY288" fmla="*/ 116107 h 191452"/>
                  <a:gd name="connsiteX289" fmla="*/ 524919 w 1396745"/>
                  <a:gd name="connsiteY289" fmla="*/ 97343 h 191452"/>
                  <a:gd name="connsiteX290" fmla="*/ 572544 w 1396745"/>
                  <a:gd name="connsiteY290" fmla="*/ 97343 h 191452"/>
                  <a:gd name="connsiteX291" fmla="*/ 571782 w 1396745"/>
                  <a:gd name="connsiteY291" fmla="*/ 66101 h 191452"/>
                  <a:gd name="connsiteX292" fmla="*/ 590165 w 1396745"/>
                  <a:gd name="connsiteY292" fmla="*/ 66863 h 191452"/>
                  <a:gd name="connsiteX293" fmla="*/ 590165 w 1396745"/>
                  <a:gd name="connsiteY293" fmla="*/ 54861 h 191452"/>
                  <a:gd name="connsiteX294" fmla="*/ 571782 w 1396745"/>
                  <a:gd name="connsiteY294" fmla="*/ 55623 h 191452"/>
                  <a:gd name="connsiteX295" fmla="*/ 572544 w 1396745"/>
                  <a:gd name="connsiteY295" fmla="*/ 25905 h 191452"/>
                  <a:gd name="connsiteX296" fmla="*/ 524919 w 1396745"/>
                  <a:gd name="connsiteY296" fmla="*/ 25905 h 191452"/>
                  <a:gd name="connsiteX297" fmla="*/ 525776 w 1396745"/>
                  <a:gd name="connsiteY297" fmla="*/ 4283 h 191452"/>
                  <a:gd name="connsiteX298" fmla="*/ 509679 w 1396745"/>
                  <a:gd name="connsiteY298" fmla="*/ 4283 h 191452"/>
                  <a:gd name="connsiteX299" fmla="*/ 510441 w 1396745"/>
                  <a:gd name="connsiteY299" fmla="*/ 25905 h 191452"/>
                  <a:gd name="connsiteX300" fmla="*/ 286508 w 1396745"/>
                  <a:gd name="connsiteY300" fmla="*/ 78102 h 191452"/>
                  <a:gd name="connsiteX301" fmla="*/ 307368 w 1396745"/>
                  <a:gd name="connsiteY301" fmla="*/ 77245 h 191452"/>
                  <a:gd name="connsiteX302" fmla="*/ 321846 w 1396745"/>
                  <a:gd name="connsiteY302" fmla="*/ 77245 h 191452"/>
                  <a:gd name="connsiteX303" fmla="*/ 321846 w 1396745"/>
                  <a:gd name="connsiteY303" fmla="*/ 158303 h 191452"/>
                  <a:gd name="connsiteX304" fmla="*/ 299367 w 1396745"/>
                  <a:gd name="connsiteY304" fmla="*/ 158303 h 191452"/>
                  <a:gd name="connsiteX305" fmla="*/ 272887 w 1396745"/>
                  <a:gd name="connsiteY305" fmla="*/ 157541 h 191452"/>
                  <a:gd name="connsiteX306" fmla="*/ 272887 w 1396745"/>
                  <a:gd name="connsiteY306" fmla="*/ 172400 h 191452"/>
                  <a:gd name="connsiteX307" fmla="*/ 299367 w 1396745"/>
                  <a:gd name="connsiteY307" fmla="*/ 171542 h 191452"/>
                  <a:gd name="connsiteX308" fmla="*/ 360517 w 1396745"/>
                  <a:gd name="connsiteY308" fmla="*/ 171542 h 191452"/>
                  <a:gd name="connsiteX309" fmla="*/ 386235 w 1396745"/>
                  <a:gd name="connsiteY309" fmla="*/ 172400 h 191452"/>
                  <a:gd name="connsiteX310" fmla="*/ 386235 w 1396745"/>
                  <a:gd name="connsiteY310" fmla="*/ 157160 h 191452"/>
                  <a:gd name="connsiteX311" fmla="*/ 359755 w 1396745"/>
                  <a:gd name="connsiteY311" fmla="*/ 157922 h 191452"/>
                  <a:gd name="connsiteX312" fmla="*/ 337848 w 1396745"/>
                  <a:gd name="connsiteY312" fmla="*/ 157922 h 191452"/>
                  <a:gd name="connsiteX313" fmla="*/ 337848 w 1396745"/>
                  <a:gd name="connsiteY313" fmla="*/ 77150 h 191452"/>
                  <a:gd name="connsiteX314" fmla="*/ 356327 w 1396745"/>
                  <a:gd name="connsiteY314" fmla="*/ 77150 h 191452"/>
                  <a:gd name="connsiteX315" fmla="*/ 380425 w 1396745"/>
                  <a:gd name="connsiteY315" fmla="*/ 78769 h 191452"/>
                  <a:gd name="connsiteX316" fmla="*/ 380425 w 1396745"/>
                  <a:gd name="connsiteY316" fmla="*/ 62862 h 191452"/>
                  <a:gd name="connsiteX317" fmla="*/ 360327 w 1396745"/>
                  <a:gd name="connsiteY317" fmla="*/ 63624 h 191452"/>
                  <a:gd name="connsiteX318" fmla="*/ 337848 w 1396745"/>
                  <a:gd name="connsiteY318" fmla="*/ 63624 h 191452"/>
                  <a:gd name="connsiteX319" fmla="*/ 337848 w 1396745"/>
                  <a:gd name="connsiteY319" fmla="*/ 32382 h 191452"/>
                  <a:gd name="connsiteX320" fmla="*/ 338705 w 1396745"/>
                  <a:gd name="connsiteY320" fmla="*/ 8284 h 191452"/>
                  <a:gd name="connsiteX321" fmla="*/ 320227 w 1396745"/>
                  <a:gd name="connsiteY321" fmla="*/ 8284 h 191452"/>
                  <a:gd name="connsiteX322" fmla="*/ 321846 w 1396745"/>
                  <a:gd name="connsiteY322" fmla="*/ 32382 h 191452"/>
                  <a:gd name="connsiteX323" fmla="*/ 321846 w 1396745"/>
                  <a:gd name="connsiteY323" fmla="*/ 63624 h 191452"/>
                  <a:gd name="connsiteX324" fmla="*/ 307368 w 1396745"/>
                  <a:gd name="connsiteY324" fmla="*/ 63624 h 191452"/>
                  <a:gd name="connsiteX325" fmla="*/ 286508 w 1396745"/>
                  <a:gd name="connsiteY325" fmla="*/ 62862 h 191452"/>
                  <a:gd name="connsiteX326" fmla="*/ 267458 w 1396745"/>
                  <a:gd name="connsiteY326" fmla="*/ 83722 h 191452"/>
                  <a:gd name="connsiteX327" fmla="*/ 252980 w 1396745"/>
                  <a:gd name="connsiteY327" fmla="*/ 90961 h 191452"/>
                  <a:gd name="connsiteX328" fmla="*/ 252980 w 1396745"/>
                  <a:gd name="connsiteY328" fmla="*/ 62386 h 191452"/>
                  <a:gd name="connsiteX329" fmla="*/ 277936 w 1396745"/>
                  <a:gd name="connsiteY329" fmla="*/ 63148 h 191452"/>
                  <a:gd name="connsiteX330" fmla="*/ 277936 w 1396745"/>
                  <a:gd name="connsiteY330" fmla="*/ 49241 h 191452"/>
                  <a:gd name="connsiteX331" fmla="*/ 252980 w 1396745"/>
                  <a:gd name="connsiteY331" fmla="*/ 50003 h 191452"/>
                  <a:gd name="connsiteX332" fmla="*/ 252980 w 1396745"/>
                  <a:gd name="connsiteY332" fmla="*/ 32382 h 191452"/>
                  <a:gd name="connsiteX333" fmla="*/ 253837 w 1396745"/>
                  <a:gd name="connsiteY333" fmla="*/ 6665 h 191452"/>
                  <a:gd name="connsiteX334" fmla="*/ 236692 w 1396745"/>
                  <a:gd name="connsiteY334" fmla="*/ 6665 h 191452"/>
                  <a:gd name="connsiteX335" fmla="*/ 237454 w 1396745"/>
                  <a:gd name="connsiteY335" fmla="*/ 32382 h 191452"/>
                  <a:gd name="connsiteX336" fmla="*/ 237454 w 1396745"/>
                  <a:gd name="connsiteY336" fmla="*/ 50003 h 191452"/>
                  <a:gd name="connsiteX337" fmla="*/ 206212 w 1396745"/>
                  <a:gd name="connsiteY337" fmla="*/ 49241 h 191452"/>
                  <a:gd name="connsiteX338" fmla="*/ 206212 w 1396745"/>
                  <a:gd name="connsiteY338" fmla="*/ 63624 h 191452"/>
                  <a:gd name="connsiteX339" fmla="*/ 234787 w 1396745"/>
                  <a:gd name="connsiteY339" fmla="*/ 62862 h 191452"/>
                  <a:gd name="connsiteX340" fmla="*/ 217928 w 1396745"/>
                  <a:gd name="connsiteY340" fmla="*/ 104201 h 191452"/>
                  <a:gd name="connsiteX341" fmla="*/ 199545 w 1396745"/>
                  <a:gd name="connsiteY341" fmla="*/ 130204 h 191452"/>
                  <a:gd name="connsiteX342" fmla="*/ 211546 w 1396745"/>
                  <a:gd name="connsiteY342" fmla="*/ 142301 h 191452"/>
                  <a:gd name="connsiteX343" fmla="*/ 227548 w 1396745"/>
                  <a:gd name="connsiteY343" fmla="*/ 118964 h 191452"/>
                  <a:gd name="connsiteX344" fmla="*/ 237073 w 1396745"/>
                  <a:gd name="connsiteY344" fmla="*/ 97343 h 191452"/>
                  <a:gd name="connsiteX345" fmla="*/ 237073 w 1396745"/>
                  <a:gd name="connsiteY345" fmla="*/ 157541 h 191452"/>
                  <a:gd name="connsiteX346" fmla="*/ 236311 w 1396745"/>
                  <a:gd name="connsiteY346" fmla="*/ 187163 h 191452"/>
                  <a:gd name="connsiteX347" fmla="*/ 253171 w 1396745"/>
                  <a:gd name="connsiteY347" fmla="*/ 187163 h 191452"/>
                  <a:gd name="connsiteX348" fmla="*/ 252313 w 1396745"/>
                  <a:gd name="connsiteY348" fmla="*/ 158588 h 191452"/>
                  <a:gd name="connsiteX349" fmla="*/ 252313 w 1396745"/>
                  <a:gd name="connsiteY349" fmla="*/ 94961 h 191452"/>
                  <a:gd name="connsiteX350" fmla="*/ 267268 w 1396745"/>
                  <a:gd name="connsiteY350" fmla="*/ 124775 h 191452"/>
                  <a:gd name="connsiteX351" fmla="*/ 282508 w 1396745"/>
                  <a:gd name="connsiteY351" fmla="*/ 117631 h 191452"/>
                  <a:gd name="connsiteX352" fmla="*/ 267268 w 1396745"/>
                  <a:gd name="connsiteY352" fmla="*/ 83912 h 191452"/>
                  <a:gd name="connsiteX353" fmla="*/ 46192 w 1396745"/>
                  <a:gd name="connsiteY353" fmla="*/ 70863 h 191452"/>
                  <a:gd name="connsiteX354" fmla="*/ 70672 w 1396745"/>
                  <a:gd name="connsiteY354" fmla="*/ 48003 h 191452"/>
                  <a:gd name="connsiteX355" fmla="*/ 91912 w 1396745"/>
                  <a:gd name="connsiteY355" fmla="*/ 23524 h 191452"/>
                  <a:gd name="connsiteX356" fmla="*/ 114772 w 1396745"/>
                  <a:gd name="connsiteY356" fmla="*/ 48003 h 191452"/>
                  <a:gd name="connsiteX357" fmla="*/ 142490 w 1396745"/>
                  <a:gd name="connsiteY357" fmla="*/ 70863 h 191452"/>
                  <a:gd name="connsiteX358" fmla="*/ 116773 w 1396745"/>
                  <a:gd name="connsiteY358" fmla="*/ 71720 h 191452"/>
                  <a:gd name="connsiteX359" fmla="*/ 69148 w 1396745"/>
                  <a:gd name="connsiteY359" fmla="*/ 71720 h 191452"/>
                  <a:gd name="connsiteX360" fmla="*/ 46669 w 1396745"/>
                  <a:gd name="connsiteY360" fmla="*/ 70863 h 191452"/>
                  <a:gd name="connsiteX361" fmla="*/ 49907 w 1396745"/>
                  <a:gd name="connsiteY361" fmla="*/ 128680 h 191452"/>
                  <a:gd name="connsiteX362" fmla="*/ 37048 w 1396745"/>
                  <a:gd name="connsiteY362" fmla="*/ 138205 h 191452"/>
                  <a:gd name="connsiteX363" fmla="*/ 55717 w 1396745"/>
                  <a:gd name="connsiteY363" fmla="*/ 170399 h 191452"/>
                  <a:gd name="connsiteX364" fmla="*/ 46192 w 1396745"/>
                  <a:gd name="connsiteY364" fmla="*/ 170399 h 191452"/>
                  <a:gd name="connsiteX365" fmla="*/ 13331 w 1396745"/>
                  <a:gd name="connsiteY365" fmla="*/ 169542 h 191452"/>
                  <a:gd name="connsiteX366" fmla="*/ 13331 w 1396745"/>
                  <a:gd name="connsiteY366" fmla="*/ 184782 h 191452"/>
                  <a:gd name="connsiteX367" fmla="*/ 46192 w 1396745"/>
                  <a:gd name="connsiteY367" fmla="*/ 184020 h 191452"/>
                  <a:gd name="connsiteX368" fmla="*/ 141442 w 1396745"/>
                  <a:gd name="connsiteY368" fmla="*/ 184020 h 191452"/>
                  <a:gd name="connsiteX369" fmla="*/ 179542 w 1396745"/>
                  <a:gd name="connsiteY369" fmla="*/ 184782 h 191452"/>
                  <a:gd name="connsiteX370" fmla="*/ 179542 w 1396745"/>
                  <a:gd name="connsiteY370" fmla="*/ 169542 h 191452"/>
                  <a:gd name="connsiteX371" fmla="*/ 131346 w 1396745"/>
                  <a:gd name="connsiteY371" fmla="*/ 170399 h 191452"/>
                  <a:gd name="connsiteX372" fmla="*/ 153063 w 1396745"/>
                  <a:gd name="connsiteY372" fmla="*/ 136681 h 191452"/>
                  <a:gd name="connsiteX373" fmla="*/ 135346 w 1396745"/>
                  <a:gd name="connsiteY373" fmla="*/ 127156 h 191452"/>
                  <a:gd name="connsiteX374" fmla="*/ 115344 w 1396745"/>
                  <a:gd name="connsiteY374" fmla="*/ 170495 h 191452"/>
                  <a:gd name="connsiteX375" fmla="*/ 100104 w 1396745"/>
                  <a:gd name="connsiteY375" fmla="*/ 170495 h 191452"/>
                  <a:gd name="connsiteX376" fmla="*/ 100104 w 1396745"/>
                  <a:gd name="connsiteY376" fmla="*/ 123822 h 191452"/>
                  <a:gd name="connsiteX377" fmla="*/ 128107 w 1396745"/>
                  <a:gd name="connsiteY377" fmla="*/ 123822 h 191452"/>
                  <a:gd name="connsiteX378" fmla="*/ 161826 w 1396745"/>
                  <a:gd name="connsiteY378" fmla="*/ 124584 h 191452"/>
                  <a:gd name="connsiteX379" fmla="*/ 161826 w 1396745"/>
                  <a:gd name="connsiteY379" fmla="*/ 109344 h 191452"/>
                  <a:gd name="connsiteX380" fmla="*/ 128107 w 1396745"/>
                  <a:gd name="connsiteY380" fmla="*/ 110201 h 191452"/>
                  <a:gd name="connsiteX381" fmla="*/ 100294 w 1396745"/>
                  <a:gd name="connsiteY381" fmla="*/ 110201 h 191452"/>
                  <a:gd name="connsiteX382" fmla="*/ 100294 w 1396745"/>
                  <a:gd name="connsiteY382" fmla="*/ 85341 h 191452"/>
                  <a:gd name="connsiteX383" fmla="*/ 119344 w 1396745"/>
                  <a:gd name="connsiteY383" fmla="*/ 85341 h 191452"/>
                  <a:gd name="connsiteX384" fmla="*/ 144967 w 1396745"/>
                  <a:gd name="connsiteY384" fmla="*/ 86103 h 191452"/>
                  <a:gd name="connsiteX385" fmla="*/ 144967 w 1396745"/>
                  <a:gd name="connsiteY385" fmla="*/ 72482 h 191452"/>
                  <a:gd name="connsiteX386" fmla="*/ 178114 w 1396745"/>
                  <a:gd name="connsiteY386" fmla="*/ 86675 h 191452"/>
                  <a:gd name="connsiteX387" fmla="*/ 188496 w 1396745"/>
                  <a:gd name="connsiteY387" fmla="*/ 71435 h 191452"/>
                  <a:gd name="connsiteX388" fmla="*/ 151634 w 1396745"/>
                  <a:gd name="connsiteY388" fmla="*/ 56576 h 191452"/>
                  <a:gd name="connsiteX389" fmla="*/ 121154 w 1396745"/>
                  <a:gd name="connsiteY389" fmla="*/ 35240 h 191452"/>
                  <a:gd name="connsiteX390" fmla="*/ 99437 w 1396745"/>
                  <a:gd name="connsiteY390" fmla="*/ 13618 h 191452"/>
                  <a:gd name="connsiteX391" fmla="*/ 104295 w 1396745"/>
                  <a:gd name="connsiteY391" fmla="*/ 8855 h 191452"/>
                  <a:gd name="connsiteX392" fmla="*/ 87436 w 1396745"/>
                  <a:gd name="connsiteY392" fmla="*/ -3 h 191452"/>
                  <a:gd name="connsiteX393" fmla="*/ 62575 w 1396745"/>
                  <a:gd name="connsiteY393" fmla="*/ 34859 h 191452"/>
                  <a:gd name="connsiteX394" fmla="*/ 31238 w 1396745"/>
                  <a:gd name="connsiteY394" fmla="*/ 62862 h 191452"/>
                  <a:gd name="connsiteX395" fmla="*/ -4 w 1396745"/>
                  <a:gd name="connsiteY395" fmla="*/ 79721 h 191452"/>
                  <a:gd name="connsiteX396" fmla="*/ 11998 w 1396745"/>
                  <a:gd name="connsiteY396" fmla="*/ 93342 h 191452"/>
                  <a:gd name="connsiteX397" fmla="*/ 43335 w 1396745"/>
                  <a:gd name="connsiteY397" fmla="*/ 73244 h 191452"/>
                  <a:gd name="connsiteX398" fmla="*/ 43335 w 1396745"/>
                  <a:gd name="connsiteY398" fmla="*/ 86103 h 191452"/>
                  <a:gd name="connsiteX399" fmla="*/ 85054 w 1396745"/>
                  <a:gd name="connsiteY399" fmla="*/ 85341 h 191452"/>
                  <a:gd name="connsiteX400" fmla="*/ 85054 w 1396745"/>
                  <a:gd name="connsiteY400" fmla="*/ 110201 h 191452"/>
                  <a:gd name="connsiteX401" fmla="*/ 56956 w 1396745"/>
                  <a:gd name="connsiteY401" fmla="*/ 110201 h 191452"/>
                  <a:gd name="connsiteX402" fmla="*/ 26476 w 1396745"/>
                  <a:gd name="connsiteY402" fmla="*/ 109344 h 191452"/>
                  <a:gd name="connsiteX403" fmla="*/ 26476 w 1396745"/>
                  <a:gd name="connsiteY403" fmla="*/ 124775 h 191452"/>
                  <a:gd name="connsiteX404" fmla="*/ 57718 w 1396745"/>
                  <a:gd name="connsiteY404" fmla="*/ 124013 h 191452"/>
                  <a:gd name="connsiteX405" fmla="*/ 85054 w 1396745"/>
                  <a:gd name="connsiteY405" fmla="*/ 124013 h 191452"/>
                  <a:gd name="connsiteX406" fmla="*/ 85054 w 1396745"/>
                  <a:gd name="connsiteY406" fmla="*/ 170590 h 191452"/>
                  <a:gd name="connsiteX407" fmla="*/ 60194 w 1396745"/>
                  <a:gd name="connsiteY407" fmla="*/ 170590 h 191452"/>
                  <a:gd name="connsiteX408" fmla="*/ 71338 w 1396745"/>
                  <a:gd name="connsiteY408" fmla="*/ 161732 h 191452"/>
                  <a:gd name="connsiteX409" fmla="*/ 48955 w 1396745"/>
                  <a:gd name="connsiteY409" fmla="*/ 12887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1396745" h="191452">
                    <a:moveTo>
                      <a:pt x="1249105" y="73244"/>
                    </a:moveTo>
                    <a:lnTo>
                      <a:pt x="1277680" y="73244"/>
                    </a:lnTo>
                    <a:lnTo>
                      <a:pt x="1277680" y="112583"/>
                    </a:lnTo>
                    <a:lnTo>
                      <a:pt x="1249105" y="112583"/>
                    </a:lnTo>
                    <a:close/>
                    <a:moveTo>
                      <a:pt x="1391980" y="26762"/>
                    </a:moveTo>
                    <a:cubicBezTo>
                      <a:pt x="1389313" y="21428"/>
                      <a:pt x="1386646" y="15809"/>
                      <a:pt x="1383979" y="9903"/>
                    </a:cubicBezTo>
                    <a:cubicBezTo>
                      <a:pt x="1372111" y="14302"/>
                      <a:pt x="1359719" y="17119"/>
                      <a:pt x="1347117" y="18285"/>
                    </a:cubicBezTo>
                    <a:cubicBezTo>
                      <a:pt x="1335401" y="19899"/>
                      <a:pt x="1323600" y="20852"/>
                      <a:pt x="1311779" y="21143"/>
                    </a:cubicBezTo>
                    <a:cubicBezTo>
                      <a:pt x="1311779" y="38288"/>
                      <a:pt x="1312541" y="54004"/>
                      <a:pt x="1312541" y="68768"/>
                    </a:cubicBezTo>
                    <a:cubicBezTo>
                      <a:pt x="1312541" y="83531"/>
                      <a:pt x="1311875" y="96676"/>
                      <a:pt x="1310541" y="110868"/>
                    </a:cubicBezTo>
                    <a:cubicBezTo>
                      <a:pt x="1309550" y="124016"/>
                      <a:pt x="1306331" y="136901"/>
                      <a:pt x="1301016" y="148968"/>
                    </a:cubicBezTo>
                    <a:cubicBezTo>
                      <a:pt x="1295796" y="160292"/>
                      <a:pt x="1288462" y="170510"/>
                      <a:pt x="1279394" y="179067"/>
                    </a:cubicBezTo>
                    <a:cubicBezTo>
                      <a:pt x="1284623" y="181121"/>
                      <a:pt x="1289291" y="184385"/>
                      <a:pt x="1293015" y="188592"/>
                    </a:cubicBezTo>
                    <a:cubicBezTo>
                      <a:pt x="1299511" y="181245"/>
                      <a:pt x="1305169" y="173193"/>
                      <a:pt x="1309874" y="164589"/>
                    </a:cubicBezTo>
                    <a:cubicBezTo>
                      <a:pt x="1314532" y="154916"/>
                      <a:pt x="1318113" y="144757"/>
                      <a:pt x="1320542" y="134300"/>
                    </a:cubicBezTo>
                    <a:cubicBezTo>
                      <a:pt x="1324305" y="117817"/>
                      <a:pt x="1326448" y="101004"/>
                      <a:pt x="1326924" y="84103"/>
                    </a:cubicBezTo>
                    <a:lnTo>
                      <a:pt x="1356642" y="84103"/>
                    </a:lnTo>
                    <a:lnTo>
                      <a:pt x="1356642" y="155540"/>
                    </a:lnTo>
                    <a:cubicBezTo>
                      <a:pt x="1356642" y="165129"/>
                      <a:pt x="1356356" y="174654"/>
                      <a:pt x="1355785" y="184115"/>
                    </a:cubicBezTo>
                    <a:lnTo>
                      <a:pt x="1372644" y="184115"/>
                    </a:lnTo>
                    <a:cubicBezTo>
                      <a:pt x="1372644" y="175543"/>
                      <a:pt x="1371882" y="165923"/>
                      <a:pt x="1371882" y="155540"/>
                    </a:cubicBezTo>
                    <a:lnTo>
                      <a:pt x="1371882" y="84103"/>
                    </a:lnTo>
                    <a:cubicBezTo>
                      <a:pt x="1379883" y="84103"/>
                      <a:pt x="1388170" y="84389"/>
                      <a:pt x="1396742" y="84960"/>
                    </a:cubicBezTo>
                    <a:lnTo>
                      <a:pt x="1396742" y="70863"/>
                    </a:lnTo>
                    <a:cubicBezTo>
                      <a:pt x="1388170" y="71435"/>
                      <a:pt x="1380169" y="71720"/>
                      <a:pt x="1372644" y="71720"/>
                    </a:cubicBezTo>
                    <a:lnTo>
                      <a:pt x="1326924" y="71720"/>
                    </a:lnTo>
                    <a:lnTo>
                      <a:pt x="1326924" y="33620"/>
                    </a:lnTo>
                    <a:cubicBezTo>
                      <a:pt x="1342450" y="32573"/>
                      <a:pt x="1355499" y="31334"/>
                      <a:pt x="1365024" y="30001"/>
                    </a:cubicBezTo>
                    <a:cubicBezTo>
                      <a:pt x="1374549" y="28667"/>
                      <a:pt x="1384074" y="27715"/>
                      <a:pt x="1391504" y="27239"/>
                    </a:cubicBezTo>
                    <a:moveTo>
                      <a:pt x="1298444" y="26381"/>
                    </a:moveTo>
                    <a:cubicBezTo>
                      <a:pt x="1295101" y="21288"/>
                      <a:pt x="1292177" y="15937"/>
                      <a:pt x="1289681" y="10379"/>
                    </a:cubicBezTo>
                    <a:cubicBezTo>
                      <a:pt x="1271384" y="17360"/>
                      <a:pt x="1252096" y="21411"/>
                      <a:pt x="1232531" y="22381"/>
                    </a:cubicBezTo>
                    <a:cubicBezTo>
                      <a:pt x="1232979" y="43844"/>
                      <a:pt x="1233227" y="64164"/>
                      <a:pt x="1233293" y="83341"/>
                    </a:cubicBezTo>
                    <a:cubicBezTo>
                      <a:pt x="1233398" y="100782"/>
                      <a:pt x="1232446" y="118213"/>
                      <a:pt x="1230436" y="135538"/>
                    </a:cubicBezTo>
                    <a:cubicBezTo>
                      <a:pt x="1228721" y="150747"/>
                      <a:pt x="1223359" y="165320"/>
                      <a:pt x="1214815" y="178019"/>
                    </a:cubicBezTo>
                    <a:cubicBezTo>
                      <a:pt x="1220339" y="179227"/>
                      <a:pt x="1225378" y="182045"/>
                      <a:pt x="1229293" y="186116"/>
                    </a:cubicBezTo>
                    <a:cubicBezTo>
                      <a:pt x="1234265" y="176256"/>
                      <a:pt x="1238561" y="166073"/>
                      <a:pt x="1242152" y="155636"/>
                    </a:cubicBezTo>
                    <a:cubicBezTo>
                      <a:pt x="1245228" y="146386"/>
                      <a:pt x="1247114" y="136785"/>
                      <a:pt x="1247771" y="127061"/>
                    </a:cubicBezTo>
                    <a:lnTo>
                      <a:pt x="1291872" y="127061"/>
                    </a:lnTo>
                    <a:cubicBezTo>
                      <a:pt x="1291301" y="119631"/>
                      <a:pt x="1291015" y="110106"/>
                      <a:pt x="1291015" y="98486"/>
                    </a:cubicBezTo>
                    <a:cubicBezTo>
                      <a:pt x="1291015" y="86865"/>
                      <a:pt x="1291301" y="74578"/>
                      <a:pt x="1291872" y="61624"/>
                    </a:cubicBezTo>
                    <a:lnTo>
                      <a:pt x="1248533" y="61624"/>
                    </a:lnTo>
                    <a:lnTo>
                      <a:pt x="1248533" y="33049"/>
                    </a:lnTo>
                    <a:cubicBezTo>
                      <a:pt x="1275775" y="29334"/>
                      <a:pt x="1292348" y="27143"/>
                      <a:pt x="1298254" y="26572"/>
                    </a:cubicBezTo>
                    <a:moveTo>
                      <a:pt x="1111183" y="65910"/>
                    </a:moveTo>
                    <a:cubicBezTo>
                      <a:pt x="1100401" y="57008"/>
                      <a:pt x="1090799" y="46765"/>
                      <a:pt x="1082608" y="35430"/>
                    </a:cubicBezTo>
                    <a:lnTo>
                      <a:pt x="1142806" y="35430"/>
                    </a:lnTo>
                    <a:cubicBezTo>
                      <a:pt x="1134500" y="47579"/>
                      <a:pt x="1123842" y="57942"/>
                      <a:pt x="1111469" y="65910"/>
                    </a:cubicBezTo>
                    <a:moveTo>
                      <a:pt x="1072226" y="116488"/>
                    </a:moveTo>
                    <a:cubicBezTo>
                      <a:pt x="1056128" y="116488"/>
                      <a:pt x="1043651" y="116488"/>
                      <a:pt x="1036126" y="115631"/>
                    </a:cubicBezTo>
                    <a:lnTo>
                      <a:pt x="1036126" y="130109"/>
                    </a:lnTo>
                    <a:cubicBezTo>
                      <a:pt x="1047832" y="128826"/>
                      <a:pt x="1059595" y="128286"/>
                      <a:pt x="1071368" y="128489"/>
                    </a:cubicBezTo>
                    <a:lnTo>
                      <a:pt x="1089847" y="128489"/>
                    </a:lnTo>
                    <a:cubicBezTo>
                      <a:pt x="1084894" y="143461"/>
                      <a:pt x="1074207" y="155859"/>
                      <a:pt x="1060129" y="162970"/>
                    </a:cubicBezTo>
                    <a:cubicBezTo>
                      <a:pt x="1047641" y="169490"/>
                      <a:pt x="1034040" y="173594"/>
                      <a:pt x="1020028" y="175067"/>
                    </a:cubicBezTo>
                    <a:cubicBezTo>
                      <a:pt x="1024934" y="179693"/>
                      <a:pt x="1028858" y="185266"/>
                      <a:pt x="1031554" y="191450"/>
                    </a:cubicBezTo>
                    <a:cubicBezTo>
                      <a:pt x="1046413" y="186084"/>
                      <a:pt x="1060891" y="179720"/>
                      <a:pt x="1074893" y="172400"/>
                    </a:cubicBezTo>
                    <a:cubicBezTo>
                      <a:pt x="1088485" y="165415"/>
                      <a:pt x="1099057" y="150428"/>
                      <a:pt x="1106611" y="127442"/>
                    </a:cubicBezTo>
                    <a:lnTo>
                      <a:pt x="1155569" y="127442"/>
                    </a:lnTo>
                    <a:lnTo>
                      <a:pt x="1153093" y="157922"/>
                    </a:lnTo>
                    <a:cubicBezTo>
                      <a:pt x="1152769" y="161829"/>
                      <a:pt x="1150311" y="165239"/>
                      <a:pt x="1146711" y="166780"/>
                    </a:cubicBezTo>
                    <a:cubicBezTo>
                      <a:pt x="1137272" y="168331"/>
                      <a:pt x="1127690" y="168873"/>
                      <a:pt x="1118136" y="168399"/>
                    </a:cubicBezTo>
                    <a:cubicBezTo>
                      <a:pt x="1122499" y="173343"/>
                      <a:pt x="1125289" y="179480"/>
                      <a:pt x="1126137" y="186020"/>
                    </a:cubicBezTo>
                    <a:cubicBezTo>
                      <a:pt x="1136376" y="184979"/>
                      <a:pt x="1146549" y="183390"/>
                      <a:pt x="1156617" y="181258"/>
                    </a:cubicBezTo>
                    <a:cubicBezTo>
                      <a:pt x="1162970" y="179670"/>
                      <a:pt x="1166875" y="174050"/>
                      <a:pt x="1168333" y="164399"/>
                    </a:cubicBezTo>
                    <a:cubicBezTo>
                      <a:pt x="1169666" y="154874"/>
                      <a:pt x="1170524" y="145349"/>
                      <a:pt x="1171095" y="137443"/>
                    </a:cubicBezTo>
                    <a:cubicBezTo>
                      <a:pt x="1171667" y="129537"/>
                      <a:pt x="1172143" y="121822"/>
                      <a:pt x="1172714" y="115440"/>
                    </a:cubicBezTo>
                    <a:lnTo>
                      <a:pt x="1107754" y="115440"/>
                    </a:lnTo>
                    <a:cubicBezTo>
                      <a:pt x="1108725" y="108841"/>
                      <a:pt x="1110487" y="102381"/>
                      <a:pt x="1112993" y="96200"/>
                    </a:cubicBezTo>
                    <a:cubicBezTo>
                      <a:pt x="1106611" y="95723"/>
                      <a:pt x="1100134" y="94866"/>
                      <a:pt x="1093943" y="93818"/>
                    </a:cubicBezTo>
                    <a:cubicBezTo>
                      <a:pt x="1094000" y="101342"/>
                      <a:pt x="1093457" y="108859"/>
                      <a:pt x="1092323" y="116297"/>
                    </a:cubicBezTo>
                    <a:close/>
                    <a:moveTo>
                      <a:pt x="1093943" y="9903"/>
                    </a:moveTo>
                    <a:cubicBezTo>
                      <a:pt x="1087370" y="7456"/>
                      <a:pt x="1080998" y="4494"/>
                      <a:pt x="1074893" y="1045"/>
                    </a:cubicBezTo>
                    <a:cubicBezTo>
                      <a:pt x="1070978" y="10880"/>
                      <a:pt x="1065863" y="20191"/>
                      <a:pt x="1059653" y="28763"/>
                    </a:cubicBezTo>
                    <a:cubicBezTo>
                      <a:pt x="1050623" y="40754"/>
                      <a:pt x="1039679" y="51180"/>
                      <a:pt x="1027268" y="59624"/>
                    </a:cubicBezTo>
                    <a:cubicBezTo>
                      <a:pt x="1032783" y="61544"/>
                      <a:pt x="1037726" y="64819"/>
                      <a:pt x="1041650" y="69149"/>
                    </a:cubicBezTo>
                    <a:cubicBezTo>
                      <a:pt x="1052252" y="60767"/>
                      <a:pt x="1061843" y="51177"/>
                      <a:pt x="1070225" y="40574"/>
                    </a:cubicBezTo>
                    <a:cubicBezTo>
                      <a:pt x="1078703" y="52428"/>
                      <a:pt x="1088266" y="63463"/>
                      <a:pt x="1098800" y="73530"/>
                    </a:cubicBezTo>
                    <a:cubicBezTo>
                      <a:pt x="1084532" y="79359"/>
                      <a:pt x="1069768" y="83918"/>
                      <a:pt x="1054700" y="87151"/>
                    </a:cubicBezTo>
                    <a:cubicBezTo>
                      <a:pt x="1041536" y="90175"/>
                      <a:pt x="1028096" y="91803"/>
                      <a:pt x="1014599" y="92009"/>
                    </a:cubicBezTo>
                    <a:cubicBezTo>
                      <a:pt x="1018886" y="96888"/>
                      <a:pt x="1022124" y="102594"/>
                      <a:pt x="1024124" y="108773"/>
                    </a:cubicBezTo>
                    <a:cubicBezTo>
                      <a:pt x="1037888" y="106570"/>
                      <a:pt x="1051528" y="103644"/>
                      <a:pt x="1064987" y="100010"/>
                    </a:cubicBezTo>
                    <a:cubicBezTo>
                      <a:pt x="1081008" y="95498"/>
                      <a:pt x="1096590" y="89569"/>
                      <a:pt x="1111564" y="82293"/>
                    </a:cubicBezTo>
                    <a:cubicBezTo>
                      <a:pt x="1122880" y="88952"/>
                      <a:pt x="1135014" y="94107"/>
                      <a:pt x="1147664" y="97628"/>
                    </a:cubicBezTo>
                    <a:cubicBezTo>
                      <a:pt x="1162027" y="101898"/>
                      <a:pt x="1176820" y="104580"/>
                      <a:pt x="1191764" y="105629"/>
                    </a:cubicBezTo>
                    <a:cubicBezTo>
                      <a:pt x="1193269" y="99362"/>
                      <a:pt x="1196317" y="93568"/>
                      <a:pt x="1200623" y="88770"/>
                    </a:cubicBezTo>
                    <a:cubicBezTo>
                      <a:pt x="1185297" y="88441"/>
                      <a:pt x="1170009" y="86977"/>
                      <a:pt x="1154903" y="84389"/>
                    </a:cubicBezTo>
                    <a:cubicBezTo>
                      <a:pt x="1144158" y="82692"/>
                      <a:pt x="1133824" y="79010"/>
                      <a:pt x="1124423" y="73530"/>
                    </a:cubicBezTo>
                    <a:cubicBezTo>
                      <a:pt x="1135281" y="66314"/>
                      <a:pt x="1145120" y="57662"/>
                      <a:pt x="1153664" y="47813"/>
                    </a:cubicBezTo>
                    <a:cubicBezTo>
                      <a:pt x="1160741" y="39841"/>
                      <a:pt x="1167123" y="31268"/>
                      <a:pt x="1172714" y="22190"/>
                    </a:cubicBezTo>
                    <a:lnTo>
                      <a:pt x="1083656" y="22190"/>
                    </a:lnTo>
                    <a:cubicBezTo>
                      <a:pt x="1086551" y="17676"/>
                      <a:pt x="1090009" y="13546"/>
                      <a:pt x="1093943" y="9903"/>
                    </a:cubicBezTo>
                    <a:moveTo>
                      <a:pt x="909443" y="106201"/>
                    </a:moveTo>
                    <a:lnTo>
                      <a:pt x="952782" y="106201"/>
                    </a:lnTo>
                    <a:lnTo>
                      <a:pt x="952782" y="117440"/>
                    </a:lnTo>
                    <a:lnTo>
                      <a:pt x="909443" y="117440"/>
                    </a:lnTo>
                    <a:close/>
                    <a:moveTo>
                      <a:pt x="909443" y="130204"/>
                    </a:moveTo>
                    <a:lnTo>
                      <a:pt x="952782" y="130204"/>
                    </a:lnTo>
                    <a:lnTo>
                      <a:pt x="952782" y="142301"/>
                    </a:lnTo>
                    <a:lnTo>
                      <a:pt x="909443" y="142301"/>
                    </a:lnTo>
                    <a:close/>
                    <a:moveTo>
                      <a:pt x="854103" y="54004"/>
                    </a:moveTo>
                    <a:lnTo>
                      <a:pt x="895061" y="54004"/>
                    </a:lnTo>
                    <a:lnTo>
                      <a:pt x="895061" y="70101"/>
                    </a:lnTo>
                    <a:lnTo>
                      <a:pt x="854103" y="70101"/>
                    </a:lnTo>
                    <a:close/>
                    <a:moveTo>
                      <a:pt x="909443" y="54004"/>
                    </a:moveTo>
                    <a:lnTo>
                      <a:pt x="951068" y="54004"/>
                    </a:lnTo>
                    <a:lnTo>
                      <a:pt x="951068" y="70101"/>
                    </a:lnTo>
                    <a:lnTo>
                      <a:pt x="909443" y="70101"/>
                    </a:lnTo>
                    <a:close/>
                    <a:moveTo>
                      <a:pt x="968022" y="117440"/>
                    </a:moveTo>
                    <a:cubicBezTo>
                      <a:pt x="968022" y="106677"/>
                      <a:pt x="968022" y="98390"/>
                      <a:pt x="968879" y="93342"/>
                    </a:cubicBezTo>
                    <a:lnTo>
                      <a:pt x="909443" y="93342"/>
                    </a:lnTo>
                    <a:lnTo>
                      <a:pt x="909443" y="82865"/>
                    </a:lnTo>
                    <a:lnTo>
                      <a:pt x="967260" y="82865"/>
                    </a:lnTo>
                    <a:cubicBezTo>
                      <a:pt x="966689" y="75435"/>
                      <a:pt x="966403" y="68196"/>
                      <a:pt x="966403" y="61243"/>
                    </a:cubicBezTo>
                    <a:cubicBezTo>
                      <a:pt x="966403" y="54290"/>
                      <a:pt x="966403" y="47622"/>
                      <a:pt x="967260" y="41145"/>
                    </a:cubicBezTo>
                    <a:lnTo>
                      <a:pt x="909443" y="41145"/>
                    </a:lnTo>
                    <a:lnTo>
                      <a:pt x="909443" y="30001"/>
                    </a:lnTo>
                    <a:lnTo>
                      <a:pt x="964022" y="30001"/>
                    </a:lnTo>
                    <a:cubicBezTo>
                      <a:pt x="973547" y="30001"/>
                      <a:pt x="982500" y="30001"/>
                      <a:pt x="992597" y="30763"/>
                    </a:cubicBezTo>
                    <a:lnTo>
                      <a:pt x="992597" y="16285"/>
                    </a:lnTo>
                    <a:cubicBezTo>
                      <a:pt x="983072" y="16856"/>
                      <a:pt x="973547" y="17142"/>
                      <a:pt x="964022" y="17142"/>
                    </a:cubicBezTo>
                    <a:lnTo>
                      <a:pt x="909443" y="17142"/>
                    </a:lnTo>
                    <a:cubicBezTo>
                      <a:pt x="909412" y="12302"/>
                      <a:pt x="909699" y="7467"/>
                      <a:pt x="910301" y="2664"/>
                    </a:cubicBezTo>
                    <a:lnTo>
                      <a:pt x="893918" y="2664"/>
                    </a:lnTo>
                    <a:cubicBezTo>
                      <a:pt x="894489" y="8570"/>
                      <a:pt x="894775" y="13332"/>
                      <a:pt x="894775" y="17142"/>
                    </a:cubicBezTo>
                    <a:lnTo>
                      <a:pt x="837244" y="17142"/>
                    </a:lnTo>
                    <a:cubicBezTo>
                      <a:pt x="829243" y="17142"/>
                      <a:pt x="821432" y="17142"/>
                      <a:pt x="814003" y="16285"/>
                    </a:cubicBezTo>
                    <a:lnTo>
                      <a:pt x="814003" y="30763"/>
                    </a:lnTo>
                    <a:cubicBezTo>
                      <a:pt x="821432" y="30191"/>
                      <a:pt x="829528" y="30001"/>
                      <a:pt x="838101" y="30001"/>
                    </a:cubicBezTo>
                    <a:lnTo>
                      <a:pt x="895251" y="30001"/>
                    </a:lnTo>
                    <a:lnTo>
                      <a:pt x="895251" y="41145"/>
                    </a:lnTo>
                    <a:lnTo>
                      <a:pt x="839053" y="41145"/>
                    </a:lnTo>
                    <a:cubicBezTo>
                      <a:pt x="839625" y="47622"/>
                      <a:pt x="839911" y="54290"/>
                      <a:pt x="839911" y="61243"/>
                    </a:cubicBezTo>
                    <a:cubicBezTo>
                      <a:pt x="839911" y="68196"/>
                      <a:pt x="839911" y="74864"/>
                      <a:pt x="839053" y="82865"/>
                    </a:cubicBezTo>
                    <a:lnTo>
                      <a:pt x="895251" y="82865"/>
                    </a:lnTo>
                    <a:lnTo>
                      <a:pt x="895251" y="93342"/>
                    </a:lnTo>
                    <a:lnTo>
                      <a:pt x="848483" y="93342"/>
                    </a:lnTo>
                    <a:cubicBezTo>
                      <a:pt x="842578" y="93342"/>
                      <a:pt x="836196" y="93342"/>
                      <a:pt x="829433" y="92580"/>
                    </a:cubicBezTo>
                    <a:lnTo>
                      <a:pt x="829433" y="106963"/>
                    </a:lnTo>
                    <a:cubicBezTo>
                      <a:pt x="836387" y="106487"/>
                      <a:pt x="842768" y="106201"/>
                      <a:pt x="848483" y="106201"/>
                    </a:cubicBezTo>
                    <a:lnTo>
                      <a:pt x="895061" y="106201"/>
                    </a:lnTo>
                    <a:lnTo>
                      <a:pt x="895061" y="117440"/>
                    </a:lnTo>
                    <a:lnTo>
                      <a:pt x="834863" y="117440"/>
                    </a:lnTo>
                    <a:cubicBezTo>
                      <a:pt x="827909" y="117440"/>
                      <a:pt x="821242" y="117440"/>
                      <a:pt x="814765" y="116583"/>
                    </a:cubicBezTo>
                    <a:lnTo>
                      <a:pt x="814765" y="131061"/>
                    </a:lnTo>
                    <a:cubicBezTo>
                      <a:pt x="821242" y="130490"/>
                      <a:pt x="827909" y="130204"/>
                      <a:pt x="834863" y="130204"/>
                    </a:cubicBezTo>
                    <a:lnTo>
                      <a:pt x="895061" y="130204"/>
                    </a:lnTo>
                    <a:lnTo>
                      <a:pt x="895061" y="142301"/>
                    </a:lnTo>
                    <a:lnTo>
                      <a:pt x="850103" y="142301"/>
                    </a:lnTo>
                    <a:cubicBezTo>
                      <a:pt x="844197" y="142301"/>
                      <a:pt x="837244" y="142015"/>
                      <a:pt x="829243" y="141443"/>
                    </a:cubicBezTo>
                    <a:lnTo>
                      <a:pt x="829243" y="155921"/>
                    </a:lnTo>
                    <a:cubicBezTo>
                      <a:pt x="837244" y="155350"/>
                      <a:pt x="844197" y="155159"/>
                      <a:pt x="850103" y="155159"/>
                    </a:cubicBezTo>
                    <a:lnTo>
                      <a:pt x="895061" y="155159"/>
                    </a:lnTo>
                    <a:lnTo>
                      <a:pt x="895061" y="165542"/>
                    </a:lnTo>
                    <a:cubicBezTo>
                      <a:pt x="895061" y="168209"/>
                      <a:pt x="893441" y="169828"/>
                      <a:pt x="890203" y="170399"/>
                    </a:cubicBezTo>
                    <a:cubicBezTo>
                      <a:pt x="883873" y="171036"/>
                      <a:pt x="877513" y="171290"/>
                      <a:pt x="871153" y="171161"/>
                    </a:cubicBezTo>
                    <a:cubicBezTo>
                      <a:pt x="874948" y="176454"/>
                      <a:pt x="877667" y="182442"/>
                      <a:pt x="879154" y="188783"/>
                    </a:cubicBezTo>
                    <a:cubicBezTo>
                      <a:pt x="887300" y="188130"/>
                      <a:pt x="895299" y="186235"/>
                      <a:pt x="902871" y="183163"/>
                    </a:cubicBezTo>
                    <a:cubicBezTo>
                      <a:pt x="907253" y="180431"/>
                      <a:pt x="909834" y="175559"/>
                      <a:pt x="909634" y="170399"/>
                    </a:cubicBezTo>
                    <a:lnTo>
                      <a:pt x="909634" y="155159"/>
                    </a:lnTo>
                    <a:lnTo>
                      <a:pt x="952972" y="155159"/>
                    </a:lnTo>
                    <a:lnTo>
                      <a:pt x="952972" y="162875"/>
                    </a:lnTo>
                    <a:lnTo>
                      <a:pt x="969070" y="162875"/>
                    </a:lnTo>
                    <a:cubicBezTo>
                      <a:pt x="968498" y="154874"/>
                      <a:pt x="968213" y="143825"/>
                      <a:pt x="968213" y="129918"/>
                    </a:cubicBezTo>
                    <a:cubicBezTo>
                      <a:pt x="980500" y="129918"/>
                      <a:pt x="989358" y="129918"/>
                      <a:pt x="994692" y="130775"/>
                    </a:cubicBezTo>
                    <a:lnTo>
                      <a:pt x="994692" y="116583"/>
                    </a:lnTo>
                    <a:cubicBezTo>
                      <a:pt x="985167" y="117155"/>
                      <a:pt x="976309" y="117440"/>
                      <a:pt x="968213" y="117440"/>
                    </a:cubicBezTo>
                    <a:moveTo>
                      <a:pt x="631980" y="25143"/>
                    </a:moveTo>
                    <a:lnTo>
                      <a:pt x="614168" y="25143"/>
                    </a:lnTo>
                    <a:cubicBezTo>
                      <a:pt x="614645" y="32096"/>
                      <a:pt x="614930" y="38288"/>
                      <a:pt x="614930" y="43622"/>
                    </a:cubicBezTo>
                    <a:lnTo>
                      <a:pt x="614930" y="115250"/>
                    </a:lnTo>
                    <a:cubicBezTo>
                      <a:pt x="614930" y="122774"/>
                      <a:pt x="614930" y="131633"/>
                      <a:pt x="614168" y="141729"/>
                    </a:cubicBezTo>
                    <a:lnTo>
                      <a:pt x="630932" y="141729"/>
                    </a:lnTo>
                    <a:cubicBezTo>
                      <a:pt x="630932" y="131633"/>
                      <a:pt x="630170" y="122679"/>
                      <a:pt x="630170" y="114488"/>
                    </a:cubicBezTo>
                    <a:lnTo>
                      <a:pt x="630170" y="44384"/>
                    </a:lnTo>
                    <a:cubicBezTo>
                      <a:pt x="630153" y="37998"/>
                      <a:pt x="630694" y="31624"/>
                      <a:pt x="631790" y="25334"/>
                    </a:cubicBezTo>
                    <a:moveTo>
                      <a:pt x="669890" y="6284"/>
                    </a:moveTo>
                    <a:cubicBezTo>
                      <a:pt x="663984" y="5712"/>
                      <a:pt x="657793" y="4950"/>
                      <a:pt x="651411" y="3807"/>
                    </a:cubicBezTo>
                    <a:cubicBezTo>
                      <a:pt x="651982" y="12380"/>
                      <a:pt x="652173" y="20952"/>
                      <a:pt x="652173" y="29525"/>
                    </a:cubicBezTo>
                    <a:lnTo>
                      <a:pt x="652173" y="103820"/>
                    </a:lnTo>
                    <a:cubicBezTo>
                      <a:pt x="652334" y="116914"/>
                      <a:pt x="649738" y="129894"/>
                      <a:pt x="644553" y="141920"/>
                    </a:cubicBezTo>
                    <a:cubicBezTo>
                      <a:pt x="640557" y="148835"/>
                      <a:pt x="635727" y="155233"/>
                      <a:pt x="630170" y="160970"/>
                    </a:cubicBezTo>
                    <a:cubicBezTo>
                      <a:pt x="623436" y="167700"/>
                      <a:pt x="615730" y="173384"/>
                      <a:pt x="607310" y="177829"/>
                    </a:cubicBezTo>
                    <a:cubicBezTo>
                      <a:pt x="613120" y="180468"/>
                      <a:pt x="618313" y="184297"/>
                      <a:pt x="622550" y="189068"/>
                    </a:cubicBezTo>
                    <a:cubicBezTo>
                      <a:pt x="637657" y="178714"/>
                      <a:pt x="650147" y="164984"/>
                      <a:pt x="659031" y="148968"/>
                    </a:cubicBezTo>
                    <a:cubicBezTo>
                      <a:pt x="665094" y="134245"/>
                      <a:pt x="667951" y="118400"/>
                      <a:pt x="667413" y="102486"/>
                    </a:cubicBezTo>
                    <a:lnTo>
                      <a:pt x="667413" y="30001"/>
                    </a:lnTo>
                    <a:cubicBezTo>
                      <a:pt x="668556" y="19809"/>
                      <a:pt x="669318" y="11808"/>
                      <a:pt x="669890" y="5903"/>
                    </a:cubicBezTo>
                    <a:moveTo>
                      <a:pt x="702751" y="14761"/>
                    </a:moveTo>
                    <a:cubicBezTo>
                      <a:pt x="695797" y="14761"/>
                      <a:pt x="688559" y="14761"/>
                      <a:pt x="681129" y="13904"/>
                    </a:cubicBezTo>
                    <a:lnTo>
                      <a:pt x="681129" y="28382"/>
                    </a:lnTo>
                    <a:cubicBezTo>
                      <a:pt x="687987" y="27810"/>
                      <a:pt x="695226" y="27524"/>
                      <a:pt x="702751" y="27524"/>
                    </a:cubicBezTo>
                    <a:lnTo>
                      <a:pt x="728373" y="27524"/>
                    </a:lnTo>
                    <a:lnTo>
                      <a:pt x="728373" y="58100"/>
                    </a:lnTo>
                    <a:lnTo>
                      <a:pt x="685511" y="58100"/>
                    </a:lnTo>
                    <a:cubicBezTo>
                      <a:pt x="686082" y="66672"/>
                      <a:pt x="686368" y="75245"/>
                      <a:pt x="686368" y="83817"/>
                    </a:cubicBezTo>
                    <a:lnTo>
                      <a:pt x="686368" y="131442"/>
                    </a:lnTo>
                    <a:cubicBezTo>
                      <a:pt x="686368" y="140015"/>
                      <a:pt x="686368" y="149921"/>
                      <a:pt x="685511" y="161065"/>
                    </a:cubicBezTo>
                    <a:lnTo>
                      <a:pt x="701608" y="161065"/>
                    </a:lnTo>
                    <a:lnTo>
                      <a:pt x="701608" y="70863"/>
                    </a:lnTo>
                    <a:lnTo>
                      <a:pt x="727992" y="70863"/>
                    </a:lnTo>
                    <a:lnTo>
                      <a:pt x="727992" y="155921"/>
                    </a:lnTo>
                    <a:cubicBezTo>
                      <a:pt x="727992" y="166113"/>
                      <a:pt x="727992" y="176495"/>
                      <a:pt x="727230" y="187163"/>
                    </a:cubicBezTo>
                    <a:lnTo>
                      <a:pt x="744089" y="187163"/>
                    </a:lnTo>
                    <a:cubicBezTo>
                      <a:pt x="743518" y="175448"/>
                      <a:pt x="743232" y="165256"/>
                      <a:pt x="743232" y="156683"/>
                    </a:cubicBezTo>
                    <a:lnTo>
                      <a:pt x="743232" y="70958"/>
                    </a:lnTo>
                    <a:lnTo>
                      <a:pt x="771331" y="70958"/>
                    </a:lnTo>
                    <a:lnTo>
                      <a:pt x="771331" y="134300"/>
                    </a:lnTo>
                    <a:cubicBezTo>
                      <a:pt x="772378" y="138586"/>
                      <a:pt x="766282" y="140396"/>
                      <a:pt x="752947" y="139919"/>
                    </a:cubicBezTo>
                    <a:cubicBezTo>
                      <a:pt x="756450" y="145200"/>
                      <a:pt x="758638" y="151242"/>
                      <a:pt x="759329" y="157541"/>
                    </a:cubicBezTo>
                    <a:cubicBezTo>
                      <a:pt x="766099" y="156806"/>
                      <a:pt x="772716" y="155039"/>
                      <a:pt x="778951" y="152302"/>
                    </a:cubicBezTo>
                    <a:cubicBezTo>
                      <a:pt x="784094" y="149921"/>
                      <a:pt x="786571" y="144396"/>
                      <a:pt x="786571" y="135824"/>
                    </a:cubicBezTo>
                    <a:lnTo>
                      <a:pt x="786571" y="83722"/>
                    </a:lnTo>
                    <a:cubicBezTo>
                      <a:pt x="786571" y="74197"/>
                      <a:pt x="786571" y="66101"/>
                      <a:pt x="787428" y="58004"/>
                    </a:cubicBezTo>
                    <a:lnTo>
                      <a:pt x="743232" y="58004"/>
                    </a:lnTo>
                    <a:lnTo>
                      <a:pt x="743232" y="27524"/>
                    </a:lnTo>
                    <a:lnTo>
                      <a:pt x="770093" y="27524"/>
                    </a:lnTo>
                    <a:cubicBezTo>
                      <a:pt x="776951" y="27524"/>
                      <a:pt x="784761" y="27524"/>
                      <a:pt x="793334" y="28382"/>
                    </a:cubicBezTo>
                    <a:lnTo>
                      <a:pt x="793334" y="13904"/>
                    </a:lnTo>
                    <a:cubicBezTo>
                      <a:pt x="784761" y="14475"/>
                      <a:pt x="776951" y="14761"/>
                      <a:pt x="770093" y="14761"/>
                    </a:cubicBezTo>
                    <a:close/>
                    <a:moveTo>
                      <a:pt x="524919" y="36383"/>
                    </a:moveTo>
                    <a:lnTo>
                      <a:pt x="557018" y="36383"/>
                    </a:lnTo>
                    <a:lnTo>
                      <a:pt x="557018" y="55433"/>
                    </a:lnTo>
                    <a:lnTo>
                      <a:pt x="524919" y="55433"/>
                    </a:lnTo>
                    <a:close/>
                    <a:moveTo>
                      <a:pt x="524919" y="66101"/>
                    </a:moveTo>
                    <a:lnTo>
                      <a:pt x="557018" y="66101"/>
                    </a:lnTo>
                    <a:lnTo>
                      <a:pt x="557018" y="86103"/>
                    </a:lnTo>
                    <a:lnTo>
                      <a:pt x="524919" y="86103"/>
                    </a:lnTo>
                    <a:close/>
                    <a:moveTo>
                      <a:pt x="460720" y="11522"/>
                    </a:moveTo>
                    <a:cubicBezTo>
                      <a:pt x="455547" y="8962"/>
                      <a:pt x="450714" y="5762"/>
                      <a:pt x="446338" y="1997"/>
                    </a:cubicBezTo>
                    <a:cubicBezTo>
                      <a:pt x="436690" y="20442"/>
                      <a:pt x="423290" y="36665"/>
                      <a:pt x="407000" y="49622"/>
                    </a:cubicBezTo>
                    <a:cubicBezTo>
                      <a:pt x="411286" y="53337"/>
                      <a:pt x="415001" y="56861"/>
                      <a:pt x="418239" y="60005"/>
                    </a:cubicBezTo>
                    <a:cubicBezTo>
                      <a:pt x="425764" y="52575"/>
                      <a:pt x="433765" y="43526"/>
                      <a:pt x="442337" y="33144"/>
                    </a:cubicBezTo>
                    <a:cubicBezTo>
                      <a:pt x="450910" y="22762"/>
                      <a:pt x="457006" y="15618"/>
                      <a:pt x="460720" y="11903"/>
                    </a:cubicBezTo>
                    <a:moveTo>
                      <a:pt x="463959" y="59528"/>
                    </a:moveTo>
                    <a:cubicBezTo>
                      <a:pt x="458570" y="56509"/>
                      <a:pt x="453468" y="53002"/>
                      <a:pt x="448719" y="49051"/>
                    </a:cubicBezTo>
                    <a:cubicBezTo>
                      <a:pt x="443094" y="61059"/>
                      <a:pt x="436093" y="72375"/>
                      <a:pt x="427859" y="82769"/>
                    </a:cubicBezTo>
                    <a:cubicBezTo>
                      <a:pt x="421092" y="92195"/>
                      <a:pt x="412972" y="100572"/>
                      <a:pt x="403761" y="107630"/>
                    </a:cubicBezTo>
                    <a:cubicBezTo>
                      <a:pt x="407903" y="110672"/>
                      <a:pt x="411675" y="114189"/>
                      <a:pt x="415001" y="118107"/>
                    </a:cubicBezTo>
                    <a:cubicBezTo>
                      <a:pt x="418239" y="114869"/>
                      <a:pt x="423573" y="108582"/>
                      <a:pt x="431098" y="100391"/>
                    </a:cubicBezTo>
                    <a:lnTo>
                      <a:pt x="431098" y="151730"/>
                    </a:lnTo>
                    <a:cubicBezTo>
                      <a:pt x="431098" y="162970"/>
                      <a:pt x="430812" y="175829"/>
                      <a:pt x="430240" y="190307"/>
                    </a:cubicBezTo>
                    <a:lnTo>
                      <a:pt x="446242" y="190307"/>
                    </a:lnTo>
                    <a:cubicBezTo>
                      <a:pt x="445671" y="175829"/>
                      <a:pt x="445385" y="162970"/>
                      <a:pt x="445385" y="151730"/>
                    </a:cubicBezTo>
                    <a:lnTo>
                      <a:pt x="444623" y="84389"/>
                    </a:lnTo>
                    <a:cubicBezTo>
                      <a:pt x="450163" y="75511"/>
                      <a:pt x="456542" y="67186"/>
                      <a:pt x="463673" y="59528"/>
                    </a:cubicBezTo>
                    <a:moveTo>
                      <a:pt x="495010" y="26572"/>
                    </a:moveTo>
                    <a:cubicBezTo>
                      <a:pt x="485485" y="26572"/>
                      <a:pt x="477294" y="26572"/>
                      <a:pt x="469293" y="25810"/>
                    </a:cubicBezTo>
                    <a:lnTo>
                      <a:pt x="469293" y="37145"/>
                    </a:lnTo>
                    <a:cubicBezTo>
                      <a:pt x="477865" y="37145"/>
                      <a:pt x="486438" y="36383"/>
                      <a:pt x="495010" y="36383"/>
                    </a:cubicBezTo>
                    <a:lnTo>
                      <a:pt x="510155" y="36383"/>
                    </a:lnTo>
                    <a:lnTo>
                      <a:pt x="510155" y="55433"/>
                    </a:lnTo>
                    <a:lnTo>
                      <a:pt x="489677" y="55433"/>
                    </a:lnTo>
                    <a:cubicBezTo>
                      <a:pt x="481104" y="55433"/>
                      <a:pt x="472817" y="55433"/>
                      <a:pt x="464721" y="54671"/>
                    </a:cubicBezTo>
                    <a:lnTo>
                      <a:pt x="464721" y="66672"/>
                    </a:lnTo>
                    <a:cubicBezTo>
                      <a:pt x="472817" y="66196"/>
                      <a:pt x="481104" y="65910"/>
                      <a:pt x="489677" y="65910"/>
                    </a:cubicBezTo>
                    <a:lnTo>
                      <a:pt x="510441" y="65910"/>
                    </a:lnTo>
                    <a:lnTo>
                      <a:pt x="510441" y="85913"/>
                    </a:lnTo>
                    <a:lnTo>
                      <a:pt x="492820" y="85913"/>
                    </a:lnTo>
                    <a:cubicBezTo>
                      <a:pt x="484247" y="85913"/>
                      <a:pt x="476532" y="85913"/>
                      <a:pt x="469579" y="85151"/>
                    </a:cubicBezTo>
                    <a:lnTo>
                      <a:pt x="469579" y="98009"/>
                    </a:lnTo>
                    <a:cubicBezTo>
                      <a:pt x="476532" y="97438"/>
                      <a:pt x="484247" y="97152"/>
                      <a:pt x="492820" y="97152"/>
                    </a:cubicBezTo>
                    <a:lnTo>
                      <a:pt x="510441" y="97152"/>
                    </a:lnTo>
                    <a:lnTo>
                      <a:pt x="510441" y="115631"/>
                    </a:lnTo>
                    <a:lnTo>
                      <a:pt x="488819" y="115631"/>
                    </a:lnTo>
                    <a:cubicBezTo>
                      <a:pt x="480247" y="115631"/>
                      <a:pt x="471484" y="115631"/>
                      <a:pt x="462340" y="114773"/>
                    </a:cubicBezTo>
                    <a:lnTo>
                      <a:pt x="462340" y="127632"/>
                    </a:lnTo>
                    <a:cubicBezTo>
                      <a:pt x="471865" y="127632"/>
                      <a:pt x="480247" y="126870"/>
                      <a:pt x="488819" y="126870"/>
                    </a:cubicBezTo>
                    <a:lnTo>
                      <a:pt x="510441" y="126870"/>
                    </a:lnTo>
                    <a:lnTo>
                      <a:pt x="510441" y="144491"/>
                    </a:lnTo>
                    <a:lnTo>
                      <a:pt x="482437" y="144491"/>
                    </a:lnTo>
                    <a:cubicBezTo>
                      <a:pt x="472912" y="144491"/>
                      <a:pt x="463387" y="144491"/>
                      <a:pt x="453862" y="143729"/>
                    </a:cubicBezTo>
                    <a:lnTo>
                      <a:pt x="453862" y="155731"/>
                    </a:lnTo>
                    <a:cubicBezTo>
                      <a:pt x="463387" y="155159"/>
                      <a:pt x="472912" y="154969"/>
                      <a:pt x="482437" y="154969"/>
                    </a:cubicBezTo>
                    <a:lnTo>
                      <a:pt x="510441" y="154969"/>
                    </a:lnTo>
                    <a:cubicBezTo>
                      <a:pt x="510441" y="167732"/>
                      <a:pt x="510441" y="179258"/>
                      <a:pt x="509679" y="189449"/>
                    </a:cubicBezTo>
                    <a:lnTo>
                      <a:pt x="525776" y="189449"/>
                    </a:lnTo>
                    <a:cubicBezTo>
                      <a:pt x="525205" y="179258"/>
                      <a:pt x="524919" y="167732"/>
                      <a:pt x="524919" y="154969"/>
                    </a:cubicBezTo>
                    <a:lnTo>
                      <a:pt x="558638" y="154969"/>
                    </a:lnTo>
                    <a:cubicBezTo>
                      <a:pt x="566639" y="154969"/>
                      <a:pt x="577688" y="154969"/>
                      <a:pt x="591499" y="155731"/>
                    </a:cubicBezTo>
                    <a:lnTo>
                      <a:pt x="591499" y="143825"/>
                    </a:lnTo>
                    <a:cubicBezTo>
                      <a:pt x="577592" y="144301"/>
                      <a:pt x="566353" y="144587"/>
                      <a:pt x="557876" y="144587"/>
                    </a:cubicBezTo>
                    <a:lnTo>
                      <a:pt x="524919" y="144587"/>
                    </a:lnTo>
                    <a:lnTo>
                      <a:pt x="524919" y="127061"/>
                    </a:lnTo>
                    <a:lnTo>
                      <a:pt x="552256" y="127061"/>
                    </a:lnTo>
                    <a:cubicBezTo>
                      <a:pt x="560257" y="127061"/>
                      <a:pt x="567972" y="127061"/>
                      <a:pt x="575497" y="127823"/>
                    </a:cubicBezTo>
                    <a:lnTo>
                      <a:pt x="575497" y="115250"/>
                    </a:lnTo>
                    <a:cubicBezTo>
                      <a:pt x="567496" y="115821"/>
                      <a:pt x="559685" y="116107"/>
                      <a:pt x="552256" y="116107"/>
                    </a:cubicBezTo>
                    <a:lnTo>
                      <a:pt x="524919" y="116107"/>
                    </a:lnTo>
                    <a:lnTo>
                      <a:pt x="524919" y="97343"/>
                    </a:lnTo>
                    <a:lnTo>
                      <a:pt x="572544" y="97343"/>
                    </a:lnTo>
                    <a:cubicBezTo>
                      <a:pt x="571972" y="89342"/>
                      <a:pt x="571782" y="78864"/>
                      <a:pt x="571782" y="66101"/>
                    </a:cubicBezTo>
                    <a:cubicBezTo>
                      <a:pt x="578164" y="66101"/>
                      <a:pt x="584355" y="66101"/>
                      <a:pt x="590165" y="66863"/>
                    </a:cubicBezTo>
                    <a:lnTo>
                      <a:pt x="590165" y="54861"/>
                    </a:lnTo>
                    <a:cubicBezTo>
                      <a:pt x="583784" y="55337"/>
                      <a:pt x="577592" y="55623"/>
                      <a:pt x="571782" y="55623"/>
                    </a:cubicBezTo>
                    <a:cubicBezTo>
                      <a:pt x="571782" y="44384"/>
                      <a:pt x="571782" y="34478"/>
                      <a:pt x="572544" y="25905"/>
                    </a:cubicBezTo>
                    <a:lnTo>
                      <a:pt x="524919" y="25905"/>
                    </a:lnTo>
                    <a:cubicBezTo>
                      <a:pt x="524919" y="20095"/>
                      <a:pt x="524919" y="12856"/>
                      <a:pt x="525776" y="4283"/>
                    </a:cubicBezTo>
                    <a:lnTo>
                      <a:pt x="509679" y="4283"/>
                    </a:lnTo>
                    <a:cubicBezTo>
                      <a:pt x="510251" y="12284"/>
                      <a:pt x="510441" y="19523"/>
                      <a:pt x="510441" y="25905"/>
                    </a:cubicBezTo>
                    <a:close/>
                    <a:moveTo>
                      <a:pt x="286508" y="78102"/>
                    </a:moveTo>
                    <a:cubicBezTo>
                      <a:pt x="293493" y="77531"/>
                      <a:pt x="300446" y="77245"/>
                      <a:pt x="307368" y="77245"/>
                    </a:cubicBezTo>
                    <a:lnTo>
                      <a:pt x="321846" y="77245"/>
                    </a:lnTo>
                    <a:lnTo>
                      <a:pt x="321846" y="158303"/>
                    </a:lnTo>
                    <a:lnTo>
                      <a:pt x="299367" y="158303"/>
                    </a:lnTo>
                    <a:cubicBezTo>
                      <a:pt x="292414" y="158303"/>
                      <a:pt x="283555" y="158303"/>
                      <a:pt x="272887" y="157541"/>
                    </a:cubicBezTo>
                    <a:lnTo>
                      <a:pt x="272887" y="172400"/>
                    </a:lnTo>
                    <a:cubicBezTo>
                      <a:pt x="283079" y="171828"/>
                      <a:pt x="291937" y="171542"/>
                      <a:pt x="299367" y="171542"/>
                    </a:cubicBezTo>
                    <a:lnTo>
                      <a:pt x="360517" y="171542"/>
                    </a:lnTo>
                    <a:cubicBezTo>
                      <a:pt x="370678" y="171542"/>
                      <a:pt x="379250" y="171828"/>
                      <a:pt x="386235" y="172400"/>
                    </a:cubicBezTo>
                    <a:lnTo>
                      <a:pt x="386235" y="157160"/>
                    </a:lnTo>
                    <a:cubicBezTo>
                      <a:pt x="378710" y="157731"/>
                      <a:pt x="369852" y="157922"/>
                      <a:pt x="359755" y="157922"/>
                    </a:cubicBezTo>
                    <a:lnTo>
                      <a:pt x="337848" y="157922"/>
                    </a:lnTo>
                    <a:lnTo>
                      <a:pt x="337848" y="77150"/>
                    </a:lnTo>
                    <a:lnTo>
                      <a:pt x="356327" y="77150"/>
                    </a:lnTo>
                    <a:lnTo>
                      <a:pt x="380425" y="78769"/>
                    </a:lnTo>
                    <a:lnTo>
                      <a:pt x="380425" y="62862"/>
                    </a:lnTo>
                    <a:cubicBezTo>
                      <a:pt x="371852" y="62862"/>
                      <a:pt x="365185" y="63624"/>
                      <a:pt x="360327" y="63624"/>
                    </a:cubicBezTo>
                    <a:lnTo>
                      <a:pt x="337848" y="63624"/>
                    </a:lnTo>
                    <a:lnTo>
                      <a:pt x="337848" y="32382"/>
                    </a:lnTo>
                    <a:cubicBezTo>
                      <a:pt x="337848" y="24857"/>
                      <a:pt x="337848" y="16856"/>
                      <a:pt x="338705" y="8284"/>
                    </a:cubicBezTo>
                    <a:lnTo>
                      <a:pt x="320227" y="8284"/>
                    </a:lnTo>
                    <a:cubicBezTo>
                      <a:pt x="321187" y="16283"/>
                      <a:pt x="321727" y="24327"/>
                      <a:pt x="321846" y="32382"/>
                    </a:cubicBezTo>
                    <a:lnTo>
                      <a:pt x="321846" y="63624"/>
                    </a:lnTo>
                    <a:lnTo>
                      <a:pt x="307368" y="63624"/>
                    </a:lnTo>
                    <a:cubicBezTo>
                      <a:pt x="299367" y="63624"/>
                      <a:pt x="292414" y="63624"/>
                      <a:pt x="286508" y="62862"/>
                    </a:cubicBezTo>
                    <a:close/>
                    <a:moveTo>
                      <a:pt x="267458" y="83722"/>
                    </a:moveTo>
                    <a:cubicBezTo>
                      <a:pt x="262696" y="86389"/>
                      <a:pt x="257933" y="88770"/>
                      <a:pt x="252980" y="90961"/>
                    </a:cubicBezTo>
                    <a:lnTo>
                      <a:pt x="252980" y="62386"/>
                    </a:lnTo>
                    <a:cubicBezTo>
                      <a:pt x="261076" y="62386"/>
                      <a:pt x="269363" y="62386"/>
                      <a:pt x="277936" y="63148"/>
                    </a:cubicBezTo>
                    <a:lnTo>
                      <a:pt x="277936" y="49241"/>
                    </a:lnTo>
                    <a:cubicBezTo>
                      <a:pt x="269363" y="49241"/>
                      <a:pt x="261076" y="50003"/>
                      <a:pt x="252980" y="50003"/>
                    </a:cubicBezTo>
                    <a:lnTo>
                      <a:pt x="252980" y="32382"/>
                    </a:lnTo>
                    <a:cubicBezTo>
                      <a:pt x="252980" y="22730"/>
                      <a:pt x="253266" y="14158"/>
                      <a:pt x="253837" y="6665"/>
                    </a:cubicBezTo>
                    <a:lnTo>
                      <a:pt x="236692" y="6665"/>
                    </a:lnTo>
                    <a:cubicBezTo>
                      <a:pt x="236692" y="14761"/>
                      <a:pt x="237454" y="23238"/>
                      <a:pt x="237454" y="32382"/>
                    </a:cubicBezTo>
                    <a:lnTo>
                      <a:pt x="237454" y="50003"/>
                    </a:lnTo>
                    <a:cubicBezTo>
                      <a:pt x="226786" y="50003"/>
                      <a:pt x="216309" y="50003"/>
                      <a:pt x="206212" y="49241"/>
                    </a:cubicBezTo>
                    <a:lnTo>
                      <a:pt x="206212" y="63624"/>
                    </a:lnTo>
                    <a:cubicBezTo>
                      <a:pt x="215737" y="63624"/>
                      <a:pt x="225262" y="62862"/>
                      <a:pt x="234787" y="62862"/>
                    </a:cubicBezTo>
                    <a:cubicBezTo>
                      <a:pt x="230708" y="77221"/>
                      <a:pt x="225054" y="91085"/>
                      <a:pt x="217928" y="104201"/>
                    </a:cubicBezTo>
                    <a:cubicBezTo>
                      <a:pt x="213002" y="113658"/>
                      <a:pt x="206817" y="122405"/>
                      <a:pt x="199545" y="130204"/>
                    </a:cubicBezTo>
                    <a:cubicBezTo>
                      <a:pt x="203784" y="133992"/>
                      <a:pt x="207792" y="138032"/>
                      <a:pt x="211546" y="142301"/>
                    </a:cubicBezTo>
                    <a:cubicBezTo>
                      <a:pt x="217397" y="134888"/>
                      <a:pt x="222742" y="127092"/>
                      <a:pt x="227548" y="118964"/>
                    </a:cubicBezTo>
                    <a:cubicBezTo>
                      <a:pt x="231351" y="112050"/>
                      <a:pt x="234539" y="104815"/>
                      <a:pt x="237073" y="97343"/>
                    </a:cubicBezTo>
                    <a:lnTo>
                      <a:pt x="237073" y="157541"/>
                    </a:lnTo>
                    <a:cubicBezTo>
                      <a:pt x="237073" y="167066"/>
                      <a:pt x="237073" y="176591"/>
                      <a:pt x="236311" y="187163"/>
                    </a:cubicBezTo>
                    <a:lnTo>
                      <a:pt x="253171" y="187163"/>
                    </a:lnTo>
                    <a:cubicBezTo>
                      <a:pt x="252599" y="176019"/>
                      <a:pt x="252313" y="166304"/>
                      <a:pt x="252313" y="158588"/>
                    </a:cubicBezTo>
                    <a:lnTo>
                      <a:pt x="252313" y="94961"/>
                    </a:lnTo>
                    <a:cubicBezTo>
                      <a:pt x="258500" y="104249"/>
                      <a:pt x="263523" y="114262"/>
                      <a:pt x="267268" y="124775"/>
                    </a:cubicBezTo>
                    <a:cubicBezTo>
                      <a:pt x="272175" y="122041"/>
                      <a:pt x="277267" y="119653"/>
                      <a:pt x="282508" y="117631"/>
                    </a:cubicBezTo>
                    <a:cubicBezTo>
                      <a:pt x="277745" y="106391"/>
                      <a:pt x="272983" y="95152"/>
                      <a:pt x="267268" y="83912"/>
                    </a:cubicBezTo>
                    <a:moveTo>
                      <a:pt x="46192" y="70863"/>
                    </a:moveTo>
                    <a:cubicBezTo>
                      <a:pt x="54193" y="63910"/>
                      <a:pt x="62385" y="56290"/>
                      <a:pt x="70672" y="48003"/>
                    </a:cubicBezTo>
                    <a:cubicBezTo>
                      <a:pt x="78352" y="40383"/>
                      <a:pt x="85452" y="32201"/>
                      <a:pt x="91912" y="23524"/>
                    </a:cubicBezTo>
                    <a:cubicBezTo>
                      <a:pt x="98936" y="32221"/>
                      <a:pt x="106576" y="40401"/>
                      <a:pt x="114772" y="48003"/>
                    </a:cubicBezTo>
                    <a:cubicBezTo>
                      <a:pt x="123429" y="56303"/>
                      <a:pt x="132694" y="63945"/>
                      <a:pt x="142490" y="70863"/>
                    </a:cubicBezTo>
                    <a:cubicBezTo>
                      <a:pt x="133346" y="70863"/>
                      <a:pt x="124774" y="71149"/>
                      <a:pt x="116773" y="71720"/>
                    </a:cubicBezTo>
                    <a:lnTo>
                      <a:pt x="69148" y="71720"/>
                    </a:lnTo>
                    <a:cubicBezTo>
                      <a:pt x="62194" y="71720"/>
                      <a:pt x="54670" y="71720"/>
                      <a:pt x="46669" y="70863"/>
                    </a:cubicBezTo>
                    <a:moveTo>
                      <a:pt x="49907" y="128680"/>
                    </a:moveTo>
                    <a:cubicBezTo>
                      <a:pt x="46097" y="131823"/>
                      <a:pt x="41811" y="135062"/>
                      <a:pt x="37048" y="138205"/>
                    </a:cubicBezTo>
                    <a:cubicBezTo>
                      <a:pt x="44444" y="148213"/>
                      <a:pt x="50705" y="159010"/>
                      <a:pt x="55717" y="170399"/>
                    </a:cubicBezTo>
                    <a:lnTo>
                      <a:pt x="46192" y="170399"/>
                    </a:lnTo>
                    <a:cubicBezTo>
                      <a:pt x="35524" y="170399"/>
                      <a:pt x="24571" y="170114"/>
                      <a:pt x="13331" y="169542"/>
                    </a:cubicBezTo>
                    <a:lnTo>
                      <a:pt x="13331" y="184782"/>
                    </a:lnTo>
                    <a:cubicBezTo>
                      <a:pt x="23999" y="184782"/>
                      <a:pt x="34953" y="184020"/>
                      <a:pt x="46192" y="184020"/>
                    </a:cubicBezTo>
                    <a:lnTo>
                      <a:pt x="141442" y="184020"/>
                    </a:lnTo>
                    <a:cubicBezTo>
                      <a:pt x="150967" y="184020"/>
                      <a:pt x="163636" y="184020"/>
                      <a:pt x="179542" y="184782"/>
                    </a:cubicBezTo>
                    <a:lnTo>
                      <a:pt x="179542" y="169542"/>
                    </a:lnTo>
                    <a:cubicBezTo>
                      <a:pt x="164017" y="170114"/>
                      <a:pt x="147919" y="170399"/>
                      <a:pt x="131346" y="170399"/>
                    </a:cubicBezTo>
                    <a:cubicBezTo>
                      <a:pt x="142109" y="152683"/>
                      <a:pt x="149253" y="141824"/>
                      <a:pt x="153063" y="136681"/>
                    </a:cubicBezTo>
                    <a:cubicBezTo>
                      <a:pt x="146947" y="133913"/>
                      <a:pt x="141028" y="130731"/>
                      <a:pt x="135346" y="127156"/>
                    </a:cubicBezTo>
                    <a:cubicBezTo>
                      <a:pt x="130843" y="142506"/>
                      <a:pt x="124103" y="157109"/>
                      <a:pt x="115344" y="170495"/>
                    </a:cubicBezTo>
                    <a:lnTo>
                      <a:pt x="100104" y="170495"/>
                    </a:lnTo>
                    <a:lnTo>
                      <a:pt x="100104" y="123822"/>
                    </a:lnTo>
                    <a:lnTo>
                      <a:pt x="128107" y="123822"/>
                    </a:lnTo>
                    <a:cubicBezTo>
                      <a:pt x="137632" y="123822"/>
                      <a:pt x="148967" y="123822"/>
                      <a:pt x="161826" y="124584"/>
                    </a:cubicBezTo>
                    <a:lnTo>
                      <a:pt x="161826" y="109344"/>
                    </a:lnTo>
                    <a:cubicBezTo>
                      <a:pt x="148491" y="109916"/>
                      <a:pt x="137251" y="110201"/>
                      <a:pt x="128107" y="110201"/>
                    </a:cubicBezTo>
                    <a:lnTo>
                      <a:pt x="100294" y="110201"/>
                    </a:lnTo>
                    <a:lnTo>
                      <a:pt x="100294" y="85341"/>
                    </a:lnTo>
                    <a:lnTo>
                      <a:pt x="119344" y="85341"/>
                    </a:lnTo>
                    <a:cubicBezTo>
                      <a:pt x="125726" y="85341"/>
                      <a:pt x="134299" y="85341"/>
                      <a:pt x="144967" y="86103"/>
                    </a:cubicBezTo>
                    <a:lnTo>
                      <a:pt x="144967" y="72482"/>
                    </a:lnTo>
                    <a:cubicBezTo>
                      <a:pt x="155660" y="78004"/>
                      <a:pt x="166738" y="82747"/>
                      <a:pt x="178114" y="86675"/>
                    </a:cubicBezTo>
                    <a:cubicBezTo>
                      <a:pt x="180615" y="81003"/>
                      <a:pt x="184134" y="75838"/>
                      <a:pt x="188496" y="71435"/>
                    </a:cubicBezTo>
                    <a:cubicBezTo>
                      <a:pt x="175767" y="67657"/>
                      <a:pt x="163424" y="62682"/>
                      <a:pt x="151634" y="56576"/>
                    </a:cubicBezTo>
                    <a:cubicBezTo>
                      <a:pt x="140541" y="50899"/>
                      <a:pt x="130285" y="43719"/>
                      <a:pt x="121154" y="35240"/>
                    </a:cubicBezTo>
                    <a:cubicBezTo>
                      <a:pt x="112582" y="27239"/>
                      <a:pt x="105343" y="20000"/>
                      <a:pt x="99437" y="13618"/>
                    </a:cubicBezTo>
                    <a:lnTo>
                      <a:pt x="104295" y="8855"/>
                    </a:lnTo>
                    <a:cubicBezTo>
                      <a:pt x="98444" y="6366"/>
                      <a:pt x="92805" y="3404"/>
                      <a:pt x="87436" y="-3"/>
                    </a:cubicBezTo>
                    <a:cubicBezTo>
                      <a:pt x="80728" y="12667"/>
                      <a:pt x="72369" y="24390"/>
                      <a:pt x="62575" y="34859"/>
                    </a:cubicBezTo>
                    <a:cubicBezTo>
                      <a:pt x="53151" y="45277"/>
                      <a:pt x="42646" y="54664"/>
                      <a:pt x="31238" y="62862"/>
                    </a:cubicBezTo>
                    <a:cubicBezTo>
                      <a:pt x="21602" y="69817"/>
                      <a:pt x="11099" y="75485"/>
                      <a:pt x="-4" y="79721"/>
                    </a:cubicBezTo>
                    <a:cubicBezTo>
                      <a:pt x="4552" y="83741"/>
                      <a:pt x="8584" y="88317"/>
                      <a:pt x="11998" y="93342"/>
                    </a:cubicBezTo>
                    <a:cubicBezTo>
                      <a:pt x="22868" y="87328"/>
                      <a:pt x="33335" y="80615"/>
                      <a:pt x="43335" y="73244"/>
                    </a:cubicBezTo>
                    <a:lnTo>
                      <a:pt x="43335" y="86103"/>
                    </a:lnTo>
                    <a:cubicBezTo>
                      <a:pt x="53431" y="86103"/>
                      <a:pt x="67338" y="85341"/>
                      <a:pt x="85054" y="85341"/>
                    </a:cubicBezTo>
                    <a:lnTo>
                      <a:pt x="85054" y="110201"/>
                    </a:lnTo>
                    <a:lnTo>
                      <a:pt x="56956" y="110201"/>
                    </a:lnTo>
                    <a:cubicBezTo>
                      <a:pt x="50002" y="110201"/>
                      <a:pt x="39811" y="110201"/>
                      <a:pt x="26476" y="109344"/>
                    </a:cubicBezTo>
                    <a:lnTo>
                      <a:pt x="26476" y="124775"/>
                    </a:lnTo>
                    <a:cubicBezTo>
                      <a:pt x="39811" y="124775"/>
                      <a:pt x="50288" y="124013"/>
                      <a:pt x="57718" y="124013"/>
                    </a:cubicBezTo>
                    <a:lnTo>
                      <a:pt x="85054" y="124013"/>
                    </a:lnTo>
                    <a:lnTo>
                      <a:pt x="85054" y="170590"/>
                    </a:lnTo>
                    <a:lnTo>
                      <a:pt x="60194" y="170590"/>
                    </a:lnTo>
                    <a:cubicBezTo>
                      <a:pt x="63471" y="167125"/>
                      <a:pt x="67224" y="164142"/>
                      <a:pt x="71338" y="161732"/>
                    </a:cubicBezTo>
                    <a:cubicBezTo>
                      <a:pt x="64957" y="151540"/>
                      <a:pt x="57432" y="140586"/>
                      <a:pt x="48955" y="128870"/>
                    </a:cubicBezTo>
                  </a:path>
                </a:pathLst>
              </a:custGeom>
              <a:grpFill/>
              <a:ln w="2540"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124507876"/>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slide_Headline and image_dark ">
    <p:bg>
      <p:bgPr>
        <a:solidFill>
          <a:schemeClr val="accent3"/>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29E6C39-1EE6-43E6-94C2-AC11C072B25B}"/>
              </a:ext>
            </a:extLst>
          </p:cNvPr>
          <p:cNvSpPr/>
          <p:nvPr userDrawn="1"/>
        </p:nvSpPr>
        <p:spPr>
          <a:xfrm>
            <a:off x="4114800" y="0"/>
            <a:ext cx="8077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194B4C58-C0CD-3E42-91F9-92CA39D8BB4C}"/>
              </a:ext>
            </a:extLst>
          </p:cNvPr>
          <p:cNvSpPr>
            <a:spLocks noGrp="1"/>
          </p:cNvSpPr>
          <p:nvPr>
            <p:ph type="body" idx="37" hasCustomPrompt="1"/>
          </p:nvPr>
        </p:nvSpPr>
        <p:spPr>
          <a:xfrm>
            <a:off x="342000" y="302400"/>
            <a:ext cx="3403074" cy="239587"/>
          </a:xfrm>
          <a:prstGeom prst="rect">
            <a:avLst/>
          </a:prstGeom>
        </p:spPr>
        <p:txBody>
          <a:bodyPr anchor="t" anchorCtr="0">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9" name="Title 1">
            <a:extLst>
              <a:ext uri="{FF2B5EF4-FFF2-40B4-BE49-F238E27FC236}">
                <a16:creationId xmlns:a16="http://schemas.microsoft.com/office/drawing/2014/main" id="{C36D644E-FDD1-4F5E-BA6F-C926EF495E11}"/>
              </a:ext>
            </a:extLst>
          </p:cNvPr>
          <p:cNvSpPr>
            <a:spLocks noGrp="1"/>
          </p:cNvSpPr>
          <p:nvPr>
            <p:ph type="title" hasCustomPrompt="1"/>
          </p:nvPr>
        </p:nvSpPr>
        <p:spPr>
          <a:xfrm>
            <a:off x="342000" y="2266951"/>
            <a:ext cx="3403075" cy="2324095"/>
          </a:xfrm>
          <a:prstGeom prst="rect">
            <a:avLst/>
          </a:prstGeom>
        </p:spPr>
        <p:txBody>
          <a:bodyPr anchor="ctr" anchorCtr="0">
            <a:noAutofit/>
          </a:bodyPr>
          <a:lstStyle>
            <a:lvl1pPr>
              <a:lnSpc>
                <a:spcPct val="150000"/>
              </a:lnSpc>
              <a:defRPr sz="3000" baseline="0">
                <a:solidFill>
                  <a:schemeClr val="bg1"/>
                </a:solidFill>
                <a:latin typeface="+mj-lt"/>
              </a:defRPr>
            </a:lvl1pPr>
          </a:lstStyle>
          <a:p>
            <a:r>
              <a:rPr lang="en-GB" dirty="0"/>
              <a:t>Headline</a:t>
            </a:r>
            <a:endParaRPr lang="en-US" dirty="0"/>
          </a:p>
        </p:txBody>
      </p:sp>
      <p:cxnSp>
        <p:nvCxnSpPr>
          <p:cNvPr id="20" name="Straight Connector 19">
            <a:extLst>
              <a:ext uri="{FF2B5EF4-FFF2-40B4-BE49-F238E27FC236}">
                <a16:creationId xmlns:a16="http://schemas.microsoft.com/office/drawing/2014/main" id="{FAF07692-3EBB-4A17-B421-3B0B10F2EF51}"/>
              </a:ext>
            </a:extLst>
          </p:cNvPr>
          <p:cNvCxnSpPr>
            <a:cxnSpLocks/>
          </p:cNvCxnSpPr>
          <p:nvPr userDrawn="1"/>
        </p:nvCxnSpPr>
        <p:spPr>
          <a:xfrm>
            <a:off x="342000" y="2119483"/>
            <a:ext cx="340307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70D087C-35E2-43A4-8F05-A73E8A836832}"/>
              </a:ext>
            </a:extLst>
          </p:cNvPr>
          <p:cNvCxnSpPr>
            <a:cxnSpLocks/>
          </p:cNvCxnSpPr>
          <p:nvPr userDrawn="1"/>
        </p:nvCxnSpPr>
        <p:spPr>
          <a:xfrm>
            <a:off x="342000" y="4738517"/>
            <a:ext cx="34030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18E89CD-5401-4C24-AACC-8BA75F3D65CC}"/>
              </a:ext>
            </a:extLst>
          </p:cNvPr>
          <p:cNvGrpSpPr/>
          <p:nvPr userDrawn="1"/>
        </p:nvGrpSpPr>
        <p:grpSpPr>
          <a:xfrm>
            <a:off x="11454056" y="6354160"/>
            <a:ext cx="369644" cy="226799"/>
            <a:chOff x="10171675" y="6328233"/>
            <a:chExt cx="731163" cy="454938"/>
          </a:xfrm>
          <a:solidFill>
            <a:schemeClr val="bg1"/>
          </a:solidFill>
        </p:grpSpPr>
        <p:sp>
          <p:nvSpPr>
            <p:cNvPr id="25" name="Freeform: Shape 24">
              <a:extLst>
                <a:ext uri="{FF2B5EF4-FFF2-40B4-BE49-F238E27FC236}">
                  <a16:creationId xmlns:a16="http://schemas.microsoft.com/office/drawing/2014/main" id="{D59B339E-DEC4-4E68-9114-61D9357F36D4}"/>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6" name="Freeform: Shape 25">
              <a:extLst>
                <a:ext uri="{FF2B5EF4-FFF2-40B4-BE49-F238E27FC236}">
                  <a16:creationId xmlns:a16="http://schemas.microsoft.com/office/drawing/2014/main" id="{AEBEA1CE-6925-4DAD-84DA-AB9EE775F792}"/>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7" name="Group 26">
              <a:extLst>
                <a:ext uri="{FF2B5EF4-FFF2-40B4-BE49-F238E27FC236}">
                  <a16:creationId xmlns:a16="http://schemas.microsoft.com/office/drawing/2014/main" id="{9C69C995-F2D4-4816-939E-4CB39AF3458A}"/>
                </a:ext>
              </a:extLst>
            </p:cNvPr>
            <p:cNvGrpSpPr/>
            <p:nvPr userDrawn="1"/>
          </p:nvGrpSpPr>
          <p:grpSpPr>
            <a:xfrm>
              <a:off x="10499754" y="6374995"/>
              <a:ext cx="74948" cy="362489"/>
              <a:chOff x="11458342" y="5807359"/>
              <a:chExt cx="74948" cy="362489"/>
            </a:xfrm>
            <a:grpFill/>
          </p:grpSpPr>
          <p:sp>
            <p:nvSpPr>
              <p:cNvPr id="28" name="Freeform: Shape 27">
                <a:extLst>
                  <a:ext uri="{FF2B5EF4-FFF2-40B4-BE49-F238E27FC236}">
                    <a16:creationId xmlns:a16="http://schemas.microsoft.com/office/drawing/2014/main" id="{ABB5C0CB-EB1D-46AA-A78C-D5F9C4145E14}"/>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0CEA2763-AADD-4EB9-980D-3355CC44C39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E8401D28-3E19-4CB5-B801-7F28D38C525C}"/>
              </a:ext>
            </a:extLst>
          </p:cNvPr>
          <p:cNvSpPr>
            <a:spLocks noGrp="1"/>
          </p:cNvSpPr>
          <p:nvPr>
            <p:ph type="sldNum" sz="quarter" idx="38"/>
          </p:nvPr>
        </p:nvSpPr>
        <p:spPr/>
        <p:txBody>
          <a:bodyPr/>
          <a:lstStyle>
            <a:lvl1pPr>
              <a:defRPr>
                <a:solidFill>
                  <a:schemeClr val="bg1"/>
                </a:solidFill>
              </a:defRPr>
            </a:lvl1p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38707818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opic slide_Plain big text_doub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479B1D-0230-6F41-B50E-4871338A78FB}"/>
              </a:ext>
            </a:extLst>
          </p:cNvPr>
          <p:cNvSpPr/>
          <p:nvPr userDrawn="1"/>
        </p:nvSpPr>
        <p:spPr>
          <a:xfrm>
            <a:off x="0" y="1515983"/>
            <a:ext cx="12192000" cy="53420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63E8515B-5D1A-BE49-84BF-36DF6D103B00}"/>
              </a:ext>
            </a:extLst>
          </p:cNvPr>
          <p:cNvCxnSpPr>
            <a:cxnSpLocks/>
          </p:cNvCxnSpPr>
          <p:nvPr userDrawn="1"/>
        </p:nvCxnSpPr>
        <p:spPr>
          <a:xfrm>
            <a:off x="342000" y="2179000"/>
            <a:ext cx="52994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33D181F-3C70-754C-8028-974597BB8D06}"/>
              </a:ext>
            </a:extLst>
          </p:cNvPr>
          <p:cNvCxnSpPr>
            <a:cxnSpLocks/>
          </p:cNvCxnSpPr>
          <p:nvPr userDrawn="1"/>
        </p:nvCxnSpPr>
        <p:spPr>
          <a:xfrm>
            <a:off x="333636" y="5493700"/>
            <a:ext cx="52994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96019E0-C0E4-194E-86A6-1F5AA1A3E592}"/>
              </a:ext>
            </a:extLst>
          </p:cNvPr>
          <p:cNvCxnSpPr>
            <a:cxnSpLocks/>
          </p:cNvCxnSpPr>
          <p:nvPr userDrawn="1"/>
        </p:nvCxnSpPr>
        <p:spPr>
          <a:xfrm>
            <a:off x="342000" y="2179000"/>
            <a:ext cx="52994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4056ABE-BA08-924A-AF2D-AFEEA27B73D6}"/>
              </a:ext>
            </a:extLst>
          </p:cNvPr>
          <p:cNvCxnSpPr>
            <a:cxnSpLocks/>
          </p:cNvCxnSpPr>
          <p:nvPr userDrawn="1"/>
        </p:nvCxnSpPr>
        <p:spPr>
          <a:xfrm>
            <a:off x="6516917" y="5493700"/>
            <a:ext cx="52994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9">
            <a:extLst>
              <a:ext uri="{FF2B5EF4-FFF2-40B4-BE49-F238E27FC236}">
                <a16:creationId xmlns:a16="http://schemas.microsoft.com/office/drawing/2014/main" id="{CB158571-6D27-7B4D-85E7-C63EB4EE03D4}"/>
              </a:ext>
            </a:extLst>
          </p:cNvPr>
          <p:cNvSpPr>
            <a:spLocks noGrp="1"/>
          </p:cNvSpPr>
          <p:nvPr>
            <p:ph type="body" sz="quarter" idx="29" hasCustomPrompt="1"/>
          </p:nvPr>
        </p:nvSpPr>
        <p:spPr>
          <a:xfrm>
            <a:off x="342000" y="2188483"/>
            <a:ext cx="5324521" cy="330519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500" cap="none" spc="0" baseline="0"/>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Big text</a:t>
            </a:r>
          </a:p>
        </p:txBody>
      </p:sp>
      <p:cxnSp>
        <p:nvCxnSpPr>
          <p:cNvPr id="20" name="Straight Connector 19">
            <a:extLst>
              <a:ext uri="{FF2B5EF4-FFF2-40B4-BE49-F238E27FC236}">
                <a16:creationId xmlns:a16="http://schemas.microsoft.com/office/drawing/2014/main" id="{AB15E262-DDDD-564B-B44F-DD04C0F47CEA}"/>
              </a:ext>
            </a:extLst>
          </p:cNvPr>
          <p:cNvCxnSpPr>
            <a:cxnSpLocks/>
          </p:cNvCxnSpPr>
          <p:nvPr userDrawn="1"/>
        </p:nvCxnSpPr>
        <p:spPr>
          <a:xfrm>
            <a:off x="342000" y="2179000"/>
            <a:ext cx="52994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59">
            <a:extLst>
              <a:ext uri="{FF2B5EF4-FFF2-40B4-BE49-F238E27FC236}">
                <a16:creationId xmlns:a16="http://schemas.microsoft.com/office/drawing/2014/main" id="{BD77F91A-EB5C-384E-9CB7-E5EE6DEB6466}"/>
              </a:ext>
            </a:extLst>
          </p:cNvPr>
          <p:cNvSpPr>
            <a:spLocks noGrp="1"/>
          </p:cNvSpPr>
          <p:nvPr>
            <p:ph type="body" sz="quarter" idx="30" hasCustomPrompt="1"/>
          </p:nvPr>
        </p:nvSpPr>
        <p:spPr>
          <a:xfrm>
            <a:off x="6516917" y="2188483"/>
            <a:ext cx="5312045" cy="330519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500" cap="none" spc="0" baseline="0"/>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Big text</a:t>
            </a:r>
          </a:p>
        </p:txBody>
      </p:sp>
      <p:cxnSp>
        <p:nvCxnSpPr>
          <p:cNvPr id="23" name="Straight Connector 22">
            <a:extLst>
              <a:ext uri="{FF2B5EF4-FFF2-40B4-BE49-F238E27FC236}">
                <a16:creationId xmlns:a16="http://schemas.microsoft.com/office/drawing/2014/main" id="{7C786F53-C01D-4090-B981-3432A9C84FA2}"/>
              </a:ext>
            </a:extLst>
          </p:cNvPr>
          <p:cNvCxnSpPr>
            <a:cxnSpLocks/>
          </p:cNvCxnSpPr>
          <p:nvPr userDrawn="1"/>
        </p:nvCxnSpPr>
        <p:spPr>
          <a:xfrm>
            <a:off x="342000" y="1270800"/>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2">
            <a:extLst>
              <a:ext uri="{FF2B5EF4-FFF2-40B4-BE49-F238E27FC236}">
                <a16:creationId xmlns:a16="http://schemas.microsoft.com/office/drawing/2014/main" id="{34A67B65-B45D-49E7-BC5F-B93E5C2DBD4F}"/>
              </a:ext>
            </a:extLst>
          </p:cNvPr>
          <p:cNvSpPr>
            <a:spLocks noGrp="1"/>
          </p:cNvSpPr>
          <p:nvPr>
            <p:ph type="body" idx="39" hasCustomPrompt="1"/>
          </p:nvPr>
        </p:nvSpPr>
        <p:spPr>
          <a:xfrm>
            <a:off x="341999" y="302400"/>
            <a:ext cx="11520000"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grpSp>
        <p:nvGrpSpPr>
          <p:cNvPr id="55" name="Group 54">
            <a:extLst>
              <a:ext uri="{FF2B5EF4-FFF2-40B4-BE49-F238E27FC236}">
                <a16:creationId xmlns:a16="http://schemas.microsoft.com/office/drawing/2014/main" id="{97044508-BA53-4F67-89F7-B1CEF6FA06F6}"/>
              </a:ext>
            </a:extLst>
          </p:cNvPr>
          <p:cNvGrpSpPr/>
          <p:nvPr userDrawn="1"/>
        </p:nvGrpSpPr>
        <p:grpSpPr>
          <a:xfrm>
            <a:off x="11454056" y="6354160"/>
            <a:ext cx="369644" cy="226799"/>
            <a:chOff x="10171675" y="6328233"/>
            <a:chExt cx="731163" cy="454938"/>
          </a:xfrm>
        </p:grpSpPr>
        <p:sp>
          <p:nvSpPr>
            <p:cNvPr id="56" name="Freeform: Shape 55">
              <a:extLst>
                <a:ext uri="{FF2B5EF4-FFF2-40B4-BE49-F238E27FC236}">
                  <a16:creationId xmlns:a16="http://schemas.microsoft.com/office/drawing/2014/main" id="{8DD669D4-7A63-4FFB-BAAD-DBAE5D18634C}"/>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7" name="Freeform: Shape 56">
              <a:extLst>
                <a:ext uri="{FF2B5EF4-FFF2-40B4-BE49-F238E27FC236}">
                  <a16:creationId xmlns:a16="http://schemas.microsoft.com/office/drawing/2014/main" id="{80097DC7-57C5-4C44-9DD1-F7FC2929486E}"/>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58" name="Group 57">
              <a:extLst>
                <a:ext uri="{FF2B5EF4-FFF2-40B4-BE49-F238E27FC236}">
                  <a16:creationId xmlns:a16="http://schemas.microsoft.com/office/drawing/2014/main" id="{5275CFAC-7A66-4104-AE48-91105CE627F4}"/>
                </a:ext>
              </a:extLst>
            </p:cNvPr>
            <p:cNvGrpSpPr/>
            <p:nvPr userDrawn="1"/>
          </p:nvGrpSpPr>
          <p:grpSpPr>
            <a:xfrm>
              <a:off x="10499754" y="6374995"/>
              <a:ext cx="74948" cy="362489"/>
              <a:chOff x="11458342" y="5807359"/>
              <a:chExt cx="74948" cy="362489"/>
            </a:xfrm>
          </p:grpSpPr>
          <p:sp>
            <p:nvSpPr>
              <p:cNvPr id="59" name="Freeform: Shape 58">
                <a:extLst>
                  <a:ext uri="{FF2B5EF4-FFF2-40B4-BE49-F238E27FC236}">
                    <a16:creationId xmlns:a16="http://schemas.microsoft.com/office/drawing/2014/main" id="{F518AB61-88E8-4FB4-A0D1-5EF1C8ECE7A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60" name="Freeform: Shape 59">
                <a:extLst>
                  <a:ext uri="{FF2B5EF4-FFF2-40B4-BE49-F238E27FC236}">
                    <a16:creationId xmlns:a16="http://schemas.microsoft.com/office/drawing/2014/main" id="{3A840021-E9E2-4EEA-8916-CC550AADDDBE}"/>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76489DB3-0632-4B20-9629-B5ABBA429874}"/>
              </a:ext>
            </a:extLst>
          </p:cNvPr>
          <p:cNvSpPr>
            <a:spLocks noGrp="1"/>
          </p:cNvSpPr>
          <p:nvPr>
            <p:ph type="sldNum" sz="quarter" idx="40"/>
          </p:nvPr>
        </p:nvSpPr>
        <p:spPr/>
        <p:txBody>
          <a:bodyPr/>
          <a:lstStyle/>
          <a:p>
            <a:fld id="{4A2DC1BA-163F-3043-A1E4-C549CF365773}" type="slidenum">
              <a:rPr lang="en-US" smtClean="0"/>
              <a:pPr/>
              <a:t>‹#›</a:t>
            </a:fld>
            <a:endParaRPr lang="en-US" dirty="0"/>
          </a:p>
        </p:txBody>
      </p:sp>
      <p:cxnSp>
        <p:nvCxnSpPr>
          <p:cNvPr id="25" name="Straight Connector 24">
            <a:extLst>
              <a:ext uri="{FF2B5EF4-FFF2-40B4-BE49-F238E27FC236}">
                <a16:creationId xmlns:a16="http://schemas.microsoft.com/office/drawing/2014/main" id="{47B89DDF-E169-4727-933D-529F8F3A41E2}"/>
              </a:ext>
            </a:extLst>
          </p:cNvPr>
          <p:cNvCxnSpPr>
            <a:cxnSpLocks/>
          </p:cNvCxnSpPr>
          <p:nvPr userDrawn="1"/>
        </p:nvCxnSpPr>
        <p:spPr>
          <a:xfrm>
            <a:off x="6516917" y="2179000"/>
            <a:ext cx="52994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itle 2">
            <a:extLst>
              <a:ext uri="{FF2B5EF4-FFF2-40B4-BE49-F238E27FC236}">
                <a16:creationId xmlns:a16="http://schemas.microsoft.com/office/drawing/2014/main" id="{DEF12F53-67AE-4723-9BEB-3E7FF1C26C8C}"/>
              </a:ext>
            </a:extLst>
          </p:cNvPr>
          <p:cNvSpPr>
            <a:spLocks noGrp="1"/>
          </p:cNvSpPr>
          <p:nvPr>
            <p:ph type="title" hasCustomPrompt="1"/>
          </p:nvPr>
        </p:nvSpPr>
        <p:spPr>
          <a:xfrm>
            <a:off x="341999" y="651600"/>
            <a:ext cx="11520000" cy="638175"/>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3807334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opic slide_Big text_double_invers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479B1D-0230-6F41-B50E-4871338A78FB}"/>
              </a:ext>
            </a:extLst>
          </p:cNvPr>
          <p:cNvSpPr/>
          <p:nvPr userDrawn="1"/>
        </p:nvSpPr>
        <p:spPr>
          <a:xfrm>
            <a:off x="0" y="0"/>
            <a:ext cx="6096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63E8515B-5D1A-BE49-84BF-36DF6D103B00}"/>
              </a:ext>
            </a:extLst>
          </p:cNvPr>
          <p:cNvCxnSpPr>
            <a:cxnSpLocks/>
          </p:cNvCxnSpPr>
          <p:nvPr userDrawn="1"/>
        </p:nvCxnSpPr>
        <p:spPr>
          <a:xfrm>
            <a:off x="342000" y="2179000"/>
            <a:ext cx="52994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33D181F-3C70-754C-8028-974597BB8D06}"/>
              </a:ext>
            </a:extLst>
          </p:cNvPr>
          <p:cNvCxnSpPr>
            <a:cxnSpLocks/>
          </p:cNvCxnSpPr>
          <p:nvPr userDrawn="1"/>
        </p:nvCxnSpPr>
        <p:spPr>
          <a:xfrm>
            <a:off x="342000" y="5493700"/>
            <a:ext cx="52994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96019E0-C0E4-194E-86A6-1F5AA1A3E592}"/>
              </a:ext>
            </a:extLst>
          </p:cNvPr>
          <p:cNvCxnSpPr>
            <a:cxnSpLocks/>
          </p:cNvCxnSpPr>
          <p:nvPr userDrawn="1"/>
        </p:nvCxnSpPr>
        <p:spPr>
          <a:xfrm>
            <a:off x="6529742" y="2179000"/>
            <a:ext cx="52994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4056ABE-BA08-924A-AF2D-AFEEA27B73D6}"/>
              </a:ext>
            </a:extLst>
          </p:cNvPr>
          <p:cNvCxnSpPr>
            <a:cxnSpLocks/>
          </p:cNvCxnSpPr>
          <p:nvPr userDrawn="1"/>
        </p:nvCxnSpPr>
        <p:spPr>
          <a:xfrm>
            <a:off x="6529742" y="5493700"/>
            <a:ext cx="52994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9">
            <a:extLst>
              <a:ext uri="{FF2B5EF4-FFF2-40B4-BE49-F238E27FC236}">
                <a16:creationId xmlns:a16="http://schemas.microsoft.com/office/drawing/2014/main" id="{CB158571-6D27-7B4D-85E7-C63EB4EE03D4}"/>
              </a:ext>
            </a:extLst>
          </p:cNvPr>
          <p:cNvSpPr>
            <a:spLocks noGrp="1"/>
          </p:cNvSpPr>
          <p:nvPr>
            <p:ph type="body" sz="quarter" idx="29" hasCustomPrompt="1"/>
          </p:nvPr>
        </p:nvSpPr>
        <p:spPr>
          <a:xfrm>
            <a:off x="342000" y="2188483"/>
            <a:ext cx="5312045" cy="330519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500" cap="none" spc="0" baseline="0"/>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Big text</a:t>
            </a:r>
          </a:p>
        </p:txBody>
      </p:sp>
      <p:cxnSp>
        <p:nvCxnSpPr>
          <p:cNvPr id="20" name="Straight Connector 19">
            <a:extLst>
              <a:ext uri="{FF2B5EF4-FFF2-40B4-BE49-F238E27FC236}">
                <a16:creationId xmlns:a16="http://schemas.microsoft.com/office/drawing/2014/main" id="{AB15E262-DDDD-564B-B44F-DD04C0F47CEA}"/>
              </a:ext>
            </a:extLst>
          </p:cNvPr>
          <p:cNvCxnSpPr>
            <a:cxnSpLocks/>
          </p:cNvCxnSpPr>
          <p:nvPr userDrawn="1"/>
        </p:nvCxnSpPr>
        <p:spPr>
          <a:xfrm>
            <a:off x="342000" y="2179000"/>
            <a:ext cx="52994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59">
            <a:extLst>
              <a:ext uri="{FF2B5EF4-FFF2-40B4-BE49-F238E27FC236}">
                <a16:creationId xmlns:a16="http://schemas.microsoft.com/office/drawing/2014/main" id="{BD77F91A-EB5C-384E-9CB7-E5EE6DEB6466}"/>
              </a:ext>
            </a:extLst>
          </p:cNvPr>
          <p:cNvSpPr>
            <a:spLocks noGrp="1"/>
          </p:cNvSpPr>
          <p:nvPr>
            <p:ph type="body" sz="quarter" idx="30" hasCustomPrompt="1"/>
          </p:nvPr>
        </p:nvSpPr>
        <p:spPr>
          <a:xfrm>
            <a:off x="6517933" y="2188484"/>
            <a:ext cx="5312045" cy="3305198"/>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500" cap="none" spc="0" baseline="0">
                <a:solidFill>
                  <a:schemeClr val="tx1"/>
                </a:solidFill>
              </a:defRPr>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Big text</a:t>
            </a:r>
          </a:p>
        </p:txBody>
      </p:sp>
      <p:sp>
        <p:nvSpPr>
          <p:cNvPr id="17" name="Text Placeholder 4">
            <a:extLst>
              <a:ext uri="{FF2B5EF4-FFF2-40B4-BE49-F238E27FC236}">
                <a16:creationId xmlns:a16="http://schemas.microsoft.com/office/drawing/2014/main" id="{B8D11D6D-A27A-E441-B2A7-2D2C1A26312B}"/>
              </a:ext>
            </a:extLst>
          </p:cNvPr>
          <p:cNvSpPr>
            <a:spLocks noGrp="1"/>
          </p:cNvSpPr>
          <p:nvPr>
            <p:ph type="body" sz="quarter" idx="38" hasCustomPrompt="1"/>
          </p:nvPr>
        </p:nvSpPr>
        <p:spPr>
          <a:xfrm>
            <a:off x="342000" y="651600"/>
            <a:ext cx="5324151" cy="637200"/>
          </a:xfrm>
        </p:spPr>
        <p:txBody>
          <a:bodyPr vert="horz" lIns="0" tIns="0" rIns="0" bIns="0" rtlCol="0" anchor="t" anchorCtr="0">
            <a:noAutofit/>
          </a:bodyPr>
          <a:lstStyle>
            <a:lvl1pPr>
              <a:defRPr lang="en-US" sz="4000" kern="1200" cap="all" spc="500" baseline="0" dirty="0">
                <a:solidFill>
                  <a:schemeClr val="tx1"/>
                </a:solidFill>
                <a:latin typeface="+mj-lt"/>
                <a:ea typeface="+mn-ea"/>
                <a:cs typeface="+mn-cs"/>
              </a:defRPr>
            </a:lvl1pPr>
          </a:lstStyle>
          <a:p>
            <a:pPr lvl="0">
              <a:lnSpc>
                <a:spcPct val="90000"/>
              </a:lnSpc>
              <a:spcBef>
                <a:spcPct val="0"/>
              </a:spcBef>
              <a:spcAft>
                <a:spcPts val="0"/>
              </a:spcAft>
            </a:pPr>
            <a:r>
              <a:rPr lang="en-GB" dirty="0"/>
              <a:t>Headline</a:t>
            </a:r>
            <a:endParaRPr lang="en-US" dirty="0"/>
          </a:p>
        </p:txBody>
      </p:sp>
      <p:cxnSp>
        <p:nvCxnSpPr>
          <p:cNvPr id="18" name="Straight Connector 17">
            <a:extLst>
              <a:ext uri="{FF2B5EF4-FFF2-40B4-BE49-F238E27FC236}">
                <a16:creationId xmlns:a16="http://schemas.microsoft.com/office/drawing/2014/main" id="{F73CF0BB-E7D8-E14D-B2CC-FABFB175D728}"/>
              </a:ext>
            </a:extLst>
          </p:cNvPr>
          <p:cNvCxnSpPr>
            <a:cxnSpLocks/>
          </p:cNvCxnSpPr>
          <p:nvPr userDrawn="1"/>
        </p:nvCxnSpPr>
        <p:spPr>
          <a:xfrm>
            <a:off x="342000" y="1274400"/>
            <a:ext cx="532043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4">
            <a:extLst>
              <a:ext uri="{FF2B5EF4-FFF2-40B4-BE49-F238E27FC236}">
                <a16:creationId xmlns:a16="http://schemas.microsoft.com/office/drawing/2014/main" id="{72427F04-75C2-9041-B052-D9CBA37063CA}"/>
              </a:ext>
            </a:extLst>
          </p:cNvPr>
          <p:cNvSpPr>
            <a:spLocks noGrp="1"/>
          </p:cNvSpPr>
          <p:nvPr>
            <p:ph type="body" sz="quarter" idx="40" hasCustomPrompt="1"/>
          </p:nvPr>
        </p:nvSpPr>
        <p:spPr>
          <a:xfrm>
            <a:off x="6520248" y="655200"/>
            <a:ext cx="5324151" cy="637200"/>
          </a:xfrm>
        </p:spPr>
        <p:txBody>
          <a:bodyPr vert="horz" lIns="0" tIns="0" rIns="0" bIns="0" rtlCol="0" anchor="t" anchorCtr="0">
            <a:noAutofit/>
          </a:bodyPr>
          <a:lstStyle>
            <a:lvl1pPr algn="l" defTabSz="914400" rtl="0" eaLnBrk="1" latinLnBrk="0" hangingPunct="1">
              <a:lnSpc>
                <a:spcPct val="90000"/>
              </a:lnSpc>
              <a:spcBef>
                <a:spcPct val="0"/>
              </a:spcBef>
              <a:spcAft>
                <a:spcPts val="0"/>
              </a:spcAft>
              <a:buNone/>
              <a:defRPr lang="en-US" sz="4000" kern="1200" cap="all" spc="500" baseline="0" dirty="0">
                <a:solidFill>
                  <a:schemeClr val="tx1"/>
                </a:solidFill>
                <a:latin typeface="+mj-lt"/>
                <a:ea typeface="+mn-ea"/>
                <a:cs typeface="+mn-cs"/>
              </a:defRPr>
            </a:lvl1pPr>
          </a:lstStyle>
          <a:p>
            <a:pPr lvl="0">
              <a:lnSpc>
                <a:spcPct val="90000"/>
              </a:lnSpc>
              <a:spcBef>
                <a:spcPct val="0"/>
              </a:spcBef>
              <a:spcAft>
                <a:spcPts val="0"/>
              </a:spcAft>
            </a:pPr>
            <a:r>
              <a:rPr lang="en-GB" dirty="0"/>
              <a:t>Headline</a:t>
            </a:r>
            <a:endParaRPr lang="en-US" dirty="0"/>
          </a:p>
        </p:txBody>
      </p:sp>
      <p:cxnSp>
        <p:nvCxnSpPr>
          <p:cNvPr id="24" name="Straight Connector 23">
            <a:extLst>
              <a:ext uri="{FF2B5EF4-FFF2-40B4-BE49-F238E27FC236}">
                <a16:creationId xmlns:a16="http://schemas.microsoft.com/office/drawing/2014/main" id="{8016C141-8AD0-FA4D-9A6D-D8FAAB34042B}"/>
              </a:ext>
            </a:extLst>
          </p:cNvPr>
          <p:cNvCxnSpPr>
            <a:cxnSpLocks/>
          </p:cNvCxnSpPr>
          <p:nvPr userDrawn="1"/>
        </p:nvCxnSpPr>
        <p:spPr>
          <a:xfrm>
            <a:off x="6504091" y="1274400"/>
            <a:ext cx="532043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A883E1FA-A401-41F7-940B-13D2D13AAD18}"/>
              </a:ext>
            </a:extLst>
          </p:cNvPr>
          <p:cNvGrpSpPr/>
          <p:nvPr userDrawn="1"/>
        </p:nvGrpSpPr>
        <p:grpSpPr>
          <a:xfrm>
            <a:off x="11454056" y="6354160"/>
            <a:ext cx="369644" cy="226799"/>
            <a:chOff x="10171675" y="6328233"/>
            <a:chExt cx="731163" cy="454938"/>
          </a:xfrm>
        </p:grpSpPr>
        <p:sp>
          <p:nvSpPr>
            <p:cNvPr id="27" name="Freeform: Shape 26">
              <a:extLst>
                <a:ext uri="{FF2B5EF4-FFF2-40B4-BE49-F238E27FC236}">
                  <a16:creationId xmlns:a16="http://schemas.microsoft.com/office/drawing/2014/main" id="{0E4CFC1C-F55C-4466-BB0B-C4E9F2B3779F}"/>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8" name="Freeform: Shape 27">
              <a:extLst>
                <a:ext uri="{FF2B5EF4-FFF2-40B4-BE49-F238E27FC236}">
                  <a16:creationId xmlns:a16="http://schemas.microsoft.com/office/drawing/2014/main" id="{52B459A5-2BD2-4B83-9088-453BFCBDEA1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9" name="Group 28">
              <a:extLst>
                <a:ext uri="{FF2B5EF4-FFF2-40B4-BE49-F238E27FC236}">
                  <a16:creationId xmlns:a16="http://schemas.microsoft.com/office/drawing/2014/main" id="{768F71EA-2B78-4D0E-9EF3-D9A866D45C78}"/>
                </a:ext>
              </a:extLst>
            </p:cNvPr>
            <p:cNvGrpSpPr/>
            <p:nvPr userDrawn="1"/>
          </p:nvGrpSpPr>
          <p:grpSpPr>
            <a:xfrm>
              <a:off x="10499754" y="6374995"/>
              <a:ext cx="74948" cy="362489"/>
              <a:chOff x="11458342" y="5807359"/>
              <a:chExt cx="74948" cy="362489"/>
            </a:xfrm>
          </p:grpSpPr>
          <p:sp>
            <p:nvSpPr>
              <p:cNvPr id="30" name="Freeform: Shape 29">
                <a:extLst>
                  <a:ext uri="{FF2B5EF4-FFF2-40B4-BE49-F238E27FC236}">
                    <a16:creationId xmlns:a16="http://schemas.microsoft.com/office/drawing/2014/main" id="{F7D895C1-B160-4C66-AC2D-FCA6B8196966}"/>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386ACC23-D754-4E43-A4C7-1377D74C8BD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96D7F020-B3C0-4DC5-B2B1-081B6F16D7FA}"/>
              </a:ext>
            </a:extLst>
          </p:cNvPr>
          <p:cNvSpPr>
            <a:spLocks noGrp="1"/>
          </p:cNvSpPr>
          <p:nvPr>
            <p:ph type="sldNum" sz="quarter" idx="41"/>
          </p:nvPr>
        </p:nvSpPr>
        <p:spPr/>
        <p:txBody>
          <a:bodyPr/>
          <a:lstStyle/>
          <a:p>
            <a:fld id="{4A2DC1BA-163F-3043-A1E4-C549CF365773}" type="slidenum">
              <a:rPr lang="en-US" smtClean="0"/>
              <a:pPr/>
              <a:t>‹#›</a:t>
            </a:fld>
            <a:endParaRPr lang="en-US" dirty="0"/>
          </a:p>
        </p:txBody>
      </p:sp>
      <p:sp>
        <p:nvSpPr>
          <p:cNvPr id="23" name="Text Placeholder 2">
            <a:extLst>
              <a:ext uri="{FF2B5EF4-FFF2-40B4-BE49-F238E27FC236}">
                <a16:creationId xmlns:a16="http://schemas.microsoft.com/office/drawing/2014/main" id="{7F10BF41-6DFF-48A7-93CE-7E2B91914A68}"/>
              </a:ext>
            </a:extLst>
          </p:cNvPr>
          <p:cNvSpPr>
            <a:spLocks noGrp="1"/>
          </p:cNvSpPr>
          <p:nvPr>
            <p:ph type="body" idx="39" hasCustomPrompt="1"/>
          </p:nvPr>
        </p:nvSpPr>
        <p:spPr>
          <a:xfrm>
            <a:off x="342000" y="302400"/>
            <a:ext cx="11475325"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Tree>
    <p:extLst>
      <p:ext uri="{BB962C8B-B14F-4D97-AF65-F5344CB8AC3E}">
        <p14:creationId xmlns:p14="http://schemas.microsoft.com/office/powerpoint/2010/main" val="37532319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opic slide_ Plain big text_triple">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577DD23-E2B2-6B44-ABCC-1C874C483B7D}"/>
              </a:ext>
            </a:extLst>
          </p:cNvPr>
          <p:cNvSpPr/>
          <p:nvPr userDrawn="1"/>
        </p:nvSpPr>
        <p:spPr>
          <a:xfrm>
            <a:off x="0" y="1515984"/>
            <a:ext cx="12192000" cy="53420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0" name="Text Placeholder 59">
            <a:extLst>
              <a:ext uri="{FF2B5EF4-FFF2-40B4-BE49-F238E27FC236}">
                <a16:creationId xmlns:a16="http://schemas.microsoft.com/office/drawing/2014/main" id="{D947D037-5869-4946-B527-AFFEE230882B}"/>
              </a:ext>
            </a:extLst>
          </p:cNvPr>
          <p:cNvSpPr>
            <a:spLocks noGrp="1"/>
          </p:cNvSpPr>
          <p:nvPr>
            <p:ph type="body" sz="quarter" idx="17" hasCustomPrompt="1"/>
          </p:nvPr>
        </p:nvSpPr>
        <p:spPr>
          <a:xfrm>
            <a:off x="342000" y="2179000"/>
            <a:ext cx="3600000" cy="2607376"/>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500" cap="none" spc="0" baseline="0"/>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Big text</a:t>
            </a:r>
          </a:p>
        </p:txBody>
      </p:sp>
      <p:sp>
        <p:nvSpPr>
          <p:cNvPr id="48" name="Text Placeholder 53">
            <a:extLst>
              <a:ext uri="{FF2B5EF4-FFF2-40B4-BE49-F238E27FC236}">
                <a16:creationId xmlns:a16="http://schemas.microsoft.com/office/drawing/2014/main" id="{3ACE9A3F-6106-2046-A29A-B0E1A960158C}"/>
              </a:ext>
            </a:extLst>
          </p:cNvPr>
          <p:cNvSpPr>
            <a:spLocks noGrp="1"/>
          </p:cNvSpPr>
          <p:nvPr>
            <p:ph type="body" sz="quarter" idx="14" hasCustomPrompt="1"/>
          </p:nvPr>
        </p:nvSpPr>
        <p:spPr>
          <a:xfrm>
            <a:off x="342000" y="4931345"/>
            <a:ext cx="3600000" cy="58914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Name/Body text</a:t>
            </a:r>
          </a:p>
        </p:txBody>
      </p:sp>
      <p:cxnSp>
        <p:nvCxnSpPr>
          <p:cNvPr id="51" name="Straight Connector 50">
            <a:extLst>
              <a:ext uri="{FF2B5EF4-FFF2-40B4-BE49-F238E27FC236}">
                <a16:creationId xmlns:a16="http://schemas.microsoft.com/office/drawing/2014/main" id="{2FAA1B52-0452-1B48-80BE-9A356B2FDE76}"/>
              </a:ext>
            </a:extLst>
          </p:cNvPr>
          <p:cNvCxnSpPr>
            <a:cxnSpLocks/>
          </p:cNvCxnSpPr>
          <p:nvPr userDrawn="1"/>
        </p:nvCxnSpPr>
        <p:spPr>
          <a:xfrm>
            <a:off x="342000" y="2179000"/>
            <a:ext cx="36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DC0C281-DF65-1E43-9919-4123EF48F942}"/>
              </a:ext>
            </a:extLst>
          </p:cNvPr>
          <p:cNvCxnSpPr>
            <a:cxnSpLocks/>
          </p:cNvCxnSpPr>
          <p:nvPr userDrawn="1"/>
        </p:nvCxnSpPr>
        <p:spPr>
          <a:xfrm>
            <a:off x="342000" y="5520486"/>
            <a:ext cx="36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 Placeholder 59">
            <a:extLst>
              <a:ext uri="{FF2B5EF4-FFF2-40B4-BE49-F238E27FC236}">
                <a16:creationId xmlns:a16="http://schemas.microsoft.com/office/drawing/2014/main" id="{11B77FA4-EC98-C24C-8DE0-09C29D81B25C}"/>
              </a:ext>
            </a:extLst>
          </p:cNvPr>
          <p:cNvSpPr>
            <a:spLocks noGrp="1"/>
          </p:cNvSpPr>
          <p:nvPr>
            <p:ph type="body" sz="quarter" idx="27" hasCustomPrompt="1"/>
          </p:nvPr>
        </p:nvSpPr>
        <p:spPr>
          <a:xfrm>
            <a:off x="4301999" y="2179000"/>
            <a:ext cx="3600000" cy="2607376"/>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500" cap="none" spc="0" baseline="0"/>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Big text</a:t>
            </a:r>
          </a:p>
        </p:txBody>
      </p:sp>
      <p:sp>
        <p:nvSpPr>
          <p:cNvPr id="58" name="Text Placeholder 53">
            <a:extLst>
              <a:ext uri="{FF2B5EF4-FFF2-40B4-BE49-F238E27FC236}">
                <a16:creationId xmlns:a16="http://schemas.microsoft.com/office/drawing/2014/main" id="{A898A26E-055C-724C-B1DC-D3EE9C9122B3}"/>
              </a:ext>
            </a:extLst>
          </p:cNvPr>
          <p:cNvSpPr>
            <a:spLocks noGrp="1"/>
          </p:cNvSpPr>
          <p:nvPr>
            <p:ph type="body" sz="quarter" idx="28" hasCustomPrompt="1"/>
          </p:nvPr>
        </p:nvSpPr>
        <p:spPr>
          <a:xfrm>
            <a:off x="4301999" y="4931345"/>
            <a:ext cx="3600000" cy="58914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Name/Body text</a:t>
            </a:r>
          </a:p>
        </p:txBody>
      </p:sp>
      <p:cxnSp>
        <p:nvCxnSpPr>
          <p:cNvPr id="59" name="Straight Connector 58">
            <a:extLst>
              <a:ext uri="{FF2B5EF4-FFF2-40B4-BE49-F238E27FC236}">
                <a16:creationId xmlns:a16="http://schemas.microsoft.com/office/drawing/2014/main" id="{808FF20B-F664-0C45-BD7A-9DFCC29AC809}"/>
              </a:ext>
            </a:extLst>
          </p:cNvPr>
          <p:cNvCxnSpPr>
            <a:cxnSpLocks/>
          </p:cNvCxnSpPr>
          <p:nvPr userDrawn="1"/>
        </p:nvCxnSpPr>
        <p:spPr>
          <a:xfrm>
            <a:off x="4301999" y="2179000"/>
            <a:ext cx="36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EF62D64-D9AA-C84F-A1B5-C2932ACA19F7}"/>
              </a:ext>
            </a:extLst>
          </p:cNvPr>
          <p:cNvCxnSpPr>
            <a:cxnSpLocks/>
          </p:cNvCxnSpPr>
          <p:nvPr userDrawn="1"/>
        </p:nvCxnSpPr>
        <p:spPr>
          <a:xfrm>
            <a:off x="4301999" y="5520486"/>
            <a:ext cx="36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 Placeholder 59">
            <a:extLst>
              <a:ext uri="{FF2B5EF4-FFF2-40B4-BE49-F238E27FC236}">
                <a16:creationId xmlns:a16="http://schemas.microsoft.com/office/drawing/2014/main" id="{98D6C114-41D0-C049-8E95-1FF87DE87A28}"/>
              </a:ext>
            </a:extLst>
          </p:cNvPr>
          <p:cNvSpPr>
            <a:spLocks noGrp="1"/>
          </p:cNvSpPr>
          <p:nvPr>
            <p:ph type="body" sz="quarter" idx="29" hasCustomPrompt="1"/>
          </p:nvPr>
        </p:nvSpPr>
        <p:spPr>
          <a:xfrm>
            <a:off x="8261999" y="2179000"/>
            <a:ext cx="3600000" cy="2607376"/>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500" cap="none" spc="0" baseline="0"/>
            </a:lvl1pPr>
            <a:lvl2pPr>
              <a:defRPr sz="1500" baseline="0"/>
            </a:lvl2pPr>
            <a:lvl3pPr>
              <a:defRPr sz="1500" baseline="0"/>
            </a:lvl3pPr>
            <a:lvl4pPr>
              <a:defRPr sz="1500" baseline="0"/>
            </a:lvl4pPr>
            <a:lvl5pPr>
              <a:defRPr sz="1500" baseline="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Big text</a:t>
            </a:r>
          </a:p>
        </p:txBody>
      </p:sp>
      <p:sp>
        <p:nvSpPr>
          <p:cNvPr id="86" name="Text Placeholder 53">
            <a:extLst>
              <a:ext uri="{FF2B5EF4-FFF2-40B4-BE49-F238E27FC236}">
                <a16:creationId xmlns:a16="http://schemas.microsoft.com/office/drawing/2014/main" id="{F3E4308A-8CA9-7D4A-8E39-AB962DDDCA16}"/>
              </a:ext>
            </a:extLst>
          </p:cNvPr>
          <p:cNvSpPr>
            <a:spLocks noGrp="1"/>
          </p:cNvSpPr>
          <p:nvPr>
            <p:ph type="body" sz="quarter" idx="30" hasCustomPrompt="1"/>
          </p:nvPr>
        </p:nvSpPr>
        <p:spPr>
          <a:xfrm>
            <a:off x="8261999" y="4931345"/>
            <a:ext cx="3600000" cy="58914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Name/Body text</a:t>
            </a:r>
          </a:p>
        </p:txBody>
      </p:sp>
      <p:cxnSp>
        <p:nvCxnSpPr>
          <p:cNvPr id="87" name="Straight Connector 86">
            <a:extLst>
              <a:ext uri="{FF2B5EF4-FFF2-40B4-BE49-F238E27FC236}">
                <a16:creationId xmlns:a16="http://schemas.microsoft.com/office/drawing/2014/main" id="{2627EA08-EADD-524C-A3FB-9B4DD5CCD65F}"/>
              </a:ext>
            </a:extLst>
          </p:cNvPr>
          <p:cNvCxnSpPr>
            <a:cxnSpLocks/>
          </p:cNvCxnSpPr>
          <p:nvPr userDrawn="1"/>
        </p:nvCxnSpPr>
        <p:spPr>
          <a:xfrm>
            <a:off x="8261999" y="2179000"/>
            <a:ext cx="36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65A1FCE-F8BD-C049-91D9-46B5DC6F8260}"/>
              </a:ext>
            </a:extLst>
          </p:cNvPr>
          <p:cNvCxnSpPr>
            <a:cxnSpLocks/>
          </p:cNvCxnSpPr>
          <p:nvPr userDrawn="1"/>
        </p:nvCxnSpPr>
        <p:spPr>
          <a:xfrm>
            <a:off x="8261999" y="5520486"/>
            <a:ext cx="36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2BF2ADC-7288-450B-A655-1A175B309F07}"/>
              </a:ext>
            </a:extLst>
          </p:cNvPr>
          <p:cNvCxnSpPr>
            <a:cxnSpLocks/>
          </p:cNvCxnSpPr>
          <p:nvPr userDrawn="1"/>
        </p:nvCxnSpPr>
        <p:spPr>
          <a:xfrm>
            <a:off x="342000" y="1270800"/>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E79CEB00-CFDD-4D2A-B3F6-CAD7698A7DD7}"/>
              </a:ext>
            </a:extLst>
          </p:cNvPr>
          <p:cNvSpPr>
            <a:spLocks noGrp="1"/>
          </p:cNvSpPr>
          <p:nvPr>
            <p:ph type="body" idx="39" hasCustomPrompt="1"/>
          </p:nvPr>
        </p:nvSpPr>
        <p:spPr>
          <a:xfrm>
            <a:off x="341999" y="302400"/>
            <a:ext cx="11520000"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grpSp>
        <p:nvGrpSpPr>
          <p:cNvPr id="23" name="Group 22">
            <a:extLst>
              <a:ext uri="{FF2B5EF4-FFF2-40B4-BE49-F238E27FC236}">
                <a16:creationId xmlns:a16="http://schemas.microsoft.com/office/drawing/2014/main" id="{88A2C82E-2FF7-4316-BA27-0CBEA66B5273}"/>
              </a:ext>
            </a:extLst>
          </p:cNvPr>
          <p:cNvGrpSpPr/>
          <p:nvPr userDrawn="1"/>
        </p:nvGrpSpPr>
        <p:grpSpPr>
          <a:xfrm>
            <a:off x="11454056" y="6354160"/>
            <a:ext cx="369644" cy="226799"/>
            <a:chOff x="10171675" y="6328233"/>
            <a:chExt cx="731163" cy="454938"/>
          </a:xfrm>
        </p:grpSpPr>
        <p:sp>
          <p:nvSpPr>
            <p:cNvPr id="27" name="Freeform: Shape 26">
              <a:extLst>
                <a:ext uri="{FF2B5EF4-FFF2-40B4-BE49-F238E27FC236}">
                  <a16:creationId xmlns:a16="http://schemas.microsoft.com/office/drawing/2014/main" id="{44056D12-9CAF-4ABF-9BCA-9800490BF71F}"/>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8" name="Freeform: Shape 27">
              <a:extLst>
                <a:ext uri="{FF2B5EF4-FFF2-40B4-BE49-F238E27FC236}">
                  <a16:creationId xmlns:a16="http://schemas.microsoft.com/office/drawing/2014/main" id="{6F11033D-63FF-4A44-9C8E-6E956E11B61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9" name="Group 28">
              <a:extLst>
                <a:ext uri="{FF2B5EF4-FFF2-40B4-BE49-F238E27FC236}">
                  <a16:creationId xmlns:a16="http://schemas.microsoft.com/office/drawing/2014/main" id="{A2E63EE5-7D8D-49DC-B2E0-B61F7D3CB72D}"/>
                </a:ext>
              </a:extLst>
            </p:cNvPr>
            <p:cNvGrpSpPr/>
            <p:nvPr userDrawn="1"/>
          </p:nvGrpSpPr>
          <p:grpSpPr>
            <a:xfrm>
              <a:off x="10499754" y="6374995"/>
              <a:ext cx="74948" cy="362489"/>
              <a:chOff x="11458342" y="5807359"/>
              <a:chExt cx="74948" cy="362489"/>
            </a:xfrm>
          </p:grpSpPr>
          <p:sp>
            <p:nvSpPr>
              <p:cNvPr id="30" name="Freeform: Shape 29">
                <a:extLst>
                  <a:ext uri="{FF2B5EF4-FFF2-40B4-BE49-F238E27FC236}">
                    <a16:creationId xmlns:a16="http://schemas.microsoft.com/office/drawing/2014/main" id="{EA6F28B4-A48A-4F72-8365-AFC13013E047}"/>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91D39E17-C87B-4B63-8AF6-BA55CDB80686}"/>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557C9BBF-6AB3-4670-A442-C93796E62470}"/>
              </a:ext>
            </a:extLst>
          </p:cNvPr>
          <p:cNvSpPr>
            <a:spLocks noGrp="1"/>
          </p:cNvSpPr>
          <p:nvPr>
            <p:ph type="sldNum" sz="quarter" idx="40"/>
          </p:nvPr>
        </p:nvSpPr>
        <p:spPr/>
        <p:txBody>
          <a:bodyPr/>
          <a:lstStyle/>
          <a:p>
            <a:fld id="{4A2DC1BA-163F-3043-A1E4-C549CF365773}" type="slidenum">
              <a:rPr lang="en-US" smtClean="0"/>
              <a:pPr/>
              <a:t>‹#›</a:t>
            </a:fld>
            <a:endParaRPr lang="en-US" dirty="0"/>
          </a:p>
        </p:txBody>
      </p:sp>
      <p:sp>
        <p:nvSpPr>
          <p:cNvPr id="32" name="Title 2">
            <a:extLst>
              <a:ext uri="{FF2B5EF4-FFF2-40B4-BE49-F238E27FC236}">
                <a16:creationId xmlns:a16="http://schemas.microsoft.com/office/drawing/2014/main" id="{2A218EE9-CF57-4CAB-81D4-F5CF3C1626FA}"/>
              </a:ext>
            </a:extLst>
          </p:cNvPr>
          <p:cNvSpPr>
            <a:spLocks noGrp="1"/>
          </p:cNvSpPr>
          <p:nvPr>
            <p:ph type="title" hasCustomPrompt="1"/>
          </p:nvPr>
        </p:nvSpPr>
        <p:spPr>
          <a:xfrm>
            <a:off x="341999" y="651600"/>
            <a:ext cx="11520000" cy="638175"/>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18948772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slide_Basic text with double image_light">
    <p:bg>
      <p:bgPr>
        <a:solidFill>
          <a:schemeClr val="bg2"/>
        </a:solidFill>
        <a:effectLst/>
      </p:bgPr>
    </p:bg>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DEC8F08-1630-EA42-9F8B-8BAD2291751D}"/>
              </a:ext>
            </a:extLst>
          </p:cNvPr>
          <p:cNvSpPr>
            <a:spLocks noGrp="1"/>
          </p:cNvSpPr>
          <p:nvPr>
            <p:ph type="body" sz="half" idx="2"/>
          </p:nvPr>
        </p:nvSpPr>
        <p:spPr>
          <a:xfrm>
            <a:off x="342000" y="2057400"/>
            <a:ext cx="4928362" cy="4012096"/>
          </a:xfrm>
          <a:prstGeom prst="rect">
            <a:avLst/>
          </a:prstGeom>
        </p:spPr>
        <p:txBody>
          <a:bodyPr>
            <a:noAutofit/>
          </a:bodyPr>
          <a:lstStyle>
            <a:lvl1pPr marL="0" indent="0">
              <a:buNone/>
              <a:defRPr sz="20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0" name="Picture 19" descr="A picture containing circle&#10;&#10;Description automatically generated">
            <a:extLst>
              <a:ext uri="{FF2B5EF4-FFF2-40B4-BE49-F238E27FC236}">
                <a16:creationId xmlns:a16="http://schemas.microsoft.com/office/drawing/2014/main" id="{22554899-178F-A049-935F-AB6DE91E55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30319" y="6212468"/>
            <a:ext cx="598892" cy="365124"/>
          </a:xfrm>
          <a:prstGeom prst="rect">
            <a:avLst/>
          </a:prstGeom>
        </p:spPr>
      </p:pic>
      <p:sp>
        <p:nvSpPr>
          <p:cNvPr id="10" name="Content Placeholder 2">
            <a:extLst>
              <a:ext uri="{FF2B5EF4-FFF2-40B4-BE49-F238E27FC236}">
                <a16:creationId xmlns:a16="http://schemas.microsoft.com/office/drawing/2014/main" id="{009E155B-66A4-8B43-9CB8-BA07965FC1BC}"/>
              </a:ext>
            </a:extLst>
          </p:cNvPr>
          <p:cNvSpPr>
            <a:spLocks noGrp="1"/>
          </p:cNvSpPr>
          <p:nvPr>
            <p:ph idx="1" hasCustomPrompt="1"/>
          </p:nvPr>
        </p:nvSpPr>
        <p:spPr>
          <a:xfrm>
            <a:off x="6096000" y="-12032"/>
            <a:ext cx="6096000" cy="3428999"/>
          </a:xfrm>
          <a:prstGeom prst="rect">
            <a:avLst/>
          </a:prstGeom>
          <a:pattFill prst="pct90">
            <a:fgClr>
              <a:srgbClr val="FBFFFF"/>
            </a:fgClr>
            <a:bgClr>
              <a:schemeClr val="tx1"/>
            </a:bgClr>
          </a:pattFill>
        </p:spPr>
        <p:txBody>
          <a:bodyPr>
            <a:noAutofit/>
          </a:bodyPr>
          <a:lstStyle>
            <a:lvl1pPr marL="0" indent="0">
              <a:buNone/>
              <a:defRPr sz="1600" baseline="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Place your image or information</a:t>
            </a:r>
            <a:endParaRPr lang="en-US" dirty="0"/>
          </a:p>
        </p:txBody>
      </p:sp>
      <p:sp>
        <p:nvSpPr>
          <p:cNvPr id="11" name="Content Placeholder 2">
            <a:extLst>
              <a:ext uri="{FF2B5EF4-FFF2-40B4-BE49-F238E27FC236}">
                <a16:creationId xmlns:a16="http://schemas.microsoft.com/office/drawing/2014/main" id="{CBAE4DFD-678C-1E49-9C2B-A0DFC1BE8E96}"/>
              </a:ext>
            </a:extLst>
          </p:cNvPr>
          <p:cNvSpPr>
            <a:spLocks noGrp="1"/>
          </p:cNvSpPr>
          <p:nvPr>
            <p:ph idx="14" hasCustomPrompt="1"/>
          </p:nvPr>
        </p:nvSpPr>
        <p:spPr>
          <a:xfrm>
            <a:off x="6096000" y="3441033"/>
            <a:ext cx="6096000" cy="3429000"/>
          </a:xfrm>
          <a:prstGeom prst="rect">
            <a:avLst/>
          </a:prstGeom>
          <a:pattFill prst="pct90">
            <a:fgClr>
              <a:srgbClr val="FBFFFF"/>
            </a:fgClr>
            <a:bgClr>
              <a:schemeClr val="tx1"/>
            </a:bgClr>
          </a:pattFill>
        </p:spPr>
        <p:txBody>
          <a:bodyPr>
            <a:noAutofit/>
          </a:bodyPr>
          <a:lstStyle>
            <a:lvl1pPr marL="0" indent="0">
              <a:buNone/>
              <a:defRPr sz="1600" baseline="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Place your image or information</a:t>
            </a:r>
            <a:endParaRPr lang="en-US" dirty="0"/>
          </a:p>
        </p:txBody>
      </p:sp>
      <p:grpSp>
        <p:nvGrpSpPr>
          <p:cNvPr id="15" name="Group 14">
            <a:extLst>
              <a:ext uri="{FF2B5EF4-FFF2-40B4-BE49-F238E27FC236}">
                <a16:creationId xmlns:a16="http://schemas.microsoft.com/office/drawing/2014/main" id="{0885B3B2-8A60-4035-9E27-9D00361C37D1}"/>
              </a:ext>
            </a:extLst>
          </p:cNvPr>
          <p:cNvGrpSpPr/>
          <p:nvPr userDrawn="1"/>
        </p:nvGrpSpPr>
        <p:grpSpPr>
          <a:xfrm>
            <a:off x="11454056" y="6354160"/>
            <a:ext cx="369644" cy="226799"/>
            <a:chOff x="10171675" y="6328233"/>
            <a:chExt cx="731163" cy="454938"/>
          </a:xfrm>
        </p:grpSpPr>
        <p:sp>
          <p:nvSpPr>
            <p:cNvPr id="17" name="Freeform: Shape 16">
              <a:extLst>
                <a:ext uri="{FF2B5EF4-FFF2-40B4-BE49-F238E27FC236}">
                  <a16:creationId xmlns:a16="http://schemas.microsoft.com/office/drawing/2014/main" id="{FF3E4268-DA86-40DA-BFC5-0A7175D081F0}"/>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8" name="Freeform: Shape 17">
              <a:extLst>
                <a:ext uri="{FF2B5EF4-FFF2-40B4-BE49-F238E27FC236}">
                  <a16:creationId xmlns:a16="http://schemas.microsoft.com/office/drawing/2014/main" id="{FDF798A7-EFDD-4037-9851-365C8B6539C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9" name="Group 18">
              <a:extLst>
                <a:ext uri="{FF2B5EF4-FFF2-40B4-BE49-F238E27FC236}">
                  <a16:creationId xmlns:a16="http://schemas.microsoft.com/office/drawing/2014/main" id="{73C5AA2C-DBE9-4F2B-AFE4-3EE84A707928}"/>
                </a:ext>
              </a:extLst>
            </p:cNvPr>
            <p:cNvGrpSpPr/>
            <p:nvPr userDrawn="1"/>
          </p:nvGrpSpPr>
          <p:grpSpPr>
            <a:xfrm>
              <a:off x="10499754" y="6374995"/>
              <a:ext cx="74948" cy="362489"/>
              <a:chOff x="11458342" y="5807359"/>
              <a:chExt cx="74948" cy="362489"/>
            </a:xfrm>
          </p:grpSpPr>
          <p:sp>
            <p:nvSpPr>
              <p:cNvPr id="21" name="Freeform: Shape 20">
                <a:extLst>
                  <a:ext uri="{FF2B5EF4-FFF2-40B4-BE49-F238E27FC236}">
                    <a16:creationId xmlns:a16="http://schemas.microsoft.com/office/drawing/2014/main" id="{910ECB35-18FE-4A52-A1DC-FDEFC0B7AC1E}"/>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D60AAA87-9156-477E-94A2-5BFFE1DABB90}"/>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5" name="Text Placeholder 3">
            <a:extLst>
              <a:ext uri="{FF2B5EF4-FFF2-40B4-BE49-F238E27FC236}">
                <a16:creationId xmlns:a16="http://schemas.microsoft.com/office/drawing/2014/main" id="{07B43C36-3BB7-43DF-BAE3-27857F763803}"/>
              </a:ext>
            </a:extLst>
          </p:cNvPr>
          <p:cNvSpPr>
            <a:spLocks noGrp="1"/>
          </p:cNvSpPr>
          <p:nvPr>
            <p:ph type="body" sz="quarter" idx="27" hasCustomPrompt="1"/>
          </p:nvPr>
        </p:nvSpPr>
        <p:spPr>
          <a:xfrm>
            <a:off x="342000" y="694909"/>
            <a:ext cx="4934072" cy="1226652"/>
          </a:xfrm>
        </p:spPr>
        <p:txBody>
          <a:bodyPr anchor="ctr">
            <a:normAutofit/>
          </a:bodyPr>
          <a:lstStyle>
            <a:lvl1pPr>
              <a:defRPr sz="4000" cap="all" spc="500" baseline="0">
                <a:solidFill>
                  <a:schemeClr val="bg1"/>
                </a:solidFill>
                <a:latin typeface="+mj-lt"/>
              </a:defRPr>
            </a:lvl1pPr>
          </a:lstStyle>
          <a:p>
            <a:pPr lvl="0"/>
            <a:r>
              <a:rPr lang="en-GB" dirty="0"/>
              <a:t>Headline</a:t>
            </a:r>
            <a:endParaRPr lang="en-US" dirty="0"/>
          </a:p>
        </p:txBody>
      </p:sp>
      <p:sp>
        <p:nvSpPr>
          <p:cNvPr id="27" name="Text Placeholder 2">
            <a:extLst>
              <a:ext uri="{FF2B5EF4-FFF2-40B4-BE49-F238E27FC236}">
                <a16:creationId xmlns:a16="http://schemas.microsoft.com/office/drawing/2014/main" id="{93D3B93D-F6ED-44EF-AC29-4B56800E3A92}"/>
              </a:ext>
            </a:extLst>
          </p:cNvPr>
          <p:cNvSpPr>
            <a:spLocks noGrp="1"/>
          </p:cNvSpPr>
          <p:nvPr>
            <p:ph type="body" idx="37" hasCustomPrompt="1"/>
          </p:nvPr>
        </p:nvSpPr>
        <p:spPr>
          <a:xfrm>
            <a:off x="342000" y="302400"/>
            <a:ext cx="4950122"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cxnSp>
        <p:nvCxnSpPr>
          <p:cNvPr id="28" name="Straight Connector 27">
            <a:extLst>
              <a:ext uri="{FF2B5EF4-FFF2-40B4-BE49-F238E27FC236}">
                <a16:creationId xmlns:a16="http://schemas.microsoft.com/office/drawing/2014/main" id="{0C086554-9F10-4380-8939-0ED3206F16A9}"/>
              </a:ext>
            </a:extLst>
          </p:cNvPr>
          <p:cNvCxnSpPr>
            <a:cxnSpLocks/>
          </p:cNvCxnSpPr>
          <p:nvPr userDrawn="1"/>
        </p:nvCxnSpPr>
        <p:spPr>
          <a:xfrm>
            <a:off x="342000" y="1921565"/>
            <a:ext cx="49501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CEC09BE-6AFC-4A48-87A9-9D437A674282}"/>
              </a:ext>
            </a:extLst>
          </p:cNvPr>
          <p:cNvSpPr>
            <a:spLocks noGrp="1"/>
          </p:cNvSpPr>
          <p:nvPr>
            <p:ph type="sldNum" sz="quarter" idx="38"/>
          </p:nvPr>
        </p:nvSpPr>
        <p:spPr/>
        <p:txBody>
          <a:body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1301281744"/>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ank you slide_light">
    <p:spTree>
      <p:nvGrpSpPr>
        <p:cNvPr id="1" name=""/>
        <p:cNvGrpSpPr/>
        <p:nvPr/>
      </p:nvGrpSpPr>
      <p:grpSpPr>
        <a:xfrm>
          <a:off x="0" y="0"/>
          <a:ext cx="0" cy="0"/>
          <a:chOff x="0" y="0"/>
          <a:chExt cx="0" cy="0"/>
        </a:xfrm>
      </p:grpSpPr>
      <p:sp>
        <p:nvSpPr>
          <p:cNvPr id="12" name="Slide Number Placeholder 2">
            <a:extLst>
              <a:ext uri="{FF2B5EF4-FFF2-40B4-BE49-F238E27FC236}">
                <a16:creationId xmlns:a16="http://schemas.microsoft.com/office/drawing/2014/main" id="{838D9B58-A4C2-0147-9CB7-EAC6DF34165F}"/>
              </a:ext>
            </a:extLst>
          </p:cNvPr>
          <p:cNvSpPr txBox="1">
            <a:spLocks/>
          </p:cNvSpPr>
          <p:nvPr userDrawn="1"/>
        </p:nvSpPr>
        <p:spPr>
          <a:xfrm>
            <a:off x="333631" y="1924700"/>
            <a:ext cx="11520000" cy="3008585"/>
          </a:xfrm>
          <a:prstGeom prst="rect">
            <a:avLst/>
          </a:prstGeom>
        </p:spPr>
        <p:txBody>
          <a:bodyPr anchor="ctr"/>
          <a:lstStyle>
            <a:defPPr>
              <a:defRPr lang="en-US"/>
            </a:defPPr>
            <a:lvl1pPr marL="0" algn="l" defTabSz="914400" rtl="0" eaLnBrk="1" latinLnBrk="0" hangingPunct="1">
              <a:defRPr sz="14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cap="all" spc="500" baseline="0" dirty="0">
                <a:latin typeface="+mj-lt"/>
              </a:rPr>
              <a:t>Thank you</a:t>
            </a:r>
          </a:p>
        </p:txBody>
      </p:sp>
      <p:grpSp>
        <p:nvGrpSpPr>
          <p:cNvPr id="11" name="Group 10">
            <a:extLst>
              <a:ext uri="{FF2B5EF4-FFF2-40B4-BE49-F238E27FC236}">
                <a16:creationId xmlns:a16="http://schemas.microsoft.com/office/drawing/2014/main" id="{6F872F2B-3F9F-7F4F-A220-05A9DEB387AF}"/>
              </a:ext>
            </a:extLst>
          </p:cNvPr>
          <p:cNvGrpSpPr/>
          <p:nvPr userDrawn="1"/>
        </p:nvGrpSpPr>
        <p:grpSpPr>
          <a:xfrm>
            <a:off x="333631" y="1929000"/>
            <a:ext cx="11520000" cy="3008600"/>
            <a:chOff x="876300" y="1633002"/>
            <a:chExt cx="10820400" cy="3008600"/>
          </a:xfrm>
        </p:grpSpPr>
        <p:cxnSp>
          <p:nvCxnSpPr>
            <p:cNvPr id="13" name="Straight Connector 12">
              <a:extLst>
                <a:ext uri="{FF2B5EF4-FFF2-40B4-BE49-F238E27FC236}">
                  <a16:creationId xmlns:a16="http://schemas.microsoft.com/office/drawing/2014/main" id="{F2DC29EA-B9AB-114A-93AB-0162043134ED}"/>
                </a:ext>
              </a:extLst>
            </p:cNvPr>
            <p:cNvCxnSpPr/>
            <p:nvPr userDrawn="1"/>
          </p:nvCxnSpPr>
          <p:spPr>
            <a:xfrm>
              <a:off x="876300" y="1633002"/>
              <a:ext cx="10820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5E1656D-856F-6843-83B9-0736D00E613D}"/>
                </a:ext>
              </a:extLst>
            </p:cNvPr>
            <p:cNvCxnSpPr>
              <a:cxnSpLocks/>
            </p:cNvCxnSpPr>
            <p:nvPr userDrawn="1"/>
          </p:nvCxnSpPr>
          <p:spPr>
            <a:xfrm>
              <a:off x="876300" y="4641602"/>
              <a:ext cx="10820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213DD37-A97E-475C-828D-35FEED9BB236}"/>
              </a:ext>
            </a:extLst>
          </p:cNvPr>
          <p:cNvGrpSpPr/>
          <p:nvPr userDrawn="1"/>
        </p:nvGrpSpPr>
        <p:grpSpPr>
          <a:xfrm>
            <a:off x="11454056" y="6354160"/>
            <a:ext cx="369644" cy="226799"/>
            <a:chOff x="10171675" y="6328233"/>
            <a:chExt cx="731163" cy="454938"/>
          </a:xfrm>
        </p:grpSpPr>
        <p:sp>
          <p:nvSpPr>
            <p:cNvPr id="18" name="Freeform: Shape 17">
              <a:extLst>
                <a:ext uri="{FF2B5EF4-FFF2-40B4-BE49-F238E27FC236}">
                  <a16:creationId xmlns:a16="http://schemas.microsoft.com/office/drawing/2014/main" id="{868AC117-BB9B-4888-AA2A-9D3FE33887F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9" name="Freeform: Shape 18">
              <a:extLst>
                <a:ext uri="{FF2B5EF4-FFF2-40B4-BE49-F238E27FC236}">
                  <a16:creationId xmlns:a16="http://schemas.microsoft.com/office/drawing/2014/main" id="{DAD94393-9DBA-43D7-A761-571DA36DA62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0" name="Group 19">
              <a:extLst>
                <a:ext uri="{FF2B5EF4-FFF2-40B4-BE49-F238E27FC236}">
                  <a16:creationId xmlns:a16="http://schemas.microsoft.com/office/drawing/2014/main" id="{867FBE22-DF68-4C2D-86AD-BB13A0316A7B}"/>
                </a:ext>
              </a:extLst>
            </p:cNvPr>
            <p:cNvGrpSpPr/>
            <p:nvPr userDrawn="1"/>
          </p:nvGrpSpPr>
          <p:grpSpPr>
            <a:xfrm>
              <a:off x="10499754" y="6374995"/>
              <a:ext cx="74948" cy="362489"/>
              <a:chOff x="11458342" y="5807359"/>
              <a:chExt cx="74948" cy="362489"/>
            </a:xfrm>
          </p:grpSpPr>
          <p:sp>
            <p:nvSpPr>
              <p:cNvPr id="21" name="Freeform: Shape 20">
                <a:extLst>
                  <a:ext uri="{FF2B5EF4-FFF2-40B4-BE49-F238E27FC236}">
                    <a16:creationId xmlns:a16="http://schemas.microsoft.com/office/drawing/2014/main" id="{869396B9-0CE4-4209-99F9-9A63B07AB9E9}"/>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9383577D-63A3-4BA7-99BB-1DD43593BFD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D612312A-35AE-4ED8-AA6C-D912B4115FF8}"/>
              </a:ext>
            </a:extLst>
          </p:cNvPr>
          <p:cNvSpPr>
            <a:spLocks noGrp="1"/>
          </p:cNvSpPr>
          <p:nvPr>
            <p:ph type="sldNum" sz="quarter" idx="10"/>
          </p:nvPr>
        </p:nvSpPr>
        <p:spPr/>
        <p:txBody>
          <a:body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22902368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hank you slide_dark">
    <p:bg>
      <p:bgPr>
        <a:solidFill>
          <a:schemeClr val="accent3"/>
        </a:solidFill>
        <a:effectLst/>
      </p:bgPr>
    </p:bg>
    <p:spTree>
      <p:nvGrpSpPr>
        <p:cNvPr id="1" name=""/>
        <p:cNvGrpSpPr/>
        <p:nvPr/>
      </p:nvGrpSpPr>
      <p:grpSpPr>
        <a:xfrm>
          <a:off x="0" y="0"/>
          <a:ext cx="0" cy="0"/>
          <a:chOff x="0" y="0"/>
          <a:chExt cx="0" cy="0"/>
        </a:xfrm>
      </p:grpSpPr>
      <p:sp>
        <p:nvSpPr>
          <p:cNvPr id="12" name="Slide Number Placeholder 2">
            <a:extLst>
              <a:ext uri="{FF2B5EF4-FFF2-40B4-BE49-F238E27FC236}">
                <a16:creationId xmlns:a16="http://schemas.microsoft.com/office/drawing/2014/main" id="{838D9B58-A4C2-0147-9CB7-EAC6DF34165F}"/>
              </a:ext>
            </a:extLst>
          </p:cNvPr>
          <p:cNvSpPr txBox="1">
            <a:spLocks/>
          </p:cNvSpPr>
          <p:nvPr userDrawn="1"/>
        </p:nvSpPr>
        <p:spPr>
          <a:xfrm>
            <a:off x="685800" y="1924700"/>
            <a:ext cx="10820400" cy="3008585"/>
          </a:xfrm>
          <a:prstGeom prst="rect">
            <a:avLst/>
          </a:prstGeom>
        </p:spPr>
        <p:txBody>
          <a:bodyPr anchor="ctr"/>
          <a:lstStyle>
            <a:defPPr>
              <a:defRPr lang="en-US"/>
            </a:defPPr>
            <a:lvl1pPr marL="0" algn="l" defTabSz="914400" rtl="0" eaLnBrk="1" latinLnBrk="0" hangingPunct="1">
              <a:defRPr sz="14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cap="all" spc="500" baseline="0" dirty="0">
                <a:solidFill>
                  <a:schemeClr val="tx1"/>
                </a:solidFill>
                <a:latin typeface="+mj-lt"/>
              </a:rPr>
              <a:t>Thank you</a:t>
            </a:r>
          </a:p>
        </p:txBody>
      </p:sp>
      <p:grpSp>
        <p:nvGrpSpPr>
          <p:cNvPr id="11" name="Group 10">
            <a:extLst>
              <a:ext uri="{FF2B5EF4-FFF2-40B4-BE49-F238E27FC236}">
                <a16:creationId xmlns:a16="http://schemas.microsoft.com/office/drawing/2014/main" id="{6F872F2B-3F9F-7F4F-A220-05A9DEB387AF}"/>
              </a:ext>
            </a:extLst>
          </p:cNvPr>
          <p:cNvGrpSpPr/>
          <p:nvPr userDrawn="1"/>
        </p:nvGrpSpPr>
        <p:grpSpPr>
          <a:xfrm>
            <a:off x="333632" y="1929000"/>
            <a:ext cx="11501015" cy="3008600"/>
            <a:chOff x="876300" y="1633002"/>
            <a:chExt cx="10820400" cy="3008600"/>
          </a:xfrm>
        </p:grpSpPr>
        <p:cxnSp>
          <p:nvCxnSpPr>
            <p:cNvPr id="13" name="Straight Connector 12">
              <a:extLst>
                <a:ext uri="{FF2B5EF4-FFF2-40B4-BE49-F238E27FC236}">
                  <a16:creationId xmlns:a16="http://schemas.microsoft.com/office/drawing/2014/main" id="{F2DC29EA-B9AB-114A-93AB-0162043134ED}"/>
                </a:ext>
              </a:extLst>
            </p:cNvPr>
            <p:cNvCxnSpPr/>
            <p:nvPr userDrawn="1"/>
          </p:nvCxnSpPr>
          <p:spPr>
            <a:xfrm>
              <a:off x="876300" y="1633002"/>
              <a:ext cx="10820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5E1656D-856F-6843-83B9-0736D00E613D}"/>
                </a:ext>
              </a:extLst>
            </p:cNvPr>
            <p:cNvCxnSpPr>
              <a:cxnSpLocks/>
            </p:cNvCxnSpPr>
            <p:nvPr userDrawn="1"/>
          </p:nvCxnSpPr>
          <p:spPr>
            <a:xfrm>
              <a:off x="876300" y="4641602"/>
              <a:ext cx="10820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B7724C93-860D-45FA-9E5A-70C4F85B5B60}"/>
              </a:ext>
            </a:extLst>
          </p:cNvPr>
          <p:cNvGrpSpPr/>
          <p:nvPr userDrawn="1"/>
        </p:nvGrpSpPr>
        <p:grpSpPr>
          <a:xfrm>
            <a:off x="11454056" y="6354160"/>
            <a:ext cx="369644" cy="226799"/>
            <a:chOff x="10171675" y="6328233"/>
            <a:chExt cx="731163" cy="454938"/>
          </a:xfrm>
          <a:solidFill>
            <a:schemeClr val="tx1"/>
          </a:solidFill>
        </p:grpSpPr>
        <p:sp>
          <p:nvSpPr>
            <p:cNvPr id="16" name="Freeform: Shape 15">
              <a:extLst>
                <a:ext uri="{FF2B5EF4-FFF2-40B4-BE49-F238E27FC236}">
                  <a16:creationId xmlns:a16="http://schemas.microsoft.com/office/drawing/2014/main" id="{CA46DB9C-613A-467C-9C0A-F5971A225CC0}"/>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7" name="Freeform: Shape 16">
              <a:extLst>
                <a:ext uri="{FF2B5EF4-FFF2-40B4-BE49-F238E27FC236}">
                  <a16:creationId xmlns:a16="http://schemas.microsoft.com/office/drawing/2014/main" id="{2B1930E0-3549-49A2-9152-317177645C72}"/>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9" name="Group 18">
              <a:extLst>
                <a:ext uri="{FF2B5EF4-FFF2-40B4-BE49-F238E27FC236}">
                  <a16:creationId xmlns:a16="http://schemas.microsoft.com/office/drawing/2014/main" id="{E2990A51-D620-43AC-B52D-6C370A51A401}"/>
                </a:ext>
              </a:extLst>
            </p:cNvPr>
            <p:cNvGrpSpPr/>
            <p:nvPr userDrawn="1"/>
          </p:nvGrpSpPr>
          <p:grpSpPr>
            <a:xfrm>
              <a:off x="10499754" y="6374995"/>
              <a:ext cx="74948" cy="362489"/>
              <a:chOff x="11458342" y="5807359"/>
              <a:chExt cx="74948" cy="362489"/>
            </a:xfrm>
            <a:grpFill/>
          </p:grpSpPr>
          <p:sp>
            <p:nvSpPr>
              <p:cNvPr id="20" name="Freeform: Shape 19">
                <a:extLst>
                  <a:ext uri="{FF2B5EF4-FFF2-40B4-BE49-F238E27FC236}">
                    <a16:creationId xmlns:a16="http://schemas.microsoft.com/office/drawing/2014/main" id="{1683A431-DCEE-4583-B532-CC5A69DE6553}"/>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0DD5DF5D-87B9-41B3-9AE7-C3B08501EF29}"/>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CD5635B7-B34B-42C1-A07A-20B361559C0E}"/>
              </a:ext>
            </a:extLst>
          </p:cNvPr>
          <p:cNvSpPr>
            <a:spLocks noGrp="1"/>
          </p:cNvSpPr>
          <p:nvPr>
            <p:ph type="sldNum" sz="quarter" idx="10"/>
          </p:nvPr>
        </p:nvSpPr>
        <p:spPr/>
        <p:txBody>
          <a:bodyPr/>
          <a:lstStyle>
            <a:lvl1pPr>
              <a:defRPr>
                <a:solidFill>
                  <a:schemeClr val="tx1"/>
                </a:solidFill>
              </a:defRPr>
            </a:lvl1p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891696130"/>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8D862EA-20AF-3F42-AAF0-1AB961FF4C76}"/>
              </a:ext>
            </a:extLst>
          </p:cNvPr>
          <p:cNvSpPr/>
          <p:nvPr userDrawn="1"/>
        </p:nvSpPr>
        <p:spPr>
          <a:xfrm>
            <a:off x="0" y="0"/>
            <a:ext cx="12192000" cy="4145965"/>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lvl="0" algn="ctr"/>
            <a:endParaRPr lang="en-US"/>
          </a:p>
        </p:txBody>
      </p:sp>
      <p:sp>
        <p:nvSpPr>
          <p:cNvPr id="17" name="Slide Number Placeholder 2">
            <a:extLst>
              <a:ext uri="{FF2B5EF4-FFF2-40B4-BE49-F238E27FC236}">
                <a16:creationId xmlns:a16="http://schemas.microsoft.com/office/drawing/2014/main" id="{FBCEA1E7-3DF8-144A-9862-51469E4AF923}"/>
              </a:ext>
            </a:extLst>
          </p:cNvPr>
          <p:cNvSpPr txBox="1">
            <a:spLocks/>
          </p:cNvSpPr>
          <p:nvPr userDrawn="1"/>
        </p:nvSpPr>
        <p:spPr>
          <a:xfrm>
            <a:off x="347023" y="4575716"/>
            <a:ext cx="7525553" cy="900103"/>
          </a:xfrm>
          <a:prstGeom prst="rect">
            <a:avLst/>
          </a:prstGeom>
        </p:spPr>
        <p:txBody>
          <a:bodyPr anchor="ctr"/>
          <a:lstStyle>
            <a:defPPr>
              <a:defRPr lang="en-US"/>
            </a:defPPr>
            <a:lvl1pPr marL="0" algn="l" defTabSz="914400" rtl="0" eaLnBrk="1" latinLnBrk="0" hangingPunct="1">
              <a:defRPr sz="14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500" cap="all" spc="500" baseline="0" dirty="0">
                <a:latin typeface="+mj-lt"/>
              </a:rPr>
              <a:t>Thank you</a:t>
            </a:r>
          </a:p>
        </p:txBody>
      </p:sp>
      <p:grpSp>
        <p:nvGrpSpPr>
          <p:cNvPr id="11" name="Group 10">
            <a:extLst>
              <a:ext uri="{FF2B5EF4-FFF2-40B4-BE49-F238E27FC236}">
                <a16:creationId xmlns:a16="http://schemas.microsoft.com/office/drawing/2014/main" id="{C08BEF85-D555-478E-9831-432BDA3BABE8}"/>
              </a:ext>
            </a:extLst>
          </p:cNvPr>
          <p:cNvGrpSpPr/>
          <p:nvPr userDrawn="1"/>
        </p:nvGrpSpPr>
        <p:grpSpPr>
          <a:xfrm>
            <a:off x="11454056" y="6354160"/>
            <a:ext cx="369644" cy="226799"/>
            <a:chOff x="10171675" y="6328233"/>
            <a:chExt cx="731163" cy="454938"/>
          </a:xfrm>
        </p:grpSpPr>
        <p:sp>
          <p:nvSpPr>
            <p:cNvPr id="13" name="Freeform: Shape 12">
              <a:extLst>
                <a:ext uri="{FF2B5EF4-FFF2-40B4-BE49-F238E27FC236}">
                  <a16:creationId xmlns:a16="http://schemas.microsoft.com/office/drawing/2014/main" id="{76ADDF25-29B1-4924-A6BE-3A837B2DB2EC}"/>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4" name="Freeform: Shape 13">
              <a:extLst>
                <a:ext uri="{FF2B5EF4-FFF2-40B4-BE49-F238E27FC236}">
                  <a16:creationId xmlns:a16="http://schemas.microsoft.com/office/drawing/2014/main" id="{E87A5EAE-7DA7-4E8F-B3A9-F91D787E78AF}"/>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5" name="Group 14">
              <a:extLst>
                <a:ext uri="{FF2B5EF4-FFF2-40B4-BE49-F238E27FC236}">
                  <a16:creationId xmlns:a16="http://schemas.microsoft.com/office/drawing/2014/main" id="{5DEC623B-CA60-43A0-8355-0E5CB129A4C3}"/>
                </a:ext>
              </a:extLst>
            </p:cNvPr>
            <p:cNvGrpSpPr/>
            <p:nvPr userDrawn="1"/>
          </p:nvGrpSpPr>
          <p:grpSpPr>
            <a:xfrm>
              <a:off x="10499754" y="6374995"/>
              <a:ext cx="74948" cy="362489"/>
              <a:chOff x="11458342" y="5807359"/>
              <a:chExt cx="74948" cy="362489"/>
            </a:xfrm>
          </p:grpSpPr>
          <p:sp>
            <p:nvSpPr>
              <p:cNvPr id="18" name="Freeform: Shape 17">
                <a:extLst>
                  <a:ext uri="{FF2B5EF4-FFF2-40B4-BE49-F238E27FC236}">
                    <a16:creationId xmlns:a16="http://schemas.microsoft.com/office/drawing/2014/main" id="{9A74819C-A734-49AF-8048-E4DBB78FAA0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EA945D61-B35B-4352-B01B-A9242C7D7C97}"/>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0C6176B6-E787-4A06-9CB3-563018C2F6D3}"/>
              </a:ext>
            </a:extLst>
          </p:cNvPr>
          <p:cNvSpPr>
            <a:spLocks noGrp="1"/>
          </p:cNvSpPr>
          <p:nvPr>
            <p:ph type="sldNum" sz="quarter" idx="10"/>
          </p:nvPr>
        </p:nvSpPr>
        <p:spPr/>
        <p:txBody>
          <a:body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3586698174"/>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Questions with pic_dark">
    <p:bg>
      <p:bgPr>
        <a:solidFill>
          <a:schemeClr val="accent3"/>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C16F7F1-851D-444B-A9C5-15B6651A9913}"/>
              </a:ext>
            </a:extLst>
          </p:cNvPr>
          <p:cNvGrpSpPr/>
          <p:nvPr userDrawn="1"/>
        </p:nvGrpSpPr>
        <p:grpSpPr>
          <a:xfrm>
            <a:off x="11454056" y="6354160"/>
            <a:ext cx="369644" cy="226799"/>
            <a:chOff x="10171675" y="6328233"/>
            <a:chExt cx="731163" cy="454938"/>
          </a:xfrm>
          <a:solidFill>
            <a:schemeClr val="tx1"/>
          </a:solidFill>
        </p:grpSpPr>
        <p:sp>
          <p:nvSpPr>
            <p:cNvPr id="10" name="Freeform: Shape 9">
              <a:extLst>
                <a:ext uri="{FF2B5EF4-FFF2-40B4-BE49-F238E27FC236}">
                  <a16:creationId xmlns:a16="http://schemas.microsoft.com/office/drawing/2014/main" id="{3439549A-0E51-46A5-8504-89EBDFE232A1}"/>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1" name="Freeform: Shape 10">
              <a:extLst>
                <a:ext uri="{FF2B5EF4-FFF2-40B4-BE49-F238E27FC236}">
                  <a16:creationId xmlns:a16="http://schemas.microsoft.com/office/drawing/2014/main" id="{634BCD2F-0BBC-47F8-8C88-8421BC72F9E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2" name="Group 11">
              <a:extLst>
                <a:ext uri="{FF2B5EF4-FFF2-40B4-BE49-F238E27FC236}">
                  <a16:creationId xmlns:a16="http://schemas.microsoft.com/office/drawing/2014/main" id="{6ADBACFC-4753-4125-82F1-52E1B9BA461A}"/>
                </a:ext>
              </a:extLst>
            </p:cNvPr>
            <p:cNvGrpSpPr/>
            <p:nvPr userDrawn="1"/>
          </p:nvGrpSpPr>
          <p:grpSpPr>
            <a:xfrm>
              <a:off x="10499754" y="6374995"/>
              <a:ext cx="74948" cy="362489"/>
              <a:chOff x="11458342" y="5807359"/>
              <a:chExt cx="74948" cy="362489"/>
            </a:xfrm>
            <a:grpFill/>
          </p:grpSpPr>
          <p:sp>
            <p:nvSpPr>
              <p:cNvPr id="13" name="Freeform: Shape 12">
                <a:extLst>
                  <a:ext uri="{FF2B5EF4-FFF2-40B4-BE49-F238E27FC236}">
                    <a16:creationId xmlns:a16="http://schemas.microsoft.com/office/drawing/2014/main" id="{F90FC091-DB66-44EC-9E7E-1EEC44B4CF53}"/>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2C0F092C-10CD-47C3-9D23-03654257AF05}"/>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C6C8BA79-AE33-4218-868D-D1BD86E4FE97}"/>
              </a:ext>
            </a:extLst>
          </p:cNvPr>
          <p:cNvSpPr>
            <a:spLocks noGrp="1"/>
          </p:cNvSpPr>
          <p:nvPr>
            <p:ph type="sldNum" sz="quarter" idx="12"/>
          </p:nvPr>
        </p:nvSpPr>
        <p:spPr/>
        <p:txBody>
          <a:bodyPr/>
          <a:lstStyle>
            <a:lvl1pPr>
              <a:defRPr>
                <a:solidFill>
                  <a:schemeClr val="tx1"/>
                </a:solidFill>
              </a:defRPr>
            </a:lvl1pPr>
          </a:lstStyle>
          <a:p>
            <a:fld id="{4A2DC1BA-163F-3043-A1E4-C549CF365773}" type="slidenum">
              <a:rPr lang="en-US" smtClean="0"/>
              <a:pPr/>
              <a:t>‹#›</a:t>
            </a:fld>
            <a:endParaRPr lang="en-US" dirty="0"/>
          </a:p>
        </p:txBody>
      </p:sp>
      <p:sp>
        <p:nvSpPr>
          <p:cNvPr id="16" name="Rectangle 15">
            <a:extLst>
              <a:ext uri="{FF2B5EF4-FFF2-40B4-BE49-F238E27FC236}">
                <a16:creationId xmlns:a16="http://schemas.microsoft.com/office/drawing/2014/main" id="{ABCE0CF8-3B0A-4B65-BC31-B9112796F0A7}"/>
              </a:ext>
            </a:extLst>
          </p:cNvPr>
          <p:cNvSpPr/>
          <p:nvPr userDrawn="1"/>
        </p:nvSpPr>
        <p:spPr>
          <a:xfrm>
            <a:off x="0" y="1587"/>
            <a:ext cx="12192000" cy="41443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63CEC2D-413E-4019-8774-4AE9E0F30751}"/>
              </a:ext>
            </a:extLst>
          </p:cNvPr>
          <p:cNvSpPr>
            <a:spLocks noGrp="1"/>
          </p:cNvSpPr>
          <p:nvPr>
            <p:ph type="body" sz="quarter" idx="13" hasCustomPrompt="1"/>
          </p:nvPr>
        </p:nvSpPr>
        <p:spPr>
          <a:xfrm>
            <a:off x="366596" y="4604400"/>
            <a:ext cx="7200000" cy="900000"/>
          </a:xfrm>
        </p:spPr>
        <p:txBody>
          <a:bodyPr anchor="ctr" anchorCtr="0"/>
          <a:lstStyle>
            <a:lvl1pPr marL="0" indent="0" algn="l" defTabSz="914400" rtl="0" eaLnBrk="1" latinLnBrk="0" hangingPunct="1">
              <a:lnSpc>
                <a:spcPct val="100000"/>
              </a:lnSpc>
              <a:spcBef>
                <a:spcPts val="0"/>
              </a:spcBef>
              <a:spcAft>
                <a:spcPts val="0"/>
              </a:spcAft>
              <a:buNone/>
              <a:defRPr lang="en-AU" sz="3500" kern="1200" cap="all" spc="500" baseline="0" dirty="0">
                <a:solidFill>
                  <a:schemeClr val="tx1"/>
                </a:solidFill>
                <a:latin typeface="+mj-lt"/>
                <a:ea typeface="+mn-ea"/>
                <a:cs typeface="+mn-cs"/>
              </a:defRPr>
            </a:lvl1pPr>
          </a:lstStyle>
          <a:p>
            <a:pPr lvl="0"/>
            <a:r>
              <a:rPr lang="en-US" dirty="0"/>
              <a:t>Thank You</a:t>
            </a:r>
            <a:endParaRPr lang="en-AU" dirty="0"/>
          </a:p>
        </p:txBody>
      </p:sp>
    </p:spTree>
    <p:extLst>
      <p:ext uri="{BB962C8B-B14F-4D97-AF65-F5344CB8AC3E}">
        <p14:creationId xmlns:p14="http://schemas.microsoft.com/office/powerpoint/2010/main" val="889281749"/>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estions_light">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CBE0B9BE-6A10-CB42-9D2E-0058BE62EEB5}"/>
              </a:ext>
            </a:extLst>
          </p:cNvPr>
          <p:cNvSpPr txBox="1">
            <a:spLocks/>
          </p:cNvSpPr>
          <p:nvPr userDrawn="1"/>
        </p:nvSpPr>
        <p:spPr>
          <a:xfrm>
            <a:off x="685800" y="1924700"/>
            <a:ext cx="10820400" cy="3008585"/>
          </a:xfrm>
          <a:prstGeom prst="rect">
            <a:avLst/>
          </a:prstGeom>
        </p:spPr>
        <p:txBody>
          <a:bodyPr anchor="ctr"/>
          <a:lstStyle>
            <a:defPPr>
              <a:defRPr lang="en-US"/>
            </a:defPPr>
            <a:lvl1pPr marL="0" algn="l" defTabSz="914400" rtl="0" eaLnBrk="1" latinLnBrk="0" hangingPunct="1">
              <a:defRPr sz="14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cap="all" spc="500" baseline="0" dirty="0">
                <a:latin typeface="+mj-lt"/>
              </a:rPr>
              <a:t>Questions?</a:t>
            </a:r>
          </a:p>
        </p:txBody>
      </p:sp>
      <p:grpSp>
        <p:nvGrpSpPr>
          <p:cNvPr id="14" name="Group 13">
            <a:extLst>
              <a:ext uri="{FF2B5EF4-FFF2-40B4-BE49-F238E27FC236}">
                <a16:creationId xmlns:a16="http://schemas.microsoft.com/office/drawing/2014/main" id="{9A0AB052-6650-4848-BC6C-3FF2916FD243}"/>
              </a:ext>
            </a:extLst>
          </p:cNvPr>
          <p:cNvGrpSpPr/>
          <p:nvPr userDrawn="1"/>
        </p:nvGrpSpPr>
        <p:grpSpPr>
          <a:xfrm>
            <a:off x="333631" y="1929000"/>
            <a:ext cx="11520000" cy="3008600"/>
            <a:chOff x="876300" y="1633002"/>
            <a:chExt cx="10820400" cy="3008600"/>
          </a:xfrm>
        </p:grpSpPr>
        <p:cxnSp>
          <p:nvCxnSpPr>
            <p:cNvPr id="15" name="Straight Connector 14">
              <a:extLst>
                <a:ext uri="{FF2B5EF4-FFF2-40B4-BE49-F238E27FC236}">
                  <a16:creationId xmlns:a16="http://schemas.microsoft.com/office/drawing/2014/main" id="{F03D55A0-32B6-6546-9754-9E1DC245EA61}"/>
                </a:ext>
              </a:extLst>
            </p:cNvPr>
            <p:cNvCxnSpPr/>
            <p:nvPr userDrawn="1"/>
          </p:nvCxnSpPr>
          <p:spPr>
            <a:xfrm>
              <a:off x="876300" y="1633002"/>
              <a:ext cx="10820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A899080-39D2-C840-A31D-9409D72BD1A9}"/>
                </a:ext>
              </a:extLst>
            </p:cNvPr>
            <p:cNvCxnSpPr>
              <a:cxnSpLocks/>
            </p:cNvCxnSpPr>
            <p:nvPr userDrawn="1"/>
          </p:nvCxnSpPr>
          <p:spPr>
            <a:xfrm>
              <a:off x="876300" y="4641602"/>
              <a:ext cx="10820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EA18B2DD-7B51-4CFB-A3A2-1947E9458615}"/>
              </a:ext>
            </a:extLst>
          </p:cNvPr>
          <p:cNvGrpSpPr/>
          <p:nvPr userDrawn="1"/>
        </p:nvGrpSpPr>
        <p:grpSpPr>
          <a:xfrm>
            <a:off x="11454056" y="6354160"/>
            <a:ext cx="369644" cy="226799"/>
            <a:chOff x="10171675" y="6328233"/>
            <a:chExt cx="731163" cy="454938"/>
          </a:xfrm>
        </p:grpSpPr>
        <p:sp>
          <p:nvSpPr>
            <p:cNvPr id="17" name="Freeform: Shape 16">
              <a:extLst>
                <a:ext uri="{FF2B5EF4-FFF2-40B4-BE49-F238E27FC236}">
                  <a16:creationId xmlns:a16="http://schemas.microsoft.com/office/drawing/2014/main" id="{4706707C-F426-4472-92B1-291E86CE7920}"/>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8" name="Freeform: Shape 17">
              <a:extLst>
                <a:ext uri="{FF2B5EF4-FFF2-40B4-BE49-F238E27FC236}">
                  <a16:creationId xmlns:a16="http://schemas.microsoft.com/office/drawing/2014/main" id="{D67FBA1A-9D78-4357-B6C6-F6270CD92E24}"/>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9" name="Group 18">
              <a:extLst>
                <a:ext uri="{FF2B5EF4-FFF2-40B4-BE49-F238E27FC236}">
                  <a16:creationId xmlns:a16="http://schemas.microsoft.com/office/drawing/2014/main" id="{44FA00A6-53B6-4423-8940-1AFC01AD0E73}"/>
                </a:ext>
              </a:extLst>
            </p:cNvPr>
            <p:cNvGrpSpPr/>
            <p:nvPr userDrawn="1"/>
          </p:nvGrpSpPr>
          <p:grpSpPr>
            <a:xfrm>
              <a:off x="10499754" y="6374995"/>
              <a:ext cx="74948" cy="362489"/>
              <a:chOff x="11458342" y="5807359"/>
              <a:chExt cx="74948" cy="362489"/>
            </a:xfrm>
          </p:grpSpPr>
          <p:sp>
            <p:nvSpPr>
              <p:cNvPr id="20" name="Freeform: Shape 19">
                <a:extLst>
                  <a:ext uri="{FF2B5EF4-FFF2-40B4-BE49-F238E27FC236}">
                    <a16:creationId xmlns:a16="http://schemas.microsoft.com/office/drawing/2014/main" id="{44E856D5-6D67-489C-9673-BE08129E983C}"/>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6803B440-BAF4-4807-9B06-D668F4B4B12E}"/>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02873654-519F-446D-8DC0-BD4D3E0E92FC}"/>
              </a:ext>
            </a:extLst>
          </p:cNvPr>
          <p:cNvSpPr>
            <a:spLocks noGrp="1"/>
          </p:cNvSpPr>
          <p:nvPr>
            <p:ph type="sldNum" sz="quarter" idx="10"/>
          </p:nvPr>
        </p:nvSpPr>
        <p:spPr/>
        <p:txBody>
          <a:body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343034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_Earth Presenter">
    <p:bg>
      <p:bgPr>
        <a:solidFill>
          <a:schemeClr val="accent3"/>
        </a:solidFill>
        <a:effectLst/>
      </p:bgPr>
    </p:bg>
    <p:spTree>
      <p:nvGrpSpPr>
        <p:cNvPr id="1" name=""/>
        <p:cNvGrpSpPr/>
        <p:nvPr/>
      </p:nvGrpSpPr>
      <p:grpSpPr>
        <a:xfrm>
          <a:off x="0" y="0"/>
          <a:ext cx="0" cy="0"/>
          <a:chOff x="0" y="0"/>
          <a:chExt cx="0" cy="0"/>
        </a:xfrm>
      </p:grpSpPr>
      <p:sp>
        <p:nvSpPr>
          <p:cNvPr id="13" name="Title 34">
            <a:extLst>
              <a:ext uri="{FF2B5EF4-FFF2-40B4-BE49-F238E27FC236}">
                <a16:creationId xmlns:a16="http://schemas.microsoft.com/office/drawing/2014/main" id="{F63DD649-C104-492C-B017-E99DA52887B8}"/>
              </a:ext>
            </a:extLst>
          </p:cNvPr>
          <p:cNvSpPr>
            <a:spLocks noGrp="1"/>
          </p:cNvSpPr>
          <p:nvPr>
            <p:ph type="title" hasCustomPrompt="1"/>
          </p:nvPr>
        </p:nvSpPr>
        <p:spPr>
          <a:xfrm>
            <a:off x="342000" y="1396641"/>
            <a:ext cx="7116870" cy="3103267"/>
          </a:xfrm>
          <a:prstGeom prst="rect">
            <a:avLst/>
          </a:prstGeom>
        </p:spPr>
        <p:txBody>
          <a:bodyPr tIns="0" rIns="0" bIns="0" anchor="ctr" anchorCtr="0">
            <a:noAutofit/>
          </a:bodyPr>
          <a:lstStyle>
            <a:lvl1pPr algn="l">
              <a:lnSpc>
                <a:spcPct val="100000"/>
              </a:lnSpc>
              <a:defRPr sz="5000" baseline="0">
                <a:solidFill>
                  <a:schemeClr val="bg1"/>
                </a:solidFill>
                <a:latin typeface="+mj-lt"/>
              </a:defRPr>
            </a:lvl1pPr>
          </a:lstStyle>
          <a:p>
            <a:r>
              <a:rPr lang="en-GB" dirty="0"/>
              <a:t>Headline goes here</a:t>
            </a:r>
            <a:endParaRPr lang="en-US" dirty="0"/>
          </a:p>
        </p:txBody>
      </p:sp>
      <p:cxnSp>
        <p:nvCxnSpPr>
          <p:cNvPr id="14" name="Straight Connector 13">
            <a:extLst>
              <a:ext uri="{FF2B5EF4-FFF2-40B4-BE49-F238E27FC236}">
                <a16:creationId xmlns:a16="http://schemas.microsoft.com/office/drawing/2014/main" id="{E6033211-D58E-4C21-86E2-905F6C46DB3E}"/>
              </a:ext>
            </a:extLst>
          </p:cNvPr>
          <p:cNvCxnSpPr>
            <a:cxnSpLocks/>
          </p:cNvCxnSpPr>
          <p:nvPr userDrawn="1"/>
        </p:nvCxnSpPr>
        <p:spPr>
          <a:xfrm>
            <a:off x="341999" y="1209368"/>
            <a:ext cx="115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DFC7FB1-6120-4FB8-B953-C8CB41940A9F}"/>
              </a:ext>
            </a:extLst>
          </p:cNvPr>
          <p:cNvCxnSpPr>
            <a:cxnSpLocks/>
          </p:cNvCxnSpPr>
          <p:nvPr userDrawn="1"/>
        </p:nvCxnSpPr>
        <p:spPr>
          <a:xfrm>
            <a:off x="341999" y="4726014"/>
            <a:ext cx="115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12FC42EB-28B3-486A-8CA2-3718A9D7D0AB}"/>
              </a:ext>
            </a:extLst>
          </p:cNvPr>
          <p:cNvSpPr>
            <a:spLocks noGrp="1"/>
          </p:cNvSpPr>
          <p:nvPr>
            <p:ph type="body" sz="half" idx="2" hasCustomPrompt="1"/>
          </p:nvPr>
        </p:nvSpPr>
        <p:spPr>
          <a:xfrm>
            <a:off x="342000" y="706265"/>
            <a:ext cx="11520000" cy="277000"/>
          </a:xfrm>
          <a:prstGeom prst="rect">
            <a:avLst/>
          </a:prstGeom>
        </p:spPr>
        <p:txBody>
          <a:bodyPr anchor="ctr" anchorCtr="0">
            <a:noAutofit/>
          </a:bodyPr>
          <a:lstStyle>
            <a:lvl1pPr marL="0" indent="0" algn="l">
              <a:buNone/>
              <a:defRPr sz="2000" cap="all"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Date 2022 | Location</a:t>
            </a:r>
          </a:p>
        </p:txBody>
      </p:sp>
      <p:sp>
        <p:nvSpPr>
          <p:cNvPr id="18" name="Text Placeholder 3">
            <a:extLst>
              <a:ext uri="{FF2B5EF4-FFF2-40B4-BE49-F238E27FC236}">
                <a16:creationId xmlns:a16="http://schemas.microsoft.com/office/drawing/2014/main" id="{E1CA5EED-74CF-488D-B734-FDDDFB603168}"/>
              </a:ext>
            </a:extLst>
          </p:cNvPr>
          <p:cNvSpPr>
            <a:spLocks noGrp="1"/>
          </p:cNvSpPr>
          <p:nvPr>
            <p:ph type="body" sz="half" idx="10" hasCustomPrompt="1"/>
          </p:nvPr>
        </p:nvSpPr>
        <p:spPr>
          <a:xfrm>
            <a:off x="342000" y="4951631"/>
            <a:ext cx="11520000" cy="277000"/>
          </a:xfrm>
          <a:prstGeom prst="rect">
            <a:avLst/>
          </a:prstGeom>
        </p:spPr>
        <p:txBody>
          <a:bodyPr>
            <a:noAutofit/>
          </a:bodyPr>
          <a:lstStyle>
            <a:lvl1pPr marL="0" indent="0">
              <a:buNone/>
              <a:defRPr sz="2000" cap="all"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Name of </a:t>
            </a:r>
            <a:r>
              <a:rPr lang="en-GB" dirty="0" err="1"/>
              <a:t>presentEr</a:t>
            </a:r>
            <a:endParaRPr lang="en-GB" dirty="0"/>
          </a:p>
        </p:txBody>
      </p:sp>
      <p:grpSp>
        <p:nvGrpSpPr>
          <p:cNvPr id="23" name="Group 22">
            <a:extLst>
              <a:ext uri="{FF2B5EF4-FFF2-40B4-BE49-F238E27FC236}">
                <a16:creationId xmlns:a16="http://schemas.microsoft.com/office/drawing/2014/main" id="{E010A341-C373-478B-B3C9-988384D3E0A2}"/>
              </a:ext>
            </a:extLst>
          </p:cNvPr>
          <p:cNvGrpSpPr/>
          <p:nvPr userDrawn="1"/>
        </p:nvGrpSpPr>
        <p:grpSpPr>
          <a:xfrm>
            <a:off x="10430647" y="5978256"/>
            <a:ext cx="1404000" cy="612000"/>
            <a:chOff x="8946498" y="5965993"/>
            <a:chExt cx="1415115" cy="615782"/>
          </a:xfrm>
          <a:solidFill>
            <a:schemeClr val="bg1"/>
          </a:solidFill>
        </p:grpSpPr>
        <p:grpSp>
          <p:nvGrpSpPr>
            <p:cNvPr id="24" name="Group 23">
              <a:extLst>
                <a:ext uri="{FF2B5EF4-FFF2-40B4-BE49-F238E27FC236}">
                  <a16:creationId xmlns:a16="http://schemas.microsoft.com/office/drawing/2014/main" id="{57ACD8F7-EE20-4388-A48C-47D8913B8FA5}"/>
                </a:ext>
              </a:extLst>
            </p:cNvPr>
            <p:cNvGrpSpPr/>
            <p:nvPr userDrawn="1"/>
          </p:nvGrpSpPr>
          <p:grpSpPr>
            <a:xfrm>
              <a:off x="9903814" y="5966170"/>
              <a:ext cx="286309" cy="176243"/>
              <a:chOff x="10171675" y="6328233"/>
              <a:chExt cx="731163" cy="454938"/>
            </a:xfrm>
            <a:grpFill/>
          </p:grpSpPr>
          <p:sp>
            <p:nvSpPr>
              <p:cNvPr id="49" name="Freeform: Shape 48">
                <a:extLst>
                  <a:ext uri="{FF2B5EF4-FFF2-40B4-BE49-F238E27FC236}">
                    <a16:creationId xmlns:a16="http://schemas.microsoft.com/office/drawing/2014/main" id="{30EA26B1-E76B-4D71-BD05-6701C5DE781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0" name="Freeform: Shape 49">
                <a:extLst>
                  <a:ext uri="{FF2B5EF4-FFF2-40B4-BE49-F238E27FC236}">
                    <a16:creationId xmlns:a16="http://schemas.microsoft.com/office/drawing/2014/main" id="{3E6BB30F-40B8-4FE3-9AF9-41621335F549}"/>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51" name="Group 50">
                <a:extLst>
                  <a:ext uri="{FF2B5EF4-FFF2-40B4-BE49-F238E27FC236}">
                    <a16:creationId xmlns:a16="http://schemas.microsoft.com/office/drawing/2014/main" id="{0D1654A9-694D-4226-B4F9-04C2FD6BC947}"/>
                  </a:ext>
                </a:extLst>
              </p:cNvPr>
              <p:cNvGrpSpPr/>
              <p:nvPr userDrawn="1"/>
            </p:nvGrpSpPr>
            <p:grpSpPr>
              <a:xfrm>
                <a:off x="10499754" y="6374995"/>
                <a:ext cx="74948" cy="362489"/>
                <a:chOff x="11458342" y="5807359"/>
                <a:chExt cx="74948" cy="362489"/>
              </a:xfrm>
              <a:grpFill/>
            </p:grpSpPr>
            <p:sp>
              <p:nvSpPr>
                <p:cNvPr id="52" name="Freeform: Shape 51">
                  <a:extLst>
                    <a:ext uri="{FF2B5EF4-FFF2-40B4-BE49-F238E27FC236}">
                      <a16:creationId xmlns:a16="http://schemas.microsoft.com/office/drawing/2014/main" id="{3FBACD40-1BF2-4BD5-8F4B-60EF99F0156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53" name="Freeform: Shape 52">
                  <a:extLst>
                    <a:ext uri="{FF2B5EF4-FFF2-40B4-BE49-F238E27FC236}">
                      <a16:creationId xmlns:a16="http://schemas.microsoft.com/office/drawing/2014/main" id="{14B42803-A2C4-4280-8DCD-30362B8B1983}"/>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grpSp>
          <p:nvGrpSpPr>
            <p:cNvPr id="26" name="Graphic 7">
              <a:extLst>
                <a:ext uri="{FF2B5EF4-FFF2-40B4-BE49-F238E27FC236}">
                  <a16:creationId xmlns:a16="http://schemas.microsoft.com/office/drawing/2014/main" id="{66BC37B1-6B08-4514-BE54-E320779AD709}"/>
                </a:ext>
              </a:extLst>
            </p:cNvPr>
            <p:cNvGrpSpPr/>
            <p:nvPr userDrawn="1"/>
          </p:nvGrpSpPr>
          <p:grpSpPr>
            <a:xfrm>
              <a:off x="8946498" y="5965993"/>
              <a:ext cx="1415115" cy="615782"/>
              <a:chOff x="10413874" y="5284380"/>
              <a:chExt cx="1404005" cy="610947"/>
            </a:xfrm>
            <a:grpFill/>
          </p:grpSpPr>
          <p:sp>
            <p:nvSpPr>
              <p:cNvPr id="30" name="Freeform: Shape 29">
                <a:extLst>
                  <a:ext uri="{FF2B5EF4-FFF2-40B4-BE49-F238E27FC236}">
                    <a16:creationId xmlns:a16="http://schemas.microsoft.com/office/drawing/2014/main" id="{CD87E46C-CF58-4CE2-AC09-8D1695B9E489}"/>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832B1FF4-99AD-4041-9511-1468E4DDA9CF}"/>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48F2D35C-4433-4603-81BC-E35051741B73}"/>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A856993B-46CF-47FD-B35D-F1E900B04742}"/>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E082FD0B-C504-4DD5-B5C5-7008D34755E3}"/>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7B9D019D-7C83-4A3C-822C-A74FE23FB0EC}"/>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F57917E4-BDC7-4772-B8B8-3AC47BA0D266}"/>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1A9184CB-0FC8-4F11-A2E6-FE8AD472D874}"/>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8332D973-0B57-4ACA-9833-8CE0C0FB6390}"/>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888AED46-364A-4504-8FB5-EB3CBD62ECA5}"/>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A95683FD-BB48-4128-ACA6-409EB78880B5}"/>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07A953C2-A598-4E7E-91CB-0034444663A1}"/>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5A9AAF40-0CC2-4ECD-8BF9-969748C3972C}"/>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DA27FE1A-29DF-4469-83C8-51D012ED8B89}"/>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a:p>
            </p:txBody>
          </p:sp>
          <p:sp>
            <p:nvSpPr>
              <p:cNvPr id="44" name="Freeform: Shape 43">
                <a:extLst>
                  <a:ext uri="{FF2B5EF4-FFF2-40B4-BE49-F238E27FC236}">
                    <a16:creationId xmlns:a16="http://schemas.microsoft.com/office/drawing/2014/main" id="{21EA15F7-E947-4EDA-AED7-9A733B44E83C}"/>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a:p>
            </p:txBody>
          </p:sp>
          <p:sp>
            <p:nvSpPr>
              <p:cNvPr id="45" name="Freeform: Shape 44">
                <a:extLst>
                  <a:ext uri="{FF2B5EF4-FFF2-40B4-BE49-F238E27FC236}">
                    <a16:creationId xmlns:a16="http://schemas.microsoft.com/office/drawing/2014/main" id="{4AEF73B3-6349-492B-8F18-54EAC8E8DB7F}"/>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a:p>
            </p:txBody>
          </p:sp>
          <p:sp>
            <p:nvSpPr>
              <p:cNvPr id="46" name="Freeform: Shape 45">
                <a:extLst>
                  <a:ext uri="{FF2B5EF4-FFF2-40B4-BE49-F238E27FC236}">
                    <a16:creationId xmlns:a16="http://schemas.microsoft.com/office/drawing/2014/main" id="{114FF063-D6C8-4735-82F2-E9D9C432782F}"/>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a:p>
            </p:txBody>
          </p:sp>
          <p:sp>
            <p:nvSpPr>
              <p:cNvPr id="47" name="Freeform: Shape 46">
                <a:extLst>
                  <a:ext uri="{FF2B5EF4-FFF2-40B4-BE49-F238E27FC236}">
                    <a16:creationId xmlns:a16="http://schemas.microsoft.com/office/drawing/2014/main" id="{1FDAF546-6EF7-4F13-91A8-81B66B422A96}"/>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a:p>
            </p:txBody>
          </p:sp>
          <p:sp>
            <p:nvSpPr>
              <p:cNvPr id="48" name="Freeform: Shape 47">
                <a:extLst>
                  <a:ext uri="{FF2B5EF4-FFF2-40B4-BE49-F238E27FC236}">
                    <a16:creationId xmlns:a16="http://schemas.microsoft.com/office/drawing/2014/main" id="{B070E514-47B2-43FF-933A-DC44EE246F49}"/>
                  </a:ext>
                </a:extLst>
              </p:cNvPr>
              <p:cNvSpPr/>
              <p:nvPr/>
            </p:nvSpPr>
            <p:spPr>
              <a:xfrm>
                <a:off x="10417494" y="5703875"/>
                <a:ext cx="1396745" cy="191452"/>
              </a:xfrm>
              <a:custGeom>
                <a:avLst/>
                <a:gdLst>
                  <a:gd name="connsiteX0" fmla="*/ 1249105 w 1396745"/>
                  <a:gd name="connsiteY0" fmla="*/ 73244 h 191452"/>
                  <a:gd name="connsiteX1" fmla="*/ 1277680 w 1396745"/>
                  <a:gd name="connsiteY1" fmla="*/ 73244 h 191452"/>
                  <a:gd name="connsiteX2" fmla="*/ 1277680 w 1396745"/>
                  <a:gd name="connsiteY2" fmla="*/ 112583 h 191452"/>
                  <a:gd name="connsiteX3" fmla="*/ 1249105 w 1396745"/>
                  <a:gd name="connsiteY3" fmla="*/ 112583 h 191452"/>
                  <a:gd name="connsiteX4" fmla="*/ 1391980 w 1396745"/>
                  <a:gd name="connsiteY4" fmla="*/ 26762 h 191452"/>
                  <a:gd name="connsiteX5" fmla="*/ 1383979 w 1396745"/>
                  <a:gd name="connsiteY5" fmla="*/ 9903 h 191452"/>
                  <a:gd name="connsiteX6" fmla="*/ 1347117 w 1396745"/>
                  <a:gd name="connsiteY6" fmla="*/ 18285 h 191452"/>
                  <a:gd name="connsiteX7" fmla="*/ 1311779 w 1396745"/>
                  <a:gd name="connsiteY7" fmla="*/ 21143 h 191452"/>
                  <a:gd name="connsiteX8" fmla="*/ 1312541 w 1396745"/>
                  <a:gd name="connsiteY8" fmla="*/ 68768 h 191452"/>
                  <a:gd name="connsiteX9" fmla="*/ 1310541 w 1396745"/>
                  <a:gd name="connsiteY9" fmla="*/ 110868 h 191452"/>
                  <a:gd name="connsiteX10" fmla="*/ 1301016 w 1396745"/>
                  <a:gd name="connsiteY10" fmla="*/ 148968 h 191452"/>
                  <a:gd name="connsiteX11" fmla="*/ 1279394 w 1396745"/>
                  <a:gd name="connsiteY11" fmla="*/ 179067 h 191452"/>
                  <a:gd name="connsiteX12" fmla="*/ 1293015 w 1396745"/>
                  <a:gd name="connsiteY12" fmla="*/ 188592 h 191452"/>
                  <a:gd name="connsiteX13" fmla="*/ 1309874 w 1396745"/>
                  <a:gd name="connsiteY13" fmla="*/ 164589 h 191452"/>
                  <a:gd name="connsiteX14" fmla="*/ 1320542 w 1396745"/>
                  <a:gd name="connsiteY14" fmla="*/ 134300 h 191452"/>
                  <a:gd name="connsiteX15" fmla="*/ 1326924 w 1396745"/>
                  <a:gd name="connsiteY15" fmla="*/ 84103 h 191452"/>
                  <a:gd name="connsiteX16" fmla="*/ 1356642 w 1396745"/>
                  <a:gd name="connsiteY16" fmla="*/ 84103 h 191452"/>
                  <a:gd name="connsiteX17" fmla="*/ 1356642 w 1396745"/>
                  <a:gd name="connsiteY17" fmla="*/ 155540 h 191452"/>
                  <a:gd name="connsiteX18" fmla="*/ 1355785 w 1396745"/>
                  <a:gd name="connsiteY18" fmla="*/ 184115 h 191452"/>
                  <a:gd name="connsiteX19" fmla="*/ 1372644 w 1396745"/>
                  <a:gd name="connsiteY19" fmla="*/ 184115 h 191452"/>
                  <a:gd name="connsiteX20" fmla="*/ 1371882 w 1396745"/>
                  <a:gd name="connsiteY20" fmla="*/ 155540 h 191452"/>
                  <a:gd name="connsiteX21" fmla="*/ 1371882 w 1396745"/>
                  <a:gd name="connsiteY21" fmla="*/ 84103 h 191452"/>
                  <a:gd name="connsiteX22" fmla="*/ 1396742 w 1396745"/>
                  <a:gd name="connsiteY22" fmla="*/ 84960 h 191452"/>
                  <a:gd name="connsiteX23" fmla="*/ 1396742 w 1396745"/>
                  <a:gd name="connsiteY23" fmla="*/ 70863 h 191452"/>
                  <a:gd name="connsiteX24" fmla="*/ 1372644 w 1396745"/>
                  <a:gd name="connsiteY24" fmla="*/ 71720 h 191452"/>
                  <a:gd name="connsiteX25" fmla="*/ 1326924 w 1396745"/>
                  <a:gd name="connsiteY25" fmla="*/ 71720 h 191452"/>
                  <a:gd name="connsiteX26" fmla="*/ 1326924 w 1396745"/>
                  <a:gd name="connsiteY26" fmla="*/ 33620 h 191452"/>
                  <a:gd name="connsiteX27" fmla="*/ 1365024 w 1396745"/>
                  <a:gd name="connsiteY27" fmla="*/ 30001 h 191452"/>
                  <a:gd name="connsiteX28" fmla="*/ 1391504 w 1396745"/>
                  <a:gd name="connsiteY28" fmla="*/ 27239 h 191452"/>
                  <a:gd name="connsiteX29" fmla="*/ 1298444 w 1396745"/>
                  <a:gd name="connsiteY29" fmla="*/ 26381 h 191452"/>
                  <a:gd name="connsiteX30" fmla="*/ 1289681 w 1396745"/>
                  <a:gd name="connsiteY30" fmla="*/ 10379 h 191452"/>
                  <a:gd name="connsiteX31" fmla="*/ 1232531 w 1396745"/>
                  <a:gd name="connsiteY31" fmla="*/ 22381 h 191452"/>
                  <a:gd name="connsiteX32" fmla="*/ 1233293 w 1396745"/>
                  <a:gd name="connsiteY32" fmla="*/ 83341 h 191452"/>
                  <a:gd name="connsiteX33" fmla="*/ 1230436 w 1396745"/>
                  <a:gd name="connsiteY33" fmla="*/ 135538 h 191452"/>
                  <a:gd name="connsiteX34" fmla="*/ 1214815 w 1396745"/>
                  <a:gd name="connsiteY34" fmla="*/ 178019 h 191452"/>
                  <a:gd name="connsiteX35" fmla="*/ 1229293 w 1396745"/>
                  <a:gd name="connsiteY35" fmla="*/ 186116 h 191452"/>
                  <a:gd name="connsiteX36" fmla="*/ 1242152 w 1396745"/>
                  <a:gd name="connsiteY36" fmla="*/ 155636 h 191452"/>
                  <a:gd name="connsiteX37" fmla="*/ 1247771 w 1396745"/>
                  <a:gd name="connsiteY37" fmla="*/ 127061 h 191452"/>
                  <a:gd name="connsiteX38" fmla="*/ 1291872 w 1396745"/>
                  <a:gd name="connsiteY38" fmla="*/ 127061 h 191452"/>
                  <a:gd name="connsiteX39" fmla="*/ 1291015 w 1396745"/>
                  <a:gd name="connsiteY39" fmla="*/ 98486 h 191452"/>
                  <a:gd name="connsiteX40" fmla="*/ 1291872 w 1396745"/>
                  <a:gd name="connsiteY40" fmla="*/ 61624 h 191452"/>
                  <a:gd name="connsiteX41" fmla="*/ 1248533 w 1396745"/>
                  <a:gd name="connsiteY41" fmla="*/ 61624 h 191452"/>
                  <a:gd name="connsiteX42" fmla="*/ 1248533 w 1396745"/>
                  <a:gd name="connsiteY42" fmla="*/ 33049 h 191452"/>
                  <a:gd name="connsiteX43" fmla="*/ 1298254 w 1396745"/>
                  <a:gd name="connsiteY43" fmla="*/ 26572 h 191452"/>
                  <a:gd name="connsiteX44" fmla="*/ 1111183 w 1396745"/>
                  <a:gd name="connsiteY44" fmla="*/ 65910 h 191452"/>
                  <a:gd name="connsiteX45" fmla="*/ 1082608 w 1396745"/>
                  <a:gd name="connsiteY45" fmla="*/ 35430 h 191452"/>
                  <a:gd name="connsiteX46" fmla="*/ 1142806 w 1396745"/>
                  <a:gd name="connsiteY46" fmla="*/ 35430 h 191452"/>
                  <a:gd name="connsiteX47" fmla="*/ 1111469 w 1396745"/>
                  <a:gd name="connsiteY47" fmla="*/ 65910 h 191452"/>
                  <a:gd name="connsiteX48" fmla="*/ 1072226 w 1396745"/>
                  <a:gd name="connsiteY48" fmla="*/ 116488 h 191452"/>
                  <a:gd name="connsiteX49" fmla="*/ 1036126 w 1396745"/>
                  <a:gd name="connsiteY49" fmla="*/ 115631 h 191452"/>
                  <a:gd name="connsiteX50" fmla="*/ 1036126 w 1396745"/>
                  <a:gd name="connsiteY50" fmla="*/ 130109 h 191452"/>
                  <a:gd name="connsiteX51" fmla="*/ 1071368 w 1396745"/>
                  <a:gd name="connsiteY51" fmla="*/ 128489 h 191452"/>
                  <a:gd name="connsiteX52" fmla="*/ 1089847 w 1396745"/>
                  <a:gd name="connsiteY52" fmla="*/ 128489 h 191452"/>
                  <a:gd name="connsiteX53" fmla="*/ 1060129 w 1396745"/>
                  <a:gd name="connsiteY53" fmla="*/ 162970 h 191452"/>
                  <a:gd name="connsiteX54" fmla="*/ 1020028 w 1396745"/>
                  <a:gd name="connsiteY54" fmla="*/ 175067 h 191452"/>
                  <a:gd name="connsiteX55" fmla="*/ 1031554 w 1396745"/>
                  <a:gd name="connsiteY55" fmla="*/ 191450 h 191452"/>
                  <a:gd name="connsiteX56" fmla="*/ 1074893 w 1396745"/>
                  <a:gd name="connsiteY56" fmla="*/ 172400 h 191452"/>
                  <a:gd name="connsiteX57" fmla="*/ 1106611 w 1396745"/>
                  <a:gd name="connsiteY57" fmla="*/ 127442 h 191452"/>
                  <a:gd name="connsiteX58" fmla="*/ 1155569 w 1396745"/>
                  <a:gd name="connsiteY58" fmla="*/ 127442 h 191452"/>
                  <a:gd name="connsiteX59" fmla="*/ 1153093 w 1396745"/>
                  <a:gd name="connsiteY59" fmla="*/ 157922 h 191452"/>
                  <a:gd name="connsiteX60" fmla="*/ 1146711 w 1396745"/>
                  <a:gd name="connsiteY60" fmla="*/ 166780 h 191452"/>
                  <a:gd name="connsiteX61" fmla="*/ 1118136 w 1396745"/>
                  <a:gd name="connsiteY61" fmla="*/ 168399 h 191452"/>
                  <a:gd name="connsiteX62" fmla="*/ 1126137 w 1396745"/>
                  <a:gd name="connsiteY62" fmla="*/ 186020 h 191452"/>
                  <a:gd name="connsiteX63" fmla="*/ 1156617 w 1396745"/>
                  <a:gd name="connsiteY63" fmla="*/ 181258 h 191452"/>
                  <a:gd name="connsiteX64" fmla="*/ 1168333 w 1396745"/>
                  <a:gd name="connsiteY64" fmla="*/ 164399 h 191452"/>
                  <a:gd name="connsiteX65" fmla="*/ 1171095 w 1396745"/>
                  <a:gd name="connsiteY65" fmla="*/ 137443 h 191452"/>
                  <a:gd name="connsiteX66" fmla="*/ 1172714 w 1396745"/>
                  <a:gd name="connsiteY66" fmla="*/ 115440 h 191452"/>
                  <a:gd name="connsiteX67" fmla="*/ 1107754 w 1396745"/>
                  <a:gd name="connsiteY67" fmla="*/ 115440 h 191452"/>
                  <a:gd name="connsiteX68" fmla="*/ 1112993 w 1396745"/>
                  <a:gd name="connsiteY68" fmla="*/ 96200 h 191452"/>
                  <a:gd name="connsiteX69" fmla="*/ 1093943 w 1396745"/>
                  <a:gd name="connsiteY69" fmla="*/ 93818 h 191452"/>
                  <a:gd name="connsiteX70" fmla="*/ 1092323 w 1396745"/>
                  <a:gd name="connsiteY70" fmla="*/ 116297 h 191452"/>
                  <a:gd name="connsiteX71" fmla="*/ 1093943 w 1396745"/>
                  <a:gd name="connsiteY71" fmla="*/ 9903 h 191452"/>
                  <a:gd name="connsiteX72" fmla="*/ 1074893 w 1396745"/>
                  <a:gd name="connsiteY72" fmla="*/ 1045 h 191452"/>
                  <a:gd name="connsiteX73" fmla="*/ 1059653 w 1396745"/>
                  <a:gd name="connsiteY73" fmla="*/ 28763 h 191452"/>
                  <a:gd name="connsiteX74" fmla="*/ 1027268 w 1396745"/>
                  <a:gd name="connsiteY74" fmla="*/ 59624 h 191452"/>
                  <a:gd name="connsiteX75" fmla="*/ 1041650 w 1396745"/>
                  <a:gd name="connsiteY75" fmla="*/ 69149 h 191452"/>
                  <a:gd name="connsiteX76" fmla="*/ 1070225 w 1396745"/>
                  <a:gd name="connsiteY76" fmla="*/ 40574 h 191452"/>
                  <a:gd name="connsiteX77" fmla="*/ 1098800 w 1396745"/>
                  <a:gd name="connsiteY77" fmla="*/ 73530 h 191452"/>
                  <a:gd name="connsiteX78" fmla="*/ 1054700 w 1396745"/>
                  <a:gd name="connsiteY78" fmla="*/ 87151 h 191452"/>
                  <a:gd name="connsiteX79" fmla="*/ 1014599 w 1396745"/>
                  <a:gd name="connsiteY79" fmla="*/ 92009 h 191452"/>
                  <a:gd name="connsiteX80" fmla="*/ 1024124 w 1396745"/>
                  <a:gd name="connsiteY80" fmla="*/ 108773 h 191452"/>
                  <a:gd name="connsiteX81" fmla="*/ 1064987 w 1396745"/>
                  <a:gd name="connsiteY81" fmla="*/ 100010 h 191452"/>
                  <a:gd name="connsiteX82" fmla="*/ 1111564 w 1396745"/>
                  <a:gd name="connsiteY82" fmla="*/ 82293 h 191452"/>
                  <a:gd name="connsiteX83" fmla="*/ 1147664 w 1396745"/>
                  <a:gd name="connsiteY83" fmla="*/ 97628 h 191452"/>
                  <a:gd name="connsiteX84" fmla="*/ 1191764 w 1396745"/>
                  <a:gd name="connsiteY84" fmla="*/ 105629 h 191452"/>
                  <a:gd name="connsiteX85" fmla="*/ 1200623 w 1396745"/>
                  <a:gd name="connsiteY85" fmla="*/ 88770 h 191452"/>
                  <a:gd name="connsiteX86" fmla="*/ 1154903 w 1396745"/>
                  <a:gd name="connsiteY86" fmla="*/ 84389 h 191452"/>
                  <a:gd name="connsiteX87" fmla="*/ 1124423 w 1396745"/>
                  <a:gd name="connsiteY87" fmla="*/ 73530 h 191452"/>
                  <a:gd name="connsiteX88" fmla="*/ 1153664 w 1396745"/>
                  <a:gd name="connsiteY88" fmla="*/ 47813 h 191452"/>
                  <a:gd name="connsiteX89" fmla="*/ 1172714 w 1396745"/>
                  <a:gd name="connsiteY89" fmla="*/ 22190 h 191452"/>
                  <a:gd name="connsiteX90" fmla="*/ 1083656 w 1396745"/>
                  <a:gd name="connsiteY90" fmla="*/ 22190 h 191452"/>
                  <a:gd name="connsiteX91" fmla="*/ 1093943 w 1396745"/>
                  <a:gd name="connsiteY91" fmla="*/ 9903 h 191452"/>
                  <a:gd name="connsiteX92" fmla="*/ 909443 w 1396745"/>
                  <a:gd name="connsiteY92" fmla="*/ 106201 h 191452"/>
                  <a:gd name="connsiteX93" fmla="*/ 952782 w 1396745"/>
                  <a:gd name="connsiteY93" fmla="*/ 106201 h 191452"/>
                  <a:gd name="connsiteX94" fmla="*/ 952782 w 1396745"/>
                  <a:gd name="connsiteY94" fmla="*/ 117440 h 191452"/>
                  <a:gd name="connsiteX95" fmla="*/ 909443 w 1396745"/>
                  <a:gd name="connsiteY95" fmla="*/ 117440 h 191452"/>
                  <a:gd name="connsiteX96" fmla="*/ 909443 w 1396745"/>
                  <a:gd name="connsiteY96" fmla="*/ 130204 h 191452"/>
                  <a:gd name="connsiteX97" fmla="*/ 952782 w 1396745"/>
                  <a:gd name="connsiteY97" fmla="*/ 130204 h 191452"/>
                  <a:gd name="connsiteX98" fmla="*/ 952782 w 1396745"/>
                  <a:gd name="connsiteY98" fmla="*/ 142301 h 191452"/>
                  <a:gd name="connsiteX99" fmla="*/ 909443 w 1396745"/>
                  <a:gd name="connsiteY99" fmla="*/ 142301 h 191452"/>
                  <a:gd name="connsiteX100" fmla="*/ 854103 w 1396745"/>
                  <a:gd name="connsiteY100" fmla="*/ 54004 h 191452"/>
                  <a:gd name="connsiteX101" fmla="*/ 895061 w 1396745"/>
                  <a:gd name="connsiteY101" fmla="*/ 54004 h 191452"/>
                  <a:gd name="connsiteX102" fmla="*/ 895061 w 1396745"/>
                  <a:gd name="connsiteY102" fmla="*/ 70101 h 191452"/>
                  <a:gd name="connsiteX103" fmla="*/ 854103 w 1396745"/>
                  <a:gd name="connsiteY103" fmla="*/ 70101 h 191452"/>
                  <a:gd name="connsiteX104" fmla="*/ 909443 w 1396745"/>
                  <a:gd name="connsiteY104" fmla="*/ 54004 h 191452"/>
                  <a:gd name="connsiteX105" fmla="*/ 951068 w 1396745"/>
                  <a:gd name="connsiteY105" fmla="*/ 54004 h 191452"/>
                  <a:gd name="connsiteX106" fmla="*/ 951068 w 1396745"/>
                  <a:gd name="connsiteY106" fmla="*/ 70101 h 191452"/>
                  <a:gd name="connsiteX107" fmla="*/ 909443 w 1396745"/>
                  <a:gd name="connsiteY107" fmla="*/ 70101 h 191452"/>
                  <a:gd name="connsiteX108" fmla="*/ 968022 w 1396745"/>
                  <a:gd name="connsiteY108" fmla="*/ 117440 h 191452"/>
                  <a:gd name="connsiteX109" fmla="*/ 968879 w 1396745"/>
                  <a:gd name="connsiteY109" fmla="*/ 93342 h 191452"/>
                  <a:gd name="connsiteX110" fmla="*/ 909443 w 1396745"/>
                  <a:gd name="connsiteY110" fmla="*/ 93342 h 191452"/>
                  <a:gd name="connsiteX111" fmla="*/ 909443 w 1396745"/>
                  <a:gd name="connsiteY111" fmla="*/ 82865 h 191452"/>
                  <a:gd name="connsiteX112" fmla="*/ 967260 w 1396745"/>
                  <a:gd name="connsiteY112" fmla="*/ 82865 h 191452"/>
                  <a:gd name="connsiteX113" fmla="*/ 966403 w 1396745"/>
                  <a:gd name="connsiteY113" fmla="*/ 61243 h 191452"/>
                  <a:gd name="connsiteX114" fmla="*/ 967260 w 1396745"/>
                  <a:gd name="connsiteY114" fmla="*/ 41145 h 191452"/>
                  <a:gd name="connsiteX115" fmla="*/ 909443 w 1396745"/>
                  <a:gd name="connsiteY115" fmla="*/ 41145 h 191452"/>
                  <a:gd name="connsiteX116" fmla="*/ 909443 w 1396745"/>
                  <a:gd name="connsiteY116" fmla="*/ 30001 h 191452"/>
                  <a:gd name="connsiteX117" fmla="*/ 964022 w 1396745"/>
                  <a:gd name="connsiteY117" fmla="*/ 30001 h 191452"/>
                  <a:gd name="connsiteX118" fmla="*/ 992597 w 1396745"/>
                  <a:gd name="connsiteY118" fmla="*/ 30763 h 191452"/>
                  <a:gd name="connsiteX119" fmla="*/ 992597 w 1396745"/>
                  <a:gd name="connsiteY119" fmla="*/ 16285 h 191452"/>
                  <a:gd name="connsiteX120" fmla="*/ 964022 w 1396745"/>
                  <a:gd name="connsiteY120" fmla="*/ 17142 h 191452"/>
                  <a:gd name="connsiteX121" fmla="*/ 909443 w 1396745"/>
                  <a:gd name="connsiteY121" fmla="*/ 17142 h 191452"/>
                  <a:gd name="connsiteX122" fmla="*/ 910301 w 1396745"/>
                  <a:gd name="connsiteY122" fmla="*/ 2664 h 191452"/>
                  <a:gd name="connsiteX123" fmla="*/ 893918 w 1396745"/>
                  <a:gd name="connsiteY123" fmla="*/ 2664 h 191452"/>
                  <a:gd name="connsiteX124" fmla="*/ 894775 w 1396745"/>
                  <a:gd name="connsiteY124" fmla="*/ 17142 h 191452"/>
                  <a:gd name="connsiteX125" fmla="*/ 837244 w 1396745"/>
                  <a:gd name="connsiteY125" fmla="*/ 17142 h 191452"/>
                  <a:gd name="connsiteX126" fmla="*/ 814003 w 1396745"/>
                  <a:gd name="connsiteY126" fmla="*/ 16285 h 191452"/>
                  <a:gd name="connsiteX127" fmla="*/ 814003 w 1396745"/>
                  <a:gd name="connsiteY127" fmla="*/ 30763 h 191452"/>
                  <a:gd name="connsiteX128" fmla="*/ 838101 w 1396745"/>
                  <a:gd name="connsiteY128" fmla="*/ 30001 h 191452"/>
                  <a:gd name="connsiteX129" fmla="*/ 895251 w 1396745"/>
                  <a:gd name="connsiteY129" fmla="*/ 30001 h 191452"/>
                  <a:gd name="connsiteX130" fmla="*/ 895251 w 1396745"/>
                  <a:gd name="connsiteY130" fmla="*/ 41145 h 191452"/>
                  <a:gd name="connsiteX131" fmla="*/ 839053 w 1396745"/>
                  <a:gd name="connsiteY131" fmla="*/ 41145 h 191452"/>
                  <a:gd name="connsiteX132" fmla="*/ 839911 w 1396745"/>
                  <a:gd name="connsiteY132" fmla="*/ 61243 h 191452"/>
                  <a:gd name="connsiteX133" fmla="*/ 839053 w 1396745"/>
                  <a:gd name="connsiteY133" fmla="*/ 82865 h 191452"/>
                  <a:gd name="connsiteX134" fmla="*/ 895251 w 1396745"/>
                  <a:gd name="connsiteY134" fmla="*/ 82865 h 191452"/>
                  <a:gd name="connsiteX135" fmla="*/ 895251 w 1396745"/>
                  <a:gd name="connsiteY135" fmla="*/ 93342 h 191452"/>
                  <a:gd name="connsiteX136" fmla="*/ 848483 w 1396745"/>
                  <a:gd name="connsiteY136" fmla="*/ 93342 h 191452"/>
                  <a:gd name="connsiteX137" fmla="*/ 829433 w 1396745"/>
                  <a:gd name="connsiteY137" fmla="*/ 92580 h 191452"/>
                  <a:gd name="connsiteX138" fmla="*/ 829433 w 1396745"/>
                  <a:gd name="connsiteY138" fmla="*/ 106963 h 191452"/>
                  <a:gd name="connsiteX139" fmla="*/ 848483 w 1396745"/>
                  <a:gd name="connsiteY139" fmla="*/ 106201 h 191452"/>
                  <a:gd name="connsiteX140" fmla="*/ 895061 w 1396745"/>
                  <a:gd name="connsiteY140" fmla="*/ 106201 h 191452"/>
                  <a:gd name="connsiteX141" fmla="*/ 895061 w 1396745"/>
                  <a:gd name="connsiteY141" fmla="*/ 117440 h 191452"/>
                  <a:gd name="connsiteX142" fmla="*/ 834863 w 1396745"/>
                  <a:gd name="connsiteY142" fmla="*/ 117440 h 191452"/>
                  <a:gd name="connsiteX143" fmla="*/ 814765 w 1396745"/>
                  <a:gd name="connsiteY143" fmla="*/ 116583 h 191452"/>
                  <a:gd name="connsiteX144" fmla="*/ 814765 w 1396745"/>
                  <a:gd name="connsiteY144" fmla="*/ 131061 h 191452"/>
                  <a:gd name="connsiteX145" fmla="*/ 834863 w 1396745"/>
                  <a:gd name="connsiteY145" fmla="*/ 130204 h 191452"/>
                  <a:gd name="connsiteX146" fmla="*/ 895061 w 1396745"/>
                  <a:gd name="connsiteY146" fmla="*/ 130204 h 191452"/>
                  <a:gd name="connsiteX147" fmla="*/ 895061 w 1396745"/>
                  <a:gd name="connsiteY147" fmla="*/ 142301 h 191452"/>
                  <a:gd name="connsiteX148" fmla="*/ 850103 w 1396745"/>
                  <a:gd name="connsiteY148" fmla="*/ 142301 h 191452"/>
                  <a:gd name="connsiteX149" fmla="*/ 829243 w 1396745"/>
                  <a:gd name="connsiteY149" fmla="*/ 141443 h 191452"/>
                  <a:gd name="connsiteX150" fmla="*/ 829243 w 1396745"/>
                  <a:gd name="connsiteY150" fmla="*/ 155921 h 191452"/>
                  <a:gd name="connsiteX151" fmla="*/ 850103 w 1396745"/>
                  <a:gd name="connsiteY151" fmla="*/ 155159 h 191452"/>
                  <a:gd name="connsiteX152" fmla="*/ 895061 w 1396745"/>
                  <a:gd name="connsiteY152" fmla="*/ 155159 h 191452"/>
                  <a:gd name="connsiteX153" fmla="*/ 895061 w 1396745"/>
                  <a:gd name="connsiteY153" fmla="*/ 165542 h 191452"/>
                  <a:gd name="connsiteX154" fmla="*/ 890203 w 1396745"/>
                  <a:gd name="connsiteY154" fmla="*/ 170399 h 191452"/>
                  <a:gd name="connsiteX155" fmla="*/ 871153 w 1396745"/>
                  <a:gd name="connsiteY155" fmla="*/ 171161 h 191452"/>
                  <a:gd name="connsiteX156" fmla="*/ 879154 w 1396745"/>
                  <a:gd name="connsiteY156" fmla="*/ 188783 h 191452"/>
                  <a:gd name="connsiteX157" fmla="*/ 902871 w 1396745"/>
                  <a:gd name="connsiteY157" fmla="*/ 183163 h 191452"/>
                  <a:gd name="connsiteX158" fmla="*/ 909634 w 1396745"/>
                  <a:gd name="connsiteY158" fmla="*/ 170399 h 191452"/>
                  <a:gd name="connsiteX159" fmla="*/ 909634 w 1396745"/>
                  <a:gd name="connsiteY159" fmla="*/ 155159 h 191452"/>
                  <a:gd name="connsiteX160" fmla="*/ 952972 w 1396745"/>
                  <a:gd name="connsiteY160" fmla="*/ 155159 h 191452"/>
                  <a:gd name="connsiteX161" fmla="*/ 952972 w 1396745"/>
                  <a:gd name="connsiteY161" fmla="*/ 162875 h 191452"/>
                  <a:gd name="connsiteX162" fmla="*/ 969070 w 1396745"/>
                  <a:gd name="connsiteY162" fmla="*/ 162875 h 191452"/>
                  <a:gd name="connsiteX163" fmla="*/ 968213 w 1396745"/>
                  <a:gd name="connsiteY163" fmla="*/ 129918 h 191452"/>
                  <a:gd name="connsiteX164" fmla="*/ 994692 w 1396745"/>
                  <a:gd name="connsiteY164" fmla="*/ 130775 h 191452"/>
                  <a:gd name="connsiteX165" fmla="*/ 994692 w 1396745"/>
                  <a:gd name="connsiteY165" fmla="*/ 116583 h 191452"/>
                  <a:gd name="connsiteX166" fmla="*/ 968213 w 1396745"/>
                  <a:gd name="connsiteY166" fmla="*/ 117440 h 191452"/>
                  <a:gd name="connsiteX167" fmla="*/ 631980 w 1396745"/>
                  <a:gd name="connsiteY167" fmla="*/ 25143 h 191452"/>
                  <a:gd name="connsiteX168" fmla="*/ 614168 w 1396745"/>
                  <a:gd name="connsiteY168" fmla="*/ 25143 h 191452"/>
                  <a:gd name="connsiteX169" fmla="*/ 614930 w 1396745"/>
                  <a:gd name="connsiteY169" fmla="*/ 43622 h 191452"/>
                  <a:gd name="connsiteX170" fmla="*/ 614930 w 1396745"/>
                  <a:gd name="connsiteY170" fmla="*/ 115250 h 191452"/>
                  <a:gd name="connsiteX171" fmla="*/ 614168 w 1396745"/>
                  <a:gd name="connsiteY171" fmla="*/ 141729 h 191452"/>
                  <a:gd name="connsiteX172" fmla="*/ 630932 w 1396745"/>
                  <a:gd name="connsiteY172" fmla="*/ 141729 h 191452"/>
                  <a:gd name="connsiteX173" fmla="*/ 630170 w 1396745"/>
                  <a:gd name="connsiteY173" fmla="*/ 114488 h 191452"/>
                  <a:gd name="connsiteX174" fmla="*/ 630170 w 1396745"/>
                  <a:gd name="connsiteY174" fmla="*/ 44384 h 191452"/>
                  <a:gd name="connsiteX175" fmla="*/ 631790 w 1396745"/>
                  <a:gd name="connsiteY175" fmla="*/ 25334 h 191452"/>
                  <a:gd name="connsiteX176" fmla="*/ 669890 w 1396745"/>
                  <a:gd name="connsiteY176" fmla="*/ 6284 h 191452"/>
                  <a:gd name="connsiteX177" fmla="*/ 651411 w 1396745"/>
                  <a:gd name="connsiteY177" fmla="*/ 3807 h 191452"/>
                  <a:gd name="connsiteX178" fmla="*/ 652173 w 1396745"/>
                  <a:gd name="connsiteY178" fmla="*/ 29525 h 191452"/>
                  <a:gd name="connsiteX179" fmla="*/ 652173 w 1396745"/>
                  <a:gd name="connsiteY179" fmla="*/ 103820 h 191452"/>
                  <a:gd name="connsiteX180" fmla="*/ 644553 w 1396745"/>
                  <a:gd name="connsiteY180" fmla="*/ 141920 h 191452"/>
                  <a:gd name="connsiteX181" fmla="*/ 630170 w 1396745"/>
                  <a:gd name="connsiteY181" fmla="*/ 160970 h 191452"/>
                  <a:gd name="connsiteX182" fmla="*/ 607310 w 1396745"/>
                  <a:gd name="connsiteY182" fmla="*/ 177829 h 191452"/>
                  <a:gd name="connsiteX183" fmla="*/ 622550 w 1396745"/>
                  <a:gd name="connsiteY183" fmla="*/ 189068 h 191452"/>
                  <a:gd name="connsiteX184" fmla="*/ 659031 w 1396745"/>
                  <a:gd name="connsiteY184" fmla="*/ 148968 h 191452"/>
                  <a:gd name="connsiteX185" fmla="*/ 667413 w 1396745"/>
                  <a:gd name="connsiteY185" fmla="*/ 102486 h 191452"/>
                  <a:gd name="connsiteX186" fmla="*/ 667413 w 1396745"/>
                  <a:gd name="connsiteY186" fmla="*/ 30001 h 191452"/>
                  <a:gd name="connsiteX187" fmla="*/ 669890 w 1396745"/>
                  <a:gd name="connsiteY187" fmla="*/ 5903 h 191452"/>
                  <a:gd name="connsiteX188" fmla="*/ 702751 w 1396745"/>
                  <a:gd name="connsiteY188" fmla="*/ 14761 h 191452"/>
                  <a:gd name="connsiteX189" fmla="*/ 681129 w 1396745"/>
                  <a:gd name="connsiteY189" fmla="*/ 13904 h 191452"/>
                  <a:gd name="connsiteX190" fmla="*/ 681129 w 1396745"/>
                  <a:gd name="connsiteY190" fmla="*/ 28382 h 191452"/>
                  <a:gd name="connsiteX191" fmla="*/ 702751 w 1396745"/>
                  <a:gd name="connsiteY191" fmla="*/ 27524 h 191452"/>
                  <a:gd name="connsiteX192" fmla="*/ 728373 w 1396745"/>
                  <a:gd name="connsiteY192" fmla="*/ 27524 h 191452"/>
                  <a:gd name="connsiteX193" fmla="*/ 728373 w 1396745"/>
                  <a:gd name="connsiteY193" fmla="*/ 58100 h 191452"/>
                  <a:gd name="connsiteX194" fmla="*/ 685511 w 1396745"/>
                  <a:gd name="connsiteY194" fmla="*/ 58100 h 191452"/>
                  <a:gd name="connsiteX195" fmla="*/ 686368 w 1396745"/>
                  <a:gd name="connsiteY195" fmla="*/ 83817 h 191452"/>
                  <a:gd name="connsiteX196" fmla="*/ 686368 w 1396745"/>
                  <a:gd name="connsiteY196" fmla="*/ 131442 h 191452"/>
                  <a:gd name="connsiteX197" fmla="*/ 685511 w 1396745"/>
                  <a:gd name="connsiteY197" fmla="*/ 161065 h 191452"/>
                  <a:gd name="connsiteX198" fmla="*/ 701608 w 1396745"/>
                  <a:gd name="connsiteY198" fmla="*/ 161065 h 191452"/>
                  <a:gd name="connsiteX199" fmla="*/ 701608 w 1396745"/>
                  <a:gd name="connsiteY199" fmla="*/ 70863 h 191452"/>
                  <a:gd name="connsiteX200" fmla="*/ 727992 w 1396745"/>
                  <a:gd name="connsiteY200" fmla="*/ 70863 h 191452"/>
                  <a:gd name="connsiteX201" fmla="*/ 727992 w 1396745"/>
                  <a:gd name="connsiteY201" fmla="*/ 155921 h 191452"/>
                  <a:gd name="connsiteX202" fmla="*/ 727230 w 1396745"/>
                  <a:gd name="connsiteY202" fmla="*/ 187163 h 191452"/>
                  <a:gd name="connsiteX203" fmla="*/ 744089 w 1396745"/>
                  <a:gd name="connsiteY203" fmla="*/ 187163 h 191452"/>
                  <a:gd name="connsiteX204" fmla="*/ 743232 w 1396745"/>
                  <a:gd name="connsiteY204" fmla="*/ 156683 h 191452"/>
                  <a:gd name="connsiteX205" fmla="*/ 743232 w 1396745"/>
                  <a:gd name="connsiteY205" fmla="*/ 70958 h 191452"/>
                  <a:gd name="connsiteX206" fmla="*/ 771331 w 1396745"/>
                  <a:gd name="connsiteY206" fmla="*/ 70958 h 191452"/>
                  <a:gd name="connsiteX207" fmla="*/ 771331 w 1396745"/>
                  <a:gd name="connsiteY207" fmla="*/ 134300 h 191452"/>
                  <a:gd name="connsiteX208" fmla="*/ 752947 w 1396745"/>
                  <a:gd name="connsiteY208" fmla="*/ 139919 h 191452"/>
                  <a:gd name="connsiteX209" fmla="*/ 759329 w 1396745"/>
                  <a:gd name="connsiteY209" fmla="*/ 157541 h 191452"/>
                  <a:gd name="connsiteX210" fmla="*/ 778951 w 1396745"/>
                  <a:gd name="connsiteY210" fmla="*/ 152302 h 191452"/>
                  <a:gd name="connsiteX211" fmla="*/ 786571 w 1396745"/>
                  <a:gd name="connsiteY211" fmla="*/ 135824 h 191452"/>
                  <a:gd name="connsiteX212" fmla="*/ 786571 w 1396745"/>
                  <a:gd name="connsiteY212" fmla="*/ 83722 h 191452"/>
                  <a:gd name="connsiteX213" fmla="*/ 787428 w 1396745"/>
                  <a:gd name="connsiteY213" fmla="*/ 58004 h 191452"/>
                  <a:gd name="connsiteX214" fmla="*/ 743232 w 1396745"/>
                  <a:gd name="connsiteY214" fmla="*/ 58004 h 191452"/>
                  <a:gd name="connsiteX215" fmla="*/ 743232 w 1396745"/>
                  <a:gd name="connsiteY215" fmla="*/ 27524 h 191452"/>
                  <a:gd name="connsiteX216" fmla="*/ 770093 w 1396745"/>
                  <a:gd name="connsiteY216" fmla="*/ 27524 h 191452"/>
                  <a:gd name="connsiteX217" fmla="*/ 793334 w 1396745"/>
                  <a:gd name="connsiteY217" fmla="*/ 28382 h 191452"/>
                  <a:gd name="connsiteX218" fmla="*/ 793334 w 1396745"/>
                  <a:gd name="connsiteY218" fmla="*/ 13904 h 191452"/>
                  <a:gd name="connsiteX219" fmla="*/ 770093 w 1396745"/>
                  <a:gd name="connsiteY219" fmla="*/ 14761 h 191452"/>
                  <a:gd name="connsiteX220" fmla="*/ 524919 w 1396745"/>
                  <a:gd name="connsiteY220" fmla="*/ 36383 h 191452"/>
                  <a:gd name="connsiteX221" fmla="*/ 557018 w 1396745"/>
                  <a:gd name="connsiteY221" fmla="*/ 36383 h 191452"/>
                  <a:gd name="connsiteX222" fmla="*/ 557018 w 1396745"/>
                  <a:gd name="connsiteY222" fmla="*/ 55433 h 191452"/>
                  <a:gd name="connsiteX223" fmla="*/ 524919 w 1396745"/>
                  <a:gd name="connsiteY223" fmla="*/ 55433 h 191452"/>
                  <a:gd name="connsiteX224" fmla="*/ 524919 w 1396745"/>
                  <a:gd name="connsiteY224" fmla="*/ 66101 h 191452"/>
                  <a:gd name="connsiteX225" fmla="*/ 557018 w 1396745"/>
                  <a:gd name="connsiteY225" fmla="*/ 66101 h 191452"/>
                  <a:gd name="connsiteX226" fmla="*/ 557018 w 1396745"/>
                  <a:gd name="connsiteY226" fmla="*/ 86103 h 191452"/>
                  <a:gd name="connsiteX227" fmla="*/ 524919 w 1396745"/>
                  <a:gd name="connsiteY227" fmla="*/ 86103 h 191452"/>
                  <a:gd name="connsiteX228" fmla="*/ 460720 w 1396745"/>
                  <a:gd name="connsiteY228" fmla="*/ 11522 h 191452"/>
                  <a:gd name="connsiteX229" fmla="*/ 446338 w 1396745"/>
                  <a:gd name="connsiteY229" fmla="*/ 1997 h 191452"/>
                  <a:gd name="connsiteX230" fmla="*/ 407000 w 1396745"/>
                  <a:gd name="connsiteY230" fmla="*/ 49622 h 191452"/>
                  <a:gd name="connsiteX231" fmla="*/ 418239 w 1396745"/>
                  <a:gd name="connsiteY231" fmla="*/ 60005 h 191452"/>
                  <a:gd name="connsiteX232" fmla="*/ 442337 w 1396745"/>
                  <a:gd name="connsiteY232" fmla="*/ 33144 h 191452"/>
                  <a:gd name="connsiteX233" fmla="*/ 460720 w 1396745"/>
                  <a:gd name="connsiteY233" fmla="*/ 11903 h 191452"/>
                  <a:gd name="connsiteX234" fmla="*/ 463959 w 1396745"/>
                  <a:gd name="connsiteY234" fmla="*/ 59528 h 191452"/>
                  <a:gd name="connsiteX235" fmla="*/ 448719 w 1396745"/>
                  <a:gd name="connsiteY235" fmla="*/ 49051 h 191452"/>
                  <a:gd name="connsiteX236" fmla="*/ 427859 w 1396745"/>
                  <a:gd name="connsiteY236" fmla="*/ 82769 h 191452"/>
                  <a:gd name="connsiteX237" fmla="*/ 403761 w 1396745"/>
                  <a:gd name="connsiteY237" fmla="*/ 107630 h 191452"/>
                  <a:gd name="connsiteX238" fmla="*/ 415001 w 1396745"/>
                  <a:gd name="connsiteY238" fmla="*/ 118107 h 191452"/>
                  <a:gd name="connsiteX239" fmla="*/ 431098 w 1396745"/>
                  <a:gd name="connsiteY239" fmla="*/ 100391 h 191452"/>
                  <a:gd name="connsiteX240" fmla="*/ 431098 w 1396745"/>
                  <a:gd name="connsiteY240" fmla="*/ 151730 h 191452"/>
                  <a:gd name="connsiteX241" fmla="*/ 430240 w 1396745"/>
                  <a:gd name="connsiteY241" fmla="*/ 190307 h 191452"/>
                  <a:gd name="connsiteX242" fmla="*/ 446242 w 1396745"/>
                  <a:gd name="connsiteY242" fmla="*/ 190307 h 191452"/>
                  <a:gd name="connsiteX243" fmla="*/ 445385 w 1396745"/>
                  <a:gd name="connsiteY243" fmla="*/ 151730 h 191452"/>
                  <a:gd name="connsiteX244" fmla="*/ 444623 w 1396745"/>
                  <a:gd name="connsiteY244" fmla="*/ 84389 h 191452"/>
                  <a:gd name="connsiteX245" fmla="*/ 463673 w 1396745"/>
                  <a:gd name="connsiteY245" fmla="*/ 59528 h 191452"/>
                  <a:gd name="connsiteX246" fmla="*/ 495010 w 1396745"/>
                  <a:gd name="connsiteY246" fmla="*/ 26572 h 191452"/>
                  <a:gd name="connsiteX247" fmla="*/ 469293 w 1396745"/>
                  <a:gd name="connsiteY247" fmla="*/ 25810 h 191452"/>
                  <a:gd name="connsiteX248" fmla="*/ 469293 w 1396745"/>
                  <a:gd name="connsiteY248" fmla="*/ 37145 h 191452"/>
                  <a:gd name="connsiteX249" fmla="*/ 495010 w 1396745"/>
                  <a:gd name="connsiteY249" fmla="*/ 36383 h 191452"/>
                  <a:gd name="connsiteX250" fmla="*/ 510155 w 1396745"/>
                  <a:gd name="connsiteY250" fmla="*/ 36383 h 191452"/>
                  <a:gd name="connsiteX251" fmla="*/ 510155 w 1396745"/>
                  <a:gd name="connsiteY251" fmla="*/ 55433 h 191452"/>
                  <a:gd name="connsiteX252" fmla="*/ 489677 w 1396745"/>
                  <a:gd name="connsiteY252" fmla="*/ 55433 h 191452"/>
                  <a:gd name="connsiteX253" fmla="*/ 464721 w 1396745"/>
                  <a:gd name="connsiteY253" fmla="*/ 54671 h 191452"/>
                  <a:gd name="connsiteX254" fmla="*/ 464721 w 1396745"/>
                  <a:gd name="connsiteY254" fmla="*/ 66672 h 191452"/>
                  <a:gd name="connsiteX255" fmla="*/ 489677 w 1396745"/>
                  <a:gd name="connsiteY255" fmla="*/ 65910 h 191452"/>
                  <a:gd name="connsiteX256" fmla="*/ 510441 w 1396745"/>
                  <a:gd name="connsiteY256" fmla="*/ 65910 h 191452"/>
                  <a:gd name="connsiteX257" fmla="*/ 510441 w 1396745"/>
                  <a:gd name="connsiteY257" fmla="*/ 85913 h 191452"/>
                  <a:gd name="connsiteX258" fmla="*/ 492820 w 1396745"/>
                  <a:gd name="connsiteY258" fmla="*/ 85913 h 191452"/>
                  <a:gd name="connsiteX259" fmla="*/ 469579 w 1396745"/>
                  <a:gd name="connsiteY259" fmla="*/ 85151 h 191452"/>
                  <a:gd name="connsiteX260" fmla="*/ 469579 w 1396745"/>
                  <a:gd name="connsiteY260" fmla="*/ 98009 h 191452"/>
                  <a:gd name="connsiteX261" fmla="*/ 492820 w 1396745"/>
                  <a:gd name="connsiteY261" fmla="*/ 97152 h 191452"/>
                  <a:gd name="connsiteX262" fmla="*/ 510441 w 1396745"/>
                  <a:gd name="connsiteY262" fmla="*/ 97152 h 191452"/>
                  <a:gd name="connsiteX263" fmla="*/ 510441 w 1396745"/>
                  <a:gd name="connsiteY263" fmla="*/ 115631 h 191452"/>
                  <a:gd name="connsiteX264" fmla="*/ 488819 w 1396745"/>
                  <a:gd name="connsiteY264" fmla="*/ 115631 h 191452"/>
                  <a:gd name="connsiteX265" fmla="*/ 462340 w 1396745"/>
                  <a:gd name="connsiteY265" fmla="*/ 114773 h 191452"/>
                  <a:gd name="connsiteX266" fmla="*/ 462340 w 1396745"/>
                  <a:gd name="connsiteY266" fmla="*/ 127632 h 191452"/>
                  <a:gd name="connsiteX267" fmla="*/ 488819 w 1396745"/>
                  <a:gd name="connsiteY267" fmla="*/ 126870 h 191452"/>
                  <a:gd name="connsiteX268" fmla="*/ 510441 w 1396745"/>
                  <a:gd name="connsiteY268" fmla="*/ 126870 h 191452"/>
                  <a:gd name="connsiteX269" fmla="*/ 510441 w 1396745"/>
                  <a:gd name="connsiteY269" fmla="*/ 144491 h 191452"/>
                  <a:gd name="connsiteX270" fmla="*/ 482437 w 1396745"/>
                  <a:gd name="connsiteY270" fmla="*/ 144491 h 191452"/>
                  <a:gd name="connsiteX271" fmla="*/ 453862 w 1396745"/>
                  <a:gd name="connsiteY271" fmla="*/ 143729 h 191452"/>
                  <a:gd name="connsiteX272" fmla="*/ 453862 w 1396745"/>
                  <a:gd name="connsiteY272" fmla="*/ 155731 h 191452"/>
                  <a:gd name="connsiteX273" fmla="*/ 482437 w 1396745"/>
                  <a:gd name="connsiteY273" fmla="*/ 154969 h 191452"/>
                  <a:gd name="connsiteX274" fmla="*/ 510441 w 1396745"/>
                  <a:gd name="connsiteY274" fmla="*/ 154969 h 191452"/>
                  <a:gd name="connsiteX275" fmla="*/ 509679 w 1396745"/>
                  <a:gd name="connsiteY275" fmla="*/ 189449 h 191452"/>
                  <a:gd name="connsiteX276" fmla="*/ 525776 w 1396745"/>
                  <a:gd name="connsiteY276" fmla="*/ 189449 h 191452"/>
                  <a:gd name="connsiteX277" fmla="*/ 524919 w 1396745"/>
                  <a:gd name="connsiteY277" fmla="*/ 154969 h 191452"/>
                  <a:gd name="connsiteX278" fmla="*/ 558638 w 1396745"/>
                  <a:gd name="connsiteY278" fmla="*/ 154969 h 191452"/>
                  <a:gd name="connsiteX279" fmla="*/ 591499 w 1396745"/>
                  <a:gd name="connsiteY279" fmla="*/ 155731 h 191452"/>
                  <a:gd name="connsiteX280" fmla="*/ 591499 w 1396745"/>
                  <a:gd name="connsiteY280" fmla="*/ 143825 h 191452"/>
                  <a:gd name="connsiteX281" fmla="*/ 557876 w 1396745"/>
                  <a:gd name="connsiteY281" fmla="*/ 144587 h 191452"/>
                  <a:gd name="connsiteX282" fmla="*/ 524919 w 1396745"/>
                  <a:gd name="connsiteY282" fmla="*/ 144587 h 191452"/>
                  <a:gd name="connsiteX283" fmla="*/ 524919 w 1396745"/>
                  <a:gd name="connsiteY283" fmla="*/ 127061 h 191452"/>
                  <a:gd name="connsiteX284" fmla="*/ 552256 w 1396745"/>
                  <a:gd name="connsiteY284" fmla="*/ 127061 h 191452"/>
                  <a:gd name="connsiteX285" fmla="*/ 575497 w 1396745"/>
                  <a:gd name="connsiteY285" fmla="*/ 127823 h 191452"/>
                  <a:gd name="connsiteX286" fmla="*/ 575497 w 1396745"/>
                  <a:gd name="connsiteY286" fmla="*/ 115250 h 191452"/>
                  <a:gd name="connsiteX287" fmla="*/ 552256 w 1396745"/>
                  <a:gd name="connsiteY287" fmla="*/ 116107 h 191452"/>
                  <a:gd name="connsiteX288" fmla="*/ 524919 w 1396745"/>
                  <a:gd name="connsiteY288" fmla="*/ 116107 h 191452"/>
                  <a:gd name="connsiteX289" fmla="*/ 524919 w 1396745"/>
                  <a:gd name="connsiteY289" fmla="*/ 97343 h 191452"/>
                  <a:gd name="connsiteX290" fmla="*/ 572544 w 1396745"/>
                  <a:gd name="connsiteY290" fmla="*/ 97343 h 191452"/>
                  <a:gd name="connsiteX291" fmla="*/ 571782 w 1396745"/>
                  <a:gd name="connsiteY291" fmla="*/ 66101 h 191452"/>
                  <a:gd name="connsiteX292" fmla="*/ 590165 w 1396745"/>
                  <a:gd name="connsiteY292" fmla="*/ 66863 h 191452"/>
                  <a:gd name="connsiteX293" fmla="*/ 590165 w 1396745"/>
                  <a:gd name="connsiteY293" fmla="*/ 54861 h 191452"/>
                  <a:gd name="connsiteX294" fmla="*/ 571782 w 1396745"/>
                  <a:gd name="connsiteY294" fmla="*/ 55623 h 191452"/>
                  <a:gd name="connsiteX295" fmla="*/ 572544 w 1396745"/>
                  <a:gd name="connsiteY295" fmla="*/ 25905 h 191452"/>
                  <a:gd name="connsiteX296" fmla="*/ 524919 w 1396745"/>
                  <a:gd name="connsiteY296" fmla="*/ 25905 h 191452"/>
                  <a:gd name="connsiteX297" fmla="*/ 525776 w 1396745"/>
                  <a:gd name="connsiteY297" fmla="*/ 4283 h 191452"/>
                  <a:gd name="connsiteX298" fmla="*/ 509679 w 1396745"/>
                  <a:gd name="connsiteY298" fmla="*/ 4283 h 191452"/>
                  <a:gd name="connsiteX299" fmla="*/ 510441 w 1396745"/>
                  <a:gd name="connsiteY299" fmla="*/ 25905 h 191452"/>
                  <a:gd name="connsiteX300" fmla="*/ 286508 w 1396745"/>
                  <a:gd name="connsiteY300" fmla="*/ 78102 h 191452"/>
                  <a:gd name="connsiteX301" fmla="*/ 307368 w 1396745"/>
                  <a:gd name="connsiteY301" fmla="*/ 77245 h 191452"/>
                  <a:gd name="connsiteX302" fmla="*/ 321846 w 1396745"/>
                  <a:gd name="connsiteY302" fmla="*/ 77245 h 191452"/>
                  <a:gd name="connsiteX303" fmla="*/ 321846 w 1396745"/>
                  <a:gd name="connsiteY303" fmla="*/ 158303 h 191452"/>
                  <a:gd name="connsiteX304" fmla="*/ 299367 w 1396745"/>
                  <a:gd name="connsiteY304" fmla="*/ 158303 h 191452"/>
                  <a:gd name="connsiteX305" fmla="*/ 272887 w 1396745"/>
                  <a:gd name="connsiteY305" fmla="*/ 157541 h 191452"/>
                  <a:gd name="connsiteX306" fmla="*/ 272887 w 1396745"/>
                  <a:gd name="connsiteY306" fmla="*/ 172400 h 191452"/>
                  <a:gd name="connsiteX307" fmla="*/ 299367 w 1396745"/>
                  <a:gd name="connsiteY307" fmla="*/ 171542 h 191452"/>
                  <a:gd name="connsiteX308" fmla="*/ 360517 w 1396745"/>
                  <a:gd name="connsiteY308" fmla="*/ 171542 h 191452"/>
                  <a:gd name="connsiteX309" fmla="*/ 386235 w 1396745"/>
                  <a:gd name="connsiteY309" fmla="*/ 172400 h 191452"/>
                  <a:gd name="connsiteX310" fmla="*/ 386235 w 1396745"/>
                  <a:gd name="connsiteY310" fmla="*/ 157160 h 191452"/>
                  <a:gd name="connsiteX311" fmla="*/ 359755 w 1396745"/>
                  <a:gd name="connsiteY311" fmla="*/ 157922 h 191452"/>
                  <a:gd name="connsiteX312" fmla="*/ 337848 w 1396745"/>
                  <a:gd name="connsiteY312" fmla="*/ 157922 h 191452"/>
                  <a:gd name="connsiteX313" fmla="*/ 337848 w 1396745"/>
                  <a:gd name="connsiteY313" fmla="*/ 77150 h 191452"/>
                  <a:gd name="connsiteX314" fmla="*/ 356327 w 1396745"/>
                  <a:gd name="connsiteY314" fmla="*/ 77150 h 191452"/>
                  <a:gd name="connsiteX315" fmla="*/ 380425 w 1396745"/>
                  <a:gd name="connsiteY315" fmla="*/ 78769 h 191452"/>
                  <a:gd name="connsiteX316" fmla="*/ 380425 w 1396745"/>
                  <a:gd name="connsiteY316" fmla="*/ 62862 h 191452"/>
                  <a:gd name="connsiteX317" fmla="*/ 360327 w 1396745"/>
                  <a:gd name="connsiteY317" fmla="*/ 63624 h 191452"/>
                  <a:gd name="connsiteX318" fmla="*/ 337848 w 1396745"/>
                  <a:gd name="connsiteY318" fmla="*/ 63624 h 191452"/>
                  <a:gd name="connsiteX319" fmla="*/ 337848 w 1396745"/>
                  <a:gd name="connsiteY319" fmla="*/ 32382 h 191452"/>
                  <a:gd name="connsiteX320" fmla="*/ 338705 w 1396745"/>
                  <a:gd name="connsiteY320" fmla="*/ 8284 h 191452"/>
                  <a:gd name="connsiteX321" fmla="*/ 320227 w 1396745"/>
                  <a:gd name="connsiteY321" fmla="*/ 8284 h 191452"/>
                  <a:gd name="connsiteX322" fmla="*/ 321846 w 1396745"/>
                  <a:gd name="connsiteY322" fmla="*/ 32382 h 191452"/>
                  <a:gd name="connsiteX323" fmla="*/ 321846 w 1396745"/>
                  <a:gd name="connsiteY323" fmla="*/ 63624 h 191452"/>
                  <a:gd name="connsiteX324" fmla="*/ 307368 w 1396745"/>
                  <a:gd name="connsiteY324" fmla="*/ 63624 h 191452"/>
                  <a:gd name="connsiteX325" fmla="*/ 286508 w 1396745"/>
                  <a:gd name="connsiteY325" fmla="*/ 62862 h 191452"/>
                  <a:gd name="connsiteX326" fmla="*/ 267458 w 1396745"/>
                  <a:gd name="connsiteY326" fmla="*/ 83722 h 191452"/>
                  <a:gd name="connsiteX327" fmla="*/ 252980 w 1396745"/>
                  <a:gd name="connsiteY327" fmla="*/ 90961 h 191452"/>
                  <a:gd name="connsiteX328" fmla="*/ 252980 w 1396745"/>
                  <a:gd name="connsiteY328" fmla="*/ 62386 h 191452"/>
                  <a:gd name="connsiteX329" fmla="*/ 277936 w 1396745"/>
                  <a:gd name="connsiteY329" fmla="*/ 63148 h 191452"/>
                  <a:gd name="connsiteX330" fmla="*/ 277936 w 1396745"/>
                  <a:gd name="connsiteY330" fmla="*/ 49241 h 191452"/>
                  <a:gd name="connsiteX331" fmla="*/ 252980 w 1396745"/>
                  <a:gd name="connsiteY331" fmla="*/ 50003 h 191452"/>
                  <a:gd name="connsiteX332" fmla="*/ 252980 w 1396745"/>
                  <a:gd name="connsiteY332" fmla="*/ 32382 h 191452"/>
                  <a:gd name="connsiteX333" fmla="*/ 253837 w 1396745"/>
                  <a:gd name="connsiteY333" fmla="*/ 6665 h 191452"/>
                  <a:gd name="connsiteX334" fmla="*/ 236692 w 1396745"/>
                  <a:gd name="connsiteY334" fmla="*/ 6665 h 191452"/>
                  <a:gd name="connsiteX335" fmla="*/ 237454 w 1396745"/>
                  <a:gd name="connsiteY335" fmla="*/ 32382 h 191452"/>
                  <a:gd name="connsiteX336" fmla="*/ 237454 w 1396745"/>
                  <a:gd name="connsiteY336" fmla="*/ 50003 h 191452"/>
                  <a:gd name="connsiteX337" fmla="*/ 206212 w 1396745"/>
                  <a:gd name="connsiteY337" fmla="*/ 49241 h 191452"/>
                  <a:gd name="connsiteX338" fmla="*/ 206212 w 1396745"/>
                  <a:gd name="connsiteY338" fmla="*/ 63624 h 191452"/>
                  <a:gd name="connsiteX339" fmla="*/ 234787 w 1396745"/>
                  <a:gd name="connsiteY339" fmla="*/ 62862 h 191452"/>
                  <a:gd name="connsiteX340" fmla="*/ 217928 w 1396745"/>
                  <a:gd name="connsiteY340" fmla="*/ 104201 h 191452"/>
                  <a:gd name="connsiteX341" fmla="*/ 199545 w 1396745"/>
                  <a:gd name="connsiteY341" fmla="*/ 130204 h 191452"/>
                  <a:gd name="connsiteX342" fmla="*/ 211546 w 1396745"/>
                  <a:gd name="connsiteY342" fmla="*/ 142301 h 191452"/>
                  <a:gd name="connsiteX343" fmla="*/ 227548 w 1396745"/>
                  <a:gd name="connsiteY343" fmla="*/ 118964 h 191452"/>
                  <a:gd name="connsiteX344" fmla="*/ 237073 w 1396745"/>
                  <a:gd name="connsiteY344" fmla="*/ 97343 h 191452"/>
                  <a:gd name="connsiteX345" fmla="*/ 237073 w 1396745"/>
                  <a:gd name="connsiteY345" fmla="*/ 157541 h 191452"/>
                  <a:gd name="connsiteX346" fmla="*/ 236311 w 1396745"/>
                  <a:gd name="connsiteY346" fmla="*/ 187163 h 191452"/>
                  <a:gd name="connsiteX347" fmla="*/ 253171 w 1396745"/>
                  <a:gd name="connsiteY347" fmla="*/ 187163 h 191452"/>
                  <a:gd name="connsiteX348" fmla="*/ 252313 w 1396745"/>
                  <a:gd name="connsiteY348" fmla="*/ 158588 h 191452"/>
                  <a:gd name="connsiteX349" fmla="*/ 252313 w 1396745"/>
                  <a:gd name="connsiteY349" fmla="*/ 94961 h 191452"/>
                  <a:gd name="connsiteX350" fmla="*/ 267268 w 1396745"/>
                  <a:gd name="connsiteY350" fmla="*/ 124775 h 191452"/>
                  <a:gd name="connsiteX351" fmla="*/ 282508 w 1396745"/>
                  <a:gd name="connsiteY351" fmla="*/ 117631 h 191452"/>
                  <a:gd name="connsiteX352" fmla="*/ 267268 w 1396745"/>
                  <a:gd name="connsiteY352" fmla="*/ 83912 h 191452"/>
                  <a:gd name="connsiteX353" fmla="*/ 46192 w 1396745"/>
                  <a:gd name="connsiteY353" fmla="*/ 70863 h 191452"/>
                  <a:gd name="connsiteX354" fmla="*/ 70672 w 1396745"/>
                  <a:gd name="connsiteY354" fmla="*/ 48003 h 191452"/>
                  <a:gd name="connsiteX355" fmla="*/ 91912 w 1396745"/>
                  <a:gd name="connsiteY355" fmla="*/ 23524 h 191452"/>
                  <a:gd name="connsiteX356" fmla="*/ 114772 w 1396745"/>
                  <a:gd name="connsiteY356" fmla="*/ 48003 h 191452"/>
                  <a:gd name="connsiteX357" fmla="*/ 142490 w 1396745"/>
                  <a:gd name="connsiteY357" fmla="*/ 70863 h 191452"/>
                  <a:gd name="connsiteX358" fmla="*/ 116773 w 1396745"/>
                  <a:gd name="connsiteY358" fmla="*/ 71720 h 191452"/>
                  <a:gd name="connsiteX359" fmla="*/ 69148 w 1396745"/>
                  <a:gd name="connsiteY359" fmla="*/ 71720 h 191452"/>
                  <a:gd name="connsiteX360" fmla="*/ 46669 w 1396745"/>
                  <a:gd name="connsiteY360" fmla="*/ 70863 h 191452"/>
                  <a:gd name="connsiteX361" fmla="*/ 49907 w 1396745"/>
                  <a:gd name="connsiteY361" fmla="*/ 128680 h 191452"/>
                  <a:gd name="connsiteX362" fmla="*/ 37048 w 1396745"/>
                  <a:gd name="connsiteY362" fmla="*/ 138205 h 191452"/>
                  <a:gd name="connsiteX363" fmla="*/ 55717 w 1396745"/>
                  <a:gd name="connsiteY363" fmla="*/ 170399 h 191452"/>
                  <a:gd name="connsiteX364" fmla="*/ 46192 w 1396745"/>
                  <a:gd name="connsiteY364" fmla="*/ 170399 h 191452"/>
                  <a:gd name="connsiteX365" fmla="*/ 13331 w 1396745"/>
                  <a:gd name="connsiteY365" fmla="*/ 169542 h 191452"/>
                  <a:gd name="connsiteX366" fmla="*/ 13331 w 1396745"/>
                  <a:gd name="connsiteY366" fmla="*/ 184782 h 191452"/>
                  <a:gd name="connsiteX367" fmla="*/ 46192 w 1396745"/>
                  <a:gd name="connsiteY367" fmla="*/ 184020 h 191452"/>
                  <a:gd name="connsiteX368" fmla="*/ 141442 w 1396745"/>
                  <a:gd name="connsiteY368" fmla="*/ 184020 h 191452"/>
                  <a:gd name="connsiteX369" fmla="*/ 179542 w 1396745"/>
                  <a:gd name="connsiteY369" fmla="*/ 184782 h 191452"/>
                  <a:gd name="connsiteX370" fmla="*/ 179542 w 1396745"/>
                  <a:gd name="connsiteY370" fmla="*/ 169542 h 191452"/>
                  <a:gd name="connsiteX371" fmla="*/ 131346 w 1396745"/>
                  <a:gd name="connsiteY371" fmla="*/ 170399 h 191452"/>
                  <a:gd name="connsiteX372" fmla="*/ 153063 w 1396745"/>
                  <a:gd name="connsiteY372" fmla="*/ 136681 h 191452"/>
                  <a:gd name="connsiteX373" fmla="*/ 135346 w 1396745"/>
                  <a:gd name="connsiteY373" fmla="*/ 127156 h 191452"/>
                  <a:gd name="connsiteX374" fmla="*/ 115344 w 1396745"/>
                  <a:gd name="connsiteY374" fmla="*/ 170495 h 191452"/>
                  <a:gd name="connsiteX375" fmla="*/ 100104 w 1396745"/>
                  <a:gd name="connsiteY375" fmla="*/ 170495 h 191452"/>
                  <a:gd name="connsiteX376" fmla="*/ 100104 w 1396745"/>
                  <a:gd name="connsiteY376" fmla="*/ 123822 h 191452"/>
                  <a:gd name="connsiteX377" fmla="*/ 128107 w 1396745"/>
                  <a:gd name="connsiteY377" fmla="*/ 123822 h 191452"/>
                  <a:gd name="connsiteX378" fmla="*/ 161826 w 1396745"/>
                  <a:gd name="connsiteY378" fmla="*/ 124584 h 191452"/>
                  <a:gd name="connsiteX379" fmla="*/ 161826 w 1396745"/>
                  <a:gd name="connsiteY379" fmla="*/ 109344 h 191452"/>
                  <a:gd name="connsiteX380" fmla="*/ 128107 w 1396745"/>
                  <a:gd name="connsiteY380" fmla="*/ 110201 h 191452"/>
                  <a:gd name="connsiteX381" fmla="*/ 100294 w 1396745"/>
                  <a:gd name="connsiteY381" fmla="*/ 110201 h 191452"/>
                  <a:gd name="connsiteX382" fmla="*/ 100294 w 1396745"/>
                  <a:gd name="connsiteY382" fmla="*/ 85341 h 191452"/>
                  <a:gd name="connsiteX383" fmla="*/ 119344 w 1396745"/>
                  <a:gd name="connsiteY383" fmla="*/ 85341 h 191452"/>
                  <a:gd name="connsiteX384" fmla="*/ 144967 w 1396745"/>
                  <a:gd name="connsiteY384" fmla="*/ 86103 h 191452"/>
                  <a:gd name="connsiteX385" fmla="*/ 144967 w 1396745"/>
                  <a:gd name="connsiteY385" fmla="*/ 72482 h 191452"/>
                  <a:gd name="connsiteX386" fmla="*/ 178114 w 1396745"/>
                  <a:gd name="connsiteY386" fmla="*/ 86675 h 191452"/>
                  <a:gd name="connsiteX387" fmla="*/ 188496 w 1396745"/>
                  <a:gd name="connsiteY387" fmla="*/ 71435 h 191452"/>
                  <a:gd name="connsiteX388" fmla="*/ 151634 w 1396745"/>
                  <a:gd name="connsiteY388" fmla="*/ 56576 h 191452"/>
                  <a:gd name="connsiteX389" fmla="*/ 121154 w 1396745"/>
                  <a:gd name="connsiteY389" fmla="*/ 35240 h 191452"/>
                  <a:gd name="connsiteX390" fmla="*/ 99437 w 1396745"/>
                  <a:gd name="connsiteY390" fmla="*/ 13618 h 191452"/>
                  <a:gd name="connsiteX391" fmla="*/ 104295 w 1396745"/>
                  <a:gd name="connsiteY391" fmla="*/ 8855 h 191452"/>
                  <a:gd name="connsiteX392" fmla="*/ 87436 w 1396745"/>
                  <a:gd name="connsiteY392" fmla="*/ -3 h 191452"/>
                  <a:gd name="connsiteX393" fmla="*/ 62575 w 1396745"/>
                  <a:gd name="connsiteY393" fmla="*/ 34859 h 191452"/>
                  <a:gd name="connsiteX394" fmla="*/ 31238 w 1396745"/>
                  <a:gd name="connsiteY394" fmla="*/ 62862 h 191452"/>
                  <a:gd name="connsiteX395" fmla="*/ -4 w 1396745"/>
                  <a:gd name="connsiteY395" fmla="*/ 79721 h 191452"/>
                  <a:gd name="connsiteX396" fmla="*/ 11998 w 1396745"/>
                  <a:gd name="connsiteY396" fmla="*/ 93342 h 191452"/>
                  <a:gd name="connsiteX397" fmla="*/ 43335 w 1396745"/>
                  <a:gd name="connsiteY397" fmla="*/ 73244 h 191452"/>
                  <a:gd name="connsiteX398" fmla="*/ 43335 w 1396745"/>
                  <a:gd name="connsiteY398" fmla="*/ 86103 h 191452"/>
                  <a:gd name="connsiteX399" fmla="*/ 85054 w 1396745"/>
                  <a:gd name="connsiteY399" fmla="*/ 85341 h 191452"/>
                  <a:gd name="connsiteX400" fmla="*/ 85054 w 1396745"/>
                  <a:gd name="connsiteY400" fmla="*/ 110201 h 191452"/>
                  <a:gd name="connsiteX401" fmla="*/ 56956 w 1396745"/>
                  <a:gd name="connsiteY401" fmla="*/ 110201 h 191452"/>
                  <a:gd name="connsiteX402" fmla="*/ 26476 w 1396745"/>
                  <a:gd name="connsiteY402" fmla="*/ 109344 h 191452"/>
                  <a:gd name="connsiteX403" fmla="*/ 26476 w 1396745"/>
                  <a:gd name="connsiteY403" fmla="*/ 124775 h 191452"/>
                  <a:gd name="connsiteX404" fmla="*/ 57718 w 1396745"/>
                  <a:gd name="connsiteY404" fmla="*/ 124013 h 191452"/>
                  <a:gd name="connsiteX405" fmla="*/ 85054 w 1396745"/>
                  <a:gd name="connsiteY405" fmla="*/ 124013 h 191452"/>
                  <a:gd name="connsiteX406" fmla="*/ 85054 w 1396745"/>
                  <a:gd name="connsiteY406" fmla="*/ 170590 h 191452"/>
                  <a:gd name="connsiteX407" fmla="*/ 60194 w 1396745"/>
                  <a:gd name="connsiteY407" fmla="*/ 170590 h 191452"/>
                  <a:gd name="connsiteX408" fmla="*/ 71338 w 1396745"/>
                  <a:gd name="connsiteY408" fmla="*/ 161732 h 191452"/>
                  <a:gd name="connsiteX409" fmla="*/ 48955 w 1396745"/>
                  <a:gd name="connsiteY409" fmla="*/ 12887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1396745" h="191452">
                    <a:moveTo>
                      <a:pt x="1249105" y="73244"/>
                    </a:moveTo>
                    <a:lnTo>
                      <a:pt x="1277680" y="73244"/>
                    </a:lnTo>
                    <a:lnTo>
                      <a:pt x="1277680" y="112583"/>
                    </a:lnTo>
                    <a:lnTo>
                      <a:pt x="1249105" y="112583"/>
                    </a:lnTo>
                    <a:close/>
                    <a:moveTo>
                      <a:pt x="1391980" y="26762"/>
                    </a:moveTo>
                    <a:cubicBezTo>
                      <a:pt x="1389313" y="21428"/>
                      <a:pt x="1386646" y="15809"/>
                      <a:pt x="1383979" y="9903"/>
                    </a:cubicBezTo>
                    <a:cubicBezTo>
                      <a:pt x="1372111" y="14302"/>
                      <a:pt x="1359719" y="17119"/>
                      <a:pt x="1347117" y="18285"/>
                    </a:cubicBezTo>
                    <a:cubicBezTo>
                      <a:pt x="1335401" y="19899"/>
                      <a:pt x="1323600" y="20852"/>
                      <a:pt x="1311779" y="21143"/>
                    </a:cubicBezTo>
                    <a:cubicBezTo>
                      <a:pt x="1311779" y="38288"/>
                      <a:pt x="1312541" y="54004"/>
                      <a:pt x="1312541" y="68768"/>
                    </a:cubicBezTo>
                    <a:cubicBezTo>
                      <a:pt x="1312541" y="83531"/>
                      <a:pt x="1311875" y="96676"/>
                      <a:pt x="1310541" y="110868"/>
                    </a:cubicBezTo>
                    <a:cubicBezTo>
                      <a:pt x="1309550" y="124016"/>
                      <a:pt x="1306331" y="136901"/>
                      <a:pt x="1301016" y="148968"/>
                    </a:cubicBezTo>
                    <a:cubicBezTo>
                      <a:pt x="1295796" y="160292"/>
                      <a:pt x="1288462" y="170510"/>
                      <a:pt x="1279394" y="179067"/>
                    </a:cubicBezTo>
                    <a:cubicBezTo>
                      <a:pt x="1284623" y="181121"/>
                      <a:pt x="1289291" y="184385"/>
                      <a:pt x="1293015" y="188592"/>
                    </a:cubicBezTo>
                    <a:cubicBezTo>
                      <a:pt x="1299511" y="181245"/>
                      <a:pt x="1305169" y="173193"/>
                      <a:pt x="1309874" y="164589"/>
                    </a:cubicBezTo>
                    <a:cubicBezTo>
                      <a:pt x="1314532" y="154916"/>
                      <a:pt x="1318113" y="144757"/>
                      <a:pt x="1320542" y="134300"/>
                    </a:cubicBezTo>
                    <a:cubicBezTo>
                      <a:pt x="1324305" y="117817"/>
                      <a:pt x="1326448" y="101004"/>
                      <a:pt x="1326924" y="84103"/>
                    </a:cubicBezTo>
                    <a:lnTo>
                      <a:pt x="1356642" y="84103"/>
                    </a:lnTo>
                    <a:lnTo>
                      <a:pt x="1356642" y="155540"/>
                    </a:lnTo>
                    <a:cubicBezTo>
                      <a:pt x="1356642" y="165129"/>
                      <a:pt x="1356356" y="174654"/>
                      <a:pt x="1355785" y="184115"/>
                    </a:cubicBezTo>
                    <a:lnTo>
                      <a:pt x="1372644" y="184115"/>
                    </a:lnTo>
                    <a:cubicBezTo>
                      <a:pt x="1372644" y="175543"/>
                      <a:pt x="1371882" y="165923"/>
                      <a:pt x="1371882" y="155540"/>
                    </a:cubicBezTo>
                    <a:lnTo>
                      <a:pt x="1371882" y="84103"/>
                    </a:lnTo>
                    <a:cubicBezTo>
                      <a:pt x="1379883" y="84103"/>
                      <a:pt x="1388170" y="84389"/>
                      <a:pt x="1396742" y="84960"/>
                    </a:cubicBezTo>
                    <a:lnTo>
                      <a:pt x="1396742" y="70863"/>
                    </a:lnTo>
                    <a:cubicBezTo>
                      <a:pt x="1388170" y="71435"/>
                      <a:pt x="1380169" y="71720"/>
                      <a:pt x="1372644" y="71720"/>
                    </a:cubicBezTo>
                    <a:lnTo>
                      <a:pt x="1326924" y="71720"/>
                    </a:lnTo>
                    <a:lnTo>
                      <a:pt x="1326924" y="33620"/>
                    </a:lnTo>
                    <a:cubicBezTo>
                      <a:pt x="1342450" y="32573"/>
                      <a:pt x="1355499" y="31334"/>
                      <a:pt x="1365024" y="30001"/>
                    </a:cubicBezTo>
                    <a:cubicBezTo>
                      <a:pt x="1374549" y="28667"/>
                      <a:pt x="1384074" y="27715"/>
                      <a:pt x="1391504" y="27239"/>
                    </a:cubicBezTo>
                    <a:moveTo>
                      <a:pt x="1298444" y="26381"/>
                    </a:moveTo>
                    <a:cubicBezTo>
                      <a:pt x="1295101" y="21288"/>
                      <a:pt x="1292177" y="15937"/>
                      <a:pt x="1289681" y="10379"/>
                    </a:cubicBezTo>
                    <a:cubicBezTo>
                      <a:pt x="1271384" y="17360"/>
                      <a:pt x="1252096" y="21411"/>
                      <a:pt x="1232531" y="22381"/>
                    </a:cubicBezTo>
                    <a:cubicBezTo>
                      <a:pt x="1232979" y="43844"/>
                      <a:pt x="1233227" y="64164"/>
                      <a:pt x="1233293" y="83341"/>
                    </a:cubicBezTo>
                    <a:cubicBezTo>
                      <a:pt x="1233398" y="100782"/>
                      <a:pt x="1232446" y="118213"/>
                      <a:pt x="1230436" y="135538"/>
                    </a:cubicBezTo>
                    <a:cubicBezTo>
                      <a:pt x="1228721" y="150747"/>
                      <a:pt x="1223359" y="165320"/>
                      <a:pt x="1214815" y="178019"/>
                    </a:cubicBezTo>
                    <a:cubicBezTo>
                      <a:pt x="1220339" y="179227"/>
                      <a:pt x="1225378" y="182045"/>
                      <a:pt x="1229293" y="186116"/>
                    </a:cubicBezTo>
                    <a:cubicBezTo>
                      <a:pt x="1234265" y="176256"/>
                      <a:pt x="1238561" y="166073"/>
                      <a:pt x="1242152" y="155636"/>
                    </a:cubicBezTo>
                    <a:cubicBezTo>
                      <a:pt x="1245228" y="146386"/>
                      <a:pt x="1247114" y="136785"/>
                      <a:pt x="1247771" y="127061"/>
                    </a:cubicBezTo>
                    <a:lnTo>
                      <a:pt x="1291872" y="127061"/>
                    </a:lnTo>
                    <a:cubicBezTo>
                      <a:pt x="1291301" y="119631"/>
                      <a:pt x="1291015" y="110106"/>
                      <a:pt x="1291015" y="98486"/>
                    </a:cubicBezTo>
                    <a:cubicBezTo>
                      <a:pt x="1291015" y="86865"/>
                      <a:pt x="1291301" y="74578"/>
                      <a:pt x="1291872" y="61624"/>
                    </a:cubicBezTo>
                    <a:lnTo>
                      <a:pt x="1248533" y="61624"/>
                    </a:lnTo>
                    <a:lnTo>
                      <a:pt x="1248533" y="33049"/>
                    </a:lnTo>
                    <a:cubicBezTo>
                      <a:pt x="1275775" y="29334"/>
                      <a:pt x="1292348" y="27143"/>
                      <a:pt x="1298254" y="26572"/>
                    </a:cubicBezTo>
                    <a:moveTo>
                      <a:pt x="1111183" y="65910"/>
                    </a:moveTo>
                    <a:cubicBezTo>
                      <a:pt x="1100401" y="57008"/>
                      <a:pt x="1090799" y="46765"/>
                      <a:pt x="1082608" y="35430"/>
                    </a:cubicBezTo>
                    <a:lnTo>
                      <a:pt x="1142806" y="35430"/>
                    </a:lnTo>
                    <a:cubicBezTo>
                      <a:pt x="1134500" y="47579"/>
                      <a:pt x="1123842" y="57942"/>
                      <a:pt x="1111469" y="65910"/>
                    </a:cubicBezTo>
                    <a:moveTo>
                      <a:pt x="1072226" y="116488"/>
                    </a:moveTo>
                    <a:cubicBezTo>
                      <a:pt x="1056128" y="116488"/>
                      <a:pt x="1043651" y="116488"/>
                      <a:pt x="1036126" y="115631"/>
                    </a:cubicBezTo>
                    <a:lnTo>
                      <a:pt x="1036126" y="130109"/>
                    </a:lnTo>
                    <a:cubicBezTo>
                      <a:pt x="1047832" y="128826"/>
                      <a:pt x="1059595" y="128286"/>
                      <a:pt x="1071368" y="128489"/>
                    </a:cubicBezTo>
                    <a:lnTo>
                      <a:pt x="1089847" y="128489"/>
                    </a:lnTo>
                    <a:cubicBezTo>
                      <a:pt x="1084894" y="143461"/>
                      <a:pt x="1074207" y="155859"/>
                      <a:pt x="1060129" y="162970"/>
                    </a:cubicBezTo>
                    <a:cubicBezTo>
                      <a:pt x="1047641" y="169490"/>
                      <a:pt x="1034040" y="173594"/>
                      <a:pt x="1020028" y="175067"/>
                    </a:cubicBezTo>
                    <a:cubicBezTo>
                      <a:pt x="1024934" y="179693"/>
                      <a:pt x="1028858" y="185266"/>
                      <a:pt x="1031554" y="191450"/>
                    </a:cubicBezTo>
                    <a:cubicBezTo>
                      <a:pt x="1046413" y="186084"/>
                      <a:pt x="1060891" y="179720"/>
                      <a:pt x="1074893" y="172400"/>
                    </a:cubicBezTo>
                    <a:cubicBezTo>
                      <a:pt x="1088485" y="165415"/>
                      <a:pt x="1099057" y="150428"/>
                      <a:pt x="1106611" y="127442"/>
                    </a:cubicBezTo>
                    <a:lnTo>
                      <a:pt x="1155569" y="127442"/>
                    </a:lnTo>
                    <a:lnTo>
                      <a:pt x="1153093" y="157922"/>
                    </a:lnTo>
                    <a:cubicBezTo>
                      <a:pt x="1152769" y="161829"/>
                      <a:pt x="1150311" y="165239"/>
                      <a:pt x="1146711" y="166780"/>
                    </a:cubicBezTo>
                    <a:cubicBezTo>
                      <a:pt x="1137272" y="168331"/>
                      <a:pt x="1127690" y="168873"/>
                      <a:pt x="1118136" y="168399"/>
                    </a:cubicBezTo>
                    <a:cubicBezTo>
                      <a:pt x="1122499" y="173343"/>
                      <a:pt x="1125289" y="179480"/>
                      <a:pt x="1126137" y="186020"/>
                    </a:cubicBezTo>
                    <a:cubicBezTo>
                      <a:pt x="1136376" y="184979"/>
                      <a:pt x="1146549" y="183390"/>
                      <a:pt x="1156617" y="181258"/>
                    </a:cubicBezTo>
                    <a:cubicBezTo>
                      <a:pt x="1162970" y="179670"/>
                      <a:pt x="1166875" y="174050"/>
                      <a:pt x="1168333" y="164399"/>
                    </a:cubicBezTo>
                    <a:cubicBezTo>
                      <a:pt x="1169666" y="154874"/>
                      <a:pt x="1170524" y="145349"/>
                      <a:pt x="1171095" y="137443"/>
                    </a:cubicBezTo>
                    <a:cubicBezTo>
                      <a:pt x="1171667" y="129537"/>
                      <a:pt x="1172143" y="121822"/>
                      <a:pt x="1172714" y="115440"/>
                    </a:cubicBezTo>
                    <a:lnTo>
                      <a:pt x="1107754" y="115440"/>
                    </a:lnTo>
                    <a:cubicBezTo>
                      <a:pt x="1108725" y="108841"/>
                      <a:pt x="1110487" y="102381"/>
                      <a:pt x="1112993" y="96200"/>
                    </a:cubicBezTo>
                    <a:cubicBezTo>
                      <a:pt x="1106611" y="95723"/>
                      <a:pt x="1100134" y="94866"/>
                      <a:pt x="1093943" y="93818"/>
                    </a:cubicBezTo>
                    <a:cubicBezTo>
                      <a:pt x="1094000" y="101342"/>
                      <a:pt x="1093457" y="108859"/>
                      <a:pt x="1092323" y="116297"/>
                    </a:cubicBezTo>
                    <a:close/>
                    <a:moveTo>
                      <a:pt x="1093943" y="9903"/>
                    </a:moveTo>
                    <a:cubicBezTo>
                      <a:pt x="1087370" y="7456"/>
                      <a:pt x="1080998" y="4494"/>
                      <a:pt x="1074893" y="1045"/>
                    </a:cubicBezTo>
                    <a:cubicBezTo>
                      <a:pt x="1070978" y="10880"/>
                      <a:pt x="1065863" y="20191"/>
                      <a:pt x="1059653" y="28763"/>
                    </a:cubicBezTo>
                    <a:cubicBezTo>
                      <a:pt x="1050623" y="40754"/>
                      <a:pt x="1039679" y="51180"/>
                      <a:pt x="1027268" y="59624"/>
                    </a:cubicBezTo>
                    <a:cubicBezTo>
                      <a:pt x="1032783" y="61544"/>
                      <a:pt x="1037726" y="64819"/>
                      <a:pt x="1041650" y="69149"/>
                    </a:cubicBezTo>
                    <a:cubicBezTo>
                      <a:pt x="1052252" y="60767"/>
                      <a:pt x="1061843" y="51177"/>
                      <a:pt x="1070225" y="40574"/>
                    </a:cubicBezTo>
                    <a:cubicBezTo>
                      <a:pt x="1078703" y="52428"/>
                      <a:pt x="1088266" y="63463"/>
                      <a:pt x="1098800" y="73530"/>
                    </a:cubicBezTo>
                    <a:cubicBezTo>
                      <a:pt x="1084532" y="79359"/>
                      <a:pt x="1069768" y="83918"/>
                      <a:pt x="1054700" y="87151"/>
                    </a:cubicBezTo>
                    <a:cubicBezTo>
                      <a:pt x="1041536" y="90175"/>
                      <a:pt x="1028096" y="91803"/>
                      <a:pt x="1014599" y="92009"/>
                    </a:cubicBezTo>
                    <a:cubicBezTo>
                      <a:pt x="1018886" y="96888"/>
                      <a:pt x="1022124" y="102594"/>
                      <a:pt x="1024124" y="108773"/>
                    </a:cubicBezTo>
                    <a:cubicBezTo>
                      <a:pt x="1037888" y="106570"/>
                      <a:pt x="1051528" y="103644"/>
                      <a:pt x="1064987" y="100010"/>
                    </a:cubicBezTo>
                    <a:cubicBezTo>
                      <a:pt x="1081008" y="95498"/>
                      <a:pt x="1096590" y="89569"/>
                      <a:pt x="1111564" y="82293"/>
                    </a:cubicBezTo>
                    <a:cubicBezTo>
                      <a:pt x="1122880" y="88952"/>
                      <a:pt x="1135014" y="94107"/>
                      <a:pt x="1147664" y="97628"/>
                    </a:cubicBezTo>
                    <a:cubicBezTo>
                      <a:pt x="1162027" y="101898"/>
                      <a:pt x="1176820" y="104580"/>
                      <a:pt x="1191764" y="105629"/>
                    </a:cubicBezTo>
                    <a:cubicBezTo>
                      <a:pt x="1193269" y="99362"/>
                      <a:pt x="1196317" y="93568"/>
                      <a:pt x="1200623" y="88770"/>
                    </a:cubicBezTo>
                    <a:cubicBezTo>
                      <a:pt x="1185297" y="88441"/>
                      <a:pt x="1170009" y="86977"/>
                      <a:pt x="1154903" y="84389"/>
                    </a:cubicBezTo>
                    <a:cubicBezTo>
                      <a:pt x="1144158" y="82692"/>
                      <a:pt x="1133824" y="79010"/>
                      <a:pt x="1124423" y="73530"/>
                    </a:cubicBezTo>
                    <a:cubicBezTo>
                      <a:pt x="1135281" y="66314"/>
                      <a:pt x="1145120" y="57662"/>
                      <a:pt x="1153664" y="47813"/>
                    </a:cubicBezTo>
                    <a:cubicBezTo>
                      <a:pt x="1160741" y="39841"/>
                      <a:pt x="1167123" y="31268"/>
                      <a:pt x="1172714" y="22190"/>
                    </a:cubicBezTo>
                    <a:lnTo>
                      <a:pt x="1083656" y="22190"/>
                    </a:lnTo>
                    <a:cubicBezTo>
                      <a:pt x="1086551" y="17676"/>
                      <a:pt x="1090009" y="13546"/>
                      <a:pt x="1093943" y="9903"/>
                    </a:cubicBezTo>
                    <a:moveTo>
                      <a:pt x="909443" y="106201"/>
                    </a:moveTo>
                    <a:lnTo>
                      <a:pt x="952782" y="106201"/>
                    </a:lnTo>
                    <a:lnTo>
                      <a:pt x="952782" y="117440"/>
                    </a:lnTo>
                    <a:lnTo>
                      <a:pt x="909443" y="117440"/>
                    </a:lnTo>
                    <a:close/>
                    <a:moveTo>
                      <a:pt x="909443" y="130204"/>
                    </a:moveTo>
                    <a:lnTo>
                      <a:pt x="952782" y="130204"/>
                    </a:lnTo>
                    <a:lnTo>
                      <a:pt x="952782" y="142301"/>
                    </a:lnTo>
                    <a:lnTo>
                      <a:pt x="909443" y="142301"/>
                    </a:lnTo>
                    <a:close/>
                    <a:moveTo>
                      <a:pt x="854103" y="54004"/>
                    </a:moveTo>
                    <a:lnTo>
                      <a:pt x="895061" y="54004"/>
                    </a:lnTo>
                    <a:lnTo>
                      <a:pt x="895061" y="70101"/>
                    </a:lnTo>
                    <a:lnTo>
                      <a:pt x="854103" y="70101"/>
                    </a:lnTo>
                    <a:close/>
                    <a:moveTo>
                      <a:pt x="909443" y="54004"/>
                    </a:moveTo>
                    <a:lnTo>
                      <a:pt x="951068" y="54004"/>
                    </a:lnTo>
                    <a:lnTo>
                      <a:pt x="951068" y="70101"/>
                    </a:lnTo>
                    <a:lnTo>
                      <a:pt x="909443" y="70101"/>
                    </a:lnTo>
                    <a:close/>
                    <a:moveTo>
                      <a:pt x="968022" y="117440"/>
                    </a:moveTo>
                    <a:cubicBezTo>
                      <a:pt x="968022" y="106677"/>
                      <a:pt x="968022" y="98390"/>
                      <a:pt x="968879" y="93342"/>
                    </a:cubicBezTo>
                    <a:lnTo>
                      <a:pt x="909443" y="93342"/>
                    </a:lnTo>
                    <a:lnTo>
                      <a:pt x="909443" y="82865"/>
                    </a:lnTo>
                    <a:lnTo>
                      <a:pt x="967260" y="82865"/>
                    </a:lnTo>
                    <a:cubicBezTo>
                      <a:pt x="966689" y="75435"/>
                      <a:pt x="966403" y="68196"/>
                      <a:pt x="966403" y="61243"/>
                    </a:cubicBezTo>
                    <a:cubicBezTo>
                      <a:pt x="966403" y="54290"/>
                      <a:pt x="966403" y="47622"/>
                      <a:pt x="967260" y="41145"/>
                    </a:cubicBezTo>
                    <a:lnTo>
                      <a:pt x="909443" y="41145"/>
                    </a:lnTo>
                    <a:lnTo>
                      <a:pt x="909443" y="30001"/>
                    </a:lnTo>
                    <a:lnTo>
                      <a:pt x="964022" y="30001"/>
                    </a:lnTo>
                    <a:cubicBezTo>
                      <a:pt x="973547" y="30001"/>
                      <a:pt x="982500" y="30001"/>
                      <a:pt x="992597" y="30763"/>
                    </a:cubicBezTo>
                    <a:lnTo>
                      <a:pt x="992597" y="16285"/>
                    </a:lnTo>
                    <a:cubicBezTo>
                      <a:pt x="983072" y="16856"/>
                      <a:pt x="973547" y="17142"/>
                      <a:pt x="964022" y="17142"/>
                    </a:cubicBezTo>
                    <a:lnTo>
                      <a:pt x="909443" y="17142"/>
                    </a:lnTo>
                    <a:cubicBezTo>
                      <a:pt x="909412" y="12302"/>
                      <a:pt x="909699" y="7467"/>
                      <a:pt x="910301" y="2664"/>
                    </a:cubicBezTo>
                    <a:lnTo>
                      <a:pt x="893918" y="2664"/>
                    </a:lnTo>
                    <a:cubicBezTo>
                      <a:pt x="894489" y="8570"/>
                      <a:pt x="894775" y="13332"/>
                      <a:pt x="894775" y="17142"/>
                    </a:cubicBezTo>
                    <a:lnTo>
                      <a:pt x="837244" y="17142"/>
                    </a:lnTo>
                    <a:cubicBezTo>
                      <a:pt x="829243" y="17142"/>
                      <a:pt x="821432" y="17142"/>
                      <a:pt x="814003" y="16285"/>
                    </a:cubicBezTo>
                    <a:lnTo>
                      <a:pt x="814003" y="30763"/>
                    </a:lnTo>
                    <a:cubicBezTo>
                      <a:pt x="821432" y="30191"/>
                      <a:pt x="829528" y="30001"/>
                      <a:pt x="838101" y="30001"/>
                    </a:cubicBezTo>
                    <a:lnTo>
                      <a:pt x="895251" y="30001"/>
                    </a:lnTo>
                    <a:lnTo>
                      <a:pt x="895251" y="41145"/>
                    </a:lnTo>
                    <a:lnTo>
                      <a:pt x="839053" y="41145"/>
                    </a:lnTo>
                    <a:cubicBezTo>
                      <a:pt x="839625" y="47622"/>
                      <a:pt x="839911" y="54290"/>
                      <a:pt x="839911" y="61243"/>
                    </a:cubicBezTo>
                    <a:cubicBezTo>
                      <a:pt x="839911" y="68196"/>
                      <a:pt x="839911" y="74864"/>
                      <a:pt x="839053" y="82865"/>
                    </a:cubicBezTo>
                    <a:lnTo>
                      <a:pt x="895251" y="82865"/>
                    </a:lnTo>
                    <a:lnTo>
                      <a:pt x="895251" y="93342"/>
                    </a:lnTo>
                    <a:lnTo>
                      <a:pt x="848483" y="93342"/>
                    </a:lnTo>
                    <a:cubicBezTo>
                      <a:pt x="842578" y="93342"/>
                      <a:pt x="836196" y="93342"/>
                      <a:pt x="829433" y="92580"/>
                    </a:cubicBezTo>
                    <a:lnTo>
                      <a:pt x="829433" y="106963"/>
                    </a:lnTo>
                    <a:cubicBezTo>
                      <a:pt x="836387" y="106487"/>
                      <a:pt x="842768" y="106201"/>
                      <a:pt x="848483" y="106201"/>
                    </a:cubicBezTo>
                    <a:lnTo>
                      <a:pt x="895061" y="106201"/>
                    </a:lnTo>
                    <a:lnTo>
                      <a:pt x="895061" y="117440"/>
                    </a:lnTo>
                    <a:lnTo>
                      <a:pt x="834863" y="117440"/>
                    </a:lnTo>
                    <a:cubicBezTo>
                      <a:pt x="827909" y="117440"/>
                      <a:pt x="821242" y="117440"/>
                      <a:pt x="814765" y="116583"/>
                    </a:cubicBezTo>
                    <a:lnTo>
                      <a:pt x="814765" y="131061"/>
                    </a:lnTo>
                    <a:cubicBezTo>
                      <a:pt x="821242" y="130490"/>
                      <a:pt x="827909" y="130204"/>
                      <a:pt x="834863" y="130204"/>
                    </a:cubicBezTo>
                    <a:lnTo>
                      <a:pt x="895061" y="130204"/>
                    </a:lnTo>
                    <a:lnTo>
                      <a:pt x="895061" y="142301"/>
                    </a:lnTo>
                    <a:lnTo>
                      <a:pt x="850103" y="142301"/>
                    </a:lnTo>
                    <a:cubicBezTo>
                      <a:pt x="844197" y="142301"/>
                      <a:pt x="837244" y="142015"/>
                      <a:pt x="829243" y="141443"/>
                    </a:cubicBezTo>
                    <a:lnTo>
                      <a:pt x="829243" y="155921"/>
                    </a:lnTo>
                    <a:cubicBezTo>
                      <a:pt x="837244" y="155350"/>
                      <a:pt x="844197" y="155159"/>
                      <a:pt x="850103" y="155159"/>
                    </a:cubicBezTo>
                    <a:lnTo>
                      <a:pt x="895061" y="155159"/>
                    </a:lnTo>
                    <a:lnTo>
                      <a:pt x="895061" y="165542"/>
                    </a:lnTo>
                    <a:cubicBezTo>
                      <a:pt x="895061" y="168209"/>
                      <a:pt x="893441" y="169828"/>
                      <a:pt x="890203" y="170399"/>
                    </a:cubicBezTo>
                    <a:cubicBezTo>
                      <a:pt x="883873" y="171036"/>
                      <a:pt x="877513" y="171290"/>
                      <a:pt x="871153" y="171161"/>
                    </a:cubicBezTo>
                    <a:cubicBezTo>
                      <a:pt x="874948" y="176454"/>
                      <a:pt x="877667" y="182442"/>
                      <a:pt x="879154" y="188783"/>
                    </a:cubicBezTo>
                    <a:cubicBezTo>
                      <a:pt x="887300" y="188130"/>
                      <a:pt x="895299" y="186235"/>
                      <a:pt x="902871" y="183163"/>
                    </a:cubicBezTo>
                    <a:cubicBezTo>
                      <a:pt x="907253" y="180431"/>
                      <a:pt x="909834" y="175559"/>
                      <a:pt x="909634" y="170399"/>
                    </a:cubicBezTo>
                    <a:lnTo>
                      <a:pt x="909634" y="155159"/>
                    </a:lnTo>
                    <a:lnTo>
                      <a:pt x="952972" y="155159"/>
                    </a:lnTo>
                    <a:lnTo>
                      <a:pt x="952972" y="162875"/>
                    </a:lnTo>
                    <a:lnTo>
                      <a:pt x="969070" y="162875"/>
                    </a:lnTo>
                    <a:cubicBezTo>
                      <a:pt x="968498" y="154874"/>
                      <a:pt x="968213" y="143825"/>
                      <a:pt x="968213" y="129918"/>
                    </a:cubicBezTo>
                    <a:cubicBezTo>
                      <a:pt x="980500" y="129918"/>
                      <a:pt x="989358" y="129918"/>
                      <a:pt x="994692" y="130775"/>
                    </a:cubicBezTo>
                    <a:lnTo>
                      <a:pt x="994692" y="116583"/>
                    </a:lnTo>
                    <a:cubicBezTo>
                      <a:pt x="985167" y="117155"/>
                      <a:pt x="976309" y="117440"/>
                      <a:pt x="968213" y="117440"/>
                    </a:cubicBezTo>
                    <a:moveTo>
                      <a:pt x="631980" y="25143"/>
                    </a:moveTo>
                    <a:lnTo>
                      <a:pt x="614168" y="25143"/>
                    </a:lnTo>
                    <a:cubicBezTo>
                      <a:pt x="614645" y="32096"/>
                      <a:pt x="614930" y="38288"/>
                      <a:pt x="614930" y="43622"/>
                    </a:cubicBezTo>
                    <a:lnTo>
                      <a:pt x="614930" y="115250"/>
                    </a:lnTo>
                    <a:cubicBezTo>
                      <a:pt x="614930" y="122774"/>
                      <a:pt x="614930" y="131633"/>
                      <a:pt x="614168" y="141729"/>
                    </a:cubicBezTo>
                    <a:lnTo>
                      <a:pt x="630932" y="141729"/>
                    </a:lnTo>
                    <a:cubicBezTo>
                      <a:pt x="630932" y="131633"/>
                      <a:pt x="630170" y="122679"/>
                      <a:pt x="630170" y="114488"/>
                    </a:cubicBezTo>
                    <a:lnTo>
                      <a:pt x="630170" y="44384"/>
                    </a:lnTo>
                    <a:cubicBezTo>
                      <a:pt x="630153" y="37998"/>
                      <a:pt x="630694" y="31624"/>
                      <a:pt x="631790" y="25334"/>
                    </a:cubicBezTo>
                    <a:moveTo>
                      <a:pt x="669890" y="6284"/>
                    </a:moveTo>
                    <a:cubicBezTo>
                      <a:pt x="663984" y="5712"/>
                      <a:pt x="657793" y="4950"/>
                      <a:pt x="651411" y="3807"/>
                    </a:cubicBezTo>
                    <a:cubicBezTo>
                      <a:pt x="651982" y="12380"/>
                      <a:pt x="652173" y="20952"/>
                      <a:pt x="652173" y="29525"/>
                    </a:cubicBezTo>
                    <a:lnTo>
                      <a:pt x="652173" y="103820"/>
                    </a:lnTo>
                    <a:cubicBezTo>
                      <a:pt x="652334" y="116914"/>
                      <a:pt x="649738" y="129894"/>
                      <a:pt x="644553" y="141920"/>
                    </a:cubicBezTo>
                    <a:cubicBezTo>
                      <a:pt x="640557" y="148835"/>
                      <a:pt x="635727" y="155233"/>
                      <a:pt x="630170" y="160970"/>
                    </a:cubicBezTo>
                    <a:cubicBezTo>
                      <a:pt x="623436" y="167700"/>
                      <a:pt x="615730" y="173384"/>
                      <a:pt x="607310" y="177829"/>
                    </a:cubicBezTo>
                    <a:cubicBezTo>
                      <a:pt x="613120" y="180468"/>
                      <a:pt x="618313" y="184297"/>
                      <a:pt x="622550" y="189068"/>
                    </a:cubicBezTo>
                    <a:cubicBezTo>
                      <a:pt x="637657" y="178714"/>
                      <a:pt x="650147" y="164984"/>
                      <a:pt x="659031" y="148968"/>
                    </a:cubicBezTo>
                    <a:cubicBezTo>
                      <a:pt x="665094" y="134245"/>
                      <a:pt x="667951" y="118400"/>
                      <a:pt x="667413" y="102486"/>
                    </a:cubicBezTo>
                    <a:lnTo>
                      <a:pt x="667413" y="30001"/>
                    </a:lnTo>
                    <a:cubicBezTo>
                      <a:pt x="668556" y="19809"/>
                      <a:pt x="669318" y="11808"/>
                      <a:pt x="669890" y="5903"/>
                    </a:cubicBezTo>
                    <a:moveTo>
                      <a:pt x="702751" y="14761"/>
                    </a:moveTo>
                    <a:cubicBezTo>
                      <a:pt x="695797" y="14761"/>
                      <a:pt x="688559" y="14761"/>
                      <a:pt x="681129" y="13904"/>
                    </a:cubicBezTo>
                    <a:lnTo>
                      <a:pt x="681129" y="28382"/>
                    </a:lnTo>
                    <a:cubicBezTo>
                      <a:pt x="687987" y="27810"/>
                      <a:pt x="695226" y="27524"/>
                      <a:pt x="702751" y="27524"/>
                    </a:cubicBezTo>
                    <a:lnTo>
                      <a:pt x="728373" y="27524"/>
                    </a:lnTo>
                    <a:lnTo>
                      <a:pt x="728373" y="58100"/>
                    </a:lnTo>
                    <a:lnTo>
                      <a:pt x="685511" y="58100"/>
                    </a:lnTo>
                    <a:cubicBezTo>
                      <a:pt x="686082" y="66672"/>
                      <a:pt x="686368" y="75245"/>
                      <a:pt x="686368" y="83817"/>
                    </a:cubicBezTo>
                    <a:lnTo>
                      <a:pt x="686368" y="131442"/>
                    </a:lnTo>
                    <a:cubicBezTo>
                      <a:pt x="686368" y="140015"/>
                      <a:pt x="686368" y="149921"/>
                      <a:pt x="685511" y="161065"/>
                    </a:cubicBezTo>
                    <a:lnTo>
                      <a:pt x="701608" y="161065"/>
                    </a:lnTo>
                    <a:lnTo>
                      <a:pt x="701608" y="70863"/>
                    </a:lnTo>
                    <a:lnTo>
                      <a:pt x="727992" y="70863"/>
                    </a:lnTo>
                    <a:lnTo>
                      <a:pt x="727992" y="155921"/>
                    </a:lnTo>
                    <a:cubicBezTo>
                      <a:pt x="727992" y="166113"/>
                      <a:pt x="727992" y="176495"/>
                      <a:pt x="727230" y="187163"/>
                    </a:cubicBezTo>
                    <a:lnTo>
                      <a:pt x="744089" y="187163"/>
                    </a:lnTo>
                    <a:cubicBezTo>
                      <a:pt x="743518" y="175448"/>
                      <a:pt x="743232" y="165256"/>
                      <a:pt x="743232" y="156683"/>
                    </a:cubicBezTo>
                    <a:lnTo>
                      <a:pt x="743232" y="70958"/>
                    </a:lnTo>
                    <a:lnTo>
                      <a:pt x="771331" y="70958"/>
                    </a:lnTo>
                    <a:lnTo>
                      <a:pt x="771331" y="134300"/>
                    </a:lnTo>
                    <a:cubicBezTo>
                      <a:pt x="772378" y="138586"/>
                      <a:pt x="766282" y="140396"/>
                      <a:pt x="752947" y="139919"/>
                    </a:cubicBezTo>
                    <a:cubicBezTo>
                      <a:pt x="756450" y="145200"/>
                      <a:pt x="758638" y="151242"/>
                      <a:pt x="759329" y="157541"/>
                    </a:cubicBezTo>
                    <a:cubicBezTo>
                      <a:pt x="766099" y="156806"/>
                      <a:pt x="772716" y="155039"/>
                      <a:pt x="778951" y="152302"/>
                    </a:cubicBezTo>
                    <a:cubicBezTo>
                      <a:pt x="784094" y="149921"/>
                      <a:pt x="786571" y="144396"/>
                      <a:pt x="786571" y="135824"/>
                    </a:cubicBezTo>
                    <a:lnTo>
                      <a:pt x="786571" y="83722"/>
                    </a:lnTo>
                    <a:cubicBezTo>
                      <a:pt x="786571" y="74197"/>
                      <a:pt x="786571" y="66101"/>
                      <a:pt x="787428" y="58004"/>
                    </a:cubicBezTo>
                    <a:lnTo>
                      <a:pt x="743232" y="58004"/>
                    </a:lnTo>
                    <a:lnTo>
                      <a:pt x="743232" y="27524"/>
                    </a:lnTo>
                    <a:lnTo>
                      <a:pt x="770093" y="27524"/>
                    </a:lnTo>
                    <a:cubicBezTo>
                      <a:pt x="776951" y="27524"/>
                      <a:pt x="784761" y="27524"/>
                      <a:pt x="793334" y="28382"/>
                    </a:cubicBezTo>
                    <a:lnTo>
                      <a:pt x="793334" y="13904"/>
                    </a:lnTo>
                    <a:cubicBezTo>
                      <a:pt x="784761" y="14475"/>
                      <a:pt x="776951" y="14761"/>
                      <a:pt x="770093" y="14761"/>
                    </a:cubicBezTo>
                    <a:close/>
                    <a:moveTo>
                      <a:pt x="524919" y="36383"/>
                    </a:moveTo>
                    <a:lnTo>
                      <a:pt x="557018" y="36383"/>
                    </a:lnTo>
                    <a:lnTo>
                      <a:pt x="557018" y="55433"/>
                    </a:lnTo>
                    <a:lnTo>
                      <a:pt x="524919" y="55433"/>
                    </a:lnTo>
                    <a:close/>
                    <a:moveTo>
                      <a:pt x="524919" y="66101"/>
                    </a:moveTo>
                    <a:lnTo>
                      <a:pt x="557018" y="66101"/>
                    </a:lnTo>
                    <a:lnTo>
                      <a:pt x="557018" y="86103"/>
                    </a:lnTo>
                    <a:lnTo>
                      <a:pt x="524919" y="86103"/>
                    </a:lnTo>
                    <a:close/>
                    <a:moveTo>
                      <a:pt x="460720" y="11522"/>
                    </a:moveTo>
                    <a:cubicBezTo>
                      <a:pt x="455547" y="8962"/>
                      <a:pt x="450714" y="5762"/>
                      <a:pt x="446338" y="1997"/>
                    </a:cubicBezTo>
                    <a:cubicBezTo>
                      <a:pt x="436690" y="20442"/>
                      <a:pt x="423290" y="36665"/>
                      <a:pt x="407000" y="49622"/>
                    </a:cubicBezTo>
                    <a:cubicBezTo>
                      <a:pt x="411286" y="53337"/>
                      <a:pt x="415001" y="56861"/>
                      <a:pt x="418239" y="60005"/>
                    </a:cubicBezTo>
                    <a:cubicBezTo>
                      <a:pt x="425764" y="52575"/>
                      <a:pt x="433765" y="43526"/>
                      <a:pt x="442337" y="33144"/>
                    </a:cubicBezTo>
                    <a:cubicBezTo>
                      <a:pt x="450910" y="22762"/>
                      <a:pt x="457006" y="15618"/>
                      <a:pt x="460720" y="11903"/>
                    </a:cubicBezTo>
                    <a:moveTo>
                      <a:pt x="463959" y="59528"/>
                    </a:moveTo>
                    <a:cubicBezTo>
                      <a:pt x="458570" y="56509"/>
                      <a:pt x="453468" y="53002"/>
                      <a:pt x="448719" y="49051"/>
                    </a:cubicBezTo>
                    <a:cubicBezTo>
                      <a:pt x="443094" y="61059"/>
                      <a:pt x="436093" y="72375"/>
                      <a:pt x="427859" y="82769"/>
                    </a:cubicBezTo>
                    <a:cubicBezTo>
                      <a:pt x="421092" y="92195"/>
                      <a:pt x="412972" y="100572"/>
                      <a:pt x="403761" y="107630"/>
                    </a:cubicBezTo>
                    <a:cubicBezTo>
                      <a:pt x="407903" y="110672"/>
                      <a:pt x="411675" y="114189"/>
                      <a:pt x="415001" y="118107"/>
                    </a:cubicBezTo>
                    <a:cubicBezTo>
                      <a:pt x="418239" y="114869"/>
                      <a:pt x="423573" y="108582"/>
                      <a:pt x="431098" y="100391"/>
                    </a:cubicBezTo>
                    <a:lnTo>
                      <a:pt x="431098" y="151730"/>
                    </a:lnTo>
                    <a:cubicBezTo>
                      <a:pt x="431098" y="162970"/>
                      <a:pt x="430812" y="175829"/>
                      <a:pt x="430240" y="190307"/>
                    </a:cubicBezTo>
                    <a:lnTo>
                      <a:pt x="446242" y="190307"/>
                    </a:lnTo>
                    <a:cubicBezTo>
                      <a:pt x="445671" y="175829"/>
                      <a:pt x="445385" y="162970"/>
                      <a:pt x="445385" y="151730"/>
                    </a:cubicBezTo>
                    <a:lnTo>
                      <a:pt x="444623" y="84389"/>
                    </a:lnTo>
                    <a:cubicBezTo>
                      <a:pt x="450163" y="75511"/>
                      <a:pt x="456542" y="67186"/>
                      <a:pt x="463673" y="59528"/>
                    </a:cubicBezTo>
                    <a:moveTo>
                      <a:pt x="495010" y="26572"/>
                    </a:moveTo>
                    <a:cubicBezTo>
                      <a:pt x="485485" y="26572"/>
                      <a:pt x="477294" y="26572"/>
                      <a:pt x="469293" y="25810"/>
                    </a:cubicBezTo>
                    <a:lnTo>
                      <a:pt x="469293" y="37145"/>
                    </a:lnTo>
                    <a:cubicBezTo>
                      <a:pt x="477865" y="37145"/>
                      <a:pt x="486438" y="36383"/>
                      <a:pt x="495010" y="36383"/>
                    </a:cubicBezTo>
                    <a:lnTo>
                      <a:pt x="510155" y="36383"/>
                    </a:lnTo>
                    <a:lnTo>
                      <a:pt x="510155" y="55433"/>
                    </a:lnTo>
                    <a:lnTo>
                      <a:pt x="489677" y="55433"/>
                    </a:lnTo>
                    <a:cubicBezTo>
                      <a:pt x="481104" y="55433"/>
                      <a:pt x="472817" y="55433"/>
                      <a:pt x="464721" y="54671"/>
                    </a:cubicBezTo>
                    <a:lnTo>
                      <a:pt x="464721" y="66672"/>
                    </a:lnTo>
                    <a:cubicBezTo>
                      <a:pt x="472817" y="66196"/>
                      <a:pt x="481104" y="65910"/>
                      <a:pt x="489677" y="65910"/>
                    </a:cubicBezTo>
                    <a:lnTo>
                      <a:pt x="510441" y="65910"/>
                    </a:lnTo>
                    <a:lnTo>
                      <a:pt x="510441" y="85913"/>
                    </a:lnTo>
                    <a:lnTo>
                      <a:pt x="492820" y="85913"/>
                    </a:lnTo>
                    <a:cubicBezTo>
                      <a:pt x="484247" y="85913"/>
                      <a:pt x="476532" y="85913"/>
                      <a:pt x="469579" y="85151"/>
                    </a:cubicBezTo>
                    <a:lnTo>
                      <a:pt x="469579" y="98009"/>
                    </a:lnTo>
                    <a:cubicBezTo>
                      <a:pt x="476532" y="97438"/>
                      <a:pt x="484247" y="97152"/>
                      <a:pt x="492820" y="97152"/>
                    </a:cubicBezTo>
                    <a:lnTo>
                      <a:pt x="510441" y="97152"/>
                    </a:lnTo>
                    <a:lnTo>
                      <a:pt x="510441" y="115631"/>
                    </a:lnTo>
                    <a:lnTo>
                      <a:pt x="488819" y="115631"/>
                    </a:lnTo>
                    <a:cubicBezTo>
                      <a:pt x="480247" y="115631"/>
                      <a:pt x="471484" y="115631"/>
                      <a:pt x="462340" y="114773"/>
                    </a:cubicBezTo>
                    <a:lnTo>
                      <a:pt x="462340" y="127632"/>
                    </a:lnTo>
                    <a:cubicBezTo>
                      <a:pt x="471865" y="127632"/>
                      <a:pt x="480247" y="126870"/>
                      <a:pt x="488819" y="126870"/>
                    </a:cubicBezTo>
                    <a:lnTo>
                      <a:pt x="510441" y="126870"/>
                    </a:lnTo>
                    <a:lnTo>
                      <a:pt x="510441" y="144491"/>
                    </a:lnTo>
                    <a:lnTo>
                      <a:pt x="482437" y="144491"/>
                    </a:lnTo>
                    <a:cubicBezTo>
                      <a:pt x="472912" y="144491"/>
                      <a:pt x="463387" y="144491"/>
                      <a:pt x="453862" y="143729"/>
                    </a:cubicBezTo>
                    <a:lnTo>
                      <a:pt x="453862" y="155731"/>
                    </a:lnTo>
                    <a:cubicBezTo>
                      <a:pt x="463387" y="155159"/>
                      <a:pt x="472912" y="154969"/>
                      <a:pt x="482437" y="154969"/>
                    </a:cubicBezTo>
                    <a:lnTo>
                      <a:pt x="510441" y="154969"/>
                    </a:lnTo>
                    <a:cubicBezTo>
                      <a:pt x="510441" y="167732"/>
                      <a:pt x="510441" y="179258"/>
                      <a:pt x="509679" y="189449"/>
                    </a:cubicBezTo>
                    <a:lnTo>
                      <a:pt x="525776" y="189449"/>
                    </a:lnTo>
                    <a:cubicBezTo>
                      <a:pt x="525205" y="179258"/>
                      <a:pt x="524919" y="167732"/>
                      <a:pt x="524919" y="154969"/>
                    </a:cubicBezTo>
                    <a:lnTo>
                      <a:pt x="558638" y="154969"/>
                    </a:lnTo>
                    <a:cubicBezTo>
                      <a:pt x="566639" y="154969"/>
                      <a:pt x="577688" y="154969"/>
                      <a:pt x="591499" y="155731"/>
                    </a:cubicBezTo>
                    <a:lnTo>
                      <a:pt x="591499" y="143825"/>
                    </a:lnTo>
                    <a:cubicBezTo>
                      <a:pt x="577592" y="144301"/>
                      <a:pt x="566353" y="144587"/>
                      <a:pt x="557876" y="144587"/>
                    </a:cubicBezTo>
                    <a:lnTo>
                      <a:pt x="524919" y="144587"/>
                    </a:lnTo>
                    <a:lnTo>
                      <a:pt x="524919" y="127061"/>
                    </a:lnTo>
                    <a:lnTo>
                      <a:pt x="552256" y="127061"/>
                    </a:lnTo>
                    <a:cubicBezTo>
                      <a:pt x="560257" y="127061"/>
                      <a:pt x="567972" y="127061"/>
                      <a:pt x="575497" y="127823"/>
                    </a:cubicBezTo>
                    <a:lnTo>
                      <a:pt x="575497" y="115250"/>
                    </a:lnTo>
                    <a:cubicBezTo>
                      <a:pt x="567496" y="115821"/>
                      <a:pt x="559685" y="116107"/>
                      <a:pt x="552256" y="116107"/>
                    </a:cubicBezTo>
                    <a:lnTo>
                      <a:pt x="524919" y="116107"/>
                    </a:lnTo>
                    <a:lnTo>
                      <a:pt x="524919" y="97343"/>
                    </a:lnTo>
                    <a:lnTo>
                      <a:pt x="572544" y="97343"/>
                    </a:lnTo>
                    <a:cubicBezTo>
                      <a:pt x="571972" y="89342"/>
                      <a:pt x="571782" y="78864"/>
                      <a:pt x="571782" y="66101"/>
                    </a:cubicBezTo>
                    <a:cubicBezTo>
                      <a:pt x="578164" y="66101"/>
                      <a:pt x="584355" y="66101"/>
                      <a:pt x="590165" y="66863"/>
                    </a:cubicBezTo>
                    <a:lnTo>
                      <a:pt x="590165" y="54861"/>
                    </a:lnTo>
                    <a:cubicBezTo>
                      <a:pt x="583784" y="55337"/>
                      <a:pt x="577592" y="55623"/>
                      <a:pt x="571782" y="55623"/>
                    </a:cubicBezTo>
                    <a:cubicBezTo>
                      <a:pt x="571782" y="44384"/>
                      <a:pt x="571782" y="34478"/>
                      <a:pt x="572544" y="25905"/>
                    </a:cubicBezTo>
                    <a:lnTo>
                      <a:pt x="524919" y="25905"/>
                    </a:lnTo>
                    <a:cubicBezTo>
                      <a:pt x="524919" y="20095"/>
                      <a:pt x="524919" y="12856"/>
                      <a:pt x="525776" y="4283"/>
                    </a:cubicBezTo>
                    <a:lnTo>
                      <a:pt x="509679" y="4283"/>
                    </a:lnTo>
                    <a:cubicBezTo>
                      <a:pt x="510251" y="12284"/>
                      <a:pt x="510441" y="19523"/>
                      <a:pt x="510441" y="25905"/>
                    </a:cubicBezTo>
                    <a:close/>
                    <a:moveTo>
                      <a:pt x="286508" y="78102"/>
                    </a:moveTo>
                    <a:cubicBezTo>
                      <a:pt x="293493" y="77531"/>
                      <a:pt x="300446" y="77245"/>
                      <a:pt x="307368" y="77245"/>
                    </a:cubicBezTo>
                    <a:lnTo>
                      <a:pt x="321846" y="77245"/>
                    </a:lnTo>
                    <a:lnTo>
                      <a:pt x="321846" y="158303"/>
                    </a:lnTo>
                    <a:lnTo>
                      <a:pt x="299367" y="158303"/>
                    </a:lnTo>
                    <a:cubicBezTo>
                      <a:pt x="292414" y="158303"/>
                      <a:pt x="283555" y="158303"/>
                      <a:pt x="272887" y="157541"/>
                    </a:cubicBezTo>
                    <a:lnTo>
                      <a:pt x="272887" y="172400"/>
                    </a:lnTo>
                    <a:cubicBezTo>
                      <a:pt x="283079" y="171828"/>
                      <a:pt x="291937" y="171542"/>
                      <a:pt x="299367" y="171542"/>
                    </a:cubicBezTo>
                    <a:lnTo>
                      <a:pt x="360517" y="171542"/>
                    </a:lnTo>
                    <a:cubicBezTo>
                      <a:pt x="370678" y="171542"/>
                      <a:pt x="379250" y="171828"/>
                      <a:pt x="386235" y="172400"/>
                    </a:cubicBezTo>
                    <a:lnTo>
                      <a:pt x="386235" y="157160"/>
                    </a:lnTo>
                    <a:cubicBezTo>
                      <a:pt x="378710" y="157731"/>
                      <a:pt x="369852" y="157922"/>
                      <a:pt x="359755" y="157922"/>
                    </a:cubicBezTo>
                    <a:lnTo>
                      <a:pt x="337848" y="157922"/>
                    </a:lnTo>
                    <a:lnTo>
                      <a:pt x="337848" y="77150"/>
                    </a:lnTo>
                    <a:lnTo>
                      <a:pt x="356327" y="77150"/>
                    </a:lnTo>
                    <a:lnTo>
                      <a:pt x="380425" y="78769"/>
                    </a:lnTo>
                    <a:lnTo>
                      <a:pt x="380425" y="62862"/>
                    </a:lnTo>
                    <a:cubicBezTo>
                      <a:pt x="371852" y="62862"/>
                      <a:pt x="365185" y="63624"/>
                      <a:pt x="360327" y="63624"/>
                    </a:cubicBezTo>
                    <a:lnTo>
                      <a:pt x="337848" y="63624"/>
                    </a:lnTo>
                    <a:lnTo>
                      <a:pt x="337848" y="32382"/>
                    </a:lnTo>
                    <a:cubicBezTo>
                      <a:pt x="337848" y="24857"/>
                      <a:pt x="337848" y="16856"/>
                      <a:pt x="338705" y="8284"/>
                    </a:cubicBezTo>
                    <a:lnTo>
                      <a:pt x="320227" y="8284"/>
                    </a:lnTo>
                    <a:cubicBezTo>
                      <a:pt x="321187" y="16283"/>
                      <a:pt x="321727" y="24327"/>
                      <a:pt x="321846" y="32382"/>
                    </a:cubicBezTo>
                    <a:lnTo>
                      <a:pt x="321846" y="63624"/>
                    </a:lnTo>
                    <a:lnTo>
                      <a:pt x="307368" y="63624"/>
                    </a:lnTo>
                    <a:cubicBezTo>
                      <a:pt x="299367" y="63624"/>
                      <a:pt x="292414" y="63624"/>
                      <a:pt x="286508" y="62862"/>
                    </a:cubicBezTo>
                    <a:close/>
                    <a:moveTo>
                      <a:pt x="267458" y="83722"/>
                    </a:moveTo>
                    <a:cubicBezTo>
                      <a:pt x="262696" y="86389"/>
                      <a:pt x="257933" y="88770"/>
                      <a:pt x="252980" y="90961"/>
                    </a:cubicBezTo>
                    <a:lnTo>
                      <a:pt x="252980" y="62386"/>
                    </a:lnTo>
                    <a:cubicBezTo>
                      <a:pt x="261076" y="62386"/>
                      <a:pt x="269363" y="62386"/>
                      <a:pt x="277936" y="63148"/>
                    </a:cubicBezTo>
                    <a:lnTo>
                      <a:pt x="277936" y="49241"/>
                    </a:lnTo>
                    <a:cubicBezTo>
                      <a:pt x="269363" y="49241"/>
                      <a:pt x="261076" y="50003"/>
                      <a:pt x="252980" y="50003"/>
                    </a:cubicBezTo>
                    <a:lnTo>
                      <a:pt x="252980" y="32382"/>
                    </a:lnTo>
                    <a:cubicBezTo>
                      <a:pt x="252980" y="22730"/>
                      <a:pt x="253266" y="14158"/>
                      <a:pt x="253837" y="6665"/>
                    </a:cubicBezTo>
                    <a:lnTo>
                      <a:pt x="236692" y="6665"/>
                    </a:lnTo>
                    <a:cubicBezTo>
                      <a:pt x="236692" y="14761"/>
                      <a:pt x="237454" y="23238"/>
                      <a:pt x="237454" y="32382"/>
                    </a:cubicBezTo>
                    <a:lnTo>
                      <a:pt x="237454" y="50003"/>
                    </a:lnTo>
                    <a:cubicBezTo>
                      <a:pt x="226786" y="50003"/>
                      <a:pt x="216309" y="50003"/>
                      <a:pt x="206212" y="49241"/>
                    </a:cubicBezTo>
                    <a:lnTo>
                      <a:pt x="206212" y="63624"/>
                    </a:lnTo>
                    <a:cubicBezTo>
                      <a:pt x="215737" y="63624"/>
                      <a:pt x="225262" y="62862"/>
                      <a:pt x="234787" y="62862"/>
                    </a:cubicBezTo>
                    <a:cubicBezTo>
                      <a:pt x="230708" y="77221"/>
                      <a:pt x="225054" y="91085"/>
                      <a:pt x="217928" y="104201"/>
                    </a:cubicBezTo>
                    <a:cubicBezTo>
                      <a:pt x="213002" y="113658"/>
                      <a:pt x="206817" y="122405"/>
                      <a:pt x="199545" y="130204"/>
                    </a:cubicBezTo>
                    <a:cubicBezTo>
                      <a:pt x="203784" y="133992"/>
                      <a:pt x="207792" y="138032"/>
                      <a:pt x="211546" y="142301"/>
                    </a:cubicBezTo>
                    <a:cubicBezTo>
                      <a:pt x="217397" y="134888"/>
                      <a:pt x="222742" y="127092"/>
                      <a:pt x="227548" y="118964"/>
                    </a:cubicBezTo>
                    <a:cubicBezTo>
                      <a:pt x="231351" y="112050"/>
                      <a:pt x="234539" y="104815"/>
                      <a:pt x="237073" y="97343"/>
                    </a:cubicBezTo>
                    <a:lnTo>
                      <a:pt x="237073" y="157541"/>
                    </a:lnTo>
                    <a:cubicBezTo>
                      <a:pt x="237073" y="167066"/>
                      <a:pt x="237073" y="176591"/>
                      <a:pt x="236311" y="187163"/>
                    </a:cubicBezTo>
                    <a:lnTo>
                      <a:pt x="253171" y="187163"/>
                    </a:lnTo>
                    <a:cubicBezTo>
                      <a:pt x="252599" y="176019"/>
                      <a:pt x="252313" y="166304"/>
                      <a:pt x="252313" y="158588"/>
                    </a:cubicBezTo>
                    <a:lnTo>
                      <a:pt x="252313" y="94961"/>
                    </a:lnTo>
                    <a:cubicBezTo>
                      <a:pt x="258500" y="104249"/>
                      <a:pt x="263523" y="114262"/>
                      <a:pt x="267268" y="124775"/>
                    </a:cubicBezTo>
                    <a:cubicBezTo>
                      <a:pt x="272175" y="122041"/>
                      <a:pt x="277267" y="119653"/>
                      <a:pt x="282508" y="117631"/>
                    </a:cubicBezTo>
                    <a:cubicBezTo>
                      <a:pt x="277745" y="106391"/>
                      <a:pt x="272983" y="95152"/>
                      <a:pt x="267268" y="83912"/>
                    </a:cubicBezTo>
                    <a:moveTo>
                      <a:pt x="46192" y="70863"/>
                    </a:moveTo>
                    <a:cubicBezTo>
                      <a:pt x="54193" y="63910"/>
                      <a:pt x="62385" y="56290"/>
                      <a:pt x="70672" y="48003"/>
                    </a:cubicBezTo>
                    <a:cubicBezTo>
                      <a:pt x="78352" y="40383"/>
                      <a:pt x="85452" y="32201"/>
                      <a:pt x="91912" y="23524"/>
                    </a:cubicBezTo>
                    <a:cubicBezTo>
                      <a:pt x="98936" y="32221"/>
                      <a:pt x="106576" y="40401"/>
                      <a:pt x="114772" y="48003"/>
                    </a:cubicBezTo>
                    <a:cubicBezTo>
                      <a:pt x="123429" y="56303"/>
                      <a:pt x="132694" y="63945"/>
                      <a:pt x="142490" y="70863"/>
                    </a:cubicBezTo>
                    <a:cubicBezTo>
                      <a:pt x="133346" y="70863"/>
                      <a:pt x="124774" y="71149"/>
                      <a:pt x="116773" y="71720"/>
                    </a:cubicBezTo>
                    <a:lnTo>
                      <a:pt x="69148" y="71720"/>
                    </a:lnTo>
                    <a:cubicBezTo>
                      <a:pt x="62194" y="71720"/>
                      <a:pt x="54670" y="71720"/>
                      <a:pt x="46669" y="70863"/>
                    </a:cubicBezTo>
                    <a:moveTo>
                      <a:pt x="49907" y="128680"/>
                    </a:moveTo>
                    <a:cubicBezTo>
                      <a:pt x="46097" y="131823"/>
                      <a:pt x="41811" y="135062"/>
                      <a:pt x="37048" y="138205"/>
                    </a:cubicBezTo>
                    <a:cubicBezTo>
                      <a:pt x="44444" y="148213"/>
                      <a:pt x="50705" y="159010"/>
                      <a:pt x="55717" y="170399"/>
                    </a:cubicBezTo>
                    <a:lnTo>
                      <a:pt x="46192" y="170399"/>
                    </a:lnTo>
                    <a:cubicBezTo>
                      <a:pt x="35524" y="170399"/>
                      <a:pt x="24571" y="170114"/>
                      <a:pt x="13331" y="169542"/>
                    </a:cubicBezTo>
                    <a:lnTo>
                      <a:pt x="13331" y="184782"/>
                    </a:lnTo>
                    <a:cubicBezTo>
                      <a:pt x="23999" y="184782"/>
                      <a:pt x="34953" y="184020"/>
                      <a:pt x="46192" y="184020"/>
                    </a:cubicBezTo>
                    <a:lnTo>
                      <a:pt x="141442" y="184020"/>
                    </a:lnTo>
                    <a:cubicBezTo>
                      <a:pt x="150967" y="184020"/>
                      <a:pt x="163636" y="184020"/>
                      <a:pt x="179542" y="184782"/>
                    </a:cubicBezTo>
                    <a:lnTo>
                      <a:pt x="179542" y="169542"/>
                    </a:lnTo>
                    <a:cubicBezTo>
                      <a:pt x="164017" y="170114"/>
                      <a:pt x="147919" y="170399"/>
                      <a:pt x="131346" y="170399"/>
                    </a:cubicBezTo>
                    <a:cubicBezTo>
                      <a:pt x="142109" y="152683"/>
                      <a:pt x="149253" y="141824"/>
                      <a:pt x="153063" y="136681"/>
                    </a:cubicBezTo>
                    <a:cubicBezTo>
                      <a:pt x="146947" y="133913"/>
                      <a:pt x="141028" y="130731"/>
                      <a:pt x="135346" y="127156"/>
                    </a:cubicBezTo>
                    <a:cubicBezTo>
                      <a:pt x="130843" y="142506"/>
                      <a:pt x="124103" y="157109"/>
                      <a:pt x="115344" y="170495"/>
                    </a:cubicBezTo>
                    <a:lnTo>
                      <a:pt x="100104" y="170495"/>
                    </a:lnTo>
                    <a:lnTo>
                      <a:pt x="100104" y="123822"/>
                    </a:lnTo>
                    <a:lnTo>
                      <a:pt x="128107" y="123822"/>
                    </a:lnTo>
                    <a:cubicBezTo>
                      <a:pt x="137632" y="123822"/>
                      <a:pt x="148967" y="123822"/>
                      <a:pt x="161826" y="124584"/>
                    </a:cubicBezTo>
                    <a:lnTo>
                      <a:pt x="161826" y="109344"/>
                    </a:lnTo>
                    <a:cubicBezTo>
                      <a:pt x="148491" y="109916"/>
                      <a:pt x="137251" y="110201"/>
                      <a:pt x="128107" y="110201"/>
                    </a:cubicBezTo>
                    <a:lnTo>
                      <a:pt x="100294" y="110201"/>
                    </a:lnTo>
                    <a:lnTo>
                      <a:pt x="100294" y="85341"/>
                    </a:lnTo>
                    <a:lnTo>
                      <a:pt x="119344" y="85341"/>
                    </a:lnTo>
                    <a:cubicBezTo>
                      <a:pt x="125726" y="85341"/>
                      <a:pt x="134299" y="85341"/>
                      <a:pt x="144967" y="86103"/>
                    </a:cubicBezTo>
                    <a:lnTo>
                      <a:pt x="144967" y="72482"/>
                    </a:lnTo>
                    <a:cubicBezTo>
                      <a:pt x="155660" y="78004"/>
                      <a:pt x="166738" y="82747"/>
                      <a:pt x="178114" y="86675"/>
                    </a:cubicBezTo>
                    <a:cubicBezTo>
                      <a:pt x="180615" y="81003"/>
                      <a:pt x="184134" y="75838"/>
                      <a:pt x="188496" y="71435"/>
                    </a:cubicBezTo>
                    <a:cubicBezTo>
                      <a:pt x="175767" y="67657"/>
                      <a:pt x="163424" y="62682"/>
                      <a:pt x="151634" y="56576"/>
                    </a:cubicBezTo>
                    <a:cubicBezTo>
                      <a:pt x="140541" y="50899"/>
                      <a:pt x="130285" y="43719"/>
                      <a:pt x="121154" y="35240"/>
                    </a:cubicBezTo>
                    <a:cubicBezTo>
                      <a:pt x="112582" y="27239"/>
                      <a:pt x="105343" y="20000"/>
                      <a:pt x="99437" y="13618"/>
                    </a:cubicBezTo>
                    <a:lnTo>
                      <a:pt x="104295" y="8855"/>
                    </a:lnTo>
                    <a:cubicBezTo>
                      <a:pt x="98444" y="6366"/>
                      <a:pt x="92805" y="3404"/>
                      <a:pt x="87436" y="-3"/>
                    </a:cubicBezTo>
                    <a:cubicBezTo>
                      <a:pt x="80728" y="12667"/>
                      <a:pt x="72369" y="24390"/>
                      <a:pt x="62575" y="34859"/>
                    </a:cubicBezTo>
                    <a:cubicBezTo>
                      <a:pt x="53151" y="45277"/>
                      <a:pt x="42646" y="54664"/>
                      <a:pt x="31238" y="62862"/>
                    </a:cubicBezTo>
                    <a:cubicBezTo>
                      <a:pt x="21602" y="69817"/>
                      <a:pt x="11099" y="75485"/>
                      <a:pt x="-4" y="79721"/>
                    </a:cubicBezTo>
                    <a:cubicBezTo>
                      <a:pt x="4552" y="83741"/>
                      <a:pt x="8584" y="88317"/>
                      <a:pt x="11998" y="93342"/>
                    </a:cubicBezTo>
                    <a:cubicBezTo>
                      <a:pt x="22868" y="87328"/>
                      <a:pt x="33335" y="80615"/>
                      <a:pt x="43335" y="73244"/>
                    </a:cubicBezTo>
                    <a:lnTo>
                      <a:pt x="43335" y="86103"/>
                    </a:lnTo>
                    <a:cubicBezTo>
                      <a:pt x="53431" y="86103"/>
                      <a:pt x="67338" y="85341"/>
                      <a:pt x="85054" y="85341"/>
                    </a:cubicBezTo>
                    <a:lnTo>
                      <a:pt x="85054" y="110201"/>
                    </a:lnTo>
                    <a:lnTo>
                      <a:pt x="56956" y="110201"/>
                    </a:lnTo>
                    <a:cubicBezTo>
                      <a:pt x="50002" y="110201"/>
                      <a:pt x="39811" y="110201"/>
                      <a:pt x="26476" y="109344"/>
                    </a:cubicBezTo>
                    <a:lnTo>
                      <a:pt x="26476" y="124775"/>
                    </a:lnTo>
                    <a:cubicBezTo>
                      <a:pt x="39811" y="124775"/>
                      <a:pt x="50288" y="124013"/>
                      <a:pt x="57718" y="124013"/>
                    </a:cubicBezTo>
                    <a:lnTo>
                      <a:pt x="85054" y="124013"/>
                    </a:lnTo>
                    <a:lnTo>
                      <a:pt x="85054" y="170590"/>
                    </a:lnTo>
                    <a:lnTo>
                      <a:pt x="60194" y="170590"/>
                    </a:lnTo>
                    <a:cubicBezTo>
                      <a:pt x="63471" y="167125"/>
                      <a:pt x="67224" y="164142"/>
                      <a:pt x="71338" y="161732"/>
                    </a:cubicBezTo>
                    <a:cubicBezTo>
                      <a:pt x="64957" y="151540"/>
                      <a:pt x="57432" y="140586"/>
                      <a:pt x="48955" y="128870"/>
                    </a:cubicBezTo>
                  </a:path>
                </a:pathLst>
              </a:custGeom>
              <a:grpFill/>
              <a:ln w="2540"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211494038"/>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estions with pic_ligh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C2A882-8416-4C65-B4E3-4923F728E022}"/>
              </a:ext>
            </a:extLst>
          </p:cNvPr>
          <p:cNvSpPr/>
          <p:nvPr userDrawn="1"/>
        </p:nvSpPr>
        <p:spPr>
          <a:xfrm>
            <a:off x="0" y="1587"/>
            <a:ext cx="12192000" cy="41443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62692DB4-C0F9-9D4B-8CF8-1169526F567D}"/>
              </a:ext>
            </a:extLst>
          </p:cNvPr>
          <p:cNvSpPr txBox="1">
            <a:spLocks/>
          </p:cNvSpPr>
          <p:nvPr userDrawn="1"/>
        </p:nvSpPr>
        <p:spPr>
          <a:xfrm>
            <a:off x="347023" y="4575716"/>
            <a:ext cx="7525553" cy="900103"/>
          </a:xfrm>
          <a:prstGeom prst="rect">
            <a:avLst/>
          </a:prstGeom>
        </p:spPr>
        <p:txBody>
          <a:bodyPr anchor="ctr"/>
          <a:lstStyle>
            <a:defPPr>
              <a:defRPr lang="en-US"/>
            </a:defPPr>
            <a:lvl1pPr marL="0" algn="l" defTabSz="914400" rtl="0" eaLnBrk="1" latinLnBrk="0" hangingPunct="1">
              <a:defRPr sz="14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500" cap="all" spc="500" baseline="0" dirty="0">
                <a:latin typeface="+mj-lt"/>
              </a:rPr>
              <a:t>Questions</a:t>
            </a:r>
            <a:r>
              <a:rPr lang="en-US" sz="3500" cap="all" spc="500" baseline="0" dirty="0"/>
              <a:t>?</a:t>
            </a:r>
          </a:p>
        </p:txBody>
      </p:sp>
      <p:grpSp>
        <p:nvGrpSpPr>
          <p:cNvPr id="12" name="Group 11">
            <a:extLst>
              <a:ext uri="{FF2B5EF4-FFF2-40B4-BE49-F238E27FC236}">
                <a16:creationId xmlns:a16="http://schemas.microsoft.com/office/drawing/2014/main" id="{D8AAE63A-D82B-4C37-9F2E-A28AAE9CA418}"/>
              </a:ext>
            </a:extLst>
          </p:cNvPr>
          <p:cNvGrpSpPr/>
          <p:nvPr userDrawn="1"/>
        </p:nvGrpSpPr>
        <p:grpSpPr>
          <a:xfrm>
            <a:off x="11454056" y="6354160"/>
            <a:ext cx="369644" cy="226799"/>
            <a:chOff x="10171675" y="6328233"/>
            <a:chExt cx="731163" cy="454938"/>
          </a:xfrm>
        </p:grpSpPr>
        <p:sp>
          <p:nvSpPr>
            <p:cNvPr id="13" name="Freeform: Shape 12">
              <a:extLst>
                <a:ext uri="{FF2B5EF4-FFF2-40B4-BE49-F238E27FC236}">
                  <a16:creationId xmlns:a16="http://schemas.microsoft.com/office/drawing/2014/main" id="{E3832693-44DC-4D4C-9CFF-A77DB0445BFB}"/>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4" name="Freeform: Shape 13">
              <a:extLst>
                <a:ext uri="{FF2B5EF4-FFF2-40B4-BE49-F238E27FC236}">
                  <a16:creationId xmlns:a16="http://schemas.microsoft.com/office/drawing/2014/main" id="{75D2F226-CDA2-4C38-965F-752DE849C98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5" name="Group 14">
              <a:extLst>
                <a:ext uri="{FF2B5EF4-FFF2-40B4-BE49-F238E27FC236}">
                  <a16:creationId xmlns:a16="http://schemas.microsoft.com/office/drawing/2014/main" id="{ACD23C2E-DC83-46DC-A9E2-CFFA5921137E}"/>
                </a:ext>
              </a:extLst>
            </p:cNvPr>
            <p:cNvGrpSpPr/>
            <p:nvPr userDrawn="1"/>
          </p:nvGrpSpPr>
          <p:grpSpPr>
            <a:xfrm>
              <a:off x="10499754" y="6374995"/>
              <a:ext cx="74948" cy="362489"/>
              <a:chOff x="11458342" y="5807359"/>
              <a:chExt cx="74948" cy="362489"/>
            </a:xfrm>
          </p:grpSpPr>
          <p:sp>
            <p:nvSpPr>
              <p:cNvPr id="16" name="Freeform: Shape 15">
                <a:extLst>
                  <a:ext uri="{FF2B5EF4-FFF2-40B4-BE49-F238E27FC236}">
                    <a16:creationId xmlns:a16="http://schemas.microsoft.com/office/drawing/2014/main" id="{75966489-8286-4A6B-BCCC-5EFA76D47B9B}"/>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EE9700C4-32E4-40AE-B86A-72367DE1B54F}"/>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73418BDD-4584-4F31-9BD0-578B8FAEC93F}"/>
              </a:ext>
            </a:extLst>
          </p:cNvPr>
          <p:cNvSpPr>
            <a:spLocks noGrp="1"/>
          </p:cNvSpPr>
          <p:nvPr>
            <p:ph type="sldNum" sz="quarter" idx="12"/>
          </p:nvPr>
        </p:nvSpPr>
        <p:spPr/>
        <p:txBody>
          <a:body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15361468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inal slide with disclaim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49D55B7-A59A-4D60-B586-E443E61027B8}"/>
              </a:ext>
            </a:extLst>
          </p:cNvPr>
          <p:cNvSpPr/>
          <p:nvPr userDrawn="1"/>
        </p:nvSpPr>
        <p:spPr>
          <a:xfrm>
            <a:off x="0" y="1587"/>
            <a:ext cx="12192000" cy="41443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492D458-8ED0-B14D-87D8-E11A3E9DA694}"/>
              </a:ext>
            </a:extLst>
          </p:cNvPr>
          <p:cNvSpPr/>
          <p:nvPr userDrawn="1"/>
        </p:nvSpPr>
        <p:spPr>
          <a:xfrm>
            <a:off x="0" y="4145964"/>
            <a:ext cx="12192000" cy="2712036"/>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1B4F2663-AB91-314E-8ABB-B0FC47B38F64}"/>
              </a:ext>
            </a:extLst>
          </p:cNvPr>
          <p:cNvSpPr txBox="1">
            <a:spLocks/>
          </p:cNvSpPr>
          <p:nvPr userDrawn="1"/>
        </p:nvSpPr>
        <p:spPr>
          <a:xfrm>
            <a:off x="332034" y="4606859"/>
            <a:ext cx="11491666" cy="987957"/>
          </a:xfrm>
          <a:prstGeom prst="rect">
            <a:avLst/>
          </a:prstGeom>
        </p:spPr>
        <p:txBody>
          <a:bodyPr lIns="0" tIns="0" rIns="0" bIns="0" anchor="ctr"/>
          <a:lstStyle>
            <a:defPPr>
              <a:defRPr lang="en-US"/>
            </a:defPPr>
            <a:lvl1pPr marL="0" algn="l" defTabSz="914400" rtl="0" eaLnBrk="1" latinLnBrk="0" hangingPunct="1">
              <a:defRPr sz="14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2471">
              <a:spcAft>
                <a:spcPts val="408"/>
              </a:spcAft>
            </a:pPr>
            <a:r>
              <a:rPr lang="en-AU" sz="1600" b="1" baseline="0" dirty="0">
                <a:solidFill>
                  <a:schemeClr val="bg1"/>
                </a:solidFill>
                <a:latin typeface="+mn-lt"/>
              </a:rPr>
              <a:t>DISCLAIMER</a:t>
            </a:r>
          </a:p>
          <a:p>
            <a:pPr defTabSz="122471">
              <a:spcAft>
                <a:spcPts val="408"/>
              </a:spcAft>
            </a:pPr>
            <a:br>
              <a:rPr lang="en-AU" sz="1600" baseline="0" dirty="0">
                <a:solidFill>
                  <a:schemeClr val="tx2"/>
                </a:solidFill>
                <a:latin typeface="+mn-lt"/>
              </a:rPr>
            </a:br>
            <a:r>
              <a:rPr lang="en-AU" sz="1600" baseline="0" dirty="0">
                <a:solidFill>
                  <a:schemeClr val="tx2"/>
                </a:solidFill>
                <a:latin typeface="+mn-lt"/>
              </a:rPr>
              <a:t>King &amp; Wood Mallesons refers to the network of firms which are members of the King &amp; Wood Mallesons network. </a:t>
            </a:r>
            <a:br>
              <a:rPr lang="en-AU" sz="1600" baseline="0" dirty="0">
                <a:solidFill>
                  <a:schemeClr val="tx2"/>
                </a:solidFill>
                <a:latin typeface="+mn-lt"/>
              </a:rPr>
            </a:br>
            <a:r>
              <a:rPr lang="en-AU" sz="1600" baseline="0" dirty="0">
                <a:solidFill>
                  <a:schemeClr val="tx2"/>
                </a:solidFill>
                <a:latin typeface="+mn-lt"/>
              </a:rPr>
              <a:t>Legal services are provided independently by each of the separate member firms. No member firm nor any of its partners or members acts as agent for any other member firm or any of its partners or members. No individual partner or member in any member firm has authority to bind any other member firm. See </a:t>
            </a:r>
            <a:r>
              <a:rPr lang="en-AU" sz="1600" b="1" baseline="0" dirty="0" err="1">
                <a:solidFill>
                  <a:schemeClr val="tx2"/>
                </a:solidFill>
                <a:latin typeface="+mn-lt"/>
              </a:rPr>
              <a:t>kwm.com</a:t>
            </a:r>
            <a:r>
              <a:rPr lang="en-AU" sz="1600" baseline="0" dirty="0">
                <a:solidFill>
                  <a:schemeClr val="tx2"/>
                </a:solidFill>
                <a:latin typeface="+mn-lt"/>
              </a:rPr>
              <a:t> for more information.</a:t>
            </a:r>
          </a:p>
        </p:txBody>
      </p:sp>
      <p:grpSp>
        <p:nvGrpSpPr>
          <p:cNvPr id="9" name="Group 8">
            <a:extLst>
              <a:ext uri="{FF2B5EF4-FFF2-40B4-BE49-F238E27FC236}">
                <a16:creationId xmlns:a16="http://schemas.microsoft.com/office/drawing/2014/main" id="{236172F2-2382-420E-9BE6-964054D74C74}"/>
              </a:ext>
            </a:extLst>
          </p:cNvPr>
          <p:cNvGrpSpPr/>
          <p:nvPr userDrawn="1"/>
        </p:nvGrpSpPr>
        <p:grpSpPr>
          <a:xfrm>
            <a:off x="11454056" y="6354160"/>
            <a:ext cx="369644" cy="226799"/>
            <a:chOff x="10171675" y="6328233"/>
            <a:chExt cx="731163" cy="454938"/>
          </a:xfrm>
          <a:solidFill>
            <a:schemeClr val="bg1"/>
          </a:solidFill>
        </p:grpSpPr>
        <p:sp>
          <p:nvSpPr>
            <p:cNvPr id="12" name="Freeform: Shape 11">
              <a:extLst>
                <a:ext uri="{FF2B5EF4-FFF2-40B4-BE49-F238E27FC236}">
                  <a16:creationId xmlns:a16="http://schemas.microsoft.com/office/drawing/2014/main" id="{8ACCB585-341A-4FB5-BD50-BF83B61B522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3" name="Freeform: Shape 12">
              <a:extLst>
                <a:ext uri="{FF2B5EF4-FFF2-40B4-BE49-F238E27FC236}">
                  <a16:creationId xmlns:a16="http://schemas.microsoft.com/office/drawing/2014/main" id="{60DDCC03-073A-4374-8287-6A189FB9F340}"/>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4" name="Group 13">
              <a:extLst>
                <a:ext uri="{FF2B5EF4-FFF2-40B4-BE49-F238E27FC236}">
                  <a16:creationId xmlns:a16="http://schemas.microsoft.com/office/drawing/2014/main" id="{618F4F76-7AC1-408F-9B42-D514D8A41F7B}"/>
                </a:ext>
              </a:extLst>
            </p:cNvPr>
            <p:cNvGrpSpPr/>
            <p:nvPr userDrawn="1"/>
          </p:nvGrpSpPr>
          <p:grpSpPr>
            <a:xfrm>
              <a:off x="10499754" y="6374995"/>
              <a:ext cx="74948" cy="362489"/>
              <a:chOff x="11458342" y="5807359"/>
              <a:chExt cx="74948" cy="362489"/>
            </a:xfrm>
            <a:grpFill/>
          </p:grpSpPr>
          <p:sp>
            <p:nvSpPr>
              <p:cNvPr id="15" name="Freeform: Shape 14">
                <a:extLst>
                  <a:ext uri="{FF2B5EF4-FFF2-40B4-BE49-F238E27FC236}">
                    <a16:creationId xmlns:a16="http://schemas.microsoft.com/office/drawing/2014/main" id="{795388E6-811A-48E3-BAC2-10C340E4068E}"/>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52131797-A13B-473B-9398-3FC57B4C233D}"/>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7984539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hart slide with heading">
    <p:spTree>
      <p:nvGrpSpPr>
        <p:cNvPr id="1" name=""/>
        <p:cNvGrpSpPr/>
        <p:nvPr/>
      </p:nvGrpSpPr>
      <p:grpSpPr>
        <a:xfrm>
          <a:off x="0" y="0"/>
          <a:ext cx="0" cy="0"/>
          <a:chOff x="0" y="0"/>
          <a:chExt cx="0" cy="0"/>
        </a:xfrm>
      </p:grpSpPr>
      <p:sp>
        <p:nvSpPr>
          <p:cNvPr id="10" name="Chart Placeholder 12">
            <a:extLst>
              <a:ext uri="{FF2B5EF4-FFF2-40B4-BE49-F238E27FC236}">
                <a16:creationId xmlns:a16="http://schemas.microsoft.com/office/drawing/2014/main" id="{4D793085-B634-4F4F-BA29-92C95C193E49}"/>
              </a:ext>
            </a:extLst>
          </p:cNvPr>
          <p:cNvSpPr>
            <a:spLocks noGrp="1"/>
          </p:cNvSpPr>
          <p:nvPr>
            <p:ph type="chart" sz="quarter" idx="27"/>
          </p:nvPr>
        </p:nvSpPr>
        <p:spPr>
          <a:xfrm>
            <a:off x="341999" y="1585915"/>
            <a:ext cx="11520000" cy="4543423"/>
          </a:xfrm>
          <a:noFill/>
        </p:spPr>
        <p:txBody>
          <a:bodyPr>
            <a:noAutofit/>
          </a:bodyPr>
          <a:lstStyle>
            <a:lvl1pPr>
              <a:defRPr sz="1800" baseline="0"/>
            </a:lvl1pPr>
          </a:lstStyle>
          <a:p>
            <a:r>
              <a:rPr lang="en-US"/>
              <a:t>Click icon to add chart</a:t>
            </a:r>
            <a:endParaRPr lang="en-US" dirty="0"/>
          </a:p>
        </p:txBody>
      </p:sp>
      <p:cxnSp>
        <p:nvCxnSpPr>
          <p:cNvPr id="8" name="Straight Connector 7">
            <a:extLst>
              <a:ext uri="{FF2B5EF4-FFF2-40B4-BE49-F238E27FC236}">
                <a16:creationId xmlns:a16="http://schemas.microsoft.com/office/drawing/2014/main" id="{083239CD-31EB-EC4C-8933-C22B2E56D591}"/>
              </a:ext>
            </a:extLst>
          </p:cNvPr>
          <p:cNvCxnSpPr>
            <a:cxnSpLocks/>
          </p:cNvCxnSpPr>
          <p:nvPr userDrawn="1"/>
        </p:nvCxnSpPr>
        <p:spPr>
          <a:xfrm>
            <a:off x="342000" y="1270800"/>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688C62C-D3F5-4CC0-AC85-D77D36DAF49E}"/>
              </a:ext>
            </a:extLst>
          </p:cNvPr>
          <p:cNvGrpSpPr/>
          <p:nvPr userDrawn="1"/>
        </p:nvGrpSpPr>
        <p:grpSpPr>
          <a:xfrm>
            <a:off x="11454056" y="6354160"/>
            <a:ext cx="369644" cy="226799"/>
            <a:chOff x="10171675" y="6328233"/>
            <a:chExt cx="731163" cy="454938"/>
          </a:xfrm>
        </p:grpSpPr>
        <p:sp>
          <p:nvSpPr>
            <p:cNvPr id="15" name="Freeform: Shape 14">
              <a:extLst>
                <a:ext uri="{FF2B5EF4-FFF2-40B4-BE49-F238E27FC236}">
                  <a16:creationId xmlns:a16="http://schemas.microsoft.com/office/drawing/2014/main" id="{5869CE8B-8599-4AF2-9EFC-848709F844E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6" name="Freeform: Shape 15">
              <a:extLst>
                <a:ext uri="{FF2B5EF4-FFF2-40B4-BE49-F238E27FC236}">
                  <a16:creationId xmlns:a16="http://schemas.microsoft.com/office/drawing/2014/main" id="{CEF3B609-75D7-45D5-9580-3C8AF1207847}"/>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7" name="Group 16">
              <a:extLst>
                <a:ext uri="{FF2B5EF4-FFF2-40B4-BE49-F238E27FC236}">
                  <a16:creationId xmlns:a16="http://schemas.microsoft.com/office/drawing/2014/main" id="{F481F28D-2114-429C-9037-367C8C1C61A4}"/>
                </a:ext>
              </a:extLst>
            </p:cNvPr>
            <p:cNvGrpSpPr/>
            <p:nvPr userDrawn="1"/>
          </p:nvGrpSpPr>
          <p:grpSpPr>
            <a:xfrm>
              <a:off x="10499754" y="6374995"/>
              <a:ext cx="74948" cy="362489"/>
              <a:chOff x="11458342" y="5807359"/>
              <a:chExt cx="74948" cy="362489"/>
            </a:xfrm>
          </p:grpSpPr>
          <p:sp>
            <p:nvSpPr>
              <p:cNvPr id="18" name="Freeform: Shape 17">
                <a:extLst>
                  <a:ext uri="{FF2B5EF4-FFF2-40B4-BE49-F238E27FC236}">
                    <a16:creationId xmlns:a16="http://schemas.microsoft.com/office/drawing/2014/main" id="{B5B4A9AD-9815-440D-BB6E-B04F669F2EAF}"/>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4A48A7B1-0776-4E23-99AA-5C4957575B5A}"/>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F3F36A84-51A3-4DA0-8494-12402BEB9EED}"/>
              </a:ext>
            </a:extLst>
          </p:cNvPr>
          <p:cNvSpPr>
            <a:spLocks noGrp="1"/>
          </p:cNvSpPr>
          <p:nvPr>
            <p:ph type="sldNum" sz="quarter" idx="39"/>
          </p:nvPr>
        </p:nvSpPr>
        <p:spPr/>
        <p:txBody>
          <a:bodyPr/>
          <a:lstStyle/>
          <a:p>
            <a:fld id="{4A2DC1BA-163F-3043-A1E4-C549CF365773}" type="slidenum">
              <a:rPr lang="en-US" smtClean="0"/>
              <a:pPr/>
              <a:t>‹#›</a:t>
            </a:fld>
            <a:endParaRPr lang="en-US" dirty="0"/>
          </a:p>
        </p:txBody>
      </p:sp>
      <p:sp>
        <p:nvSpPr>
          <p:cNvPr id="13" name="Text Placeholder 2">
            <a:extLst>
              <a:ext uri="{FF2B5EF4-FFF2-40B4-BE49-F238E27FC236}">
                <a16:creationId xmlns:a16="http://schemas.microsoft.com/office/drawing/2014/main" id="{ECFB7500-309D-4F69-9011-63BCC102D1E9}"/>
              </a:ext>
            </a:extLst>
          </p:cNvPr>
          <p:cNvSpPr>
            <a:spLocks noGrp="1"/>
          </p:cNvSpPr>
          <p:nvPr>
            <p:ph type="body" idx="13" hasCustomPrompt="1"/>
          </p:nvPr>
        </p:nvSpPr>
        <p:spPr>
          <a:xfrm>
            <a:off x="342000" y="300438"/>
            <a:ext cx="11520000" cy="271654"/>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20" name="Title 2">
            <a:extLst>
              <a:ext uri="{FF2B5EF4-FFF2-40B4-BE49-F238E27FC236}">
                <a16:creationId xmlns:a16="http://schemas.microsoft.com/office/drawing/2014/main" id="{1F121C3C-A9D8-4B0C-BA34-3913BA2B8215}"/>
              </a:ext>
            </a:extLst>
          </p:cNvPr>
          <p:cNvSpPr>
            <a:spLocks noGrp="1"/>
          </p:cNvSpPr>
          <p:nvPr>
            <p:ph type="title" hasCustomPrompt="1"/>
          </p:nvPr>
        </p:nvSpPr>
        <p:spPr>
          <a:xfrm>
            <a:off x="341999" y="651600"/>
            <a:ext cx="11520000" cy="638175"/>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14607854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rt slide with tex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EA74E8C0-4339-B940-BA49-C51A3DFBF8FD}"/>
              </a:ext>
            </a:extLst>
          </p:cNvPr>
          <p:cNvSpPr>
            <a:spLocks noGrp="1"/>
          </p:cNvSpPr>
          <p:nvPr>
            <p:ph type="body" sz="quarter" idx="26" hasCustomPrompt="1"/>
          </p:nvPr>
        </p:nvSpPr>
        <p:spPr>
          <a:xfrm>
            <a:off x="341999" y="1466849"/>
            <a:ext cx="3600000" cy="4662490"/>
          </a:xfrm>
        </p:spPr>
        <p:txBody>
          <a:bodyPr anchor="t">
            <a:noAutofit/>
          </a:bodyPr>
          <a:lstStyle>
            <a:lvl1pPr algn="l">
              <a:defRPr sz="2000" baseline="0"/>
            </a:lvl1pPr>
          </a:lstStyle>
          <a:p>
            <a:pPr lvl="0"/>
            <a:r>
              <a:rPr lang="en-GB" dirty="0"/>
              <a:t>A heavy text goes here</a:t>
            </a:r>
            <a:endParaRPr lang="en-US" dirty="0"/>
          </a:p>
        </p:txBody>
      </p:sp>
      <p:sp>
        <p:nvSpPr>
          <p:cNvPr id="19" name="Chart Placeholder 12">
            <a:extLst>
              <a:ext uri="{FF2B5EF4-FFF2-40B4-BE49-F238E27FC236}">
                <a16:creationId xmlns:a16="http://schemas.microsoft.com/office/drawing/2014/main" id="{C8B4A6F9-AD57-D44A-B122-0AB3FCEF04A4}"/>
              </a:ext>
            </a:extLst>
          </p:cNvPr>
          <p:cNvSpPr>
            <a:spLocks noGrp="1"/>
          </p:cNvSpPr>
          <p:nvPr>
            <p:ph type="chart" sz="quarter" idx="27"/>
          </p:nvPr>
        </p:nvSpPr>
        <p:spPr>
          <a:xfrm>
            <a:off x="4301999" y="1466850"/>
            <a:ext cx="7560000" cy="4662488"/>
          </a:xfrm>
          <a:noFill/>
        </p:spPr>
        <p:txBody>
          <a:bodyPr/>
          <a:lstStyle>
            <a:lvl1pPr>
              <a:defRPr sz="1600" baseline="0"/>
            </a:lvl1pPr>
          </a:lstStyle>
          <a:p>
            <a:r>
              <a:rPr lang="en-US"/>
              <a:t>Click icon to add chart</a:t>
            </a:r>
            <a:endParaRPr lang="en-US" dirty="0"/>
          </a:p>
        </p:txBody>
      </p:sp>
      <p:cxnSp>
        <p:nvCxnSpPr>
          <p:cNvPr id="9" name="Straight Connector 8">
            <a:extLst>
              <a:ext uri="{FF2B5EF4-FFF2-40B4-BE49-F238E27FC236}">
                <a16:creationId xmlns:a16="http://schemas.microsoft.com/office/drawing/2014/main" id="{976AC169-A14D-BB42-9844-AB61472A0F89}"/>
              </a:ext>
            </a:extLst>
          </p:cNvPr>
          <p:cNvCxnSpPr>
            <a:cxnSpLocks/>
          </p:cNvCxnSpPr>
          <p:nvPr userDrawn="1"/>
        </p:nvCxnSpPr>
        <p:spPr>
          <a:xfrm>
            <a:off x="342000" y="1270800"/>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EF65E13E-2FD2-47E4-8086-03B7BD2A307A}"/>
              </a:ext>
            </a:extLst>
          </p:cNvPr>
          <p:cNvGrpSpPr/>
          <p:nvPr userDrawn="1"/>
        </p:nvGrpSpPr>
        <p:grpSpPr>
          <a:xfrm>
            <a:off x="11454056" y="6354160"/>
            <a:ext cx="369644" cy="226799"/>
            <a:chOff x="10171675" y="6328233"/>
            <a:chExt cx="731163" cy="454938"/>
          </a:xfrm>
        </p:grpSpPr>
        <p:sp>
          <p:nvSpPr>
            <p:cNvPr id="15" name="Freeform: Shape 14">
              <a:extLst>
                <a:ext uri="{FF2B5EF4-FFF2-40B4-BE49-F238E27FC236}">
                  <a16:creationId xmlns:a16="http://schemas.microsoft.com/office/drawing/2014/main" id="{C35504BA-9462-4124-9370-C2C8A9B3419A}"/>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6" name="Freeform: Shape 15">
              <a:extLst>
                <a:ext uri="{FF2B5EF4-FFF2-40B4-BE49-F238E27FC236}">
                  <a16:creationId xmlns:a16="http://schemas.microsoft.com/office/drawing/2014/main" id="{B941C58E-D3D6-4B74-A120-9D534154123E}"/>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17" name="Group 16">
              <a:extLst>
                <a:ext uri="{FF2B5EF4-FFF2-40B4-BE49-F238E27FC236}">
                  <a16:creationId xmlns:a16="http://schemas.microsoft.com/office/drawing/2014/main" id="{01E8C4DE-A18A-4015-86DF-6B4E02220E8B}"/>
                </a:ext>
              </a:extLst>
            </p:cNvPr>
            <p:cNvGrpSpPr/>
            <p:nvPr userDrawn="1"/>
          </p:nvGrpSpPr>
          <p:grpSpPr>
            <a:xfrm>
              <a:off x="10499754" y="6374995"/>
              <a:ext cx="74948" cy="362489"/>
              <a:chOff x="11458342" y="5807359"/>
              <a:chExt cx="74948" cy="362489"/>
            </a:xfrm>
          </p:grpSpPr>
          <p:sp>
            <p:nvSpPr>
              <p:cNvPr id="18" name="Freeform: Shape 17">
                <a:extLst>
                  <a:ext uri="{FF2B5EF4-FFF2-40B4-BE49-F238E27FC236}">
                    <a16:creationId xmlns:a16="http://schemas.microsoft.com/office/drawing/2014/main" id="{5E572107-2C6B-4853-B9E3-5297F0971C99}"/>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83AB6AFA-D487-4936-983F-4BB4E263DE7D}"/>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FB4637AA-68E9-4972-A8C8-51D6555E9299}"/>
              </a:ext>
            </a:extLst>
          </p:cNvPr>
          <p:cNvSpPr>
            <a:spLocks noGrp="1"/>
          </p:cNvSpPr>
          <p:nvPr>
            <p:ph type="sldNum" sz="quarter" idx="39"/>
          </p:nvPr>
        </p:nvSpPr>
        <p:spPr/>
        <p:txBody>
          <a:bodyPr/>
          <a:lstStyle/>
          <a:p>
            <a:fld id="{4A2DC1BA-163F-3043-A1E4-C549CF365773}" type="slidenum">
              <a:rPr lang="en-US" smtClean="0"/>
              <a:pPr/>
              <a:t>‹#›</a:t>
            </a:fld>
            <a:endParaRPr lang="en-US" dirty="0"/>
          </a:p>
        </p:txBody>
      </p:sp>
      <p:sp>
        <p:nvSpPr>
          <p:cNvPr id="21" name="Text Placeholder 2">
            <a:extLst>
              <a:ext uri="{FF2B5EF4-FFF2-40B4-BE49-F238E27FC236}">
                <a16:creationId xmlns:a16="http://schemas.microsoft.com/office/drawing/2014/main" id="{B347F0FA-1B9D-405E-BE66-07B18CAE2580}"/>
              </a:ext>
            </a:extLst>
          </p:cNvPr>
          <p:cNvSpPr>
            <a:spLocks noGrp="1"/>
          </p:cNvSpPr>
          <p:nvPr>
            <p:ph type="body" idx="13" hasCustomPrompt="1"/>
          </p:nvPr>
        </p:nvSpPr>
        <p:spPr>
          <a:xfrm>
            <a:off x="342000" y="300438"/>
            <a:ext cx="11520000" cy="271654"/>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22" name="Title 2">
            <a:extLst>
              <a:ext uri="{FF2B5EF4-FFF2-40B4-BE49-F238E27FC236}">
                <a16:creationId xmlns:a16="http://schemas.microsoft.com/office/drawing/2014/main" id="{38026964-0E57-4B91-A702-332BA1CBC245}"/>
              </a:ext>
            </a:extLst>
          </p:cNvPr>
          <p:cNvSpPr>
            <a:spLocks noGrp="1"/>
          </p:cNvSpPr>
          <p:nvPr>
            <p:ph type="title" hasCustomPrompt="1"/>
          </p:nvPr>
        </p:nvSpPr>
        <p:spPr>
          <a:xfrm>
            <a:off x="341999" y="651600"/>
            <a:ext cx="11520000" cy="638175"/>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7576920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rt slide with text_double">
    <p:spTree>
      <p:nvGrpSpPr>
        <p:cNvPr id="1" name=""/>
        <p:cNvGrpSpPr/>
        <p:nvPr/>
      </p:nvGrpSpPr>
      <p:grpSpPr>
        <a:xfrm>
          <a:off x="0" y="0"/>
          <a:ext cx="0" cy="0"/>
          <a:chOff x="0" y="0"/>
          <a:chExt cx="0" cy="0"/>
        </a:xfrm>
      </p:grpSpPr>
      <p:sp>
        <p:nvSpPr>
          <p:cNvPr id="9" name="Chart Placeholder 12">
            <a:extLst>
              <a:ext uri="{FF2B5EF4-FFF2-40B4-BE49-F238E27FC236}">
                <a16:creationId xmlns:a16="http://schemas.microsoft.com/office/drawing/2014/main" id="{0D449724-F3F6-794E-9965-4CE009A4CEE7}"/>
              </a:ext>
            </a:extLst>
          </p:cNvPr>
          <p:cNvSpPr>
            <a:spLocks noGrp="1"/>
          </p:cNvSpPr>
          <p:nvPr>
            <p:ph type="chart" sz="quarter" idx="27"/>
          </p:nvPr>
        </p:nvSpPr>
        <p:spPr>
          <a:xfrm>
            <a:off x="341999" y="1573302"/>
            <a:ext cx="5580000" cy="2749316"/>
          </a:xfrm>
          <a:noFill/>
        </p:spPr>
        <p:txBody>
          <a:bodyPr/>
          <a:lstStyle>
            <a:lvl1pPr>
              <a:defRPr sz="1600" baseline="0">
                <a:latin typeface="+mn-lt"/>
              </a:defRPr>
            </a:lvl1pPr>
          </a:lstStyle>
          <a:p>
            <a:r>
              <a:rPr lang="en-US"/>
              <a:t>Click icon to add chart</a:t>
            </a:r>
            <a:endParaRPr lang="en-US" dirty="0"/>
          </a:p>
        </p:txBody>
      </p:sp>
      <p:sp>
        <p:nvSpPr>
          <p:cNvPr id="10" name="Chart Placeholder 12">
            <a:extLst>
              <a:ext uri="{FF2B5EF4-FFF2-40B4-BE49-F238E27FC236}">
                <a16:creationId xmlns:a16="http://schemas.microsoft.com/office/drawing/2014/main" id="{DF3BE5C6-F0B0-584E-A0D0-7A77FFA80E79}"/>
              </a:ext>
            </a:extLst>
          </p:cNvPr>
          <p:cNvSpPr>
            <a:spLocks noGrp="1"/>
          </p:cNvSpPr>
          <p:nvPr>
            <p:ph type="chart" sz="quarter" idx="28"/>
          </p:nvPr>
        </p:nvSpPr>
        <p:spPr>
          <a:xfrm>
            <a:off x="6281999" y="1573302"/>
            <a:ext cx="5580000" cy="2749316"/>
          </a:xfrm>
          <a:noFill/>
        </p:spPr>
        <p:txBody>
          <a:bodyPr/>
          <a:lstStyle>
            <a:lvl1pPr>
              <a:defRPr sz="1600" baseline="0">
                <a:latin typeface="+mn-lt"/>
              </a:defRPr>
            </a:lvl1pPr>
          </a:lstStyle>
          <a:p>
            <a:r>
              <a:rPr lang="en-US"/>
              <a:t>Click icon to add chart</a:t>
            </a:r>
          </a:p>
        </p:txBody>
      </p:sp>
      <p:sp>
        <p:nvSpPr>
          <p:cNvPr id="11" name="Text Placeholder 9">
            <a:extLst>
              <a:ext uri="{FF2B5EF4-FFF2-40B4-BE49-F238E27FC236}">
                <a16:creationId xmlns:a16="http://schemas.microsoft.com/office/drawing/2014/main" id="{AF4B4333-7BD9-324B-93AC-43CF28776410}"/>
              </a:ext>
            </a:extLst>
          </p:cNvPr>
          <p:cNvSpPr>
            <a:spLocks noGrp="1"/>
          </p:cNvSpPr>
          <p:nvPr>
            <p:ph type="body" sz="quarter" idx="26"/>
          </p:nvPr>
        </p:nvSpPr>
        <p:spPr>
          <a:xfrm>
            <a:off x="342000" y="4518305"/>
            <a:ext cx="5580000" cy="1611027"/>
          </a:xfrm>
          <a:noFill/>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9">
            <a:extLst>
              <a:ext uri="{FF2B5EF4-FFF2-40B4-BE49-F238E27FC236}">
                <a16:creationId xmlns:a16="http://schemas.microsoft.com/office/drawing/2014/main" id="{DAF982EB-1880-EB46-8A3C-56F2E906408A}"/>
              </a:ext>
            </a:extLst>
          </p:cNvPr>
          <p:cNvSpPr>
            <a:spLocks noGrp="1"/>
          </p:cNvSpPr>
          <p:nvPr>
            <p:ph type="body" sz="quarter" idx="29"/>
          </p:nvPr>
        </p:nvSpPr>
        <p:spPr>
          <a:xfrm>
            <a:off x="6281999" y="4518305"/>
            <a:ext cx="5580000" cy="1611027"/>
          </a:xfrm>
          <a:noFill/>
        </p:spPr>
        <p:txBody>
          <a:bodyPr anchor="t">
            <a:noAutofit/>
          </a:bodyPr>
          <a:lstStyle>
            <a:lvl1pPr algn="l">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a:extLst>
              <a:ext uri="{FF2B5EF4-FFF2-40B4-BE49-F238E27FC236}">
                <a16:creationId xmlns:a16="http://schemas.microsoft.com/office/drawing/2014/main" id="{9DDBC22D-F0D8-294E-92FB-AACFEA01E367}"/>
              </a:ext>
            </a:extLst>
          </p:cNvPr>
          <p:cNvCxnSpPr>
            <a:cxnSpLocks/>
          </p:cNvCxnSpPr>
          <p:nvPr userDrawn="1"/>
        </p:nvCxnSpPr>
        <p:spPr>
          <a:xfrm>
            <a:off x="341830" y="1270800"/>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12AEF210-D6C8-4017-88C3-AFEBCEB23972}"/>
              </a:ext>
            </a:extLst>
          </p:cNvPr>
          <p:cNvGrpSpPr/>
          <p:nvPr userDrawn="1"/>
        </p:nvGrpSpPr>
        <p:grpSpPr>
          <a:xfrm>
            <a:off x="11454056" y="6354160"/>
            <a:ext cx="369644" cy="226799"/>
            <a:chOff x="10171675" y="6328233"/>
            <a:chExt cx="731163" cy="454938"/>
          </a:xfrm>
        </p:grpSpPr>
        <p:sp>
          <p:nvSpPr>
            <p:cNvPr id="20" name="Freeform: Shape 19">
              <a:extLst>
                <a:ext uri="{FF2B5EF4-FFF2-40B4-BE49-F238E27FC236}">
                  <a16:creationId xmlns:a16="http://schemas.microsoft.com/office/drawing/2014/main" id="{D6D70656-E853-46F4-BA4B-A67FF0FC5E63}"/>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1" name="Freeform: Shape 20">
              <a:extLst>
                <a:ext uri="{FF2B5EF4-FFF2-40B4-BE49-F238E27FC236}">
                  <a16:creationId xmlns:a16="http://schemas.microsoft.com/office/drawing/2014/main" id="{0055FA2D-046E-4F97-B629-B035D4B8C6E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2" name="Group 21">
              <a:extLst>
                <a:ext uri="{FF2B5EF4-FFF2-40B4-BE49-F238E27FC236}">
                  <a16:creationId xmlns:a16="http://schemas.microsoft.com/office/drawing/2014/main" id="{ECEC3AEF-A652-4E01-B939-6DBFD7D9DDA8}"/>
                </a:ext>
              </a:extLst>
            </p:cNvPr>
            <p:cNvGrpSpPr/>
            <p:nvPr userDrawn="1"/>
          </p:nvGrpSpPr>
          <p:grpSpPr>
            <a:xfrm>
              <a:off x="10499754" y="6374995"/>
              <a:ext cx="74948" cy="362489"/>
              <a:chOff x="11458342" y="5807359"/>
              <a:chExt cx="74948" cy="362489"/>
            </a:xfrm>
          </p:grpSpPr>
          <p:sp>
            <p:nvSpPr>
              <p:cNvPr id="23" name="Freeform: Shape 22">
                <a:extLst>
                  <a:ext uri="{FF2B5EF4-FFF2-40B4-BE49-F238E27FC236}">
                    <a16:creationId xmlns:a16="http://schemas.microsoft.com/office/drawing/2014/main" id="{61D5DA5E-6AF7-42A8-9A26-249626E37AC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8853FACE-0E0E-402A-B11A-D988F5F35011}"/>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61E5FC5B-0390-4617-A293-FC30AC0E13F8}"/>
              </a:ext>
            </a:extLst>
          </p:cNvPr>
          <p:cNvSpPr>
            <a:spLocks noGrp="1"/>
          </p:cNvSpPr>
          <p:nvPr>
            <p:ph type="sldNum" sz="quarter" idx="39"/>
          </p:nvPr>
        </p:nvSpPr>
        <p:spPr/>
        <p:txBody>
          <a:bodyPr/>
          <a:lstStyle/>
          <a:p>
            <a:fld id="{4A2DC1BA-163F-3043-A1E4-C549CF365773}" type="slidenum">
              <a:rPr lang="en-US" smtClean="0"/>
              <a:pPr/>
              <a:t>‹#›</a:t>
            </a:fld>
            <a:endParaRPr lang="en-US" dirty="0"/>
          </a:p>
        </p:txBody>
      </p:sp>
      <p:sp>
        <p:nvSpPr>
          <p:cNvPr id="16" name="Text Placeholder 2">
            <a:extLst>
              <a:ext uri="{FF2B5EF4-FFF2-40B4-BE49-F238E27FC236}">
                <a16:creationId xmlns:a16="http://schemas.microsoft.com/office/drawing/2014/main" id="{13684F93-A9F8-476A-94D8-D0B5266C9818}"/>
              </a:ext>
            </a:extLst>
          </p:cNvPr>
          <p:cNvSpPr>
            <a:spLocks noGrp="1"/>
          </p:cNvSpPr>
          <p:nvPr>
            <p:ph type="body" idx="13" hasCustomPrompt="1"/>
          </p:nvPr>
        </p:nvSpPr>
        <p:spPr>
          <a:xfrm>
            <a:off x="342000" y="300438"/>
            <a:ext cx="11520000" cy="271654"/>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
        <p:nvSpPr>
          <p:cNvPr id="17" name="Title 2">
            <a:extLst>
              <a:ext uri="{FF2B5EF4-FFF2-40B4-BE49-F238E27FC236}">
                <a16:creationId xmlns:a16="http://schemas.microsoft.com/office/drawing/2014/main" id="{D47A9E5E-609F-4FAE-9355-701E1B1D7B73}"/>
              </a:ext>
            </a:extLst>
          </p:cNvPr>
          <p:cNvSpPr>
            <a:spLocks noGrp="1"/>
          </p:cNvSpPr>
          <p:nvPr>
            <p:ph type="title" hasCustomPrompt="1"/>
          </p:nvPr>
        </p:nvSpPr>
        <p:spPr>
          <a:xfrm>
            <a:off x="341999" y="651600"/>
            <a:ext cx="11520000" cy="638175"/>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11838877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rt slide with text_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23750E-4A06-774B-9F2B-D68C6F70DEDC}"/>
              </a:ext>
            </a:extLst>
          </p:cNvPr>
          <p:cNvSpPr/>
          <p:nvPr userDrawn="1"/>
        </p:nvSpPr>
        <p:spPr>
          <a:xfrm>
            <a:off x="0" y="0"/>
            <a:ext cx="413004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lvl="0" algn="ctr"/>
            <a:endParaRPr lang="en-US"/>
          </a:p>
        </p:txBody>
      </p:sp>
      <p:sp>
        <p:nvSpPr>
          <p:cNvPr id="26" name="Rectangle 25">
            <a:extLst>
              <a:ext uri="{FF2B5EF4-FFF2-40B4-BE49-F238E27FC236}">
                <a16:creationId xmlns:a16="http://schemas.microsoft.com/office/drawing/2014/main" id="{8CE3DD22-56E6-436C-A5DB-57C00C191940}"/>
              </a:ext>
            </a:extLst>
          </p:cNvPr>
          <p:cNvSpPr/>
          <p:nvPr userDrawn="1"/>
        </p:nvSpPr>
        <p:spPr>
          <a:xfrm>
            <a:off x="4116387" y="0"/>
            <a:ext cx="8075611"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endParaRPr lang="en-US" dirty="0"/>
          </a:p>
        </p:txBody>
      </p:sp>
      <p:sp>
        <p:nvSpPr>
          <p:cNvPr id="13" name="Chart Placeholder 12">
            <a:extLst>
              <a:ext uri="{FF2B5EF4-FFF2-40B4-BE49-F238E27FC236}">
                <a16:creationId xmlns:a16="http://schemas.microsoft.com/office/drawing/2014/main" id="{C56CE014-9087-4F4B-B091-CC7AD1931717}"/>
              </a:ext>
            </a:extLst>
          </p:cNvPr>
          <p:cNvSpPr>
            <a:spLocks noGrp="1"/>
          </p:cNvSpPr>
          <p:nvPr>
            <p:ph type="chart" sz="quarter" idx="27"/>
          </p:nvPr>
        </p:nvSpPr>
        <p:spPr>
          <a:xfrm>
            <a:off x="4295774" y="1093053"/>
            <a:ext cx="7561263" cy="5036285"/>
          </a:xfrm>
          <a:noFill/>
        </p:spPr>
        <p:txBody>
          <a:bodyPr>
            <a:noAutofit/>
          </a:bodyPr>
          <a:lstStyle>
            <a:lvl1pPr>
              <a:defRPr sz="1600" baseline="0"/>
            </a:lvl1pPr>
          </a:lstStyle>
          <a:p>
            <a:r>
              <a:rPr lang="en-US"/>
              <a:t>Click icon to add chart</a:t>
            </a:r>
          </a:p>
        </p:txBody>
      </p:sp>
      <p:cxnSp>
        <p:nvCxnSpPr>
          <p:cNvPr id="16" name="Straight Connector 15">
            <a:extLst>
              <a:ext uri="{FF2B5EF4-FFF2-40B4-BE49-F238E27FC236}">
                <a16:creationId xmlns:a16="http://schemas.microsoft.com/office/drawing/2014/main" id="{52C77F02-8CE2-E442-908A-1F17768BAF92}"/>
              </a:ext>
            </a:extLst>
          </p:cNvPr>
          <p:cNvCxnSpPr>
            <a:cxnSpLocks/>
          </p:cNvCxnSpPr>
          <p:nvPr userDrawn="1"/>
        </p:nvCxnSpPr>
        <p:spPr>
          <a:xfrm>
            <a:off x="342000" y="2119483"/>
            <a:ext cx="3263788" cy="0"/>
          </a:xfrm>
          <a:prstGeom prst="line">
            <a:avLst/>
          </a:prstGeom>
          <a:ln w="12700">
            <a:solidFill>
              <a:srgbClr val="FBFF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6970323-3DFF-2044-92F9-A885CB498B7E}"/>
              </a:ext>
            </a:extLst>
          </p:cNvPr>
          <p:cNvCxnSpPr>
            <a:cxnSpLocks/>
          </p:cNvCxnSpPr>
          <p:nvPr userDrawn="1"/>
        </p:nvCxnSpPr>
        <p:spPr>
          <a:xfrm>
            <a:off x="342000" y="952329"/>
            <a:ext cx="3263787" cy="0"/>
          </a:xfrm>
          <a:prstGeom prst="line">
            <a:avLst/>
          </a:prstGeom>
          <a:ln w="12700">
            <a:solidFill>
              <a:srgbClr val="FBFFFF"/>
            </a:solidFill>
          </a:ln>
        </p:spPr>
        <p:style>
          <a:lnRef idx="1">
            <a:schemeClr val="accent1"/>
          </a:lnRef>
          <a:fillRef idx="0">
            <a:schemeClr val="accent1"/>
          </a:fillRef>
          <a:effectRef idx="0">
            <a:schemeClr val="accent1"/>
          </a:effectRef>
          <a:fontRef idx="minor">
            <a:schemeClr val="tx1"/>
          </a:fontRef>
        </p:style>
      </p:cxnSp>
      <p:sp>
        <p:nvSpPr>
          <p:cNvPr id="18" name="Text Placeholder 21">
            <a:extLst>
              <a:ext uri="{FF2B5EF4-FFF2-40B4-BE49-F238E27FC236}">
                <a16:creationId xmlns:a16="http://schemas.microsoft.com/office/drawing/2014/main" id="{5D1D5B42-1B07-A24D-B2C9-82B01A005B4D}"/>
              </a:ext>
            </a:extLst>
          </p:cNvPr>
          <p:cNvSpPr>
            <a:spLocks noGrp="1"/>
          </p:cNvSpPr>
          <p:nvPr>
            <p:ph type="body" sz="quarter" idx="11" hasCustomPrompt="1"/>
          </p:nvPr>
        </p:nvSpPr>
        <p:spPr>
          <a:xfrm>
            <a:off x="342000" y="1085850"/>
            <a:ext cx="3264539" cy="885825"/>
          </a:xfrm>
          <a:prstGeom prst="rect">
            <a:avLst/>
          </a:prstGeom>
          <a:noFill/>
          <a:ln>
            <a:noFill/>
          </a:ln>
        </p:spPr>
        <p:txBody>
          <a:bodyPr>
            <a:noAutofit/>
          </a:bodyPr>
          <a:lstStyle>
            <a:lvl1pPr marL="0" indent="0">
              <a:buNone/>
              <a:defRPr sz="3000" cap="all" spc="500" baseline="0">
                <a:solidFill>
                  <a:schemeClr val="bg1"/>
                </a:solidFill>
                <a:latin typeface="+mj-lt"/>
              </a:defRPr>
            </a:lvl1pPr>
          </a:lstStyle>
          <a:p>
            <a:pPr lvl="0"/>
            <a:r>
              <a:rPr lang="en-US" dirty="0"/>
              <a:t>Headline</a:t>
            </a:r>
          </a:p>
        </p:txBody>
      </p:sp>
      <p:sp>
        <p:nvSpPr>
          <p:cNvPr id="19" name="Text Placeholder 21">
            <a:extLst>
              <a:ext uri="{FF2B5EF4-FFF2-40B4-BE49-F238E27FC236}">
                <a16:creationId xmlns:a16="http://schemas.microsoft.com/office/drawing/2014/main" id="{A983726F-454C-E348-8B21-A87C1E586D8B}"/>
              </a:ext>
            </a:extLst>
          </p:cNvPr>
          <p:cNvSpPr>
            <a:spLocks noGrp="1"/>
          </p:cNvSpPr>
          <p:nvPr>
            <p:ph type="body" sz="quarter" idx="12" hasCustomPrompt="1"/>
          </p:nvPr>
        </p:nvSpPr>
        <p:spPr>
          <a:xfrm>
            <a:off x="342000" y="2286000"/>
            <a:ext cx="3264539" cy="3920783"/>
          </a:xfrm>
          <a:prstGeom prst="rect">
            <a:avLst/>
          </a:prstGeom>
          <a:noFill/>
          <a:ln>
            <a:noFill/>
          </a:ln>
        </p:spPr>
        <p:txBody>
          <a:bodyPr>
            <a:noAutofit/>
          </a:bodyPr>
          <a:lstStyle>
            <a:lvl1pPr marL="0" indent="0">
              <a:buNone/>
              <a:defRPr sz="2000" cap="none" spc="0" baseline="0">
                <a:solidFill>
                  <a:schemeClr val="bg1"/>
                </a:solidFill>
              </a:defRPr>
            </a:lvl1pPr>
          </a:lstStyle>
          <a:p>
            <a:pPr lvl="0"/>
            <a:r>
              <a:rPr lang="en-US" dirty="0"/>
              <a:t>Text</a:t>
            </a:r>
          </a:p>
        </p:txBody>
      </p:sp>
      <p:grpSp>
        <p:nvGrpSpPr>
          <p:cNvPr id="14" name="Group 13">
            <a:extLst>
              <a:ext uri="{FF2B5EF4-FFF2-40B4-BE49-F238E27FC236}">
                <a16:creationId xmlns:a16="http://schemas.microsoft.com/office/drawing/2014/main" id="{4C2402C7-686B-4150-8C15-2E3E2EA214D6}"/>
              </a:ext>
            </a:extLst>
          </p:cNvPr>
          <p:cNvGrpSpPr/>
          <p:nvPr userDrawn="1"/>
        </p:nvGrpSpPr>
        <p:grpSpPr>
          <a:xfrm>
            <a:off x="11454056" y="6354160"/>
            <a:ext cx="369644" cy="226799"/>
            <a:chOff x="10171675" y="6328233"/>
            <a:chExt cx="731163" cy="454938"/>
          </a:xfrm>
        </p:grpSpPr>
        <p:sp>
          <p:nvSpPr>
            <p:cNvPr id="20" name="Freeform: Shape 19">
              <a:extLst>
                <a:ext uri="{FF2B5EF4-FFF2-40B4-BE49-F238E27FC236}">
                  <a16:creationId xmlns:a16="http://schemas.microsoft.com/office/drawing/2014/main" id="{BE814310-6EAD-4D30-9CF7-1B1949B6A8DB}"/>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1" name="Freeform: Shape 20">
              <a:extLst>
                <a:ext uri="{FF2B5EF4-FFF2-40B4-BE49-F238E27FC236}">
                  <a16:creationId xmlns:a16="http://schemas.microsoft.com/office/drawing/2014/main" id="{E1039D05-CF1E-432A-8A82-A6F48350050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2" name="Group 21">
              <a:extLst>
                <a:ext uri="{FF2B5EF4-FFF2-40B4-BE49-F238E27FC236}">
                  <a16:creationId xmlns:a16="http://schemas.microsoft.com/office/drawing/2014/main" id="{109517D7-B337-4876-B93A-CC44AEFC27F3}"/>
                </a:ext>
              </a:extLst>
            </p:cNvPr>
            <p:cNvGrpSpPr/>
            <p:nvPr userDrawn="1"/>
          </p:nvGrpSpPr>
          <p:grpSpPr>
            <a:xfrm>
              <a:off x="10499754" y="6374995"/>
              <a:ext cx="74948" cy="362489"/>
              <a:chOff x="11458342" y="5807359"/>
              <a:chExt cx="74948" cy="362489"/>
            </a:xfrm>
          </p:grpSpPr>
          <p:sp>
            <p:nvSpPr>
              <p:cNvPr id="23" name="Freeform: Shape 22">
                <a:extLst>
                  <a:ext uri="{FF2B5EF4-FFF2-40B4-BE49-F238E27FC236}">
                    <a16:creationId xmlns:a16="http://schemas.microsoft.com/office/drawing/2014/main" id="{20BB1706-A7E9-463D-890F-8AE0C123A4D8}"/>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38F0CE2B-11E0-4221-8877-30A39985A1C2}"/>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78A28C65-0390-498D-B1D4-3BE78C4615A4}"/>
              </a:ext>
            </a:extLst>
          </p:cNvPr>
          <p:cNvSpPr>
            <a:spLocks noGrp="1"/>
          </p:cNvSpPr>
          <p:nvPr>
            <p:ph type="sldNum" sz="quarter" idx="28"/>
          </p:nvPr>
        </p:nvSpPr>
        <p:spPr/>
        <p:txBody>
          <a:bodyPr/>
          <a:lstStyle>
            <a:lvl1pPr>
              <a:defRPr>
                <a:solidFill>
                  <a:schemeClr val="bg1"/>
                </a:solidFill>
              </a:defRPr>
            </a:lvl1pPr>
          </a:lstStyle>
          <a:p>
            <a:fld id="{4A2DC1BA-163F-3043-A1E4-C549CF365773}" type="slidenum">
              <a:rPr lang="en-US" smtClean="0"/>
              <a:pPr/>
              <a:t>‹#›</a:t>
            </a:fld>
            <a:endParaRPr lang="en-US" dirty="0"/>
          </a:p>
        </p:txBody>
      </p:sp>
      <p:sp>
        <p:nvSpPr>
          <p:cNvPr id="25" name="Text Placeholder 2">
            <a:extLst>
              <a:ext uri="{FF2B5EF4-FFF2-40B4-BE49-F238E27FC236}">
                <a16:creationId xmlns:a16="http://schemas.microsoft.com/office/drawing/2014/main" id="{F209639E-3372-4915-B578-2CF627C9E24F}"/>
              </a:ext>
            </a:extLst>
          </p:cNvPr>
          <p:cNvSpPr>
            <a:spLocks noGrp="1"/>
          </p:cNvSpPr>
          <p:nvPr>
            <p:ph type="body" idx="37" hasCustomPrompt="1"/>
          </p:nvPr>
        </p:nvSpPr>
        <p:spPr>
          <a:xfrm>
            <a:off x="342000" y="302400"/>
            <a:ext cx="3264539"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Tree>
    <p:extLst>
      <p:ext uri="{BB962C8B-B14F-4D97-AF65-F5344CB8AC3E}">
        <p14:creationId xmlns:p14="http://schemas.microsoft.com/office/powerpoint/2010/main" val="19133269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nfographic_Smartart">
    <p:spTree>
      <p:nvGrpSpPr>
        <p:cNvPr id="1" name=""/>
        <p:cNvGrpSpPr/>
        <p:nvPr/>
      </p:nvGrpSpPr>
      <p:grpSpPr>
        <a:xfrm>
          <a:off x="0" y="0"/>
          <a:ext cx="0" cy="0"/>
          <a:chOff x="0" y="0"/>
          <a:chExt cx="0" cy="0"/>
        </a:xfrm>
      </p:grpSpPr>
      <p:sp>
        <p:nvSpPr>
          <p:cNvPr id="14" name="SmartArt Placeholder 12">
            <a:extLst>
              <a:ext uri="{FF2B5EF4-FFF2-40B4-BE49-F238E27FC236}">
                <a16:creationId xmlns:a16="http://schemas.microsoft.com/office/drawing/2014/main" id="{AF9779EA-F3D2-E74C-9D72-D10456C6C369}"/>
              </a:ext>
            </a:extLst>
          </p:cNvPr>
          <p:cNvSpPr>
            <a:spLocks noGrp="1"/>
          </p:cNvSpPr>
          <p:nvPr>
            <p:ph type="dgm" sz="quarter" idx="15" hasCustomPrompt="1"/>
          </p:nvPr>
        </p:nvSpPr>
        <p:spPr>
          <a:xfrm>
            <a:off x="341829" y="1472400"/>
            <a:ext cx="11520000" cy="873450"/>
          </a:xfrm>
          <a:noFill/>
        </p:spPr>
        <p:txBody>
          <a:bodyPr>
            <a:noAutofit/>
          </a:bodyPr>
          <a:lstStyle>
            <a:lvl1pPr>
              <a:defRPr sz="1800" baseline="0"/>
            </a:lvl1pPr>
          </a:lstStyle>
          <a:p>
            <a:r>
              <a:rPr lang="en-US" dirty="0"/>
              <a:t>Process smart art goes here</a:t>
            </a:r>
          </a:p>
        </p:txBody>
      </p:sp>
      <p:sp>
        <p:nvSpPr>
          <p:cNvPr id="10" name="Text Placeholder 2">
            <a:extLst>
              <a:ext uri="{FF2B5EF4-FFF2-40B4-BE49-F238E27FC236}">
                <a16:creationId xmlns:a16="http://schemas.microsoft.com/office/drawing/2014/main" id="{CF7C4E06-28DB-4A18-9079-CA380FAA176D}"/>
              </a:ext>
            </a:extLst>
          </p:cNvPr>
          <p:cNvSpPr>
            <a:spLocks noGrp="1"/>
          </p:cNvSpPr>
          <p:nvPr>
            <p:ph type="body" idx="37" hasCustomPrompt="1"/>
          </p:nvPr>
        </p:nvSpPr>
        <p:spPr>
          <a:xfrm>
            <a:off x="341999" y="301797"/>
            <a:ext cx="11520000"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cxnSp>
        <p:nvCxnSpPr>
          <p:cNvPr id="13" name="Straight Connector 12">
            <a:extLst>
              <a:ext uri="{FF2B5EF4-FFF2-40B4-BE49-F238E27FC236}">
                <a16:creationId xmlns:a16="http://schemas.microsoft.com/office/drawing/2014/main" id="{A78EB5C2-4B81-4DC6-8598-9812E0D39681}"/>
              </a:ext>
            </a:extLst>
          </p:cNvPr>
          <p:cNvCxnSpPr>
            <a:cxnSpLocks/>
          </p:cNvCxnSpPr>
          <p:nvPr userDrawn="1"/>
        </p:nvCxnSpPr>
        <p:spPr>
          <a:xfrm>
            <a:off x="342000" y="1269309"/>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05DCF4E3-9EB8-4C03-8971-36872321988E}"/>
              </a:ext>
            </a:extLst>
          </p:cNvPr>
          <p:cNvGrpSpPr/>
          <p:nvPr userDrawn="1"/>
        </p:nvGrpSpPr>
        <p:grpSpPr>
          <a:xfrm>
            <a:off x="11454056" y="6354160"/>
            <a:ext cx="369644" cy="226799"/>
            <a:chOff x="10171675" y="6328233"/>
            <a:chExt cx="731163" cy="454938"/>
          </a:xfrm>
        </p:grpSpPr>
        <p:sp>
          <p:nvSpPr>
            <p:cNvPr id="19" name="Freeform: Shape 18">
              <a:extLst>
                <a:ext uri="{FF2B5EF4-FFF2-40B4-BE49-F238E27FC236}">
                  <a16:creationId xmlns:a16="http://schemas.microsoft.com/office/drawing/2014/main" id="{919F4E85-1416-47F7-9B67-B40765135F96}"/>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0" name="Freeform: Shape 19">
              <a:extLst>
                <a:ext uri="{FF2B5EF4-FFF2-40B4-BE49-F238E27FC236}">
                  <a16:creationId xmlns:a16="http://schemas.microsoft.com/office/drawing/2014/main" id="{918ED08E-2EE0-4BE8-BCDF-EC40937EB6D5}"/>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21" name="Group 20">
              <a:extLst>
                <a:ext uri="{FF2B5EF4-FFF2-40B4-BE49-F238E27FC236}">
                  <a16:creationId xmlns:a16="http://schemas.microsoft.com/office/drawing/2014/main" id="{EC52CFD8-C7DA-44B4-8824-229F3137BFED}"/>
                </a:ext>
              </a:extLst>
            </p:cNvPr>
            <p:cNvGrpSpPr/>
            <p:nvPr userDrawn="1"/>
          </p:nvGrpSpPr>
          <p:grpSpPr>
            <a:xfrm>
              <a:off x="10499754" y="6374995"/>
              <a:ext cx="74948" cy="362489"/>
              <a:chOff x="11458342" y="5807359"/>
              <a:chExt cx="74948" cy="362489"/>
            </a:xfrm>
          </p:grpSpPr>
          <p:sp>
            <p:nvSpPr>
              <p:cNvPr id="22" name="Freeform: Shape 21">
                <a:extLst>
                  <a:ext uri="{FF2B5EF4-FFF2-40B4-BE49-F238E27FC236}">
                    <a16:creationId xmlns:a16="http://schemas.microsoft.com/office/drawing/2014/main" id="{6EAF351B-5264-4F73-B365-37B78A1BFA35}"/>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B82957BD-4948-427B-B49B-C7F191ED5335}"/>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F00902D2-9EAA-443D-9909-1F446806689E}"/>
              </a:ext>
            </a:extLst>
          </p:cNvPr>
          <p:cNvSpPr>
            <a:spLocks noGrp="1"/>
          </p:cNvSpPr>
          <p:nvPr>
            <p:ph type="sldNum" sz="quarter" idx="89"/>
          </p:nvPr>
        </p:nvSpPr>
        <p:spPr/>
        <p:txBody>
          <a:bodyPr/>
          <a:lstStyle/>
          <a:p>
            <a:fld id="{4A2DC1BA-163F-3043-A1E4-C549CF365773}" type="slidenum">
              <a:rPr lang="en-US" smtClean="0"/>
              <a:pPr/>
              <a:t>‹#›</a:t>
            </a:fld>
            <a:endParaRPr lang="en-US" dirty="0"/>
          </a:p>
        </p:txBody>
      </p:sp>
      <p:sp>
        <p:nvSpPr>
          <p:cNvPr id="15" name="Title 2">
            <a:extLst>
              <a:ext uri="{FF2B5EF4-FFF2-40B4-BE49-F238E27FC236}">
                <a16:creationId xmlns:a16="http://schemas.microsoft.com/office/drawing/2014/main" id="{36F9DFA5-EF56-4026-AA0B-D1E53A112F5C}"/>
              </a:ext>
            </a:extLst>
          </p:cNvPr>
          <p:cNvSpPr>
            <a:spLocks noGrp="1"/>
          </p:cNvSpPr>
          <p:nvPr>
            <p:ph type="title" hasCustomPrompt="1"/>
          </p:nvPr>
        </p:nvSpPr>
        <p:spPr>
          <a:xfrm>
            <a:off x="341999" y="651600"/>
            <a:ext cx="11520000" cy="638175"/>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10092716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and Infographic">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B65E6F-E538-4050-B030-CAED44AB3C3F}"/>
              </a:ext>
            </a:extLst>
          </p:cNvPr>
          <p:cNvSpPr/>
          <p:nvPr userDrawn="1"/>
        </p:nvSpPr>
        <p:spPr>
          <a:xfrm>
            <a:off x="334800" y="1279587"/>
            <a:ext cx="4582800" cy="4849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AU" sz="1000" dirty="0">
              <a:solidFill>
                <a:schemeClr val="bg1"/>
              </a:solidFill>
            </a:endParaRPr>
          </a:p>
        </p:txBody>
      </p:sp>
      <p:sp>
        <p:nvSpPr>
          <p:cNvPr id="38" name="Text Placeholder 9">
            <a:extLst>
              <a:ext uri="{FF2B5EF4-FFF2-40B4-BE49-F238E27FC236}">
                <a16:creationId xmlns:a16="http://schemas.microsoft.com/office/drawing/2014/main" id="{AB5B72EA-3D6E-7C46-8F6E-8DDF4912945F}"/>
              </a:ext>
            </a:extLst>
          </p:cNvPr>
          <p:cNvSpPr>
            <a:spLocks noGrp="1"/>
          </p:cNvSpPr>
          <p:nvPr>
            <p:ph type="body" sz="quarter" idx="14"/>
          </p:nvPr>
        </p:nvSpPr>
        <p:spPr>
          <a:xfrm>
            <a:off x="539963" y="1426562"/>
            <a:ext cx="4203296" cy="4429115"/>
          </a:xfrm>
          <a:prstGeom prst="rect">
            <a:avLst/>
          </a:prstGeom>
        </p:spPr>
        <p:txBody>
          <a:bodyPr>
            <a:noAutofit/>
          </a:bodyPr>
          <a:lstStyle>
            <a:lvl1pPr marL="0" indent="0">
              <a:buNone/>
              <a:defRPr sz="2000" baseline="0">
                <a:latin typeface="+mn-lt"/>
              </a:defRPr>
            </a:lvl1pPr>
            <a:lvl2pPr>
              <a:defRPr sz="2000" baseline="0">
                <a:latin typeface="+mn-lt"/>
              </a:defRPr>
            </a:lvl2pPr>
            <a:lvl3pPr>
              <a:defRPr sz="2000" baseline="0">
                <a:latin typeface="+mn-lt"/>
              </a:defRPr>
            </a:lvl3pPr>
            <a:lvl4pPr>
              <a:defRPr sz="2000" baseline="0">
                <a:latin typeface="+mn-lt"/>
              </a:defRPr>
            </a:lvl4pPr>
            <a:lvl5pPr>
              <a:defRPr sz="20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4" name="Text Placeholder 2">
            <a:extLst>
              <a:ext uri="{FF2B5EF4-FFF2-40B4-BE49-F238E27FC236}">
                <a16:creationId xmlns:a16="http://schemas.microsoft.com/office/drawing/2014/main" id="{86630417-2D8A-4B4E-B710-09FF82A3D414}"/>
              </a:ext>
            </a:extLst>
          </p:cNvPr>
          <p:cNvSpPr>
            <a:spLocks noGrp="1"/>
          </p:cNvSpPr>
          <p:nvPr>
            <p:ph type="body" idx="37" hasCustomPrompt="1"/>
          </p:nvPr>
        </p:nvSpPr>
        <p:spPr>
          <a:xfrm>
            <a:off x="341829" y="301797"/>
            <a:ext cx="11520000"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cxnSp>
        <p:nvCxnSpPr>
          <p:cNvPr id="80" name="Straight Connector 79">
            <a:extLst>
              <a:ext uri="{FF2B5EF4-FFF2-40B4-BE49-F238E27FC236}">
                <a16:creationId xmlns:a16="http://schemas.microsoft.com/office/drawing/2014/main" id="{AB656559-01B4-42FA-B5EE-8F4C1D536948}"/>
              </a:ext>
            </a:extLst>
          </p:cNvPr>
          <p:cNvCxnSpPr>
            <a:cxnSpLocks/>
          </p:cNvCxnSpPr>
          <p:nvPr userDrawn="1"/>
        </p:nvCxnSpPr>
        <p:spPr>
          <a:xfrm>
            <a:off x="338108" y="1269309"/>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AAF91FAB-216A-4104-9202-0FA766004EA5}"/>
              </a:ext>
            </a:extLst>
          </p:cNvPr>
          <p:cNvGrpSpPr/>
          <p:nvPr userDrawn="1"/>
        </p:nvGrpSpPr>
        <p:grpSpPr>
          <a:xfrm>
            <a:off x="11454056" y="6354160"/>
            <a:ext cx="369644" cy="226799"/>
            <a:chOff x="10171675" y="6328233"/>
            <a:chExt cx="731163" cy="454938"/>
          </a:xfrm>
        </p:grpSpPr>
        <p:sp>
          <p:nvSpPr>
            <p:cNvPr id="77" name="Freeform: Shape 76">
              <a:extLst>
                <a:ext uri="{FF2B5EF4-FFF2-40B4-BE49-F238E27FC236}">
                  <a16:creationId xmlns:a16="http://schemas.microsoft.com/office/drawing/2014/main" id="{C146E10F-BBFC-42E3-A108-B00ED0C134DB}"/>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81" name="Freeform: Shape 80">
              <a:extLst>
                <a:ext uri="{FF2B5EF4-FFF2-40B4-BE49-F238E27FC236}">
                  <a16:creationId xmlns:a16="http://schemas.microsoft.com/office/drawing/2014/main" id="{FE0BF60C-6700-47A4-B63A-9F488C0F39BC}"/>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82" name="Group 81">
              <a:extLst>
                <a:ext uri="{FF2B5EF4-FFF2-40B4-BE49-F238E27FC236}">
                  <a16:creationId xmlns:a16="http://schemas.microsoft.com/office/drawing/2014/main" id="{9AC6F729-A9B0-4949-8754-09A386C1F2E0}"/>
                </a:ext>
              </a:extLst>
            </p:cNvPr>
            <p:cNvGrpSpPr/>
            <p:nvPr userDrawn="1"/>
          </p:nvGrpSpPr>
          <p:grpSpPr>
            <a:xfrm>
              <a:off x="10499754" y="6374995"/>
              <a:ext cx="74948" cy="362489"/>
              <a:chOff x="11458342" y="5807359"/>
              <a:chExt cx="74948" cy="362489"/>
            </a:xfrm>
          </p:grpSpPr>
          <p:sp>
            <p:nvSpPr>
              <p:cNvPr id="83" name="Freeform: Shape 82">
                <a:extLst>
                  <a:ext uri="{FF2B5EF4-FFF2-40B4-BE49-F238E27FC236}">
                    <a16:creationId xmlns:a16="http://schemas.microsoft.com/office/drawing/2014/main" id="{8E2A6568-6038-4AF9-B248-13A83FF2A4D2}"/>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84" name="Freeform: Shape 83">
                <a:extLst>
                  <a:ext uri="{FF2B5EF4-FFF2-40B4-BE49-F238E27FC236}">
                    <a16:creationId xmlns:a16="http://schemas.microsoft.com/office/drawing/2014/main" id="{B7CD28FA-4098-44C1-9197-93E8B33F44F2}"/>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3" name="Slide Number Placeholder 2">
            <a:extLst>
              <a:ext uri="{FF2B5EF4-FFF2-40B4-BE49-F238E27FC236}">
                <a16:creationId xmlns:a16="http://schemas.microsoft.com/office/drawing/2014/main" id="{5CA12EEA-D443-4DB1-A28A-4EC707A419BA}"/>
              </a:ext>
            </a:extLst>
          </p:cNvPr>
          <p:cNvSpPr>
            <a:spLocks noGrp="1"/>
          </p:cNvSpPr>
          <p:nvPr>
            <p:ph type="sldNum" sz="quarter" idx="89"/>
          </p:nvPr>
        </p:nvSpPr>
        <p:spPr/>
        <p:txBody>
          <a:bodyPr/>
          <a:lstStyle/>
          <a:p>
            <a:fld id="{4A2DC1BA-163F-3043-A1E4-C549CF365773}" type="slidenum">
              <a:rPr lang="en-US" smtClean="0"/>
              <a:pPr/>
              <a:t>‹#›</a:t>
            </a:fld>
            <a:endParaRPr lang="en-US" dirty="0"/>
          </a:p>
        </p:txBody>
      </p:sp>
      <p:sp>
        <p:nvSpPr>
          <p:cNvPr id="14" name="Title 2">
            <a:extLst>
              <a:ext uri="{FF2B5EF4-FFF2-40B4-BE49-F238E27FC236}">
                <a16:creationId xmlns:a16="http://schemas.microsoft.com/office/drawing/2014/main" id="{D86C3F5A-9DE8-4351-A244-3DE3A9BDF183}"/>
              </a:ext>
            </a:extLst>
          </p:cNvPr>
          <p:cNvSpPr>
            <a:spLocks noGrp="1"/>
          </p:cNvSpPr>
          <p:nvPr>
            <p:ph type="title" hasCustomPrompt="1"/>
          </p:nvPr>
        </p:nvSpPr>
        <p:spPr>
          <a:xfrm>
            <a:off x="341999" y="651600"/>
            <a:ext cx="11520000" cy="638175"/>
          </a:xfrm>
        </p:spPr>
        <p:txBody>
          <a:bodyPr/>
          <a:lstStyle>
            <a:lvl1pPr>
              <a:defRPr/>
            </a:lvl1pPr>
          </a:lstStyle>
          <a:p>
            <a:r>
              <a:rPr lang="en-US" dirty="0"/>
              <a:t>Headline</a:t>
            </a:r>
            <a:endParaRPr lang="en-AU" dirty="0"/>
          </a:p>
        </p:txBody>
      </p:sp>
    </p:spTree>
    <p:extLst>
      <p:ext uri="{BB962C8B-B14F-4D97-AF65-F5344CB8AC3E}">
        <p14:creationId xmlns:p14="http://schemas.microsoft.com/office/powerpoint/2010/main" val="4231947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Headline and Sub Headline banner">
    <p:spTree>
      <p:nvGrpSpPr>
        <p:cNvPr id="1" name=""/>
        <p:cNvGrpSpPr/>
        <p:nvPr/>
      </p:nvGrpSpPr>
      <p:grpSpPr>
        <a:xfrm>
          <a:off x="0" y="0"/>
          <a:ext cx="0" cy="0"/>
          <a:chOff x="0" y="0"/>
          <a:chExt cx="0" cy="0"/>
        </a:xfrm>
      </p:grpSpPr>
      <p:sp>
        <p:nvSpPr>
          <p:cNvPr id="43" name="Text Placeholder 2">
            <a:extLst>
              <a:ext uri="{FF2B5EF4-FFF2-40B4-BE49-F238E27FC236}">
                <a16:creationId xmlns:a16="http://schemas.microsoft.com/office/drawing/2014/main" id="{FF5DED1E-7DDB-924C-8EEB-67CC4D439C3C}"/>
              </a:ext>
            </a:extLst>
          </p:cNvPr>
          <p:cNvSpPr>
            <a:spLocks noGrp="1"/>
          </p:cNvSpPr>
          <p:nvPr>
            <p:ph type="body" idx="40" hasCustomPrompt="1"/>
          </p:nvPr>
        </p:nvSpPr>
        <p:spPr>
          <a:xfrm>
            <a:off x="342000" y="1472400"/>
            <a:ext cx="11520000" cy="431810"/>
          </a:xfrm>
          <a:prstGeom prst="rect">
            <a:avLst/>
          </a:prstGeom>
          <a:solidFill>
            <a:schemeClr val="accent4"/>
          </a:solidFill>
        </p:spPr>
        <p:txBody>
          <a:bodyPr lIns="108000" anchor="ctr">
            <a:noAutofit/>
          </a:bodyPr>
          <a:lstStyle>
            <a:lvl1pPr marL="0" indent="0" algn="l">
              <a:buNone/>
              <a:defRPr sz="2000" cap="all" spc="0" baseline="0">
                <a:solidFill>
                  <a:srgbClr val="FBFFF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Sub-headline</a:t>
            </a:r>
            <a:endParaRPr lang="en-GB" dirty="0"/>
          </a:p>
        </p:txBody>
      </p:sp>
      <p:cxnSp>
        <p:nvCxnSpPr>
          <p:cNvPr id="28" name="Straight Connector 27">
            <a:extLst>
              <a:ext uri="{FF2B5EF4-FFF2-40B4-BE49-F238E27FC236}">
                <a16:creationId xmlns:a16="http://schemas.microsoft.com/office/drawing/2014/main" id="{665B81AB-4991-8B4A-B436-B44238C4703F}"/>
              </a:ext>
            </a:extLst>
          </p:cNvPr>
          <p:cNvCxnSpPr>
            <a:cxnSpLocks/>
          </p:cNvCxnSpPr>
          <p:nvPr userDrawn="1"/>
        </p:nvCxnSpPr>
        <p:spPr>
          <a:xfrm>
            <a:off x="342000" y="1270800"/>
            <a:ext cx="115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9E446FE8-5355-4BDB-A7E2-7441ACC8674D}"/>
              </a:ext>
            </a:extLst>
          </p:cNvPr>
          <p:cNvGrpSpPr/>
          <p:nvPr userDrawn="1"/>
        </p:nvGrpSpPr>
        <p:grpSpPr>
          <a:xfrm>
            <a:off x="11454056" y="6354160"/>
            <a:ext cx="369644" cy="226799"/>
            <a:chOff x="10171675" y="6328233"/>
            <a:chExt cx="731163" cy="454938"/>
          </a:xfrm>
        </p:grpSpPr>
        <p:sp>
          <p:nvSpPr>
            <p:cNvPr id="26" name="Freeform: Shape 25">
              <a:extLst>
                <a:ext uri="{FF2B5EF4-FFF2-40B4-BE49-F238E27FC236}">
                  <a16:creationId xmlns:a16="http://schemas.microsoft.com/office/drawing/2014/main" id="{0A371930-0B3C-45C1-80C9-8F157B429560}"/>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0" name="Freeform: Shape 29">
              <a:extLst>
                <a:ext uri="{FF2B5EF4-FFF2-40B4-BE49-F238E27FC236}">
                  <a16:creationId xmlns:a16="http://schemas.microsoft.com/office/drawing/2014/main" id="{1CA3074C-E8EA-4455-AF30-93E458285A9D}"/>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31" name="Group 30">
              <a:extLst>
                <a:ext uri="{FF2B5EF4-FFF2-40B4-BE49-F238E27FC236}">
                  <a16:creationId xmlns:a16="http://schemas.microsoft.com/office/drawing/2014/main" id="{7CCE80EB-617C-4FBD-B6A6-00EA079A16C6}"/>
                </a:ext>
              </a:extLst>
            </p:cNvPr>
            <p:cNvGrpSpPr/>
            <p:nvPr userDrawn="1"/>
          </p:nvGrpSpPr>
          <p:grpSpPr>
            <a:xfrm>
              <a:off x="10499754" y="6374995"/>
              <a:ext cx="74948" cy="362489"/>
              <a:chOff x="11458342" y="5807359"/>
              <a:chExt cx="74948" cy="362489"/>
            </a:xfrm>
          </p:grpSpPr>
          <p:sp>
            <p:nvSpPr>
              <p:cNvPr id="32" name="Freeform: Shape 31">
                <a:extLst>
                  <a:ext uri="{FF2B5EF4-FFF2-40B4-BE49-F238E27FC236}">
                    <a16:creationId xmlns:a16="http://schemas.microsoft.com/office/drawing/2014/main" id="{B5B8C991-F00A-4FA7-ACAA-F7D1F652EC44}"/>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solidFill>
                <a:srgbClr val="332A86"/>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8AD1F18E-E3D5-4331-8C1B-7710ADFF8063}"/>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solidFill>
                <a:srgbClr val="332A86"/>
              </a:solidFill>
              <a:ln w="9525" cap="flat">
                <a:noFill/>
                <a:prstDash val="solid"/>
                <a:miter/>
              </a:ln>
            </p:spPr>
            <p:txBody>
              <a:bodyPr rtlCol="0" anchor="ctr"/>
              <a:lstStyle/>
              <a:p>
                <a:endParaRPr lang="en-AU" dirty="0"/>
              </a:p>
            </p:txBody>
          </p:sp>
        </p:grpSp>
      </p:grpSp>
      <p:sp>
        <p:nvSpPr>
          <p:cNvPr id="2" name="Slide Number Placeholder 1">
            <a:extLst>
              <a:ext uri="{FF2B5EF4-FFF2-40B4-BE49-F238E27FC236}">
                <a16:creationId xmlns:a16="http://schemas.microsoft.com/office/drawing/2014/main" id="{0BDE4C6B-3461-4F05-AC0B-56B8916A391F}"/>
              </a:ext>
            </a:extLst>
          </p:cNvPr>
          <p:cNvSpPr>
            <a:spLocks noGrp="1"/>
          </p:cNvSpPr>
          <p:nvPr>
            <p:ph type="sldNum" sz="quarter" idx="91"/>
          </p:nvPr>
        </p:nvSpPr>
        <p:spPr/>
        <p:txBody>
          <a:bodyPr/>
          <a:lstStyle/>
          <a:p>
            <a:fld id="{4A2DC1BA-163F-3043-A1E4-C549CF365773}" type="slidenum">
              <a:rPr lang="en-US" smtClean="0"/>
              <a:pPr/>
              <a:t>‹#›</a:t>
            </a:fld>
            <a:endParaRPr lang="en-US" dirty="0"/>
          </a:p>
        </p:txBody>
      </p:sp>
      <p:sp>
        <p:nvSpPr>
          <p:cNvPr id="14" name="Title 2">
            <a:extLst>
              <a:ext uri="{FF2B5EF4-FFF2-40B4-BE49-F238E27FC236}">
                <a16:creationId xmlns:a16="http://schemas.microsoft.com/office/drawing/2014/main" id="{C46ADFB2-94EE-4016-94EC-6721B16FFA3A}"/>
              </a:ext>
            </a:extLst>
          </p:cNvPr>
          <p:cNvSpPr>
            <a:spLocks noGrp="1"/>
          </p:cNvSpPr>
          <p:nvPr>
            <p:ph type="title" hasCustomPrompt="1"/>
          </p:nvPr>
        </p:nvSpPr>
        <p:spPr>
          <a:xfrm>
            <a:off x="342000" y="651600"/>
            <a:ext cx="11520000" cy="638175"/>
          </a:xfrm>
        </p:spPr>
        <p:txBody>
          <a:bodyPr/>
          <a:lstStyle>
            <a:lvl1pPr>
              <a:defRPr/>
            </a:lvl1pPr>
          </a:lstStyle>
          <a:p>
            <a:r>
              <a:rPr lang="en-US" dirty="0"/>
              <a:t>Headline</a:t>
            </a:r>
            <a:endParaRPr lang="en-AU" dirty="0"/>
          </a:p>
        </p:txBody>
      </p:sp>
      <p:sp>
        <p:nvSpPr>
          <p:cNvPr id="15" name="Text Placeholder 2">
            <a:extLst>
              <a:ext uri="{FF2B5EF4-FFF2-40B4-BE49-F238E27FC236}">
                <a16:creationId xmlns:a16="http://schemas.microsoft.com/office/drawing/2014/main" id="{088876F1-97A8-4794-AF23-634C7EE64E5C}"/>
              </a:ext>
            </a:extLst>
          </p:cNvPr>
          <p:cNvSpPr>
            <a:spLocks noGrp="1"/>
          </p:cNvSpPr>
          <p:nvPr>
            <p:ph type="body" idx="37" hasCustomPrompt="1"/>
          </p:nvPr>
        </p:nvSpPr>
        <p:spPr>
          <a:xfrm>
            <a:off x="342000" y="301797"/>
            <a:ext cx="11520000" cy="239587"/>
          </a:xfrm>
          <a:prstGeom prst="rect">
            <a:avLst/>
          </a:prstGeom>
        </p:spPr>
        <p:txBody>
          <a:bodyPr>
            <a:noAutofit/>
          </a:bodyPr>
          <a:lstStyle>
            <a:lvl1pPr marL="0" indent="0" algn="l">
              <a:buNone/>
              <a:defRPr sz="2000" cap="all" spc="0" baseline="0">
                <a:solidFill>
                  <a:srgbClr val="7E694F"/>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ko-KR" dirty="0"/>
              <a:t>Title of section</a:t>
            </a:r>
            <a:endParaRPr lang="en-GB" dirty="0"/>
          </a:p>
        </p:txBody>
      </p:sp>
    </p:spTree>
    <p:extLst>
      <p:ext uri="{BB962C8B-B14F-4D97-AF65-F5344CB8AC3E}">
        <p14:creationId xmlns:p14="http://schemas.microsoft.com/office/powerpoint/2010/main" val="2860622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_Wood Presenter">
    <p:bg>
      <p:bgPr>
        <a:solidFill>
          <a:schemeClr val="accent6"/>
        </a:solidFill>
        <a:effectLst/>
      </p:bgPr>
    </p:bg>
    <p:spTree>
      <p:nvGrpSpPr>
        <p:cNvPr id="1" name=""/>
        <p:cNvGrpSpPr/>
        <p:nvPr/>
      </p:nvGrpSpPr>
      <p:grpSpPr>
        <a:xfrm>
          <a:off x="0" y="0"/>
          <a:ext cx="0" cy="0"/>
          <a:chOff x="0" y="0"/>
          <a:chExt cx="0" cy="0"/>
        </a:xfrm>
      </p:grpSpPr>
      <p:sp>
        <p:nvSpPr>
          <p:cNvPr id="13" name="Title 34">
            <a:extLst>
              <a:ext uri="{FF2B5EF4-FFF2-40B4-BE49-F238E27FC236}">
                <a16:creationId xmlns:a16="http://schemas.microsoft.com/office/drawing/2014/main" id="{F63DD649-C104-492C-B017-E99DA52887B8}"/>
              </a:ext>
            </a:extLst>
          </p:cNvPr>
          <p:cNvSpPr>
            <a:spLocks noGrp="1"/>
          </p:cNvSpPr>
          <p:nvPr>
            <p:ph type="title" hasCustomPrompt="1"/>
          </p:nvPr>
        </p:nvSpPr>
        <p:spPr>
          <a:xfrm>
            <a:off x="342000" y="1396641"/>
            <a:ext cx="7116870" cy="3103267"/>
          </a:xfrm>
          <a:prstGeom prst="rect">
            <a:avLst/>
          </a:prstGeom>
        </p:spPr>
        <p:txBody>
          <a:bodyPr tIns="0" rIns="0" bIns="0" anchor="ctr" anchorCtr="0">
            <a:noAutofit/>
          </a:bodyPr>
          <a:lstStyle>
            <a:lvl1pPr algn="l">
              <a:lnSpc>
                <a:spcPct val="100000"/>
              </a:lnSpc>
              <a:defRPr sz="5000" baseline="0">
                <a:solidFill>
                  <a:schemeClr val="bg1"/>
                </a:solidFill>
                <a:latin typeface="+mj-lt"/>
              </a:defRPr>
            </a:lvl1pPr>
          </a:lstStyle>
          <a:p>
            <a:r>
              <a:rPr lang="en-GB" dirty="0"/>
              <a:t>Headline goes here</a:t>
            </a:r>
            <a:endParaRPr lang="en-US" dirty="0"/>
          </a:p>
        </p:txBody>
      </p:sp>
      <p:cxnSp>
        <p:nvCxnSpPr>
          <p:cNvPr id="14" name="Straight Connector 13">
            <a:extLst>
              <a:ext uri="{FF2B5EF4-FFF2-40B4-BE49-F238E27FC236}">
                <a16:creationId xmlns:a16="http://schemas.microsoft.com/office/drawing/2014/main" id="{E6033211-D58E-4C21-86E2-905F6C46DB3E}"/>
              </a:ext>
            </a:extLst>
          </p:cNvPr>
          <p:cNvCxnSpPr>
            <a:cxnSpLocks/>
          </p:cNvCxnSpPr>
          <p:nvPr userDrawn="1"/>
        </p:nvCxnSpPr>
        <p:spPr>
          <a:xfrm>
            <a:off x="341999" y="1209368"/>
            <a:ext cx="115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DFC7FB1-6120-4FB8-B953-C8CB41940A9F}"/>
              </a:ext>
            </a:extLst>
          </p:cNvPr>
          <p:cNvCxnSpPr>
            <a:cxnSpLocks/>
          </p:cNvCxnSpPr>
          <p:nvPr userDrawn="1"/>
        </p:nvCxnSpPr>
        <p:spPr>
          <a:xfrm>
            <a:off x="341999" y="4726014"/>
            <a:ext cx="115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12FC42EB-28B3-486A-8CA2-3718A9D7D0AB}"/>
              </a:ext>
            </a:extLst>
          </p:cNvPr>
          <p:cNvSpPr>
            <a:spLocks noGrp="1"/>
          </p:cNvSpPr>
          <p:nvPr>
            <p:ph type="body" sz="half" idx="2" hasCustomPrompt="1"/>
          </p:nvPr>
        </p:nvSpPr>
        <p:spPr>
          <a:xfrm>
            <a:off x="342000" y="706265"/>
            <a:ext cx="11520000" cy="277000"/>
          </a:xfrm>
          <a:prstGeom prst="rect">
            <a:avLst/>
          </a:prstGeom>
        </p:spPr>
        <p:txBody>
          <a:bodyPr anchor="ctr" anchorCtr="0">
            <a:noAutofit/>
          </a:bodyPr>
          <a:lstStyle>
            <a:lvl1pPr marL="0" indent="0" algn="l">
              <a:buNone/>
              <a:defRPr sz="2000" cap="all"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Date 2022 | Location</a:t>
            </a:r>
          </a:p>
        </p:txBody>
      </p:sp>
      <p:sp>
        <p:nvSpPr>
          <p:cNvPr id="18" name="Text Placeholder 3">
            <a:extLst>
              <a:ext uri="{FF2B5EF4-FFF2-40B4-BE49-F238E27FC236}">
                <a16:creationId xmlns:a16="http://schemas.microsoft.com/office/drawing/2014/main" id="{E1CA5EED-74CF-488D-B734-FDDDFB603168}"/>
              </a:ext>
            </a:extLst>
          </p:cNvPr>
          <p:cNvSpPr>
            <a:spLocks noGrp="1"/>
          </p:cNvSpPr>
          <p:nvPr>
            <p:ph type="body" sz="half" idx="10" hasCustomPrompt="1"/>
          </p:nvPr>
        </p:nvSpPr>
        <p:spPr>
          <a:xfrm>
            <a:off x="342000" y="4951631"/>
            <a:ext cx="11520000" cy="277000"/>
          </a:xfrm>
          <a:prstGeom prst="rect">
            <a:avLst/>
          </a:prstGeom>
        </p:spPr>
        <p:txBody>
          <a:bodyPr>
            <a:noAutofit/>
          </a:bodyPr>
          <a:lstStyle>
            <a:lvl1pPr marL="0" indent="0">
              <a:buNone/>
              <a:defRPr sz="2000" cap="all"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Name of </a:t>
            </a:r>
            <a:r>
              <a:rPr lang="en-GB" dirty="0" err="1"/>
              <a:t>presentEr</a:t>
            </a:r>
            <a:endParaRPr lang="en-GB" dirty="0"/>
          </a:p>
        </p:txBody>
      </p:sp>
      <p:grpSp>
        <p:nvGrpSpPr>
          <p:cNvPr id="23" name="Group 22">
            <a:extLst>
              <a:ext uri="{FF2B5EF4-FFF2-40B4-BE49-F238E27FC236}">
                <a16:creationId xmlns:a16="http://schemas.microsoft.com/office/drawing/2014/main" id="{E010A341-C373-478B-B3C9-988384D3E0A2}"/>
              </a:ext>
            </a:extLst>
          </p:cNvPr>
          <p:cNvGrpSpPr/>
          <p:nvPr userDrawn="1"/>
        </p:nvGrpSpPr>
        <p:grpSpPr>
          <a:xfrm>
            <a:off x="10430647" y="5978256"/>
            <a:ext cx="1404000" cy="612000"/>
            <a:chOff x="8946498" y="5965993"/>
            <a:chExt cx="1415115" cy="615782"/>
          </a:xfrm>
          <a:solidFill>
            <a:schemeClr val="bg1"/>
          </a:solidFill>
        </p:grpSpPr>
        <p:grpSp>
          <p:nvGrpSpPr>
            <p:cNvPr id="24" name="Group 23">
              <a:extLst>
                <a:ext uri="{FF2B5EF4-FFF2-40B4-BE49-F238E27FC236}">
                  <a16:creationId xmlns:a16="http://schemas.microsoft.com/office/drawing/2014/main" id="{57ACD8F7-EE20-4388-A48C-47D8913B8FA5}"/>
                </a:ext>
              </a:extLst>
            </p:cNvPr>
            <p:cNvGrpSpPr/>
            <p:nvPr userDrawn="1"/>
          </p:nvGrpSpPr>
          <p:grpSpPr>
            <a:xfrm>
              <a:off x="9903814" y="5966170"/>
              <a:ext cx="286309" cy="176243"/>
              <a:chOff x="10171675" y="6328233"/>
              <a:chExt cx="731163" cy="454938"/>
            </a:xfrm>
            <a:grpFill/>
          </p:grpSpPr>
          <p:sp>
            <p:nvSpPr>
              <p:cNvPr id="49" name="Freeform: Shape 48">
                <a:extLst>
                  <a:ext uri="{FF2B5EF4-FFF2-40B4-BE49-F238E27FC236}">
                    <a16:creationId xmlns:a16="http://schemas.microsoft.com/office/drawing/2014/main" id="{30EA26B1-E76B-4D71-BD05-6701C5DE7818}"/>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0" name="Freeform: Shape 49">
                <a:extLst>
                  <a:ext uri="{FF2B5EF4-FFF2-40B4-BE49-F238E27FC236}">
                    <a16:creationId xmlns:a16="http://schemas.microsoft.com/office/drawing/2014/main" id="{3E6BB30F-40B8-4FE3-9AF9-41621335F549}"/>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51" name="Group 50">
                <a:extLst>
                  <a:ext uri="{FF2B5EF4-FFF2-40B4-BE49-F238E27FC236}">
                    <a16:creationId xmlns:a16="http://schemas.microsoft.com/office/drawing/2014/main" id="{0D1654A9-694D-4226-B4F9-04C2FD6BC947}"/>
                  </a:ext>
                </a:extLst>
              </p:cNvPr>
              <p:cNvGrpSpPr/>
              <p:nvPr userDrawn="1"/>
            </p:nvGrpSpPr>
            <p:grpSpPr>
              <a:xfrm>
                <a:off x="10499754" y="6374995"/>
                <a:ext cx="74948" cy="362489"/>
                <a:chOff x="11458342" y="5807359"/>
                <a:chExt cx="74948" cy="362489"/>
              </a:xfrm>
              <a:grpFill/>
            </p:grpSpPr>
            <p:sp>
              <p:nvSpPr>
                <p:cNvPr id="52" name="Freeform: Shape 51">
                  <a:extLst>
                    <a:ext uri="{FF2B5EF4-FFF2-40B4-BE49-F238E27FC236}">
                      <a16:creationId xmlns:a16="http://schemas.microsoft.com/office/drawing/2014/main" id="{3FBACD40-1BF2-4BD5-8F4B-60EF99F0156A}"/>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53" name="Freeform: Shape 52">
                  <a:extLst>
                    <a:ext uri="{FF2B5EF4-FFF2-40B4-BE49-F238E27FC236}">
                      <a16:creationId xmlns:a16="http://schemas.microsoft.com/office/drawing/2014/main" id="{14B42803-A2C4-4280-8DCD-30362B8B1983}"/>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grpSp>
          <p:nvGrpSpPr>
            <p:cNvPr id="26" name="Graphic 7">
              <a:extLst>
                <a:ext uri="{FF2B5EF4-FFF2-40B4-BE49-F238E27FC236}">
                  <a16:creationId xmlns:a16="http://schemas.microsoft.com/office/drawing/2014/main" id="{66BC37B1-6B08-4514-BE54-E320779AD709}"/>
                </a:ext>
              </a:extLst>
            </p:cNvPr>
            <p:cNvGrpSpPr/>
            <p:nvPr userDrawn="1"/>
          </p:nvGrpSpPr>
          <p:grpSpPr>
            <a:xfrm>
              <a:off x="8946498" y="5965993"/>
              <a:ext cx="1415115" cy="615782"/>
              <a:chOff x="10413874" y="5284380"/>
              <a:chExt cx="1404005" cy="610947"/>
            </a:xfrm>
            <a:grpFill/>
          </p:grpSpPr>
          <p:sp>
            <p:nvSpPr>
              <p:cNvPr id="30" name="Freeform: Shape 29">
                <a:extLst>
                  <a:ext uri="{FF2B5EF4-FFF2-40B4-BE49-F238E27FC236}">
                    <a16:creationId xmlns:a16="http://schemas.microsoft.com/office/drawing/2014/main" id="{CD87E46C-CF58-4CE2-AC09-8D1695B9E489}"/>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832B1FF4-99AD-4041-9511-1468E4DDA9CF}"/>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48F2D35C-4433-4603-81BC-E35051741B73}"/>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A856993B-46CF-47FD-B35D-F1E900B04742}"/>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E082FD0B-C504-4DD5-B5C5-7008D34755E3}"/>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7B9D019D-7C83-4A3C-822C-A74FE23FB0EC}"/>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F57917E4-BDC7-4772-B8B8-3AC47BA0D266}"/>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1A9184CB-0FC8-4F11-A2E6-FE8AD472D874}"/>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8332D973-0B57-4ACA-9833-8CE0C0FB6390}"/>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888AED46-364A-4504-8FB5-EB3CBD62ECA5}"/>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A95683FD-BB48-4128-ACA6-409EB78880B5}"/>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07A953C2-A598-4E7E-91CB-0034444663A1}"/>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5A9AAF40-0CC2-4ECD-8BF9-969748C3972C}"/>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DA27FE1A-29DF-4469-83C8-51D012ED8B89}"/>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a:p>
            </p:txBody>
          </p:sp>
          <p:sp>
            <p:nvSpPr>
              <p:cNvPr id="44" name="Freeform: Shape 43">
                <a:extLst>
                  <a:ext uri="{FF2B5EF4-FFF2-40B4-BE49-F238E27FC236}">
                    <a16:creationId xmlns:a16="http://schemas.microsoft.com/office/drawing/2014/main" id="{21EA15F7-E947-4EDA-AED7-9A733B44E83C}"/>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a:p>
            </p:txBody>
          </p:sp>
          <p:sp>
            <p:nvSpPr>
              <p:cNvPr id="45" name="Freeform: Shape 44">
                <a:extLst>
                  <a:ext uri="{FF2B5EF4-FFF2-40B4-BE49-F238E27FC236}">
                    <a16:creationId xmlns:a16="http://schemas.microsoft.com/office/drawing/2014/main" id="{4AEF73B3-6349-492B-8F18-54EAC8E8DB7F}"/>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a:p>
            </p:txBody>
          </p:sp>
          <p:sp>
            <p:nvSpPr>
              <p:cNvPr id="46" name="Freeform: Shape 45">
                <a:extLst>
                  <a:ext uri="{FF2B5EF4-FFF2-40B4-BE49-F238E27FC236}">
                    <a16:creationId xmlns:a16="http://schemas.microsoft.com/office/drawing/2014/main" id="{114FF063-D6C8-4735-82F2-E9D9C432782F}"/>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a:p>
            </p:txBody>
          </p:sp>
          <p:sp>
            <p:nvSpPr>
              <p:cNvPr id="47" name="Freeform: Shape 46">
                <a:extLst>
                  <a:ext uri="{FF2B5EF4-FFF2-40B4-BE49-F238E27FC236}">
                    <a16:creationId xmlns:a16="http://schemas.microsoft.com/office/drawing/2014/main" id="{1FDAF546-6EF7-4F13-91A8-81B66B422A96}"/>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a:p>
            </p:txBody>
          </p:sp>
          <p:sp>
            <p:nvSpPr>
              <p:cNvPr id="48" name="Freeform: Shape 47">
                <a:extLst>
                  <a:ext uri="{FF2B5EF4-FFF2-40B4-BE49-F238E27FC236}">
                    <a16:creationId xmlns:a16="http://schemas.microsoft.com/office/drawing/2014/main" id="{B070E514-47B2-43FF-933A-DC44EE246F49}"/>
                  </a:ext>
                </a:extLst>
              </p:cNvPr>
              <p:cNvSpPr/>
              <p:nvPr/>
            </p:nvSpPr>
            <p:spPr>
              <a:xfrm>
                <a:off x="10417494" y="5703875"/>
                <a:ext cx="1396745" cy="191452"/>
              </a:xfrm>
              <a:custGeom>
                <a:avLst/>
                <a:gdLst>
                  <a:gd name="connsiteX0" fmla="*/ 1249105 w 1396745"/>
                  <a:gd name="connsiteY0" fmla="*/ 73244 h 191452"/>
                  <a:gd name="connsiteX1" fmla="*/ 1277680 w 1396745"/>
                  <a:gd name="connsiteY1" fmla="*/ 73244 h 191452"/>
                  <a:gd name="connsiteX2" fmla="*/ 1277680 w 1396745"/>
                  <a:gd name="connsiteY2" fmla="*/ 112583 h 191452"/>
                  <a:gd name="connsiteX3" fmla="*/ 1249105 w 1396745"/>
                  <a:gd name="connsiteY3" fmla="*/ 112583 h 191452"/>
                  <a:gd name="connsiteX4" fmla="*/ 1391980 w 1396745"/>
                  <a:gd name="connsiteY4" fmla="*/ 26762 h 191452"/>
                  <a:gd name="connsiteX5" fmla="*/ 1383979 w 1396745"/>
                  <a:gd name="connsiteY5" fmla="*/ 9903 h 191452"/>
                  <a:gd name="connsiteX6" fmla="*/ 1347117 w 1396745"/>
                  <a:gd name="connsiteY6" fmla="*/ 18285 h 191452"/>
                  <a:gd name="connsiteX7" fmla="*/ 1311779 w 1396745"/>
                  <a:gd name="connsiteY7" fmla="*/ 21143 h 191452"/>
                  <a:gd name="connsiteX8" fmla="*/ 1312541 w 1396745"/>
                  <a:gd name="connsiteY8" fmla="*/ 68768 h 191452"/>
                  <a:gd name="connsiteX9" fmla="*/ 1310541 w 1396745"/>
                  <a:gd name="connsiteY9" fmla="*/ 110868 h 191452"/>
                  <a:gd name="connsiteX10" fmla="*/ 1301016 w 1396745"/>
                  <a:gd name="connsiteY10" fmla="*/ 148968 h 191452"/>
                  <a:gd name="connsiteX11" fmla="*/ 1279394 w 1396745"/>
                  <a:gd name="connsiteY11" fmla="*/ 179067 h 191452"/>
                  <a:gd name="connsiteX12" fmla="*/ 1293015 w 1396745"/>
                  <a:gd name="connsiteY12" fmla="*/ 188592 h 191452"/>
                  <a:gd name="connsiteX13" fmla="*/ 1309874 w 1396745"/>
                  <a:gd name="connsiteY13" fmla="*/ 164589 h 191452"/>
                  <a:gd name="connsiteX14" fmla="*/ 1320542 w 1396745"/>
                  <a:gd name="connsiteY14" fmla="*/ 134300 h 191452"/>
                  <a:gd name="connsiteX15" fmla="*/ 1326924 w 1396745"/>
                  <a:gd name="connsiteY15" fmla="*/ 84103 h 191452"/>
                  <a:gd name="connsiteX16" fmla="*/ 1356642 w 1396745"/>
                  <a:gd name="connsiteY16" fmla="*/ 84103 h 191452"/>
                  <a:gd name="connsiteX17" fmla="*/ 1356642 w 1396745"/>
                  <a:gd name="connsiteY17" fmla="*/ 155540 h 191452"/>
                  <a:gd name="connsiteX18" fmla="*/ 1355785 w 1396745"/>
                  <a:gd name="connsiteY18" fmla="*/ 184115 h 191452"/>
                  <a:gd name="connsiteX19" fmla="*/ 1372644 w 1396745"/>
                  <a:gd name="connsiteY19" fmla="*/ 184115 h 191452"/>
                  <a:gd name="connsiteX20" fmla="*/ 1371882 w 1396745"/>
                  <a:gd name="connsiteY20" fmla="*/ 155540 h 191452"/>
                  <a:gd name="connsiteX21" fmla="*/ 1371882 w 1396745"/>
                  <a:gd name="connsiteY21" fmla="*/ 84103 h 191452"/>
                  <a:gd name="connsiteX22" fmla="*/ 1396742 w 1396745"/>
                  <a:gd name="connsiteY22" fmla="*/ 84960 h 191452"/>
                  <a:gd name="connsiteX23" fmla="*/ 1396742 w 1396745"/>
                  <a:gd name="connsiteY23" fmla="*/ 70863 h 191452"/>
                  <a:gd name="connsiteX24" fmla="*/ 1372644 w 1396745"/>
                  <a:gd name="connsiteY24" fmla="*/ 71720 h 191452"/>
                  <a:gd name="connsiteX25" fmla="*/ 1326924 w 1396745"/>
                  <a:gd name="connsiteY25" fmla="*/ 71720 h 191452"/>
                  <a:gd name="connsiteX26" fmla="*/ 1326924 w 1396745"/>
                  <a:gd name="connsiteY26" fmla="*/ 33620 h 191452"/>
                  <a:gd name="connsiteX27" fmla="*/ 1365024 w 1396745"/>
                  <a:gd name="connsiteY27" fmla="*/ 30001 h 191452"/>
                  <a:gd name="connsiteX28" fmla="*/ 1391504 w 1396745"/>
                  <a:gd name="connsiteY28" fmla="*/ 27239 h 191452"/>
                  <a:gd name="connsiteX29" fmla="*/ 1298444 w 1396745"/>
                  <a:gd name="connsiteY29" fmla="*/ 26381 h 191452"/>
                  <a:gd name="connsiteX30" fmla="*/ 1289681 w 1396745"/>
                  <a:gd name="connsiteY30" fmla="*/ 10379 h 191452"/>
                  <a:gd name="connsiteX31" fmla="*/ 1232531 w 1396745"/>
                  <a:gd name="connsiteY31" fmla="*/ 22381 h 191452"/>
                  <a:gd name="connsiteX32" fmla="*/ 1233293 w 1396745"/>
                  <a:gd name="connsiteY32" fmla="*/ 83341 h 191452"/>
                  <a:gd name="connsiteX33" fmla="*/ 1230436 w 1396745"/>
                  <a:gd name="connsiteY33" fmla="*/ 135538 h 191452"/>
                  <a:gd name="connsiteX34" fmla="*/ 1214815 w 1396745"/>
                  <a:gd name="connsiteY34" fmla="*/ 178019 h 191452"/>
                  <a:gd name="connsiteX35" fmla="*/ 1229293 w 1396745"/>
                  <a:gd name="connsiteY35" fmla="*/ 186116 h 191452"/>
                  <a:gd name="connsiteX36" fmla="*/ 1242152 w 1396745"/>
                  <a:gd name="connsiteY36" fmla="*/ 155636 h 191452"/>
                  <a:gd name="connsiteX37" fmla="*/ 1247771 w 1396745"/>
                  <a:gd name="connsiteY37" fmla="*/ 127061 h 191452"/>
                  <a:gd name="connsiteX38" fmla="*/ 1291872 w 1396745"/>
                  <a:gd name="connsiteY38" fmla="*/ 127061 h 191452"/>
                  <a:gd name="connsiteX39" fmla="*/ 1291015 w 1396745"/>
                  <a:gd name="connsiteY39" fmla="*/ 98486 h 191452"/>
                  <a:gd name="connsiteX40" fmla="*/ 1291872 w 1396745"/>
                  <a:gd name="connsiteY40" fmla="*/ 61624 h 191452"/>
                  <a:gd name="connsiteX41" fmla="*/ 1248533 w 1396745"/>
                  <a:gd name="connsiteY41" fmla="*/ 61624 h 191452"/>
                  <a:gd name="connsiteX42" fmla="*/ 1248533 w 1396745"/>
                  <a:gd name="connsiteY42" fmla="*/ 33049 h 191452"/>
                  <a:gd name="connsiteX43" fmla="*/ 1298254 w 1396745"/>
                  <a:gd name="connsiteY43" fmla="*/ 26572 h 191452"/>
                  <a:gd name="connsiteX44" fmla="*/ 1111183 w 1396745"/>
                  <a:gd name="connsiteY44" fmla="*/ 65910 h 191452"/>
                  <a:gd name="connsiteX45" fmla="*/ 1082608 w 1396745"/>
                  <a:gd name="connsiteY45" fmla="*/ 35430 h 191452"/>
                  <a:gd name="connsiteX46" fmla="*/ 1142806 w 1396745"/>
                  <a:gd name="connsiteY46" fmla="*/ 35430 h 191452"/>
                  <a:gd name="connsiteX47" fmla="*/ 1111469 w 1396745"/>
                  <a:gd name="connsiteY47" fmla="*/ 65910 h 191452"/>
                  <a:gd name="connsiteX48" fmla="*/ 1072226 w 1396745"/>
                  <a:gd name="connsiteY48" fmla="*/ 116488 h 191452"/>
                  <a:gd name="connsiteX49" fmla="*/ 1036126 w 1396745"/>
                  <a:gd name="connsiteY49" fmla="*/ 115631 h 191452"/>
                  <a:gd name="connsiteX50" fmla="*/ 1036126 w 1396745"/>
                  <a:gd name="connsiteY50" fmla="*/ 130109 h 191452"/>
                  <a:gd name="connsiteX51" fmla="*/ 1071368 w 1396745"/>
                  <a:gd name="connsiteY51" fmla="*/ 128489 h 191452"/>
                  <a:gd name="connsiteX52" fmla="*/ 1089847 w 1396745"/>
                  <a:gd name="connsiteY52" fmla="*/ 128489 h 191452"/>
                  <a:gd name="connsiteX53" fmla="*/ 1060129 w 1396745"/>
                  <a:gd name="connsiteY53" fmla="*/ 162970 h 191452"/>
                  <a:gd name="connsiteX54" fmla="*/ 1020028 w 1396745"/>
                  <a:gd name="connsiteY54" fmla="*/ 175067 h 191452"/>
                  <a:gd name="connsiteX55" fmla="*/ 1031554 w 1396745"/>
                  <a:gd name="connsiteY55" fmla="*/ 191450 h 191452"/>
                  <a:gd name="connsiteX56" fmla="*/ 1074893 w 1396745"/>
                  <a:gd name="connsiteY56" fmla="*/ 172400 h 191452"/>
                  <a:gd name="connsiteX57" fmla="*/ 1106611 w 1396745"/>
                  <a:gd name="connsiteY57" fmla="*/ 127442 h 191452"/>
                  <a:gd name="connsiteX58" fmla="*/ 1155569 w 1396745"/>
                  <a:gd name="connsiteY58" fmla="*/ 127442 h 191452"/>
                  <a:gd name="connsiteX59" fmla="*/ 1153093 w 1396745"/>
                  <a:gd name="connsiteY59" fmla="*/ 157922 h 191452"/>
                  <a:gd name="connsiteX60" fmla="*/ 1146711 w 1396745"/>
                  <a:gd name="connsiteY60" fmla="*/ 166780 h 191452"/>
                  <a:gd name="connsiteX61" fmla="*/ 1118136 w 1396745"/>
                  <a:gd name="connsiteY61" fmla="*/ 168399 h 191452"/>
                  <a:gd name="connsiteX62" fmla="*/ 1126137 w 1396745"/>
                  <a:gd name="connsiteY62" fmla="*/ 186020 h 191452"/>
                  <a:gd name="connsiteX63" fmla="*/ 1156617 w 1396745"/>
                  <a:gd name="connsiteY63" fmla="*/ 181258 h 191452"/>
                  <a:gd name="connsiteX64" fmla="*/ 1168333 w 1396745"/>
                  <a:gd name="connsiteY64" fmla="*/ 164399 h 191452"/>
                  <a:gd name="connsiteX65" fmla="*/ 1171095 w 1396745"/>
                  <a:gd name="connsiteY65" fmla="*/ 137443 h 191452"/>
                  <a:gd name="connsiteX66" fmla="*/ 1172714 w 1396745"/>
                  <a:gd name="connsiteY66" fmla="*/ 115440 h 191452"/>
                  <a:gd name="connsiteX67" fmla="*/ 1107754 w 1396745"/>
                  <a:gd name="connsiteY67" fmla="*/ 115440 h 191452"/>
                  <a:gd name="connsiteX68" fmla="*/ 1112993 w 1396745"/>
                  <a:gd name="connsiteY68" fmla="*/ 96200 h 191452"/>
                  <a:gd name="connsiteX69" fmla="*/ 1093943 w 1396745"/>
                  <a:gd name="connsiteY69" fmla="*/ 93818 h 191452"/>
                  <a:gd name="connsiteX70" fmla="*/ 1092323 w 1396745"/>
                  <a:gd name="connsiteY70" fmla="*/ 116297 h 191452"/>
                  <a:gd name="connsiteX71" fmla="*/ 1093943 w 1396745"/>
                  <a:gd name="connsiteY71" fmla="*/ 9903 h 191452"/>
                  <a:gd name="connsiteX72" fmla="*/ 1074893 w 1396745"/>
                  <a:gd name="connsiteY72" fmla="*/ 1045 h 191452"/>
                  <a:gd name="connsiteX73" fmla="*/ 1059653 w 1396745"/>
                  <a:gd name="connsiteY73" fmla="*/ 28763 h 191452"/>
                  <a:gd name="connsiteX74" fmla="*/ 1027268 w 1396745"/>
                  <a:gd name="connsiteY74" fmla="*/ 59624 h 191452"/>
                  <a:gd name="connsiteX75" fmla="*/ 1041650 w 1396745"/>
                  <a:gd name="connsiteY75" fmla="*/ 69149 h 191452"/>
                  <a:gd name="connsiteX76" fmla="*/ 1070225 w 1396745"/>
                  <a:gd name="connsiteY76" fmla="*/ 40574 h 191452"/>
                  <a:gd name="connsiteX77" fmla="*/ 1098800 w 1396745"/>
                  <a:gd name="connsiteY77" fmla="*/ 73530 h 191452"/>
                  <a:gd name="connsiteX78" fmla="*/ 1054700 w 1396745"/>
                  <a:gd name="connsiteY78" fmla="*/ 87151 h 191452"/>
                  <a:gd name="connsiteX79" fmla="*/ 1014599 w 1396745"/>
                  <a:gd name="connsiteY79" fmla="*/ 92009 h 191452"/>
                  <a:gd name="connsiteX80" fmla="*/ 1024124 w 1396745"/>
                  <a:gd name="connsiteY80" fmla="*/ 108773 h 191452"/>
                  <a:gd name="connsiteX81" fmla="*/ 1064987 w 1396745"/>
                  <a:gd name="connsiteY81" fmla="*/ 100010 h 191452"/>
                  <a:gd name="connsiteX82" fmla="*/ 1111564 w 1396745"/>
                  <a:gd name="connsiteY82" fmla="*/ 82293 h 191452"/>
                  <a:gd name="connsiteX83" fmla="*/ 1147664 w 1396745"/>
                  <a:gd name="connsiteY83" fmla="*/ 97628 h 191452"/>
                  <a:gd name="connsiteX84" fmla="*/ 1191764 w 1396745"/>
                  <a:gd name="connsiteY84" fmla="*/ 105629 h 191452"/>
                  <a:gd name="connsiteX85" fmla="*/ 1200623 w 1396745"/>
                  <a:gd name="connsiteY85" fmla="*/ 88770 h 191452"/>
                  <a:gd name="connsiteX86" fmla="*/ 1154903 w 1396745"/>
                  <a:gd name="connsiteY86" fmla="*/ 84389 h 191452"/>
                  <a:gd name="connsiteX87" fmla="*/ 1124423 w 1396745"/>
                  <a:gd name="connsiteY87" fmla="*/ 73530 h 191452"/>
                  <a:gd name="connsiteX88" fmla="*/ 1153664 w 1396745"/>
                  <a:gd name="connsiteY88" fmla="*/ 47813 h 191452"/>
                  <a:gd name="connsiteX89" fmla="*/ 1172714 w 1396745"/>
                  <a:gd name="connsiteY89" fmla="*/ 22190 h 191452"/>
                  <a:gd name="connsiteX90" fmla="*/ 1083656 w 1396745"/>
                  <a:gd name="connsiteY90" fmla="*/ 22190 h 191452"/>
                  <a:gd name="connsiteX91" fmla="*/ 1093943 w 1396745"/>
                  <a:gd name="connsiteY91" fmla="*/ 9903 h 191452"/>
                  <a:gd name="connsiteX92" fmla="*/ 909443 w 1396745"/>
                  <a:gd name="connsiteY92" fmla="*/ 106201 h 191452"/>
                  <a:gd name="connsiteX93" fmla="*/ 952782 w 1396745"/>
                  <a:gd name="connsiteY93" fmla="*/ 106201 h 191452"/>
                  <a:gd name="connsiteX94" fmla="*/ 952782 w 1396745"/>
                  <a:gd name="connsiteY94" fmla="*/ 117440 h 191452"/>
                  <a:gd name="connsiteX95" fmla="*/ 909443 w 1396745"/>
                  <a:gd name="connsiteY95" fmla="*/ 117440 h 191452"/>
                  <a:gd name="connsiteX96" fmla="*/ 909443 w 1396745"/>
                  <a:gd name="connsiteY96" fmla="*/ 130204 h 191452"/>
                  <a:gd name="connsiteX97" fmla="*/ 952782 w 1396745"/>
                  <a:gd name="connsiteY97" fmla="*/ 130204 h 191452"/>
                  <a:gd name="connsiteX98" fmla="*/ 952782 w 1396745"/>
                  <a:gd name="connsiteY98" fmla="*/ 142301 h 191452"/>
                  <a:gd name="connsiteX99" fmla="*/ 909443 w 1396745"/>
                  <a:gd name="connsiteY99" fmla="*/ 142301 h 191452"/>
                  <a:gd name="connsiteX100" fmla="*/ 854103 w 1396745"/>
                  <a:gd name="connsiteY100" fmla="*/ 54004 h 191452"/>
                  <a:gd name="connsiteX101" fmla="*/ 895061 w 1396745"/>
                  <a:gd name="connsiteY101" fmla="*/ 54004 h 191452"/>
                  <a:gd name="connsiteX102" fmla="*/ 895061 w 1396745"/>
                  <a:gd name="connsiteY102" fmla="*/ 70101 h 191452"/>
                  <a:gd name="connsiteX103" fmla="*/ 854103 w 1396745"/>
                  <a:gd name="connsiteY103" fmla="*/ 70101 h 191452"/>
                  <a:gd name="connsiteX104" fmla="*/ 909443 w 1396745"/>
                  <a:gd name="connsiteY104" fmla="*/ 54004 h 191452"/>
                  <a:gd name="connsiteX105" fmla="*/ 951068 w 1396745"/>
                  <a:gd name="connsiteY105" fmla="*/ 54004 h 191452"/>
                  <a:gd name="connsiteX106" fmla="*/ 951068 w 1396745"/>
                  <a:gd name="connsiteY106" fmla="*/ 70101 h 191452"/>
                  <a:gd name="connsiteX107" fmla="*/ 909443 w 1396745"/>
                  <a:gd name="connsiteY107" fmla="*/ 70101 h 191452"/>
                  <a:gd name="connsiteX108" fmla="*/ 968022 w 1396745"/>
                  <a:gd name="connsiteY108" fmla="*/ 117440 h 191452"/>
                  <a:gd name="connsiteX109" fmla="*/ 968879 w 1396745"/>
                  <a:gd name="connsiteY109" fmla="*/ 93342 h 191452"/>
                  <a:gd name="connsiteX110" fmla="*/ 909443 w 1396745"/>
                  <a:gd name="connsiteY110" fmla="*/ 93342 h 191452"/>
                  <a:gd name="connsiteX111" fmla="*/ 909443 w 1396745"/>
                  <a:gd name="connsiteY111" fmla="*/ 82865 h 191452"/>
                  <a:gd name="connsiteX112" fmla="*/ 967260 w 1396745"/>
                  <a:gd name="connsiteY112" fmla="*/ 82865 h 191452"/>
                  <a:gd name="connsiteX113" fmla="*/ 966403 w 1396745"/>
                  <a:gd name="connsiteY113" fmla="*/ 61243 h 191452"/>
                  <a:gd name="connsiteX114" fmla="*/ 967260 w 1396745"/>
                  <a:gd name="connsiteY114" fmla="*/ 41145 h 191452"/>
                  <a:gd name="connsiteX115" fmla="*/ 909443 w 1396745"/>
                  <a:gd name="connsiteY115" fmla="*/ 41145 h 191452"/>
                  <a:gd name="connsiteX116" fmla="*/ 909443 w 1396745"/>
                  <a:gd name="connsiteY116" fmla="*/ 30001 h 191452"/>
                  <a:gd name="connsiteX117" fmla="*/ 964022 w 1396745"/>
                  <a:gd name="connsiteY117" fmla="*/ 30001 h 191452"/>
                  <a:gd name="connsiteX118" fmla="*/ 992597 w 1396745"/>
                  <a:gd name="connsiteY118" fmla="*/ 30763 h 191452"/>
                  <a:gd name="connsiteX119" fmla="*/ 992597 w 1396745"/>
                  <a:gd name="connsiteY119" fmla="*/ 16285 h 191452"/>
                  <a:gd name="connsiteX120" fmla="*/ 964022 w 1396745"/>
                  <a:gd name="connsiteY120" fmla="*/ 17142 h 191452"/>
                  <a:gd name="connsiteX121" fmla="*/ 909443 w 1396745"/>
                  <a:gd name="connsiteY121" fmla="*/ 17142 h 191452"/>
                  <a:gd name="connsiteX122" fmla="*/ 910301 w 1396745"/>
                  <a:gd name="connsiteY122" fmla="*/ 2664 h 191452"/>
                  <a:gd name="connsiteX123" fmla="*/ 893918 w 1396745"/>
                  <a:gd name="connsiteY123" fmla="*/ 2664 h 191452"/>
                  <a:gd name="connsiteX124" fmla="*/ 894775 w 1396745"/>
                  <a:gd name="connsiteY124" fmla="*/ 17142 h 191452"/>
                  <a:gd name="connsiteX125" fmla="*/ 837244 w 1396745"/>
                  <a:gd name="connsiteY125" fmla="*/ 17142 h 191452"/>
                  <a:gd name="connsiteX126" fmla="*/ 814003 w 1396745"/>
                  <a:gd name="connsiteY126" fmla="*/ 16285 h 191452"/>
                  <a:gd name="connsiteX127" fmla="*/ 814003 w 1396745"/>
                  <a:gd name="connsiteY127" fmla="*/ 30763 h 191452"/>
                  <a:gd name="connsiteX128" fmla="*/ 838101 w 1396745"/>
                  <a:gd name="connsiteY128" fmla="*/ 30001 h 191452"/>
                  <a:gd name="connsiteX129" fmla="*/ 895251 w 1396745"/>
                  <a:gd name="connsiteY129" fmla="*/ 30001 h 191452"/>
                  <a:gd name="connsiteX130" fmla="*/ 895251 w 1396745"/>
                  <a:gd name="connsiteY130" fmla="*/ 41145 h 191452"/>
                  <a:gd name="connsiteX131" fmla="*/ 839053 w 1396745"/>
                  <a:gd name="connsiteY131" fmla="*/ 41145 h 191452"/>
                  <a:gd name="connsiteX132" fmla="*/ 839911 w 1396745"/>
                  <a:gd name="connsiteY132" fmla="*/ 61243 h 191452"/>
                  <a:gd name="connsiteX133" fmla="*/ 839053 w 1396745"/>
                  <a:gd name="connsiteY133" fmla="*/ 82865 h 191452"/>
                  <a:gd name="connsiteX134" fmla="*/ 895251 w 1396745"/>
                  <a:gd name="connsiteY134" fmla="*/ 82865 h 191452"/>
                  <a:gd name="connsiteX135" fmla="*/ 895251 w 1396745"/>
                  <a:gd name="connsiteY135" fmla="*/ 93342 h 191452"/>
                  <a:gd name="connsiteX136" fmla="*/ 848483 w 1396745"/>
                  <a:gd name="connsiteY136" fmla="*/ 93342 h 191452"/>
                  <a:gd name="connsiteX137" fmla="*/ 829433 w 1396745"/>
                  <a:gd name="connsiteY137" fmla="*/ 92580 h 191452"/>
                  <a:gd name="connsiteX138" fmla="*/ 829433 w 1396745"/>
                  <a:gd name="connsiteY138" fmla="*/ 106963 h 191452"/>
                  <a:gd name="connsiteX139" fmla="*/ 848483 w 1396745"/>
                  <a:gd name="connsiteY139" fmla="*/ 106201 h 191452"/>
                  <a:gd name="connsiteX140" fmla="*/ 895061 w 1396745"/>
                  <a:gd name="connsiteY140" fmla="*/ 106201 h 191452"/>
                  <a:gd name="connsiteX141" fmla="*/ 895061 w 1396745"/>
                  <a:gd name="connsiteY141" fmla="*/ 117440 h 191452"/>
                  <a:gd name="connsiteX142" fmla="*/ 834863 w 1396745"/>
                  <a:gd name="connsiteY142" fmla="*/ 117440 h 191452"/>
                  <a:gd name="connsiteX143" fmla="*/ 814765 w 1396745"/>
                  <a:gd name="connsiteY143" fmla="*/ 116583 h 191452"/>
                  <a:gd name="connsiteX144" fmla="*/ 814765 w 1396745"/>
                  <a:gd name="connsiteY144" fmla="*/ 131061 h 191452"/>
                  <a:gd name="connsiteX145" fmla="*/ 834863 w 1396745"/>
                  <a:gd name="connsiteY145" fmla="*/ 130204 h 191452"/>
                  <a:gd name="connsiteX146" fmla="*/ 895061 w 1396745"/>
                  <a:gd name="connsiteY146" fmla="*/ 130204 h 191452"/>
                  <a:gd name="connsiteX147" fmla="*/ 895061 w 1396745"/>
                  <a:gd name="connsiteY147" fmla="*/ 142301 h 191452"/>
                  <a:gd name="connsiteX148" fmla="*/ 850103 w 1396745"/>
                  <a:gd name="connsiteY148" fmla="*/ 142301 h 191452"/>
                  <a:gd name="connsiteX149" fmla="*/ 829243 w 1396745"/>
                  <a:gd name="connsiteY149" fmla="*/ 141443 h 191452"/>
                  <a:gd name="connsiteX150" fmla="*/ 829243 w 1396745"/>
                  <a:gd name="connsiteY150" fmla="*/ 155921 h 191452"/>
                  <a:gd name="connsiteX151" fmla="*/ 850103 w 1396745"/>
                  <a:gd name="connsiteY151" fmla="*/ 155159 h 191452"/>
                  <a:gd name="connsiteX152" fmla="*/ 895061 w 1396745"/>
                  <a:gd name="connsiteY152" fmla="*/ 155159 h 191452"/>
                  <a:gd name="connsiteX153" fmla="*/ 895061 w 1396745"/>
                  <a:gd name="connsiteY153" fmla="*/ 165542 h 191452"/>
                  <a:gd name="connsiteX154" fmla="*/ 890203 w 1396745"/>
                  <a:gd name="connsiteY154" fmla="*/ 170399 h 191452"/>
                  <a:gd name="connsiteX155" fmla="*/ 871153 w 1396745"/>
                  <a:gd name="connsiteY155" fmla="*/ 171161 h 191452"/>
                  <a:gd name="connsiteX156" fmla="*/ 879154 w 1396745"/>
                  <a:gd name="connsiteY156" fmla="*/ 188783 h 191452"/>
                  <a:gd name="connsiteX157" fmla="*/ 902871 w 1396745"/>
                  <a:gd name="connsiteY157" fmla="*/ 183163 h 191452"/>
                  <a:gd name="connsiteX158" fmla="*/ 909634 w 1396745"/>
                  <a:gd name="connsiteY158" fmla="*/ 170399 h 191452"/>
                  <a:gd name="connsiteX159" fmla="*/ 909634 w 1396745"/>
                  <a:gd name="connsiteY159" fmla="*/ 155159 h 191452"/>
                  <a:gd name="connsiteX160" fmla="*/ 952972 w 1396745"/>
                  <a:gd name="connsiteY160" fmla="*/ 155159 h 191452"/>
                  <a:gd name="connsiteX161" fmla="*/ 952972 w 1396745"/>
                  <a:gd name="connsiteY161" fmla="*/ 162875 h 191452"/>
                  <a:gd name="connsiteX162" fmla="*/ 969070 w 1396745"/>
                  <a:gd name="connsiteY162" fmla="*/ 162875 h 191452"/>
                  <a:gd name="connsiteX163" fmla="*/ 968213 w 1396745"/>
                  <a:gd name="connsiteY163" fmla="*/ 129918 h 191452"/>
                  <a:gd name="connsiteX164" fmla="*/ 994692 w 1396745"/>
                  <a:gd name="connsiteY164" fmla="*/ 130775 h 191452"/>
                  <a:gd name="connsiteX165" fmla="*/ 994692 w 1396745"/>
                  <a:gd name="connsiteY165" fmla="*/ 116583 h 191452"/>
                  <a:gd name="connsiteX166" fmla="*/ 968213 w 1396745"/>
                  <a:gd name="connsiteY166" fmla="*/ 117440 h 191452"/>
                  <a:gd name="connsiteX167" fmla="*/ 631980 w 1396745"/>
                  <a:gd name="connsiteY167" fmla="*/ 25143 h 191452"/>
                  <a:gd name="connsiteX168" fmla="*/ 614168 w 1396745"/>
                  <a:gd name="connsiteY168" fmla="*/ 25143 h 191452"/>
                  <a:gd name="connsiteX169" fmla="*/ 614930 w 1396745"/>
                  <a:gd name="connsiteY169" fmla="*/ 43622 h 191452"/>
                  <a:gd name="connsiteX170" fmla="*/ 614930 w 1396745"/>
                  <a:gd name="connsiteY170" fmla="*/ 115250 h 191452"/>
                  <a:gd name="connsiteX171" fmla="*/ 614168 w 1396745"/>
                  <a:gd name="connsiteY171" fmla="*/ 141729 h 191452"/>
                  <a:gd name="connsiteX172" fmla="*/ 630932 w 1396745"/>
                  <a:gd name="connsiteY172" fmla="*/ 141729 h 191452"/>
                  <a:gd name="connsiteX173" fmla="*/ 630170 w 1396745"/>
                  <a:gd name="connsiteY173" fmla="*/ 114488 h 191452"/>
                  <a:gd name="connsiteX174" fmla="*/ 630170 w 1396745"/>
                  <a:gd name="connsiteY174" fmla="*/ 44384 h 191452"/>
                  <a:gd name="connsiteX175" fmla="*/ 631790 w 1396745"/>
                  <a:gd name="connsiteY175" fmla="*/ 25334 h 191452"/>
                  <a:gd name="connsiteX176" fmla="*/ 669890 w 1396745"/>
                  <a:gd name="connsiteY176" fmla="*/ 6284 h 191452"/>
                  <a:gd name="connsiteX177" fmla="*/ 651411 w 1396745"/>
                  <a:gd name="connsiteY177" fmla="*/ 3807 h 191452"/>
                  <a:gd name="connsiteX178" fmla="*/ 652173 w 1396745"/>
                  <a:gd name="connsiteY178" fmla="*/ 29525 h 191452"/>
                  <a:gd name="connsiteX179" fmla="*/ 652173 w 1396745"/>
                  <a:gd name="connsiteY179" fmla="*/ 103820 h 191452"/>
                  <a:gd name="connsiteX180" fmla="*/ 644553 w 1396745"/>
                  <a:gd name="connsiteY180" fmla="*/ 141920 h 191452"/>
                  <a:gd name="connsiteX181" fmla="*/ 630170 w 1396745"/>
                  <a:gd name="connsiteY181" fmla="*/ 160970 h 191452"/>
                  <a:gd name="connsiteX182" fmla="*/ 607310 w 1396745"/>
                  <a:gd name="connsiteY182" fmla="*/ 177829 h 191452"/>
                  <a:gd name="connsiteX183" fmla="*/ 622550 w 1396745"/>
                  <a:gd name="connsiteY183" fmla="*/ 189068 h 191452"/>
                  <a:gd name="connsiteX184" fmla="*/ 659031 w 1396745"/>
                  <a:gd name="connsiteY184" fmla="*/ 148968 h 191452"/>
                  <a:gd name="connsiteX185" fmla="*/ 667413 w 1396745"/>
                  <a:gd name="connsiteY185" fmla="*/ 102486 h 191452"/>
                  <a:gd name="connsiteX186" fmla="*/ 667413 w 1396745"/>
                  <a:gd name="connsiteY186" fmla="*/ 30001 h 191452"/>
                  <a:gd name="connsiteX187" fmla="*/ 669890 w 1396745"/>
                  <a:gd name="connsiteY187" fmla="*/ 5903 h 191452"/>
                  <a:gd name="connsiteX188" fmla="*/ 702751 w 1396745"/>
                  <a:gd name="connsiteY188" fmla="*/ 14761 h 191452"/>
                  <a:gd name="connsiteX189" fmla="*/ 681129 w 1396745"/>
                  <a:gd name="connsiteY189" fmla="*/ 13904 h 191452"/>
                  <a:gd name="connsiteX190" fmla="*/ 681129 w 1396745"/>
                  <a:gd name="connsiteY190" fmla="*/ 28382 h 191452"/>
                  <a:gd name="connsiteX191" fmla="*/ 702751 w 1396745"/>
                  <a:gd name="connsiteY191" fmla="*/ 27524 h 191452"/>
                  <a:gd name="connsiteX192" fmla="*/ 728373 w 1396745"/>
                  <a:gd name="connsiteY192" fmla="*/ 27524 h 191452"/>
                  <a:gd name="connsiteX193" fmla="*/ 728373 w 1396745"/>
                  <a:gd name="connsiteY193" fmla="*/ 58100 h 191452"/>
                  <a:gd name="connsiteX194" fmla="*/ 685511 w 1396745"/>
                  <a:gd name="connsiteY194" fmla="*/ 58100 h 191452"/>
                  <a:gd name="connsiteX195" fmla="*/ 686368 w 1396745"/>
                  <a:gd name="connsiteY195" fmla="*/ 83817 h 191452"/>
                  <a:gd name="connsiteX196" fmla="*/ 686368 w 1396745"/>
                  <a:gd name="connsiteY196" fmla="*/ 131442 h 191452"/>
                  <a:gd name="connsiteX197" fmla="*/ 685511 w 1396745"/>
                  <a:gd name="connsiteY197" fmla="*/ 161065 h 191452"/>
                  <a:gd name="connsiteX198" fmla="*/ 701608 w 1396745"/>
                  <a:gd name="connsiteY198" fmla="*/ 161065 h 191452"/>
                  <a:gd name="connsiteX199" fmla="*/ 701608 w 1396745"/>
                  <a:gd name="connsiteY199" fmla="*/ 70863 h 191452"/>
                  <a:gd name="connsiteX200" fmla="*/ 727992 w 1396745"/>
                  <a:gd name="connsiteY200" fmla="*/ 70863 h 191452"/>
                  <a:gd name="connsiteX201" fmla="*/ 727992 w 1396745"/>
                  <a:gd name="connsiteY201" fmla="*/ 155921 h 191452"/>
                  <a:gd name="connsiteX202" fmla="*/ 727230 w 1396745"/>
                  <a:gd name="connsiteY202" fmla="*/ 187163 h 191452"/>
                  <a:gd name="connsiteX203" fmla="*/ 744089 w 1396745"/>
                  <a:gd name="connsiteY203" fmla="*/ 187163 h 191452"/>
                  <a:gd name="connsiteX204" fmla="*/ 743232 w 1396745"/>
                  <a:gd name="connsiteY204" fmla="*/ 156683 h 191452"/>
                  <a:gd name="connsiteX205" fmla="*/ 743232 w 1396745"/>
                  <a:gd name="connsiteY205" fmla="*/ 70958 h 191452"/>
                  <a:gd name="connsiteX206" fmla="*/ 771331 w 1396745"/>
                  <a:gd name="connsiteY206" fmla="*/ 70958 h 191452"/>
                  <a:gd name="connsiteX207" fmla="*/ 771331 w 1396745"/>
                  <a:gd name="connsiteY207" fmla="*/ 134300 h 191452"/>
                  <a:gd name="connsiteX208" fmla="*/ 752947 w 1396745"/>
                  <a:gd name="connsiteY208" fmla="*/ 139919 h 191452"/>
                  <a:gd name="connsiteX209" fmla="*/ 759329 w 1396745"/>
                  <a:gd name="connsiteY209" fmla="*/ 157541 h 191452"/>
                  <a:gd name="connsiteX210" fmla="*/ 778951 w 1396745"/>
                  <a:gd name="connsiteY210" fmla="*/ 152302 h 191452"/>
                  <a:gd name="connsiteX211" fmla="*/ 786571 w 1396745"/>
                  <a:gd name="connsiteY211" fmla="*/ 135824 h 191452"/>
                  <a:gd name="connsiteX212" fmla="*/ 786571 w 1396745"/>
                  <a:gd name="connsiteY212" fmla="*/ 83722 h 191452"/>
                  <a:gd name="connsiteX213" fmla="*/ 787428 w 1396745"/>
                  <a:gd name="connsiteY213" fmla="*/ 58004 h 191452"/>
                  <a:gd name="connsiteX214" fmla="*/ 743232 w 1396745"/>
                  <a:gd name="connsiteY214" fmla="*/ 58004 h 191452"/>
                  <a:gd name="connsiteX215" fmla="*/ 743232 w 1396745"/>
                  <a:gd name="connsiteY215" fmla="*/ 27524 h 191452"/>
                  <a:gd name="connsiteX216" fmla="*/ 770093 w 1396745"/>
                  <a:gd name="connsiteY216" fmla="*/ 27524 h 191452"/>
                  <a:gd name="connsiteX217" fmla="*/ 793334 w 1396745"/>
                  <a:gd name="connsiteY217" fmla="*/ 28382 h 191452"/>
                  <a:gd name="connsiteX218" fmla="*/ 793334 w 1396745"/>
                  <a:gd name="connsiteY218" fmla="*/ 13904 h 191452"/>
                  <a:gd name="connsiteX219" fmla="*/ 770093 w 1396745"/>
                  <a:gd name="connsiteY219" fmla="*/ 14761 h 191452"/>
                  <a:gd name="connsiteX220" fmla="*/ 524919 w 1396745"/>
                  <a:gd name="connsiteY220" fmla="*/ 36383 h 191452"/>
                  <a:gd name="connsiteX221" fmla="*/ 557018 w 1396745"/>
                  <a:gd name="connsiteY221" fmla="*/ 36383 h 191452"/>
                  <a:gd name="connsiteX222" fmla="*/ 557018 w 1396745"/>
                  <a:gd name="connsiteY222" fmla="*/ 55433 h 191452"/>
                  <a:gd name="connsiteX223" fmla="*/ 524919 w 1396745"/>
                  <a:gd name="connsiteY223" fmla="*/ 55433 h 191452"/>
                  <a:gd name="connsiteX224" fmla="*/ 524919 w 1396745"/>
                  <a:gd name="connsiteY224" fmla="*/ 66101 h 191452"/>
                  <a:gd name="connsiteX225" fmla="*/ 557018 w 1396745"/>
                  <a:gd name="connsiteY225" fmla="*/ 66101 h 191452"/>
                  <a:gd name="connsiteX226" fmla="*/ 557018 w 1396745"/>
                  <a:gd name="connsiteY226" fmla="*/ 86103 h 191452"/>
                  <a:gd name="connsiteX227" fmla="*/ 524919 w 1396745"/>
                  <a:gd name="connsiteY227" fmla="*/ 86103 h 191452"/>
                  <a:gd name="connsiteX228" fmla="*/ 460720 w 1396745"/>
                  <a:gd name="connsiteY228" fmla="*/ 11522 h 191452"/>
                  <a:gd name="connsiteX229" fmla="*/ 446338 w 1396745"/>
                  <a:gd name="connsiteY229" fmla="*/ 1997 h 191452"/>
                  <a:gd name="connsiteX230" fmla="*/ 407000 w 1396745"/>
                  <a:gd name="connsiteY230" fmla="*/ 49622 h 191452"/>
                  <a:gd name="connsiteX231" fmla="*/ 418239 w 1396745"/>
                  <a:gd name="connsiteY231" fmla="*/ 60005 h 191452"/>
                  <a:gd name="connsiteX232" fmla="*/ 442337 w 1396745"/>
                  <a:gd name="connsiteY232" fmla="*/ 33144 h 191452"/>
                  <a:gd name="connsiteX233" fmla="*/ 460720 w 1396745"/>
                  <a:gd name="connsiteY233" fmla="*/ 11903 h 191452"/>
                  <a:gd name="connsiteX234" fmla="*/ 463959 w 1396745"/>
                  <a:gd name="connsiteY234" fmla="*/ 59528 h 191452"/>
                  <a:gd name="connsiteX235" fmla="*/ 448719 w 1396745"/>
                  <a:gd name="connsiteY235" fmla="*/ 49051 h 191452"/>
                  <a:gd name="connsiteX236" fmla="*/ 427859 w 1396745"/>
                  <a:gd name="connsiteY236" fmla="*/ 82769 h 191452"/>
                  <a:gd name="connsiteX237" fmla="*/ 403761 w 1396745"/>
                  <a:gd name="connsiteY237" fmla="*/ 107630 h 191452"/>
                  <a:gd name="connsiteX238" fmla="*/ 415001 w 1396745"/>
                  <a:gd name="connsiteY238" fmla="*/ 118107 h 191452"/>
                  <a:gd name="connsiteX239" fmla="*/ 431098 w 1396745"/>
                  <a:gd name="connsiteY239" fmla="*/ 100391 h 191452"/>
                  <a:gd name="connsiteX240" fmla="*/ 431098 w 1396745"/>
                  <a:gd name="connsiteY240" fmla="*/ 151730 h 191452"/>
                  <a:gd name="connsiteX241" fmla="*/ 430240 w 1396745"/>
                  <a:gd name="connsiteY241" fmla="*/ 190307 h 191452"/>
                  <a:gd name="connsiteX242" fmla="*/ 446242 w 1396745"/>
                  <a:gd name="connsiteY242" fmla="*/ 190307 h 191452"/>
                  <a:gd name="connsiteX243" fmla="*/ 445385 w 1396745"/>
                  <a:gd name="connsiteY243" fmla="*/ 151730 h 191452"/>
                  <a:gd name="connsiteX244" fmla="*/ 444623 w 1396745"/>
                  <a:gd name="connsiteY244" fmla="*/ 84389 h 191452"/>
                  <a:gd name="connsiteX245" fmla="*/ 463673 w 1396745"/>
                  <a:gd name="connsiteY245" fmla="*/ 59528 h 191452"/>
                  <a:gd name="connsiteX246" fmla="*/ 495010 w 1396745"/>
                  <a:gd name="connsiteY246" fmla="*/ 26572 h 191452"/>
                  <a:gd name="connsiteX247" fmla="*/ 469293 w 1396745"/>
                  <a:gd name="connsiteY247" fmla="*/ 25810 h 191452"/>
                  <a:gd name="connsiteX248" fmla="*/ 469293 w 1396745"/>
                  <a:gd name="connsiteY248" fmla="*/ 37145 h 191452"/>
                  <a:gd name="connsiteX249" fmla="*/ 495010 w 1396745"/>
                  <a:gd name="connsiteY249" fmla="*/ 36383 h 191452"/>
                  <a:gd name="connsiteX250" fmla="*/ 510155 w 1396745"/>
                  <a:gd name="connsiteY250" fmla="*/ 36383 h 191452"/>
                  <a:gd name="connsiteX251" fmla="*/ 510155 w 1396745"/>
                  <a:gd name="connsiteY251" fmla="*/ 55433 h 191452"/>
                  <a:gd name="connsiteX252" fmla="*/ 489677 w 1396745"/>
                  <a:gd name="connsiteY252" fmla="*/ 55433 h 191452"/>
                  <a:gd name="connsiteX253" fmla="*/ 464721 w 1396745"/>
                  <a:gd name="connsiteY253" fmla="*/ 54671 h 191452"/>
                  <a:gd name="connsiteX254" fmla="*/ 464721 w 1396745"/>
                  <a:gd name="connsiteY254" fmla="*/ 66672 h 191452"/>
                  <a:gd name="connsiteX255" fmla="*/ 489677 w 1396745"/>
                  <a:gd name="connsiteY255" fmla="*/ 65910 h 191452"/>
                  <a:gd name="connsiteX256" fmla="*/ 510441 w 1396745"/>
                  <a:gd name="connsiteY256" fmla="*/ 65910 h 191452"/>
                  <a:gd name="connsiteX257" fmla="*/ 510441 w 1396745"/>
                  <a:gd name="connsiteY257" fmla="*/ 85913 h 191452"/>
                  <a:gd name="connsiteX258" fmla="*/ 492820 w 1396745"/>
                  <a:gd name="connsiteY258" fmla="*/ 85913 h 191452"/>
                  <a:gd name="connsiteX259" fmla="*/ 469579 w 1396745"/>
                  <a:gd name="connsiteY259" fmla="*/ 85151 h 191452"/>
                  <a:gd name="connsiteX260" fmla="*/ 469579 w 1396745"/>
                  <a:gd name="connsiteY260" fmla="*/ 98009 h 191452"/>
                  <a:gd name="connsiteX261" fmla="*/ 492820 w 1396745"/>
                  <a:gd name="connsiteY261" fmla="*/ 97152 h 191452"/>
                  <a:gd name="connsiteX262" fmla="*/ 510441 w 1396745"/>
                  <a:gd name="connsiteY262" fmla="*/ 97152 h 191452"/>
                  <a:gd name="connsiteX263" fmla="*/ 510441 w 1396745"/>
                  <a:gd name="connsiteY263" fmla="*/ 115631 h 191452"/>
                  <a:gd name="connsiteX264" fmla="*/ 488819 w 1396745"/>
                  <a:gd name="connsiteY264" fmla="*/ 115631 h 191452"/>
                  <a:gd name="connsiteX265" fmla="*/ 462340 w 1396745"/>
                  <a:gd name="connsiteY265" fmla="*/ 114773 h 191452"/>
                  <a:gd name="connsiteX266" fmla="*/ 462340 w 1396745"/>
                  <a:gd name="connsiteY266" fmla="*/ 127632 h 191452"/>
                  <a:gd name="connsiteX267" fmla="*/ 488819 w 1396745"/>
                  <a:gd name="connsiteY267" fmla="*/ 126870 h 191452"/>
                  <a:gd name="connsiteX268" fmla="*/ 510441 w 1396745"/>
                  <a:gd name="connsiteY268" fmla="*/ 126870 h 191452"/>
                  <a:gd name="connsiteX269" fmla="*/ 510441 w 1396745"/>
                  <a:gd name="connsiteY269" fmla="*/ 144491 h 191452"/>
                  <a:gd name="connsiteX270" fmla="*/ 482437 w 1396745"/>
                  <a:gd name="connsiteY270" fmla="*/ 144491 h 191452"/>
                  <a:gd name="connsiteX271" fmla="*/ 453862 w 1396745"/>
                  <a:gd name="connsiteY271" fmla="*/ 143729 h 191452"/>
                  <a:gd name="connsiteX272" fmla="*/ 453862 w 1396745"/>
                  <a:gd name="connsiteY272" fmla="*/ 155731 h 191452"/>
                  <a:gd name="connsiteX273" fmla="*/ 482437 w 1396745"/>
                  <a:gd name="connsiteY273" fmla="*/ 154969 h 191452"/>
                  <a:gd name="connsiteX274" fmla="*/ 510441 w 1396745"/>
                  <a:gd name="connsiteY274" fmla="*/ 154969 h 191452"/>
                  <a:gd name="connsiteX275" fmla="*/ 509679 w 1396745"/>
                  <a:gd name="connsiteY275" fmla="*/ 189449 h 191452"/>
                  <a:gd name="connsiteX276" fmla="*/ 525776 w 1396745"/>
                  <a:gd name="connsiteY276" fmla="*/ 189449 h 191452"/>
                  <a:gd name="connsiteX277" fmla="*/ 524919 w 1396745"/>
                  <a:gd name="connsiteY277" fmla="*/ 154969 h 191452"/>
                  <a:gd name="connsiteX278" fmla="*/ 558638 w 1396745"/>
                  <a:gd name="connsiteY278" fmla="*/ 154969 h 191452"/>
                  <a:gd name="connsiteX279" fmla="*/ 591499 w 1396745"/>
                  <a:gd name="connsiteY279" fmla="*/ 155731 h 191452"/>
                  <a:gd name="connsiteX280" fmla="*/ 591499 w 1396745"/>
                  <a:gd name="connsiteY280" fmla="*/ 143825 h 191452"/>
                  <a:gd name="connsiteX281" fmla="*/ 557876 w 1396745"/>
                  <a:gd name="connsiteY281" fmla="*/ 144587 h 191452"/>
                  <a:gd name="connsiteX282" fmla="*/ 524919 w 1396745"/>
                  <a:gd name="connsiteY282" fmla="*/ 144587 h 191452"/>
                  <a:gd name="connsiteX283" fmla="*/ 524919 w 1396745"/>
                  <a:gd name="connsiteY283" fmla="*/ 127061 h 191452"/>
                  <a:gd name="connsiteX284" fmla="*/ 552256 w 1396745"/>
                  <a:gd name="connsiteY284" fmla="*/ 127061 h 191452"/>
                  <a:gd name="connsiteX285" fmla="*/ 575497 w 1396745"/>
                  <a:gd name="connsiteY285" fmla="*/ 127823 h 191452"/>
                  <a:gd name="connsiteX286" fmla="*/ 575497 w 1396745"/>
                  <a:gd name="connsiteY286" fmla="*/ 115250 h 191452"/>
                  <a:gd name="connsiteX287" fmla="*/ 552256 w 1396745"/>
                  <a:gd name="connsiteY287" fmla="*/ 116107 h 191452"/>
                  <a:gd name="connsiteX288" fmla="*/ 524919 w 1396745"/>
                  <a:gd name="connsiteY288" fmla="*/ 116107 h 191452"/>
                  <a:gd name="connsiteX289" fmla="*/ 524919 w 1396745"/>
                  <a:gd name="connsiteY289" fmla="*/ 97343 h 191452"/>
                  <a:gd name="connsiteX290" fmla="*/ 572544 w 1396745"/>
                  <a:gd name="connsiteY290" fmla="*/ 97343 h 191452"/>
                  <a:gd name="connsiteX291" fmla="*/ 571782 w 1396745"/>
                  <a:gd name="connsiteY291" fmla="*/ 66101 h 191452"/>
                  <a:gd name="connsiteX292" fmla="*/ 590165 w 1396745"/>
                  <a:gd name="connsiteY292" fmla="*/ 66863 h 191452"/>
                  <a:gd name="connsiteX293" fmla="*/ 590165 w 1396745"/>
                  <a:gd name="connsiteY293" fmla="*/ 54861 h 191452"/>
                  <a:gd name="connsiteX294" fmla="*/ 571782 w 1396745"/>
                  <a:gd name="connsiteY294" fmla="*/ 55623 h 191452"/>
                  <a:gd name="connsiteX295" fmla="*/ 572544 w 1396745"/>
                  <a:gd name="connsiteY295" fmla="*/ 25905 h 191452"/>
                  <a:gd name="connsiteX296" fmla="*/ 524919 w 1396745"/>
                  <a:gd name="connsiteY296" fmla="*/ 25905 h 191452"/>
                  <a:gd name="connsiteX297" fmla="*/ 525776 w 1396745"/>
                  <a:gd name="connsiteY297" fmla="*/ 4283 h 191452"/>
                  <a:gd name="connsiteX298" fmla="*/ 509679 w 1396745"/>
                  <a:gd name="connsiteY298" fmla="*/ 4283 h 191452"/>
                  <a:gd name="connsiteX299" fmla="*/ 510441 w 1396745"/>
                  <a:gd name="connsiteY299" fmla="*/ 25905 h 191452"/>
                  <a:gd name="connsiteX300" fmla="*/ 286508 w 1396745"/>
                  <a:gd name="connsiteY300" fmla="*/ 78102 h 191452"/>
                  <a:gd name="connsiteX301" fmla="*/ 307368 w 1396745"/>
                  <a:gd name="connsiteY301" fmla="*/ 77245 h 191452"/>
                  <a:gd name="connsiteX302" fmla="*/ 321846 w 1396745"/>
                  <a:gd name="connsiteY302" fmla="*/ 77245 h 191452"/>
                  <a:gd name="connsiteX303" fmla="*/ 321846 w 1396745"/>
                  <a:gd name="connsiteY303" fmla="*/ 158303 h 191452"/>
                  <a:gd name="connsiteX304" fmla="*/ 299367 w 1396745"/>
                  <a:gd name="connsiteY304" fmla="*/ 158303 h 191452"/>
                  <a:gd name="connsiteX305" fmla="*/ 272887 w 1396745"/>
                  <a:gd name="connsiteY305" fmla="*/ 157541 h 191452"/>
                  <a:gd name="connsiteX306" fmla="*/ 272887 w 1396745"/>
                  <a:gd name="connsiteY306" fmla="*/ 172400 h 191452"/>
                  <a:gd name="connsiteX307" fmla="*/ 299367 w 1396745"/>
                  <a:gd name="connsiteY307" fmla="*/ 171542 h 191452"/>
                  <a:gd name="connsiteX308" fmla="*/ 360517 w 1396745"/>
                  <a:gd name="connsiteY308" fmla="*/ 171542 h 191452"/>
                  <a:gd name="connsiteX309" fmla="*/ 386235 w 1396745"/>
                  <a:gd name="connsiteY309" fmla="*/ 172400 h 191452"/>
                  <a:gd name="connsiteX310" fmla="*/ 386235 w 1396745"/>
                  <a:gd name="connsiteY310" fmla="*/ 157160 h 191452"/>
                  <a:gd name="connsiteX311" fmla="*/ 359755 w 1396745"/>
                  <a:gd name="connsiteY311" fmla="*/ 157922 h 191452"/>
                  <a:gd name="connsiteX312" fmla="*/ 337848 w 1396745"/>
                  <a:gd name="connsiteY312" fmla="*/ 157922 h 191452"/>
                  <a:gd name="connsiteX313" fmla="*/ 337848 w 1396745"/>
                  <a:gd name="connsiteY313" fmla="*/ 77150 h 191452"/>
                  <a:gd name="connsiteX314" fmla="*/ 356327 w 1396745"/>
                  <a:gd name="connsiteY314" fmla="*/ 77150 h 191452"/>
                  <a:gd name="connsiteX315" fmla="*/ 380425 w 1396745"/>
                  <a:gd name="connsiteY315" fmla="*/ 78769 h 191452"/>
                  <a:gd name="connsiteX316" fmla="*/ 380425 w 1396745"/>
                  <a:gd name="connsiteY316" fmla="*/ 62862 h 191452"/>
                  <a:gd name="connsiteX317" fmla="*/ 360327 w 1396745"/>
                  <a:gd name="connsiteY317" fmla="*/ 63624 h 191452"/>
                  <a:gd name="connsiteX318" fmla="*/ 337848 w 1396745"/>
                  <a:gd name="connsiteY318" fmla="*/ 63624 h 191452"/>
                  <a:gd name="connsiteX319" fmla="*/ 337848 w 1396745"/>
                  <a:gd name="connsiteY319" fmla="*/ 32382 h 191452"/>
                  <a:gd name="connsiteX320" fmla="*/ 338705 w 1396745"/>
                  <a:gd name="connsiteY320" fmla="*/ 8284 h 191452"/>
                  <a:gd name="connsiteX321" fmla="*/ 320227 w 1396745"/>
                  <a:gd name="connsiteY321" fmla="*/ 8284 h 191452"/>
                  <a:gd name="connsiteX322" fmla="*/ 321846 w 1396745"/>
                  <a:gd name="connsiteY322" fmla="*/ 32382 h 191452"/>
                  <a:gd name="connsiteX323" fmla="*/ 321846 w 1396745"/>
                  <a:gd name="connsiteY323" fmla="*/ 63624 h 191452"/>
                  <a:gd name="connsiteX324" fmla="*/ 307368 w 1396745"/>
                  <a:gd name="connsiteY324" fmla="*/ 63624 h 191452"/>
                  <a:gd name="connsiteX325" fmla="*/ 286508 w 1396745"/>
                  <a:gd name="connsiteY325" fmla="*/ 62862 h 191452"/>
                  <a:gd name="connsiteX326" fmla="*/ 267458 w 1396745"/>
                  <a:gd name="connsiteY326" fmla="*/ 83722 h 191452"/>
                  <a:gd name="connsiteX327" fmla="*/ 252980 w 1396745"/>
                  <a:gd name="connsiteY327" fmla="*/ 90961 h 191452"/>
                  <a:gd name="connsiteX328" fmla="*/ 252980 w 1396745"/>
                  <a:gd name="connsiteY328" fmla="*/ 62386 h 191452"/>
                  <a:gd name="connsiteX329" fmla="*/ 277936 w 1396745"/>
                  <a:gd name="connsiteY329" fmla="*/ 63148 h 191452"/>
                  <a:gd name="connsiteX330" fmla="*/ 277936 w 1396745"/>
                  <a:gd name="connsiteY330" fmla="*/ 49241 h 191452"/>
                  <a:gd name="connsiteX331" fmla="*/ 252980 w 1396745"/>
                  <a:gd name="connsiteY331" fmla="*/ 50003 h 191452"/>
                  <a:gd name="connsiteX332" fmla="*/ 252980 w 1396745"/>
                  <a:gd name="connsiteY332" fmla="*/ 32382 h 191452"/>
                  <a:gd name="connsiteX333" fmla="*/ 253837 w 1396745"/>
                  <a:gd name="connsiteY333" fmla="*/ 6665 h 191452"/>
                  <a:gd name="connsiteX334" fmla="*/ 236692 w 1396745"/>
                  <a:gd name="connsiteY334" fmla="*/ 6665 h 191452"/>
                  <a:gd name="connsiteX335" fmla="*/ 237454 w 1396745"/>
                  <a:gd name="connsiteY335" fmla="*/ 32382 h 191452"/>
                  <a:gd name="connsiteX336" fmla="*/ 237454 w 1396745"/>
                  <a:gd name="connsiteY336" fmla="*/ 50003 h 191452"/>
                  <a:gd name="connsiteX337" fmla="*/ 206212 w 1396745"/>
                  <a:gd name="connsiteY337" fmla="*/ 49241 h 191452"/>
                  <a:gd name="connsiteX338" fmla="*/ 206212 w 1396745"/>
                  <a:gd name="connsiteY338" fmla="*/ 63624 h 191452"/>
                  <a:gd name="connsiteX339" fmla="*/ 234787 w 1396745"/>
                  <a:gd name="connsiteY339" fmla="*/ 62862 h 191452"/>
                  <a:gd name="connsiteX340" fmla="*/ 217928 w 1396745"/>
                  <a:gd name="connsiteY340" fmla="*/ 104201 h 191452"/>
                  <a:gd name="connsiteX341" fmla="*/ 199545 w 1396745"/>
                  <a:gd name="connsiteY341" fmla="*/ 130204 h 191452"/>
                  <a:gd name="connsiteX342" fmla="*/ 211546 w 1396745"/>
                  <a:gd name="connsiteY342" fmla="*/ 142301 h 191452"/>
                  <a:gd name="connsiteX343" fmla="*/ 227548 w 1396745"/>
                  <a:gd name="connsiteY343" fmla="*/ 118964 h 191452"/>
                  <a:gd name="connsiteX344" fmla="*/ 237073 w 1396745"/>
                  <a:gd name="connsiteY344" fmla="*/ 97343 h 191452"/>
                  <a:gd name="connsiteX345" fmla="*/ 237073 w 1396745"/>
                  <a:gd name="connsiteY345" fmla="*/ 157541 h 191452"/>
                  <a:gd name="connsiteX346" fmla="*/ 236311 w 1396745"/>
                  <a:gd name="connsiteY346" fmla="*/ 187163 h 191452"/>
                  <a:gd name="connsiteX347" fmla="*/ 253171 w 1396745"/>
                  <a:gd name="connsiteY347" fmla="*/ 187163 h 191452"/>
                  <a:gd name="connsiteX348" fmla="*/ 252313 w 1396745"/>
                  <a:gd name="connsiteY348" fmla="*/ 158588 h 191452"/>
                  <a:gd name="connsiteX349" fmla="*/ 252313 w 1396745"/>
                  <a:gd name="connsiteY349" fmla="*/ 94961 h 191452"/>
                  <a:gd name="connsiteX350" fmla="*/ 267268 w 1396745"/>
                  <a:gd name="connsiteY350" fmla="*/ 124775 h 191452"/>
                  <a:gd name="connsiteX351" fmla="*/ 282508 w 1396745"/>
                  <a:gd name="connsiteY351" fmla="*/ 117631 h 191452"/>
                  <a:gd name="connsiteX352" fmla="*/ 267268 w 1396745"/>
                  <a:gd name="connsiteY352" fmla="*/ 83912 h 191452"/>
                  <a:gd name="connsiteX353" fmla="*/ 46192 w 1396745"/>
                  <a:gd name="connsiteY353" fmla="*/ 70863 h 191452"/>
                  <a:gd name="connsiteX354" fmla="*/ 70672 w 1396745"/>
                  <a:gd name="connsiteY354" fmla="*/ 48003 h 191452"/>
                  <a:gd name="connsiteX355" fmla="*/ 91912 w 1396745"/>
                  <a:gd name="connsiteY355" fmla="*/ 23524 h 191452"/>
                  <a:gd name="connsiteX356" fmla="*/ 114772 w 1396745"/>
                  <a:gd name="connsiteY356" fmla="*/ 48003 h 191452"/>
                  <a:gd name="connsiteX357" fmla="*/ 142490 w 1396745"/>
                  <a:gd name="connsiteY357" fmla="*/ 70863 h 191452"/>
                  <a:gd name="connsiteX358" fmla="*/ 116773 w 1396745"/>
                  <a:gd name="connsiteY358" fmla="*/ 71720 h 191452"/>
                  <a:gd name="connsiteX359" fmla="*/ 69148 w 1396745"/>
                  <a:gd name="connsiteY359" fmla="*/ 71720 h 191452"/>
                  <a:gd name="connsiteX360" fmla="*/ 46669 w 1396745"/>
                  <a:gd name="connsiteY360" fmla="*/ 70863 h 191452"/>
                  <a:gd name="connsiteX361" fmla="*/ 49907 w 1396745"/>
                  <a:gd name="connsiteY361" fmla="*/ 128680 h 191452"/>
                  <a:gd name="connsiteX362" fmla="*/ 37048 w 1396745"/>
                  <a:gd name="connsiteY362" fmla="*/ 138205 h 191452"/>
                  <a:gd name="connsiteX363" fmla="*/ 55717 w 1396745"/>
                  <a:gd name="connsiteY363" fmla="*/ 170399 h 191452"/>
                  <a:gd name="connsiteX364" fmla="*/ 46192 w 1396745"/>
                  <a:gd name="connsiteY364" fmla="*/ 170399 h 191452"/>
                  <a:gd name="connsiteX365" fmla="*/ 13331 w 1396745"/>
                  <a:gd name="connsiteY365" fmla="*/ 169542 h 191452"/>
                  <a:gd name="connsiteX366" fmla="*/ 13331 w 1396745"/>
                  <a:gd name="connsiteY366" fmla="*/ 184782 h 191452"/>
                  <a:gd name="connsiteX367" fmla="*/ 46192 w 1396745"/>
                  <a:gd name="connsiteY367" fmla="*/ 184020 h 191452"/>
                  <a:gd name="connsiteX368" fmla="*/ 141442 w 1396745"/>
                  <a:gd name="connsiteY368" fmla="*/ 184020 h 191452"/>
                  <a:gd name="connsiteX369" fmla="*/ 179542 w 1396745"/>
                  <a:gd name="connsiteY369" fmla="*/ 184782 h 191452"/>
                  <a:gd name="connsiteX370" fmla="*/ 179542 w 1396745"/>
                  <a:gd name="connsiteY370" fmla="*/ 169542 h 191452"/>
                  <a:gd name="connsiteX371" fmla="*/ 131346 w 1396745"/>
                  <a:gd name="connsiteY371" fmla="*/ 170399 h 191452"/>
                  <a:gd name="connsiteX372" fmla="*/ 153063 w 1396745"/>
                  <a:gd name="connsiteY372" fmla="*/ 136681 h 191452"/>
                  <a:gd name="connsiteX373" fmla="*/ 135346 w 1396745"/>
                  <a:gd name="connsiteY373" fmla="*/ 127156 h 191452"/>
                  <a:gd name="connsiteX374" fmla="*/ 115344 w 1396745"/>
                  <a:gd name="connsiteY374" fmla="*/ 170495 h 191452"/>
                  <a:gd name="connsiteX375" fmla="*/ 100104 w 1396745"/>
                  <a:gd name="connsiteY375" fmla="*/ 170495 h 191452"/>
                  <a:gd name="connsiteX376" fmla="*/ 100104 w 1396745"/>
                  <a:gd name="connsiteY376" fmla="*/ 123822 h 191452"/>
                  <a:gd name="connsiteX377" fmla="*/ 128107 w 1396745"/>
                  <a:gd name="connsiteY377" fmla="*/ 123822 h 191452"/>
                  <a:gd name="connsiteX378" fmla="*/ 161826 w 1396745"/>
                  <a:gd name="connsiteY378" fmla="*/ 124584 h 191452"/>
                  <a:gd name="connsiteX379" fmla="*/ 161826 w 1396745"/>
                  <a:gd name="connsiteY379" fmla="*/ 109344 h 191452"/>
                  <a:gd name="connsiteX380" fmla="*/ 128107 w 1396745"/>
                  <a:gd name="connsiteY380" fmla="*/ 110201 h 191452"/>
                  <a:gd name="connsiteX381" fmla="*/ 100294 w 1396745"/>
                  <a:gd name="connsiteY381" fmla="*/ 110201 h 191452"/>
                  <a:gd name="connsiteX382" fmla="*/ 100294 w 1396745"/>
                  <a:gd name="connsiteY382" fmla="*/ 85341 h 191452"/>
                  <a:gd name="connsiteX383" fmla="*/ 119344 w 1396745"/>
                  <a:gd name="connsiteY383" fmla="*/ 85341 h 191452"/>
                  <a:gd name="connsiteX384" fmla="*/ 144967 w 1396745"/>
                  <a:gd name="connsiteY384" fmla="*/ 86103 h 191452"/>
                  <a:gd name="connsiteX385" fmla="*/ 144967 w 1396745"/>
                  <a:gd name="connsiteY385" fmla="*/ 72482 h 191452"/>
                  <a:gd name="connsiteX386" fmla="*/ 178114 w 1396745"/>
                  <a:gd name="connsiteY386" fmla="*/ 86675 h 191452"/>
                  <a:gd name="connsiteX387" fmla="*/ 188496 w 1396745"/>
                  <a:gd name="connsiteY387" fmla="*/ 71435 h 191452"/>
                  <a:gd name="connsiteX388" fmla="*/ 151634 w 1396745"/>
                  <a:gd name="connsiteY388" fmla="*/ 56576 h 191452"/>
                  <a:gd name="connsiteX389" fmla="*/ 121154 w 1396745"/>
                  <a:gd name="connsiteY389" fmla="*/ 35240 h 191452"/>
                  <a:gd name="connsiteX390" fmla="*/ 99437 w 1396745"/>
                  <a:gd name="connsiteY390" fmla="*/ 13618 h 191452"/>
                  <a:gd name="connsiteX391" fmla="*/ 104295 w 1396745"/>
                  <a:gd name="connsiteY391" fmla="*/ 8855 h 191452"/>
                  <a:gd name="connsiteX392" fmla="*/ 87436 w 1396745"/>
                  <a:gd name="connsiteY392" fmla="*/ -3 h 191452"/>
                  <a:gd name="connsiteX393" fmla="*/ 62575 w 1396745"/>
                  <a:gd name="connsiteY393" fmla="*/ 34859 h 191452"/>
                  <a:gd name="connsiteX394" fmla="*/ 31238 w 1396745"/>
                  <a:gd name="connsiteY394" fmla="*/ 62862 h 191452"/>
                  <a:gd name="connsiteX395" fmla="*/ -4 w 1396745"/>
                  <a:gd name="connsiteY395" fmla="*/ 79721 h 191452"/>
                  <a:gd name="connsiteX396" fmla="*/ 11998 w 1396745"/>
                  <a:gd name="connsiteY396" fmla="*/ 93342 h 191452"/>
                  <a:gd name="connsiteX397" fmla="*/ 43335 w 1396745"/>
                  <a:gd name="connsiteY397" fmla="*/ 73244 h 191452"/>
                  <a:gd name="connsiteX398" fmla="*/ 43335 w 1396745"/>
                  <a:gd name="connsiteY398" fmla="*/ 86103 h 191452"/>
                  <a:gd name="connsiteX399" fmla="*/ 85054 w 1396745"/>
                  <a:gd name="connsiteY399" fmla="*/ 85341 h 191452"/>
                  <a:gd name="connsiteX400" fmla="*/ 85054 w 1396745"/>
                  <a:gd name="connsiteY400" fmla="*/ 110201 h 191452"/>
                  <a:gd name="connsiteX401" fmla="*/ 56956 w 1396745"/>
                  <a:gd name="connsiteY401" fmla="*/ 110201 h 191452"/>
                  <a:gd name="connsiteX402" fmla="*/ 26476 w 1396745"/>
                  <a:gd name="connsiteY402" fmla="*/ 109344 h 191452"/>
                  <a:gd name="connsiteX403" fmla="*/ 26476 w 1396745"/>
                  <a:gd name="connsiteY403" fmla="*/ 124775 h 191452"/>
                  <a:gd name="connsiteX404" fmla="*/ 57718 w 1396745"/>
                  <a:gd name="connsiteY404" fmla="*/ 124013 h 191452"/>
                  <a:gd name="connsiteX405" fmla="*/ 85054 w 1396745"/>
                  <a:gd name="connsiteY405" fmla="*/ 124013 h 191452"/>
                  <a:gd name="connsiteX406" fmla="*/ 85054 w 1396745"/>
                  <a:gd name="connsiteY406" fmla="*/ 170590 h 191452"/>
                  <a:gd name="connsiteX407" fmla="*/ 60194 w 1396745"/>
                  <a:gd name="connsiteY407" fmla="*/ 170590 h 191452"/>
                  <a:gd name="connsiteX408" fmla="*/ 71338 w 1396745"/>
                  <a:gd name="connsiteY408" fmla="*/ 161732 h 191452"/>
                  <a:gd name="connsiteX409" fmla="*/ 48955 w 1396745"/>
                  <a:gd name="connsiteY409" fmla="*/ 12887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1396745" h="191452">
                    <a:moveTo>
                      <a:pt x="1249105" y="73244"/>
                    </a:moveTo>
                    <a:lnTo>
                      <a:pt x="1277680" y="73244"/>
                    </a:lnTo>
                    <a:lnTo>
                      <a:pt x="1277680" y="112583"/>
                    </a:lnTo>
                    <a:lnTo>
                      <a:pt x="1249105" y="112583"/>
                    </a:lnTo>
                    <a:close/>
                    <a:moveTo>
                      <a:pt x="1391980" y="26762"/>
                    </a:moveTo>
                    <a:cubicBezTo>
                      <a:pt x="1389313" y="21428"/>
                      <a:pt x="1386646" y="15809"/>
                      <a:pt x="1383979" y="9903"/>
                    </a:cubicBezTo>
                    <a:cubicBezTo>
                      <a:pt x="1372111" y="14302"/>
                      <a:pt x="1359719" y="17119"/>
                      <a:pt x="1347117" y="18285"/>
                    </a:cubicBezTo>
                    <a:cubicBezTo>
                      <a:pt x="1335401" y="19899"/>
                      <a:pt x="1323600" y="20852"/>
                      <a:pt x="1311779" y="21143"/>
                    </a:cubicBezTo>
                    <a:cubicBezTo>
                      <a:pt x="1311779" y="38288"/>
                      <a:pt x="1312541" y="54004"/>
                      <a:pt x="1312541" y="68768"/>
                    </a:cubicBezTo>
                    <a:cubicBezTo>
                      <a:pt x="1312541" y="83531"/>
                      <a:pt x="1311875" y="96676"/>
                      <a:pt x="1310541" y="110868"/>
                    </a:cubicBezTo>
                    <a:cubicBezTo>
                      <a:pt x="1309550" y="124016"/>
                      <a:pt x="1306331" y="136901"/>
                      <a:pt x="1301016" y="148968"/>
                    </a:cubicBezTo>
                    <a:cubicBezTo>
                      <a:pt x="1295796" y="160292"/>
                      <a:pt x="1288462" y="170510"/>
                      <a:pt x="1279394" y="179067"/>
                    </a:cubicBezTo>
                    <a:cubicBezTo>
                      <a:pt x="1284623" y="181121"/>
                      <a:pt x="1289291" y="184385"/>
                      <a:pt x="1293015" y="188592"/>
                    </a:cubicBezTo>
                    <a:cubicBezTo>
                      <a:pt x="1299511" y="181245"/>
                      <a:pt x="1305169" y="173193"/>
                      <a:pt x="1309874" y="164589"/>
                    </a:cubicBezTo>
                    <a:cubicBezTo>
                      <a:pt x="1314532" y="154916"/>
                      <a:pt x="1318113" y="144757"/>
                      <a:pt x="1320542" y="134300"/>
                    </a:cubicBezTo>
                    <a:cubicBezTo>
                      <a:pt x="1324305" y="117817"/>
                      <a:pt x="1326448" y="101004"/>
                      <a:pt x="1326924" y="84103"/>
                    </a:cubicBezTo>
                    <a:lnTo>
                      <a:pt x="1356642" y="84103"/>
                    </a:lnTo>
                    <a:lnTo>
                      <a:pt x="1356642" y="155540"/>
                    </a:lnTo>
                    <a:cubicBezTo>
                      <a:pt x="1356642" y="165129"/>
                      <a:pt x="1356356" y="174654"/>
                      <a:pt x="1355785" y="184115"/>
                    </a:cubicBezTo>
                    <a:lnTo>
                      <a:pt x="1372644" y="184115"/>
                    </a:lnTo>
                    <a:cubicBezTo>
                      <a:pt x="1372644" y="175543"/>
                      <a:pt x="1371882" y="165923"/>
                      <a:pt x="1371882" y="155540"/>
                    </a:cubicBezTo>
                    <a:lnTo>
                      <a:pt x="1371882" y="84103"/>
                    </a:lnTo>
                    <a:cubicBezTo>
                      <a:pt x="1379883" y="84103"/>
                      <a:pt x="1388170" y="84389"/>
                      <a:pt x="1396742" y="84960"/>
                    </a:cubicBezTo>
                    <a:lnTo>
                      <a:pt x="1396742" y="70863"/>
                    </a:lnTo>
                    <a:cubicBezTo>
                      <a:pt x="1388170" y="71435"/>
                      <a:pt x="1380169" y="71720"/>
                      <a:pt x="1372644" y="71720"/>
                    </a:cubicBezTo>
                    <a:lnTo>
                      <a:pt x="1326924" y="71720"/>
                    </a:lnTo>
                    <a:lnTo>
                      <a:pt x="1326924" y="33620"/>
                    </a:lnTo>
                    <a:cubicBezTo>
                      <a:pt x="1342450" y="32573"/>
                      <a:pt x="1355499" y="31334"/>
                      <a:pt x="1365024" y="30001"/>
                    </a:cubicBezTo>
                    <a:cubicBezTo>
                      <a:pt x="1374549" y="28667"/>
                      <a:pt x="1384074" y="27715"/>
                      <a:pt x="1391504" y="27239"/>
                    </a:cubicBezTo>
                    <a:moveTo>
                      <a:pt x="1298444" y="26381"/>
                    </a:moveTo>
                    <a:cubicBezTo>
                      <a:pt x="1295101" y="21288"/>
                      <a:pt x="1292177" y="15937"/>
                      <a:pt x="1289681" y="10379"/>
                    </a:cubicBezTo>
                    <a:cubicBezTo>
                      <a:pt x="1271384" y="17360"/>
                      <a:pt x="1252096" y="21411"/>
                      <a:pt x="1232531" y="22381"/>
                    </a:cubicBezTo>
                    <a:cubicBezTo>
                      <a:pt x="1232979" y="43844"/>
                      <a:pt x="1233227" y="64164"/>
                      <a:pt x="1233293" y="83341"/>
                    </a:cubicBezTo>
                    <a:cubicBezTo>
                      <a:pt x="1233398" y="100782"/>
                      <a:pt x="1232446" y="118213"/>
                      <a:pt x="1230436" y="135538"/>
                    </a:cubicBezTo>
                    <a:cubicBezTo>
                      <a:pt x="1228721" y="150747"/>
                      <a:pt x="1223359" y="165320"/>
                      <a:pt x="1214815" y="178019"/>
                    </a:cubicBezTo>
                    <a:cubicBezTo>
                      <a:pt x="1220339" y="179227"/>
                      <a:pt x="1225378" y="182045"/>
                      <a:pt x="1229293" y="186116"/>
                    </a:cubicBezTo>
                    <a:cubicBezTo>
                      <a:pt x="1234265" y="176256"/>
                      <a:pt x="1238561" y="166073"/>
                      <a:pt x="1242152" y="155636"/>
                    </a:cubicBezTo>
                    <a:cubicBezTo>
                      <a:pt x="1245228" y="146386"/>
                      <a:pt x="1247114" y="136785"/>
                      <a:pt x="1247771" y="127061"/>
                    </a:cubicBezTo>
                    <a:lnTo>
                      <a:pt x="1291872" y="127061"/>
                    </a:lnTo>
                    <a:cubicBezTo>
                      <a:pt x="1291301" y="119631"/>
                      <a:pt x="1291015" y="110106"/>
                      <a:pt x="1291015" y="98486"/>
                    </a:cubicBezTo>
                    <a:cubicBezTo>
                      <a:pt x="1291015" y="86865"/>
                      <a:pt x="1291301" y="74578"/>
                      <a:pt x="1291872" y="61624"/>
                    </a:cubicBezTo>
                    <a:lnTo>
                      <a:pt x="1248533" y="61624"/>
                    </a:lnTo>
                    <a:lnTo>
                      <a:pt x="1248533" y="33049"/>
                    </a:lnTo>
                    <a:cubicBezTo>
                      <a:pt x="1275775" y="29334"/>
                      <a:pt x="1292348" y="27143"/>
                      <a:pt x="1298254" y="26572"/>
                    </a:cubicBezTo>
                    <a:moveTo>
                      <a:pt x="1111183" y="65910"/>
                    </a:moveTo>
                    <a:cubicBezTo>
                      <a:pt x="1100401" y="57008"/>
                      <a:pt x="1090799" y="46765"/>
                      <a:pt x="1082608" y="35430"/>
                    </a:cubicBezTo>
                    <a:lnTo>
                      <a:pt x="1142806" y="35430"/>
                    </a:lnTo>
                    <a:cubicBezTo>
                      <a:pt x="1134500" y="47579"/>
                      <a:pt x="1123842" y="57942"/>
                      <a:pt x="1111469" y="65910"/>
                    </a:cubicBezTo>
                    <a:moveTo>
                      <a:pt x="1072226" y="116488"/>
                    </a:moveTo>
                    <a:cubicBezTo>
                      <a:pt x="1056128" y="116488"/>
                      <a:pt x="1043651" y="116488"/>
                      <a:pt x="1036126" y="115631"/>
                    </a:cubicBezTo>
                    <a:lnTo>
                      <a:pt x="1036126" y="130109"/>
                    </a:lnTo>
                    <a:cubicBezTo>
                      <a:pt x="1047832" y="128826"/>
                      <a:pt x="1059595" y="128286"/>
                      <a:pt x="1071368" y="128489"/>
                    </a:cubicBezTo>
                    <a:lnTo>
                      <a:pt x="1089847" y="128489"/>
                    </a:lnTo>
                    <a:cubicBezTo>
                      <a:pt x="1084894" y="143461"/>
                      <a:pt x="1074207" y="155859"/>
                      <a:pt x="1060129" y="162970"/>
                    </a:cubicBezTo>
                    <a:cubicBezTo>
                      <a:pt x="1047641" y="169490"/>
                      <a:pt x="1034040" y="173594"/>
                      <a:pt x="1020028" y="175067"/>
                    </a:cubicBezTo>
                    <a:cubicBezTo>
                      <a:pt x="1024934" y="179693"/>
                      <a:pt x="1028858" y="185266"/>
                      <a:pt x="1031554" y="191450"/>
                    </a:cubicBezTo>
                    <a:cubicBezTo>
                      <a:pt x="1046413" y="186084"/>
                      <a:pt x="1060891" y="179720"/>
                      <a:pt x="1074893" y="172400"/>
                    </a:cubicBezTo>
                    <a:cubicBezTo>
                      <a:pt x="1088485" y="165415"/>
                      <a:pt x="1099057" y="150428"/>
                      <a:pt x="1106611" y="127442"/>
                    </a:cubicBezTo>
                    <a:lnTo>
                      <a:pt x="1155569" y="127442"/>
                    </a:lnTo>
                    <a:lnTo>
                      <a:pt x="1153093" y="157922"/>
                    </a:lnTo>
                    <a:cubicBezTo>
                      <a:pt x="1152769" y="161829"/>
                      <a:pt x="1150311" y="165239"/>
                      <a:pt x="1146711" y="166780"/>
                    </a:cubicBezTo>
                    <a:cubicBezTo>
                      <a:pt x="1137272" y="168331"/>
                      <a:pt x="1127690" y="168873"/>
                      <a:pt x="1118136" y="168399"/>
                    </a:cubicBezTo>
                    <a:cubicBezTo>
                      <a:pt x="1122499" y="173343"/>
                      <a:pt x="1125289" y="179480"/>
                      <a:pt x="1126137" y="186020"/>
                    </a:cubicBezTo>
                    <a:cubicBezTo>
                      <a:pt x="1136376" y="184979"/>
                      <a:pt x="1146549" y="183390"/>
                      <a:pt x="1156617" y="181258"/>
                    </a:cubicBezTo>
                    <a:cubicBezTo>
                      <a:pt x="1162970" y="179670"/>
                      <a:pt x="1166875" y="174050"/>
                      <a:pt x="1168333" y="164399"/>
                    </a:cubicBezTo>
                    <a:cubicBezTo>
                      <a:pt x="1169666" y="154874"/>
                      <a:pt x="1170524" y="145349"/>
                      <a:pt x="1171095" y="137443"/>
                    </a:cubicBezTo>
                    <a:cubicBezTo>
                      <a:pt x="1171667" y="129537"/>
                      <a:pt x="1172143" y="121822"/>
                      <a:pt x="1172714" y="115440"/>
                    </a:cubicBezTo>
                    <a:lnTo>
                      <a:pt x="1107754" y="115440"/>
                    </a:lnTo>
                    <a:cubicBezTo>
                      <a:pt x="1108725" y="108841"/>
                      <a:pt x="1110487" y="102381"/>
                      <a:pt x="1112993" y="96200"/>
                    </a:cubicBezTo>
                    <a:cubicBezTo>
                      <a:pt x="1106611" y="95723"/>
                      <a:pt x="1100134" y="94866"/>
                      <a:pt x="1093943" y="93818"/>
                    </a:cubicBezTo>
                    <a:cubicBezTo>
                      <a:pt x="1094000" y="101342"/>
                      <a:pt x="1093457" y="108859"/>
                      <a:pt x="1092323" y="116297"/>
                    </a:cubicBezTo>
                    <a:close/>
                    <a:moveTo>
                      <a:pt x="1093943" y="9903"/>
                    </a:moveTo>
                    <a:cubicBezTo>
                      <a:pt x="1087370" y="7456"/>
                      <a:pt x="1080998" y="4494"/>
                      <a:pt x="1074893" y="1045"/>
                    </a:cubicBezTo>
                    <a:cubicBezTo>
                      <a:pt x="1070978" y="10880"/>
                      <a:pt x="1065863" y="20191"/>
                      <a:pt x="1059653" y="28763"/>
                    </a:cubicBezTo>
                    <a:cubicBezTo>
                      <a:pt x="1050623" y="40754"/>
                      <a:pt x="1039679" y="51180"/>
                      <a:pt x="1027268" y="59624"/>
                    </a:cubicBezTo>
                    <a:cubicBezTo>
                      <a:pt x="1032783" y="61544"/>
                      <a:pt x="1037726" y="64819"/>
                      <a:pt x="1041650" y="69149"/>
                    </a:cubicBezTo>
                    <a:cubicBezTo>
                      <a:pt x="1052252" y="60767"/>
                      <a:pt x="1061843" y="51177"/>
                      <a:pt x="1070225" y="40574"/>
                    </a:cubicBezTo>
                    <a:cubicBezTo>
                      <a:pt x="1078703" y="52428"/>
                      <a:pt x="1088266" y="63463"/>
                      <a:pt x="1098800" y="73530"/>
                    </a:cubicBezTo>
                    <a:cubicBezTo>
                      <a:pt x="1084532" y="79359"/>
                      <a:pt x="1069768" y="83918"/>
                      <a:pt x="1054700" y="87151"/>
                    </a:cubicBezTo>
                    <a:cubicBezTo>
                      <a:pt x="1041536" y="90175"/>
                      <a:pt x="1028096" y="91803"/>
                      <a:pt x="1014599" y="92009"/>
                    </a:cubicBezTo>
                    <a:cubicBezTo>
                      <a:pt x="1018886" y="96888"/>
                      <a:pt x="1022124" y="102594"/>
                      <a:pt x="1024124" y="108773"/>
                    </a:cubicBezTo>
                    <a:cubicBezTo>
                      <a:pt x="1037888" y="106570"/>
                      <a:pt x="1051528" y="103644"/>
                      <a:pt x="1064987" y="100010"/>
                    </a:cubicBezTo>
                    <a:cubicBezTo>
                      <a:pt x="1081008" y="95498"/>
                      <a:pt x="1096590" y="89569"/>
                      <a:pt x="1111564" y="82293"/>
                    </a:cubicBezTo>
                    <a:cubicBezTo>
                      <a:pt x="1122880" y="88952"/>
                      <a:pt x="1135014" y="94107"/>
                      <a:pt x="1147664" y="97628"/>
                    </a:cubicBezTo>
                    <a:cubicBezTo>
                      <a:pt x="1162027" y="101898"/>
                      <a:pt x="1176820" y="104580"/>
                      <a:pt x="1191764" y="105629"/>
                    </a:cubicBezTo>
                    <a:cubicBezTo>
                      <a:pt x="1193269" y="99362"/>
                      <a:pt x="1196317" y="93568"/>
                      <a:pt x="1200623" y="88770"/>
                    </a:cubicBezTo>
                    <a:cubicBezTo>
                      <a:pt x="1185297" y="88441"/>
                      <a:pt x="1170009" y="86977"/>
                      <a:pt x="1154903" y="84389"/>
                    </a:cubicBezTo>
                    <a:cubicBezTo>
                      <a:pt x="1144158" y="82692"/>
                      <a:pt x="1133824" y="79010"/>
                      <a:pt x="1124423" y="73530"/>
                    </a:cubicBezTo>
                    <a:cubicBezTo>
                      <a:pt x="1135281" y="66314"/>
                      <a:pt x="1145120" y="57662"/>
                      <a:pt x="1153664" y="47813"/>
                    </a:cubicBezTo>
                    <a:cubicBezTo>
                      <a:pt x="1160741" y="39841"/>
                      <a:pt x="1167123" y="31268"/>
                      <a:pt x="1172714" y="22190"/>
                    </a:cubicBezTo>
                    <a:lnTo>
                      <a:pt x="1083656" y="22190"/>
                    </a:lnTo>
                    <a:cubicBezTo>
                      <a:pt x="1086551" y="17676"/>
                      <a:pt x="1090009" y="13546"/>
                      <a:pt x="1093943" y="9903"/>
                    </a:cubicBezTo>
                    <a:moveTo>
                      <a:pt x="909443" y="106201"/>
                    </a:moveTo>
                    <a:lnTo>
                      <a:pt x="952782" y="106201"/>
                    </a:lnTo>
                    <a:lnTo>
                      <a:pt x="952782" y="117440"/>
                    </a:lnTo>
                    <a:lnTo>
                      <a:pt x="909443" y="117440"/>
                    </a:lnTo>
                    <a:close/>
                    <a:moveTo>
                      <a:pt x="909443" y="130204"/>
                    </a:moveTo>
                    <a:lnTo>
                      <a:pt x="952782" y="130204"/>
                    </a:lnTo>
                    <a:lnTo>
                      <a:pt x="952782" y="142301"/>
                    </a:lnTo>
                    <a:lnTo>
                      <a:pt x="909443" y="142301"/>
                    </a:lnTo>
                    <a:close/>
                    <a:moveTo>
                      <a:pt x="854103" y="54004"/>
                    </a:moveTo>
                    <a:lnTo>
                      <a:pt x="895061" y="54004"/>
                    </a:lnTo>
                    <a:lnTo>
                      <a:pt x="895061" y="70101"/>
                    </a:lnTo>
                    <a:lnTo>
                      <a:pt x="854103" y="70101"/>
                    </a:lnTo>
                    <a:close/>
                    <a:moveTo>
                      <a:pt x="909443" y="54004"/>
                    </a:moveTo>
                    <a:lnTo>
                      <a:pt x="951068" y="54004"/>
                    </a:lnTo>
                    <a:lnTo>
                      <a:pt x="951068" y="70101"/>
                    </a:lnTo>
                    <a:lnTo>
                      <a:pt x="909443" y="70101"/>
                    </a:lnTo>
                    <a:close/>
                    <a:moveTo>
                      <a:pt x="968022" y="117440"/>
                    </a:moveTo>
                    <a:cubicBezTo>
                      <a:pt x="968022" y="106677"/>
                      <a:pt x="968022" y="98390"/>
                      <a:pt x="968879" y="93342"/>
                    </a:cubicBezTo>
                    <a:lnTo>
                      <a:pt x="909443" y="93342"/>
                    </a:lnTo>
                    <a:lnTo>
                      <a:pt x="909443" y="82865"/>
                    </a:lnTo>
                    <a:lnTo>
                      <a:pt x="967260" y="82865"/>
                    </a:lnTo>
                    <a:cubicBezTo>
                      <a:pt x="966689" y="75435"/>
                      <a:pt x="966403" y="68196"/>
                      <a:pt x="966403" y="61243"/>
                    </a:cubicBezTo>
                    <a:cubicBezTo>
                      <a:pt x="966403" y="54290"/>
                      <a:pt x="966403" y="47622"/>
                      <a:pt x="967260" y="41145"/>
                    </a:cubicBezTo>
                    <a:lnTo>
                      <a:pt x="909443" y="41145"/>
                    </a:lnTo>
                    <a:lnTo>
                      <a:pt x="909443" y="30001"/>
                    </a:lnTo>
                    <a:lnTo>
                      <a:pt x="964022" y="30001"/>
                    </a:lnTo>
                    <a:cubicBezTo>
                      <a:pt x="973547" y="30001"/>
                      <a:pt x="982500" y="30001"/>
                      <a:pt x="992597" y="30763"/>
                    </a:cubicBezTo>
                    <a:lnTo>
                      <a:pt x="992597" y="16285"/>
                    </a:lnTo>
                    <a:cubicBezTo>
                      <a:pt x="983072" y="16856"/>
                      <a:pt x="973547" y="17142"/>
                      <a:pt x="964022" y="17142"/>
                    </a:cubicBezTo>
                    <a:lnTo>
                      <a:pt x="909443" y="17142"/>
                    </a:lnTo>
                    <a:cubicBezTo>
                      <a:pt x="909412" y="12302"/>
                      <a:pt x="909699" y="7467"/>
                      <a:pt x="910301" y="2664"/>
                    </a:cubicBezTo>
                    <a:lnTo>
                      <a:pt x="893918" y="2664"/>
                    </a:lnTo>
                    <a:cubicBezTo>
                      <a:pt x="894489" y="8570"/>
                      <a:pt x="894775" y="13332"/>
                      <a:pt x="894775" y="17142"/>
                    </a:cubicBezTo>
                    <a:lnTo>
                      <a:pt x="837244" y="17142"/>
                    </a:lnTo>
                    <a:cubicBezTo>
                      <a:pt x="829243" y="17142"/>
                      <a:pt x="821432" y="17142"/>
                      <a:pt x="814003" y="16285"/>
                    </a:cubicBezTo>
                    <a:lnTo>
                      <a:pt x="814003" y="30763"/>
                    </a:lnTo>
                    <a:cubicBezTo>
                      <a:pt x="821432" y="30191"/>
                      <a:pt x="829528" y="30001"/>
                      <a:pt x="838101" y="30001"/>
                    </a:cubicBezTo>
                    <a:lnTo>
                      <a:pt x="895251" y="30001"/>
                    </a:lnTo>
                    <a:lnTo>
                      <a:pt x="895251" y="41145"/>
                    </a:lnTo>
                    <a:lnTo>
                      <a:pt x="839053" y="41145"/>
                    </a:lnTo>
                    <a:cubicBezTo>
                      <a:pt x="839625" y="47622"/>
                      <a:pt x="839911" y="54290"/>
                      <a:pt x="839911" y="61243"/>
                    </a:cubicBezTo>
                    <a:cubicBezTo>
                      <a:pt x="839911" y="68196"/>
                      <a:pt x="839911" y="74864"/>
                      <a:pt x="839053" y="82865"/>
                    </a:cubicBezTo>
                    <a:lnTo>
                      <a:pt x="895251" y="82865"/>
                    </a:lnTo>
                    <a:lnTo>
                      <a:pt x="895251" y="93342"/>
                    </a:lnTo>
                    <a:lnTo>
                      <a:pt x="848483" y="93342"/>
                    </a:lnTo>
                    <a:cubicBezTo>
                      <a:pt x="842578" y="93342"/>
                      <a:pt x="836196" y="93342"/>
                      <a:pt x="829433" y="92580"/>
                    </a:cubicBezTo>
                    <a:lnTo>
                      <a:pt x="829433" y="106963"/>
                    </a:lnTo>
                    <a:cubicBezTo>
                      <a:pt x="836387" y="106487"/>
                      <a:pt x="842768" y="106201"/>
                      <a:pt x="848483" y="106201"/>
                    </a:cubicBezTo>
                    <a:lnTo>
                      <a:pt x="895061" y="106201"/>
                    </a:lnTo>
                    <a:lnTo>
                      <a:pt x="895061" y="117440"/>
                    </a:lnTo>
                    <a:lnTo>
                      <a:pt x="834863" y="117440"/>
                    </a:lnTo>
                    <a:cubicBezTo>
                      <a:pt x="827909" y="117440"/>
                      <a:pt x="821242" y="117440"/>
                      <a:pt x="814765" y="116583"/>
                    </a:cubicBezTo>
                    <a:lnTo>
                      <a:pt x="814765" y="131061"/>
                    </a:lnTo>
                    <a:cubicBezTo>
                      <a:pt x="821242" y="130490"/>
                      <a:pt x="827909" y="130204"/>
                      <a:pt x="834863" y="130204"/>
                    </a:cubicBezTo>
                    <a:lnTo>
                      <a:pt x="895061" y="130204"/>
                    </a:lnTo>
                    <a:lnTo>
                      <a:pt x="895061" y="142301"/>
                    </a:lnTo>
                    <a:lnTo>
                      <a:pt x="850103" y="142301"/>
                    </a:lnTo>
                    <a:cubicBezTo>
                      <a:pt x="844197" y="142301"/>
                      <a:pt x="837244" y="142015"/>
                      <a:pt x="829243" y="141443"/>
                    </a:cubicBezTo>
                    <a:lnTo>
                      <a:pt x="829243" y="155921"/>
                    </a:lnTo>
                    <a:cubicBezTo>
                      <a:pt x="837244" y="155350"/>
                      <a:pt x="844197" y="155159"/>
                      <a:pt x="850103" y="155159"/>
                    </a:cubicBezTo>
                    <a:lnTo>
                      <a:pt x="895061" y="155159"/>
                    </a:lnTo>
                    <a:lnTo>
                      <a:pt x="895061" y="165542"/>
                    </a:lnTo>
                    <a:cubicBezTo>
                      <a:pt x="895061" y="168209"/>
                      <a:pt x="893441" y="169828"/>
                      <a:pt x="890203" y="170399"/>
                    </a:cubicBezTo>
                    <a:cubicBezTo>
                      <a:pt x="883873" y="171036"/>
                      <a:pt x="877513" y="171290"/>
                      <a:pt x="871153" y="171161"/>
                    </a:cubicBezTo>
                    <a:cubicBezTo>
                      <a:pt x="874948" y="176454"/>
                      <a:pt x="877667" y="182442"/>
                      <a:pt x="879154" y="188783"/>
                    </a:cubicBezTo>
                    <a:cubicBezTo>
                      <a:pt x="887300" y="188130"/>
                      <a:pt x="895299" y="186235"/>
                      <a:pt x="902871" y="183163"/>
                    </a:cubicBezTo>
                    <a:cubicBezTo>
                      <a:pt x="907253" y="180431"/>
                      <a:pt x="909834" y="175559"/>
                      <a:pt x="909634" y="170399"/>
                    </a:cubicBezTo>
                    <a:lnTo>
                      <a:pt x="909634" y="155159"/>
                    </a:lnTo>
                    <a:lnTo>
                      <a:pt x="952972" y="155159"/>
                    </a:lnTo>
                    <a:lnTo>
                      <a:pt x="952972" y="162875"/>
                    </a:lnTo>
                    <a:lnTo>
                      <a:pt x="969070" y="162875"/>
                    </a:lnTo>
                    <a:cubicBezTo>
                      <a:pt x="968498" y="154874"/>
                      <a:pt x="968213" y="143825"/>
                      <a:pt x="968213" y="129918"/>
                    </a:cubicBezTo>
                    <a:cubicBezTo>
                      <a:pt x="980500" y="129918"/>
                      <a:pt x="989358" y="129918"/>
                      <a:pt x="994692" y="130775"/>
                    </a:cubicBezTo>
                    <a:lnTo>
                      <a:pt x="994692" y="116583"/>
                    </a:lnTo>
                    <a:cubicBezTo>
                      <a:pt x="985167" y="117155"/>
                      <a:pt x="976309" y="117440"/>
                      <a:pt x="968213" y="117440"/>
                    </a:cubicBezTo>
                    <a:moveTo>
                      <a:pt x="631980" y="25143"/>
                    </a:moveTo>
                    <a:lnTo>
                      <a:pt x="614168" y="25143"/>
                    </a:lnTo>
                    <a:cubicBezTo>
                      <a:pt x="614645" y="32096"/>
                      <a:pt x="614930" y="38288"/>
                      <a:pt x="614930" y="43622"/>
                    </a:cubicBezTo>
                    <a:lnTo>
                      <a:pt x="614930" y="115250"/>
                    </a:lnTo>
                    <a:cubicBezTo>
                      <a:pt x="614930" y="122774"/>
                      <a:pt x="614930" y="131633"/>
                      <a:pt x="614168" y="141729"/>
                    </a:cubicBezTo>
                    <a:lnTo>
                      <a:pt x="630932" y="141729"/>
                    </a:lnTo>
                    <a:cubicBezTo>
                      <a:pt x="630932" y="131633"/>
                      <a:pt x="630170" y="122679"/>
                      <a:pt x="630170" y="114488"/>
                    </a:cubicBezTo>
                    <a:lnTo>
                      <a:pt x="630170" y="44384"/>
                    </a:lnTo>
                    <a:cubicBezTo>
                      <a:pt x="630153" y="37998"/>
                      <a:pt x="630694" y="31624"/>
                      <a:pt x="631790" y="25334"/>
                    </a:cubicBezTo>
                    <a:moveTo>
                      <a:pt x="669890" y="6284"/>
                    </a:moveTo>
                    <a:cubicBezTo>
                      <a:pt x="663984" y="5712"/>
                      <a:pt x="657793" y="4950"/>
                      <a:pt x="651411" y="3807"/>
                    </a:cubicBezTo>
                    <a:cubicBezTo>
                      <a:pt x="651982" y="12380"/>
                      <a:pt x="652173" y="20952"/>
                      <a:pt x="652173" y="29525"/>
                    </a:cubicBezTo>
                    <a:lnTo>
                      <a:pt x="652173" y="103820"/>
                    </a:lnTo>
                    <a:cubicBezTo>
                      <a:pt x="652334" y="116914"/>
                      <a:pt x="649738" y="129894"/>
                      <a:pt x="644553" y="141920"/>
                    </a:cubicBezTo>
                    <a:cubicBezTo>
                      <a:pt x="640557" y="148835"/>
                      <a:pt x="635727" y="155233"/>
                      <a:pt x="630170" y="160970"/>
                    </a:cubicBezTo>
                    <a:cubicBezTo>
                      <a:pt x="623436" y="167700"/>
                      <a:pt x="615730" y="173384"/>
                      <a:pt x="607310" y="177829"/>
                    </a:cubicBezTo>
                    <a:cubicBezTo>
                      <a:pt x="613120" y="180468"/>
                      <a:pt x="618313" y="184297"/>
                      <a:pt x="622550" y="189068"/>
                    </a:cubicBezTo>
                    <a:cubicBezTo>
                      <a:pt x="637657" y="178714"/>
                      <a:pt x="650147" y="164984"/>
                      <a:pt x="659031" y="148968"/>
                    </a:cubicBezTo>
                    <a:cubicBezTo>
                      <a:pt x="665094" y="134245"/>
                      <a:pt x="667951" y="118400"/>
                      <a:pt x="667413" y="102486"/>
                    </a:cubicBezTo>
                    <a:lnTo>
                      <a:pt x="667413" y="30001"/>
                    </a:lnTo>
                    <a:cubicBezTo>
                      <a:pt x="668556" y="19809"/>
                      <a:pt x="669318" y="11808"/>
                      <a:pt x="669890" y="5903"/>
                    </a:cubicBezTo>
                    <a:moveTo>
                      <a:pt x="702751" y="14761"/>
                    </a:moveTo>
                    <a:cubicBezTo>
                      <a:pt x="695797" y="14761"/>
                      <a:pt x="688559" y="14761"/>
                      <a:pt x="681129" y="13904"/>
                    </a:cubicBezTo>
                    <a:lnTo>
                      <a:pt x="681129" y="28382"/>
                    </a:lnTo>
                    <a:cubicBezTo>
                      <a:pt x="687987" y="27810"/>
                      <a:pt x="695226" y="27524"/>
                      <a:pt x="702751" y="27524"/>
                    </a:cubicBezTo>
                    <a:lnTo>
                      <a:pt x="728373" y="27524"/>
                    </a:lnTo>
                    <a:lnTo>
                      <a:pt x="728373" y="58100"/>
                    </a:lnTo>
                    <a:lnTo>
                      <a:pt x="685511" y="58100"/>
                    </a:lnTo>
                    <a:cubicBezTo>
                      <a:pt x="686082" y="66672"/>
                      <a:pt x="686368" y="75245"/>
                      <a:pt x="686368" y="83817"/>
                    </a:cubicBezTo>
                    <a:lnTo>
                      <a:pt x="686368" y="131442"/>
                    </a:lnTo>
                    <a:cubicBezTo>
                      <a:pt x="686368" y="140015"/>
                      <a:pt x="686368" y="149921"/>
                      <a:pt x="685511" y="161065"/>
                    </a:cubicBezTo>
                    <a:lnTo>
                      <a:pt x="701608" y="161065"/>
                    </a:lnTo>
                    <a:lnTo>
                      <a:pt x="701608" y="70863"/>
                    </a:lnTo>
                    <a:lnTo>
                      <a:pt x="727992" y="70863"/>
                    </a:lnTo>
                    <a:lnTo>
                      <a:pt x="727992" y="155921"/>
                    </a:lnTo>
                    <a:cubicBezTo>
                      <a:pt x="727992" y="166113"/>
                      <a:pt x="727992" y="176495"/>
                      <a:pt x="727230" y="187163"/>
                    </a:cubicBezTo>
                    <a:lnTo>
                      <a:pt x="744089" y="187163"/>
                    </a:lnTo>
                    <a:cubicBezTo>
                      <a:pt x="743518" y="175448"/>
                      <a:pt x="743232" y="165256"/>
                      <a:pt x="743232" y="156683"/>
                    </a:cubicBezTo>
                    <a:lnTo>
                      <a:pt x="743232" y="70958"/>
                    </a:lnTo>
                    <a:lnTo>
                      <a:pt x="771331" y="70958"/>
                    </a:lnTo>
                    <a:lnTo>
                      <a:pt x="771331" y="134300"/>
                    </a:lnTo>
                    <a:cubicBezTo>
                      <a:pt x="772378" y="138586"/>
                      <a:pt x="766282" y="140396"/>
                      <a:pt x="752947" y="139919"/>
                    </a:cubicBezTo>
                    <a:cubicBezTo>
                      <a:pt x="756450" y="145200"/>
                      <a:pt x="758638" y="151242"/>
                      <a:pt x="759329" y="157541"/>
                    </a:cubicBezTo>
                    <a:cubicBezTo>
                      <a:pt x="766099" y="156806"/>
                      <a:pt x="772716" y="155039"/>
                      <a:pt x="778951" y="152302"/>
                    </a:cubicBezTo>
                    <a:cubicBezTo>
                      <a:pt x="784094" y="149921"/>
                      <a:pt x="786571" y="144396"/>
                      <a:pt x="786571" y="135824"/>
                    </a:cubicBezTo>
                    <a:lnTo>
                      <a:pt x="786571" y="83722"/>
                    </a:lnTo>
                    <a:cubicBezTo>
                      <a:pt x="786571" y="74197"/>
                      <a:pt x="786571" y="66101"/>
                      <a:pt x="787428" y="58004"/>
                    </a:cubicBezTo>
                    <a:lnTo>
                      <a:pt x="743232" y="58004"/>
                    </a:lnTo>
                    <a:lnTo>
                      <a:pt x="743232" y="27524"/>
                    </a:lnTo>
                    <a:lnTo>
                      <a:pt x="770093" y="27524"/>
                    </a:lnTo>
                    <a:cubicBezTo>
                      <a:pt x="776951" y="27524"/>
                      <a:pt x="784761" y="27524"/>
                      <a:pt x="793334" y="28382"/>
                    </a:cubicBezTo>
                    <a:lnTo>
                      <a:pt x="793334" y="13904"/>
                    </a:lnTo>
                    <a:cubicBezTo>
                      <a:pt x="784761" y="14475"/>
                      <a:pt x="776951" y="14761"/>
                      <a:pt x="770093" y="14761"/>
                    </a:cubicBezTo>
                    <a:close/>
                    <a:moveTo>
                      <a:pt x="524919" y="36383"/>
                    </a:moveTo>
                    <a:lnTo>
                      <a:pt x="557018" y="36383"/>
                    </a:lnTo>
                    <a:lnTo>
                      <a:pt x="557018" y="55433"/>
                    </a:lnTo>
                    <a:lnTo>
                      <a:pt x="524919" y="55433"/>
                    </a:lnTo>
                    <a:close/>
                    <a:moveTo>
                      <a:pt x="524919" y="66101"/>
                    </a:moveTo>
                    <a:lnTo>
                      <a:pt x="557018" y="66101"/>
                    </a:lnTo>
                    <a:lnTo>
                      <a:pt x="557018" y="86103"/>
                    </a:lnTo>
                    <a:lnTo>
                      <a:pt x="524919" y="86103"/>
                    </a:lnTo>
                    <a:close/>
                    <a:moveTo>
                      <a:pt x="460720" y="11522"/>
                    </a:moveTo>
                    <a:cubicBezTo>
                      <a:pt x="455547" y="8962"/>
                      <a:pt x="450714" y="5762"/>
                      <a:pt x="446338" y="1997"/>
                    </a:cubicBezTo>
                    <a:cubicBezTo>
                      <a:pt x="436690" y="20442"/>
                      <a:pt x="423290" y="36665"/>
                      <a:pt x="407000" y="49622"/>
                    </a:cubicBezTo>
                    <a:cubicBezTo>
                      <a:pt x="411286" y="53337"/>
                      <a:pt x="415001" y="56861"/>
                      <a:pt x="418239" y="60005"/>
                    </a:cubicBezTo>
                    <a:cubicBezTo>
                      <a:pt x="425764" y="52575"/>
                      <a:pt x="433765" y="43526"/>
                      <a:pt x="442337" y="33144"/>
                    </a:cubicBezTo>
                    <a:cubicBezTo>
                      <a:pt x="450910" y="22762"/>
                      <a:pt x="457006" y="15618"/>
                      <a:pt x="460720" y="11903"/>
                    </a:cubicBezTo>
                    <a:moveTo>
                      <a:pt x="463959" y="59528"/>
                    </a:moveTo>
                    <a:cubicBezTo>
                      <a:pt x="458570" y="56509"/>
                      <a:pt x="453468" y="53002"/>
                      <a:pt x="448719" y="49051"/>
                    </a:cubicBezTo>
                    <a:cubicBezTo>
                      <a:pt x="443094" y="61059"/>
                      <a:pt x="436093" y="72375"/>
                      <a:pt x="427859" y="82769"/>
                    </a:cubicBezTo>
                    <a:cubicBezTo>
                      <a:pt x="421092" y="92195"/>
                      <a:pt x="412972" y="100572"/>
                      <a:pt x="403761" y="107630"/>
                    </a:cubicBezTo>
                    <a:cubicBezTo>
                      <a:pt x="407903" y="110672"/>
                      <a:pt x="411675" y="114189"/>
                      <a:pt x="415001" y="118107"/>
                    </a:cubicBezTo>
                    <a:cubicBezTo>
                      <a:pt x="418239" y="114869"/>
                      <a:pt x="423573" y="108582"/>
                      <a:pt x="431098" y="100391"/>
                    </a:cubicBezTo>
                    <a:lnTo>
                      <a:pt x="431098" y="151730"/>
                    </a:lnTo>
                    <a:cubicBezTo>
                      <a:pt x="431098" y="162970"/>
                      <a:pt x="430812" y="175829"/>
                      <a:pt x="430240" y="190307"/>
                    </a:cubicBezTo>
                    <a:lnTo>
                      <a:pt x="446242" y="190307"/>
                    </a:lnTo>
                    <a:cubicBezTo>
                      <a:pt x="445671" y="175829"/>
                      <a:pt x="445385" y="162970"/>
                      <a:pt x="445385" y="151730"/>
                    </a:cubicBezTo>
                    <a:lnTo>
                      <a:pt x="444623" y="84389"/>
                    </a:lnTo>
                    <a:cubicBezTo>
                      <a:pt x="450163" y="75511"/>
                      <a:pt x="456542" y="67186"/>
                      <a:pt x="463673" y="59528"/>
                    </a:cubicBezTo>
                    <a:moveTo>
                      <a:pt x="495010" y="26572"/>
                    </a:moveTo>
                    <a:cubicBezTo>
                      <a:pt x="485485" y="26572"/>
                      <a:pt x="477294" y="26572"/>
                      <a:pt x="469293" y="25810"/>
                    </a:cubicBezTo>
                    <a:lnTo>
                      <a:pt x="469293" y="37145"/>
                    </a:lnTo>
                    <a:cubicBezTo>
                      <a:pt x="477865" y="37145"/>
                      <a:pt x="486438" y="36383"/>
                      <a:pt x="495010" y="36383"/>
                    </a:cubicBezTo>
                    <a:lnTo>
                      <a:pt x="510155" y="36383"/>
                    </a:lnTo>
                    <a:lnTo>
                      <a:pt x="510155" y="55433"/>
                    </a:lnTo>
                    <a:lnTo>
                      <a:pt x="489677" y="55433"/>
                    </a:lnTo>
                    <a:cubicBezTo>
                      <a:pt x="481104" y="55433"/>
                      <a:pt x="472817" y="55433"/>
                      <a:pt x="464721" y="54671"/>
                    </a:cubicBezTo>
                    <a:lnTo>
                      <a:pt x="464721" y="66672"/>
                    </a:lnTo>
                    <a:cubicBezTo>
                      <a:pt x="472817" y="66196"/>
                      <a:pt x="481104" y="65910"/>
                      <a:pt x="489677" y="65910"/>
                    </a:cubicBezTo>
                    <a:lnTo>
                      <a:pt x="510441" y="65910"/>
                    </a:lnTo>
                    <a:lnTo>
                      <a:pt x="510441" y="85913"/>
                    </a:lnTo>
                    <a:lnTo>
                      <a:pt x="492820" y="85913"/>
                    </a:lnTo>
                    <a:cubicBezTo>
                      <a:pt x="484247" y="85913"/>
                      <a:pt x="476532" y="85913"/>
                      <a:pt x="469579" y="85151"/>
                    </a:cubicBezTo>
                    <a:lnTo>
                      <a:pt x="469579" y="98009"/>
                    </a:lnTo>
                    <a:cubicBezTo>
                      <a:pt x="476532" y="97438"/>
                      <a:pt x="484247" y="97152"/>
                      <a:pt x="492820" y="97152"/>
                    </a:cubicBezTo>
                    <a:lnTo>
                      <a:pt x="510441" y="97152"/>
                    </a:lnTo>
                    <a:lnTo>
                      <a:pt x="510441" y="115631"/>
                    </a:lnTo>
                    <a:lnTo>
                      <a:pt x="488819" y="115631"/>
                    </a:lnTo>
                    <a:cubicBezTo>
                      <a:pt x="480247" y="115631"/>
                      <a:pt x="471484" y="115631"/>
                      <a:pt x="462340" y="114773"/>
                    </a:cubicBezTo>
                    <a:lnTo>
                      <a:pt x="462340" y="127632"/>
                    </a:lnTo>
                    <a:cubicBezTo>
                      <a:pt x="471865" y="127632"/>
                      <a:pt x="480247" y="126870"/>
                      <a:pt x="488819" y="126870"/>
                    </a:cubicBezTo>
                    <a:lnTo>
                      <a:pt x="510441" y="126870"/>
                    </a:lnTo>
                    <a:lnTo>
                      <a:pt x="510441" y="144491"/>
                    </a:lnTo>
                    <a:lnTo>
                      <a:pt x="482437" y="144491"/>
                    </a:lnTo>
                    <a:cubicBezTo>
                      <a:pt x="472912" y="144491"/>
                      <a:pt x="463387" y="144491"/>
                      <a:pt x="453862" y="143729"/>
                    </a:cubicBezTo>
                    <a:lnTo>
                      <a:pt x="453862" y="155731"/>
                    </a:lnTo>
                    <a:cubicBezTo>
                      <a:pt x="463387" y="155159"/>
                      <a:pt x="472912" y="154969"/>
                      <a:pt x="482437" y="154969"/>
                    </a:cubicBezTo>
                    <a:lnTo>
                      <a:pt x="510441" y="154969"/>
                    </a:lnTo>
                    <a:cubicBezTo>
                      <a:pt x="510441" y="167732"/>
                      <a:pt x="510441" y="179258"/>
                      <a:pt x="509679" y="189449"/>
                    </a:cubicBezTo>
                    <a:lnTo>
                      <a:pt x="525776" y="189449"/>
                    </a:lnTo>
                    <a:cubicBezTo>
                      <a:pt x="525205" y="179258"/>
                      <a:pt x="524919" y="167732"/>
                      <a:pt x="524919" y="154969"/>
                    </a:cubicBezTo>
                    <a:lnTo>
                      <a:pt x="558638" y="154969"/>
                    </a:lnTo>
                    <a:cubicBezTo>
                      <a:pt x="566639" y="154969"/>
                      <a:pt x="577688" y="154969"/>
                      <a:pt x="591499" y="155731"/>
                    </a:cubicBezTo>
                    <a:lnTo>
                      <a:pt x="591499" y="143825"/>
                    </a:lnTo>
                    <a:cubicBezTo>
                      <a:pt x="577592" y="144301"/>
                      <a:pt x="566353" y="144587"/>
                      <a:pt x="557876" y="144587"/>
                    </a:cubicBezTo>
                    <a:lnTo>
                      <a:pt x="524919" y="144587"/>
                    </a:lnTo>
                    <a:lnTo>
                      <a:pt x="524919" y="127061"/>
                    </a:lnTo>
                    <a:lnTo>
                      <a:pt x="552256" y="127061"/>
                    </a:lnTo>
                    <a:cubicBezTo>
                      <a:pt x="560257" y="127061"/>
                      <a:pt x="567972" y="127061"/>
                      <a:pt x="575497" y="127823"/>
                    </a:cubicBezTo>
                    <a:lnTo>
                      <a:pt x="575497" y="115250"/>
                    </a:lnTo>
                    <a:cubicBezTo>
                      <a:pt x="567496" y="115821"/>
                      <a:pt x="559685" y="116107"/>
                      <a:pt x="552256" y="116107"/>
                    </a:cubicBezTo>
                    <a:lnTo>
                      <a:pt x="524919" y="116107"/>
                    </a:lnTo>
                    <a:lnTo>
                      <a:pt x="524919" y="97343"/>
                    </a:lnTo>
                    <a:lnTo>
                      <a:pt x="572544" y="97343"/>
                    </a:lnTo>
                    <a:cubicBezTo>
                      <a:pt x="571972" y="89342"/>
                      <a:pt x="571782" y="78864"/>
                      <a:pt x="571782" y="66101"/>
                    </a:cubicBezTo>
                    <a:cubicBezTo>
                      <a:pt x="578164" y="66101"/>
                      <a:pt x="584355" y="66101"/>
                      <a:pt x="590165" y="66863"/>
                    </a:cubicBezTo>
                    <a:lnTo>
                      <a:pt x="590165" y="54861"/>
                    </a:lnTo>
                    <a:cubicBezTo>
                      <a:pt x="583784" y="55337"/>
                      <a:pt x="577592" y="55623"/>
                      <a:pt x="571782" y="55623"/>
                    </a:cubicBezTo>
                    <a:cubicBezTo>
                      <a:pt x="571782" y="44384"/>
                      <a:pt x="571782" y="34478"/>
                      <a:pt x="572544" y="25905"/>
                    </a:cubicBezTo>
                    <a:lnTo>
                      <a:pt x="524919" y="25905"/>
                    </a:lnTo>
                    <a:cubicBezTo>
                      <a:pt x="524919" y="20095"/>
                      <a:pt x="524919" y="12856"/>
                      <a:pt x="525776" y="4283"/>
                    </a:cubicBezTo>
                    <a:lnTo>
                      <a:pt x="509679" y="4283"/>
                    </a:lnTo>
                    <a:cubicBezTo>
                      <a:pt x="510251" y="12284"/>
                      <a:pt x="510441" y="19523"/>
                      <a:pt x="510441" y="25905"/>
                    </a:cubicBezTo>
                    <a:close/>
                    <a:moveTo>
                      <a:pt x="286508" y="78102"/>
                    </a:moveTo>
                    <a:cubicBezTo>
                      <a:pt x="293493" y="77531"/>
                      <a:pt x="300446" y="77245"/>
                      <a:pt x="307368" y="77245"/>
                    </a:cubicBezTo>
                    <a:lnTo>
                      <a:pt x="321846" y="77245"/>
                    </a:lnTo>
                    <a:lnTo>
                      <a:pt x="321846" y="158303"/>
                    </a:lnTo>
                    <a:lnTo>
                      <a:pt x="299367" y="158303"/>
                    </a:lnTo>
                    <a:cubicBezTo>
                      <a:pt x="292414" y="158303"/>
                      <a:pt x="283555" y="158303"/>
                      <a:pt x="272887" y="157541"/>
                    </a:cubicBezTo>
                    <a:lnTo>
                      <a:pt x="272887" y="172400"/>
                    </a:lnTo>
                    <a:cubicBezTo>
                      <a:pt x="283079" y="171828"/>
                      <a:pt x="291937" y="171542"/>
                      <a:pt x="299367" y="171542"/>
                    </a:cubicBezTo>
                    <a:lnTo>
                      <a:pt x="360517" y="171542"/>
                    </a:lnTo>
                    <a:cubicBezTo>
                      <a:pt x="370678" y="171542"/>
                      <a:pt x="379250" y="171828"/>
                      <a:pt x="386235" y="172400"/>
                    </a:cubicBezTo>
                    <a:lnTo>
                      <a:pt x="386235" y="157160"/>
                    </a:lnTo>
                    <a:cubicBezTo>
                      <a:pt x="378710" y="157731"/>
                      <a:pt x="369852" y="157922"/>
                      <a:pt x="359755" y="157922"/>
                    </a:cubicBezTo>
                    <a:lnTo>
                      <a:pt x="337848" y="157922"/>
                    </a:lnTo>
                    <a:lnTo>
                      <a:pt x="337848" y="77150"/>
                    </a:lnTo>
                    <a:lnTo>
                      <a:pt x="356327" y="77150"/>
                    </a:lnTo>
                    <a:lnTo>
                      <a:pt x="380425" y="78769"/>
                    </a:lnTo>
                    <a:lnTo>
                      <a:pt x="380425" y="62862"/>
                    </a:lnTo>
                    <a:cubicBezTo>
                      <a:pt x="371852" y="62862"/>
                      <a:pt x="365185" y="63624"/>
                      <a:pt x="360327" y="63624"/>
                    </a:cubicBezTo>
                    <a:lnTo>
                      <a:pt x="337848" y="63624"/>
                    </a:lnTo>
                    <a:lnTo>
                      <a:pt x="337848" y="32382"/>
                    </a:lnTo>
                    <a:cubicBezTo>
                      <a:pt x="337848" y="24857"/>
                      <a:pt x="337848" y="16856"/>
                      <a:pt x="338705" y="8284"/>
                    </a:cubicBezTo>
                    <a:lnTo>
                      <a:pt x="320227" y="8284"/>
                    </a:lnTo>
                    <a:cubicBezTo>
                      <a:pt x="321187" y="16283"/>
                      <a:pt x="321727" y="24327"/>
                      <a:pt x="321846" y="32382"/>
                    </a:cubicBezTo>
                    <a:lnTo>
                      <a:pt x="321846" y="63624"/>
                    </a:lnTo>
                    <a:lnTo>
                      <a:pt x="307368" y="63624"/>
                    </a:lnTo>
                    <a:cubicBezTo>
                      <a:pt x="299367" y="63624"/>
                      <a:pt x="292414" y="63624"/>
                      <a:pt x="286508" y="62862"/>
                    </a:cubicBezTo>
                    <a:close/>
                    <a:moveTo>
                      <a:pt x="267458" y="83722"/>
                    </a:moveTo>
                    <a:cubicBezTo>
                      <a:pt x="262696" y="86389"/>
                      <a:pt x="257933" y="88770"/>
                      <a:pt x="252980" y="90961"/>
                    </a:cubicBezTo>
                    <a:lnTo>
                      <a:pt x="252980" y="62386"/>
                    </a:lnTo>
                    <a:cubicBezTo>
                      <a:pt x="261076" y="62386"/>
                      <a:pt x="269363" y="62386"/>
                      <a:pt x="277936" y="63148"/>
                    </a:cubicBezTo>
                    <a:lnTo>
                      <a:pt x="277936" y="49241"/>
                    </a:lnTo>
                    <a:cubicBezTo>
                      <a:pt x="269363" y="49241"/>
                      <a:pt x="261076" y="50003"/>
                      <a:pt x="252980" y="50003"/>
                    </a:cubicBezTo>
                    <a:lnTo>
                      <a:pt x="252980" y="32382"/>
                    </a:lnTo>
                    <a:cubicBezTo>
                      <a:pt x="252980" y="22730"/>
                      <a:pt x="253266" y="14158"/>
                      <a:pt x="253837" y="6665"/>
                    </a:cubicBezTo>
                    <a:lnTo>
                      <a:pt x="236692" y="6665"/>
                    </a:lnTo>
                    <a:cubicBezTo>
                      <a:pt x="236692" y="14761"/>
                      <a:pt x="237454" y="23238"/>
                      <a:pt x="237454" y="32382"/>
                    </a:cubicBezTo>
                    <a:lnTo>
                      <a:pt x="237454" y="50003"/>
                    </a:lnTo>
                    <a:cubicBezTo>
                      <a:pt x="226786" y="50003"/>
                      <a:pt x="216309" y="50003"/>
                      <a:pt x="206212" y="49241"/>
                    </a:cubicBezTo>
                    <a:lnTo>
                      <a:pt x="206212" y="63624"/>
                    </a:lnTo>
                    <a:cubicBezTo>
                      <a:pt x="215737" y="63624"/>
                      <a:pt x="225262" y="62862"/>
                      <a:pt x="234787" y="62862"/>
                    </a:cubicBezTo>
                    <a:cubicBezTo>
                      <a:pt x="230708" y="77221"/>
                      <a:pt x="225054" y="91085"/>
                      <a:pt x="217928" y="104201"/>
                    </a:cubicBezTo>
                    <a:cubicBezTo>
                      <a:pt x="213002" y="113658"/>
                      <a:pt x="206817" y="122405"/>
                      <a:pt x="199545" y="130204"/>
                    </a:cubicBezTo>
                    <a:cubicBezTo>
                      <a:pt x="203784" y="133992"/>
                      <a:pt x="207792" y="138032"/>
                      <a:pt x="211546" y="142301"/>
                    </a:cubicBezTo>
                    <a:cubicBezTo>
                      <a:pt x="217397" y="134888"/>
                      <a:pt x="222742" y="127092"/>
                      <a:pt x="227548" y="118964"/>
                    </a:cubicBezTo>
                    <a:cubicBezTo>
                      <a:pt x="231351" y="112050"/>
                      <a:pt x="234539" y="104815"/>
                      <a:pt x="237073" y="97343"/>
                    </a:cubicBezTo>
                    <a:lnTo>
                      <a:pt x="237073" y="157541"/>
                    </a:lnTo>
                    <a:cubicBezTo>
                      <a:pt x="237073" y="167066"/>
                      <a:pt x="237073" y="176591"/>
                      <a:pt x="236311" y="187163"/>
                    </a:cubicBezTo>
                    <a:lnTo>
                      <a:pt x="253171" y="187163"/>
                    </a:lnTo>
                    <a:cubicBezTo>
                      <a:pt x="252599" y="176019"/>
                      <a:pt x="252313" y="166304"/>
                      <a:pt x="252313" y="158588"/>
                    </a:cubicBezTo>
                    <a:lnTo>
                      <a:pt x="252313" y="94961"/>
                    </a:lnTo>
                    <a:cubicBezTo>
                      <a:pt x="258500" y="104249"/>
                      <a:pt x="263523" y="114262"/>
                      <a:pt x="267268" y="124775"/>
                    </a:cubicBezTo>
                    <a:cubicBezTo>
                      <a:pt x="272175" y="122041"/>
                      <a:pt x="277267" y="119653"/>
                      <a:pt x="282508" y="117631"/>
                    </a:cubicBezTo>
                    <a:cubicBezTo>
                      <a:pt x="277745" y="106391"/>
                      <a:pt x="272983" y="95152"/>
                      <a:pt x="267268" y="83912"/>
                    </a:cubicBezTo>
                    <a:moveTo>
                      <a:pt x="46192" y="70863"/>
                    </a:moveTo>
                    <a:cubicBezTo>
                      <a:pt x="54193" y="63910"/>
                      <a:pt x="62385" y="56290"/>
                      <a:pt x="70672" y="48003"/>
                    </a:cubicBezTo>
                    <a:cubicBezTo>
                      <a:pt x="78352" y="40383"/>
                      <a:pt x="85452" y="32201"/>
                      <a:pt x="91912" y="23524"/>
                    </a:cubicBezTo>
                    <a:cubicBezTo>
                      <a:pt x="98936" y="32221"/>
                      <a:pt x="106576" y="40401"/>
                      <a:pt x="114772" y="48003"/>
                    </a:cubicBezTo>
                    <a:cubicBezTo>
                      <a:pt x="123429" y="56303"/>
                      <a:pt x="132694" y="63945"/>
                      <a:pt x="142490" y="70863"/>
                    </a:cubicBezTo>
                    <a:cubicBezTo>
                      <a:pt x="133346" y="70863"/>
                      <a:pt x="124774" y="71149"/>
                      <a:pt x="116773" y="71720"/>
                    </a:cubicBezTo>
                    <a:lnTo>
                      <a:pt x="69148" y="71720"/>
                    </a:lnTo>
                    <a:cubicBezTo>
                      <a:pt x="62194" y="71720"/>
                      <a:pt x="54670" y="71720"/>
                      <a:pt x="46669" y="70863"/>
                    </a:cubicBezTo>
                    <a:moveTo>
                      <a:pt x="49907" y="128680"/>
                    </a:moveTo>
                    <a:cubicBezTo>
                      <a:pt x="46097" y="131823"/>
                      <a:pt x="41811" y="135062"/>
                      <a:pt x="37048" y="138205"/>
                    </a:cubicBezTo>
                    <a:cubicBezTo>
                      <a:pt x="44444" y="148213"/>
                      <a:pt x="50705" y="159010"/>
                      <a:pt x="55717" y="170399"/>
                    </a:cubicBezTo>
                    <a:lnTo>
                      <a:pt x="46192" y="170399"/>
                    </a:lnTo>
                    <a:cubicBezTo>
                      <a:pt x="35524" y="170399"/>
                      <a:pt x="24571" y="170114"/>
                      <a:pt x="13331" y="169542"/>
                    </a:cubicBezTo>
                    <a:lnTo>
                      <a:pt x="13331" y="184782"/>
                    </a:lnTo>
                    <a:cubicBezTo>
                      <a:pt x="23999" y="184782"/>
                      <a:pt x="34953" y="184020"/>
                      <a:pt x="46192" y="184020"/>
                    </a:cubicBezTo>
                    <a:lnTo>
                      <a:pt x="141442" y="184020"/>
                    </a:lnTo>
                    <a:cubicBezTo>
                      <a:pt x="150967" y="184020"/>
                      <a:pt x="163636" y="184020"/>
                      <a:pt x="179542" y="184782"/>
                    </a:cubicBezTo>
                    <a:lnTo>
                      <a:pt x="179542" y="169542"/>
                    </a:lnTo>
                    <a:cubicBezTo>
                      <a:pt x="164017" y="170114"/>
                      <a:pt x="147919" y="170399"/>
                      <a:pt x="131346" y="170399"/>
                    </a:cubicBezTo>
                    <a:cubicBezTo>
                      <a:pt x="142109" y="152683"/>
                      <a:pt x="149253" y="141824"/>
                      <a:pt x="153063" y="136681"/>
                    </a:cubicBezTo>
                    <a:cubicBezTo>
                      <a:pt x="146947" y="133913"/>
                      <a:pt x="141028" y="130731"/>
                      <a:pt x="135346" y="127156"/>
                    </a:cubicBezTo>
                    <a:cubicBezTo>
                      <a:pt x="130843" y="142506"/>
                      <a:pt x="124103" y="157109"/>
                      <a:pt x="115344" y="170495"/>
                    </a:cubicBezTo>
                    <a:lnTo>
                      <a:pt x="100104" y="170495"/>
                    </a:lnTo>
                    <a:lnTo>
                      <a:pt x="100104" y="123822"/>
                    </a:lnTo>
                    <a:lnTo>
                      <a:pt x="128107" y="123822"/>
                    </a:lnTo>
                    <a:cubicBezTo>
                      <a:pt x="137632" y="123822"/>
                      <a:pt x="148967" y="123822"/>
                      <a:pt x="161826" y="124584"/>
                    </a:cubicBezTo>
                    <a:lnTo>
                      <a:pt x="161826" y="109344"/>
                    </a:lnTo>
                    <a:cubicBezTo>
                      <a:pt x="148491" y="109916"/>
                      <a:pt x="137251" y="110201"/>
                      <a:pt x="128107" y="110201"/>
                    </a:cubicBezTo>
                    <a:lnTo>
                      <a:pt x="100294" y="110201"/>
                    </a:lnTo>
                    <a:lnTo>
                      <a:pt x="100294" y="85341"/>
                    </a:lnTo>
                    <a:lnTo>
                      <a:pt x="119344" y="85341"/>
                    </a:lnTo>
                    <a:cubicBezTo>
                      <a:pt x="125726" y="85341"/>
                      <a:pt x="134299" y="85341"/>
                      <a:pt x="144967" y="86103"/>
                    </a:cubicBezTo>
                    <a:lnTo>
                      <a:pt x="144967" y="72482"/>
                    </a:lnTo>
                    <a:cubicBezTo>
                      <a:pt x="155660" y="78004"/>
                      <a:pt x="166738" y="82747"/>
                      <a:pt x="178114" y="86675"/>
                    </a:cubicBezTo>
                    <a:cubicBezTo>
                      <a:pt x="180615" y="81003"/>
                      <a:pt x="184134" y="75838"/>
                      <a:pt x="188496" y="71435"/>
                    </a:cubicBezTo>
                    <a:cubicBezTo>
                      <a:pt x="175767" y="67657"/>
                      <a:pt x="163424" y="62682"/>
                      <a:pt x="151634" y="56576"/>
                    </a:cubicBezTo>
                    <a:cubicBezTo>
                      <a:pt x="140541" y="50899"/>
                      <a:pt x="130285" y="43719"/>
                      <a:pt x="121154" y="35240"/>
                    </a:cubicBezTo>
                    <a:cubicBezTo>
                      <a:pt x="112582" y="27239"/>
                      <a:pt x="105343" y="20000"/>
                      <a:pt x="99437" y="13618"/>
                    </a:cubicBezTo>
                    <a:lnTo>
                      <a:pt x="104295" y="8855"/>
                    </a:lnTo>
                    <a:cubicBezTo>
                      <a:pt x="98444" y="6366"/>
                      <a:pt x="92805" y="3404"/>
                      <a:pt x="87436" y="-3"/>
                    </a:cubicBezTo>
                    <a:cubicBezTo>
                      <a:pt x="80728" y="12667"/>
                      <a:pt x="72369" y="24390"/>
                      <a:pt x="62575" y="34859"/>
                    </a:cubicBezTo>
                    <a:cubicBezTo>
                      <a:pt x="53151" y="45277"/>
                      <a:pt x="42646" y="54664"/>
                      <a:pt x="31238" y="62862"/>
                    </a:cubicBezTo>
                    <a:cubicBezTo>
                      <a:pt x="21602" y="69817"/>
                      <a:pt x="11099" y="75485"/>
                      <a:pt x="-4" y="79721"/>
                    </a:cubicBezTo>
                    <a:cubicBezTo>
                      <a:pt x="4552" y="83741"/>
                      <a:pt x="8584" y="88317"/>
                      <a:pt x="11998" y="93342"/>
                    </a:cubicBezTo>
                    <a:cubicBezTo>
                      <a:pt x="22868" y="87328"/>
                      <a:pt x="33335" y="80615"/>
                      <a:pt x="43335" y="73244"/>
                    </a:cubicBezTo>
                    <a:lnTo>
                      <a:pt x="43335" y="86103"/>
                    </a:lnTo>
                    <a:cubicBezTo>
                      <a:pt x="53431" y="86103"/>
                      <a:pt x="67338" y="85341"/>
                      <a:pt x="85054" y="85341"/>
                    </a:cubicBezTo>
                    <a:lnTo>
                      <a:pt x="85054" y="110201"/>
                    </a:lnTo>
                    <a:lnTo>
                      <a:pt x="56956" y="110201"/>
                    </a:lnTo>
                    <a:cubicBezTo>
                      <a:pt x="50002" y="110201"/>
                      <a:pt x="39811" y="110201"/>
                      <a:pt x="26476" y="109344"/>
                    </a:cubicBezTo>
                    <a:lnTo>
                      <a:pt x="26476" y="124775"/>
                    </a:lnTo>
                    <a:cubicBezTo>
                      <a:pt x="39811" y="124775"/>
                      <a:pt x="50288" y="124013"/>
                      <a:pt x="57718" y="124013"/>
                    </a:cubicBezTo>
                    <a:lnTo>
                      <a:pt x="85054" y="124013"/>
                    </a:lnTo>
                    <a:lnTo>
                      <a:pt x="85054" y="170590"/>
                    </a:lnTo>
                    <a:lnTo>
                      <a:pt x="60194" y="170590"/>
                    </a:lnTo>
                    <a:cubicBezTo>
                      <a:pt x="63471" y="167125"/>
                      <a:pt x="67224" y="164142"/>
                      <a:pt x="71338" y="161732"/>
                    </a:cubicBezTo>
                    <a:cubicBezTo>
                      <a:pt x="64957" y="151540"/>
                      <a:pt x="57432" y="140586"/>
                      <a:pt x="48955" y="128870"/>
                    </a:cubicBezTo>
                  </a:path>
                </a:pathLst>
              </a:custGeom>
              <a:grpFill/>
              <a:ln w="2540"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67884973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theme" Target="../theme/theme1.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tags" Target="../tags/tag2.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image" Target="../media/image1.emf"/><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4F5C0A8-6162-46BA-A328-10D29184C89D}"/>
              </a:ext>
            </a:extLst>
          </p:cNvPr>
          <p:cNvGraphicFramePr>
            <a:graphicFrameLocks noChangeAspect="1"/>
          </p:cNvGraphicFramePr>
          <p:nvPr userDrawn="1">
            <p:custDataLst>
              <p:tags r:id="rId90"/>
            </p:custDataLst>
            <p:extLst>
              <p:ext uri="{D42A27DB-BD31-4B8C-83A1-F6EECF244321}">
                <p14:modId xmlns:p14="http://schemas.microsoft.com/office/powerpoint/2010/main" val="1800429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1" imgW="408" imgH="408" progId="TCLayout.ActiveDocument.1">
                  <p:embed/>
                </p:oleObj>
              </mc:Choice>
              <mc:Fallback>
                <p:oleObj name="think-cell Slide" r:id="rId91" imgW="408" imgH="408" progId="TCLayout.ActiveDocument.1">
                  <p:embed/>
                  <p:pic>
                    <p:nvPicPr>
                      <p:cNvPr id="5" name="Object 4" hidden="1">
                        <a:extLst>
                          <a:ext uri="{FF2B5EF4-FFF2-40B4-BE49-F238E27FC236}">
                            <a16:creationId xmlns:a16="http://schemas.microsoft.com/office/drawing/2014/main" id="{B4F5C0A8-6162-46BA-A328-10D29184C89D}"/>
                          </a:ext>
                        </a:extLst>
                      </p:cNvPr>
                      <p:cNvPicPr/>
                      <p:nvPr/>
                    </p:nvPicPr>
                    <p:blipFill>
                      <a:blip r:embed="rId92"/>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73AAA2C9-183D-7A43-AEB8-4553B2E06314}"/>
              </a:ext>
            </a:extLst>
          </p:cNvPr>
          <p:cNvSpPr>
            <a:spLocks noGrp="1"/>
          </p:cNvSpPr>
          <p:nvPr>
            <p:ph type="body" idx="1"/>
          </p:nvPr>
        </p:nvSpPr>
        <p:spPr>
          <a:xfrm>
            <a:off x="342000" y="1472400"/>
            <a:ext cx="11520000" cy="41832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a:extLst>
              <a:ext uri="{FF2B5EF4-FFF2-40B4-BE49-F238E27FC236}">
                <a16:creationId xmlns:a16="http://schemas.microsoft.com/office/drawing/2014/main" id="{C5B20B0E-6FA6-6A4A-9B11-4B901297F1EE}"/>
              </a:ext>
            </a:extLst>
          </p:cNvPr>
          <p:cNvSpPr>
            <a:spLocks noGrp="1"/>
          </p:cNvSpPr>
          <p:nvPr>
            <p:ph type="title"/>
          </p:nvPr>
        </p:nvSpPr>
        <p:spPr>
          <a:xfrm>
            <a:off x="341999" y="651600"/>
            <a:ext cx="11520000" cy="615600"/>
          </a:xfrm>
          <a:prstGeom prst="rect">
            <a:avLst/>
          </a:prstGeom>
        </p:spPr>
        <p:txBody>
          <a:bodyPr vert="horz" lIns="0" tIns="0" rIns="0" bIns="0" rtlCol="0" anchor="t" anchorCtr="0">
            <a:noAutofit/>
          </a:bodyPr>
          <a:lstStyle/>
          <a:p>
            <a:pPr lvl="0"/>
            <a:r>
              <a:rPr lang="en-US" dirty="0"/>
              <a:t>Headline</a:t>
            </a:r>
          </a:p>
        </p:txBody>
      </p:sp>
      <p:sp>
        <p:nvSpPr>
          <p:cNvPr id="4" name="Slide Number Placeholder 2">
            <a:extLst>
              <a:ext uri="{FF2B5EF4-FFF2-40B4-BE49-F238E27FC236}">
                <a16:creationId xmlns:a16="http://schemas.microsoft.com/office/drawing/2014/main" id="{18477E6D-BE2E-4280-9AF1-0E06F28C99B4}"/>
              </a:ext>
            </a:extLst>
          </p:cNvPr>
          <p:cNvSpPr>
            <a:spLocks noGrp="1"/>
          </p:cNvSpPr>
          <p:nvPr>
            <p:ph type="sldNum" sz="quarter" idx="4"/>
          </p:nvPr>
        </p:nvSpPr>
        <p:spPr>
          <a:xfrm>
            <a:off x="342000" y="6421983"/>
            <a:ext cx="378000" cy="225289"/>
          </a:xfrm>
          <a:prstGeom prst="rect">
            <a:avLst/>
          </a:prstGeom>
        </p:spPr>
        <p:txBody>
          <a:bodyPr lIns="0" tIns="0" rIns="0" bIns="0" anchor="ctr"/>
          <a:lstStyle>
            <a:lvl1pPr>
              <a:defRPr sz="1000" baseline="0">
                <a:solidFill>
                  <a:schemeClr val="tx1"/>
                </a:solidFill>
              </a:defRPr>
            </a:lvl1pPr>
          </a:lstStyle>
          <a:p>
            <a:fld id="{4A2DC1BA-163F-3043-A1E4-C549CF365773}" type="slidenum">
              <a:rPr lang="en-US" smtClean="0"/>
              <a:pPr/>
              <a:t>‹#›</a:t>
            </a:fld>
            <a:endParaRPr lang="en-US" dirty="0"/>
          </a:p>
        </p:txBody>
      </p:sp>
    </p:spTree>
    <p:extLst>
      <p:ext uri="{BB962C8B-B14F-4D97-AF65-F5344CB8AC3E}">
        <p14:creationId xmlns:p14="http://schemas.microsoft.com/office/powerpoint/2010/main" val="2334496106"/>
      </p:ext>
    </p:extLst>
  </p:cSld>
  <p:clrMap bg1="lt1" tx1="dk1" bg2="lt2" tx2="dk2" accent1="accent1" accent2="accent2" accent3="accent3" accent4="accent4" accent5="accent5" accent6="accent6" hlink="hlink" folHlink="folHlink"/>
  <p:sldLayoutIdLst>
    <p:sldLayoutId id="2147483875" r:id="rId1"/>
    <p:sldLayoutId id="2147483916" r:id="rId2"/>
    <p:sldLayoutId id="2147483913" r:id="rId3"/>
    <p:sldLayoutId id="2147483856" r:id="rId4"/>
    <p:sldLayoutId id="2147483773" r:id="rId5"/>
    <p:sldLayoutId id="2147483917" r:id="rId6"/>
    <p:sldLayoutId id="2147483918" r:id="rId7"/>
    <p:sldLayoutId id="2147483911" r:id="rId8"/>
    <p:sldLayoutId id="2147483920" r:id="rId9"/>
    <p:sldLayoutId id="2147483854" r:id="rId10"/>
    <p:sldLayoutId id="2147483914" r:id="rId11"/>
    <p:sldLayoutId id="2147483774" r:id="rId12"/>
    <p:sldLayoutId id="2147483661" r:id="rId13"/>
    <p:sldLayoutId id="2147483666" r:id="rId14"/>
    <p:sldLayoutId id="2147483665" r:id="rId15"/>
    <p:sldLayoutId id="2147483663" r:id="rId16"/>
    <p:sldLayoutId id="2147483685" r:id="rId17"/>
    <p:sldLayoutId id="2147483680" r:id="rId18"/>
    <p:sldLayoutId id="2147483688" r:id="rId19"/>
    <p:sldLayoutId id="2147483715" r:id="rId20"/>
    <p:sldLayoutId id="2147483714" r:id="rId21"/>
    <p:sldLayoutId id="2147483865" r:id="rId22"/>
    <p:sldLayoutId id="2147483877" r:id="rId23"/>
    <p:sldLayoutId id="2147483884" r:id="rId24"/>
    <p:sldLayoutId id="2147483874" r:id="rId25"/>
    <p:sldLayoutId id="2147483878" r:id="rId26"/>
    <p:sldLayoutId id="2147483876" r:id="rId27"/>
    <p:sldLayoutId id="2147483879" r:id="rId28"/>
    <p:sldLayoutId id="2147483883" r:id="rId29"/>
    <p:sldLayoutId id="2147483881" r:id="rId30"/>
    <p:sldLayoutId id="2147483882" r:id="rId31"/>
    <p:sldLayoutId id="2147483885" r:id="rId32"/>
    <p:sldLayoutId id="2147483886" r:id="rId33"/>
    <p:sldLayoutId id="2147483716" r:id="rId34"/>
    <p:sldLayoutId id="2147483748" r:id="rId35"/>
    <p:sldLayoutId id="2147483770" r:id="rId36"/>
    <p:sldLayoutId id="2147483862" r:id="rId37"/>
    <p:sldLayoutId id="2147483863" r:id="rId38"/>
    <p:sldLayoutId id="2147483859" r:id="rId39"/>
    <p:sldLayoutId id="2147483860" r:id="rId40"/>
    <p:sldLayoutId id="2147483861" r:id="rId41"/>
    <p:sldLayoutId id="2147483864" r:id="rId42"/>
    <p:sldLayoutId id="2147483668" r:id="rId43"/>
    <p:sldLayoutId id="2147483664" r:id="rId44"/>
    <p:sldLayoutId id="2147483768" r:id="rId45"/>
    <p:sldLayoutId id="2147483923" r:id="rId46"/>
    <p:sldLayoutId id="2147483922" r:id="rId47"/>
    <p:sldLayoutId id="2147483919" r:id="rId48"/>
    <p:sldLayoutId id="2147483903" r:id="rId49"/>
    <p:sldLayoutId id="2147483650" r:id="rId50"/>
    <p:sldLayoutId id="2147483924" r:id="rId51"/>
    <p:sldLayoutId id="2147483754" r:id="rId52"/>
    <p:sldLayoutId id="2147483759" r:id="rId53"/>
    <p:sldLayoutId id="2147483653" r:id="rId54"/>
    <p:sldLayoutId id="2147483755" r:id="rId55"/>
    <p:sldLayoutId id="2147483750" r:id="rId56"/>
    <p:sldLayoutId id="2147483921" r:id="rId57"/>
    <p:sldLayoutId id="2147483690" r:id="rId58"/>
    <p:sldLayoutId id="2147483726" r:id="rId59"/>
    <p:sldLayoutId id="2147483681" r:id="rId60"/>
    <p:sldLayoutId id="2147483693" r:id="rId61"/>
    <p:sldLayoutId id="2147483778" r:id="rId62"/>
    <p:sldLayoutId id="2147483771" r:id="rId63"/>
    <p:sldLayoutId id="2147483656" r:id="rId64"/>
    <p:sldLayoutId id="2147483713" r:id="rId65"/>
    <p:sldLayoutId id="2147483712" r:id="rId66"/>
    <p:sldLayoutId id="2147483772" r:id="rId67"/>
    <p:sldLayoutId id="2147483699" r:id="rId68"/>
    <p:sldLayoutId id="2147483727" r:id="rId69"/>
    <p:sldLayoutId id="2147483700" r:id="rId70"/>
    <p:sldLayoutId id="2147483775" r:id="rId71"/>
    <p:sldLayoutId id="2147483898" r:id="rId72"/>
    <p:sldLayoutId id="2147483776" r:id="rId73"/>
    <p:sldLayoutId id="2147483779" r:id="rId74"/>
    <p:sldLayoutId id="2147483674" r:id="rId75"/>
    <p:sldLayoutId id="2147483851" r:id="rId76"/>
    <p:sldLayoutId id="2147483678" r:id="rId77"/>
    <p:sldLayoutId id="2147483697" r:id="rId78"/>
    <p:sldLayoutId id="2147483781" r:id="rId79"/>
    <p:sldLayoutId id="2147483782" r:id="rId80"/>
    <p:sldLayoutId id="2147483871" r:id="rId81"/>
    <p:sldLayoutId id="2147483729" r:id="rId82"/>
    <p:sldLayoutId id="2147483728" r:id="rId83"/>
    <p:sldLayoutId id="2147483731" r:id="rId84"/>
    <p:sldLayoutId id="2147483730" r:id="rId85"/>
    <p:sldLayoutId id="2147483789" r:id="rId86"/>
    <p:sldLayoutId id="2147483825" r:id="rId87"/>
    <p:sldLayoutId id="2147483842" r:id="rId88"/>
  </p:sldLayoutIdLst>
  <p:hf hdr="0" dt="0"/>
  <p:txStyles>
    <p:titleStyle>
      <a:lvl1pPr algn="l" defTabSz="914400" rtl="0" eaLnBrk="1" latinLnBrk="0" hangingPunct="1">
        <a:lnSpc>
          <a:spcPct val="90000"/>
        </a:lnSpc>
        <a:spcBef>
          <a:spcPct val="0"/>
        </a:spcBef>
        <a:spcAft>
          <a:spcPts val="0"/>
        </a:spcAft>
        <a:buNone/>
        <a:defRPr lang="en-US" sz="4000" kern="1200" cap="all" spc="500" baseline="0" dirty="0">
          <a:solidFill>
            <a:schemeClr val="tx1"/>
          </a:solidFill>
          <a:latin typeface="+mj-lt"/>
          <a:ea typeface="+mn-ea"/>
          <a:cs typeface="+mn-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mn-lt"/>
          <a:ea typeface="+mn-ea"/>
          <a:cs typeface="+mn-cs"/>
        </a:defRPr>
      </a:lvl1pPr>
      <a:lvl2pPr marL="432000" indent="-432000" algn="l" defTabSz="914400" rtl="0" eaLnBrk="1" latinLnBrk="0" hangingPunct="1">
        <a:lnSpc>
          <a:spcPct val="100000"/>
        </a:lnSpc>
        <a:spcBef>
          <a:spcPts val="0"/>
        </a:spcBef>
        <a:spcAft>
          <a:spcPts val="600"/>
        </a:spcAft>
        <a:buClr>
          <a:srgbClr val="7E694F"/>
        </a:buClr>
        <a:buFont typeface="Arial" panose="020B0604020202020204" pitchFamily="34" charset="0"/>
        <a:buChar char="•"/>
        <a:defRPr sz="2000" kern="1200" baseline="0">
          <a:solidFill>
            <a:schemeClr val="tx1"/>
          </a:solidFill>
          <a:latin typeface="Trebuchet MS" panose="020B0703020202090204" pitchFamily="34" charset="0"/>
          <a:ea typeface="+mn-ea"/>
          <a:cs typeface="+mn-cs"/>
        </a:defRPr>
      </a:lvl2pPr>
      <a:lvl3pPr marL="864000" indent="-432000" algn="l" defTabSz="914400" rtl="0" eaLnBrk="1" latinLnBrk="0" hangingPunct="1">
        <a:lnSpc>
          <a:spcPct val="100000"/>
        </a:lnSpc>
        <a:spcBef>
          <a:spcPts val="0"/>
        </a:spcBef>
        <a:spcAft>
          <a:spcPts val="600"/>
        </a:spcAft>
        <a:buClr>
          <a:srgbClr val="7E694F"/>
        </a:buClr>
        <a:buFont typeface="Arial" panose="020B0604020202020204" pitchFamily="34" charset="0"/>
        <a:buChar char="‒"/>
        <a:defRPr sz="2000" kern="1200" baseline="0">
          <a:solidFill>
            <a:schemeClr val="tx1"/>
          </a:solidFill>
          <a:latin typeface="Trebuchet MS" panose="020B0703020202090204" pitchFamily="34" charset="0"/>
          <a:ea typeface="+mn-ea"/>
          <a:cs typeface="+mn-cs"/>
        </a:defRPr>
      </a:lvl3pPr>
      <a:lvl4pPr marL="432000" indent="-432000" algn="l" defTabSz="914400" rtl="0" eaLnBrk="1" latinLnBrk="0" hangingPunct="1">
        <a:lnSpc>
          <a:spcPct val="100000"/>
        </a:lnSpc>
        <a:spcBef>
          <a:spcPts val="0"/>
        </a:spcBef>
        <a:spcAft>
          <a:spcPts val="600"/>
        </a:spcAft>
        <a:buClr>
          <a:srgbClr val="7E694F"/>
        </a:buClr>
        <a:buFont typeface="+mj-lt"/>
        <a:buAutoNum type="arabicPeriod"/>
        <a:defRPr sz="2000" kern="1200" baseline="0">
          <a:solidFill>
            <a:schemeClr val="tx1"/>
          </a:solidFill>
          <a:latin typeface="Trebuchet MS" panose="020B0703020202090204" pitchFamily="34" charset="0"/>
          <a:ea typeface="+mn-ea"/>
          <a:cs typeface="+mn-cs"/>
        </a:defRPr>
      </a:lvl4pPr>
      <a:lvl5pPr marL="864000" indent="-432000" algn="l" defTabSz="914400" rtl="0" eaLnBrk="1" latinLnBrk="0" hangingPunct="1">
        <a:lnSpc>
          <a:spcPct val="100000"/>
        </a:lnSpc>
        <a:spcBef>
          <a:spcPts val="0"/>
        </a:spcBef>
        <a:spcAft>
          <a:spcPts val="600"/>
        </a:spcAft>
        <a:buClr>
          <a:srgbClr val="7E694F"/>
        </a:buClr>
        <a:buFont typeface="+mj-lt"/>
        <a:buAutoNum type="alphaLcPeriod"/>
        <a:defRPr sz="2000" kern="1200" baseline="0">
          <a:solidFill>
            <a:schemeClr val="tx1"/>
          </a:solidFill>
          <a:latin typeface="Trebuchet MS" panose="020B0703020202090204" pitchFamily="34" charset="0"/>
          <a:ea typeface="+mn-ea"/>
          <a:cs typeface="+mn-cs"/>
        </a:defRPr>
      </a:lvl5pPr>
      <a:lvl6pPr marL="0" indent="0" algn="l" defTabSz="914400" rtl="0" eaLnBrk="1" latinLnBrk="0" hangingPunct="1">
        <a:lnSpc>
          <a:spcPct val="100000"/>
        </a:lnSpc>
        <a:spcBef>
          <a:spcPts val="0"/>
        </a:spcBef>
        <a:spcAft>
          <a:spcPts val="600"/>
        </a:spcAft>
        <a:buFontTx/>
        <a:buNone/>
        <a:defRPr sz="2000" b="0" kern="1200" cap="all" baseline="0">
          <a:solidFill>
            <a:schemeClr val="accent4"/>
          </a:solidFill>
          <a:latin typeface="+mn-lt"/>
          <a:ea typeface="+mn-ea"/>
          <a:cs typeface="+mn-cs"/>
        </a:defRPr>
      </a:lvl6pPr>
      <a:lvl7pPr marL="0" indent="0" algn="l" defTabSz="914400" rtl="0" eaLnBrk="1" latinLnBrk="0" hangingPunct="1">
        <a:lnSpc>
          <a:spcPct val="100000"/>
        </a:lnSpc>
        <a:spcBef>
          <a:spcPts val="0"/>
        </a:spcBef>
        <a:spcAft>
          <a:spcPts val="600"/>
        </a:spcAft>
        <a:buFontTx/>
        <a:buNone/>
        <a:defRPr sz="2000" b="1" kern="1200">
          <a:solidFill>
            <a:schemeClr val="accent4"/>
          </a:solidFill>
          <a:latin typeface="+mn-lt"/>
          <a:ea typeface="+mn-ea"/>
          <a:cs typeface="+mn-cs"/>
        </a:defRPr>
      </a:lvl7pPr>
      <a:lvl8pPr marL="864000" indent="-4320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8pPr>
      <a:lvl9pPr marL="1296000" indent="-4320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userDrawn="1">
          <p15:clr>
            <a:srgbClr val="F26B43"/>
          </p15:clr>
        </p15:guide>
        <p15:guide id="2" pos="7469" userDrawn="1">
          <p15:clr>
            <a:srgbClr val="F26B43"/>
          </p15:clr>
        </p15:guide>
        <p15:guide id="3" orient="horz" pos="3861" userDrawn="1">
          <p15:clr>
            <a:srgbClr val="F26B43"/>
          </p15:clr>
        </p15:guide>
        <p15:guide id="4" orient="horz" pos="228" userDrawn="1">
          <p15:clr>
            <a:srgbClr val="F26B43"/>
          </p15:clr>
        </p15:guide>
        <p15:guide id="5" orient="horz" pos="4146" userDrawn="1">
          <p15:clr>
            <a:srgbClr val="F26B43"/>
          </p15:clr>
        </p15:guide>
        <p15:guide id="6" orient="horz" pos="2161" userDrawn="1">
          <p15:clr>
            <a:srgbClr val="F26B43"/>
          </p15:clr>
        </p15:guide>
        <p15:guide id="7" pos="3840" userDrawn="1">
          <p15:clr>
            <a:srgbClr val="F26B43"/>
          </p15:clr>
        </p15:guide>
        <p15:guide id="8" pos="2479" userDrawn="1">
          <p15:clr>
            <a:srgbClr val="F26B43"/>
          </p15:clr>
        </p15:guide>
        <p15:guide id="9" pos="2706" userDrawn="1">
          <p15:clr>
            <a:srgbClr val="F26B43"/>
          </p15:clr>
        </p15:guide>
        <p15:guide id="10" pos="3727" userDrawn="1">
          <p15:clr>
            <a:srgbClr val="F26B43"/>
          </p15:clr>
        </p15:guide>
        <p15:guide id="11" pos="3953" userDrawn="1">
          <p15:clr>
            <a:srgbClr val="F26B43"/>
          </p15:clr>
        </p15:guide>
        <p15:guide id="12" pos="4974" userDrawn="1">
          <p15:clr>
            <a:srgbClr val="F26B43"/>
          </p15:clr>
        </p15:guide>
        <p15:guide id="13" pos="5201" userDrawn="1">
          <p15:clr>
            <a:srgbClr val="F26B43"/>
          </p15:clr>
        </p15:guide>
        <p15:guide id="14" orient="horz" pos="408" userDrawn="1">
          <p15:clr>
            <a:srgbClr val="F26B43"/>
          </p15:clr>
        </p15:guide>
        <p15:guide id="15" orient="horz" pos="9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image" Target="../media/image31.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26" Type="http://schemas.openxmlformats.org/officeDocument/2006/relationships/image" Target="../media/image26.sv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61.xml"/><Relationship Id="rId6" Type="http://schemas.openxmlformats.org/officeDocument/2006/relationships/image" Target="../media/image6.svg"/><Relationship Id="rId11" Type="http://schemas.openxmlformats.org/officeDocument/2006/relationships/image" Target="../media/image11.png"/><Relationship Id="rId24" Type="http://schemas.openxmlformats.org/officeDocument/2006/relationships/image" Target="../media/image24.sv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 Id="rId22"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61.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itle 84">
            <a:extLst>
              <a:ext uri="{FF2B5EF4-FFF2-40B4-BE49-F238E27FC236}">
                <a16:creationId xmlns:a16="http://schemas.microsoft.com/office/drawing/2014/main" id="{CA84C7C1-FD7D-4BA7-97C6-DB7347D58F01}"/>
              </a:ext>
            </a:extLst>
          </p:cNvPr>
          <p:cNvSpPr>
            <a:spLocks noGrp="1"/>
          </p:cNvSpPr>
          <p:nvPr>
            <p:ph type="title"/>
          </p:nvPr>
        </p:nvSpPr>
        <p:spPr/>
        <p:txBody>
          <a:bodyPr/>
          <a:lstStyle/>
          <a:p>
            <a:r>
              <a:rPr lang="en-AU" sz="4000" dirty="0"/>
              <a:t>Access to training data: COPYRIGHT INFRINGEMENT</a:t>
            </a:r>
          </a:p>
        </p:txBody>
      </p:sp>
      <p:sp>
        <p:nvSpPr>
          <p:cNvPr id="86" name="Text Placeholder 85">
            <a:extLst>
              <a:ext uri="{FF2B5EF4-FFF2-40B4-BE49-F238E27FC236}">
                <a16:creationId xmlns:a16="http://schemas.microsoft.com/office/drawing/2014/main" id="{792D3493-DA23-4CE5-A3E9-0E1DAB276F14}"/>
              </a:ext>
            </a:extLst>
          </p:cNvPr>
          <p:cNvSpPr>
            <a:spLocks noGrp="1"/>
          </p:cNvSpPr>
          <p:nvPr>
            <p:ph type="body" sz="half" idx="2"/>
          </p:nvPr>
        </p:nvSpPr>
        <p:spPr/>
        <p:txBody>
          <a:bodyPr/>
          <a:lstStyle/>
          <a:p>
            <a:r>
              <a:rPr lang="en-AU" dirty="0"/>
              <a:t>21 SEPTEMBER 2023 | </a:t>
            </a:r>
            <a:r>
              <a:rPr lang="en-AU"/>
              <a:t>WIPO CONVERSATION</a:t>
            </a:r>
            <a:endParaRPr lang="en-AU" dirty="0"/>
          </a:p>
        </p:txBody>
      </p:sp>
      <p:sp>
        <p:nvSpPr>
          <p:cNvPr id="87" name="Text Placeholder 86">
            <a:extLst>
              <a:ext uri="{FF2B5EF4-FFF2-40B4-BE49-F238E27FC236}">
                <a16:creationId xmlns:a16="http://schemas.microsoft.com/office/drawing/2014/main" id="{8BB7BDF4-9A84-4A60-8B0B-D4C471F8669C}"/>
              </a:ext>
            </a:extLst>
          </p:cNvPr>
          <p:cNvSpPr>
            <a:spLocks noGrp="1"/>
          </p:cNvSpPr>
          <p:nvPr>
            <p:ph type="body" sz="half" idx="10"/>
          </p:nvPr>
        </p:nvSpPr>
        <p:spPr/>
        <p:txBody>
          <a:bodyPr/>
          <a:lstStyle/>
          <a:p>
            <a:br>
              <a:rPr lang="en-AU" dirty="0"/>
            </a:br>
            <a:r>
              <a:rPr lang="en-AU" dirty="0"/>
              <a:t>LUKE HAWTHORNE, King &amp; WOOD MALLESONS</a:t>
            </a:r>
          </a:p>
        </p:txBody>
      </p:sp>
      <p:graphicFrame>
        <p:nvGraphicFramePr>
          <p:cNvPr id="2" name="Object 1" hidden="1">
            <a:extLst>
              <a:ext uri="{FF2B5EF4-FFF2-40B4-BE49-F238E27FC236}">
                <a16:creationId xmlns:a16="http://schemas.microsoft.com/office/drawing/2014/main" id="{DEDFC71C-F7DC-484A-990C-1111A1F03060}"/>
              </a:ext>
            </a:extLst>
          </p:cNvPr>
          <p:cNvGraphicFramePr>
            <a:graphicFrameLocks noChangeAspect="1"/>
          </p:cNvGraphicFramePr>
          <p:nvPr>
            <p:custDataLst>
              <p:tags r:id="rId1"/>
            </p:custDataLst>
            <p:extLst>
              <p:ext uri="{D42A27DB-BD31-4B8C-83A1-F6EECF244321}">
                <p14:modId xmlns:p14="http://schemas.microsoft.com/office/powerpoint/2010/main" val="1670726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2" name="Object 1" hidden="1">
                        <a:extLst>
                          <a:ext uri="{FF2B5EF4-FFF2-40B4-BE49-F238E27FC236}">
                            <a16:creationId xmlns:a16="http://schemas.microsoft.com/office/drawing/2014/main" id="{DEDFC71C-F7DC-484A-990C-1111A1F030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4B13180E-D389-4860-9127-4EAC884D1932}"/>
              </a:ext>
            </a:extLst>
          </p:cNvPr>
          <p:cNvCxnSpPr>
            <a:cxnSpLocks/>
          </p:cNvCxnSpPr>
          <p:nvPr/>
        </p:nvCxnSpPr>
        <p:spPr>
          <a:xfrm>
            <a:off x="333632" y="1209368"/>
            <a:ext cx="56027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EEB5257-4B5A-45C6-BAC0-527B2CED1649}"/>
              </a:ext>
            </a:extLst>
          </p:cNvPr>
          <p:cNvCxnSpPr>
            <a:cxnSpLocks/>
          </p:cNvCxnSpPr>
          <p:nvPr/>
        </p:nvCxnSpPr>
        <p:spPr>
          <a:xfrm>
            <a:off x="333632" y="4726014"/>
            <a:ext cx="56027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1EB441F6-5C01-44BF-87E7-5390729A95E2}"/>
              </a:ext>
            </a:extLst>
          </p:cNvPr>
          <p:cNvGrpSpPr/>
          <p:nvPr/>
        </p:nvGrpSpPr>
        <p:grpSpPr>
          <a:xfrm>
            <a:off x="10430647" y="5978256"/>
            <a:ext cx="1404000" cy="612000"/>
            <a:chOff x="8946498" y="5965993"/>
            <a:chExt cx="1415115" cy="615782"/>
          </a:xfrm>
          <a:solidFill>
            <a:schemeClr val="bg1"/>
          </a:solidFill>
        </p:grpSpPr>
        <p:grpSp>
          <p:nvGrpSpPr>
            <p:cNvPr id="32" name="Group 31">
              <a:extLst>
                <a:ext uri="{FF2B5EF4-FFF2-40B4-BE49-F238E27FC236}">
                  <a16:creationId xmlns:a16="http://schemas.microsoft.com/office/drawing/2014/main" id="{B7BFB920-03A9-4A54-A95D-03FF348EF699}"/>
                </a:ext>
              </a:extLst>
            </p:cNvPr>
            <p:cNvGrpSpPr/>
            <p:nvPr userDrawn="1"/>
          </p:nvGrpSpPr>
          <p:grpSpPr>
            <a:xfrm>
              <a:off x="9903814" y="5966170"/>
              <a:ext cx="286309" cy="176243"/>
              <a:chOff x="10171675" y="6328233"/>
              <a:chExt cx="731163" cy="454938"/>
            </a:xfrm>
            <a:grpFill/>
          </p:grpSpPr>
          <p:sp>
            <p:nvSpPr>
              <p:cNvPr id="53" name="Freeform: Shape 52">
                <a:extLst>
                  <a:ext uri="{FF2B5EF4-FFF2-40B4-BE49-F238E27FC236}">
                    <a16:creationId xmlns:a16="http://schemas.microsoft.com/office/drawing/2014/main" id="{A8052AB6-584B-499F-AB29-84D21B12A1BC}"/>
                  </a:ext>
                </a:extLst>
              </p:cNvPr>
              <p:cNvSpPr/>
              <p:nvPr userDrawn="1"/>
            </p:nvSpPr>
            <p:spPr>
              <a:xfrm>
                <a:off x="10447900"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4" name="Freeform: Shape 53">
                <a:extLst>
                  <a:ext uri="{FF2B5EF4-FFF2-40B4-BE49-F238E27FC236}">
                    <a16:creationId xmlns:a16="http://schemas.microsoft.com/office/drawing/2014/main" id="{E4E0BAAF-9C6C-4F1C-ADBE-141AD920AC68}"/>
                  </a:ext>
                </a:extLst>
              </p:cNvPr>
              <p:cNvSpPr/>
              <p:nvPr userDrawn="1"/>
            </p:nvSpPr>
            <p:spPr>
              <a:xfrm>
                <a:off x="10171675" y="6328233"/>
                <a:ext cx="454938" cy="454938"/>
              </a:xfrm>
              <a:custGeom>
                <a:avLst/>
                <a:gdLst>
                  <a:gd name="connsiteX0" fmla="*/ 227468 w 454938"/>
                  <a:gd name="connsiteY0" fmla="*/ 50054 h 454938"/>
                  <a:gd name="connsiteX1" fmla="*/ 50054 w 454938"/>
                  <a:gd name="connsiteY1" fmla="*/ 227468 h 454938"/>
                  <a:gd name="connsiteX2" fmla="*/ 227468 w 454938"/>
                  <a:gd name="connsiteY2" fmla="*/ 404882 h 454938"/>
                  <a:gd name="connsiteX3" fmla="*/ 404882 w 454938"/>
                  <a:gd name="connsiteY3" fmla="*/ 227468 h 454938"/>
                  <a:gd name="connsiteX4" fmla="*/ 227468 w 454938"/>
                  <a:gd name="connsiteY4" fmla="*/ 50054 h 454938"/>
                  <a:gd name="connsiteX5" fmla="*/ 227469 w 454938"/>
                  <a:gd name="connsiteY5" fmla="*/ 0 h 454938"/>
                  <a:gd name="connsiteX6" fmla="*/ 454938 w 454938"/>
                  <a:gd name="connsiteY6" fmla="*/ 227469 h 454938"/>
                  <a:gd name="connsiteX7" fmla="*/ 227469 w 454938"/>
                  <a:gd name="connsiteY7" fmla="*/ 454938 h 454938"/>
                  <a:gd name="connsiteX8" fmla="*/ 0 w 454938"/>
                  <a:gd name="connsiteY8" fmla="*/ 227469 h 454938"/>
                  <a:gd name="connsiteX9" fmla="*/ 227469 w 454938"/>
                  <a:gd name="connsiteY9" fmla="*/ 0 h 45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38" h="454938">
                    <a:moveTo>
                      <a:pt x="227468" y="50054"/>
                    </a:moveTo>
                    <a:cubicBezTo>
                      <a:pt x="129485" y="50054"/>
                      <a:pt x="50054" y="129485"/>
                      <a:pt x="50054" y="227468"/>
                    </a:cubicBezTo>
                    <a:cubicBezTo>
                      <a:pt x="50054" y="325451"/>
                      <a:pt x="129485" y="404882"/>
                      <a:pt x="227468" y="404882"/>
                    </a:cubicBezTo>
                    <a:cubicBezTo>
                      <a:pt x="325451" y="404882"/>
                      <a:pt x="404882" y="325451"/>
                      <a:pt x="404882" y="227468"/>
                    </a:cubicBezTo>
                    <a:cubicBezTo>
                      <a:pt x="404882" y="129485"/>
                      <a:pt x="325451" y="50054"/>
                      <a:pt x="227468" y="50054"/>
                    </a:cubicBezTo>
                    <a:close/>
                    <a:moveTo>
                      <a:pt x="227469" y="0"/>
                    </a:moveTo>
                    <a:cubicBezTo>
                      <a:pt x="353097" y="0"/>
                      <a:pt x="454938" y="101841"/>
                      <a:pt x="454938" y="227469"/>
                    </a:cubicBezTo>
                    <a:cubicBezTo>
                      <a:pt x="454938" y="353097"/>
                      <a:pt x="353097" y="454938"/>
                      <a:pt x="227469" y="454938"/>
                    </a:cubicBezTo>
                    <a:cubicBezTo>
                      <a:pt x="101841" y="454938"/>
                      <a:pt x="0" y="353097"/>
                      <a:pt x="0" y="227469"/>
                    </a:cubicBezTo>
                    <a:cubicBezTo>
                      <a:pt x="0" y="101841"/>
                      <a:pt x="101841" y="0"/>
                      <a:pt x="227469" y="0"/>
                    </a:cubicBezTo>
                    <a:close/>
                  </a:path>
                </a:pathLst>
              </a:cu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55" name="Group 54">
                <a:extLst>
                  <a:ext uri="{FF2B5EF4-FFF2-40B4-BE49-F238E27FC236}">
                    <a16:creationId xmlns:a16="http://schemas.microsoft.com/office/drawing/2014/main" id="{D116BD5F-9E70-4821-A699-31E18A0E6D50}"/>
                  </a:ext>
                </a:extLst>
              </p:cNvPr>
              <p:cNvGrpSpPr/>
              <p:nvPr userDrawn="1"/>
            </p:nvGrpSpPr>
            <p:grpSpPr>
              <a:xfrm>
                <a:off x="10499754" y="6374995"/>
                <a:ext cx="74948" cy="362489"/>
                <a:chOff x="11458342" y="5807359"/>
                <a:chExt cx="74948" cy="362489"/>
              </a:xfrm>
              <a:grpFill/>
            </p:grpSpPr>
            <p:sp>
              <p:nvSpPr>
                <p:cNvPr id="56" name="Freeform: Shape 55">
                  <a:extLst>
                    <a:ext uri="{FF2B5EF4-FFF2-40B4-BE49-F238E27FC236}">
                      <a16:creationId xmlns:a16="http://schemas.microsoft.com/office/drawing/2014/main" id="{C4564738-0772-4C90-A2AF-A4D31E41484E}"/>
                    </a:ext>
                  </a:extLst>
                </p:cNvPr>
                <p:cNvSpPr/>
                <p:nvPr userDrawn="1"/>
              </p:nvSpPr>
              <p:spPr>
                <a:xfrm>
                  <a:off x="11458342" y="5807359"/>
                  <a:ext cx="74762" cy="69469"/>
                </a:xfrm>
                <a:custGeom>
                  <a:avLst/>
                  <a:gdLst>
                    <a:gd name="connsiteX0" fmla="*/ 11905 w 23907"/>
                    <a:gd name="connsiteY0" fmla="*/ 21525 h 21526"/>
                    <a:gd name="connsiteX1" fmla="*/ 23907 w 23907"/>
                    <a:gd name="connsiteY1" fmla="*/ 10761 h 21526"/>
                    <a:gd name="connsiteX2" fmla="*/ 11905 w 23907"/>
                    <a:gd name="connsiteY2" fmla="*/ -2 h 21526"/>
                    <a:gd name="connsiteX3" fmla="*/ -1 w 23907"/>
                    <a:gd name="connsiteY3" fmla="*/ 10666 h 21526"/>
                    <a:gd name="connsiteX4" fmla="*/ 11905 w 23907"/>
                    <a:gd name="connsiteY4" fmla="*/ 21525 h 21526"/>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1086 h 21527"/>
                    <a:gd name="connsiteX4" fmla="*/ 11762 w 23764"/>
                    <a:gd name="connsiteY4" fmla="*/ 21527 h 21527"/>
                    <a:gd name="connsiteX0" fmla="*/ 11762 w 23764"/>
                    <a:gd name="connsiteY0" fmla="*/ 21527 h 21527"/>
                    <a:gd name="connsiteX1" fmla="*/ 23764 w 23764"/>
                    <a:gd name="connsiteY1" fmla="*/ 10763 h 21527"/>
                    <a:gd name="connsiteX2" fmla="*/ 11762 w 23764"/>
                    <a:gd name="connsiteY2" fmla="*/ 0 h 21527"/>
                    <a:gd name="connsiteX3" fmla="*/ 0 w 23764"/>
                    <a:gd name="connsiteY3" fmla="*/ 10947 h 21527"/>
                    <a:gd name="connsiteX4" fmla="*/ 11762 w 23764"/>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474 w 23476"/>
                    <a:gd name="connsiteY0" fmla="*/ 21527 h 21527"/>
                    <a:gd name="connsiteX1" fmla="*/ 23476 w 23476"/>
                    <a:gd name="connsiteY1" fmla="*/ 10763 h 21527"/>
                    <a:gd name="connsiteX2" fmla="*/ 11474 w 23476"/>
                    <a:gd name="connsiteY2" fmla="*/ 0 h 21527"/>
                    <a:gd name="connsiteX3" fmla="*/ 0 w 23476"/>
                    <a:gd name="connsiteY3" fmla="*/ 10947 h 21527"/>
                    <a:gd name="connsiteX4" fmla="*/ 11474 w 23476"/>
                    <a:gd name="connsiteY4" fmla="*/ 21527 h 21527"/>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318 h 21318"/>
                    <a:gd name="connsiteX1" fmla="*/ 23476 w 23476"/>
                    <a:gd name="connsiteY1" fmla="*/ 10763 h 21318"/>
                    <a:gd name="connsiteX2" fmla="*/ 11474 w 23476"/>
                    <a:gd name="connsiteY2" fmla="*/ 0 h 21318"/>
                    <a:gd name="connsiteX3" fmla="*/ 0 w 23476"/>
                    <a:gd name="connsiteY3" fmla="*/ 10947 h 21318"/>
                    <a:gd name="connsiteX4" fmla="*/ 11690 w 23476"/>
                    <a:gd name="connsiteY4" fmla="*/ 21318 h 21318"/>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 name="connsiteX0" fmla="*/ 11690 w 23476"/>
                    <a:gd name="connsiteY0" fmla="*/ 21109 h 21109"/>
                    <a:gd name="connsiteX1" fmla="*/ 23476 w 23476"/>
                    <a:gd name="connsiteY1" fmla="*/ 10554 h 21109"/>
                    <a:gd name="connsiteX2" fmla="*/ 11582 w 23476"/>
                    <a:gd name="connsiteY2" fmla="*/ 0 h 21109"/>
                    <a:gd name="connsiteX3" fmla="*/ 0 w 23476"/>
                    <a:gd name="connsiteY3" fmla="*/ 10738 h 21109"/>
                    <a:gd name="connsiteX4" fmla="*/ 11690 w 23476"/>
                    <a:gd name="connsiteY4" fmla="*/ 21109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6" h="21109">
                      <a:moveTo>
                        <a:pt x="11690" y="21109"/>
                      </a:moveTo>
                      <a:cubicBezTo>
                        <a:pt x="15272" y="17079"/>
                        <a:pt x="19082" y="13677"/>
                        <a:pt x="23476" y="10554"/>
                      </a:cubicBezTo>
                      <a:cubicBezTo>
                        <a:pt x="19822" y="6598"/>
                        <a:pt x="17424" y="4144"/>
                        <a:pt x="11582" y="0"/>
                      </a:cubicBezTo>
                      <a:cubicBezTo>
                        <a:pt x="7285" y="3171"/>
                        <a:pt x="3621" y="6813"/>
                        <a:pt x="0" y="10738"/>
                      </a:cubicBezTo>
                      <a:cubicBezTo>
                        <a:pt x="6258" y="16102"/>
                        <a:pt x="6763" y="16402"/>
                        <a:pt x="11690" y="21109"/>
                      </a:cubicBezTo>
                      <a:close/>
                    </a:path>
                  </a:pathLst>
                </a:custGeom>
                <a:grpFill/>
                <a:ln w="9525" cap="flat">
                  <a:noFill/>
                  <a:prstDash val="solid"/>
                  <a:miter/>
                </a:ln>
              </p:spPr>
              <p:txBody>
                <a:bodyPr rtlCol="0" anchor="ctr"/>
                <a:lstStyle/>
                <a:p>
                  <a:endParaRPr lang="en-AU"/>
                </a:p>
              </p:txBody>
            </p:sp>
            <p:sp>
              <p:nvSpPr>
                <p:cNvPr id="57" name="Freeform: Shape 56">
                  <a:extLst>
                    <a:ext uri="{FF2B5EF4-FFF2-40B4-BE49-F238E27FC236}">
                      <a16:creationId xmlns:a16="http://schemas.microsoft.com/office/drawing/2014/main" id="{6F632589-3FA6-4F70-BC49-79E4DBE30604}"/>
                    </a:ext>
                  </a:extLst>
                </p:cNvPr>
                <p:cNvSpPr/>
                <p:nvPr userDrawn="1"/>
              </p:nvSpPr>
              <p:spPr>
                <a:xfrm>
                  <a:off x="11459083" y="6099006"/>
                  <a:ext cx="74207" cy="70842"/>
                </a:xfrm>
                <a:custGeom>
                  <a:avLst/>
                  <a:gdLst>
                    <a:gd name="connsiteX0" fmla="*/ 11905 w 23717"/>
                    <a:gd name="connsiteY0" fmla="*/ -2 h 21431"/>
                    <a:gd name="connsiteX1" fmla="*/ -1 w 23717"/>
                    <a:gd name="connsiteY1" fmla="*/ 10761 h 21431"/>
                    <a:gd name="connsiteX2" fmla="*/ 11905 w 23717"/>
                    <a:gd name="connsiteY2" fmla="*/ 21429 h 21431"/>
                    <a:gd name="connsiteX3" fmla="*/ 23716 w 23717"/>
                    <a:gd name="connsiteY3" fmla="*/ 10761 h 21431"/>
                    <a:gd name="connsiteX4" fmla="*/ 11905 w 23717"/>
                    <a:gd name="connsiteY4" fmla="*/ -2 h 21431"/>
                    <a:gd name="connsiteX0" fmla="*/ 11076 w 22887"/>
                    <a:gd name="connsiteY0" fmla="*/ 0 h 21431"/>
                    <a:gd name="connsiteX1" fmla="*/ 0 w 22887"/>
                    <a:gd name="connsiteY1" fmla="*/ 10243 h 21431"/>
                    <a:gd name="connsiteX2" fmla="*/ 11076 w 22887"/>
                    <a:gd name="connsiteY2" fmla="*/ 21431 h 21431"/>
                    <a:gd name="connsiteX3" fmla="*/ 22887 w 22887"/>
                    <a:gd name="connsiteY3" fmla="*/ 10763 h 21431"/>
                    <a:gd name="connsiteX4" fmla="*/ 11076 w 22887"/>
                    <a:gd name="connsiteY4" fmla="*/ 0 h 21431"/>
                    <a:gd name="connsiteX0" fmla="*/ 11076 w 22369"/>
                    <a:gd name="connsiteY0" fmla="*/ 0 h 21431"/>
                    <a:gd name="connsiteX1" fmla="*/ 0 w 22369"/>
                    <a:gd name="connsiteY1" fmla="*/ 10243 h 21431"/>
                    <a:gd name="connsiteX2" fmla="*/ 11076 w 22369"/>
                    <a:gd name="connsiteY2" fmla="*/ 21431 h 21431"/>
                    <a:gd name="connsiteX3" fmla="*/ 22369 w 22369"/>
                    <a:gd name="connsiteY3" fmla="*/ 10659 h 21431"/>
                    <a:gd name="connsiteX4" fmla="*/ 11076 w 22369"/>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9" h="21431">
                      <a:moveTo>
                        <a:pt x="11076" y="0"/>
                      </a:moveTo>
                      <a:cubicBezTo>
                        <a:pt x="7507" y="4006"/>
                        <a:pt x="4345" y="7095"/>
                        <a:pt x="0" y="10243"/>
                      </a:cubicBezTo>
                      <a:cubicBezTo>
                        <a:pt x="3669" y="14120"/>
                        <a:pt x="6821" y="18208"/>
                        <a:pt x="11076" y="21431"/>
                      </a:cubicBezTo>
                      <a:cubicBezTo>
                        <a:pt x="15322" y="18232"/>
                        <a:pt x="18755" y="14558"/>
                        <a:pt x="22369" y="10659"/>
                      </a:cubicBezTo>
                      <a:cubicBezTo>
                        <a:pt x="18074" y="7486"/>
                        <a:pt x="14635" y="3983"/>
                        <a:pt x="11076" y="0"/>
                      </a:cubicBezTo>
                      <a:close/>
                    </a:path>
                  </a:pathLst>
                </a:custGeom>
                <a:grpFill/>
                <a:ln w="9525" cap="flat">
                  <a:noFill/>
                  <a:prstDash val="solid"/>
                  <a:miter/>
                </a:ln>
              </p:spPr>
              <p:txBody>
                <a:bodyPr rtlCol="0" anchor="ctr"/>
                <a:lstStyle/>
                <a:p>
                  <a:endParaRPr lang="en-AU" dirty="0"/>
                </a:p>
              </p:txBody>
            </p:sp>
          </p:grpSp>
        </p:grpSp>
        <p:grpSp>
          <p:nvGrpSpPr>
            <p:cNvPr id="33" name="Graphic 7">
              <a:extLst>
                <a:ext uri="{FF2B5EF4-FFF2-40B4-BE49-F238E27FC236}">
                  <a16:creationId xmlns:a16="http://schemas.microsoft.com/office/drawing/2014/main" id="{8E831E26-85AD-4297-8657-F0CE714AFEBB}"/>
                </a:ext>
              </a:extLst>
            </p:cNvPr>
            <p:cNvGrpSpPr/>
            <p:nvPr userDrawn="1"/>
          </p:nvGrpSpPr>
          <p:grpSpPr>
            <a:xfrm>
              <a:off x="8946498" y="5965993"/>
              <a:ext cx="1415115" cy="615782"/>
              <a:chOff x="10413874" y="5284380"/>
              <a:chExt cx="1404005" cy="610947"/>
            </a:xfrm>
            <a:grpFill/>
          </p:grpSpPr>
          <p:sp>
            <p:nvSpPr>
              <p:cNvPr id="34" name="Freeform: Shape 33">
                <a:extLst>
                  <a:ext uri="{FF2B5EF4-FFF2-40B4-BE49-F238E27FC236}">
                    <a16:creationId xmlns:a16="http://schemas.microsoft.com/office/drawing/2014/main" id="{155F7A27-9106-454E-B612-89EFFF33B844}"/>
                  </a:ext>
                </a:extLst>
              </p:cNvPr>
              <p:cNvSpPr/>
              <p:nvPr/>
            </p:nvSpPr>
            <p:spPr>
              <a:xfrm>
                <a:off x="10415018" y="5287251"/>
                <a:ext cx="115347" cy="167163"/>
              </a:xfrm>
              <a:custGeom>
                <a:avLst/>
                <a:gdLst>
                  <a:gd name="connsiteX0" fmla="*/ -4 w 115347"/>
                  <a:gd name="connsiteY0" fmla="*/ -3 h 167163"/>
                  <a:gd name="connsiteX1" fmla="*/ 16665 w 115347"/>
                  <a:gd name="connsiteY1" fmla="*/ -3 h 167163"/>
                  <a:gd name="connsiteX2" fmla="*/ 16665 w 115347"/>
                  <a:gd name="connsiteY2" fmla="*/ 95819 h 167163"/>
                  <a:gd name="connsiteX3" fmla="*/ 17141 w 115347"/>
                  <a:gd name="connsiteY3" fmla="*/ 95819 h 167163"/>
                  <a:gd name="connsiteX4" fmla="*/ 93341 w 115347"/>
                  <a:gd name="connsiteY4" fmla="*/ -3 h 167163"/>
                  <a:gd name="connsiteX5" fmla="*/ 115344 w 115347"/>
                  <a:gd name="connsiteY5" fmla="*/ -3 h 167163"/>
                  <a:gd name="connsiteX6" fmla="*/ 48669 w 115347"/>
                  <a:gd name="connsiteY6" fmla="*/ 81436 h 167163"/>
                  <a:gd name="connsiteX7" fmla="*/ 114772 w 115347"/>
                  <a:gd name="connsiteY7" fmla="*/ 167161 h 167163"/>
                  <a:gd name="connsiteX8" fmla="*/ 93817 w 115347"/>
                  <a:gd name="connsiteY8" fmla="*/ 167161 h 167163"/>
                  <a:gd name="connsiteX9" fmla="*/ 38096 w 115347"/>
                  <a:gd name="connsiteY9" fmla="*/ 94771 h 167163"/>
                  <a:gd name="connsiteX10" fmla="*/ 16665 w 115347"/>
                  <a:gd name="connsiteY10" fmla="*/ 121060 h 167163"/>
                  <a:gd name="connsiteX11" fmla="*/ 16665 w 115347"/>
                  <a:gd name="connsiteY11" fmla="*/ 166875 h 167163"/>
                  <a:gd name="connsiteX12" fmla="*/ -4 w 115347"/>
                  <a:gd name="connsiteY12" fmla="*/ 166875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47" h="167163">
                    <a:moveTo>
                      <a:pt x="-4" y="-3"/>
                    </a:moveTo>
                    <a:lnTo>
                      <a:pt x="16665" y="-3"/>
                    </a:lnTo>
                    <a:lnTo>
                      <a:pt x="16665" y="95819"/>
                    </a:lnTo>
                    <a:lnTo>
                      <a:pt x="17141" y="95819"/>
                    </a:lnTo>
                    <a:lnTo>
                      <a:pt x="93341" y="-3"/>
                    </a:lnTo>
                    <a:lnTo>
                      <a:pt x="115344" y="-3"/>
                    </a:lnTo>
                    <a:lnTo>
                      <a:pt x="48669" y="81436"/>
                    </a:lnTo>
                    <a:lnTo>
                      <a:pt x="114772" y="167161"/>
                    </a:lnTo>
                    <a:lnTo>
                      <a:pt x="93817" y="167161"/>
                    </a:lnTo>
                    <a:lnTo>
                      <a:pt x="38096" y="94771"/>
                    </a:lnTo>
                    <a:lnTo>
                      <a:pt x="16665" y="121060"/>
                    </a:lnTo>
                    <a:lnTo>
                      <a:pt x="16665" y="166875"/>
                    </a:lnTo>
                    <a:lnTo>
                      <a:pt x="-4" y="166875"/>
                    </a:lnTo>
                    <a:close/>
                  </a:path>
                </a:pathLst>
              </a:custGeom>
              <a:grpFill/>
              <a:ln w="2540"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A93933BF-C9FD-4E33-8C2D-2B71E9190678}"/>
                  </a:ext>
                </a:extLst>
              </p:cNvPr>
              <p:cNvSpPr/>
              <p:nvPr/>
            </p:nvSpPr>
            <p:spPr>
              <a:xfrm>
                <a:off x="10551606" y="5287251"/>
                <a:ext cx="16859" cy="166878"/>
              </a:xfrm>
              <a:custGeom>
                <a:avLst/>
                <a:gdLst>
                  <a:gd name="connsiteX0" fmla="*/ -4 w 16859"/>
                  <a:gd name="connsiteY0" fmla="*/ -3 h 166878"/>
                  <a:gd name="connsiteX1" fmla="*/ 16855 w 16859"/>
                  <a:gd name="connsiteY1" fmla="*/ -3 h 166878"/>
                  <a:gd name="connsiteX2" fmla="*/ 16855 w 16859"/>
                  <a:gd name="connsiteY2" fmla="*/ 166875 h 166878"/>
                  <a:gd name="connsiteX3" fmla="*/ -4 w 16859"/>
                  <a:gd name="connsiteY3" fmla="*/ 166875 h 166878"/>
                  <a:gd name="connsiteX4" fmla="*/ -4 w 16859"/>
                  <a:gd name="connsiteY4" fmla="*/ -3 h 166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 h="166878">
                    <a:moveTo>
                      <a:pt x="-4" y="-3"/>
                    </a:moveTo>
                    <a:lnTo>
                      <a:pt x="16855" y="-3"/>
                    </a:lnTo>
                    <a:lnTo>
                      <a:pt x="16855" y="166875"/>
                    </a:lnTo>
                    <a:lnTo>
                      <a:pt x="-4" y="166875"/>
                    </a:lnTo>
                    <a:lnTo>
                      <a:pt x="-4" y="-3"/>
                    </a:lnTo>
                    <a:close/>
                  </a:path>
                </a:pathLst>
              </a:custGeom>
              <a:grpFill/>
              <a:ln w="2540"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FC2644A7-861F-4652-AFDF-8129DD7DECA7}"/>
                  </a:ext>
                </a:extLst>
              </p:cNvPr>
              <p:cNvSpPr/>
              <p:nvPr/>
            </p:nvSpPr>
            <p:spPr>
              <a:xfrm>
                <a:off x="10607423" y="5287251"/>
                <a:ext cx="132492" cy="166878"/>
              </a:xfrm>
              <a:custGeom>
                <a:avLst/>
                <a:gdLst>
                  <a:gd name="connsiteX0" fmla="*/ -4 w 132492"/>
                  <a:gd name="connsiteY0" fmla="*/ -3 h 166878"/>
                  <a:gd name="connsiteX1" fmla="*/ 22475 w 132492"/>
                  <a:gd name="connsiteY1" fmla="*/ -3 h 166878"/>
                  <a:gd name="connsiteX2" fmla="*/ 115630 w 132492"/>
                  <a:gd name="connsiteY2" fmla="*/ 138491 h 166878"/>
                  <a:gd name="connsiteX3" fmla="*/ 116106 w 132492"/>
                  <a:gd name="connsiteY3" fmla="*/ 138491 h 166878"/>
                  <a:gd name="connsiteX4" fmla="*/ 116106 w 132492"/>
                  <a:gd name="connsiteY4" fmla="*/ -3 h 166878"/>
                  <a:gd name="connsiteX5" fmla="*/ 132489 w 132492"/>
                  <a:gd name="connsiteY5" fmla="*/ -3 h 166878"/>
                  <a:gd name="connsiteX6" fmla="*/ 132489 w 132492"/>
                  <a:gd name="connsiteY6" fmla="*/ 166875 h 166878"/>
                  <a:gd name="connsiteX7" fmla="*/ 116106 w 132492"/>
                  <a:gd name="connsiteY7" fmla="*/ 166875 h 166878"/>
                  <a:gd name="connsiteX8" fmla="*/ 17046 w 132492"/>
                  <a:gd name="connsiteY8" fmla="*/ 20095 h 166878"/>
                  <a:gd name="connsiteX9" fmla="*/ 17046 w 132492"/>
                  <a:gd name="connsiteY9" fmla="*/ 20095 h 166878"/>
                  <a:gd name="connsiteX10" fmla="*/ 17046 w 132492"/>
                  <a:gd name="connsiteY10" fmla="*/ 166875 h 166878"/>
                  <a:gd name="connsiteX11" fmla="*/ -4 w 132492"/>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492" h="166878">
                    <a:moveTo>
                      <a:pt x="-4" y="-3"/>
                    </a:moveTo>
                    <a:lnTo>
                      <a:pt x="22475" y="-3"/>
                    </a:lnTo>
                    <a:lnTo>
                      <a:pt x="115630" y="138491"/>
                    </a:lnTo>
                    <a:lnTo>
                      <a:pt x="116106" y="138491"/>
                    </a:lnTo>
                    <a:lnTo>
                      <a:pt x="116106" y="-3"/>
                    </a:lnTo>
                    <a:lnTo>
                      <a:pt x="132489" y="-3"/>
                    </a:lnTo>
                    <a:lnTo>
                      <a:pt x="132489" y="166875"/>
                    </a:lnTo>
                    <a:lnTo>
                      <a:pt x="116106" y="166875"/>
                    </a:lnTo>
                    <a:lnTo>
                      <a:pt x="17046" y="20095"/>
                    </a:lnTo>
                    <a:lnTo>
                      <a:pt x="17046" y="20095"/>
                    </a:lnTo>
                    <a:lnTo>
                      <a:pt x="17046" y="166875"/>
                    </a:lnTo>
                    <a:lnTo>
                      <a:pt x="-4" y="166875"/>
                    </a:lnTo>
                    <a:close/>
                  </a:path>
                </a:pathLst>
              </a:custGeom>
              <a:grpFill/>
              <a:ln w="2540"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2E685844-0937-4A80-A0D0-DC7D43142EB2}"/>
                  </a:ext>
                </a:extLst>
              </p:cNvPr>
              <p:cNvSpPr/>
              <p:nvPr/>
            </p:nvSpPr>
            <p:spPr>
              <a:xfrm>
                <a:off x="10770776" y="5284380"/>
                <a:ext cx="177736" cy="172801"/>
              </a:xfrm>
              <a:custGeom>
                <a:avLst/>
                <a:gdLst>
                  <a:gd name="connsiteX0" fmla="*/ 177733 w 177736"/>
                  <a:gd name="connsiteY0" fmla="*/ 93071 h 172801"/>
                  <a:gd name="connsiteX1" fmla="*/ 89531 w 177736"/>
                  <a:gd name="connsiteY1" fmla="*/ 172795 h 172801"/>
                  <a:gd name="connsiteX2" fmla="*/ -4 w 177736"/>
                  <a:gd name="connsiteY2" fmla="*/ 86403 h 172801"/>
                  <a:gd name="connsiteX3" fmla="*/ 92419 w 177736"/>
                  <a:gd name="connsiteY3" fmla="*/ 50 h 172801"/>
                  <a:gd name="connsiteX4" fmla="*/ 168303 w 177736"/>
                  <a:gd name="connsiteY4" fmla="*/ 47351 h 172801"/>
                  <a:gd name="connsiteX5" fmla="*/ 149253 w 177736"/>
                  <a:gd name="connsiteY5" fmla="*/ 47351 h 172801"/>
                  <a:gd name="connsiteX6" fmla="*/ 89912 w 177736"/>
                  <a:gd name="connsiteY6" fmla="*/ 15156 h 172801"/>
                  <a:gd name="connsiteX7" fmla="*/ 16760 w 177736"/>
                  <a:gd name="connsiteY7" fmla="*/ 86498 h 172801"/>
                  <a:gd name="connsiteX8" fmla="*/ 90082 w 177736"/>
                  <a:gd name="connsiteY8" fmla="*/ 157559 h 172801"/>
                  <a:gd name="connsiteX9" fmla="*/ 90293 w 177736"/>
                  <a:gd name="connsiteY9" fmla="*/ 157555 h 172801"/>
                  <a:gd name="connsiteX10" fmla="*/ 157635 w 177736"/>
                  <a:gd name="connsiteY10" fmla="*/ 108215 h 172801"/>
                  <a:gd name="connsiteX11" fmla="*/ 64385 w 177736"/>
                  <a:gd name="connsiteY11" fmla="*/ 108215 h 172801"/>
                  <a:gd name="connsiteX12" fmla="*/ 64385 w 177736"/>
                  <a:gd name="connsiteY12" fmla="*/ 93071 h 17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36" h="172801">
                    <a:moveTo>
                      <a:pt x="177733" y="93071"/>
                    </a:moveTo>
                    <a:cubicBezTo>
                      <a:pt x="173569" y="138554"/>
                      <a:pt x="135203" y="173233"/>
                      <a:pt x="89531" y="172795"/>
                    </a:cubicBezTo>
                    <a:cubicBezTo>
                      <a:pt x="41143" y="173177"/>
                      <a:pt x="1343" y="134774"/>
                      <a:pt x="-4" y="86403"/>
                    </a:cubicBezTo>
                    <a:cubicBezTo>
                      <a:pt x="1673" y="37035"/>
                      <a:pt x="43051" y="-1626"/>
                      <a:pt x="92419" y="50"/>
                    </a:cubicBezTo>
                    <a:cubicBezTo>
                      <a:pt x="124346" y="1134"/>
                      <a:pt x="153271" y="19163"/>
                      <a:pt x="168303" y="47351"/>
                    </a:cubicBezTo>
                    <a:lnTo>
                      <a:pt x="149253" y="47351"/>
                    </a:lnTo>
                    <a:cubicBezTo>
                      <a:pt x="136372" y="27078"/>
                      <a:pt x="113930" y="14902"/>
                      <a:pt x="89912" y="15156"/>
                    </a:cubicBezTo>
                    <a:cubicBezTo>
                      <a:pt x="50042" y="14732"/>
                      <a:pt x="17336" y="46630"/>
                      <a:pt x="16760" y="86498"/>
                    </a:cubicBezTo>
                    <a:cubicBezTo>
                      <a:pt x="17385" y="126368"/>
                      <a:pt x="50212" y="158183"/>
                      <a:pt x="90082" y="157559"/>
                    </a:cubicBezTo>
                    <a:cubicBezTo>
                      <a:pt x="90152" y="157558"/>
                      <a:pt x="90223" y="157556"/>
                      <a:pt x="90293" y="157555"/>
                    </a:cubicBezTo>
                    <a:cubicBezTo>
                      <a:pt x="121104" y="157569"/>
                      <a:pt x="148362" y="137597"/>
                      <a:pt x="157635" y="108215"/>
                    </a:cubicBezTo>
                    <a:lnTo>
                      <a:pt x="64385" y="108215"/>
                    </a:lnTo>
                    <a:lnTo>
                      <a:pt x="64385" y="93071"/>
                    </a:lnTo>
                    <a:close/>
                  </a:path>
                </a:pathLst>
              </a:custGeom>
              <a:grpFill/>
              <a:ln w="2540"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7FC9A903-700D-45C9-AFEF-A4AAD4390771}"/>
                  </a:ext>
                </a:extLst>
              </p:cNvPr>
              <p:cNvSpPr/>
              <p:nvPr/>
            </p:nvSpPr>
            <p:spPr>
              <a:xfrm>
                <a:off x="10980040" y="5284556"/>
                <a:ext cx="153352" cy="172625"/>
              </a:xfrm>
              <a:custGeom>
                <a:avLst/>
                <a:gdLst>
                  <a:gd name="connsiteX0" fmla="*/ 142109 w 153352"/>
                  <a:gd name="connsiteY0" fmla="*/ 60890 h 172625"/>
                  <a:gd name="connsiteX1" fmla="*/ 111153 w 153352"/>
                  <a:gd name="connsiteY1" fmla="*/ 119755 h 172625"/>
                  <a:gd name="connsiteX2" fmla="*/ 153349 w 153352"/>
                  <a:gd name="connsiteY2" fmla="*/ 160808 h 172625"/>
                  <a:gd name="connsiteX3" fmla="*/ 141347 w 153352"/>
                  <a:gd name="connsiteY3" fmla="*/ 172619 h 172625"/>
                  <a:gd name="connsiteX4" fmla="*/ 103247 w 153352"/>
                  <a:gd name="connsiteY4" fmla="*/ 135376 h 172625"/>
                  <a:gd name="connsiteX5" fmla="*/ 52479 w 153352"/>
                  <a:gd name="connsiteY5" fmla="*/ 172619 h 172625"/>
                  <a:gd name="connsiteX6" fmla="*/ -4 w 153352"/>
                  <a:gd name="connsiteY6" fmla="*/ 121565 h 172625"/>
                  <a:gd name="connsiteX7" fmla="*/ 38573 w 153352"/>
                  <a:gd name="connsiteY7" fmla="*/ 71939 h 172625"/>
                  <a:gd name="connsiteX8" fmla="*/ 19523 w 153352"/>
                  <a:gd name="connsiteY8" fmla="*/ 36983 h 172625"/>
                  <a:gd name="connsiteX9" fmla="*/ 59718 w 153352"/>
                  <a:gd name="connsiteY9" fmla="*/ 26 h 172625"/>
                  <a:gd name="connsiteX10" fmla="*/ 99913 w 153352"/>
                  <a:gd name="connsiteY10" fmla="*/ 39269 h 172625"/>
                  <a:gd name="connsiteX11" fmla="*/ 67433 w 153352"/>
                  <a:gd name="connsiteY11" fmla="*/ 77369 h 172625"/>
                  <a:gd name="connsiteX12" fmla="*/ 98961 w 153352"/>
                  <a:gd name="connsiteY12" fmla="*/ 108420 h 172625"/>
                  <a:gd name="connsiteX13" fmla="*/ 123345 w 153352"/>
                  <a:gd name="connsiteY13" fmla="*/ 61557 h 172625"/>
                  <a:gd name="connsiteX14" fmla="*/ 50479 w 153352"/>
                  <a:gd name="connsiteY14" fmla="*/ 83655 h 172625"/>
                  <a:gd name="connsiteX15" fmla="*/ 34000 w 153352"/>
                  <a:gd name="connsiteY15" fmla="*/ 92228 h 172625"/>
                  <a:gd name="connsiteX16" fmla="*/ 17046 w 153352"/>
                  <a:gd name="connsiteY16" fmla="*/ 122231 h 172625"/>
                  <a:gd name="connsiteX17" fmla="*/ 51527 w 153352"/>
                  <a:gd name="connsiteY17" fmla="*/ 156521 h 172625"/>
                  <a:gd name="connsiteX18" fmla="*/ 91055 w 153352"/>
                  <a:gd name="connsiteY18" fmla="*/ 123089 h 172625"/>
                  <a:gd name="connsiteX19" fmla="*/ 60004 w 153352"/>
                  <a:gd name="connsiteY19" fmla="*/ 15551 h 172625"/>
                  <a:gd name="connsiteX20" fmla="*/ 36096 w 153352"/>
                  <a:gd name="connsiteY20" fmla="*/ 36506 h 172625"/>
                  <a:gd name="connsiteX21" fmla="*/ 55146 w 153352"/>
                  <a:gd name="connsiteY21" fmla="*/ 65081 h 172625"/>
                  <a:gd name="connsiteX22" fmla="*/ 82864 w 153352"/>
                  <a:gd name="connsiteY22" fmla="*/ 37364 h 172625"/>
                  <a:gd name="connsiteX23" fmla="*/ 59928 w 153352"/>
                  <a:gd name="connsiteY23" fmla="*/ 15545 h 172625"/>
                  <a:gd name="connsiteX24" fmla="*/ 59718 w 153352"/>
                  <a:gd name="connsiteY24" fmla="*/ 15551 h 1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352" h="172625">
                    <a:moveTo>
                      <a:pt x="142109" y="60890"/>
                    </a:moveTo>
                    <a:lnTo>
                      <a:pt x="111153" y="119755"/>
                    </a:lnTo>
                    <a:lnTo>
                      <a:pt x="153349" y="160808"/>
                    </a:lnTo>
                    <a:lnTo>
                      <a:pt x="141347" y="172619"/>
                    </a:lnTo>
                    <a:lnTo>
                      <a:pt x="103247" y="135376"/>
                    </a:lnTo>
                    <a:cubicBezTo>
                      <a:pt x="97437" y="146139"/>
                      <a:pt x="83721" y="172619"/>
                      <a:pt x="52479" y="172619"/>
                    </a:cubicBezTo>
                    <a:cubicBezTo>
                      <a:pt x="23897" y="172989"/>
                      <a:pt x="414" y="150145"/>
                      <a:pt x="-4" y="121565"/>
                    </a:cubicBezTo>
                    <a:cubicBezTo>
                      <a:pt x="-4" y="95466"/>
                      <a:pt x="19046" y="80798"/>
                      <a:pt x="38573" y="71939"/>
                    </a:cubicBezTo>
                    <a:cubicBezTo>
                      <a:pt x="27558" y="63511"/>
                      <a:pt x="20634" y="50807"/>
                      <a:pt x="19523" y="36983"/>
                    </a:cubicBezTo>
                    <a:cubicBezTo>
                      <a:pt x="20501" y="15717"/>
                      <a:pt x="38445" y="-782"/>
                      <a:pt x="59718" y="26"/>
                    </a:cubicBezTo>
                    <a:cubicBezTo>
                      <a:pt x="81613" y="-134"/>
                      <a:pt x="99549" y="17376"/>
                      <a:pt x="99913" y="39269"/>
                    </a:cubicBezTo>
                    <a:cubicBezTo>
                      <a:pt x="99913" y="62891"/>
                      <a:pt x="76006" y="74225"/>
                      <a:pt x="67433" y="77369"/>
                    </a:cubicBezTo>
                    <a:lnTo>
                      <a:pt x="98961" y="108420"/>
                    </a:lnTo>
                    <a:lnTo>
                      <a:pt x="123345" y="61557"/>
                    </a:lnTo>
                    <a:close/>
                    <a:moveTo>
                      <a:pt x="50479" y="83655"/>
                    </a:moveTo>
                    <a:cubicBezTo>
                      <a:pt x="44673" y="85866"/>
                      <a:pt x="39143" y="88742"/>
                      <a:pt x="34000" y="92228"/>
                    </a:cubicBezTo>
                    <a:cubicBezTo>
                      <a:pt x="23538" y="98622"/>
                      <a:pt x="17125" y="109970"/>
                      <a:pt x="17046" y="122231"/>
                    </a:cubicBezTo>
                    <a:cubicBezTo>
                      <a:pt x="17454" y="141072"/>
                      <a:pt x="32684" y="156218"/>
                      <a:pt x="51527" y="156521"/>
                    </a:cubicBezTo>
                    <a:cubicBezTo>
                      <a:pt x="74101" y="156521"/>
                      <a:pt x="84673" y="135566"/>
                      <a:pt x="91055" y="123089"/>
                    </a:cubicBezTo>
                    <a:close/>
                    <a:moveTo>
                      <a:pt x="60004" y="15551"/>
                    </a:moveTo>
                    <a:cubicBezTo>
                      <a:pt x="47634" y="14789"/>
                      <a:pt x="36962" y="24143"/>
                      <a:pt x="36096" y="36506"/>
                    </a:cubicBezTo>
                    <a:cubicBezTo>
                      <a:pt x="36096" y="47746"/>
                      <a:pt x="45621" y="56795"/>
                      <a:pt x="55146" y="65081"/>
                    </a:cubicBezTo>
                    <a:cubicBezTo>
                      <a:pt x="63242" y="61938"/>
                      <a:pt x="83721" y="55556"/>
                      <a:pt x="82864" y="37364"/>
                    </a:cubicBezTo>
                    <a:cubicBezTo>
                      <a:pt x="82555" y="25005"/>
                      <a:pt x="72287" y="15237"/>
                      <a:pt x="59928" y="15545"/>
                    </a:cubicBezTo>
                    <a:cubicBezTo>
                      <a:pt x="59859" y="15547"/>
                      <a:pt x="59788" y="15549"/>
                      <a:pt x="59718" y="15551"/>
                    </a:cubicBezTo>
                    <a:close/>
                  </a:path>
                </a:pathLst>
              </a:custGeom>
              <a:grpFill/>
              <a:ln w="2540"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8487D101-F614-40A1-AA76-E41A5C8E2D2B}"/>
                  </a:ext>
                </a:extLst>
              </p:cNvPr>
              <p:cNvSpPr/>
              <p:nvPr/>
            </p:nvSpPr>
            <p:spPr>
              <a:xfrm>
                <a:off x="11144823" y="5287251"/>
                <a:ext cx="212121" cy="166878"/>
              </a:xfrm>
              <a:custGeom>
                <a:avLst/>
                <a:gdLst>
                  <a:gd name="connsiteX0" fmla="*/ -4 w 212121"/>
                  <a:gd name="connsiteY0" fmla="*/ -3 h 166878"/>
                  <a:gd name="connsiteX1" fmla="*/ 17141 w 212121"/>
                  <a:gd name="connsiteY1" fmla="*/ -3 h 166878"/>
                  <a:gd name="connsiteX2" fmla="*/ 57908 w 212121"/>
                  <a:gd name="connsiteY2" fmla="*/ 145444 h 166878"/>
                  <a:gd name="connsiteX3" fmla="*/ 57908 w 212121"/>
                  <a:gd name="connsiteY3" fmla="*/ 145444 h 166878"/>
                  <a:gd name="connsiteX4" fmla="*/ 98104 w 212121"/>
                  <a:gd name="connsiteY4" fmla="*/ -3 h 166878"/>
                  <a:gd name="connsiteX5" fmla="*/ 113629 w 212121"/>
                  <a:gd name="connsiteY5" fmla="*/ -3 h 166878"/>
                  <a:gd name="connsiteX6" fmla="*/ 153539 w 212121"/>
                  <a:gd name="connsiteY6" fmla="*/ 145253 h 166878"/>
                  <a:gd name="connsiteX7" fmla="*/ 154015 w 212121"/>
                  <a:gd name="connsiteY7" fmla="*/ 145253 h 166878"/>
                  <a:gd name="connsiteX8" fmla="*/ 195163 w 212121"/>
                  <a:gd name="connsiteY8" fmla="*/ -3 h 166878"/>
                  <a:gd name="connsiteX9" fmla="*/ 212118 w 212121"/>
                  <a:gd name="connsiteY9" fmla="*/ -3 h 166878"/>
                  <a:gd name="connsiteX10" fmla="*/ 164493 w 212121"/>
                  <a:gd name="connsiteY10" fmla="*/ 166875 h 166878"/>
                  <a:gd name="connsiteX11" fmla="*/ 142776 w 212121"/>
                  <a:gd name="connsiteY11" fmla="*/ 166875 h 166878"/>
                  <a:gd name="connsiteX12" fmla="*/ 106009 w 212121"/>
                  <a:gd name="connsiteY12" fmla="*/ 30001 h 166878"/>
                  <a:gd name="connsiteX13" fmla="*/ 106009 w 212121"/>
                  <a:gd name="connsiteY13" fmla="*/ 30001 h 166878"/>
                  <a:gd name="connsiteX14" fmla="*/ 68957 w 212121"/>
                  <a:gd name="connsiteY14" fmla="*/ 166875 h 166878"/>
                  <a:gd name="connsiteX15" fmla="*/ 47526 w 212121"/>
                  <a:gd name="connsiteY1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121" h="166878">
                    <a:moveTo>
                      <a:pt x="-4" y="-3"/>
                    </a:moveTo>
                    <a:lnTo>
                      <a:pt x="17141" y="-3"/>
                    </a:lnTo>
                    <a:lnTo>
                      <a:pt x="57908" y="145444"/>
                    </a:lnTo>
                    <a:lnTo>
                      <a:pt x="57908" y="145444"/>
                    </a:lnTo>
                    <a:lnTo>
                      <a:pt x="98104" y="-3"/>
                    </a:lnTo>
                    <a:lnTo>
                      <a:pt x="113629" y="-3"/>
                    </a:lnTo>
                    <a:lnTo>
                      <a:pt x="153539" y="145253"/>
                    </a:lnTo>
                    <a:lnTo>
                      <a:pt x="154015" y="145253"/>
                    </a:lnTo>
                    <a:lnTo>
                      <a:pt x="195163" y="-3"/>
                    </a:lnTo>
                    <a:lnTo>
                      <a:pt x="212118" y="-3"/>
                    </a:lnTo>
                    <a:lnTo>
                      <a:pt x="164493" y="166875"/>
                    </a:lnTo>
                    <a:lnTo>
                      <a:pt x="142776" y="166875"/>
                    </a:lnTo>
                    <a:lnTo>
                      <a:pt x="106009" y="30001"/>
                    </a:lnTo>
                    <a:lnTo>
                      <a:pt x="106009" y="30001"/>
                    </a:lnTo>
                    <a:lnTo>
                      <a:pt x="68957" y="166875"/>
                    </a:lnTo>
                    <a:lnTo>
                      <a:pt x="47526" y="166875"/>
                    </a:lnTo>
                    <a:close/>
                  </a:path>
                </a:pathLst>
              </a:custGeom>
              <a:grpFill/>
              <a:ln w="2540"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689D9E08-6DF0-41E4-A5F8-867B2316578D}"/>
                  </a:ext>
                </a:extLst>
              </p:cNvPr>
              <p:cNvSpPr/>
              <p:nvPr/>
            </p:nvSpPr>
            <p:spPr>
              <a:xfrm>
                <a:off x="11494581" y="5302301"/>
                <a:ext cx="23907" cy="21526"/>
              </a:xfrm>
              <a:custGeom>
                <a:avLst/>
                <a:gdLst>
                  <a:gd name="connsiteX0" fmla="*/ 11998 w 23907"/>
                  <a:gd name="connsiteY0" fmla="*/ 21524 h 21526"/>
                  <a:gd name="connsiteX1" fmla="*/ 23904 w 23907"/>
                  <a:gd name="connsiteY1" fmla="*/ 10760 h 21526"/>
                  <a:gd name="connsiteX2" fmla="*/ 11902 w 23907"/>
                  <a:gd name="connsiteY2" fmla="*/ -3 h 21526"/>
                  <a:gd name="connsiteX3" fmla="*/ -4 w 23907"/>
                  <a:gd name="connsiteY3" fmla="*/ 10665 h 21526"/>
                  <a:gd name="connsiteX4" fmla="*/ 11998 w 23907"/>
                  <a:gd name="connsiteY4" fmla="*/ 21524 h 2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1526">
                    <a:moveTo>
                      <a:pt x="11998" y="21524"/>
                    </a:moveTo>
                    <a:cubicBezTo>
                      <a:pt x="15522" y="17473"/>
                      <a:pt x="19522" y="13860"/>
                      <a:pt x="23904" y="10760"/>
                    </a:cubicBezTo>
                    <a:cubicBezTo>
                      <a:pt x="20246" y="6804"/>
                      <a:pt x="16236" y="3200"/>
                      <a:pt x="11902" y="-3"/>
                    </a:cubicBezTo>
                    <a:cubicBezTo>
                      <a:pt x="7607" y="3168"/>
                      <a:pt x="3616" y="6740"/>
                      <a:pt x="-4" y="10665"/>
                    </a:cubicBezTo>
                    <a:cubicBezTo>
                      <a:pt x="4397" y="13822"/>
                      <a:pt x="8416" y="17464"/>
                      <a:pt x="11998" y="21524"/>
                    </a:cubicBezTo>
                    <a:close/>
                  </a:path>
                </a:pathLst>
              </a:custGeom>
              <a:grpFill/>
              <a:ln w="2540"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5D372A91-2752-4D19-BE1F-D13F831ABB9B}"/>
                  </a:ext>
                </a:extLst>
              </p:cNvPr>
              <p:cNvSpPr/>
              <p:nvPr/>
            </p:nvSpPr>
            <p:spPr>
              <a:xfrm>
                <a:off x="11494772" y="5417839"/>
                <a:ext cx="23717" cy="21431"/>
              </a:xfrm>
              <a:custGeom>
                <a:avLst/>
                <a:gdLst>
                  <a:gd name="connsiteX0" fmla="*/ 11807 w 23717"/>
                  <a:gd name="connsiteY0" fmla="*/ -3 h 21431"/>
                  <a:gd name="connsiteX1" fmla="*/ -4 w 23717"/>
                  <a:gd name="connsiteY1" fmla="*/ 10760 h 21431"/>
                  <a:gd name="connsiteX2" fmla="*/ 11807 w 23717"/>
                  <a:gd name="connsiteY2" fmla="*/ 21428 h 21431"/>
                  <a:gd name="connsiteX3" fmla="*/ 23713 w 23717"/>
                  <a:gd name="connsiteY3" fmla="*/ 10760 h 21431"/>
                  <a:gd name="connsiteX4" fmla="*/ 11807 w 23717"/>
                  <a:gd name="connsiteY4" fmla="*/ -3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21431">
                    <a:moveTo>
                      <a:pt x="11807" y="-3"/>
                    </a:moveTo>
                    <a:cubicBezTo>
                      <a:pt x="8245" y="3980"/>
                      <a:pt x="4292" y="7587"/>
                      <a:pt x="-4" y="10760"/>
                    </a:cubicBezTo>
                    <a:cubicBezTo>
                      <a:pt x="3606" y="14659"/>
                      <a:pt x="7559" y="18229"/>
                      <a:pt x="11807" y="21428"/>
                    </a:cubicBezTo>
                    <a:cubicBezTo>
                      <a:pt x="16065" y="18205"/>
                      <a:pt x="20046" y="14637"/>
                      <a:pt x="23713" y="10760"/>
                    </a:cubicBezTo>
                    <a:cubicBezTo>
                      <a:pt x="19370" y="7612"/>
                      <a:pt x="15379" y="4003"/>
                      <a:pt x="11807" y="-3"/>
                    </a:cubicBezTo>
                    <a:close/>
                  </a:path>
                </a:pathLst>
              </a:custGeom>
              <a:grpFill/>
              <a:ln w="2540"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B94D1A6D-3675-40C1-84AE-7D33659BC393}"/>
                  </a:ext>
                </a:extLst>
              </p:cNvPr>
              <p:cNvSpPr/>
              <p:nvPr/>
            </p:nvSpPr>
            <p:spPr>
              <a:xfrm>
                <a:off x="11676889" y="5287217"/>
                <a:ext cx="140990" cy="166946"/>
              </a:xfrm>
              <a:custGeom>
                <a:avLst/>
                <a:gdLst>
                  <a:gd name="connsiteX0" fmla="*/ -4 w 140990"/>
                  <a:gd name="connsiteY0" fmla="*/ 32 h 166946"/>
                  <a:gd name="connsiteX1" fmla="*/ 48669 w 140990"/>
                  <a:gd name="connsiteY1" fmla="*/ 32 h 166946"/>
                  <a:gd name="connsiteX2" fmla="*/ 103057 w 140990"/>
                  <a:gd name="connsiteY2" fmla="*/ 13748 h 166946"/>
                  <a:gd name="connsiteX3" fmla="*/ 127641 w 140990"/>
                  <a:gd name="connsiteY3" fmla="*/ 128608 h 166946"/>
                  <a:gd name="connsiteX4" fmla="*/ 103057 w 140990"/>
                  <a:gd name="connsiteY4" fmla="*/ 153194 h 166946"/>
                  <a:gd name="connsiteX5" fmla="*/ 48669 w 140990"/>
                  <a:gd name="connsiteY5" fmla="*/ 166910 h 166946"/>
                  <a:gd name="connsiteX6" fmla="*/ -4 w 140990"/>
                  <a:gd name="connsiteY6" fmla="*/ 166910 h 166946"/>
                  <a:gd name="connsiteX7" fmla="*/ 16665 w 140990"/>
                  <a:gd name="connsiteY7" fmla="*/ 151860 h 166946"/>
                  <a:gd name="connsiteX8" fmla="*/ 40859 w 140990"/>
                  <a:gd name="connsiteY8" fmla="*/ 151860 h 166946"/>
                  <a:gd name="connsiteX9" fmla="*/ 98009 w 140990"/>
                  <a:gd name="connsiteY9" fmla="*/ 138239 h 166946"/>
                  <a:gd name="connsiteX10" fmla="*/ 124202 w 140990"/>
                  <a:gd name="connsiteY10" fmla="*/ 83280 h 166946"/>
                  <a:gd name="connsiteX11" fmla="*/ 95627 w 140990"/>
                  <a:gd name="connsiteY11" fmla="*/ 28035 h 166946"/>
                  <a:gd name="connsiteX12" fmla="*/ 40668 w 140990"/>
                  <a:gd name="connsiteY12" fmla="*/ 15176 h 166946"/>
                  <a:gd name="connsiteX13" fmla="*/ 16475 w 140990"/>
                  <a:gd name="connsiteY13" fmla="*/ 15176 h 1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0" h="166946">
                    <a:moveTo>
                      <a:pt x="-4" y="32"/>
                    </a:moveTo>
                    <a:lnTo>
                      <a:pt x="48669" y="32"/>
                    </a:lnTo>
                    <a:cubicBezTo>
                      <a:pt x="67710" y="-458"/>
                      <a:pt x="86521" y="4286"/>
                      <a:pt x="103057" y="13748"/>
                    </a:cubicBezTo>
                    <a:cubicBezTo>
                      <a:pt x="141566" y="38676"/>
                      <a:pt x="152568" y="90101"/>
                      <a:pt x="127641" y="128608"/>
                    </a:cubicBezTo>
                    <a:cubicBezTo>
                      <a:pt x="121278" y="138446"/>
                      <a:pt x="112896" y="146824"/>
                      <a:pt x="103057" y="153194"/>
                    </a:cubicBezTo>
                    <a:cubicBezTo>
                      <a:pt x="86521" y="162655"/>
                      <a:pt x="67710" y="167399"/>
                      <a:pt x="48669" y="166910"/>
                    </a:cubicBezTo>
                    <a:lnTo>
                      <a:pt x="-4" y="166910"/>
                    </a:lnTo>
                    <a:close/>
                    <a:moveTo>
                      <a:pt x="16665" y="151860"/>
                    </a:moveTo>
                    <a:lnTo>
                      <a:pt x="40859" y="151860"/>
                    </a:lnTo>
                    <a:cubicBezTo>
                      <a:pt x="60871" y="153456"/>
                      <a:pt x="80873" y="148688"/>
                      <a:pt x="98009" y="138239"/>
                    </a:cubicBezTo>
                    <a:cubicBezTo>
                      <a:pt x="114658" y="124865"/>
                      <a:pt x="124298" y="104633"/>
                      <a:pt x="124202" y="83280"/>
                    </a:cubicBezTo>
                    <a:cubicBezTo>
                      <a:pt x="124059" y="61356"/>
                      <a:pt x="113439" y="40824"/>
                      <a:pt x="95627" y="28035"/>
                    </a:cubicBezTo>
                    <a:cubicBezTo>
                      <a:pt x="80768" y="18510"/>
                      <a:pt x="65243" y="15176"/>
                      <a:pt x="40668" y="15176"/>
                    </a:cubicBezTo>
                    <a:lnTo>
                      <a:pt x="16475" y="15176"/>
                    </a:lnTo>
                    <a:close/>
                  </a:path>
                </a:pathLst>
              </a:custGeom>
              <a:grpFill/>
              <a:ln w="2540"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131E1487-8997-4F31-9EE6-9805E62EE70B}"/>
                  </a:ext>
                </a:extLst>
              </p:cNvPr>
              <p:cNvSpPr/>
              <p:nvPr/>
            </p:nvSpPr>
            <p:spPr>
              <a:xfrm>
                <a:off x="10413874" y="5498230"/>
                <a:ext cx="172974" cy="166878"/>
              </a:xfrm>
              <a:custGeom>
                <a:avLst/>
                <a:gdLst>
                  <a:gd name="connsiteX0" fmla="*/ -4 w 172974"/>
                  <a:gd name="connsiteY0" fmla="*/ -3 h 166878"/>
                  <a:gd name="connsiteX1" fmla="*/ 25714 w 172974"/>
                  <a:gd name="connsiteY1" fmla="*/ -3 h 166878"/>
                  <a:gd name="connsiteX2" fmla="*/ 86388 w 172974"/>
                  <a:gd name="connsiteY2" fmla="*/ 142110 h 166878"/>
                  <a:gd name="connsiteX3" fmla="*/ 147253 w 172974"/>
                  <a:gd name="connsiteY3" fmla="*/ -3 h 166878"/>
                  <a:gd name="connsiteX4" fmla="*/ 172970 w 172974"/>
                  <a:gd name="connsiteY4" fmla="*/ -3 h 166878"/>
                  <a:gd name="connsiteX5" fmla="*/ 172970 w 172974"/>
                  <a:gd name="connsiteY5" fmla="*/ 166875 h 166878"/>
                  <a:gd name="connsiteX6" fmla="*/ 156301 w 172974"/>
                  <a:gd name="connsiteY6" fmla="*/ 166875 h 166878"/>
                  <a:gd name="connsiteX7" fmla="*/ 156301 w 172974"/>
                  <a:gd name="connsiteY7" fmla="*/ 18285 h 166878"/>
                  <a:gd name="connsiteX8" fmla="*/ 155825 w 172974"/>
                  <a:gd name="connsiteY8" fmla="*/ 18285 h 166878"/>
                  <a:gd name="connsiteX9" fmla="*/ 93341 w 172974"/>
                  <a:gd name="connsiteY9" fmla="*/ 166875 h 166878"/>
                  <a:gd name="connsiteX10" fmla="*/ 79149 w 172974"/>
                  <a:gd name="connsiteY10" fmla="*/ 166875 h 166878"/>
                  <a:gd name="connsiteX11" fmla="*/ 17141 w 172974"/>
                  <a:gd name="connsiteY11" fmla="*/ 18285 h 166878"/>
                  <a:gd name="connsiteX12" fmla="*/ 16665 w 172974"/>
                  <a:gd name="connsiteY12" fmla="*/ 18285 h 166878"/>
                  <a:gd name="connsiteX13" fmla="*/ 16665 w 172974"/>
                  <a:gd name="connsiteY13" fmla="*/ 166875 h 166878"/>
                  <a:gd name="connsiteX14" fmla="*/ -4 w 172974"/>
                  <a:gd name="connsiteY14"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974" h="166878">
                    <a:moveTo>
                      <a:pt x="-4" y="-3"/>
                    </a:moveTo>
                    <a:lnTo>
                      <a:pt x="25714" y="-3"/>
                    </a:lnTo>
                    <a:lnTo>
                      <a:pt x="86388" y="142110"/>
                    </a:lnTo>
                    <a:lnTo>
                      <a:pt x="147253" y="-3"/>
                    </a:lnTo>
                    <a:lnTo>
                      <a:pt x="172970" y="-3"/>
                    </a:lnTo>
                    <a:lnTo>
                      <a:pt x="172970" y="166875"/>
                    </a:lnTo>
                    <a:lnTo>
                      <a:pt x="156301" y="166875"/>
                    </a:lnTo>
                    <a:lnTo>
                      <a:pt x="156301" y="18285"/>
                    </a:lnTo>
                    <a:lnTo>
                      <a:pt x="155825" y="18285"/>
                    </a:lnTo>
                    <a:lnTo>
                      <a:pt x="93341" y="166875"/>
                    </a:lnTo>
                    <a:lnTo>
                      <a:pt x="79149" y="166875"/>
                    </a:lnTo>
                    <a:lnTo>
                      <a:pt x="17141" y="18285"/>
                    </a:lnTo>
                    <a:lnTo>
                      <a:pt x="16665" y="18285"/>
                    </a:lnTo>
                    <a:lnTo>
                      <a:pt x="16665" y="166875"/>
                    </a:lnTo>
                    <a:lnTo>
                      <a:pt x="-4" y="166875"/>
                    </a:lnTo>
                    <a:close/>
                  </a:path>
                </a:pathLst>
              </a:custGeom>
              <a:grpFill/>
              <a:ln w="2540" cap="flat">
                <a:noFill/>
                <a:prstDash val="solid"/>
                <a:miter/>
              </a:ln>
            </p:spPr>
            <p:txBody>
              <a:bodyPr rtlCol="0" anchor="ctr"/>
              <a:lstStyle/>
              <a:p>
                <a:endParaRPr lang="en-AU"/>
              </a:p>
            </p:txBody>
          </p:sp>
          <p:sp>
            <p:nvSpPr>
              <p:cNvPr id="44" name="Freeform: Shape 43">
                <a:extLst>
                  <a:ext uri="{FF2B5EF4-FFF2-40B4-BE49-F238E27FC236}">
                    <a16:creationId xmlns:a16="http://schemas.microsoft.com/office/drawing/2014/main" id="{A355A47D-2D87-4022-9BD9-545FF1F99CDB}"/>
                  </a:ext>
                </a:extLst>
              </p:cNvPr>
              <p:cNvSpPr/>
              <p:nvPr/>
            </p:nvSpPr>
            <p:spPr>
              <a:xfrm>
                <a:off x="10621805" y="5498230"/>
                <a:ext cx="162115" cy="166878"/>
              </a:xfrm>
              <a:custGeom>
                <a:avLst/>
                <a:gdLst>
                  <a:gd name="connsiteX0" fmla="*/ 71338 w 162115"/>
                  <a:gd name="connsiteY0" fmla="*/ -3 h 166878"/>
                  <a:gd name="connsiteX1" fmla="*/ 90388 w 162115"/>
                  <a:gd name="connsiteY1" fmla="*/ -3 h 166878"/>
                  <a:gd name="connsiteX2" fmla="*/ 162112 w 162115"/>
                  <a:gd name="connsiteY2" fmla="*/ 166875 h 166878"/>
                  <a:gd name="connsiteX3" fmla="*/ 143443 w 162115"/>
                  <a:gd name="connsiteY3" fmla="*/ 166875 h 166878"/>
                  <a:gd name="connsiteX4" fmla="*/ 119344 w 162115"/>
                  <a:gd name="connsiteY4" fmla="*/ 110773 h 166878"/>
                  <a:gd name="connsiteX5" fmla="*/ 41906 w 162115"/>
                  <a:gd name="connsiteY5" fmla="*/ 110773 h 166878"/>
                  <a:gd name="connsiteX6" fmla="*/ 17617 w 162115"/>
                  <a:gd name="connsiteY6" fmla="*/ 166875 h 166878"/>
                  <a:gd name="connsiteX7" fmla="*/ -4 w 162115"/>
                  <a:gd name="connsiteY7" fmla="*/ 166875 h 166878"/>
                  <a:gd name="connsiteX8" fmla="*/ 48097 w 162115"/>
                  <a:gd name="connsiteY8" fmla="*/ 95247 h 166878"/>
                  <a:gd name="connsiteX9" fmla="*/ 112772 w 162115"/>
                  <a:gd name="connsiteY9" fmla="*/ 95247 h 166878"/>
                  <a:gd name="connsiteX10" fmla="*/ 80768 w 162115"/>
                  <a:gd name="connsiteY10" fmla="*/ 19047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166878">
                    <a:moveTo>
                      <a:pt x="71338" y="-3"/>
                    </a:moveTo>
                    <a:lnTo>
                      <a:pt x="90388" y="-3"/>
                    </a:lnTo>
                    <a:lnTo>
                      <a:pt x="162112" y="166875"/>
                    </a:lnTo>
                    <a:lnTo>
                      <a:pt x="143443" y="166875"/>
                    </a:lnTo>
                    <a:lnTo>
                      <a:pt x="119344" y="110773"/>
                    </a:lnTo>
                    <a:lnTo>
                      <a:pt x="41906" y="110773"/>
                    </a:lnTo>
                    <a:lnTo>
                      <a:pt x="17617" y="166875"/>
                    </a:lnTo>
                    <a:lnTo>
                      <a:pt x="-4" y="166875"/>
                    </a:lnTo>
                    <a:close/>
                    <a:moveTo>
                      <a:pt x="48097" y="95247"/>
                    </a:moveTo>
                    <a:lnTo>
                      <a:pt x="112772" y="95247"/>
                    </a:lnTo>
                    <a:lnTo>
                      <a:pt x="80768" y="19047"/>
                    </a:lnTo>
                    <a:close/>
                  </a:path>
                </a:pathLst>
              </a:custGeom>
              <a:grpFill/>
              <a:ln w="2540" cap="flat">
                <a:noFill/>
                <a:prstDash val="solid"/>
                <a:miter/>
              </a:ln>
            </p:spPr>
            <p:txBody>
              <a:bodyPr rtlCol="0" anchor="ctr"/>
              <a:lstStyle/>
              <a:p>
                <a:endParaRPr lang="en-AU"/>
              </a:p>
            </p:txBody>
          </p:sp>
          <p:sp>
            <p:nvSpPr>
              <p:cNvPr id="45" name="Freeform: Shape 44">
                <a:extLst>
                  <a:ext uri="{FF2B5EF4-FFF2-40B4-BE49-F238E27FC236}">
                    <a16:creationId xmlns:a16="http://schemas.microsoft.com/office/drawing/2014/main" id="{D45F05BE-2006-4A52-B716-DF9263BCC387}"/>
                  </a:ext>
                </a:extLst>
              </p:cNvPr>
              <p:cNvSpPr/>
              <p:nvPr/>
            </p:nvSpPr>
            <p:spPr>
              <a:xfrm>
                <a:off x="10819068" y="5498230"/>
                <a:ext cx="85725" cy="166878"/>
              </a:xfrm>
              <a:custGeom>
                <a:avLst/>
                <a:gdLst>
                  <a:gd name="connsiteX0" fmla="*/ -4 w 85725"/>
                  <a:gd name="connsiteY0" fmla="*/ -3 h 166878"/>
                  <a:gd name="connsiteX1" fmla="*/ 16665 w 85725"/>
                  <a:gd name="connsiteY1" fmla="*/ -3 h 166878"/>
                  <a:gd name="connsiteX2" fmla="*/ 16665 w 85725"/>
                  <a:gd name="connsiteY2" fmla="*/ 151826 h 166878"/>
                  <a:gd name="connsiteX3" fmla="*/ 85721 w 85725"/>
                  <a:gd name="connsiteY3" fmla="*/ 151826 h 166878"/>
                  <a:gd name="connsiteX4" fmla="*/ 85721 w 85725"/>
                  <a:gd name="connsiteY4" fmla="*/ 166875 h 166878"/>
                  <a:gd name="connsiteX5" fmla="*/ -4 w 85725"/>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66878">
                    <a:moveTo>
                      <a:pt x="-4" y="-3"/>
                    </a:moveTo>
                    <a:lnTo>
                      <a:pt x="16665" y="-3"/>
                    </a:lnTo>
                    <a:lnTo>
                      <a:pt x="16665"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46" name="Freeform: Shape 45">
                <a:extLst>
                  <a:ext uri="{FF2B5EF4-FFF2-40B4-BE49-F238E27FC236}">
                    <a16:creationId xmlns:a16="http://schemas.microsoft.com/office/drawing/2014/main" id="{230D0025-7497-4642-8712-2CCD830C992F}"/>
                  </a:ext>
                </a:extLst>
              </p:cNvPr>
              <p:cNvSpPr/>
              <p:nvPr/>
            </p:nvSpPr>
            <p:spPr>
              <a:xfrm>
                <a:off x="10938797" y="5498230"/>
                <a:ext cx="85724" cy="166878"/>
              </a:xfrm>
              <a:custGeom>
                <a:avLst/>
                <a:gdLst>
                  <a:gd name="connsiteX0" fmla="*/ -4 w 85724"/>
                  <a:gd name="connsiteY0" fmla="*/ -3 h 166878"/>
                  <a:gd name="connsiteX1" fmla="*/ 16760 w 85724"/>
                  <a:gd name="connsiteY1" fmla="*/ -3 h 166878"/>
                  <a:gd name="connsiteX2" fmla="*/ 16760 w 85724"/>
                  <a:gd name="connsiteY2" fmla="*/ 151826 h 166878"/>
                  <a:gd name="connsiteX3" fmla="*/ 85721 w 85724"/>
                  <a:gd name="connsiteY3" fmla="*/ 151826 h 166878"/>
                  <a:gd name="connsiteX4" fmla="*/ 85721 w 85724"/>
                  <a:gd name="connsiteY4" fmla="*/ 166875 h 166878"/>
                  <a:gd name="connsiteX5" fmla="*/ -4 w 85724"/>
                  <a:gd name="connsiteY5"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 h="166878">
                    <a:moveTo>
                      <a:pt x="-4" y="-3"/>
                    </a:moveTo>
                    <a:lnTo>
                      <a:pt x="16760" y="-3"/>
                    </a:lnTo>
                    <a:lnTo>
                      <a:pt x="16760" y="151826"/>
                    </a:lnTo>
                    <a:lnTo>
                      <a:pt x="85721" y="151826"/>
                    </a:lnTo>
                    <a:lnTo>
                      <a:pt x="85721" y="166875"/>
                    </a:lnTo>
                    <a:lnTo>
                      <a:pt x="-4" y="166875"/>
                    </a:lnTo>
                    <a:close/>
                  </a:path>
                </a:pathLst>
              </a:custGeom>
              <a:grpFill/>
              <a:ln w="2540" cap="flat">
                <a:noFill/>
                <a:prstDash val="solid"/>
                <a:miter/>
              </a:ln>
            </p:spPr>
            <p:txBody>
              <a:bodyPr rtlCol="0" anchor="ctr"/>
              <a:lstStyle/>
              <a:p>
                <a:endParaRPr lang="en-AU"/>
              </a:p>
            </p:txBody>
          </p:sp>
          <p:sp>
            <p:nvSpPr>
              <p:cNvPr id="47" name="Freeform: Shape 46">
                <a:extLst>
                  <a:ext uri="{FF2B5EF4-FFF2-40B4-BE49-F238E27FC236}">
                    <a16:creationId xmlns:a16="http://schemas.microsoft.com/office/drawing/2014/main" id="{6F2EBCF1-9031-4B6B-9509-C37410246DE7}"/>
                  </a:ext>
                </a:extLst>
              </p:cNvPr>
              <p:cNvSpPr/>
              <p:nvPr/>
            </p:nvSpPr>
            <p:spPr>
              <a:xfrm>
                <a:off x="11057288" y="5498230"/>
                <a:ext cx="91344" cy="166878"/>
              </a:xfrm>
              <a:custGeom>
                <a:avLst/>
                <a:gdLst>
                  <a:gd name="connsiteX0" fmla="*/ -4 w 91344"/>
                  <a:gd name="connsiteY0" fmla="*/ -3 h 166878"/>
                  <a:gd name="connsiteX1" fmla="*/ 91341 w 91344"/>
                  <a:gd name="connsiteY1" fmla="*/ -3 h 166878"/>
                  <a:gd name="connsiteX2" fmla="*/ 91341 w 91344"/>
                  <a:gd name="connsiteY2" fmla="*/ 15142 h 166878"/>
                  <a:gd name="connsiteX3" fmla="*/ 16665 w 91344"/>
                  <a:gd name="connsiteY3" fmla="*/ 15142 h 166878"/>
                  <a:gd name="connsiteX4" fmla="*/ 16665 w 91344"/>
                  <a:gd name="connsiteY4" fmla="*/ 75149 h 166878"/>
                  <a:gd name="connsiteX5" fmla="*/ 88865 w 91344"/>
                  <a:gd name="connsiteY5" fmla="*/ 75149 h 166878"/>
                  <a:gd name="connsiteX6" fmla="*/ 88865 w 91344"/>
                  <a:gd name="connsiteY6" fmla="*/ 90199 h 166878"/>
                  <a:gd name="connsiteX7" fmla="*/ 16665 w 91344"/>
                  <a:gd name="connsiteY7" fmla="*/ 90199 h 166878"/>
                  <a:gd name="connsiteX8" fmla="*/ 16665 w 91344"/>
                  <a:gd name="connsiteY8" fmla="*/ 151826 h 166878"/>
                  <a:gd name="connsiteX9" fmla="*/ 91341 w 91344"/>
                  <a:gd name="connsiteY9" fmla="*/ 151826 h 166878"/>
                  <a:gd name="connsiteX10" fmla="*/ 91341 w 91344"/>
                  <a:gd name="connsiteY10" fmla="*/ 166875 h 166878"/>
                  <a:gd name="connsiteX11" fmla="*/ -4 w 91344"/>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44" h="166878">
                    <a:moveTo>
                      <a:pt x="-4" y="-3"/>
                    </a:moveTo>
                    <a:lnTo>
                      <a:pt x="91341" y="-3"/>
                    </a:lnTo>
                    <a:lnTo>
                      <a:pt x="91341" y="15142"/>
                    </a:lnTo>
                    <a:lnTo>
                      <a:pt x="16665" y="15142"/>
                    </a:lnTo>
                    <a:lnTo>
                      <a:pt x="16665" y="75149"/>
                    </a:lnTo>
                    <a:lnTo>
                      <a:pt x="88865" y="75149"/>
                    </a:lnTo>
                    <a:lnTo>
                      <a:pt x="88865" y="90199"/>
                    </a:lnTo>
                    <a:lnTo>
                      <a:pt x="16665" y="90199"/>
                    </a:lnTo>
                    <a:lnTo>
                      <a:pt x="16665" y="151826"/>
                    </a:lnTo>
                    <a:lnTo>
                      <a:pt x="91341" y="151826"/>
                    </a:lnTo>
                    <a:lnTo>
                      <a:pt x="91341" y="166875"/>
                    </a:lnTo>
                    <a:lnTo>
                      <a:pt x="-4" y="166875"/>
                    </a:lnTo>
                    <a:close/>
                  </a:path>
                </a:pathLst>
              </a:custGeom>
              <a:grpFill/>
              <a:ln w="2540" cap="flat">
                <a:noFill/>
                <a:prstDash val="solid"/>
                <a:miter/>
              </a:ln>
            </p:spPr>
            <p:txBody>
              <a:bodyPr rtlCol="0" anchor="ctr"/>
              <a:lstStyle/>
              <a:p>
                <a:endParaRPr lang="en-AU"/>
              </a:p>
            </p:txBody>
          </p:sp>
          <p:sp>
            <p:nvSpPr>
              <p:cNvPr id="48" name="Freeform: Shape 47">
                <a:extLst>
                  <a:ext uri="{FF2B5EF4-FFF2-40B4-BE49-F238E27FC236}">
                    <a16:creationId xmlns:a16="http://schemas.microsoft.com/office/drawing/2014/main" id="{782CA12A-8A24-44A1-8EFF-DB3BCB186483}"/>
                  </a:ext>
                </a:extLst>
              </p:cNvPr>
              <p:cNvSpPr/>
              <p:nvPr/>
            </p:nvSpPr>
            <p:spPr>
              <a:xfrm>
                <a:off x="11178063" y="5493658"/>
                <a:ext cx="102110" cy="174112"/>
              </a:xfrm>
              <a:custGeom>
                <a:avLst/>
                <a:gdLst>
                  <a:gd name="connsiteX0" fmla="*/ 17048 w 102110"/>
                  <a:gd name="connsiteY0" fmla="*/ 124775 h 174112"/>
                  <a:gd name="connsiteX1" fmla="*/ 52238 w 102110"/>
                  <a:gd name="connsiteY1" fmla="*/ 157945 h 174112"/>
                  <a:gd name="connsiteX2" fmla="*/ 85343 w 102110"/>
                  <a:gd name="connsiteY2" fmla="*/ 126108 h 174112"/>
                  <a:gd name="connsiteX3" fmla="*/ 48195 w 102110"/>
                  <a:gd name="connsiteY3" fmla="*/ 90485 h 174112"/>
                  <a:gd name="connsiteX4" fmla="*/ 4856 w 102110"/>
                  <a:gd name="connsiteY4" fmla="*/ 46574 h 174112"/>
                  <a:gd name="connsiteX5" fmla="*/ 51434 w 102110"/>
                  <a:gd name="connsiteY5" fmla="*/ -3 h 174112"/>
                  <a:gd name="connsiteX6" fmla="*/ 98011 w 102110"/>
                  <a:gd name="connsiteY6" fmla="*/ 46574 h 174112"/>
                  <a:gd name="connsiteX7" fmla="*/ 81342 w 102110"/>
                  <a:gd name="connsiteY7" fmla="*/ 46574 h 174112"/>
                  <a:gd name="connsiteX8" fmla="*/ 51815 w 102110"/>
                  <a:gd name="connsiteY8" fmla="*/ 16380 h 174112"/>
                  <a:gd name="connsiteX9" fmla="*/ 21547 w 102110"/>
                  <a:gd name="connsiteY9" fmla="*/ 44361 h 174112"/>
                  <a:gd name="connsiteX10" fmla="*/ 21525 w 102110"/>
                  <a:gd name="connsiteY10" fmla="*/ 45431 h 174112"/>
                  <a:gd name="connsiteX11" fmla="*/ 61244 w 102110"/>
                  <a:gd name="connsiteY11" fmla="*/ 76864 h 174112"/>
                  <a:gd name="connsiteX12" fmla="*/ 102107 w 102110"/>
                  <a:gd name="connsiteY12" fmla="*/ 125060 h 174112"/>
                  <a:gd name="connsiteX13" fmla="*/ 52397 w 102110"/>
                  <a:gd name="connsiteY13" fmla="*/ 174027 h 174112"/>
                  <a:gd name="connsiteX14" fmla="*/ 51815 w 102110"/>
                  <a:gd name="connsiteY14" fmla="*/ 174019 h 174112"/>
                  <a:gd name="connsiteX15" fmla="*/ 86 w 102110"/>
                  <a:gd name="connsiteY15" fmla="*/ 128200 h 174112"/>
                  <a:gd name="connsiteX16" fmla="*/ -1 w 102110"/>
                  <a:gd name="connsiteY16" fmla="*/ 124775 h 1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10" h="174112">
                    <a:moveTo>
                      <a:pt x="17048" y="124775"/>
                    </a:moveTo>
                    <a:cubicBezTo>
                      <a:pt x="17606" y="143651"/>
                      <a:pt x="33361" y="158503"/>
                      <a:pt x="52238" y="157945"/>
                    </a:cubicBezTo>
                    <a:cubicBezTo>
                      <a:pt x="69818" y="157426"/>
                      <a:pt x="84138" y="143655"/>
                      <a:pt x="85343" y="126108"/>
                    </a:cubicBezTo>
                    <a:cubicBezTo>
                      <a:pt x="85343" y="100391"/>
                      <a:pt x="59435" y="93914"/>
                      <a:pt x="48195" y="90485"/>
                    </a:cubicBezTo>
                    <a:cubicBezTo>
                      <a:pt x="33050" y="86008"/>
                      <a:pt x="4856" y="79721"/>
                      <a:pt x="4856" y="46574"/>
                    </a:cubicBezTo>
                    <a:cubicBezTo>
                      <a:pt x="4856" y="20850"/>
                      <a:pt x="25709" y="-3"/>
                      <a:pt x="51434" y="-3"/>
                    </a:cubicBezTo>
                    <a:cubicBezTo>
                      <a:pt x="77158" y="-3"/>
                      <a:pt x="98011" y="20850"/>
                      <a:pt x="98011" y="46574"/>
                    </a:cubicBezTo>
                    <a:lnTo>
                      <a:pt x="81342" y="46574"/>
                    </a:lnTo>
                    <a:cubicBezTo>
                      <a:pt x="81397" y="30135"/>
                      <a:pt x="68251" y="16693"/>
                      <a:pt x="51815" y="16380"/>
                    </a:cubicBezTo>
                    <a:cubicBezTo>
                      <a:pt x="35730" y="15749"/>
                      <a:pt x="22179" y="28276"/>
                      <a:pt x="21547" y="44361"/>
                    </a:cubicBezTo>
                    <a:cubicBezTo>
                      <a:pt x="21534" y="44718"/>
                      <a:pt x="21526" y="45074"/>
                      <a:pt x="21525" y="45431"/>
                    </a:cubicBezTo>
                    <a:cubicBezTo>
                      <a:pt x="21525" y="65815"/>
                      <a:pt x="39337" y="70482"/>
                      <a:pt x="61244" y="76864"/>
                    </a:cubicBezTo>
                    <a:cubicBezTo>
                      <a:pt x="102297" y="87913"/>
                      <a:pt x="102107" y="120107"/>
                      <a:pt x="102107" y="125060"/>
                    </a:cubicBezTo>
                    <a:cubicBezTo>
                      <a:pt x="101901" y="152310"/>
                      <a:pt x="79646" y="174232"/>
                      <a:pt x="52397" y="174027"/>
                    </a:cubicBezTo>
                    <a:cubicBezTo>
                      <a:pt x="52202" y="174026"/>
                      <a:pt x="52009" y="174023"/>
                      <a:pt x="51815" y="174019"/>
                    </a:cubicBezTo>
                    <a:cubicBezTo>
                      <a:pt x="24878" y="175651"/>
                      <a:pt x="1718" y="155137"/>
                      <a:pt x="86" y="128200"/>
                    </a:cubicBezTo>
                    <a:cubicBezTo>
                      <a:pt x="17" y="127060"/>
                      <a:pt x="-13" y="125917"/>
                      <a:pt x="-1" y="124775"/>
                    </a:cubicBezTo>
                    <a:close/>
                  </a:path>
                </a:pathLst>
              </a:custGeom>
              <a:grpFill/>
              <a:ln w="2540" cap="flat">
                <a:noFill/>
                <a:prstDash val="solid"/>
                <a:miter/>
              </a:ln>
            </p:spPr>
            <p:txBody>
              <a:bodyPr rtlCol="0" anchor="ctr"/>
              <a:lstStyle/>
              <a:p>
                <a:endParaRPr lang="en-AU"/>
              </a:p>
            </p:txBody>
          </p:sp>
          <p:sp>
            <p:nvSpPr>
              <p:cNvPr id="49" name="Freeform: Shape 48">
                <a:extLst>
                  <a:ext uri="{FF2B5EF4-FFF2-40B4-BE49-F238E27FC236}">
                    <a16:creationId xmlns:a16="http://schemas.microsoft.com/office/drawing/2014/main" id="{F29EC970-7CA2-40C5-A10C-D53BEFD9D507}"/>
                  </a:ext>
                </a:extLst>
              </p:cNvPr>
              <p:cNvSpPr/>
              <p:nvPr/>
            </p:nvSpPr>
            <p:spPr>
              <a:xfrm>
                <a:off x="11311415" y="5495275"/>
                <a:ext cx="172774" cy="172766"/>
              </a:xfrm>
              <a:custGeom>
                <a:avLst/>
                <a:gdLst>
                  <a:gd name="connsiteX0" fmla="*/ 88198 w 172774"/>
                  <a:gd name="connsiteY0" fmla="*/ -1 h 172766"/>
                  <a:gd name="connsiteX1" fmla="*/ 172751 w 172774"/>
                  <a:gd name="connsiteY1" fmla="*/ 88187 h 172766"/>
                  <a:gd name="connsiteX2" fmla="*/ 84569 w 172774"/>
                  <a:gd name="connsiteY2" fmla="*/ 172744 h 172766"/>
                  <a:gd name="connsiteX3" fmla="*/ -4 w 172774"/>
                  <a:gd name="connsiteY3" fmla="*/ 87343 h 172766"/>
                  <a:gd name="connsiteX4" fmla="*/ 88102 w 172774"/>
                  <a:gd name="connsiteY4" fmla="*/ -2 h 172766"/>
                  <a:gd name="connsiteX5" fmla="*/ 88198 w 172774"/>
                  <a:gd name="connsiteY5" fmla="*/ -1 h 172766"/>
                  <a:gd name="connsiteX6" fmla="*/ 88198 w 172774"/>
                  <a:gd name="connsiteY6" fmla="*/ 157638 h 172766"/>
                  <a:gd name="connsiteX7" fmla="*/ 159149 w 172774"/>
                  <a:gd name="connsiteY7" fmla="*/ 86099 h 172766"/>
                  <a:gd name="connsiteX8" fmla="*/ 87617 w 172774"/>
                  <a:gd name="connsiteY8" fmla="*/ 15145 h 172766"/>
                  <a:gd name="connsiteX9" fmla="*/ 16659 w 172774"/>
                  <a:gd name="connsiteY9" fmla="*/ 86683 h 172766"/>
                  <a:gd name="connsiteX10" fmla="*/ 16665 w 172774"/>
                  <a:gd name="connsiteY10" fmla="*/ 87343 h 172766"/>
                  <a:gd name="connsiteX11" fmla="*/ 88198 w 172774"/>
                  <a:gd name="connsiteY11" fmla="*/ 157638 h 1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4" h="172766">
                    <a:moveTo>
                      <a:pt x="88198" y="-1"/>
                    </a:moveTo>
                    <a:cubicBezTo>
                      <a:pt x="135899" y="1002"/>
                      <a:pt x="173761" y="40485"/>
                      <a:pt x="172751" y="88187"/>
                    </a:cubicBezTo>
                    <a:cubicBezTo>
                      <a:pt x="171751" y="135889"/>
                      <a:pt x="132270" y="173746"/>
                      <a:pt x="84569" y="172744"/>
                    </a:cubicBezTo>
                    <a:cubicBezTo>
                      <a:pt x="37953" y="171764"/>
                      <a:pt x="521" y="133968"/>
                      <a:pt x="-4" y="87343"/>
                    </a:cubicBezTo>
                    <a:cubicBezTo>
                      <a:pt x="206" y="38894"/>
                      <a:pt x="39649" y="-212"/>
                      <a:pt x="88102" y="-2"/>
                    </a:cubicBezTo>
                    <a:cubicBezTo>
                      <a:pt x="88131" y="-1"/>
                      <a:pt x="88169" y="-1"/>
                      <a:pt x="88198" y="-1"/>
                    </a:cubicBezTo>
                    <a:close/>
                    <a:moveTo>
                      <a:pt x="88198" y="157638"/>
                    </a:moveTo>
                    <a:cubicBezTo>
                      <a:pt x="127545" y="157477"/>
                      <a:pt x="159311" y="125447"/>
                      <a:pt x="159149" y="86099"/>
                    </a:cubicBezTo>
                    <a:cubicBezTo>
                      <a:pt x="158988" y="46750"/>
                      <a:pt x="126965" y="14984"/>
                      <a:pt x="87617" y="15145"/>
                    </a:cubicBezTo>
                    <a:cubicBezTo>
                      <a:pt x="48269" y="15307"/>
                      <a:pt x="16498" y="47335"/>
                      <a:pt x="16659" y="86683"/>
                    </a:cubicBezTo>
                    <a:cubicBezTo>
                      <a:pt x="16660" y="86903"/>
                      <a:pt x="16662" y="87123"/>
                      <a:pt x="16665" y="87343"/>
                    </a:cubicBezTo>
                    <a:cubicBezTo>
                      <a:pt x="17492" y="126300"/>
                      <a:pt x="49231" y="157491"/>
                      <a:pt x="88198" y="157638"/>
                    </a:cubicBezTo>
                    <a:close/>
                  </a:path>
                </a:pathLst>
              </a:custGeom>
              <a:grpFill/>
              <a:ln w="2540" cap="flat">
                <a:noFill/>
                <a:prstDash val="solid"/>
                <a:miter/>
              </a:ln>
            </p:spPr>
            <p:txBody>
              <a:bodyPr rtlCol="0" anchor="ctr"/>
              <a:lstStyle/>
              <a:p>
                <a:endParaRPr lang="en-AU"/>
              </a:p>
            </p:txBody>
          </p:sp>
          <p:sp>
            <p:nvSpPr>
              <p:cNvPr id="50" name="Freeform: Shape 49">
                <a:extLst>
                  <a:ext uri="{FF2B5EF4-FFF2-40B4-BE49-F238E27FC236}">
                    <a16:creationId xmlns:a16="http://schemas.microsoft.com/office/drawing/2014/main" id="{6A86079F-8BE1-450D-B489-E7E3C50A9C1B}"/>
                  </a:ext>
                </a:extLst>
              </p:cNvPr>
              <p:cNvSpPr/>
              <p:nvPr/>
            </p:nvSpPr>
            <p:spPr>
              <a:xfrm>
                <a:off x="11530490" y="5498230"/>
                <a:ext cx="133350" cy="166878"/>
              </a:xfrm>
              <a:custGeom>
                <a:avLst/>
                <a:gdLst>
                  <a:gd name="connsiteX0" fmla="*/ -4 w 133350"/>
                  <a:gd name="connsiteY0" fmla="*/ -3 h 166878"/>
                  <a:gd name="connsiteX1" fmla="*/ 22571 w 133350"/>
                  <a:gd name="connsiteY1" fmla="*/ -3 h 166878"/>
                  <a:gd name="connsiteX2" fmla="*/ 115725 w 133350"/>
                  <a:gd name="connsiteY2" fmla="*/ 138491 h 166878"/>
                  <a:gd name="connsiteX3" fmla="*/ 116201 w 133350"/>
                  <a:gd name="connsiteY3" fmla="*/ 138491 h 166878"/>
                  <a:gd name="connsiteX4" fmla="*/ 116201 w 133350"/>
                  <a:gd name="connsiteY4" fmla="*/ -3 h 166878"/>
                  <a:gd name="connsiteX5" fmla="*/ 133346 w 133350"/>
                  <a:gd name="connsiteY5" fmla="*/ -3 h 166878"/>
                  <a:gd name="connsiteX6" fmla="*/ 133346 w 133350"/>
                  <a:gd name="connsiteY6" fmla="*/ 166875 h 166878"/>
                  <a:gd name="connsiteX7" fmla="*/ 116677 w 133350"/>
                  <a:gd name="connsiteY7" fmla="*/ 166875 h 166878"/>
                  <a:gd name="connsiteX8" fmla="*/ 17617 w 133350"/>
                  <a:gd name="connsiteY8" fmla="*/ 20095 h 166878"/>
                  <a:gd name="connsiteX9" fmla="*/ 17617 w 133350"/>
                  <a:gd name="connsiteY9" fmla="*/ 20095 h 166878"/>
                  <a:gd name="connsiteX10" fmla="*/ 17617 w 133350"/>
                  <a:gd name="connsiteY10" fmla="*/ 166875 h 166878"/>
                  <a:gd name="connsiteX11" fmla="*/ -4 w 133350"/>
                  <a:gd name="connsiteY11" fmla="*/ 166875 h 1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66878">
                    <a:moveTo>
                      <a:pt x="-4" y="-3"/>
                    </a:moveTo>
                    <a:lnTo>
                      <a:pt x="22571" y="-3"/>
                    </a:lnTo>
                    <a:lnTo>
                      <a:pt x="115725" y="138491"/>
                    </a:lnTo>
                    <a:lnTo>
                      <a:pt x="116201" y="138491"/>
                    </a:lnTo>
                    <a:lnTo>
                      <a:pt x="116201" y="-3"/>
                    </a:lnTo>
                    <a:lnTo>
                      <a:pt x="133346" y="-3"/>
                    </a:lnTo>
                    <a:lnTo>
                      <a:pt x="133346" y="166875"/>
                    </a:lnTo>
                    <a:lnTo>
                      <a:pt x="116677" y="166875"/>
                    </a:lnTo>
                    <a:lnTo>
                      <a:pt x="17617" y="20095"/>
                    </a:lnTo>
                    <a:lnTo>
                      <a:pt x="17617" y="20095"/>
                    </a:lnTo>
                    <a:lnTo>
                      <a:pt x="17617" y="166875"/>
                    </a:lnTo>
                    <a:lnTo>
                      <a:pt x="-4" y="166875"/>
                    </a:lnTo>
                    <a:close/>
                  </a:path>
                </a:pathLst>
              </a:custGeom>
              <a:grpFill/>
              <a:ln w="2540" cap="flat">
                <a:noFill/>
                <a:prstDash val="solid"/>
                <a:miter/>
              </a:ln>
            </p:spPr>
            <p:txBody>
              <a:bodyPr rtlCol="0" anchor="ctr"/>
              <a:lstStyle/>
              <a:p>
                <a:endParaRPr lang="en-AU"/>
              </a:p>
            </p:txBody>
          </p:sp>
          <p:sp>
            <p:nvSpPr>
              <p:cNvPr id="51" name="Freeform: Shape 50">
                <a:extLst>
                  <a:ext uri="{FF2B5EF4-FFF2-40B4-BE49-F238E27FC236}">
                    <a16:creationId xmlns:a16="http://schemas.microsoft.com/office/drawing/2014/main" id="{DC2E27EF-5842-4D6B-BA14-A0A63A42435D}"/>
                  </a:ext>
                </a:extLst>
              </p:cNvPr>
              <p:cNvSpPr/>
              <p:nvPr/>
            </p:nvSpPr>
            <p:spPr>
              <a:xfrm>
                <a:off x="11704981" y="5493658"/>
                <a:ext cx="101734" cy="174472"/>
              </a:xfrm>
              <a:custGeom>
                <a:avLst/>
                <a:gdLst>
                  <a:gd name="connsiteX0" fmla="*/ 16482 w 101734"/>
                  <a:gd name="connsiteY0" fmla="*/ 124775 h 174472"/>
                  <a:gd name="connsiteX1" fmla="*/ 51667 w 101734"/>
                  <a:gd name="connsiteY1" fmla="*/ 157945 h 174472"/>
                  <a:gd name="connsiteX2" fmla="*/ 84776 w 101734"/>
                  <a:gd name="connsiteY2" fmla="*/ 126108 h 174472"/>
                  <a:gd name="connsiteX3" fmla="*/ 47628 w 101734"/>
                  <a:gd name="connsiteY3" fmla="*/ 90485 h 174472"/>
                  <a:gd name="connsiteX4" fmla="*/ 4290 w 101734"/>
                  <a:gd name="connsiteY4" fmla="*/ 46574 h 174472"/>
                  <a:gd name="connsiteX5" fmla="*/ 50867 w 101734"/>
                  <a:gd name="connsiteY5" fmla="*/ -3 h 174472"/>
                  <a:gd name="connsiteX6" fmla="*/ 97444 w 101734"/>
                  <a:gd name="connsiteY6" fmla="*/ 46574 h 174472"/>
                  <a:gd name="connsiteX7" fmla="*/ 80775 w 101734"/>
                  <a:gd name="connsiteY7" fmla="*/ 46574 h 174472"/>
                  <a:gd name="connsiteX8" fmla="*/ 51248 w 101734"/>
                  <a:gd name="connsiteY8" fmla="*/ 16380 h 174472"/>
                  <a:gd name="connsiteX9" fmla="*/ 20977 w 101734"/>
                  <a:gd name="connsiteY9" fmla="*/ 44361 h 174472"/>
                  <a:gd name="connsiteX10" fmla="*/ 20958 w 101734"/>
                  <a:gd name="connsiteY10" fmla="*/ 45431 h 174472"/>
                  <a:gd name="connsiteX11" fmla="*/ 60678 w 101734"/>
                  <a:gd name="connsiteY11" fmla="*/ 76864 h 174472"/>
                  <a:gd name="connsiteX12" fmla="*/ 101730 w 101734"/>
                  <a:gd name="connsiteY12" fmla="*/ 125441 h 174472"/>
                  <a:gd name="connsiteX13" fmla="*/ 52019 w 101734"/>
                  <a:gd name="connsiteY13" fmla="*/ 174408 h 174472"/>
                  <a:gd name="connsiteX14" fmla="*/ 51438 w 101734"/>
                  <a:gd name="connsiteY14" fmla="*/ 174400 h 174472"/>
                  <a:gd name="connsiteX15" fmla="*/ 61 w 101734"/>
                  <a:gd name="connsiteY15" fmla="*/ 128184 h 174472"/>
                  <a:gd name="connsiteX16" fmla="*/ 3 w 101734"/>
                  <a:gd name="connsiteY16" fmla="*/ 124775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74472">
                    <a:moveTo>
                      <a:pt x="16482" y="124775"/>
                    </a:moveTo>
                    <a:cubicBezTo>
                      <a:pt x="17044" y="143651"/>
                      <a:pt x="32798" y="158503"/>
                      <a:pt x="51667" y="157945"/>
                    </a:cubicBezTo>
                    <a:cubicBezTo>
                      <a:pt x="69250" y="157426"/>
                      <a:pt x="83566" y="143655"/>
                      <a:pt x="84776" y="126108"/>
                    </a:cubicBezTo>
                    <a:cubicBezTo>
                      <a:pt x="84776" y="100391"/>
                      <a:pt x="58868" y="93914"/>
                      <a:pt x="47628" y="90485"/>
                    </a:cubicBezTo>
                    <a:cubicBezTo>
                      <a:pt x="32484" y="86008"/>
                      <a:pt x="4290" y="79721"/>
                      <a:pt x="4290" y="46574"/>
                    </a:cubicBezTo>
                    <a:cubicBezTo>
                      <a:pt x="4290" y="20850"/>
                      <a:pt x="25140" y="-3"/>
                      <a:pt x="50867" y="-3"/>
                    </a:cubicBezTo>
                    <a:cubicBezTo>
                      <a:pt x="76594" y="-3"/>
                      <a:pt x="97444" y="20850"/>
                      <a:pt x="97444" y="46574"/>
                    </a:cubicBezTo>
                    <a:lnTo>
                      <a:pt x="80775" y="46574"/>
                    </a:lnTo>
                    <a:cubicBezTo>
                      <a:pt x="80833" y="30135"/>
                      <a:pt x="67688" y="16693"/>
                      <a:pt x="51248" y="16380"/>
                    </a:cubicBezTo>
                    <a:cubicBezTo>
                      <a:pt x="35160" y="15749"/>
                      <a:pt x="21616" y="28276"/>
                      <a:pt x="20977" y="44361"/>
                    </a:cubicBezTo>
                    <a:cubicBezTo>
                      <a:pt x="20968" y="44718"/>
                      <a:pt x="20958" y="45074"/>
                      <a:pt x="20958" y="45431"/>
                    </a:cubicBezTo>
                    <a:cubicBezTo>
                      <a:pt x="20958" y="65815"/>
                      <a:pt x="38770" y="70482"/>
                      <a:pt x="60678" y="76864"/>
                    </a:cubicBezTo>
                    <a:cubicBezTo>
                      <a:pt x="101730" y="88294"/>
                      <a:pt x="101730" y="120488"/>
                      <a:pt x="101730" y="125441"/>
                    </a:cubicBezTo>
                    <a:cubicBezTo>
                      <a:pt x="101521" y="152691"/>
                      <a:pt x="79270" y="174613"/>
                      <a:pt x="52019" y="174408"/>
                    </a:cubicBezTo>
                    <a:cubicBezTo>
                      <a:pt x="51829" y="174407"/>
                      <a:pt x="51629" y="174404"/>
                      <a:pt x="51438" y="174400"/>
                    </a:cubicBezTo>
                    <a:cubicBezTo>
                      <a:pt x="24492" y="175824"/>
                      <a:pt x="1489" y="155133"/>
                      <a:pt x="61" y="128184"/>
                    </a:cubicBezTo>
                    <a:cubicBezTo>
                      <a:pt x="3" y="127048"/>
                      <a:pt x="-16" y="125911"/>
                      <a:pt x="3" y="124775"/>
                    </a:cubicBezTo>
                    <a:close/>
                  </a:path>
                </a:pathLst>
              </a:custGeom>
              <a:grpFill/>
              <a:ln w="2540"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92CF11F4-A417-4933-8483-927F7CC1F658}"/>
                  </a:ext>
                </a:extLst>
              </p:cNvPr>
              <p:cNvSpPr/>
              <p:nvPr/>
            </p:nvSpPr>
            <p:spPr>
              <a:xfrm>
                <a:off x="10417494" y="5703875"/>
                <a:ext cx="1396745" cy="191452"/>
              </a:xfrm>
              <a:custGeom>
                <a:avLst/>
                <a:gdLst>
                  <a:gd name="connsiteX0" fmla="*/ 1249105 w 1396745"/>
                  <a:gd name="connsiteY0" fmla="*/ 73244 h 191452"/>
                  <a:gd name="connsiteX1" fmla="*/ 1277680 w 1396745"/>
                  <a:gd name="connsiteY1" fmla="*/ 73244 h 191452"/>
                  <a:gd name="connsiteX2" fmla="*/ 1277680 w 1396745"/>
                  <a:gd name="connsiteY2" fmla="*/ 112583 h 191452"/>
                  <a:gd name="connsiteX3" fmla="*/ 1249105 w 1396745"/>
                  <a:gd name="connsiteY3" fmla="*/ 112583 h 191452"/>
                  <a:gd name="connsiteX4" fmla="*/ 1391980 w 1396745"/>
                  <a:gd name="connsiteY4" fmla="*/ 26762 h 191452"/>
                  <a:gd name="connsiteX5" fmla="*/ 1383979 w 1396745"/>
                  <a:gd name="connsiteY5" fmla="*/ 9903 h 191452"/>
                  <a:gd name="connsiteX6" fmla="*/ 1347117 w 1396745"/>
                  <a:gd name="connsiteY6" fmla="*/ 18285 h 191452"/>
                  <a:gd name="connsiteX7" fmla="*/ 1311779 w 1396745"/>
                  <a:gd name="connsiteY7" fmla="*/ 21143 h 191452"/>
                  <a:gd name="connsiteX8" fmla="*/ 1312541 w 1396745"/>
                  <a:gd name="connsiteY8" fmla="*/ 68768 h 191452"/>
                  <a:gd name="connsiteX9" fmla="*/ 1310541 w 1396745"/>
                  <a:gd name="connsiteY9" fmla="*/ 110868 h 191452"/>
                  <a:gd name="connsiteX10" fmla="*/ 1301016 w 1396745"/>
                  <a:gd name="connsiteY10" fmla="*/ 148968 h 191452"/>
                  <a:gd name="connsiteX11" fmla="*/ 1279394 w 1396745"/>
                  <a:gd name="connsiteY11" fmla="*/ 179067 h 191452"/>
                  <a:gd name="connsiteX12" fmla="*/ 1293015 w 1396745"/>
                  <a:gd name="connsiteY12" fmla="*/ 188592 h 191452"/>
                  <a:gd name="connsiteX13" fmla="*/ 1309874 w 1396745"/>
                  <a:gd name="connsiteY13" fmla="*/ 164589 h 191452"/>
                  <a:gd name="connsiteX14" fmla="*/ 1320542 w 1396745"/>
                  <a:gd name="connsiteY14" fmla="*/ 134300 h 191452"/>
                  <a:gd name="connsiteX15" fmla="*/ 1326924 w 1396745"/>
                  <a:gd name="connsiteY15" fmla="*/ 84103 h 191452"/>
                  <a:gd name="connsiteX16" fmla="*/ 1356642 w 1396745"/>
                  <a:gd name="connsiteY16" fmla="*/ 84103 h 191452"/>
                  <a:gd name="connsiteX17" fmla="*/ 1356642 w 1396745"/>
                  <a:gd name="connsiteY17" fmla="*/ 155540 h 191452"/>
                  <a:gd name="connsiteX18" fmla="*/ 1355785 w 1396745"/>
                  <a:gd name="connsiteY18" fmla="*/ 184115 h 191452"/>
                  <a:gd name="connsiteX19" fmla="*/ 1372644 w 1396745"/>
                  <a:gd name="connsiteY19" fmla="*/ 184115 h 191452"/>
                  <a:gd name="connsiteX20" fmla="*/ 1371882 w 1396745"/>
                  <a:gd name="connsiteY20" fmla="*/ 155540 h 191452"/>
                  <a:gd name="connsiteX21" fmla="*/ 1371882 w 1396745"/>
                  <a:gd name="connsiteY21" fmla="*/ 84103 h 191452"/>
                  <a:gd name="connsiteX22" fmla="*/ 1396742 w 1396745"/>
                  <a:gd name="connsiteY22" fmla="*/ 84960 h 191452"/>
                  <a:gd name="connsiteX23" fmla="*/ 1396742 w 1396745"/>
                  <a:gd name="connsiteY23" fmla="*/ 70863 h 191452"/>
                  <a:gd name="connsiteX24" fmla="*/ 1372644 w 1396745"/>
                  <a:gd name="connsiteY24" fmla="*/ 71720 h 191452"/>
                  <a:gd name="connsiteX25" fmla="*/ 1326924 w 1396745"/>
                  <a:gd name="connsiteY25" fmla="*/ 71720 h 191452"/>
                  <a:gd name="connsiteX26" fmla="*/ 1326924 w 1396745"/>
                  <a:gd name="connsiteY26" fmla="*/ 33620 h 191452"/>
                  <a:gd name="connsiteX27" fmla="*/ 1365024 w 1396745"/>
                  <a:gd name="connsiteY27" fmla="*/ 30001 h 191452"/>
                  <a:gd name="connsiteX28" fmla="*/ 1391504 w 1396745"/>
                  <a:gd name="connsiteY28" fmla="*/ 27239 h 191452"/>
                  <a:gd name="connsiteX29" fmla="*/ 1298444 w 1396745"/>
                  <a:gd name="connsiteY29" fmla="*/ 26381 h 191452"/>
                  <a:gd name="connsiteX30" fmla="*/ 1289681 w 1396745"/>
                  <a:gd name="connsiteY30" fmla="*/ 10379 h 191452"/>
                  <a:gd name="connsiteX31" fmla="*/ 1232531 w 1396745"/>
                  <a:gd name="connsiteY31" fmla="*/ 22381 h 191452"/>
                  <a:gd name="connsiteX32" fmla="*/ 1233293 w 1396745"/>
                  <a:gd name="connsiteY32" fmla="*/ 83341 h 191452"/>
                  <a:gd name="connsiteX33" fmla="*/ 1230436 w 1396745"/>
                  <a:gd name="connsiteY33" fmla="*/ 135538 h 191452"/>
                  <a:gd name="connsiteX34" fmla="*/ 1214815 w 1396745"/>
                  <a:gd name="connsiteY34" fmla="*/ 178019 h 191452"/>
                  <a:gd name="connsiteX35" fmla="*/ 1229293 w 1396745"/>
                  <a:gd name="connsiteY35" fmla="*/ 186116 h 191452"/>
                  <a:gd name="connsiteX36" fmla="*/ 1242152 w 1396745"/>
                  <a:gd name="connsiteY36" fmla="*/ 155636 h 191452"/>
                  <a:gd name="connsiteX37" fmla="*/ 1247771 w 1396745"/>
                  <a:gd name="connsiteY37" fmla="*/ 127061 h 191452"/>
                  <a:gd name="connsiteX38" fmla="*/ 1291872 w 1396745"/>
                  <a:gd name="connsiteY38" fmla="*/ 127061 h 191452"/>
                  <a:gd name="connsiteX39" fmla="*/ 1291015 w 1396745"/>
                  <a:gd name="connsiteY39" fmla="*/ 98486 h 191452"/>
                  <a:gd name="connsiteX40" fmla="*/ 1291872 w 1396745"/>
                  <a:gd name="connsiteY40" fmla="*/ 61624 h 191452"/>
                  <a:gd name="connsiteX41" fmla="*/ 1248533 w 1396745"/>
                  <a:gd name="connsiteY41" fmla="*/ 61624 h 191452"/>
                  <a:gd name="connsiteX42" fmla="*/ 1248533 w 1396745"/>
                  <a:gd name="connsiteY42" fmla="*/ 33049 h 191452"/>
                  <a:gd name="connsiteX43" fmla="*/ 1298254 w 1396745"/>
                  <a:gd name="connsiteY43" fmla="*/ 26572 h 191452"/>
                  <a:gd name="connsiteX44" fmla="*/ 1111183 w 1396745"/>
                  <a:gd name="connsiteY44" fmla="*/ 65910 h 191452"/>
                  <a:gd name="connsiteX45" fmla="*/ 1082608 w 1396745"/>
                  <a:gd name="connsiteY45" fmla="*/ 35430 h 191452"/>
                  <a:gd name="connsiteX46" fmla="*/ 1142806 w 1396745"/>
                  <a:gd name="connsiteY46" fmla="*/ 35430 h 191452"/>
                  <a:gd name="connsiteX47" fmla="*/ 1111469 w 1396745"/>
                  <a:gd name="connsiteY47" fmla="*/ 65910 h 191452"/>
                  <a:gd name="connsiteX48" fmla="*/ 1072226 w 1396745"/>
                  <a:gd name="connsiteY48" fmla="*/ 116488 h 191452"/>
                  <a:gd name="connsiteX49" fmla="*/ 1036126 w 1396745"/>
                  <a:gd name="connsiteY49" fmla="*/ 115631 h 191452"/>
                  <a:gd name="connsiteX50" fmla="*/ 1036126 w 1396745"/>
                  <a:gd name="connsiteY50" fmla="*/ 130109 h 191452"/>
                  <a:gd name="connsiteX51" fmla="*/ 1071368 w 1396745"/>
                  <a:gd name="connsiteY51" fmla="*/ 128489 h 191452"/>
                  <a:gd name="connsiteX52" fmla="*/ 1089847 w 1396745"/>
                  <a:gd name="connsiteY52" fmla="*/ 128489 h 191452"/>
                  <a:gd name="connsiteX53" fmla="*/ 1060129 w 1396745"/>
                  <a:gd name="connsiteY53" fmla="*/ 162970 h 191452"/>
                  <a:gd name="connsiteX54" fmla="*/ 1020028 w 1396745"/>
                  <a:gd name="connsiteY54" fmla="*/ 175067 h 191452"/>
                  <a:gd name="connsiteX55" fmla="*/ 1031554 w 1396745"/>
                  <a:gd name="connsiteY55" fmla="*/ 191450 h 191452"/>
                  <a:gd name="connsiteX56" fmla="*/ 1074893 w 1396745"/>
                  <a:gd name="connsiteY56" fmla="*/ 172400 h 191452"/>
                  <a:gd name="connsiteX57" fmla="*/ 1106611 w 1396745"/>
                  <a:gd name="connsiteY57" fmla="*/ 127442 h 191452"/>
                  <a:gd name="connsiteX58" fmla="*/ 1155569 w 1396745"/>
                  <a:gd name="connsiteY58" fmla="*/ 127442 h 191452"/>
                  <a:gd name="connsiteX59" fmla="*/ 1153093 w 1396745"/>
                  <a:gd name="connsiteY59" fmla="*/ 157922 h 191452"/>
                  <a:gd name="connsiteX60" fmla="*/ 1146711 w 1396745"/>
                  <a:gd name="connsiteY60" fmla="*/ 166780 h 191452"/>
                  <a:gd name="connsiteX61" fmla="*/ 1118136 w 1396745"/>
                  <a:gd name="connsiteY61" fmla="*/ 168399 h 191452"/>
                  <a:gd name="connsiteX62" fmla="*/ 1126137 w 1396745"/>
                  <a:gd name="connsiteY62" fmla="*/ 186020 h 191452"/>
                  <a:gd name="connsiteX63" fmla="*/ 1156617 w 1396745"/>
                  <a:gd name="connsiteY63" fmla="*/ 181258 h 191452"/>
                  <a:gd name="connsiteX64" fmla="*/ 1168333 w 1396745"/>
                  <a:gd name="connsiteY64" fmla="*/ 164399 h 191452"/>
                  <a:gd name="connsiteX65" fmla="*/ 1171095 w 1396745"/>
                  <a:gd name="connsiteY65" fmla="*/ 137443 h 191452"/>
                  <a:gd name="connsiteX66" fmla="*/ 1172714 w 1396745"/>
                  <a:gd name="connsiteY66" fmla="*/ 115440 h 191452"/>
                  <a:gd name="connsiteX67" fmla="*/ 1107754 w 1396745"/>
                  <a:gd name="connsiteY67" fmla="*/ 115440 h 191452"/>
                  <a:gd name="connsiteX68" fmla="*/ 1112993 w 1396745"/>
                  <a:gd name="connsiteY68" fmla="*/ 96200 h 191452"/>
                  <a:gd name="connsiteX69" fmla="*/ 1093943 w 1396745"/>
                  <a:gd name="connsiteY69" fmla="*/ 93818 h 191452"/>
                  <a:gd name="connsiteX70" fmla="*/ 1092323 w 1396745"/>
                  <a:gd name="connsiteY70" fmla="*/ 116297 h 191452"/>
                  <a:gd name="connsiteX71" fmla="*/ 1093943 w 1396745"/>
                  <a:gd name="connsiteY71" fmla="*/ 9903 h 191452"/>
                  <a:gd name="connsiteX72" fmla="*/ 1074893 w 1396745"/>
                  <a:gd name="connsiteY72" fmla="*/ 1045 h 191452"/>
                  <a:gd name="connsiteX73" fmla="*/ 1059653 w 1396745"/>
                  <a:gd name="connsiteY73" fmla="*/ 28763 h 191452"/>
                  <a:gd name="connsiteX74" fmla="*/ 1027268 w 1396745"/>
                  <a:gd name="connsiteY74" fmla="*/ 59624 h 191452"/>
                  <a:gd name="connsiteX75" fmla="*/ 1041650 w 1396745"/>
                  <a:gd name="connsiteY75" fmla="*/ 69149 h 191452"/>
                  <a:gd name="connsiteX76" fmla="*/ 1070225 w 1396745"/>
                  <a:gd name="connsiteY76" fmla="*/ 40574 h 191452"/>
                  <a:gd name="connsiteX77" fmla="*/ 1098800 w 1396745"/>
                  <a:gd name="connsiteY77" fmla="*/ 73530 h 191452"/>
                  <a:gd name="connsiteX78" fmla="*/ 1054700 w 1396745"/>
                  <a:gd name="connsiteY78" fmla="*/ 87151 h 191452"/>
                  <a:gd name="connsiteX79" fmla="*/ 1014599 w 1396745"/>
                  <a:gd name="connsiteY79" fmla="*/ 92009 h 191452"/>
                  <a:gd name="connsiteX80" fmla="*/ 1024124 w 1396745"/>
                  <a:gd name="connsiteY80" fmla="*/ 108773 h 191452"/>
                  <a:gd name="connsiteX81" fmla="*/ 1064987 w 1396745"/>
                  <a:gd name="connsiteY81" fmla="*/ 100010 h 191452"/>
                  <a:gd name="connsiteX82" fmla="*/ 1111564 w 1396745"/>
                  <a:gd name="connsiteY82" fmla="*/ 82293 h 191452"/>
                  <a:gd name="connsiteX83" fmla="*/ 1147664 w 1396745"/>
                  <a:gd name="connsiteY83" fmla="*/ 97628 h 191452"/>
                  <a:gd name="connsiteX84" fmla="*/ 1191764 w 1396745"/>
                  <a:gd name="connsiteY84" fmla="*/ 105629 h 191452"/>
                  <a:gd name="connsiteX85" fmla="*/ 1200623 w 1396745"/>
                  <a:gd name="connsiteY85" fmla="*/ 88770 h 191452"/>
                  <a:gd name="connsiteX86" fmla="*/ 1154903 w 1396745"/>
                  <a:gd name="connsiteY86" fmla="*/ 84389 h 191452"/>
                  <a:gd name="connsiteX87" fmla="*/ 1124423 w 1396745"/>
                  <a:gd name="connsiteY87" fmla="*/ 73530 h 191452"/>
                  <a:gd name="connsiteX88" fmla="*/ 1153664 w 1396745"/>
                  <a:gd name="connsiteY88" fmla="*/ 47813 h 191452"/>
                  <a:gd name="connsiteX89" fmla="*/ 1172714 w 1396745"/>
                  <a:gd name="connsiteY89" fmla="*/ 22190 h 191452"/>
                  <a:gd name="connsiteX90" fmla="*/ 1083656 w 1396745"/>
                  <a:gd name="connsiteY90" fmla="*/ 22190 h 191452"/>
                  <a:gd name="connsiteX91" fmla="*/ 1093943 w 1396745"/>
                  <a:gd name="connsiteY91" fmla="*/ 9903 h 191452"/>
                  <a:gd name="connsiteX92" fmla="*/ 909443 w 1396745"/>
                  <a:gd name="connsiteY92" fmla="*/ 106201 h 191452"/>
                  <a:gd name="connsiteX93" fmla="*/ 952782 w 1396745"/>
                  <a:gd name="connsiteY93" fmla="*/ 106201 h 191452"/>
                  <a:gd name="connsiteX94" fmla="*/ 952782 w 1396745"/>
                  <a:gd name="connsiteY94" fmla="*/ 117440 h 191452"/>
                  <a:gd name="connsiteX95" fmla="*/ 909443 w 1396745"/>
                  <a:gd name="connsiteY95" fmla="*/ 117440 h 191452"/>
                  <a:gd name="connsiteX96" fmla="*/ 909443 w 1396745"/>
                  <a:gd name="connsiteY96" fmla="*/ 130204 h 191452"/>
                  <a:gd name="connsiteX97" fmla="*/ 952782 w 1396745"/>
                  <a:gd name="connsiteY97" fmla="*/ 130204 h 191452"/>
                  <a:gd name="connsiteX98" fmla="*/ 952782 w 1396745"/>
                  <a:gd name="connsiteY98" fmla="*/ 142301 h 191452"/>
                  <a:gd name="connsiteX99" fmla="*/ 909443 w 1396745"/>
                  <a:gd name="connsiteY99" fmla="*/ 142301 h 191452"/>
                  <a:gd name="connsiteX100" fmla="*/ 854103 w 1396745"/>
                  <a:gd name="connsiteY100" fmla="*/ 54004 h 191452"/>
                  <a:gd name="connsiteX101" fmla="*/ 895061 w 1396745"/>
                  <a:gd name="connsiteY101" fmla="*/ 54004 h 191452"/>
                  <a:gd name="connsiteX102" fmla="*/ 895061 w 1396745"/>
                  <a:gd name="connsiteY102" fmla="*/ 70101 h 191452"/>
                  <a:gd name="connsiteX103" fmla="*/ 854103 w 1396745"/>
                  <a:gd name="connsiteY103" fmla="*/ 70101 h 191452"/>
                  <a:gd name="connsiteX104" fmla="*/ 909443 w 1396745"/>
                  <a:gd name="connsiteY104" fmla="*/ 54004 h 191452"/>
                  <a:gd name="connsiteX105" fmla="*/ 951068 w 1396745"/>
                  <a:gd name="connsiteY105" fmla="*/ 54004 h 191452"/>
                  <a:gd name="connsiteX106" fmla="*/ 951068 w 1396745"/>
                  <a:gd name="connsiteY106" fmla="*/ 70101 h 191452"/>
                  <a:gd name="connsiteX107" fmla="*/ 909443 w 1396745"/>
                  <a:gd name="connsiteY107" fmla="*/ 70101 h 191452"/>
                  <a:gd name="connsiteX108" fmla="*/ 968022 w 1396745"/>
                  <a:gd name="connsiteY108" fmla="*/ 117440 h 191452"/>
                  <a:gd name="connsiteX109" fmla="*/ 968879 w 1396745"/>
                  <a:gd name="connsiteY109" fmla="*/ 93342 h 191452"/>
                  <a:gd name="connsiteX110" fmla="*/ 909443 w 1396745"/>
                  <a:gd name="connsiteY110" fmla="*/ 93342 h 191452"/>
                  <a:gd name="connsiteX111" fmla="*/ 909443 w 1396745"/>
                  <a:gd name="connsiteY111" fmla="*/ 82865 h 191452"/>
                  <a:gd name="connsiteX112" fmla="*/ 967260 w 1396745"/>
                  <a:gd name="connsiteY112" fmla="*/ 82865 h 191452"/>
                  <a:gd name="connsiteX113" fmla="*/ 966403 w 1396745"/>
                  <a:gd name="connsiteY113" fmla="*/ 61243 h 191452"/>
                  <a:gd name="connsiteX114" fmla="*/ 967260 w 1396745"/>
                  <a:gd name="connsiteY114" fmla="*/ 41145 h 191452"/>
                  <a:gd name="connsiteX115" fmla="*/ 909443 w 1396745"/>
                  <a:gd name="connsiteY115" fmla="*/ 41145 h 191452"/>
                  <a:gd name="connsiteX116" fmla="*/ 909443 w 1396745"/>
                  <a:gd name="connsiteY116" fmla="*/ 30001 h 191452"/>
                  <a:gd name="connsiteX117" fmla="*/ 964022 w 1396745"/>
                  <a:gd name="connsiteY117" fmla="*/ 30001 h 191452"/>
                  <a:gd name="connsiteX118" fmla="*/ 992597 w 1396745"/>
                  <a:gd name="connsiteY118" fmla="*/ 30763 h 191452"/>
                  <a:gd name="connsiteX119" fmla="*/ 992597 w 1396745"/>
                  <a:gd name="connsiteY119" fmla="*/ 16285 h 191452"/>
                  <a:gd name="connsiteX120" fmla="*/ 964022 w 1396745"/>
                  <a:gd name="connsiteY120" fmla="*/ 17142 h 191452"/>
                  <a:gd name="connsiteX121" fmla="*/ 909443 w 1396745"/>
                  <a:gd name="connsiteY121" fmla="*/ 17142 h 191452"/>
                  <a:gd name="connsiteX122" fmla="*/ 910301 w 1396745"/>
                  <a:gd name="connsiteY122" fmla="*/ 2664 h 191452"/>
                  <a:gd name="connsiteX123" fmla="*/ 893918 w 1396745"/>
                  <a:gd name="connsiteY123" fmla="*/ 2664 h 191452"/>
                  <a:gd name="connsiteX124" fmla="*/ 894775 w 1396745"/>
                  <a:gd name="connsiteY124" fmla="*/ 17142 h 191452"/>
                  <a:gd name="connsiteX125" fmla="*/ 837244 w 1396745"/>
                  <a:gd name="connsiteY125" fmla="*/ 17142 h 191452"/>
                  <a:gd name="connsiteX126" fmla="*/ 814003 w 1396745"/>
                  <a:gd name="connsiteY126" fmla="*/ 16285 h 191452"/>
                  <a:gd name="connsiteX127" fmla="*/ 814003 w 1396745"/>
                  <a:gd name="connsiteY127" fmla="*/ 30763 h 191452"/>
                  <a:gd name="connsiteX128" fmla="*/ 838101 w 1396745"/>
                  <a:gd name="connsiteY128" fmla="*/ 30001 h 191452"/>
                  <a:gd name="connsiteX129" fmla="*/ 895251 w 1396745"/>
                  <a:gd name="connsiteY129" fmla="*/ 30001 h 191452"/>
                  <a:gd name="connsiteX130" fmla="*/ 895251 w 1396745"/>
                  <a:gd name="connsiteY130" fmla="*/ 41145 h 191452"/>
                  <a:gd name="connsiteX131" fmla="*/ 839053 w 1396745"/>
                  <a:gd name="connsiteY131" fmla="*/ 41145 h 191452"/>
                  <a:gd name="connsiteX132" fmla="*/ 839911 w 1396745"/>
                  <a:gd name="connsiteY132" fmla="*/ 61243 h 191452"/>
                  <a:gd name="connsiteX133" fmla="*/ 839053 w 1396745"/>
                  <a:gd name="connsiteY133" fmla="*/ 82865 h 191452"/>
                  <a:gd name="connsiteX134" fmla="*/ 895251 w 1396745"/>
                  <a:gd name="connsiteY134" fmla="*/ 82865 h 191452"/>
                  <a:gd name="connsiteX135" fmla="*/ 895251 w 1396745"/>
                  <a:gd name="connsiteY135" fmla="*/ 93342 h 191452"/>
                  <a:gd name="connsiteX136" fmla="*/ 848483 w 1396745"/>
                  <a:gd name="connsiteY136" fmla="*/ 93342 h 191452"/>
                  <a:gd name="connsiteX137" fmla="*/ 829433 w 1396745"/>
                  <a:gd name="connsiteY137" fmla="*/ 92580 h 191452"/>
                  <a:gd name="connsiteX138" fmla="*/ 829433 w 1396745"/>
                  <a:gd name="connsiteY138" fmla="*/ 106963 h 191452"/>
                  <a:gd name="connsiteX139" fmla="*/ 848483 w 1396745"/>
                  <a:gd name="connsiteY139" fmla="*/ 106201 h 191452"/>
                  <a:gd name="connsiteX140" fmla="*/ 895061 w 1396745"/>
                  <a:gd name="connsiteY140" fmla="*/ 106201 h 191452"/>
                  <a:gd name="connsiteX141" fmla="*/ 895061 w 1396745"/>
                  <a:gd name="connsiteY141" fmla="*/ 117440 h 191452"/>
                  <a:gd name="connsiteX142" fmla="*/ 834863 w 1396745"/>
                  <a:gd name="connsiteY142" fmla="*/ 117440 h 191452"/>
                  <a:gd name="connsiteX143" fmla="*/ 814765 w 1396745"/>
                  <a:gd name="connsiteY143" fmla="*/ 116583 h 191452"/>
                  <a:gd name="connsiteX144" fmla="*/ 814765 w 1396745"/>
                  <a:gd name="connsiteY144" fmla="*/ 131061 h 191452"/>
                  <a:gd name="connsiteX145" fmla="*/ 834863 w 1396745"/>
                  <a:gd name="connsiteY145" fmla="*/ 130204 h 191452"/>
                  <a:gd name="connsiteX146" fmla="*/ 895061 w 1396745"/>
                  <a:gd name="connsiteY146" fmla="*/ 130204 h 191452"/>
                  <a:gd name="connsiteX147" fmla="*/ 895061 w 1396745"/>
                  <a:gd name="connsiteY147" fmla="*/ 142301 h 191452"/>
                  <a:gd name="connsiteX148" fmla="*/ 850103 w 1396745"/>
                  <a:gd name="connsiteY148" fmla="*/ 142301 h 191452"/>
                  <a:gd name="connsiteX149" fmla="*/ 829243 w 1396745"/>
                  <a:gd name="connsiteY149" fmla="*/ 141443 h 191452"/>
                  <a:gd name="connsiteX150" fmla="*/ 829243 w 1396745"/>
                  <a:gd name="connsiteY150" fmla="*/ 155921 h 191452"/>
                  <a:gd name="connsiteX151" fmla="*/ 850103 w 1396745"/>
                  <a:gd name="connsiteY151" fmla="*/ 155159 h 191452"/>
                  <a:gd name="connsiteX152" fmla="*/ 895061 w 1396745"/>
                  <a:gd name="connsiteY152" fmla="*/ 155159 h 191452"/>
                  <a:gd name="connsiteX153" fmla="*/ 895061 w 1396745"/>
                  <a:gd name="connsiteY153" fmla="*/ 165542 h 191452"/>
                  <a:gd name="connsiteX154" fmla="*/ 890203 w 1396745"/>
                  <a:gd name="connsiteY154" fmla="*/ 170399 h 191452"/>
                  <a:gd name="connsiteX155" fmla="*/ 871153 w 1396745"/>
                  <a:gd name="connsiteY155" fmla="*/ 171161 h 191452"/>
                  <a:gd name="connsiteX156" fmla="*/ 879154 w 1396745"/>
                  <a:gd name="connsiteY156" fmla="*/ 188783 h 191452"/>
                  <a:gd name="connsiteX157" fmla="*/ 902871 w 1396745"/>
                  <a:gd name="connsiteY157" fmla="*/ 183163 h 191452"/>
                  <a:gd name="connsiteX158" fmla="*/ 909634 w 1396745"/>
                  <a:gd name="connsiteY158" fmla="*/ 170399 h 191452"/>
                  <a:gd name="connsiteX159" fmla="*/ 909634 w 1396745"/>
                  <a:gd name="connsiteY159" fmla="*/ 155159 h 191452"/>
                  <a:gd name="connsiteX160" fmla="*/ 952972 w 1396745"/>
                  <a:gd name="connsiteY160" fmla="*/ 155159 h 191452"/>
                  <a:gd name="connsiteX161" fmla="*/ 952972 w 1396745"/>
                  <a:gd name="connsiteY161" fmla="*/ 162875 h 191452"/>
                  <a:gd name="connsiteX162" fmla="*/ 969070 w 1396745"/>
                  <a:gd name="connsiteY162" fmla="*/ 162875 h 191452"/>
                  <a:gd name="connsiteX163" fmla="*/ 968213 w 1396745"/>
                  <a:gd name="connsiteY163" fmla="*/ 129918 h 191452"/>
                  <a:gd name="connsiteX164" fmla="*/ 994692 w 1396745"/>
                  <a:gd name="connsiteY164" fmla="*/ 130775 h 191452"/>
                  <a:gd name="connsiteX165" fmla="*/ 994692 w 1396745"/>
                  <a:gd name="connsiteY165" fmla="*/ 116583 h 191452"/>
                  <a:gd name="connsiteX166" fmla="*/ 968213 w 1396745"/>
                  <a:gd name="connsiteY166" fmla="*/ 117440 h 191452"/>
                  <a:gd name="connsiteX167" fmla="*/ 631980 w 1396745"/>
                  <a:gd name="connsiteY167" fmla="*/ 25143 h 191452"/>
                  <a:gd name="connsiteX168" fmla="*/ 614168 w 1396745"/>
                  <a:gd name="connsiteY168" fmla="*/ 25143 h 191452"/>
                  <a:gd name="connsiteX169" fmla="*/ 614930 w 1396745"/>
                  <a:gd name="connsiteY169" fmla="*/ 43622 h 191452"/>
                  <a:gd name="connsiteX170" fmla="*/ 614930 w 1396745"/>
                  <a:gd name="connsiteY170" fmla="*/ 115250 h 191452"/>
                  <a:gd name="connsiteX171" fmla="*/ 614168 w 1396745"/>
                  <a:gd name="connsiteY171" fmla="*/ 141729 h 191452"/>
                  <a:gd name="connsiteX172" fmla="*/ 630932 w 1396745"/>
                  <a:gd name="connsiteY172" fmla="*/ 141729 h 191452"/>
                  <a:gd name="connsiteX173" fmla="*/ 630170 w 1396745"/>
                  <a:gd name="connsiteY173" fmla="*/ 114488 h 191452"/>
                  <a:gd name="connsiteX174" fmla="*/ 630170 w 1396745"/>
                  <a:gd name="connsiteY174" fmla="*/ 44384 h 191452"/>
                  <a:gd name="connsiteX175" fmla="*/ 631790 w 1396745"/>
                  <a:gd name="connsiteY175" fmla="*/ 25334 h 191452"/>
                  <a:gd name="connsiteX176" fmla="*/ 669890 w 1396745"/>
                  <a:gd name="connsiteY176" fmla="*/ 6284 h 191452"/>
                  <a:gd name="connsiteX177" fmla="*/ 651411 w 1396745"/>
                  <a:gd name="connsiteY177" fmla="*/ 3807 h 191452"/>
                  <a:gd name="connsiteX178" fmla="*/ 652173 w 1396745"/>
                  <a:gd name="connsiteY178" fmla="*/ 29525 h 191452"/>
                  <a:gd name="connsiteX179" fmla="*/ 652173 w 1396745"/>
                  <a:gd name="connsiteY179" fmla="*/ 103820 h 191452"/>
                  <a:gd name="connsiteX180" fmla="*/ 644553 w 1396745"/>
                  <a:gd name="connsiteY180" fmla="*/ 141920 h 191452"/>
                  <a:gd name="connsiteX181" fmla="*/ 630170 w 1396745"/>
                  <a:gd name="connsiteY181" fmla="*/ 160970 h 191452"/>
                  <a:gd name="connsiteX182" fmla="*/ 607310 w 1396745"/>
                  <a:gd name="connsiteY182" fmla="*/ 177829 h 191452"/>
                  <a:gd name="connsiteX183" fmla="*/ 622550 w 1396745"/>
                  <a:gd name="connsiteY183" fmla="*/ 189068 h 191452"/>
                  <a:gd name="connsiteX184" fmla="*/ 659031 w 1396745"/>
                  <a:gd name="connsiteY184" fmla="*/ 148968 h 191452"/>
                  <a:gd name="connsiteX185" fmla="*/ 667413 w 1396745"/>
                  <a:gd name="connsiteY185" fmla="*/ 102486 h 191452"/>
                  <a:gd name="connsiteX186" fmla="*/ 667413 w 1396745"/>
                  <a:gd name="connsiteY186" fmla="*/ 30001 h 191452"/>
                  <a:gd name="connsiteX187" fmla="*/ 669890 w 1396745"/>
                  <a:gd name="connsiteY187" fmla="*/ 5903 h 191452"/>
                  <a:gd name="connsiteX188" fmla="*/ 702751 w 1396745"/>
                  <a:gd name="connsiteY188" fmla="*/ 14761 h 191452"/>
                  <a:gd name="connsiteX189" fmla="*/ 681129 w 1396745"/>
                  <a:gd name="connsiteY189" fmla="*/ 13904 h 191452"/>
                  <a:gd name="connsiteX190" fmla="*/ 681129 w 1396745"/>
                  <a:gd name="connsiteY190" fmla="*/ 28382 h 191452"/>
                  <a:gd name="connsiteX191" fmla="*/ 702751 w 1396745"/>
                  <a:gd name="connsiteY191" fmla="*/ 27524 h 191452"/>
                  <a:gd name="connsiteX192" fmla="*/ 728373 w 1396745"/>
                  <a:gd name="connsiteY192" fmla="*/ 27524 h 191452"/>
                  <a:gd name="connsiteX193" fmla="*/ 728373 w 1396745"/>
                  <a:gd name="connsiteY193" fmla="*/ 58100 h 191452"/>
                  <a:gd name="connsiteX194" fmla="*/ 685511 w 1396745"/>
                  <a:gd name="connsiteY194" fmla="*/ 58100 h 191452"/>
                  <a:gd name="connsiteX195" fmla="*/ 686368 w 1396745"/>
                  <a:gd name="connsiteY195" fmla="*/ 83817 h 191452"/>
                  <a:gd name="connsiteX196" fmla="*/ 686368 w 1396745"/>
                  <a:gd name="connsiteY196" fmla="*/ 131442 h 191452"/>
                  <a:gd name="connsiteX197" fmla="*/ 685511 w 1396745"/>
                  <a:gd name="connsiteY197" fmla="*/ 161065 h 191452"/>
                  <a:gd name="connsiteX198" fmla="*/ 701608 w 1396745"/>
                  <a:gd name="connsiteY198" fmla="*/ 161065 h 191452"/>
                  <a:gd name="connsiteX199" fmla="*/ 701608 w 1396745"/>
                  <a:gd name="connsiteY199" fmla="*/ 70863 h 191452"/>
                  <a:gd name="connsiteX200" fmla="*/ 727992 w 1396745"/>
                  <a:gd name="connsiteY200" fmla="*/ 70863 h 191452"/>
                  <a:gd name="connsiteX201" fmla="*/ 727992 w 1396745"/>
                  <a:gd name="connsiteY201" fmla="*/ 155921 h 191452"/>
                  <a:gd name="connsiteX202" fmla="*/ 727230 w 1396745"/>
                  <a:gd name="connsiteY202" fmla="*/ 187163 h 191452"/>
                  <a:gd name="connsiteX203" fmla="*/ 744089 w 1396745"/>
                  <a:gd name="connsiteY203" fmla="*/ 187163 h 191452"/>
                  <a:gd name="connsiteX204" fmla="*/ 743232 w 1396745"/>
                  <a:gd name="connsiteY204" fmla="*/ 156683 h 191452"/>
                  <a:gd name="connsiteX205" fmla="*/ 743232 w 1396745"/>
                  <a:gd name="connsiteY205" fmla="*/ 70958 h 191452"/>
                  <a:gd name="connsiteX206" fmla="*/ 771331 w 1396745"/>
                  <a:gd name="connsiteY206" fmla="*/ 70958 h 191452"/>
                  <a:gd name="connsiteX207" fmla="*/ 771331 w 1396745"/>
                  <a:gd name="connsiteY207" fmla="*/ 134300 h 191452"/>
                  <a:gd name="connsiteX208" fmla="*/ 752947 w 1396745"/>
                  <a:gd name="connsiteY208" fmla="*/ 139919 h 191452"/>
                  <a:gd name="connsiteX209" fmla="*/ 759329 w 1396745"/>
                  <a:gd name="connsiteY209" fmla="*/ 157541 h 191452"/>
                  <a:gd name="connsiteX210" fmla="*/ 778951 w 1396745"/>
                  <a:gd name="connsiteY210" fmla="*/ 152302 h 191452"/>
                  <a:gd name="connsiteX211" fmla="*/ 786571 w 1396745"/>
                  <a:gd name="connsiteY211" fmla="*/ 135824 h 191452"/>
                  <a:gd name="connsiteX212" fmla="*/ 786571 w 1396745"/>
                  <a:gd name="connsiteY212" fmla="*/ 83722 h 191452"/>
                  <a:gd name="connsiteX213" fmla="*/ 787428 w 1396745"/>
                  <a:gd name="connsiteY213" fmla="*/ 58004 h 191452"/>
                  <a:gd name="connsiteX214" fmla="*/ 743232 w 1396745"/>
                  <a:gd name="connsiteY214" fmla="*/ 58004 h 191452"/>
                  <a:gd name="connsiteX215" fmla="*/ 743232 w 1396745"/>
                  <a:gd name="connsiteY215" fmla="*/ 27524 h 191452"/>
                  <a:gd name="connsiteX216" fmla="*/ 770093 w 1396745"/>
                  <a:gd name="connsiteY216" fmla="*/ 27524 h 191452"/>
                  <a:gd name="connsiteX217" fmla="*/ 793334 w 1396745"/>
                  <a:gd name="connsiteY217" fmla="*/ 28382 h 191452"/>
                  <a:gd name="connsiteX218" fmla="*/ 793334 w 1396745"/>
                  <a:gd name="connsiteY218" fmla="*/ 13904 h 191452"/>
                  <a:gd name="connsiteX219" fmla="*/ 770093 w 1396745"/>
                  <a:gd name="connsiteY219" fmla="*/ 14761 h 191452"/>
                  <a:gd name="connsiteX220" fmla="*/ 524919 w 1396745"/>
                  <a:gd name="connsiteY220" fmla="*/ 36383 h 191452"/>
                  <a:gd name="connsiteX221" fmla="*/ 557018 w 1396745"/>
                  <a:gd name="connsiteY221" fmla="*/ 36383 h 191452"/>
                  <a:gd name="connsiteX222" fmla="*/ 557018 w 1396745"/>
                  <a:gd name="connsiteY222" fmla="*/ 55433 h 191452"/>
                  <a:gd name="connsiteX223" fmla="*/ 524919 w 1396745"/>
                  <a:gd name="connsiteY223" fmla="*/ 55433 h 191452"/>
                  <a:gd name="connsiteX224" fmla="*/ 524919 w 1396745"/>
                  <a:gd name="connsiteY224" fmla="*/ 66101 h 191452"/>
                  <a:gd name="connsiteX225" fmla="*/ 557018 w 1396745"/>
                  <a:gd name="connsiteY225" fmla="*/ 66101 h 191452"/>
                  <a:gd name="connsiteX226" fmla="*/ 557018 w 1396745"/>
                  <a:gd name="connsiteY226" fmla="*/ 86103 h 191452"/>
                  <a:gd name="connsiteX227" fmla="*/ 524919 w 1396745"/>
                  <a:gd name="connsiteY227" fmla="*/ 86103 h 191452"/>
                  <a:gd name="connsiteX228" fmla="*/ 460720 w 1396745"/>
                  <a:gd name="connsiteY228" fmla="*/ 11522 h 191452"/>
                  <a:gd name="connsiteX229" fmla="*/ 446338 w 1396745"/>
                  <a:gd name="connsiteY229" fmla="*/ 1997 h 191452"/>
                  <a:gd name="connsiteX230" fmla="*/ 407000 w 1396745"/>
                  <a:gd name="connsiteY230" fmla="*/ 49622 h 191452"/>
                  <a:gd name="connsiteX231" fmla="*/ 418239 w 1396745"/>
                  <a:gd name="connsiteY231" fmla="*/ 60005 h 191452"/>
                  <a:gd name="connsiteX232" fmla="*/ 442337 w 1396745"/>
                  <a:gd name="connsiteY232" fmla="*/ 33144 h 191452"/>
                  <a:gd name="connsiteX233" fmla="*/ 460720 w 1396745"/>
                  <a:gd name="connsiteY233" fmla="*/ 11903 h 191452"/>
                  <a:gd name="connsiteX234" fmla="*/ 463959 w 1396745"/>
                  <a:gd name="connsiteY234" fmla="*/ 59528 h 191452"/>
                  <a:gd name="connsiteX235" fmla="*/ 448719 w 1396745"/>
                  <a:gd name="connsiteY235" fmla="*/ 49051 h 191452"/>
                  <a:gd name="connsiteX236" fmla="*/ 427859 w 1396745"/>
                  <a:gd name="connsiteY236" fmla="*/ 82769 h 191452"/>
                  <a:gd name="connsiteX237" fmla="*/ 403761 w 1396745"/>
                  <a:gd name="connsiteY237" fmla="*/ 107630 h 191452"/>
                  <a:gd name="connsiteX238" fmla="*/ 415001 w 1396745"/>
                  <a:gd name="connsiteY238" fmla="*/ 118107 h 191452"/>
                  <a:gd name="connsiteX239" fmla="*/ 431098 w 1396745"/>
                  <a:gd name="connsiteY239" fmla="*/ 100391 h 191452"/>
                  <a:gd name="connsiteX240" fmla="*/ 431098 w 1396745"/>
                  <a:gd name="connsiteY240" fmla="*/ 151730 h 191452"/>
                  <a:gd name="connsiteX241" fmla="*/ 430240 w 1396745"/>
                  <a:gd name="connsiteY241" fmla="*/ 190307 h 191452"/>
                  <a:gd name="connsiteX242" fmla="*/ 446242 w 1396745"/>
                  <a:gd name="connsiteY242" fmla="*/ 190307 h 191452"/>
                  <a:gd name="connsiteX243" fmla="*/ 445385 w 1396745"/>
                  <a:gd name="connsiteY243" fmla="*/ 151730 h 191452"/>
                  <a:gd name="connsiteX244" fmla="*/ 444623 w 1396745"/>
                  <a:gd name="connsiteY244" fmla="*/ 84389 h 191452"/>
                  <a:gd name="connsiteX245" fmla="*/ 463673 w 1396745"/>
                  <a:gd name="connsiteY245" fmla="*/ 59528 h 191452"/>
                  <a:gd name="connsiteX246" fmla="*/ 495010 w 1396745"/>
                  <a:gd name="connsiteY246" fmla="*/ 26572 h 191452"/>
                  <a:gd name="connsiteX247" fmla="*/ 469293 w 1396745"/>
                  <a:gd name="connsiteY247" fmla="*/ 25810 h 191452"/>
                  <a:gd name="connsiteX248" fmla="*/ 469293 w 1396745"/>
                  <a:gd name="connsiteY248" fmla="*/ 37145 h 191452"/>
                  <a:gd name="connsiteX249" fmla="*/ 495010 w 1396745"/>
                  <a:gd name="connsiteY249" fmla="*/ 36383 h 191452"/>
                  <a:gd name="connsiteX250" fmla="*/ 510155 w 1396745"/>
                  <a:gd name="connsiteY250" fmla="*/ 36383 h 191452"/>
                  <a:gd name="connsiteX251" fmla="*/ 510155 w 1396745"/>
                  <a:gd name="connsiteY251" fmla="*/ 55433 h 191452"/>
                  <a:gd name="connsiteX252" fmla="*/ 489677 w 1396745"/>
                  <a:gd name="connsiteY252" fmla="*/ 55433 h 191452"/>
                  <a:gd name="connsiteX253" fmla="*/ 464721 w 1396745"/>
                  <a:gd name="connsiteY253" fmla="*/ 54671 h 191452"/>
                  <a:gd name="connsiteX254" fmla="*/ 464721 w 1396745"/>
                  <a:gd name="connsiteY254" fmla="*/ 66672 h 191452"/>
                  <a:gd name="connsiteX255" fmla="*/ 489677 w 1396745"/>
                  <a:gd name="connsiteY255" fmla="*/ 65910 h 191452"/>
                  <a:gd name="connsiteX256" fmla="*/ 510441 w 1396745"/>
                  <a:gd name="connsiteY256" fmla="*/ 65910 h 191452"/>
                  <a:gd name="connsiteX257" fmla="*/ 510441 w 1396745"/>
                  <a:gd name="connsiteY257" fmla="*/ 85913 h 191452"/>
                  <a:gd name="connsiteX258" fmla="*/ 492820 w 1396745"/>
                  <a:gd name="connsiteY258" fmla="*/ 85913 h 191452"/>
                  <a:gd name="connsiteX259" fmla="*/ 469579 w 1396745"/>
                  <a:gd name="connsiteY259" fmla="*/ 85151 h 191452"/>
                  <a:gd name="connsiteX260" fmla="*/ 469579 w 1396745"/>
                  <a:gd name="connsiteY260" fmla="*/ 98009 h 191452"/>
                  <a:gd name="connsiteX261" fmla="*/ 492820 w 1396745"/>
                  <a:gd name="connsiteY261" fmla="*/ 97152 h 191452"/>
                  <a:gd name="connsiteX262" fmla="*/ 510441 w 1396745"/>
                  <a:gd name="connsiteY262" fmla="*/ 97152 h 191452"/>
                  <a:gd name="connsiteX263" fmla="*/ 510441 w 1396745"/>
                  <a:gd name="connsiteY263" fmla="*/ 115631 h 191452"/>
                  <a:gd name="connsiteX264" fmla="*/ 488819 w 1396745"/>
                  <a:gd name="connsiteY264" fmla="*/ 115631 h 191452"/>
                  <a:gd name="connsiteX265" fmla="*/ 462340 w 1396745"/>
                  <a:gd name="connsiteY265" fmla="*/ 114773 h 191452"/>
                  <a:gd name="connsiteX266" fmla="*/ 462340 w 1396745"/>
                  <a:gd name="connsiteY266" fmla="*/ 127632 h 191452"/>
                  <a:gd name="connsiteX267" fmla="*/ 488819 w 1396745"/>
                  <a:gd name="connsiteY267" fmla="*/ 126870 h 191452"/>
                  <a:gd name="connsiteX268" fmla="*/ 510441 w 1396745"/>
                  <a:gd name="connsiteY268" fmla="*/ 126870 h 191452"/>
                  <a:gd name="connsiteX269" fmla="*/ 510441 w 1396745"/>
                  <a:gd name="connsiteY269" fmla="*/ 144491 h 191452"/>
                  <a:gd name="connsiteX270" fmla="*/ 482437 w 1396745"/>
                  <a:gd name="connsiteY270" fmla="*/ 144491 h 191452"/>
                  <a:gd name="connsiteX271" fmla="*/ 453862 w 1396745"/>
                  <a:gd name="connsiteY271" fmla="*/ 143729 h 191452"/>
                  <a:gd name="connsiteX272" fmla="*/ 453862 w 1396745"/>
                  <a:gd name="connsiteY272" fmla="*/ 155731 h 191452"/>
                  <a:gd name="connsiteX273" fmla="*/ 482437 w 1396745"/>
                  <a:gd name="connsiteY273" fmla="*/ 154969 h 191452"/>
                  <a:gd name="connsiteX274" fmla="*/ 510441 w 1396745"/>
                  <a:gd name="connsiteY274" fmla="*/ 154969 h 191452"/>
                  <a:gd name="connsiteX275" fmla="*/ 509679 w 1396745"/>
                  <a:gd name="connsiteY275" fmla="*/ 189449 h 191452"/>
                  <a:gd name="connsiteX276" fmla="*/ 525776 w 1396745"/>
                  <a:gd name="connsiteY276" fmla="*/ 189449 h 191452"/>
                  <a:gd name="connsiteX277" fmla="*/ 524919 w 1396745"/>
                  <a:gd name="connsiteY277" fmla="*/ 154969 h 191452"/>
                  <a:gd name="connsiteX278" fmla="*/ 558638 w 1396745"/>
                  <a:gd name="connsiteY278" fmla="*/ 154969 h 191452"/>
                  <a:gd name="connsiteX279" fmla="*/ 591499 w 1396745"/>
                  <a:gd name="connsiteY279" fmla="*/ 155731 h 191452"/>
                  <a:gd name="connsiteX280" fmla="*/ 591499 w 1396745"/>
                  <a:gd name="connsiteY280" fmla="*/ 143825 h 191452"/>
                  <a:gd name="connsiteX281" fmla="*/ 557876 w 1396745"/>
                  <a:gd name="connsiteY281" fmla="*/ 144587 h 191452"/>
                  <a:gd name="connsiteX282" fmla="*/ 524919 w 1396745"/>
                  <a:gd name="connsiteY282" fmla="*/ 144587 h 191452"/>
                  <a:gd name="connsiteX283" fmla="*/ 524919 w 1396745"/>
                  <a:gd name="connsiteY283" fmla="*/ 127061 h 191452"/>
                  <a:gd name="connsiteX284" fmla="*/ 552256 w 1396745"/>
                  <a:gd name="connsiteY284" fmla="*/ 127061 h 191452"/>
                  <a:gd name="connsiteX285" fmla="*/ 575497 w 1396745"/>
                  <a:gd name="connsiteY285" fmla="*/ 127823 h 191452"/>
                  <a:gd name="connsiteX286" fmla="*/ 575497 w 1396745"/>
                  <a:gd name="connsiteY286" fmla="*/ 115250 h 191452"/>
                  <a:gd name="connsiteX287" fmla="*/ 552256 w 1396745"/>
                  <a:gd name="connsiteY287" fmla="*/ 116107 h 191452"/>
                  <a:gd name="connsiteX288" fmla="*/ 524919 w 1396745"/>
                  <a:gd name="connsiteY288" fmla="*/ 116107 h 191452"/>
                  <a:gd name="connsiteX289" fmla="*/ 524919 w 1396745"/>
                  <a:gd name="connsiteY289" fmla="*/ 97343 h 191452"/>
                  <a:gd name="connsiteX290" fmla="*/ 572544 w 1396745"/>
                  <a:gd name="connsiteY290" fmla="*/ 97343 h 191452"/>
                  <a:gd name="connsiteX291" fmla="*/ 571782 w 1396745"/>
                  <a:gd name="connsiteY291" fmla="*/ 66101 h 191452"/>
                  <a:gd name="connsiteX292" fmla="*/ 590165 w 1396745"/>
                  <a:gd name="connsiteY292" fmla="*/ 66863 h 191452"/>
                  <a:gd name="connsiteX293" fmla="*/ 590165 w 1396745"/>
                  <a:gd name="connsiteY293" fmla="*/ 54861 h 191452"/>
                  <a:gd name="connsiteX294" fmla="*/ 571782 w 1396745"/>
                  <a:gd name="connsiteY294" fmla="*/ 55623 h 191452"/>
                  <a:gd name="connsiteX295" fmla="*/ 572544 w 1396745"/>
                  <a:gd name="connsiteY295" fmla="*/ 25905 h 191452"/>
                  <a:gd name="connsiteX296" fmla="*/ 524919 w 1396745"/>
                  <a:gd name="connsiteY296" fmla="*/ 25905 h 191452"/>
                  <a:gd name="connsiteX297" fmla="*/ 525776 w 1396745"/>
                  <a:gd name="connsiteY297" fmla="*/ 4283 h 191452"/>
                  <a:gd name="connsiteX298" fmla="*/ 509679 w 1396745"/>
                  <a:gd name="connsiteY298" fmla="*/ 4283 h 191452"/>
                  <a:gd name="connsiteX299" fmla="*/ 510441 w 1396745"/>
                  <a:gd name="connsiteY299" fmla="*/ 25905 h 191452"/>
                  <a:gd name="connsiteX300" fmla="*/ 286508 w 1396745"/>
                  <a:gd name="connsiteY300" fmla="*/ 78102 h 191452"/>
                  <a:gd name="connsiteX301" fmla="*/ 307368 w 1396745"/>
                  <a:gd name="connsiteY301" fmla="*/ 77245 h 191452"/>
                  <a:gd name="connsiteX302" fmla="*/ 321846 w 1396745"/>
                  <a:gd name="connsiteY302" fmla="*/ 77245 h 191452"/>
                  <a:gd name="connsiteX303" fmla="*/ 321846 w 1396745"/>
                  <a:gd name="connsiteY303" fmla="*/ 158303 h 191452"/>
                  <a:gd name="connsiteX304" fmla="*/ 299367 w 1396745"/>
                  <a:gd name="connsiteY304" fmla="*/ 158303 h 191452"/>
                  <a:gd name="connsiteX305" fmla="*/ 272887 w 1396745"/>
                  <a:gd name="connsiteY305" fmla="*/ 157541 h 191452"/>
                  <a:gd name="connsiteX306" fmla="*/ 272887 w 1396745"/>
                  <a:gd name="connsiteY306" fmla="*/ 172400 h 191452"/>
                  <a:gd name="connsiteX307" fmla="*/ 299367 w 1396745"/>
                  <a:gd name="connsiteY307" fmla="*/ 171542 h 191452"/>
                  <a:gd name="connsiteX308" fmla="*/ 360517 w 1396745"/>
                  <a:gd name="connsiteY308" fmla="*/ 171542 h 191452"/>
                  <a:gd name="connsiteX309" fmla="*/ 386235 w 1396745"/>
                  <a:gd name="connsiteY309" fmla="*/ 172400 h 191452"/>
                  <a:gd name="connsiteX310" fmla="*/ 386235 w 1396745"/>
                  <a:gd name="connsiteY310" fmla="*/ 157160 h 191452"/>
                  <a:gd name="connsiteX311" fmla="*/ 359755 w 1396745"/>
                  <a:gd name="connsiteY311" fmla="*/ 157922 h 191452"/>
                  <a:gd name="connsiteX312" fmla="*/ 337848 w 1396745"/>
                  <a:gd name="connsiteY312" fmla="*/ 157922 h 191452"/>
                  <a:gd name="connsiteX313" fmla="*/ 337848 w 1396745"/>
                  <a:gd name="connsiteY313" fmla="*/ 77150 h 191452"/>
                  <a:gd name="connsiteX314" fmla="*/ 356327 w 1396745"/>
                  <a:gd name="connsiteY314" fmla="*/ 77150 h 191452"/>
                  <a:gd name="connsiteX315" fmla="*/ 380425 w 1396745"/>
                  <a:gd name="connsiteY315" fmla="*/ 78769 h 191452"/>
                  <a:gd name="connsiteX316" fmla="*/ 380425 w 1396745"/>
                  <a:gd name="connsiteY316" fmla="*/ 62862 h 191452"/>
                  <a:gd name="connsiteX317" fmla="*/ 360327 w 1396745"/>
                  <a:gd name="connsiteY317" fmla="*/ 63624 h 191452"/>
                  <a:gd name="connsiteX318" fmla="*/ 337848 w 1396745"/>
                  <a:gd name="connsiteY318" fmla="*/ 63624 h 191452"/>
                  <a:gd name="connsiteX319" fmla="*/ 337848 w 1396745"/>
                  <a:gd name="connsiteY319" fmla="*/ 32382 h 191452"/>
                  <a:gd name="connsiteX320" fmla="*/ 338705 w 1396745"/>
                  <a:gd name="connsiteY320" fmla="*/ 8284 h 191452"/>
                  <a:gd name="connsiteX321" fmla="*/ 320227 w 1396745"/>
                  <a:gd name="connsiteY321" fmla="*/ 8284 h 191452"/>
                  <a:gd name="connsiteX322" fmla="*/ 321846 w 1396745"/>
                  <a:gd name="connsiteY322" fmla="*/ 32382 h 191452"/>
                  <a:gd name="connsiteX323" fmla="*/ 321846 w 1396745"/>
                  <a:gd name="connsiteY323" fmla="*/ 63624 h 191452"/>
                  <a:gd name="connsiteX324" fmla="*/ 307368 w 1396745"/>
                  <a:gd name="connsiteY324" fmla="*/ 63624 h 191452"/>
                  <a:gd name="connsiteX325" fmla="*/ 286508 w 1396745"/>
                  <a:gd name="connsiteY325" fmla="*/ 62862 h 191452"/>
                  <a:gd name="connsiteX326" fmla="*/ 267458 w 1396745"/>
                  <a:gd name="connsiteY326" fmla="*/ 83722 h 191452"/>
                  <a:gd name="connsiteX327" fmla="*/ 252980 w 1396745"/>
                  <a:gd name="connsiteY327" fmla="*/ 90961 h 191452"/>
                  <a:gd name="connsiteX328" fmla="*/ 252980 w 1396745"/>
                  <a:gd name="connsiteY328" fmla="*/ 62386 h 191452"/>
                  <a:gd name="connsiteX329" fmla="*/ 277936 w 1396745"/>
                  <a:gd name="connsiteY329" fmla="*/ 63148 h 191452"/>
                  <a:gd name="connsiteX330" fmla="*/ 277936 w 1396745"/>
                  <a:gd name="connsiteY330" fmla="*/ 49241 h 191452"/>
                  <a:gd name="connsiteX331" fmla="*/ 252980 w 1396745"/>
                  <a:gd name="connsiteY331" fmla="*/ 50003 h 191452"/>
                  <a:gd name="connsiteX332" fmla="*/ 252980 w 1396745"/>
                  <a:gd name="connsiteY332" fmla="*/ 32382 h 191452"/>
                  <a:gd name="connsiteX333" fmla="*/ 253837 w 1396745"/>
                  <a:gd name="connsiteY333" fmla="*/ 6665 h 191452"/>
                  <a:gd name="connsiteX334" fmla="*/ 236692 w 1396745"/>
                  <a:gd name="connsiteY334" fmla="*/ 6665 h 191452"/>
                  <a:gd name="connsiteX335" fmla="*/ 237454 w 1396745"/>
                  <a:gd name="connsiteY335" fmla="*/ 32382 h 191452"/>
                  <a:gd name="connsiteX336" fmla="*/ 237454 w 1396745"/>
                  <a:gd name="connsiteY336" fmla="*/ 50003 h 191452"/>
                  <a:gd name="connsiteX337" fmla="*/ 206212 w 1396745"/>
                  <a:gd name="connsiteY337" fmla="*/ 49241 h 191452"/>
                  <a:gd name="connsiteX338" fmla="*/ 206212 w 1396745"/>
                  <a:gd name="connsiteY338" fmla="*/ 63624 h 191452"/>
                  <a:gd name="connsiteX339" fmla="*/ 234787 w 1396745"/>
                  <a:gd name="connsiteY339" fmla="*/ 62862 h 191452"/>
                  <a:gd name="connsiteX340" fmla="*/ 217928 w 1396745"/>
                  <a:gd name="connsiteY340" fmla="*/ 104201 h 191452"/>
                  <a:gd name="connsiteX341" fmla="*/ 199545 w 1396745"/>
                  <a:gd name="connsiteY341" fmla="*/ 130204 h 191452"/>
                  <a:gd name="connsiteX342" fmla="*/ 211546 w 1396745"/>
                  <a:gd name="connsiteY342" fmla="*/ 142301 h 191452"/>
                  <a:gd name="connsiteX343" fmla="*/ 227548 w 1396745"/>
                  <a:gd name="connsiteY343" fmla="*/ 118964 h 191452"/>
                  <a:gd name="connsiteX344" fmla="*/ 237073 w 1396745"/>
                  <a:gd name="connsiteY344" fmla="*/ 97343 h 191452"/>
                  <a:gd name="connsiteX345" fmla="*/ 237073 w 1396745"/>
                  <a:gd name="connsiteY345" fmla="*/ 157541 h 191452"/>
                  <a:gd name="connsiteX346" fmla="*/ 236311 w 1396745"/>
                  <a:gd name="connsiteY346" fmla="*/ 187163 h 191452"/>
                  <a:gd name="connsiteX347" fmla="*/ 253171 w 1396745"/>
                  <a:gd name="connsiteY347" fmla="*/ 187163 h 191452"/>
                  <a:gd name="connsiteX348" fmla="*/ 252313 w 1396745"/>
                  <a:gd name="connsiteY348" fmla="*/ 158588 h 191452"/>
                  <a:gd name="connsiteX349" fmla="*/ 252313 w 1396745"/>
                  <a:gd name="connsiteY349" fmla="*/ 94961 h 191452"/>
                  <a:gd name="connsiteX350" fmla="*/ 267268 w 1396745"/>
                  <a:gd name="connsiteY350" fmla="*/ 124775 h 191452"/>
                  <a:gd name="connsiteX351" fmla="*/ 282508 w 1396745"/>
                  <a:gd name="connsiteY351" fmla="*/ 117631 h 191452"/>
                  <a:gd name="connsiteX352" fmla="*/ 267268 w 1396745"/>
                  <a:gd name="connsiteY352" fmla="*/ 83912 h 191452"/>
                  <a:gd name="connsiteX353" fmla="*/ 46192 w 1396745"/>
                  <a:gd name="connsiteY353" fmla="*/ 70863 h 191452"/>
                  <a:gd name="connsiteX354" fmla="*/ 70672 w 1396745"/>
                  <a:gd name="connsiteY354" fmla="*/ 48003 h 191452"/>
                  <a:gd name="connsiteX355" fmla="*/ 91912 w 1396745"/>
                  <a:gd name="connsiteY355" fmla="*/ 23524 h 191452"/>
                  <a:gd name="connsiteX356" fmla="*/ 114772 w 1396745"/>
                  <a:gd name="connsiteY356" fmla="*/ 48003 h 191452"/>
                  <a:gd name="connsiteX357" fmla="*/ 142490 w 1396745"/>
                  <a:gd name="connsiteY357" fmla="*/ 70863 h 191452"/>
                  <a:gd name="connsiteX358" fmla="*/ 116773 w 1396745"/>
                  <a:gd name="connsiteY358" fmla="*/ 71720 h 191452"/>
                  <a:gd name="connsiteX359" fmla="*/ 69148 w 1396745"/>
                  <a:gd name="connsiteY359" fmla="*/ 71720 h 191452"/>
                  <a:gd name="connsiteX360" fmla="*/ 46669 w 1396745"/>
                  <a:gd name="connsiteY360" fmla="*/ 70863 h 191452"/>
                  <a:gd name="connsiteX361" fmla="*/ 49907 w 1396745"/>
                  <a:gd name="connsiteY361" fmla="*/ 128680 h 191452"/>
                  <a:gd name="connsiteX362" fmla="*/ 37048 w 1396745"/>
                  <a:gd name="connsiteY362" fmla="*/ 138205 h 191452"/>
                  <a:gd name="connsiteX363" fmla="*/ 55717 w 1396745"/>
                  <a:gd name="connsiteY363" fmla="*/ 170399 h 191452"/>
                  <a:gd name="connsiteX364" fmla="*/ 46192 w 1396745"/>
                  <a:gd name="connsiteY364" fmla="*/ 170399 h 191452"/>
                  <a:gd name="connsiteX365" fmla="*/ 13331 w 1396745"/>
                  <a:gd name="connsiteY365" fmla="*/ 169542 h 191452"/>
                  <a:gd name="connsiteX366" fmla="*/ 13331 w 1396745"/>
                  <a:gd name="connsiteY366" fmla="*/ 184782 h 191452"/>
                  <a:gd name="connsiteX367" fmla="*/ 46192 w 1396745"/>
                  <a:gd name="connsiteY367" fmla="*/ 184020 h 191452"/>
                  <a:gd name="connsiteX368" fmla="*/ 141442 w 1396745"/>
                  <a:gd name="connsiteY368" fmla="*/ 184020 h 191452"/>
                  <a:gd name="connsiteX369" fmla="*/ 179542 w 1396745"/>
                  <a:gd name="connsiteY369" fmla="*/ 184782 h 191452"/>
                  <a:gd name="connsiteX370" fmla="*/ 179542 w 1396745"/>
                  <a:gd name="connsiteY370" fmla="*/ 169542 h 191452"/>
                  <a:gd name="connsiteX371" fmla="*/ 131346 w 1396745"/>
                  <a:gd name="connsiteY371" fmla="*/ 170399 h 191452"/>
                  <a:gd name="connsiteX372" fmla="*/ 153063 w 1396745"/>
                  <a:gd name="connsiteY372" fmla="*/ 136681 h 191452"/>
                  <a:gd name="connsiteX373" fmla="*/ 135346 w 1396745"/>
                  <a:gd name="connsiteY373" fmla="*/ 127156 h 191452"/>
                  <a:gd name="connsiteX374" fmla="*/ 115344 w 1396745"/>
                  <a:gd name="connsiteY374" fmla="*/ 170495 h 191452"/>
                  <a:gd name="connsiteX375" fmla="*/ 100104 w 1396745"/>
                  <a:gd name="connsiteY375" fmla="*/ 170495 h 191452"/>
                  <a:gd name="connsiteX376" fmla="*/ 100104 w 1396745"/>
                  <a:gd name="connsiteY376" fmla="*/ 123822 h 191452"/>
                  <a:gd name="connsiteX377" fmla="*/ 128107 w 1396745"/>
                  <a:gd name="connsiteY377" fmla="*/ 123822 h 191452"/>
                  <a:gd name="connsiteX378" fmla="*/ 161826 w 1396745"/>
                  <a:gd name="connsiteY378" fmla="*/ 124584 h 191452"/>
                  <a:gd name="connsiteX379" fmla="*/ 161826 w 1396745"/>
                  <a:gd name="connsiteY379" fmla="*/ 109344 h 191452"/>
                  <a:gd name="connsiteX380" fmla="*/ 128107 w 1396745"/>
                  <a:gd name="connsiteY380" fmla="*/ 110201 h 191452"/>
                  <a:gd name="connsiteX381" fmla="*/ 100294 w 1396745"/>
                  <a:gd name="connsiteY381" fmla="*/ 110201 h 191452"/>
                  <a:gd name="connsiteX382" fmla="*/ 100294 w 1396745"/>
                  <a:gd name="connsiteY382" fmla="*/ 85341 h 191452"/>
                  <a:gd name="connsiteX383" fmla="*/ 119344 w 1396745"/>
                  <a:gd name="connsiteY383" fmla="*/ 85341 h 191452"/>
                  <a:gd name="connsiteX384" fmla="*/ 144967 w 1396745"/>
                  <a:gd name="connsiteY384" fmla="*/ 86103 h 191452"/>
                  <a:gd name="connsiteX385" fmla="*/ 144967 w 1396745"/>
                  <a:gd name="connsiteY385" fmla="*/ 72482 h 191452"/>
                  <a:gd name="connsiteX386" fmla="*/ 178114 w 1396745"/>
                  <a:gd name="connsiteY386" fmla="*/ 86675 h 191452"/>
                  <a:gd name="connsiteX387" fmla="*/ 188496 w 1396745"/>
                  <a:gd name="connsiteY387" fmla="*/ 71435 h 191452"/>
                  <a:gd name="connsiteX388" fmla="*/ 151634 w 1396745"/>
                  <a:gd name="connsiteY388" fmla="*/ 56576 h 191452"/>
                  <a:gd name="connsiteX389" fmla="*/ 121154 w 1396745"/>
                  <a:gd name="connsiteY389" fmla="*/ 35240 h 191452"/>
                  <a:gd name="connsiteX390" fmla="*/ 99437 w 1396745"/>
                  <a:gd name="connsiteY390" fmla="*/ 13618 h 191452"/>
                  <a:gd name="connsiteX391" fmla="*/ 104295 w 1396745"/>
                  <a:gd name="connsiteY391" fmla="*/ 8855 h 191452"/>
                  <a:gd name="connsiteX392" fmla="*/ 87436 w 1396745"/>
                  <a:gd name="connsiteY392" fmla="*/ -3 h 191452"/>
                  <a:gd name="connsiteX393" fmla="*/ 62575 w 1396745"/>
                  <a:gd name="connsiteY393" fmla="*/ 34859 h 191452"/>
                  <a:gd name="connsiteX394" fmla="*/ 31238 w 1396745"/>
                  <a:gd name="connsiteY394" fmla="*/ 62862 h 191452"/>
                  <a:gd name="connsiteX395" fmla="*/ -4 w 1396745"/>
                  <a:gd name="connsiteY395" fmla="*/ 79721 h 191452"/>
                  <a:gd name="connsiteX396" fmla="*/ 11998 w 1396745"/>
                  <a:gd name="connsiteY396" fmla="*/ 93342 h 191452"/>
                  <a:gd name="connsiteX397" fmla="*/ 43335 w 1396745"/>
                  <a:gd name="connsiteY397" fmla="*/ 73244 h 191452"/>
                  <a:gd name="connsiteX398" fmla="*/ 43335 w 1396745"/>
                  <a:gd name="connsiteY398" fmla="*/ 86103 h 191452"/>
                  <a:gd name="connsiteX399" fmla="*/ 85054 w 1396745"/>
                  <a:gd name="connsiteY399" fmla="*/ 85341 h 191452"/>
                  <a:gd name="connsiteX400" fmla="*/ 85054 w 1396745"/>
                  <a:gd name="connsiteY400" fmla="*/ 110201 h 191452"/>
                  <a:gd name="connsiteX401" fmla="*/ 56956 w 1396745"/>
                  <a:gd name="connsiteY401" fmla="*/ 110201 h 191452"/>
                  <a:gd name="connsiteX402" fmla="*/ 26476 w 1396745"/>
                  <a:gd name="connsiteY402" fmla="*/ 109344 h 191452"/>
                  <a:gd name="connsiteX403" fmla="*/ 26476 w 1396745"/>
                  <a:gd name="connsiteY403" fmla="*/ 124775 h 191452"/>
                  <a:gd name="connsiteX404" fmla="*/ 57718 w 1396745"/>
                  <a:gd name="connsiteY404" fmla="*/ 124013 h 191452"/>
                  <a:gd name="connsiteX405" fmla="*/ 85054 w 1396745"/>
                  <a:gd name="connsiteY405" fmla="*/ 124013 h 191452"/>
                  <a:gd name="connsiteX406" fmla="*/ 85054 w 1396745"/>
                  <a:gd name="connsiteY406" fmla="*/ 170590 h 191452"/>
                  <a:gd name="connsiteX407" fmla="*/ 60194 w 1396745"/>
                  <a:gd name="connsiteY407" fmla="*/ 170590 h 191452"/>
                  <a:gd name="connsiteX408" fmla="*/ 71338 w 1396745"/>
                  <a:gd name="connsiteY408" fmla="*/ 161732 h 191452"/>
                  <a:gd name="connsiteX409" fmla="*/ 48955 w 1396745"/>
                  <a:gd name="connsiteY409" fmla="*/ 12887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1396745" h="191452">
                    <a:moveTo>
                      <a:pt x="1249105" y="73244"/>
                    </a:moveTo>
                    <a:lnTo>
                      <a:pt x="1277680" y="73244"/>
                    </a:lnTo>
                    <a:lnTo>
                      <a:pt x="1277680" y="112583"/>
                    </a:lnTo>
                    <a:lnTo>
                      <a:pt x="1249105" y="112583"/>
                    </a:lnTo>
                    <a:close/>
                    <a:moveTo>
                      <a:pt x="1391980" y="26762"/>
                    </a:moveTo>
                    <a:cubicBezTo>
                      <a:pt x="1389313" y="21428"/>
                      <a:pt x="1386646" y="15809"/>
                      <a:pt x="1383979" y="9903"/>
                    </a:cubicBezTo>
                    <a:cubicBezTo>
                      <a:pt x="1372111" y="14302"/>
                      <a:pt x="1359719" y="17119"/>
                      <a:pt x="1347117" y="18285"/>
                    </a:cubicBezTo>
                    <a:cubicBezTo>
                      <a:pt x="1335401" y="19899"/>
                      <a:pt x="1323600" y="20852"/>
                      <a:pt x="1311779" y="21143"/>
                    </a:cubicBezTo>
                    <a:cubicBezTo>
                      <a:pt x="1311779" y="38288"/>
                      <a:pt x="1312541" y="54004"/>
                      <a:pt x="1312541" y="68768"/>
                    </a:cubicBezTo>
                    <a:cubicBezTo>
                      <a:pt x="1312541" y="83531"/>
                      <a:pt x="1311875" y="96676"/>
                      <a:pt x="1310541" y="110868"/>
                    </a:cubicBezTo>
                    <a:cubicBezTo>
                      <a:pt x="1309550" y="124016"/>
                      <a:pt x="1306331" y="136901"/>
                      <a:pt x="1301016" y="148968"/>
                    </a:cubicBezTo>
                    <a:cubicBezTo>
                      <a:pt x="1295796" y="160292"/>
                      <a:pt x="1288462" y="170510"/>
                      <a:pt x="1279394" y="179067"/>
                    </a:cubicBezTo>
                    <a:cubicBezTo>
                      <a:pt x="1284623" y="181121"/>
                      <a:pt x="1289291" y="184385"/>
                      <a:pt x="1293015" y="188592"/>
                    </a:cubicBezTo>
                    <a:cubicBezTo>
                      <a:pt x="1299511" y="181245"/>
                      <a:pt x="1305169" y="173193"/>
                      <a:pt x="1309874" y="164589"/>
                    </a:cubicBezTo>
                    <a:cubicBezTo>
                      <a:pt x="1314532" y="154916"/>
                      <a:pt x="1318113" y="144757"/>
                      <a:pt x="1320542" y="134300"/>
                    </a:cubicBezTo>
                    <a:cubicBezTo>
                      <a:pt x="1324305" y="117817"/>
                      <a:pt x="1326448" y="101004"/>
                      <a:pt x="1326924" y="84103"/>
                    </a:cubicBezTo>
                    <a:lnTo>
                      <a:pt x="1356642" y="84103"/>
                    </a:lnTo>
                    <a:lnTo>
                      <a:pt x="1356642" y="155540"/>
                    </a:lnTo>
                    <a:cubicBezTo>
                      <a:pt x="1356642" y="165129"/>
                      <a:pt x="1356356" y="174654"/>
                      <a:pt x="1355785" y="184115"/>
                    </a:cubicBezTo>
                    <a:lnTo>
                      <a:pt x="1372644" y="184115"/>
                    </a:lnTo>
                    <a:cubicBezTo>
                      <a:pt x="1372644" y="175543"/>
                      <a:pt x="1371882" y="165923"/>
                      <a:pt x="1371882" y="155540"/>
                    </a:cubicBezTo>
                    <a:lnTo>
                      <a:pt x="1371882" y="84103"/>
                    </a:lnTo>
                    <a:cubicBezTo>
                      <a:pt x="1379883" y="84103"/>
                      <a:pt x="1388170" y="84389"/>
                      <a:pt x="1396742" y="84960"/>
                    </a:cubicBezTo>
                    <a:lnTo>
                      <a:pt x="1396742" y="70863"/>
                    </a:lnTo>
                    <a:cubicBezTo>
                      <a:pt x="1388170" y="71435"/>
                      <a:pt x="1380169" y="71720"/>
                      <a:pt x="1372644" y="71720"/>
                    </a:cubicBezTo>
                    <a:lnTo>
                      <a:pt x="1326924" y="71720"/>
                    </a:lnTo>
                    <a:lnTo>
                      <a:pt x="1326924" y="33620"/>
                    </a:lnTo>
                    <a:cubicBezTo>
                      <a:pt x="1342450" y="32573"/>
                      <a:pt x="1355499" y="31334"/>
                      <a:pt x="1365024" y="30001"/>
                    </a:cubicBezTo>
                    <a:cubicBezTo>
                      <a:pt x="1374549" y="28667"/>
                      <a:pt x="1384074" y="27715"/>
                      <a:pt x="1391504" y="27239"/>
                    </a:cubicBezTo>
                    <a:moveTo>
                      <a:pt x="1298444" y="26381"/>
                    </a:moveTo>
                    <a:cubicBezTo>
                      <a:pt x="1295101" y="21288"/>
                      <a:pt x="1292177" y="15937"/>
                      <a:pt x="1289681" y="10379"/>
                    </a:cubicBezTo>
                    <a:cubicBezTo>
                      <a:pt x="1271384" y="17360"/>
                      <a:pt x="1252096" y="21411"/>
                      <a:pt x="1232531" y="22381"/>
                    </a:cubicBezTo>
                    <a:cubicBezTo>
                      <a:pt x="1232979" y="43844"/>
                      <a:pt x="1233227" y="64164"/>
                      <a:pt x="1233293" y="83341"/>
                    </a:cubicBezTo>
                    <a:cubicBezTo>
                      <a:pt x="1233398" y="100782"/>
                      <a:pt x="1232446" y="118213"/>
                      <a:pt x="1230436" y="135538"/>
                    </a:cubicBezTo>
                    <a:cubicBezTo>
                      <a:pt x="1228721" y="150747"/>
                      <a:pt x="1223359" y="165320"/>
                      <a:pt x="1214815" y="178019"/>
                    </a:cubicBezTo>
                    <a:cubicBezTo>
                      <a:pt x="1220339" y="179227"/>
                      <a:pt x="1225378" y="182045"/>
                      <a:pt x="1229293" y="186116"/>
                    </a:cubicBezTo>
                    <a:cubicBezTo>
                      <a:pt x="1234265" y="176256"/>
                      <a:pt x="1238561" y="166073"/>
                      <a:pt x="1242152" y="155636"/>
                    </a:cubicBezTo>
                    <a:cubicBezTo>
                      <a:pt x="1245228" y="146386"/>
                      <a:pt x="1247114" y="136785"/>
                      <a:pt x="1247771" y="127061"/>
                    </a:cubicBezTo>
                    <a:lnTo>
                      <a:pt x="1291872" y="127061"/>
                    </a:lnTo>
                    <a:cubicBezTo>
                      <a:pt x="1291301" y="119631"/>
                      <a:pt x="1291015" y="110106"/>
                      <a:pt x="1291015" y="98486"/>
                    </a:cubicBezTo>
                    <a:cubicBezTo>
                      <a:pt x="1291015" y="86865"/>
                      <a:pt x="1291301" y="74578"/>
                      <a:pt x="1291872" y="61624"/>
                    </a:cubicBezTo>
                    <a:lnTo>
                      <a:pt x="1248533" y="61624"/>
                    </a:lnTo>
                    <a:lnTo>
                      <a:pt x="1248533" y="33049"/>
                    </a:lnTo>
                    <a:cubicBezTo>
                      <a:pt x="1275775" y="29334"/>
                      <a:pt x="1292348" y="27143"/>
                      <a:pt x="1298254" y="26572"/>
                    </a:cubicBezTo>
                    <a:moveTo>
                      <a:pt x="1111183" y="65910"/>
                    </a:moveTo>
                    <a:cubicBezTo>
                      <a:pt x="1100401" y="57008"/>
                      <a:pt x="1090799" y="46765"/>
                      <a:pt x="1082608" y="35430"/>
                    </a:cubicBezTo>
                    <a:lnTo>
                      <a:pt x="1142806" y="35430"/>
                    </a:lnTo>
                    <a:cubicBezTo>
                      <a:pt x="1134500" y="47579"/>
                      <a:pt x="1123842" y="57942"/>
                      <a:pt x="1111469" y="65910"/>
                    </a:cubicBezTo>
                    <a:moveTo>
                      <a:pt x="1072226" y="116488"/>
                    </a:moveTo>
                    <a:cubicBezTo>
                      <a:pt x="1056128" y="116488"/>
                      <a:pt x="1043651" y="116488"/>
                      <a:pt x="1036126" y="115631"/>
                    </a:cubicBezTo>
                    <a:lnTo>
                      <a:pt x="1036126" y="130109"/>
                    </a:lnTo>
                    <a:cubicBezTo>
                      <a:pt x="1047832" y="128826"/>
                      <a:pt x="1059595" y="128286"/>
                      <a:pt x="1071368" y="128489"/>
                    </a:cubicBezTo>
                    <a:lnTo>
                      <a:pt x="1089847" y="128489"/>
                    </a:lnTo>
                    <a:cubicBezTo>
                      <a:pt x="1084894" y="143461"/>
                      <a:pt x="1074207" y="155859"/>
                      <a:pt x="1060129" y="162970"/>
                    </a:cubicBezTo>
                    <a:cubicBezTo>
                      <a:pt x="1047641" y="169490"/>
                      <a:pt x="1034040" y="173594"/>
                      <a:pt x="1020028" y="175067"/>
                    </a:cubicBezTo>
                    <a:cubicBezTo>
                      <a:pt x="1024934" y="179693"/>
                      <a:pt x="1028858" y="185266"/>
                      <a:pt x="1031554" y="191450"/>
                    </a:cubicBezTo>
                    <a:cubicBezTo>
                      <a:pt x="1046413" y="186084"/>
                      <a:pt x="1060891" y="179720"/>
                      <a:pt x="1074893" y="172400"/>
                    </a:cubicBezTo>
                    <a:cubicBezTo>
                      <a:pt x="1088485" y="165415"/>
                      <a:pt x="1099057" y="150428"/>
                      <a:pt x="1106611" y="127442"/>
                    </a:cubicBezTo>
                    <a:lnTo>
                      <a:pt x="1155569" y="127442"/>
                    </a:lnTo>
                    <a:lnTo>
                      <a:pt x="1153093" y="157922"/>
                    </a:lnTo>
                    <a:cubicBezTo>
                      <a:pt x="1152769" y="161829"/>
                      <a:pt x="1150311" y="165239"/>
                      <a:pt x="1146711" y="166780"/>
                    </a:cubicBezTo>
                    <a:cubicBezTo>
                      <a:pt x="1137272" y="168331"/>
                      <a:pt x="1127690" y="168873"/>
                      <a:pt x="1118136" y="168399"/>
                    </a:cubicBezTo>
                    <a:cubicBezTo>
                      <a:pt x="1122499" y="173343"/>
                      <a:pt x="1125289" y="179480"/>
                      <a:pt x="1126137" y="186020"/>
                    </a:cubicBezTo>
                    <a:cubicBezTo>
                      <a:pt x="1136376" y="184979"/>
                      <a:pt x="1146549" y="183390"/>
                      <a:pt x="1156617" y="181258"/>
                    </a:cubicBezTo>
                    <a:cubicBezTo>
                      <a:pt x="1162970" y="179670"/>
                      <a:pt x="1166875" y="174050"/>
                      <a:pt x="1168333" y="164399"/>
                    </a:cubicBezTo>
                    <a:cubicBezTo>
                      <a:pt x="1169666" y="154874"/>
                      <a:pt x="1170524" y="145349"/>
                      <a:pt x="1171095" y="137443"/>
                    </a:cubicBezTo>
                    <a:cubicBezTo>
                      <a:pt x="1171667" y="129537"/>
                      <a:pt x="1172143" y="121822"/>
                      <a:pt x="1172714" y="115440"/>
                    </a:cubicBezTo>
                    <a:lnTo>
                      <a:pt x="1107754" y="115440"/>
                    </a:lnTo>
                    <a:cubicBezTo>
                      <a:pt x="1108725" y="108841"/>
                      <a:pt x="1110487" y="102381"/>
                      <a:pt x="1112993" y="96200"/>
                    </a:cubicBezTo>
                    <a:cubicBezTo>
                      <a:pt x="1106611" y="95723"/>
                      <a:pt x="1100134" y="94866"/>
                      <a:pt x="1093943" y="93818"/>
                    </a:cubicBezTo>
                    <a:cubicBezTo>
                      <a:pt x="1094000" y="101342"/>
                      <a:pt x="1093457" y="108859"/>
                      <a:pt x="1092323" y="116297"/>
                    </a:cubicBezTo>
                    <a:close/>
                    <a:moveTo>
                      <a:pt x="1093943" y="9903"/>
                    </a:moveTo>
                    <a:cubicBezTo>
                      <a:pt x="1087370" y="7456"/>
                      <a:pt x="1080998" y="4494"/>
                      <a:pt x="1074893" y="1045"/>
                    </a:cubicBezTo>
                    <a:cubicBezTo>
                      <a:pt x="1070978" y="10880"/>
                      <a:pt x="1065863" y="20191"/>
                      <a:pt x="1059653" y="28763"/>
                    </a:cubicBezTo>
                    <a:cubicBezTo>
                      <a:pt x="1050623" y="40754"/>
                      <a:pt x="1039679" y="51180"/>
                      <a:pt x="1027268" y="59624"/>
                    </a:cubicBezTo>
                    <a:cubicBezTo>
                      <a:pt x="1032783" y="61544"/>
                      <a:pt x="1037726" y="64819"/>
                      <a:pt x="1041650" y="69149"/>
                    </a:cubicBezTo>
                    <a:cubicBezTo>
                      <a:pt x="1052252" y="60767"/>
                      <a:pt x="1061843" y="51177"/>
                      <a:pt x="1070225" y="40574"/>
                    </a:cubicBezTo>
                    <a:cubicBezTo>
                      <a:pt x="1078703" y="52428"/>
                      <a:pt x="1088266" y="63463"/>
                      <a:pt x="1098800" y="73530"/>
                    </a:cubicBezTo>
                    <a:cubicBezTo>
                      <a:pt x="1084532" y="79359"/>
                      <a:pt x="1069768" y="83918"/>
                      <a:pt x="1054700" y="87151"/>
                    </a:cubicBezTo>
                    <a:cubicBezTo>
                      <a:pt x="1041536" y="90175"/>
                      <a:pt x="1028096" y="91803"/>
                      <a:pt x="1014599" y="92009"/>
                    </a:cubicBezTo>
                    <a:cubicBezTo>
                      <a:pt x="1018886" y="96888"/>
                      <a:pt x="1022124" y="102594"/>
                      <a:pt x="1024124" y="108773"/>
                    </a:cubicBezTo>
                    <a:cubicBezTo>
                      <a:pt x="1037888" y="106570"/>
                      <a:pt x="1051528" y="103644"/>
                      <a:pt x="1064987" y="100010"/>
                    </a:cubicBezTo>
                    <a:cubicBezTo>
                      <a:pt x="1081008" y="95498"/>
                      <a:pt x="1096590" y="89569"/>
                      <a:pt x="1111564" y="82293"/>
                    </a:cubicBezTo>
                    <a:cubicBezTo>
                      <a:pt x="1122880" y="88952"/>
                      <a:pt x="1135014" y="94107"/>
                      <a:pt x="1147664" y="97628"/>
                    </a:cubicBezTo>
                    <a:cubicBezTo>
                      <a:pt x="1162027" y="101898"/>
                      <a:pt x="1176820" y="104580"/>
                      <a:pt x="1191764" y="105629"/>
                    </a:cubicBezTo>
                    <a:cubicBezTo>
                      <a:pt x="1193269" y="99362"/>
                      <a:pt x="1196317" y="93568"/>
                      <a:pt x="1200623" y="88770"/>
                    </a:cubicBezTo>
                    <a:cubicBezTo>
                      <a:pt x="1185297" y="88441"/>
                      <a:pt x="1170009" y="86977"/>
                      <a:pt x="1154903" y="84389"/>
                    </a:cubicBezTo>
                    <a:cubicBezTo>
                      <a:pt x="1144158" y="82692"/>
                      <a:pt x="1133824" y="79010"/>
                      <a:pt x="1124423" y="73530"/>
                    </a:cubicBezTo>
                    <a:cubicBezTo>
                      <a:pt x="1135281" y="66314"/>
                      <a:pt x="1145120" y="57662"/>
                      <a:pt x="1153664" y="47813"/>
                    </a:cubicBezTo>
                    <a:cubicBezTo>
                      <a:pt x="1160741" y="39841"/>
                      <a:pt x="1167123" y="31268"/>
                      <a:pt x="1172714" y="22190"/>
                    </a:cubicBezTo>
                    <a:lnTo>
                      <a:pt x="1083656" y="22190"/>
                    </a:lnTo>
                    <a:cubicBezTo>
                      <a:pt x="1086551" y="17676"/>
                      <a:pt x="1090009" y="13546"/>
                      <a:pt x="1093943" y="9903"/>
                    </a:cubicBezTo>
                    <a:moveTo>
                      <a:pt x="909443" y="106201"/>
                    </a:moveTo>
                    <a:lnTo>
                      <a:pt x="952782" y="106201"/>
                    </a:lnTo>
                    <a:lnTo>
                      <a:pt x="952782" y="117440"/>
                    </a:lnTo>
                    <a:lnTo>
                      <a:pt x="909443" y="117440"/>
                    </a:lnTo>
                    <a:close/>
                    <a:moveTo>
                      <a:pt x="909443" y="130204"/>
                    </a:moveTo>
                    <a:lnTo>
                      <a:pt x="952782" y="130204"/>
                    </a:lnTo>
                    <a:lnTo>
                      <a:pt x="952782" y="142301"/>
                    </a:lnTo>
                    <a:lnTo>
                      <a:pt x="909443" y="142301"/>
                    </a:lnTo>
                    <a:close/>
                    <a:moveTo>
                      <a:pt x="854103" y="54004"/>
                    </a:moveTo>
                    <a:lnTo>
                      <a:pt x="895061" y="54004"/>
                    </a:lnTo>
                    <a:lnTo>
                      <a:pt x="895061" y="70101"/>
                    </a:lnTo>
                    <a:lnTo>
                      <a:pt x="854103" y="70101"/>
                    </a:lnTo>
                    <a:close/>
                    <a:moveTo>
                      <a:pt x="909443" y="54004"/>
                    </a:moveTo>
                    <a:lnTo>
                      <a:pt x="951068" y="54004"/>
                    </a:lnTo>
                    <a:lnTo>
                      <a:pt x="951068" y="70101"/>
                    </a:lnTo>
                    <a:lnTo>
                      <a:pt x="909443" y="70101"/>
                    </a:lnTo>
                    <a:close/>
                    <a:moveTo>
                      <a:pt x="968022" y="117440"/>
                    </a:moveTo>
                    <a:cubicBezTo>
                      <a:pt x="968022" y="106677"/>
                      <a:pt x="968022" y="98390"/>
                      <a:pt x="968879" y="93342"/>
                    </a:cubicBezTo>
                    <a:lnTo>
                      <a:pt x="909443" y="93342"/>
                    </a:lnTo>
                    <a:lnTo>
                      <a:pt x="909443" y="82865"/>
                    </a:lnTo>
                    <a:lnTo>
                      <a:pt x="967260" y="82865"/>
                    </a:lnTo>
                    <a:cubicBezTo>
                      <a:pt x="966689" y="75435"/>
                      <a:pt x="966403" y="68196"/>
                      <a:pt x="966403" y="61243"/>
                    </a:cubicBezTo>
                    <a:cubicBezTo>
                      <a:pt x="966403" y="54290"/>
                      <a:pt x="966403" y="47622"/>
                      <a:pt x="967260" y="41145"/>
                    </a:cubicBezTo>
                    <a:lnTo>
                      <a:pt x="909443" y="41145"/>
                    </a:lnTo>
                    <a:lnTo>
                      <a:pt x="909443" y="30001"/>
                    </a:lnTo>
                    <a:lnTo>
                      <a:pt x="964022" y="30001"/>
                    </a:lnTo>
                    <a:cubicBezTo>
                      <a:pt x="973547" y="30001"/>
                      <a:pt x="982500" y="30001"/>
                      <a:pt x="992597" y="30763"/>
                    </a:cubicBezTo>
                    <a:lnTo>
                      <a:pt x="992597" y="16285"/>
                    </a:lnTo>
                    <a:cubicBezTo>
                      <a:pt x="983072" y="16856"/>
                      <a:pt x="973547" y="17142"/>
                      <a:pt x="964022" y="17142"/>
                    </a:cubicBezTo>
                    <a:lnTo>
                      <a:pt x="909443" y="17142"/>
                    </a:lnTo>
                    <a:cubicBezTo>
                      <a:pt x="909412" y="12302"/>
                      <a:pt x="909699" y="7467"/>
                      <a:pt x="910301" y="2664"/>
                    </a:cubicBezTo>
                    <a:lnTo>
                      <a:pt x="893918" y="2664"/>
                    </a:lnTo>
                    <a:cubicBezTo>
                      <a:pt x="894489" y="8570"/>
                      <a:pt x="894775" y="13332"/>
                      <a:pt x="894775" y="17142"/>
                    </a:cubicBezTo>
                    <a:lnTo>
                      <a:pt x="837244" y="17142"/>
                    </a:lnTo>
                    <a:cubicBezTo>
                      <a:pt x="829243" y="17142"/>
                      <a:pt x="821432" y="17142"/>
                      <a:pt x="814003" y="16285"/>
                    </a:cubicBezTo>
                    <a:lnTo>
                      <a:pt x="814003" y="30763"/>
                    </a:lnTo>
                    <a:cubicBezTo>
                      <a:pt x="821432" y="30191"/>
                      <a:pt x="829528" y="30001"/>
                      <a:pt x="838101" y="30001"/>
                    </a:cubicBezTo>
                    <a:lnTo>
                      <a:pt x="895251" y="30001"/>
                    </a:lnTo>
                    <a:lnTo>
                      <a:pt x="895251" y="41145"/>
                    </a:lnTo>
                    <a:lnTo>
                      <a:pt x="839053" y="41145"/>
                    </a:lnTo>
                    <a:cubicBezTo>
                      <a:pt x="839625" y="47622"/>
                      <a:pt x="839911" y="54290"/>
                      <a:pt x="839911" y="61243"/>
                    </a:cubicBezTo>
                    <a:cubicBezTo>
                      <a:pt x="839911" y="68196"/>
                      <a:pt x="839911" y="74864"/>
                      <a:pt x="839053" y="82865"/>
                    </a:cubicBezTo>
                    <a:lnTo>
                      <a:pt x="895251" y="82865"/>
                    </a:lnTo>
                    <a:lnTo>
                      <a:pt x="895251" y="93342"/>
                    </a:lnTo>
                    <a:lnTo>
                      <a:pt x="848483" y="93342"/>
                    </a:lnTo>
                    <a:cubicBezTo>
                      <a:pt x="842578" y="93342"/>
                      <a:pt x="836196" y="93342"/>
                      <a:pt x="829433" y="92580"/>
                    </a:cubicBezTo>
                    <a:lnTo>
                      <a:pt x="829433" y="106963"/>
                    </a:lnTo>
                    <a:cubicBezTo>
                      <a:pt x="836387" y="106487"/>
                      <a:pt x="842768" y="106201"/>
                      <a:pt x="848483" y="106201"/>
                    </a:cubicBezTo>
                    <a:lnTo>
                      <a:pt x="895061" y="106201"/>
                    </a:lnTo>
                    <a:lnTo>
                      <a:pt x="895061" y="117440"/>
                    </a:lnTo>
                    <a:lnTo>
                      <a:pt x="834863" y="117440"/>
                    </a:lnTo>
                    <a:cubicBezTo>
                      <a:pt x="827909" y="117440"/>
                      <a:pt x="821242" y="117440"/>
                      <a:pt x="814765" y="116583"/>
                    </a:cubicBezTo>
                    <a:lnTo>
                      <a:pt x="814765" y="131061"/>
                    </a:lnTo>
                    <a:cubicBezTo>
                      <a:pt x="821242" y="130490"/>
                      <a:pt x="827909" y="130204"/>
                      <a:pt x="834863" y="130204"/>
                    </a:cubicBezTo>
                    <a:lnTo>
                      <a:pt x="895061" y="130204"/>
                    </a:lnTo>
                    <a:lnTo>
                      <a:pt x="895061" y="142301"/>
                    </a:lnTo>
                    <a:lnTo>
                      <a:pt x="850103" y="142301"/>
                    </a:lnTo>
                    <a:cubicBezTo>
                      <a:pt x="844197" y="142301"/>
                      <a:pt x="837244" y="142015"/>
                      <a:pt x="829243" y="141443"/>
                    </a:cubicBezTo>
                    <a:lnTo>
                      <a:pt x="829243" y="155921"/>
                    </a:lnTo>
                    <a:cubicBezTo>
                      <a:pt x="837244" y="155350"/>
                      <a:pt x="844197" y="155159"/>
                      <a:pt x="850103" y="155159"/>
                    </a:cubicBezTo>
                    <a:lnTo>
                      <a:pt x="895061" y="155159"/>
                    </a:lnTo>
                    <a:lnTo>
                      <a:pt x="895061" y="165542"/>
                    </a:lnTo>
                    <a:cubicBezTo>
                      <a:pt x="895061" y="168209"/>
                      <a:pt x="893441" y="169828"/>
                      <a:pt x="890203" y="170399"/>
                    </a:cubicBezTo>
                    <a:cubicBezTo>
                      <a:pt x="883873" y="171036"/>
                      <a:pt x="877513" y="171290"/>
                      <a:pt x="871153" y="171161"/>
                    </a:cubicBezTo>
                    <a:cubicBezTo>
                      <a:pt x="874948" y="176454"/>
                      <a:pt x="877667" y="182442"/>
                      <a:pt x="879154" y="188783"/>
                    </a:cubicBezTo>
                    <a:cubicBezTo>
                      <a:pt x="887300" y="188130"/>
                      <a:pt x="895299" y="186235"/>
                      <a:pt x="902871" y="183163"/>
                    </a:cubicBezTo>
                    <a:cubicBezTo>
                      <a:pt x="907253" y="180431"/>
                      <a:pt x="909834" y="175559"/>
                      <a:pt x="909634" y="170399"/>
                    </a:cubicBezTo>
                    <a:lnTo>
                      <a:pt x="909634" y="155159"/>
                    </a:lnTo>
                    <a:lnTo>
                      <a:pt x="952972" y="155159"/>
                    </a:lnTo>
                    <a:lnTo>
                      <a:pt x="952972" y="162875"/>
                    </a:lnTo>
                    <a:lnTo>
                      <a:pt x="969070" y="162875"/>
                    </a:lnTo>
                    <a:cubicBezTo>
                      <a:pt x="968498" y="154874"/>
                      <a:pt x="968213" y="143825"/>
                      <a:pt x="968213" y="129918"/>
                    </a:cubicBezTo>
                    <a:cubicBezTo>
                      <a:pt x="980500" y="129918"/>
                      <a:pt x="989358" y="129918"/>
                      <a:pt x="994692" y="130775"/>
                    </a:cubicBezTo>
                    <a:lnTo>
                      <a:pt x="994692" y="116583"/>
                    </a:lnTo>
                    <a:cubicBezTo>
                      <a:pt x="985167" y="117155"/>
                      <a:pt x="976309" y="117440"/>
                      <a:pt x="968213" y="117440"/>
                    </a:cubicBezTo>
                    <a:moveTo>
                      <a:pt x="631980" y="25143"/>
                    </a:moveTo>
                    <a:lnTo>
                      <a:pt x="614168" y="25143"/>
                    </a:lnTo>
                    <a:cubicBezTo>
                      <a:pt x="614645" y="32096"/>
                      <a:pt x="614930" y="38288"/>
                      <a:pt x="614930" y="43622"/>
                    </a:cubicBezTo>
                    <a:lnTo>
                      <a:pt x="614930" y="115250"/>
                    </a:lnTo>
                    <a:cubicBezTo>
                      <a:pt x="614930" y="122774"/>
                      <a:pt x="614930" y="131633"/>
                      <a:pt x="614168" y="141729"/>
                    </a:cubicBezTo>
                    <a:lnTo>
                      <a:pt x="630932" y="141729"/>
                    </a:lnTo>
                    <a:cubicBezTo>
                      <a:pt x="630932" y="131633"/>
                      <a:pt x="630170" y="122679"/>
                      <a:pt x="630170" y="114488"/>
                    </a:cubicBezTo>
                    <a:lnTo>
                      <a:pt x="630170" y="44384"/>
                    </a:lnTo>
                    <a:cubicBezTo>
                      <a:pt x="630153" y="37998"/>
                      <a:pt x="630694" y="31624"/>
                      <a:pt x="631790" y="25334"/>
                    </a:cubicBezTo>
                    <a:moveTo>
                      <a:pt x="669890" y="6284"/>
                    </a:moveTo>
                    <a:cubicBezTo>
                      <a:pt x="663984" y="5712"/>
                      <a:pt x="657793" y="4950"/>
                      <a:pt x="651411" y="3807"/>
                    </a:cubicBezTo>
                    <a:cubicBezTo>
                      <a:pt x="651982" y="12380"/>
                      <a:pt x="652173" y="20952"/>
                      <a:pt x="652173" y="29525"/>
                    </a:cubicBezTo>
                    <a:lnTo>
                      <a:pt x="652173" y="103820"/>
                    </a:lnTo>
                    <a:cubicBezTo>
                      <a:pt x="652334" y="116914"/>
                      <a:pt x="649738" y="129894"/>
                      <a:pt x="644553" y="141920"/>
                    </a:cubicBezTo>
                    <a:cubicBezTo>
                      <a:pt x="640557" y="148835"/>
                      <a:pt x="635727" y="155233"/>
                      <a:pt x="630170" y="160970"/>
                    </a:cubicBezTo>
                    <a:cubicBezTo>
                      <a:pt x="623436" y="167700"/>
                      <a:pt x="615730" y="173384"/>
                      <a:pt x="607310" y="177829"/>
                    </a:cubicBezTo>
                    <a:cubicBezTo>
                      <a:pt x="613120" y="180468"/>
                      <a:pt x="618313" y="184297"/>
                      <a:pt x="622550" y="189068"/>
                    </a:cubicBezTo>
                    <a:cubicBezTo>
                      <a:pt x="637657" y="178714"/>
                      <a:pt x="650147" y="164984"/>
                      <a:pt x="659031" y="148968"/>
                    </a:cubicBezTo>
                    <a:cubicBezTo>
                      <a:pt x="665094" y="134245"/>
                      <a:pt x="667951" y="118400"/>
                      <a:pt x="667413" y="102486"/>
                    </a:cubicBezTo>
                    <a:lnTo>
                      <a:pt x="667413" y="30001"/>
                    </a:lnTo>
                    <a:cubicBezTo>
                      <a:pt x="668556" y="19809"/>
                      <a:pt x="669318" y="11808"/>
                      <a:pt x="669890" y="5903"/>
                    </a:cubicBezTo>
                    <a:moveTo>
                      <a:pt x="702751" y="14761"/>
                    </a:moveTo>
                    <a:cubicBezTo>
                      <a:pt x="695797" y="14761"/>
                      <a:pt x="688559" y="14761"/>
                      <a:pt x="681129" y="13904"/>
                    </a:cubicBezTo>
                    <a:lnTo>
                      <a:pt x="681129" y="28382"/>
                    </a:lnTo>
                    <a:cubicBezTo>
                      <a:pt x="687987" y="27810"/>
                      <a:pt x="695226" y="27524"/>
                      <a:pt x="702751" y="27524"/>
                    </a:cubicBezTo>
                    <a:lnTo>
                      <a:pt x="728373" y="27524"/>
                    </a:lnTo>
                    <a:lnTo>
                      <a:pt x="728373" y="58100"/>
                    </a:lnTo>
                    <a:lnTo>
                      <a:pt x="685511" y="58100"/>
                    </a:lnTo>
                    <a:cubicBezTo>
                      <a:pt x="686082" y="66672"/>
                      <a:pt x="686368" y="75245"/>
                      <a:pt x="686368" y="83817"/>
                    </a:cubicBezTo>
                    <a:lnTo>
                      <a:pt x="686368" y="131442"/>
                    </a:lnTo>
                    <a:cubicBezTo>
                      <a:pt x="686368" y="140015"/>
                      <a:pt x="686368" y="149921"/>
                      <a:pt x="685511" y="161065"/>
                    </a:cubicBezTo>
                    <a:lnTo>
                      <a:pt x="701608" y="161065"/>
                    </a:lnTo>
                    <a:lnTo>
                      <a:pt x="701608" y="70863"/>
                    </a:lnTo>
                    <a:lnTo>
                      <a:pt x="727992" y="70863"/>
                    </a:lnTo>
                    <a:lnTo>
                      <a:pt x="727992" y="155921"/>
                    </a:lnTo>
                    <a:cubicBezTo>
                      <a:pt x="727992" y="166113"/>
                      <a:pt x="727992" y="176495"/>
                      <a:pt x="727230" y="187163"/>
                    </a:cubicBezTo>
                    <a:lnTo>
                      <a:pt x="744089" y="187163"/>
                    </a:lnTo>
                    <a:cubicBezTo>
                      <a:pt x="743518" y="175448"/>
                      <a:pt x="743232" y="165256"/>
                      <a:pt x="743232" y="156683"/>
                    </a:cubicBezTo>
                    <a:lnTo>
                      <a:pt x="743232" y="70958"/>
                    </a:lnTo>
                    <a:lnTo>
                      <a:pt x="771331" y="70958"/>
                    </a:lnTo>
                    <a:lnTo>
                      <a:pt x="771331" y="134300"/>
                    </a:lnTo>
                    <a:cubicBezTo>
                      <a:pt x="772378" y="138586"/>
                      <a:pt x="766282" y="140396"/>
                      <a:pt x="752947" y="139919"/>
                    </a:cubicBezTo>
                    <a:cubicBezTo>
                      <a:pt x="756450" y="145200"/>
                      <a:pt x="758638" y="151242"/>
                      <a:pt x="759329" y="157541"/>
                    </a:cubicBezTo>
                    <a:cubicBezTo>
                      <a:pt x="766099" y="156806"/>
                      <a:pt x="772716" y="155039"/>
                      <a:pt x="778951" y="152302"/>
                    </a:cubicBezTo>
                    <a:cubicBezTo>
                      <a:pt x="784094" y="149921"/>
                      <a:pt x="786571" y="144396"/>
                      <a:pt x="786571" y="135824"/>
                    </a:cubicBezTo>
                    <a:lnTo>
                      <a:pt x="786571" y="83722"/>
                    </a:lnTo>
                    <a:cubicBezTo>
                      <a:pt x="786571" y="74197"/>
                      <a:pt x="786571" y="66101"/>
                      <a:pt x="787428" y="58004"/>
                    </a:cubicBezTo>
                    <a:lnTo>
                      <a:pt x="743232" y="58004"/>
                    </a:lnTo>
                    <a:lnTo>
                      <a:pt x="743232" y="27524"/>
                    </a:lnTo>
                    <a:lnTo>
                      <a:pt x="770093" y="27524"/>
                    </a:lnTo>
                    <a:cubicBezTo>
                      <a:pt x="776951" y="27524"/>
                      <a:pt x="784761" y="27524"/>
                      <a:pt x="793334" y="28382"/>
                    </a:cubicBezTo>
                    <a:lnTo>
                      <a:pt x="793334" y="13904"/>
                    </a:lnTo>
                    <a:cubicBezTo>
                      <a:pt x="784761" y="14475"/>
                      <a:pt x="776951" y="14761"/>
                      <a:pt x="770093" y="14761"/>
                    </a:cubicBezTo>
                    <a:close/>
                    <a:moveTo>
                      <a:pt x="524919" y="36383"/>
                    </a:moveTo>
                    <a:lnTo>
                      <a:pt x="557018" y="36383"/>
                    </a:lnTo>
                    <a:lnTo>
                      <a:pt x="557018" y="55433"/>
                    </a:lnTo>
                    <a:lnTo>
                      <a:pt x="524919" y="55433"/>
                    </a:lnTo>
                    <a:close/>
                    <a:moveTo>
                      <a:pt x="524919" y="66101"/>
                    </a:moveTo>
                    <a:lnTo>
                      <a:pt x="557018" y="66101"/>
                    </a:lnTo>
                    <a:lnTo>
                      <a:pt x="557018" y="86103"/>
                    </a:lnTo>
                    <a:lnTo>
                      <a:pt x="524919" y="86103"/>
                    </a:lnTo>
                    <a:close/>
                    <a:moveTo>
                      <a:pt x="460720" y="11522"/>
                    </a:moveTo>
                    <a:cubicBezTo>
                      <a:pt x="455547" y="8962"/>
                      <a:pt x="450714" y="5762"/>
                      <a:pt x="446338" y="1997"/>
                    </a:cubicBezTo>
                    <a:cubicBezTo>
                      <a:pt x="436690" y="20442"/>
                      <a:pt x="423290" y="36665"/>
                      <a:pt x="407000" y="49622"/>
                    </a:cubicBezTo>
                    <a:cubicBezTo>
                      <a:pt x="411286" y="53337"/>
                      <a:pt x="415001" y="56861"/>
                      <a:pt x="418239" y="60005"/>
                    </a:cubicBezTo>
                    <a:cubicBezTo>
                      <a:pt x="425764" y="52575"/>
                      <a:pt x="433765" y="43526"/>
                      <a:pt x="442337" y="33144"/>
                    </a:cubicBezTo>
                    <a:cubicBezTo>
                      <a:pt x="450910" y="22762"/>
                      <a:pt x="457006" y="15618"/>
                      <a:pt x="460720" y="11903"/>
                    </a:cubicBezTo>
                    <a:moveTo>
                      <a:pt x="463959" y="59528"/>
                    </a:moveTo>
                    <a:cubicBezTo>
                      <a:pt x="458570" y="56509"/>
                      <a:pt x="453468" y="53002"/>
                      <a:pt x="448719" y="49051"/>
                    </a:cubicBezTo>
                    <a:cubicBezTo>
                      <a:pt x="443094" y="61059"/>
                      <a:pt x="436093" y="72375"/>
                      <a:pt x="427859" y="82769"/>
                    </a:cubicBezTo>
                    <a:cubicBezTo>
                      <a:pt x="421092" y="92195"/>
                      <a:pt x="412972" y="100572"/>
                      <a:pt x="403761" y="107630"/>
                    </a:cubicBezTo>
                    <a:cubicBezTo>
                      <a:pt x="407903" y="110672"/>
                      <a:pt x="411675" y="114189"/>
                      <a:pt x="415001" y="118107"/>
                    </a:cubicBezTo>
                    <a:cubicBezTo>
                      <a:pt x="418239" y="114869"/>
                      <a:pt x="423573" y="108582"/>
                      <a:pt x="431098" y="100391"/>
                    </a:cubicBezTo>
                    <a:lnTo>
                      <a:pt x="431098" y="151730"/>
                    </a:lnTo>
                    <a:cubicBezTo>
                      <a:pt x="431098" y="162970"/>
                      <a:pt x="430812" y="175829"/>
                      <a:pt x="430240" y="190307"/>
                    </a:cubicBezTo>
                    <a:lnTo>
                      <a:pt x="446242" y="190307"/>
                    </a:lnTo>
                    <a:cubicBezTo>
                      <a:pt x="445671" y="175829"/>
                      <a:pt x="445385" y="162970"/>
                      <a:pt x="445385" y="151730"/>
                    </a:cubicBezTo>
                    <a:lnTo>
                      <a:pt x="444623" y="84389"/>
                    </a:lnTo>
                    <a:cubicBezTo>
                      <a:pt x="450163" y="75511"/>
                      <a:pt x="456542" y="67186"/>
                      <a:pt x="463673" y="59528"/>
                    </a:cubicBezTo>
                    <a:moveTo>
                      <a:pt x="495010" y="26572"/>
                    </a:moveTo>
                    <a:cubicBezTo>
                      <a:pt x="485485" y="26572"/>
                      <a:pt x="477294" y="26572"/>
                      <a:pt x="469293" y="25810"/>
                    </a:cubicBezTo>
                    <a:lnTo>
                      <a:pt x="469293" y="37145"/>
                    </a:lnTo>
                    <a:cubicBezTo>
                      <a:pt x="477865" y="37145"/>
                      <a:pt x="486438" y="36383"/>
                      <a:pt x="495010" y="36383"/>
                    </a:cubicBezTo>
                    <a:lnTo>
                      <a:pt x="510155" y="36383"/>
                    </a:lnTo>
                    <a:lnTo>
                      <a:pt x="510155" y="55433"/>
                    </a:lnTo>
                    <a:lnTo>
                      <a:pt x="489677" y="55433"/>
                    </a:lnTo>
                    <a:cubicBezTo>
                      <a:pt x="481104" y="55433"/>
                      <a:pt x="472817" y="55433"/>
                      <a:pt x="464721" y="54671"/>
                    </a:cubicBezTo>
                    <a:lnTo>
                      <a:pt x="464721" y="66672"/>
                    </a:lnTo>
                    <a:cubicBezTo>
                      <a:pt x="472817" y="66196"/>
                      <a:pt x="481104" y="65910"/>
                      <a:pt x="489677" y="65910"/>
                    </a:cubicBezTo>
                    <a:lnTo>
                      <a:pt x="510441" y="65910"/>
                    </a:lnTo>
                    <a:lnTo>
                      <a:pt x="510441" y="85913"/>
                    </a:lnTo>
                    <a:lnTo>
                      <a:pt x="492820" y="85913"/>
                    </a:lnTo>
                    <a:cubicBezTo>
                      <a:pt x="484247" y="85913"/>
                      <a:pt x="476532" y="85913"/>
                      <a:pt x="469579" y="85151"/>
                    </a:cubicBezTo>
                    <a:lnTo>
                      <a:pt x="469579" y="98009"/>
                    </a:lnTo>
                    <a:cubicBezTo>
                      <a:pt x="476532" y="97438"/>
                      <a:pt x="484247" y="97152"/>
                      <a:pt x="492820" y="97152"/>
                    </a:cubicBezTo>
                    <a:lnTo>
                      <a:pt x="510441" y="97152"/>
                    </a:lnTo>
                    <a:lnTo>
                      <a:pt x="510441" y="115631"/>
                    </a:lnTo>
                    <a:lnTo>
                      <a:pt x="488819" y="115631"/>
                    </a:lnTo>
                    <a:cubicBezTo>
                      <a:pt x="480247" y="115631"/>
                      <a:pt x="471484" y="115631"/>
                      <a:pt x="462340" y="114773"/>
                    </a:cubicBezTo>
                    <a:lnTo>
                      <a:pt x="462340" y="127632"/>
                    </a:lnTo>
                    <a:cubicBezTo>
                      <a:pt x="471865" y="127632"/>
                      <a:pt x="480247" y="126870"/>
                      <a:pt x="488819" y="126870"/>
                    </a:cubicBezTo>
                    <a:lnTo>
                      <a:pt x="510441" y="126870"/>
                    </a:lnTo>
                    <a:lnTo>
                      <a:pt x="510441" y="144491"/>
                    </a:lnTo>
                    <a:lnTo>
                      <a:pt x="482437" y="144491"/>
                    </a:lnTo>
                    <a:cubicBezTo>
                      <a:pt x="472912" y="144491"/>
                      <a:pt x="463387" y="144491"/>
                      <a:pt x="453862" y="143729"/>
                    </a:cubicBezTo>
                    <a:lnTo>
                      <a:pt x="453862" y="155731"/>
                    </a:lnTo>
                    <a:cubicBezTo>
                      <a:pt x="463387" y="155159"/>
                      <a:pt x="472912" y="154969"/>
                      <a:pt x="482437" y="154969"/>
                    </a:cubicBezTo>
                    <a:lnTo>
                      <a:pt x="510441" y="154969"/>
                    </a:lnTo>
                    <a:cubicBezTo>
                      <a:pt x="510441" y="167732"/>
                      <a:pt x="510441" y="179258"/>
                      <a:pt x="509679" y="189449"/>
                    </a:cubicBezTo>
                    <a:lnTo>
                      <a:pt x="525776" y="189449"/>
                    </a:lnTo>
                    <a:cubicBezTo>
                      <a:pt x="525205" y="179258"/>
                      <a:pt x="524919" y="167732"/>
                      <a:pt x="524919" y="154969"/>
                    </a:cubicBezTo>
                    <a:lnTo>
                      <a:pt x="558638" y="154969"/>
                    </a:lnTo>
                    <a:cubicBezTo>
                      <a:pt x="566639" y="154969"/>
                      <a:pt x="577688" y="154969"/>
                      <a:pt x="591499" y="155731"/>
                    </a:cubicBezTo>
                    <a:lnTo>
                      <a:pt x="591499" y="143825"/>
                    </a:lnTo>
                    <a:cubicBezTo>
                      <a:pt x="577592" y="144301"/>
                      <a:pt x="566353" y="144587"/>
                      <a:pt x="557876" y="144587"/>
                    </a:cubicBezTo>
                    <a:lnTo>
                      <a:pt x="524919" y="144587"/>
                    </a:lnTo>
                    <a:lnTo>
                      <a:pt x="524919" y="127061"/>
                    </a:lnTo>
                    <a:lnTo>
                      <a:pt x="552256" y="127061"/>
                    </a:lnTo>
                    <a:cubicBezTo>
                      <a:pt x="560257" y="127061"/>
                      <a:pt x="567972" y="127061"/>
                      <a:pt x="575497" y="127823"/>
                    </a:cubicBezTo>
                    <a:lnTo>
                      <a:pt x="575497" y="115250"/>
                    </a:lnTo>
                    <a:cubicBezTo>
                      <a:pt x="567496" y="115821"/>
                      <a:pt x="559685" y="116107"/>
                      <a:pt x="552256" y="116107"/>
                    </a:cubicBezTo>
                    <a:lnTo>
                      <a:pt x="524919" y="116107"/>
                    </a:lnTo>
                    <a:lnTo>
                      <a:pt x="524919" y="97343"/>
                    </a:lnTo>
                    <a:lnTo>
                      <a:pt x="572544" y="97343"/>
                    </a:lnTo>
                    <a:cubicBezTo>
                      <a:pt x="571972" y="89342"/>
                      <a:pt x="571782" y="78864"/>
                      <a:pt x="571782" y="66101"/>
                    </a:cubicBezTo>
                    <a:cubicBezTo>
                      <a:pt x="578164" y="66101"/>
                      <a:pt x="584355" y="66101"/>
                      <a:pt x="590165" y="66863"/>
                    </a:cubicBezTo>
                    <a:lnTo>
                      <a:pt x="590165" y="54861"/>
                    </a:lnTo>
                    <a:cubicBezTo>
                      <a:pt x="583784" y="55337"/>
                      <a:pt x="577592" y="55623"/>
                      <a:pt x="571782" y="55623"/>
                    </a:cubicBezTo>
                    <a:cubicBezTo>
                      <a:pt x="571782" y="44384"/>
                      <a:pt x="571782" y="34478"/>
                      <a:pt x="572544" y="25905"/>
                    </a:cubicBezTo>
                    <a:lnTo>
                      <a:pt x="524919" y="25905"/>
                    </a:lnTo>
                    <a:cubicBezTo>
                      <a:pt x="524919" y="20095"/>
                      <a:pt x="524919" y="12856"/>
                      <a:pt x="525776" y="4283"/>
                    </a:cubicBezTo>
                    <a:lnTo>
                      <a:pt x="509679" y="4283"/>
                    </a:lnTo>
                    <a:cubicBezTo>
                      <a:pt x="510251" y="12284"/>
                      <a:pt x="510441" y="19523"/>
                      <a:pt x="510441" y="25905"/>
                    </a:cubicBezTo>
                    <a:close/>
                    <a:moveTo>
                      <a:pt x="286508" y="78102"/>
                    </a:moveTo>
                    <a:cubicBezTo>
                      <a:pt x="293493" y="77531"/>
                      <a:pt x="300446" y="77245"/>
                      <a:pt x="307368" y="77245"/>
                    </a:cubicBezTo>
                    <a:lnTo>
                      <a:pt x="321846" y="77245"/>
                    </a:lnTo>
                    <a:lnTo>
                      <a:pt x="321846" y="158303"/>
                    </a:lnTo>
                    <a:lnTo>
                      <a:pt x="299367" y="158303"/>
                    </a:lnTo>
                    <a:cubicBezTo>
                      <a:pt x="292414" y="158303"/>
                      <a:pt x="283555" y="158303"/>
                      <a:pt x="272887" y="157541"/>
                    </a:cubicBezTo>
                    <a:lnTo>
                      <a:pt x="272887" y="172400"/>
                    </a:lnTo>
                    <a:cubicBezTo>
                      <a:pt x="283079" y="171828"/>
                      <a:pt x="291937" y="171542"/>
                      <a:pt x="299367" y="171542"/>
                    </a:cubicBezTo>
                    <a:lnTo>
                      <a:pt x="360517" y="171542"/>
                    </a:lnTo>
                    <a:cubicBezTo>
                      <a:pt x="370678" y="171542"/>
                      <a:pt x="379250" y="171828"/>
                      <a:pt x="386235" y="172400"/>
                    </a:cubicBezTo>
                    <a:lnTo>
                      <a:pt x="386235" y="157160"/>
                    </a:lnTo>
                    <a:cubicBezTo>
                      <a:pt x="378710" y="157731"/>
                      <a:pt x="369852" y="157922"/>
                      <a:pt x="359755" y="157922"/>
                    </a:cubicBezTo>
                    <a:lnTo>
                      <a:pt x="337848" y="157922"/>
                    </a:lnTo>
                    <a:lnTo>
                      <a:pt x="337848" y="77150"/>
                    </a:lnTo>
                    <a:lnTo>
                      <a:pt x="356327" y="77150"/>
                    </a:lnTo>
                    <a:lnTo>
                      <a:pt x="380425" y="78769"/>
                    </a:lnTo>
                    <a:lnTo>
                      <a:pt x="380425" y="62862"/>
                    </a:lnTo>
                    <a:cubicBezTo>
                      <a:pt x="371852" y="62862"/>
                      <a:pt x="365185" y="63624"/>
                      <a:pt x="360327" y="63624"/>
                    </a:cubicBezTo>
                    <a:lnTo>
                      <a:pt x="337848" y="63624"/>
                    </a:lnTo>
                    <a:lnTo>
                      <a:pt x="337848" y="32382"/>
                    </a:lnTo>
                    <a:cubicBezTo>
                      <a:pt x="337848" y="24857"/>
                      <a:pt x="337848" y="16856"/>
                      <a:pt x="338705" y="8284"/>
                    </a:cubicBezTo>
                    <a:lnTo>
                      <a:pt x="320227" y="8284"/>
                    </a:lnTo>
                    <a:cubicBezTo>
                      <a:pt x="321187" y="16283"/>
                      <a:pt x="321727" y="24327"/>
                      <a:pt x="321846" y="32382"/>
                    </a:cubicBezTo>
                    <a:lnTo>
                      <a:pt x="321846" y="63624"/>
                    </a:lnTo>
                    <a:lnTo>
                      <a:pt x="307368" y="63624"/>
                    </a:lnTo>
                    <a:cubicBezTo>
                      <a:pt x="299367" y="63624"/>
                      <a:pt x="292414" y="63624"/>
                      <a:pt x="286508" y="62862"/>
                    </a:cubicBezTo>
                    <a:close/>
                    <a:moveTo>
                      <a:pt x="267458" y="83722"/>
                    </a:moveTo>
                    <a:cubicBezTo>
                      <a:pt x="262696" y="86389"/>
                      <a:pt x="257933" y="88770"/>
                      <a:pt x="252980" y="90961"/>
                    </a:cubicBezTo>
                    <a:lnTo>
                      <a:pt x="252980" y="62386"/>
                    </a:lnTo>
                    <a:cubicBezTo>
                      <a:pt x="261076" y="62386"/>
                      <a:pt x="269363" y="62386"/>
                      <a:pt x="277936" y="63148"/>
                    </a:cubicBezTo>
                    <a:lnTo>
                      <a:pt x="277936" y="49241"/>
                    </a:lnTo>
                    <a:cubicBezTo>
                      <a:pt x="269363" y="49241"/>
                      <a:pt x="261076" y="50003"/>
                      <a:pt x="252980" y="50003"/>
                    </a:cubicBezTo>
                    <a:lnTo>
                      <a:pt x="252980" y="32382"/>
                    </a:lnTo>
                    <a:cubicBezTo>
                      <a:pt x="252980" y="22730"/>
                      <a:pt x="253266" y="14158"/>
                      <a:pt x="253837" y="6665"/>
                    </a:cubicBezTo>
                    <a:lnTo>
                      <a:pt x="236692" y="6665"/>
                    </a:lnTo>
                    <a:cubicBezTo>
                      <a:pt x="236692" y="14761"/>
                      <a:pt x="237454" y="23238"/>
                      <a:pt x="237454" y="32382"/>
                    </a:cubicBezTo>
                    <a:lnTo>
                      <a:pt x="237454" y="50003"/>
                    </a:lnTo>
                    <a:cubicBezTo>
                      <a:pt x="226786" y="50003"/>
                      <a:pt x="216309" y="50003"/>
                      <a:pt x="206212" y="49241"/>
                    </a:cubicBezTo>
                    <a:lnTo>
                      <a:pt x="206212" y="63624"/>
                    </a:lnTo>
                    <a:cubicBezTo>
                      <a:pt x="215737" y="63624"/>
                      <a:pt x="225262" y="62862"/>
                      <a:pt x="234787" y="62862"/>
                    </a:cubicBezTo>
                    <a:cubicBezTo>
                      <a:pt x="230708" y="77221"/>
                      <a:pt x="225054" y="91085"/>
                      <a:pt x="217928" y="104201"/>
                    </a:cubicBezTo>
                    <a:cubicBezTo>
                      <a:pt x="213002" y="113658"/>
                      <a:pt x="206817" y="122405"/>
                      <a:pt x="199545" y="130204"/>
                    </a:cubicBezTo>
                    <a:cubicBezTo>
                      <a:pt x="203784" y="133992"/>
                      <a:pt x="207792" y="138032"/>
                      <a:pt x="211546" y="142301"/>
                    </a:cubicBezTo>
                    <a:cubicBezTo>
                      <a:pt x="217397" y="134888"/>
                      <a:pt x="222742" y="127092"/>
                      <a:pt x="227548" y="118964"/>
                    </a:cubicBezTo>
                    <a:cubicBezTo>
                      <a:pt x="231351" y="112050"/>
                      <a:pt x="234539" y="104815"/>
                      <a:pt x="237073" y="97343"/>
                    </a:cubicBezTo>
                    <a:lnTo>
                      <a:pt x="237073" y="157541"/>
                    </a:lnTo>
                    <a:cubicBezTo>
                      <a:pt x="237073" y="167066"/>
                      <a:pt x="237073" y="176591"/>
                      <a:pt x="236311" y="187163"/>
                    </a:cubicBezTo>
                    <a:lnTo>
                      <a:pt x="253171" y="187163"/>
                    </a:lnTo>
                    <a:cubicBezTo>
                      <a:pt x="252599" y="176019"/>
                      <a:pt x="252313" y="166304"/>
                      <a:pt x="252313" y="158588"/>
                    </a:cubicBezTo>
                    <a:lnTo>
                      <a:pt x="252313" y="94961"/>
                    </a:lnTo>
                    <a:cubicBezTo>
                      <a:pt x="258500" y="104249"/>
                      <a:pt x="263523" y="114262"/>
                      <a:pt x="267268" y="124775"/>
                    </a:cubicBezTo>
                    <a:cubicBezTo>
                      <a:pt x="272175" y="122041"/>
                      <a:pt x="277267" y="119653"/>
                      <a:pt x="282508" y="117631"/>
                    </a:cubicBezTo>
                    <a:cubicBezTo>
                      <a:pt x="277745" y="106391"/>
                      <a:pt x="272983" y="95152"/>
                      <a:pt x="267268" y="83912"/>
                    </a:cubicBezTo>
                    <a:moveTo>
                      <a:pt x="46192" y="70863"/>
                    </a:moveTo>
                    <a:cubicBezTo>
                      <a:pt x="54193" y="63910"/>
                      <a:pt x="62385" y="56290"/>
                      <a:pt x="70672" y="48003"/>
                    </a:cubicBezTo>
                    <a:cubicBezTo>
                      <a:pt x="78352" y="40383"/>
                      <a:pt x="85452" y="32201"/>
                      <a:pt x="91912" y="23524"/>
                    </a:cubicBezTo>
                    <a:cubicBezTo>
                      <a:pt x="98936" y="32221"/>
                      <a:pt x="106576" y="40401"/>
                      <a:pt x="114772" y="48003"/>
                    </a:cubicBezTo>
                    <a:cubicBezTo>
                      <a:pt x="123429" y="56303"/>
                      <a:pt x="132694" y="63945"/>
                      <a:pt x="142490" y="70863"/>
                    </a:cubicBezTo>
                    <a:cubicBezTo>
                      <a:pt x="133346" y="70863"/>
                      <a:pt x="124774" y="71149"/>
                      <a:pt x="116773" y="71720"/>
                    </a:cubicBezTo>
                    <a:lnTo>
                      <a:pt x="69148" y="71720"/>
                    </a:lnTo>
                    <a:cubicBezTo>
                      <a:pt x="62194" y="71720"/>
                      <a:pt x="54670" y="71720"/>
                      <a:pt x="46669" y="70863"/>
                    </a:cubicBezTo>
                    <a:moveTo>
                      <a:pt x="49907" y="128680"/>
                    </a:moveTo>
                    <a:cubicBezTo>
                      <a:pt x="46097" y="131823"/>
                      <a:pt x="41811" y="135062"/>
                      <a:pt x="37048" y="138205"/>
                    </a:cubicBezTo>
                    <a:cubicBezTo>
                      <a:pt x="44444" y="148213"/>
                      <a:pt x="50705" y="159010"/>
                      <a:pt x="55717" y="170399"/>
                    </a:cubicBezTo>
                    <a:lnTo>
                      <a:pt x="46192" y="170399"/>
                    </a:lnTo>
                    <a:cubicBezTo>
                      <a:pt x="35524" y="170399"/>
                      <a:pt x="24571" y="170114"/>
                      <a:pt x="13331" y="169542"/>
                    </a:cubicBezTo>
                    <a:lnTo>
                      <a:pt x="13331" y="184782"/>
                    </a:lnTo>
                    <a:cubicBezTo>
                      <a:pt x="23999" y="184782"/>
                      <a:pt x="34953" y="184020"/>
                      <a:pt x="46192" y="184020"/>
                    </a:cubicBezTo>
                    <a:lnTo>
                      <a:pt x="141442" y="184020"/>
                    </a:lnTo>
                    <a:cubicBezTo>
                      <a:pt x="150967" y="184020"/>
                      <a:pt x="163636" y="184020"/>
                      <a:pt x="179542" y="184782"/>
                    </a:cubicBezTo>
                    <a:lnTo>
                      <a:pt x="179542" y="169542"/>
                    </a:lnTo>
                    <a:cubicBezTo>
                      <a:pt x="164017" y="170114"/>
                      <a:pt x="147919" y="170399"/>
                      <a:pt x="131346" y="170399"/>
                    </a:cubicBezTo>
                    <a:cubicBezTo>
                      <a:pt x="142109" y="152683"/>
                      <a:pt x="149253" y="141824"/>
                      <a:pt x="153063" y="136681"/>
                    </a:cubicBezTo>
                    <a:cubicBezTo>
                      <a:pt x="146947" y="133913"/>
                      <a:pt x="141028" y="130731"/>
                      <a:pt x="135346" y="127156"/>
                    </a:cubicBezTo>
                    <a:cubicBezTo>
                      <a:pt x="130843" y="142506"/>
                      <a:pt x="124103" y="157109"/>
                      <a:pt x="115344" y="170495"/>
                    </a:cubicBezTo>
                    <a:lnTo>
                      <a:pt x="100104" y="170495"/>
                    </a:lnTo>
                    <a:lnTo>
                      <a:pt x="100104" y="123822"/>
                    </a:lnTo>
                    <a:lnTo>
                      <a:pt x="128107" y="123822"/>
                    </a:lnTo>
                    <a:cubicBezTo>
                      <a:pt x="137632" y="123822"/>
                      <a:pt x="148967" y="123822"/>
                      <a:pt x="161826" y="124584"/>
                    </a:cubicBezTo>
                    <a:lnTo>
                      <a:pt x="161826" y="109344"/>
                    </a:lnTo>
                    <a:cubicBezTo>
                      <a:pt x="148491" y="109916"/>
                      <a:pt x="137251" y="110201"/>
                      <a:pt x="128107" y="110201"/>
                    </a:cubicBezTo>
                    <a:lnTo>
                      <a:pt x="100294" y="110201"/>
                    </a:lnTo>
                    <a:lnTo>
                      <a:pt x="100294" y="85341"/>
                    </a:lnTo>
                    <a:lnTo>
                      <a:pt x="119344" y="85341"/>
                    </a:lnTo>
                    <a:cubicBezTo>
                      <a:pt x="125726" y="85341"/>
                      <a:pt x="134299" y="85341"/>
                      <a:pt x="144967" y="86103"/>
                    </a:cubicBezTo>
                    <a:lnTo>
                      <a:pt x="144967" y="72482"/>
                    </a:lnTo>
                    <a:cubicBezTo>
                      <a:pt x="155660" y="78004"/>
                      <a:pt x="166738" y="82747"/>
                      <a:pt x="178114" y="86675"/>
                    </a:cubicBezTo>
                    <a:cubicBezTo>
                      <a:pt x="180615" y="81003"/>
                      <a:pt x="184134" y="75838"/>
                      <a:pt x="188496" y="71435"/>
                    </a:cubicBezTo>
                    <a:cubicBezTo>
                      <a:pt x="175767" y="67657"/>
                      <a:pt x="163424" y="62682"/>
                      <a:pt x="151634" y="56576"/>
                    </a:cubicBezTo>
                    <a:cubicBezTo>
                      <a:pt x="140541" y="50899"/>
                      <a:pt x="130285" y="43719"/>
                      <a:pt x="121154" y="35240"/>
                    </a:cubicBezTo>
                    <a:cubicBezTo>
                      <a:pt x="112582" y="27239"/>
                      <a:pt x="105343" y="20000"/>
                      <a:pt x="99437" y="13618"/>
                    </a:cubicBezTo>
                    <a:lnTo>
                      <a:pt x="104295" y="8855"/>
                    </a:lnTo>
                    <a:cubicBezTo>
                      <a:pt x="98444" y="6366"/>
                      <a:pt x="92805" y="3404"/>
                      <a:pt x="87436" y="-3"/>
                    </a:cubicBezTo>
                    <a:cubicBezTo>
                      <a:pt x="80728" y="12667"/>
                      <a:pt x="72369" y="24390"/>
                      <a:pt x="62575" y="34859"/>
                    </a:cubicBezTo>
                    <a:cubicBezTo>
                      <a:pt x="53151" y="45277"/>
                      <a:pt x="42646" y="54664"/>
                      <a:pt x="31238" y="62862"/>
                    </a:cubicBezTo>
                    <a:cubicBezTo>
                      <a:pt x="21602" y="69817"/>
                      <a:pt x="11099" y="75485"/>
                      <a:pt x="-4" y="79721"/>
                    </a:cubicBezTo>
                    <a:cubicBezTo>
                      <a:pt x="4552" y="83741"/>
                      <a:pt x="8584" y="88317"/>
                      <a:pt x="11998" y="93342"/>
                    </a:cubicBezTo>
                    <a:cubicBezTo>
                      <a:pt x="22868" y="87328"/>
                      <a:pt x="33335" y="80615"/>
                      <a:pt x="43335" y="73244"/>
                    </a:cubicBezTo>
                    <a:lnTo>
                      <a:pt x="43335" y="86103"/>
                    </a:lnTo>
                    <a:cubicBezTo>
                      <a:pt x="53431" y="86103"/>
                      <a:pt x="67338" y="85341"/>
                      <a:pt x="85054" y="85341"/>
                    </a:cubicBezTo>
                    <a:lnTo>
                      <a:pt x="85054" y="110201"/>
                    </a:lnTo>
                    <a:lnTo>
                      <a:pt x="56956" y="110201"/>
                    </a:lnTo>
                    <a:cubicBezTo>
                      <a:pt x="50002" y="110201"/>
                      <a:pt x="39811" y="110201"/>
                      <a:pt x="26476" y="109344"/>
                    </a:cubicBezTo>
                    <a:lnTo>
                      <a:pt x="26476" y="124775"/>
                    </a:lnTo>
                    <a:cubicBezTo>
                      <a:pt x="39811" y="124775"/>
                      <a:pt x="50288" y="124013"/>
                      <a:pt x="57718" y="124013"/>
                    </a:cubicBezTo>
                    <a:lnTo>
                      <a:pt x="85054" y="124013"/>
                    </a:lnTo>
                    <a:lnTo>
                      <a:pt x="85054" y="170590"/>
                    </a:lnTo>
                    <a:lnTo>
                      <a:pt x="60194" y="170590"/>
                    </a:lnTo>
                    <a:cubicBezTo>
                      <a:pt x="63471" y="167125"/>
                      <a:pt x="67224" y="164142"/>
                      <a:pt x="71338" y="161732"/>
                    </a:cubicBezTo>
                    <a:cubicBezTo>
                      <a:pt x="64957" y="151540"/>
                      <a:pt x="57432" y="140586"/>
                      <a:pt x="48955" y="128870"/>
                    </a:cubicBezTo>
                  </a:path>
                </a:pathLst>
              </a:custGeom>
              <a:grpFill/>
              <a:ln w="2540" cap="flat">
                <a:noFill/>
                <a:prstDash val="solid"/>
                <a:miter/>
              </a:ln>
            </p:spPr>
            <p:txBody>
              <a:bodyPr rtlCol="0" anchor="ctr"/>
              <a:lstStyle/>
              <a:p>
                <a:endParaRPr lang="en-AU"/>
              </a:p>
            </p:txBody>
          </p:sp>
        </p:grpSp>
      </p:grpSp>
      <p:sp>
        <p:nvSpPr>
          <p:cNvPr id="4" name="Artwork text">
            <a:extLst>
              <a:ext uri="{FF2B5EF4-FFF2-40B4-BE49-F238E27FC236}">
                <a16:creationId xmlns:a16="http://schemas.microsoft.com/office/drawing/2014/main" id="{62F12FF5-6571-6757-838E-94E061627D69}"/>
              </a:ext>
            </a:extLst>
          </p:cNvPr>
          <p:cNvSpPr txBox="1"/>
          <p:nvPr/>
        </p:nvSpPr>
        <p:spPr>
          <a:xfrm>
            <a:off x="11119731" y="49927"/>
            <a:ext cx="1905000" cy="123111"/>
          </a:xfrm>
          <a:prstGeom prst="rect">
            <a:avLst/>
          </a:prstGeom>
          <a:noFill/>
        </p:spPr>
        <p:txBody>
          <a:bodyPr vert="horz" wrap="square" lIns="0" tIns="0" rIns="0" bIns="0" rtlCol="0">
            <a:spAutoFit/>
          </a:bodyPr>
          <a:lstStyle/>
          <a:p>
            <a:pPr algn="l">
              <a:spcAft>
                <a:spcPts val="600"/>
              </a:spcAft>
            </a:pPr>
            <a:r>
              <a:rPr lang="en-AU" sz="800" b="1" dirty="0">
                <a:solidFill>
                  <a:srgbClr val="FFFFFF"/>
                </a:solidFill>
                <a:latin typeface="Trebuchet"/>
              </a:rPr>
              <a:t>ARTWORK by Lin </a:t>
            </a:r>
            <a:r>
              <a:rPr lang="en-AU" sz="800" b="1" dirty="0" err="1">
                <a:solidFill>
                  <a:srgbClr val="FFFFFF"/>
                </a:solidFill>
                <a:latin typeface="Trebuchet"/>
              </a:rPr>
              <a:t>Zihao</a:t>
            </a:r>
            <a:endParaRPr lang="en-AU" sz="800" b="1" dirty="0">
              <a:solidFill>
                <a:srgbClr val="FFFFFF"/>
              </a:solidFill>
              <a:latin typeface="Trebuchet"/>
            </a:endParaRPr>
          </a:p>
        </p:txBody>
      </p:sp>
      <p:sp>
        <p:nvSpPr>
          <p:cNvPr id="9" name="Artwork text">
            <a:extLst>
              <a:ext uri="{FF2B5EF4-FFF2-40B4-BE49-F238E27FC236}">
                <a16:creationId xmlns:a16="http://schemas.microsoft.com/office/drawing/2014/main" id="{D70846B1-D4F0-437B-850A-FEC24705261B}"/>
              </a:ext>
            </a:extLst>
          </p:cNvPr>
          <p:cNvSpPr txBox="1"/>
          <p:nvPr/>
        </p:nvSpPr>
        <p:spPr>
          <a:xfrm>
            <a:off x="10050463" y="349250"/>
            <a:ext cx="1859704" cy="123111"/>
          </a:xfrm>
          <a:prstGeom prst="rect">
            <a:avLst/>
          </a:prstGeom>
          <a:noFill/>
        </p:spPr>
        <p:txBody>
          <a:bodyPr wrap="square" lIns="0" tIns="0" rIns="0" bIns="0">
            <a:spAutoFit/>
          </a:bodyPr>
          <a:lstStyle/>
          <a:p>
            <a:pPr>
              <a:tabLst>
                <a:tab pos="1079500" algn="l"/>
              </a:tabLst>
            </a:pPr>
            <a:r>
              <a:rPr lang="en-AU" sz="800" b="1">
                <a:solidFill>
                  <a:schemeClr val="bg1"/>
                </a:solidFill>
                <a:effectLst/>
                <a:latin typeface="+mn-lt"/>
                <a:ea typeface="DengXian" panose="02010600030101010101" pitchFamily="2" charset="-122"/>
              </a:rPr>
              <a:t>Coastal Connection by Bianca Gardiner</a:t>
            </a:r>
            <a:endParaRPr lang="en-AU" sz="800" dirty="0">
              <a:solidFill>
                <a:schemeClr val="bg1"/>
              </a:solidFill>
              <a:latin typeface="+mn-lt"/>
            </a:endParaRPr>
          </a:p>
        </p:txBody>
      </p:sp>
    </p:spTree>
    <p:extLst>
      <p:ext uri="{BB962C8B-B14F-4D97-AF65-F5344CB8AC3E}">
        <p14:creationId xmlns:p14="http://schemas.microsoft.com/office/powerpoint/2010/main" val="3105428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ACEDE94-D751-4FE3-9004-9CE5DDFD6D8D}"/>
              </a:ext>
            </a:extLst>
          </p:cNvPr>
          <p:cNvSpPr>
            <a:spLocks noGrp="1"/>
          </p:cNvSpPr>
          <p:nvPr>
            <p:ph type="body" idx="37"/>
          </p:nvPr>
        </p:nvSpPr>
        <p:spPr/>
        <p:txBody>
          <a:bodyPr/>
          <a:lstStyle/>
          <a:p>
            <a:r>
              <a:rPr lang="en-AU" dirty="0"/>
              <a:t>CHALLENGES IN LITIGATION</a:t>
            </a:r>
          </a:p>
        </p:txBody>
      </p:sp>
      <p:sp>
        <p:nvSpPr>
          <p:cNvPr id="10" name="Slide Number Placeholder 9">
            <a:extLst>
              <a:ext uri="{FF2B5EF4-FFF2-40B4-BE49-F238E27FC236}">
                <a16:creationId xmlns:a16="http://schemas.microsoft.com/office/drawing/2014/main" id="{DCF672C0-8F4C-4B8B-B3AE-88123D1FB4F1}"/>
              </a:ext>
            </a:extLst>
          </p:cNvPr>
          <p:cNvSpPr>
            <a:spLocks noGrp="1"/>
          </p:cNvSpPr>
          <p:nvPr>
            <p:ph type="sldNum" sz="quarter" idx="39"/>
          </p:nvPr>
        </p:nvSpPr>
        <p:spPr>
          <a:xfrm>
            <a:off x="342000" y="6421983"/>
            <a:ext cx="378000" cy="225289"/>
          </a:xfrm>
        </p:spPr>
        <p:txBody>
          <a:bodyPr/>
          <a:lstStyle/>
          <a:p>
            <a:fld id="{4A2DC1BA-163F-3043-A1E4-C549CF365773}" type="slidenum">
              <a:rPr lang="en-AU" smtClean="0"/>
              <a:pPr/>
              <a:t>10</a:t>
            </a:fld>
            <a:endParaRPr lang="en-AU" dirty="0"/>
          </a:p>
        </p:txBody>
      </p:sp>
      <p:sp>
        <p:nvSpPr>
          <p:cNvPr id="5" name="Title 4">
            <a:extLst>
              <a:ext uri="{FF2B5EF4-FFF2-40B4-BE49-F238E27FC236}">
                <a16:creationId xmlns:a16="http://schemas.microsoft.com/office/drawing/2014/main" id="{62BD6916-707F-4F0E-97A5-761BE0C91D64}"/>
              </a:ext>
            </a:extLst>
          </p:cNvPr>
          <p:cNvSpPr>
            <a:spLocks noGrp="1"/>
          </p:cNvSpPr>
          <p:nvPr>
            <p:ph type="title"/>
          </p:nvPr>
        </p:nvSpPr>
        <p:spPr>
          <a:xfrm>
            <a:off x="341999" y="651600"/>
            <a:ext cx="11520000" cy="615600"/>
          </a:xfrm>
        </p:spPr>
        <p:txBody>
          <a:bodyPr/>
          <a:lstStyle/>
          <a:p>
            <a:r>
              <a:rPr lang="en-AU" dirty="0"/>
              <a:t>STABLE DIFFUSION</a:t>
            </a:r>
          </a:p>
        </p:txBody>
      </p:sp>
      <p:sp>
        <p:nvSpPr>
          <p:cNvPr id="14" name="Title 1">
            <a:extLst>
              <a:ext uri="{FF2B5EF4-FFF2-40B4-BE49-F238E27FC236}">
                <a16:creationId xmlns:a16="http://schemas.microsoft.com/office/drawing/2014/main" id="{5D4E4589-A148-4F57-9B78-747D57994CD4}"/>
              </a:ext>
            </a:extLst>
          </p:cNvPr>
          <p:cNvSpPr txBox="1">
            <a:spLocks/>
          </p:cNvSpPr>
          <p:nvPr/>
        </p:nvSpPr>
        <p:spPr>
          <a:xfrm>
            <a:off x="342000" y="1462048"/>
            <a:ext cx="3384000" cy="671793"/>
          </a:xfrm>
          <a:prstGeom prst="rect">
            <a:avLst/>
          </a:prstGeom>
          <a:solidFill>
            <a:srgbClr val="E9E9E9"/>
          </a:solidFill>
        </p:spPr>
        <p:txBody>
          <a:bodyPr lIns="108000" anchor="ctr">
            <a:noAutofit/>
          </a:bodyPr>
          <a:lstStyle>
            <a:lvl1pPr algn="l" defTabSz="914400" rtl="0" eaLnBrk="1" latinLnBrk="0" hangingPunct="1">
              <a:lnSpc>
                <a:spcPct val="100000"/>
              </a:lnSpc>
              <a:spcBef>
                <a:spcPct val="0"/>
              </a:spcBef>
              <a:buNone/>
              <a:defRPr sz="2200" kern="1200" cap="all" spc="0" baseline="0">
                <a:solidFill>
                  <a:schemeClr val="bg1"/>
                </a:solidFill>
                <a:latin typeface="+mj-lt"/>
                <a:ea typeface="+mj-ea"/>
                <a:cs typeface="+mj-cs"/>
              </a:defRPr>
            </a:lvl1pPr>
          </a:lstStyle>
          <a:p>
            <a:pPr>
              <a:spcAft>
                <a:spcPts val="0"/>
              </a:spcAft>
            </a:pPr>
            <a:r>
              <a:rPr lang="en-AU" dirty="0">
                <a:solidFill>
                  <a:srgbClr val="000000"/>
                </a:solidFill>
              </a:rPr>
              <a:t>FAIR USE?</a:t>
            </a:r>
          </a:p>
        </p:txBody>
      </p:sp>
      <p:cxnSp>
        <p:nvCxnSpPr>
          <p:cNvPr id="18" name="Straight Connector 17">
            <a:extLst>
              <a:ext uri="{FF2B5EF4-FFF2-40B4-BE49-F238E27FC236}">
                <a16:creationId xmlns:a16="http://schemas.microsoft.com/office/drawing/2014/main" id="{2ACBC6BB-DA44-4DEF-90AC-B234DFF2A8CB}"/>
              </a:ext>
            </a:extLst>
          </p:cNvPr>
          <p:cNvCxnSpPr>
            <a:cxnSpLocks/>
          </p:cNvCxnSpPr>
          <p:nvPr/>
        </p:nvCxnSpPr>
        <p:spPr>
          <a:xfrm>
            <a:off x="8136000" y="1876102"/>
            <a:ext cx="0" cy="41113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D85F6B0-2137-492D-9F52-863F965E825F}"/>
              </a:ext>
            </a:extLst>
          </p:cNvPr>
          <p:cNvCxnSpPr>
            <a:cxnSpLocks/>
          </p:cNvCxnSpPr>
          <p:nvPr/>
        </p:nvCxnSpPr>
        <p:spPr>
          <a:xfrm>
            <a:off x="4068000" y="1876102"/>
            <a:ext cx="0" cy="41113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D18F3A31-7454-42D6-ACBD-223B613FD2B4}"/>
              </a:ext>
            </a:extLst>
          </p:cNvPr>
          <p:cNvSpPr txBox="1">
            <a:spLocks/>
          </p:cNvSpPr>
          <p:nvPr/>
        </p:nvSpPr>
        <p:spPr>
          <a:xfrm>
            <a:off x="4410000" y="1462088"/>
            <a:ext cx="3384000" cy="671512"/>
          </a:xfrm>
          <a:prstGeom prst="rect">
            <a:avLst/>
          </a:prstGeom>
          <a:solidFill>
            <a:srgbClr val="E9E9E9"/>
          </a:solidFill>
        </p:spPr>
        <p:txBody>
          <a:bodyPr lIns="108000" tIns="108000" rIns="108000" bIns="108000" anchor="ctr" anchorCtr="0"/>
          <a:lstStyle>
            <a:defPPr>
              <a:defRPr lang="en-US"/>
            </a:defPPr>
            <a:lvl1pPr marL="0" indent="0">
              <a:lnSpc>
                <a:spcPct val="100000"/>
              </a:lnSpc>
              <a:spcBef>
                <a:spcPts val="0"/>
              </a:spcBef>
              <a:spcAft>
                <a:spcPts val="600"/>
              </a:spcAft>
              <a:buNone/>
              <a:defRPr sz="2200" cap="all" baseline="0">
                <a:solidFill>
                  <a:schemeClr val="bg1"/>
                </a:solidFill>
                <a:latin typeface="+mj-lt"/>
              </a:defRPr>
            </a:lvl1pPr>
            <a:lvl2pPr marL="0" indent="-432000">
              <a:lnSpc>
                <a:spcPct val="100000"/>
              </a:lnSpc>
              <a:spcBef>
                <a:spcPts val="0"/>
              </a:spcBef>
              <a:spcAft>
                <a:spcPts val="600"/>
              </a:spcAft>
              <a:buClr>
                <a:schemeClr val="accent4"/>
              </a:buClr>
              <a:buFont typeface="Arial" panose="020B0604020202020204" pitchFamily="34" charset="0"/>
              <a:buChar char="•"/>
              <a:defRPr sz="2000" baseline="0">
                <a:latin typeface="+mn-lt"/>
              </a:defRPr>
            </a:lvl2pPr>
            <a:lvl3pPr marL="864000" indent="-432000">
              <a:lnSpc>
                <a:spcPct val="100000"/>
              </a:lnSpc>
              <a:spcBef>
                <a:spcPts val="0"/>
              </a:spcBef>
              <a:spcAft>
                <a:spcPts val="600"/>
              </a:spcAft>
              <a:buClr>
                <a:schemeClr val="accent4"/>
              </a:buClr>
              <a:buFont typeface="Arial" panose="020B0604020202020204" pitchFamily="34" charset="0"/>
              <a:buChar char="‒"/>
              <a:defRPr sz="2000" baseline="0">
                <a:latin typeface="+mn-lt"/>
              </a:defRPr>
            </a:lvl3pPr>
            <a:lvl4pPr marL="25200" indent="-457200">
              <a:lnSpc>
                <a:spcPct val="100000"/>
              </a:lnSpc>
              <a:spcBef>
                <a:spcPts val="0"/>
              </a:spcBef>
              <a:spcAft>
                <a:spcPts val="600"/>
              </a:spcAft>
              <a:buClr>
                <a:schemeClr val="accent4"/>
              </a:buClr>
              <a:buFont typeface="+mj-lt"/>
              <a:buAutoNum type="arabicPeriod"/>
              <a:defRPr sz="2000" baseline="0">
                <a:latin typeface="+mn-lt"/>
              </a:defRPr>
            </a:lvl4pPr>
            <a:lvl5pPr marL="889200" indent="-457200">
              <a:lnSpc>
                <a:spcPct val="100000"/>
              </a:lnSpc>
              <a:spcBef>
                <a:spcPts val="0"/>
              </a:spcBef>
              <a:spcAft>
                <a:spcPts val="600"/>
              </a:spcAft>
              <a:buClr>
                <a:schemeClr val="accent4"/>
              </a:buClr>
              <a:buFont typeface="+mj-lt"/>
              <a:buAutoNum type="alphaLcPeriod"/>
              <a:defRPr sz="2000" baseline="0">
                <a:latin typeface="+mn-lt"/>
              </a:defRPr>
            </a:lvl5pPr>
            <a:lvl6pPr marL="0" indent="0">
              <a:lnSpc>
                <a:spcPct val="100000"/>
              </a:lnSpc>
              <a:spcBef>
                <a:spcPts val="0"/>
              </a:spcBef>
              <a:spcAft>
                <a:spcPts val="600"/>
              </a:spcAft>
              <a:buFontTx/>
              <a:buNone/>
              <a:defRPr sz="2000" cap="all" baseline="0">
                <a:solidFill>
                  <a:schemeClr val="accent4"/>
                </a:solidFill>
              </a:defRPr>
            </a:lvl6pPr>
            <a:lvl7pPr marL="0" indent="0">
              <a:lnSpc>
                <a:spcPct val="100000"/>
              </a:lnSpc>
              <a:spcBef>
                <a:spcPts val="0"/>
              </a:spcBef>
              <a:spcAft>
                <a:spcPts val="600"/>
              </a:spcAft>
              <a:buFontTx/>
              <a:buNone/>
              <a:defRPr sz="2000" b="1">
                <a:solidFill>
                  <a:schemeClr val="accent4"/>
                </a:solidFill>
              </a:defRPr>
            </a:lvl7pPr>
            <a:lvl8pPr marL="0" indent="-432000">
              <a:lnSpc>
                <a:spcPct val="100000"/>
              </a:lnSpc>
              <a:spcBef>
                <a:spcPts val="0"/>
              </a:spcBef>
              <a:spcAft>
                <a:spcPts val="600"/>
              </a:spcAft>
              <a:defRPr sz="2000"/>
            </a:lvl8pPr>
            <a:lvl9pPr marL="864000" indent="-432000">
              <a:lnSpc>
                <a:spcPct val="100000"/>
              </a:lnSpc>
              <a:spcBef>
                <a:spcPts val="0"/>
              </a:spcBef>
              <a:spcAft>
                <a:spcPts val="600"/>
              </a:spcAft>
              <a:defRPr sz="2000"/>
            </a:lvl9pPr>
          </a:lstStyle>
          <a:p>
            <a:r>
              <a:rPr lang="en-AU" dirty="0">
                <a:solidFill>
                  <a:srgbClr val="000000"/>
                </a:solidFill>
              </a:rPr>
              <a:t>“DIFFUSION”</a:t>
            </a:r>
          </a:p>
        </p:txBody>
      </p:sp>
      <p:sp>
        <p:nvSpPr>
          <p:cNvPr id="21" name="Text Placeholder 2">
            <a:extLst>
              <a:ext uri="{FF2B5EF4-FFF2-40B4-BE49-F238E27FC236}">
                <a16:creationId xmlns:a16="http://schemas.microsoft.com/office/drawing/2014/main" id="{F47C17B6-2D57-42F6-AA8C-1F1539C09DA2}"/>
              </a:ext>
            </a:extLst>
          </p:cNvPr>
          <p:cNvSpPr txBox="1">
            <a:spLocks/>
          </p:cNvSpPr>
          <p:nvPr/>
        </p:nvSpPr>
        <p:spPr>
          <a:xfrm>
            <a:off x="8477999" y="1462088"/>
            <a:ext cx="3384000" cy="671512"/>
          </a:xfrm>
          <a:prstGeom prst="rect">
            <a:avLst/>
          </a:prstGeom>
          <a:solidFill>
            <a:srgbClr val="E9E9E9"/>
          </a:solidFill>
        </p:spPr>
        <p:txBody>
          <a:bodyPr lIns="108000" tIns="108000" rIns="108000" bIns="108000" anchor="ctr" anchorCtr="0"/>
          <a:lstStyle>
            <a:defPPr>
              <a:defRPr lang="en-US"/>
            </a:defPPr>
            <a:lvl1pPr marL="0" indent="0">
              <a:lnSpc>
                <a:spcPct val="100000"/>
              </a:lnSpc>
              <a:spcBef>
                <a:spcPts val="0"/>
              </a:spcBef>
              <a:spcAft>
                <a:spcPts val="600"/>
              </a:spcAft>
              <a:buNone/>
              <a:defRPr lang="en-US" sz="2200" cap="all" baseline="0">
                <a:solidFill>
                  <a:schemeClr val="bg1"/>
                </a:solidFill>
                <a:latin typeface="+mj-lt"/>
              </a:defRPr>
            </a:lvl1pPr>
            <a:lvl2pPr marL="0" indent="-432000">
              <a:lnSpc>
                <a:spcPct val="100000"/>
              </a:lnSpc>
              <a:spcBef>
                <a:spcPts val="0"/>
              </a:spcBef>
              <a:spcAft>
                <a:spcPts val="600"/>
              </a:spcAft>
              <a:buClr>
                <a:schemeClr val="accent4"/>
              </a:buClr>
              <a:buFont typeface="Arial" panose="020B0604020202020204" pitchFamily="34" charset="0"/>
              <a:buChar char="•"/>
              <a:defRPr sz="2000" baseline="0">
                <a:latin typeface="+mn-lt"/>
              </a:defRPr>
            </a:lvl2pPr>
            <a:lvl3pPr marL="864000" indent="-432000">
              <a:lnSpc>
                <a:spcPct val="100000"/>
              </a:lnSpc>
              <a:spcBef>
                <a:spcPts val="0"/>
              </a:spcBef>
              <a:spcAft>
                <a:spcPts val="600"/>
              </a:spcAft>
              <a:buClr>
                <a:schemeClr val="accent4"/>
              </a:buClr>
              <a:buFont typeface="Arial" panose="020B0604020202020204" pitchFamily="34" charset="0"/>
              <a:buChar char="‒"/>
              <a:defRPr sz="2000" baseline="0">
                <a:latin typeface="+mn-lt"/>
              </a:defRPr>
            </a:lvl3pPr>
            <a:lvl4pPr marL="25200" indent="-457200">
              <a:lnSpc>
                <a:spcPct val="100000"/>
              </a:lnSpc>
              <a:spcBef>
                <a:spcPts val="0"/>
              </a:spcBef>
              <a:spcAft>
                <a:spcPts val="600"/>
              </a:spcAft>
              <a:buClr>
                <a:schemeClr val="accent4"/>
              </a:buClr>
              <a:buFont typeface="+mj-lt"/>
              <a:buAutoNum type="arabicPeriod"/>
              <a:defRPr sz="2000" baseline="0">
                <a:latin typeface="+mn-lt"/>
              </a:defRPr>
            </a:lvl4pPr>
            <a:lvl5pPr marL="889200" indent="-457200">
              <a:lnSpc>
                <a:spcPct val="100000"/>
              </a:lnSpc>
              <a:spcBef>
                <a:spcPts val="0"/>
              </a:spcBef>
              <a:spcAft>
                <a:spcPts val="600"/>
              </a:spcAft>
              <a:buClr>
                <a:schemeClr val="accent4"/>
              </a:buClr>
              <a:buFont typeface="+mj-lt"/>
              <a:buAutoNum type="alphaLcPeriod"/>
              <a:defRPr sz="2000" baseline="0">
                <a:latin typeface="+mn-lt"/>
              </a:defRPr>
            </a:lvl5pPr>
            <a:lvl6pPr marL="0" indent="0">
              <a:lnSpc>
                <a:spcPct val="100000"/>
              </a:lnSpc>
              <a:spcBef>
                <a:spcPts val="0"/>
              </a:spcBef>
              <a:spcAft>
                <a:spcPts val="600"/>
              </a:spcAft>
              <a:buFontTx/>
              <a:buNone/>
              <a:defRPr sz="2000" cap="all" baseline="0">
                <a:solidFill>
                  <a:schemeClr val="accent4"/>
                </a:solidFill>
              </a:defRPr>
            </a:lvl6pPr>
            <a:lvl7pPr marL="0" indent="0">
              <a:lnSpc>
                <a:spcPct val="100000"/>
              </a:lnSpc>
              <a:spcBef>
                <a:spcPts val="0"/>
              </a:spcBef>
              <a:spcAft>
                <a:spcPts val="600"/>
              </a:spcAft>
              <a:buFontTx/>
              <a:buNone/>
              <a:defRPr sz="2000" b="1">
                <a:solidFill>
                  <a:schemeClr val="accent4"/>
                </a:solidFill>
              </a:defRPr>
            </a:lvl7pPr>
            <a:lvl8pPr marL="0" indent="-432000">
              <a:lnSpc>
                <a:spcPct val="100000"/>
              </a:lnSpc>
              <a:spcBef>
                <a:spcPts val="0"/>
              </a:spcBef>
              <a:spcAft>
                <a:spcPts val="600"/>
              </a:spcAft>
              <a:defRPr sz="2000"/>
            </a:lvl8pPr>
            <a:lvl9pPr marL="864000" indent="-432000">
              <a:lnSpc>
                <a:spcPct val="100000"/>
              </a:lnSpc>
              <a:spcBef>
                <a:spcPts val="0"/>
              </a:spcBef>
              <a:spcAft>
                <a:spcPts val="600"/>
              </a:spcAft>
              <a:defRPr sz="2000"/>
            </a:lvl9pPr>
          </a:lstStyle>
          <a:p>
            <a:r>
              <a:rPr lang="en-AU" dirty="0">
                <a:solidFill>
                  <a:srgbClr val="000000"/>
                </a:solidFill>
              </a:rPr>
              <a:t>CAUSAL CONNECTION</a:t>
            </a:r>
          </a:p>
        </p:txBody>
      </p:sp>
      <p:sp>
        <p:nvSpPr>
          <p:cNvPr id="22" name="TextBox 21">
            <a:extLst>
              <a:ext uri="{FF2B5EF4-FFF2-40B4-BE49-F238E27FC236}">
                <a16:creationId xmlns:a16="http://schemas.microsoft.com/office/drawing/2014/main" id="{BE2EA34C-C5F0-4F7C-BE34-D471690638BE}"/>
              </a:ext>
            </a:extLst>
          </p:cNvPr>
          <p:cNvSpPr txBox="1"/>
          <p:nvPr/>
        </p:nvSpPr>
        <p:spPr>
          <a:xfrm>
            <a:off x="348627" y="2284272"/>
            <a:ext cx="3384000" cy="3844800"/>
          </a:xfrm>
          <a:prstGeom prst="rect">
            <a:avLst/>
          </a:prstGeom>
          <a:noFill/>
        </p:spPr>
        <p:txBody>
          <a:bodyPr wrap="square" lIns="0" tIns="0" rIns="0" bIns="0" rtlCol="0">
            <a:noAutofit/>
          </a:bodyPr>
          <a:lstStyle/>
          <a:p>
            <a:pPr algn="l"/>
            <a:r>
              <a:rPr lang="en-AU" b="0" i="0" dirty="0">
                <a:solidFill>
                  <a:srgbClr val="333333"/>
                </a:solidFill>
                <a:effectLst/>
                <a:latin typeface="+mj-lt"/>
              </a:rPr>
              <a:t>AI developers have long asserted that “fair use” protects them in the event that their systems were trained on licensed content. </a:t>
            </a:r>
          </a:p>
          <a:p>
            <a:pPr algn="l"/>
            <a:r>
              <a:rPr lang="en-AU" b="0" i="0" dirty="0">
                <a:solidFill>
                  <a:srgbClr val="333333"/>
                </a:solidFill>
                <a:effectLst/>
                <a:latin typeface="+mj-lt"/>
              </a:rPr>
              <a:t>This doctrine enshrined in U.S. law permits limited use of copyrighted material without first having to obtain permission from the rightsholder.</a:t>
            </a:r>
          </a:p>
          <a:p>
            <a:pPr algn="l"/>
            <a:r>
              <a:rPr lang="en-AU" b="1" dirty="0">
                <a:solidFill>
                  <a:schemeClr val="accent1"/>
                </a:solidFill>
                <a:latin typeface="+mj-lt"/>
              </a:rPr>
              <a:t>Jurisdictional challenges!</a:t>
            </a:r>
            <a:endParaRPr lang="en-AU" b="1" i="0" dirty="0">
              <a:solidFill>
                <a:schemeClr val="accent1"/>
              </a:solidFill>
              <a:effectLst/>
              <a:latin typeface="+mj-lt"/>
            </a:endParaRPr>
          </a:p>
          <a:p>
            <a:br>
              <a:rPr lang="en-AU" dirty="0">
                <a:latin typeface="+mj-lt"/>
              </a:rPr>
            </a:br>
            <a:endParaRPr lang="en-AU" sz="2000" dirty="0">
              <a:latin typeface="+mj-lt"/>
            </a:endParaRPr>
          </a:p>
        </p:txBody>
      </p:sp>
      <p:sp>
        <p:nvSpPr>
          <p:cNvPr id="23" name="TextBox 22">
            <a:extLst>
              <a:ext uri="{FF2B5EF4-FFF2-40B4-BE49-F238E27FC236}">
                <a16:creationId xmlns:a16="http://schemas.microsoft.com/office/drawing/2014/main" id="{77F6B7E4-D91C-4294-9CC6-7BF15C143000}"/>
              </a:ext>
            </a:extLst>
          </p:cNvPr>
          <p:cNvSpPr txBox="1"/>
          <p:nvPr/>
        </p:nvSpPr>
        <p:spPr>
          <a:xfrm>
            <a:off x="4413313" y="2284272"/>
            <a:ext cx="3384000" cy="3844800"/>
          </a:xfrm>
          <a:prstGeom prst="rect">
            <a:avLst/>
          </a:prstGeom>
          <a:noFill/>
        </p:spPr>
        <p:txBody>
          <a:bodyPr wrap="square" lIns="0" tIns="0" rIns="0" bIns="0" rtlCol="0">
            <a:noAutofit/>
          </a:bodyPr>
          <a:lstStyle/>
          <a:p>
            <a:pPr algn="l">
              <a:spcAft>
                <a:spcPts val="600"/>
              </a:spcAft>
            </a:pPr>
            <a:r>
              <a:rPr lang="en-AU" dirty="0"/>
              <a:t>With few exceptions, there is no way to recreate the images used in the model based on the facts about them that are stored.</a:t>
            </a:r>
          </a:p>
          <a:p>
            <a:pPr algn="l">
              <a:spcAft>
                <a:spcPts val="600"/>
              </a:spcAft>
            </a:pPr>
            <a:r>
              <a:rPr lang="en-AU" dirty="0"/>
              <a:t>Mathematically speaking, Stable Diffusion cannot be storing </a:t>
            </a:r>
            <a:r>
              <a:rPr lang="en-AU" b="1" dirty="0">
                <a:solidFill>
                  <a:schemeClr val="accent2"/>
                </a:solidFill>
              </a:rPr>
              <a:t>substantial parts </a:t>
            </a:r>
            <a:r>
              <a:rPr lang="en-AU" dirty="0"/>
              <a:t>or copies of all of its training image.</a:t>
            </a:r>
          </a:p>
          <a:p>
            <a:pPr algn="l">
              <a:spcAft>
                <a:spcPts val="600"/>
              </a:spcAft>
            </a:pPr>
            <a:endParaRPr lang="en-AU" dirty="0"/>
          </a:p>
          <a:p>
            <a:pPr algn="l"/>
            <a:r>
              <a:rPr lang="en-AU" sz="2000" dirty="0">
                <a:solidFill>
                  <a:schemeClr val="tx1">
                    <a:lumMod val="50000"/>
                    <a:lumOff val="50000"/>
                  </a:schemeClr>
                </a:solidFill>
              </a:rPr>
              <a:t>Source: Kit Walsh</a:t>
            </a:r>
            <a:r>
              <a:rPr lang="en-AU" dirty="0">
                <a:solidFill>
                  <a:schemeClr val="tx1">
                    <a:lumMod val="50000"/>
                    <a:lumOff val="50000"/>
                  </a:schemeClr>
                </a:solidFill>
              </a:rPr>
              <a:t>, EFF</a:t>
            </a:r>
            <a:endParaRPr lang="en-AU" sz="2000" dirty="0">
              <a:solidFill>
                <a:schemeClr val="tx1">
                  <a:lumMod val="50000"/>
                  <a:lumOff val="50000"/>
                </a:schemeClr>
              </a:solidFill>
            </a:endParaRPr>
          </a:p>
          <a:p>
            <a:pPr algn="l">
              <a:spcAft>
                <a:spcPts val="600"/>
              </a:spcAft>
            </a:pPr>
            <a:endParaRPr lang="en-AU" dirty="0"/>
          </a:p>
        </p:txBody>
      </p:sp>
      <p:sp>
        <p:nvSpPr>
          <p:cNvPr id="24" name="TextBox 23">
            <a:extLst>
              <a:ext uri="{FF2B5EF4-FFF2-40B4-BE49-F238E27FC236}">
                <a16:creationId xmlns:a16="http://schemas.microsoft.com/office/drawing/2014/main" id="{3F7C8478-72ED-4896-8BD0-40331063454B}"/>
              </a:ext>
            </a:extLst>
          </p:cNvPr>
          <p:cNvSpPr txBox="1"/>
          <p:nvPr/>
        </p:nvSpPr>
        <p:spPr>
          <a:xfrm>
            <a:off x="8477999" y="2284272"/>
            <a:ext cx="3384000" cy="3844800"/>
          </a:xfrm>
          <a:prstGeom prst="rect">
            <a:avLst/>
          </a:prstGeom>
          <a:noFill/>
        </p:spPr>
        <p:txBody>
          <a:bodyPr wrap="square" lIns="0" tIns="0" rIns="0" bIns="0" rtlCol="0">
            <a:noAutofit/>
          </a:bodyPr>
          <a:lstStyle/>
          <a:p>
            <a:pPr algn="l"/>
            <a:r>
              <a:rPr lang="en-AU" sz="2000" b="1" dirty="0">
                <a:solidFill>
                  <a:schemeClr val="accent4"/>
                </a:solidFill>
              </a:rPr>
              <a:t>Issues of proof and evidence</a:t>
            </a:r>
            <a:r>
              <a:rPr lang="en-AU" sz="2000" dirty="0">
                <a:solidFill>
                  <a:schemeClr val="accent4"/>
                </a:solidFill>
              </a:rPr>
              <a:t>.</a:t>
            </a:r>
          </a:p>
          <a:p>
            <a:pPr algn="l"/>
            <a:endParaRPr lang="en-AU" dirty="0"/>
          </a:p>
          <a:p>
            <a:pPr algn="l"/>
            <a:r>
              <a:rPr lang="en-AU" sz="2000" dirty="0"/>
              <a:t>Stability AI argues that the artists “fail to identify a single allegedly infringing output image, let alone one that is substantially similar to any of their copyrighted works.”</a:t>
            </a:r>
          </a:p>
          <a:p>
            <a:pPr algn="l"/>
            <a:endParaRPr lang="en-AU" dirty="0"/>
          </a:p>
          <a:p>
            <a:pPr algn="l"/>
            <a:r>
              <a:rPr lang="en-AU" sz="2000" dirty="0">
                <a:solidFill>
                  <a:schemeClr val="tx1">
                    <a:lumMod val="50000"/>
                    <a:lumOff val="50000"/>
                  </a:schemeClr>
                </a:solidFill>
              </a:rPr>
              <a:t>Source: </a:t>
            </a:r>
            <a:r>
              <a:rPr lang="en-AU" sz="2000" dirty="0" err="1">
                <a:solidFill>
                  <a:schemeClr val="tx1">
                    <a:lumMod val="50000"/>
                    <a:lumOff val="50000"/>
                  </a:schemeClr>
                </a:solidFill>
              </a:rPr>
              <a:t>Pesala</a:t>
            </a:r>
            <a:r>
              <a:rPr lang="en-AU" dirty="0">
                <a:solidFill>
                  <a:schemeClr val="tx1">
                    <a:lumMod val="50000"/>
                    <a:lumOff val="50000"/>
                  </a:schemeClr>
                </a:solidFill>
              </a:rPr>
              <a:t> Bandara, </a:t>
            </a:r>
            <a:r>
              <a:rPr lang="en-AU" dirty="0" err="1">
                <a:solidFill>
                  <a:schemeClr val="tx1">
                    <a:lumMod val="50000"/>
                    <a:lumOff val="50000"/>
                  </a:schemeClr>
                </a:solidFill>
              </a:rPr>
              <a:t>PetaPixel</a:t>
            </a:r>
            <a:endParaRPr lang="en-AU" sz="2000" dirty="0">
              <a:solidFill>
                <a:schemeClr val="tx1">
                  <a:lumMod val="50000"/>
                  <a:lumOff val="50000"/>
                </a:schemeClr>
              </a:solidFill>
            </a:endParaRPr>
          </a:p>
        </p:txBody>
      </p:sp>
    </p:spTree>
    <p:extLst>
      <p:ext uri="{BB962C8B-B14F-4D97-AF65-F5344CB8AC3E}">
        <p14:creationId xmlns:p14="http://schemas.microsoft.com/office/powerpoint/2010/main" val="3331822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9F18F68-0049-47A1-ADEE-B2CB891E5D03}"/>
              </a:ext>
            </a:extLst>
          </p:cNvPr>
          <p:cNvGraphicFramePr>
            <a:graphicFrameLocks noChangeAspect="1"/>
          </p:cNvGraphicFramePr>
          <p:nvPr>
            <p:custDataLst>
              <p:tags r:id="rId1"/>
            </p:custDataLst>
            <p:extLst>
              <p:ext uri="{D42A27DB-BD31-4B8C-83A1-F6EECF244321}">
                <p14:modId xmlns:p14="http://schemas.microsoft.com/office/powerpoint/2010/main" val="4192269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2" name="Object 1" hidden="1">
                        <a:extLst>
                          <a:ext uri="{FF2B5EF4-FFF2-40B4-BE49-F238E27FC236}">
                            <a16:creationId xmlns:a16="http://schemas.microsoft.com/office/drawing/2014/main" id="{F9F18F68-0049-47A1-ADEE-B2CB891E5D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Title 8">
            <a:extLst>
              <a:ext uri="{FF2B5EF4-FFF2-40B4-BE49-F238E27FC236}">
                <a16:creationId xmlns:a16="http://schemas.microsoft.com/office/drawing/2014/main" id="{8F7FC43A-F6F0-4284-8DEB-B8282B7AD974}"/>
              </a:ext>
            </a:extLst>
          </p:cNvPr>
          <p:cNvSpPr>
            <a:spLocks noGrp="1"/>
          </p:cNvSpPr>
          <p:nvPr>
            <p:ph type="title"/>
          </p:nvPr>
        </p:nvSpPr>
        <p:spPr/>
        <p:txBody>
          <a:bodyPr/>
          <a:lstStyle/>
          <a:p>
            <a:r>
              <a:rPr lang="en-AU" dirty="0"/>
              <a:t>THANK YOU!</a:t>
            </a:r>
          </a:p>
        </p:txBody>
      </p:sp>
      <p:sp>
        <p:nvSpPr>
          <p:cNvPr id="10" name="Text Placeholder 9">
            <a:extLst>
              <a:ext uri="{FF2B5EF4-FFF2-40B4-BE49-F238E27FC236}">
                <a16:creationId xmlns:a16="http://schemas.microsoft.com/office/drawing/2014/main" id="{7AD30A25-8AA7-4AE8-BA92-23A737E864DA}"/>
              </a:ext>
            </a:extLst>
          </p:cNvPr>
          <p:cNvSpPr>
            <a:spLocks noGrp="1"/>
          </p:cNvSpPr>
          <p:nvPr>
            <p:ph type="body" sz="half" idx="2"/>
          </p:nvPr>
        </p:nvSpPr>
        <p:spPr/>
        <p:txBody>
          <a:bodyPr/>
          <a:lstStyle/>
          <a:p>
            <a:r>
              <a:rPr lang="en-AU" dirty="0" err="1"/>
              <a:t>wIPO</a:t>
            </a:r>
            <a:r>
              <a:rPr lang="en-AU" dirty="0"/>
              <a:t> CONVERSATION	 </a:t>
            </a:r>
          </a:p>
        </p:txBody>
      </p:sp>
      <p:sp>
        <p:nvSpPr>
          <p:cNvPr id="11" name="Text Placeholder 10">
            <a:extLst>
              <a:ext uri="{FF2B5EF4-FFF2-40B4-BE49-F238E27FC236}">
                <a16:creationId xmlns:a16="http://schemas.microsoft.com/office/drawing/2014/main" id="{4C89A4D4-39BE-459A-ABD9-F5B4B5668453}"/>
              </a:ext>
            </a:extLst>
          </p:cNvPr>
          <p:cNvSpPr>
            <a:spLocks noGrp="1"/>
          </p:cNvSpPr>
          <p:nvPr>
            <p:ph type="body" sz="half" idx="10"/>
          </p:nvPr>
        </p:nvSpPr>
        <p:spPr/>
        <p:txBody>
          <a:bodyPr/>
          <a:lstStyle/>
          <a:p>
            <a:r>
              <a:rPr lang="en-AU" dirty="0"/>
              <a:t>LUKE HAWTHORNE, KING &amp; WOOD MALLESONS, SYDNEY, AUSTRALIA</a:t>
            </a:r>
          </a:p>
        </p:txBody>
      </p:sp>
      <p:pic>
        <p:nvPicPr>
          <p:cNvPr id="12" name="Picture Placeholder 3">
            <a:extLst>
              <a:ext uri="{FF2B5EF4-FFF2-40B4-BE49-F238E27FC236}">
                <a16:creationId xmlns:a16="http://schemas.microsoft.com/office/drawing/2014/main" id="{54DD673E-D651-421E-838A-FED1C2DB6F9F}"/>
              </a:ext>
            </a:extLst>
          </p:cNvPr>
          <p:cNvPicPr>
            <a:picLocks/>
          </p:cNvPicPr>
          <p:nvPr/>
        </p:nvPicPr>
        <p:blipFill rotWithShape="1">
          <a:blip r:embed="rId6"/>
          <a:srcRect t="-3608" b="12421"/>
          <a:stretch/>
        </p:blipFill>
        <p:spPr>
          <a:xfrm>
            <a:off x="7988582" y="706265"/>
            <a:ext cx="3203555" cy="4006325"/>
          </a:xfrm>
          <a:prstGeom prst="rect">
            <a:avLst/>
          </a:prstGeom>
        </p:spPr>
      </p:pic>
    </p:spTree>
    <p:extLst>
      <p:ext uri="{BB962C8B-B14F-4D97-AF65-F5344CB8AC3E}">
        <p14:creationId xmlns:p14="http://schemas.microsoft.com/office/powerpoint/2010/main" val="2040549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B45C63-B3E7-45A4-956B-C3641B795E1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3" name="Object 2" hidden="1">
                        <a:extLst>
                          <a:ext uri="{FF2B5EF4-FFF2-40B4-BE49-F238E27FC236}">
                            <a16:creationId xmlns:a16="http://schemas.microsoft.com/office/drawing/2014/main" id="{52B45C63-B3E7-45A4-956B-C3641B795E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9C0A9676-25D8-432C-98E6-A94D4331E4F4}"/>
              </a:ext>
            </a:extLst>
          </p:cNvPr>
          <p:cNvSpPr>
            <a:spLocks noGrp="1"/>
          </p:cNvSpPr>
          <p:nvPr>
            <p:ph type="title"/>
          </p:nvPr>
        </p:nvSpPr>
        <p:spPr>
          <a:xfrm>
            <a:off x="5531270" y="2589554"/>
            <a:ext cx="6283434" cy="1678892"/>
          </a:xfrm>
          <a:ln w="0">
            <a:noFill/>
          </a:ln>
        </p:spPr>
        <p:txBody>
          <a:bodyPr>
            <a:normAutofit fontScale="90000"/>
          </a:bodyPr>
          <a:lstStyle/>
          <a:p>
            <a:br>
              <a:rPr lang="en-AU" dirty="0"/>
            </a:br>
            <a:r>
              <a:rPr lang="en-AU" sz="4400" dirty="0"/>
              <a:t>COPYRIGHT INFRINGEMENT BASICS</a:t>
            </a:r>
            <a:br>
              <a:rPr lang="en-AU" dirty="0"/>
            </a:br>
            <a:endParaRPr lang="en-AU" dirty="0"/>
          </a:p>
        </p:txBody>
      </p:sp>
      <p:sp>
        <p:nvSpPr>
          <p:cNvPr id="8" name="Text Placeholder 7">
            <a:extLst>
              <a:ext uri="{FF2B5EF4-FFF2-40B4-BE49-F238E27FC236}">
                <a16:creationId xmlns:a16="http://schemas.microsoft.com/office/drawing/2014/main" id="{8222C806-7F0B-48C8-8931-D49D055E38C4}"/>
              </a:ext>
            </a:extLst>
          </p:cNvPr>
          <p:cNvSpPr>
            <a:spLocks noGrp="1"/>
          </p:cNvSpPr>
          <p:nvPr>
            <p:ph type="body" idx="13"/>
          </p:nvPr>
        </p:nvSpPr>
        <p:spPr>
          <a:xfrm>
            <a:off x="4212374" y="2467191"/>
            <a:ext cx="1191159" cy="1801255"/>
          </a:xfrm>
        </p:spPr>
        <p:txBody>
          <a:bodyPr/>
          <a:lstStyle/>
          <a:p>
            <a:r>
              <a:rPr lang="en-AU" dirty="0"/>
              <a:t>1</a:t>
            </a:r>
          </a:p>
        </p:txBody>
      </p:sp>
      <p:sp>
        <p:nvSpPr>
          <p:cNvPr id="9" name="Artwork text">
            <a:extLst>
              <a:ext uri="{FF2B5EF4-FFF2-40B4-BE49-F238E27FC236}">
                <a16:creationId xmlns:a16="http://schemas.microsoft.com/office/drawing/2014/main" id="{6F7F4E21-6629-3966-C597-A3DF9D4ADCFE}"/>
              </a:ext>
            </a:extLst>
          </p:cNvPr>
          <p:cNvSpPr txBox="1"/>
          <p:nvPr/>
        </p:nvSpPr>
        <p:spPr>
          <a:xfrm>
            <a:off x="127000" y="127000"/>
            <a:ext cx="1905000" cy="123111"/>
          </a:xfrm>
          <a:prstGeom prst="rect">
            <a:avLst/>
          </a:prstGeom>
          <a:noFill/>
        </p:spPr>
        <p:txBody>
          <a:bodyPr vert="horz" wrap="square" lIns="0" tIns="0" rIns="0" bIns="0" rtlCol="0">
            <a:spAutoFit/>
          </a:bodyPr>
          <a:lstStyle/>
          <a:p>
            <a:pPr algn="l">
              <a:spcAft>
                <a:spcPts val="600"/>
              </a:spcAft>
            </a:pPr>
            <a:r>
              <a:rPr lang="en-AU" sz="800" b="1">
                <a:solidFill>
                  <a:srgbClr val="FFFFFF"/>
                </a:solidFill>
                <a:latin typeface="Trebuchet"/>
              </a:rPr>
              <a:t>Common Ground by Bianca Gardiner</a:t>
            </a:r>
            <a:endParaRPr lang="en-AU" sz="800" b="1" dirty="0">
              <a:solidFill>
                <a:srgbClr val="FFFFFF"/>
              </a:solidFill>
              <a:latin typeface="Trebuchet"/>
            </a:endParaRPr>
          </a:p>
        </p:txBody>
      </p:sp>
    </p:spTree>
    <p:extLst>
      <p:ext uri="{BB962C8B-B14F-4D97-AF65-F5344CB8AC3E}">
        <p14:creationId xmlns:p14="http://schemas.microsoft.com/office/powerpoint/2010/main" val="955219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D36DEC0-D287-40FF-AF0D-E99F9AC64C17}"/>
              </a:ext>
            </a:extLst>
          </p:cNvPr>
          <p:cNvSpPr>
            <a:spLocks noGrp="1"/>
          </p:cNvSpPr>
          <p:nvPr>
            <p:ph type="sldNum" sz="quarter" idx="39"/>
          </p:nvPr>
        </p:nvSpPr>
        <p:spPr>
          <a:xfrm>
            <a:off x="342000" y="6421983"/>
            <a:ext cx="378000" cy="225289"/>
          </a:xfrm>
        </p:spPr>
        <p:txBody>
          <a:bodyPr/>
          <a:lstStyle/>
          <a:p>
            <a:fld id="{B2FA4A99-881C-8044-AC75-77BDF67A3C88}" type="slidenum">
              <a:rPr lang="en-AU" smtClean="0"/>
              <a:pPr/>
              <a:t>3</a:t>
            </a:fld>
            <a:endParaRPr lang="en-AU" dirty="0"/>
          </a:p>
        </p:txBody>
      </p:sp>
      <p:sp>
        <p:nvSpPr>
          <p:cNvPr id="3" name="Title 2">
            <a:extLst>
              <a:ext uri="{FF2B5EF4-FFF2-40B4-BE49-F238E27FC236}">
                <a16:creationId xmlns:a16="http://schemas.microsoft.com/office/drawing/2014/main" id="{A22B0C6D-2C3B-4476-B9D4-B30783F0E25D}"/>
              </a:ext>
            </a:extLst>
          </p:cNvPr>
          <p:cNvSpPr>
            <a:spLocks noGrp="1"/>
          </p:cNvSpPr>
          <p:nvPr>
            <p:ph type="title"/>
          </p:nvPr>
        </p:nvSpPr>
        <p:spPr>
          <a:xfrm>
            <a:off x="341999" y="757371"/>
            <a:ext cx="11520000" cy="532404"/>
          </a:xfrm>
        </p:spPr>
        <p:txBody>
          <a:bodyPr/>
          <a:lstStyle/>
          <a:p>
            <a:r>
              <a:rPr lang="en-GB" sz="3400" spc="0" dirty="0"/>
              <a:t>What can be protected by copyright?</a:t>
            </a:r>
          </a:p>
        </p:txBody>
      </p:sp>
      <p:sp>
        <p:nvSpPr>
          <p:cNvPr id="8" name="Text Placeholder 3">
            <a:extLst>
              <a:ext uri="{FF2B5EF4-FFF2-40B4-BE49-F238E27FC236}">
                <a16:creationId xmlns:a16="http://schemas.microsoft.com/office/drawing/2014/main" id="{786F3C48-4283-9118-F23E-10398F99FEFA}"/>
              </a:ext>
            </a:extLst>
          </p:cNvPr>
          <p:cNvSpPr>
            <a:spLocks noGrp="1"/>
          </p:cNvSpPr>
          <p:nvPr>
            <p:ph type="body" idx="37"/>
          </p:nvPr>
        </p:nvSpPr>
        <p:spPr>
          <a:xfrm>
            <a:off x="341999" y="302400"/>
            <a:ext cx="11520000" cy="239587"/>
          </a:xfrm>
        </p:spPr>
        <p:txBody>
          <a:bodyPr/>
          <a:lstStyle/>
          <a:p>
            <a:r>
              <a:rPr lang="en-AU" dirty="0"/>
              <a:t>Copyright INFRINGEMENT BASICS</a:t>
            </a:r>
          </a:p>
          <a:p>
            <a:endParaRPr lang="en-AU" dirty="0"/>
          </a:p>
        </p:txBody>
      </p:sp>
      <p:grpSp>
        <p:nvGrpSpPr>
          <p:cNvPr id="12" name="Group 11">
            <a:extLst>
              <a:ext uri="{FF2B5EF4-FFF2-40B4-BE49-F238E27FC236}">
                <a16:creationId xmlns:a16="http://schemas.microsoft.com/office/drawing/2014/main" id="{2E31A463-712E-8045-20B7-7C5CF5893AA3}"/>
              </a:ext>
            </a:extLst>
          </p:cNvPr>
          <p:cNvGrpSpPr/>
          <p:nvPr/>
        </p:nvGrpSpPr>
        <p:grpSpPr>
          <a:xfrm>
            <a:off x="3802603" y="2062016"/>
            <a:ext cx="4586794" cy="3351375"/>
            <a:chOff x="3631592" y="2152385"/>
            <a:chExt cx="5070189" cy="3704572"/>
          </a:xfrm>
        </p:grpSpPr>
        <p:grpSp>
          <p:nvGrpSpPr>
            <p:cNvPr id="13" name="Group 12">
              <a:extLst>
                <a:ext uri="{FF2B5EF4-FFF2-40B4-BE49-F238E27FC236}">
                  <a16:creationId xmlns:a16="http://schemas.microsoft.com/office/drawing/2014/main" id="{F7E5677A-276F-BC8D-6A15-E709C4AA5F31}"/>
                </a:ext>
              </a:extLst>
            </p:cNvPr>
            <p:cNvGrpSpPr/>
            <p:nvPr userDrawn="1"/>
          </p:nvGrpSpPr>
          <p:grpSpPr>
            <a:xfrm>
              <a:off x="3872046" y="2152385"/>
              <a:ext cx="4514677" cy="3697264"/>
              <a:chOff x="3872046" y="2152385"/>
              <a:chExt cx="4514677" cy="3697264"/>
            </a:xfrm>
          </p:grpSpPr>
          <p:pic>
            <p:nvPicPr>
              <p:cNvPr id="28" name="Graphic 27">
                <a:extLst>
                  <a:ext uri="{FF2B5EF4-FFF2-40B4-BE49-F238E27FC236}">
                    <a16:creationId xmlns:a16="http://schemas.microsoft.com/office/drawing/2014/main" id="{8EF2BC6B-2B1F-B80F-50F9-8D0FF98EF3F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6623295" y="4329625"/>
                <a:ext cx="1710026" cy="1520024"/>
              </a:xfrm>
              <a:prstGeom prst="rect">
                <a:avLst/>
              </a:prstGeom>
            </p:spPr>
          </p:pic>
          <p:pic>
            <p:nvPicPr>
              <p:cNvPr id="29" name="Graphic 28">
                <a:extLst>
                  <a:ext uri="{FF2B5EF4-FFF2-40B4-BE49-F238E27FC236}">
                    <a16:creationId xmlns:a16="http://schemas.microsoft.com/office/drawing/2014/main" id="{09E11E01-1E5B-3A9B-0864-CE8F59740486}"/>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8086260">
                <a:off x="6771698" y="3191368"/>
                <a:ext cx="1710026" cy="1520024"/>
              </a:xfrm>
              <a:prstGeom prst="rect">
                <a:avLst/>
              </a:prstGeom>
            </p:spPr>
          </p:pic>
          <p:pic>
            <p:nvPicPr>
              <p:cNvPr id="30" name="Graphic 29">
                <a:extLst>
                  <a:ext uri="{FF2B5EF4-FFF2-40B4-BE49-F238E27FC236}">
                    <a16:creationId xmlns:a16="http://schemas.microsoft.com/office/drawing/2014/main" id="{C0007C8B-438A-A5C0-8FB6-A5A58FC63FB3}"/>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5400000">
                <a:off x="6058450" y="2288105"/>
                <a:ext cx="1710026" cy="1520024"/>
              </a:xfrm>
              <a:prstGeom prst="rect">
                <a:avLst/>
              </a:prstGeom>
            </p:spPr>
          </p:pic>
          <p:pic>
            <p:nvPicPr>
              <p:cNvPr id="31" name="Graphic 30">
                <a:extLst>
                  <a:ext uri="{FF2B5EF4-FFF2-40B4-BE49-F238E27FC236}">
                    <a16:creationId xmlns:a16="http://schemas.microsoft.com/office/drawing/2014/main" id="{CCDC57CB-8E2B-7E6A-E7EE-5A330DC14C8F}"/>
                  </a:ext>
                </a:extLst>
              </p:cNvPr>
              <p:cNvPicPr>
                <a:picLocks noChangeAspect="1"/>
              </p:cNvPicPr>
              <p:nvPr userDrawn="1"/>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2692187">
                <a:off x="4916305" y="2152385"/>
                <a:ext cx="1710026" cy="1520024"/>
              </a:xfrm>
              <a:prstGeom prst="rect">
                <a:avLst/>
              </a:prstGeom>
            </p:spPr>
          </p:pic>
          <p:pic>
            <p:nvPicPr>
              <p:cNvPr id="32" name="Graphic 31">
                <a:extLst>
                  <a:ext uri="{FF2B5EF4-FFF2-40B4-BE49-F238E27FC236}">
                    <a16:creationId xmlns:a16="http://schemas.microsoft.com/office/drawing/2014/main" id="{35A2DB48-A402-E975-2B80-96B372AEF57F}"/>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18900000">
                <a:off x="3872046" y="4002579"/>
                <a:ext cx="1710026" cy="1520024"/>
              </a:xfrm>
              <a:prstGeom prst="rect">
                <a:avLst/>
              </a:prstGeom>
            </p:spPr>
          </p:pic>
          <p:pic>
            <p:nvPicPr>
              <p:cNvPr id="33" name="Graphic 32">
                <a:extLst>
                  <a:ext uri="{FF2B5EF4-FFF2-40B4-BE49-F238E27FC236}">
                    <a16:creationId xmlns:a16="http://schemas.microsoft.com/office/drawing/2014/main" id="{70610D76-8A7A-8D35-C94F-242F27F64A53}"/>
                  </a:ext>
                </a:extLst>
              </p:cNvPr>
              <p:cNvPicPr>
                <a:picLocks noChangeAspect="1"/>
              </p:cNvPicPr>
              <p:nvPr userDrawn="1"/>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006958" y="2863815"/>
                <a:ext cx="1710026" cy="1520024"/>
              </a:xfrm>
              <a:prstGeom prst="rect">
                <a:avLst/>
              </a:prstGeom>
            </p:spPr>
          </p:pic>
        </p:grpSp>
        <p:cxnSp>
          <p:nvCxnSpPr>
            <p:cNvPr id="14" name="Straight Arrow Connector 13">
              <a:extLst>
                <a:ext uri="{FF2B5EF4-FFF2-40B4-BE49-F238E27FC236}">
                  <a16:creationId xmlns:a16="http://schemas.microsoft.com/office/drawing/2014/main" id="{01B45AD5-6BAA-672A-140F-D912C7C3B3BB}"/>
                </a:ext>
              </a:extLst>
            </p:cNvPr>
            <p:cNvCxnSpPr>
              <a:cxnSpLocks/>
            </p:cNvCxnSpPr>
            <p:nvPr userDrawn="1"/>
          </p:nvCxnSpPr>
          <p:spPr>
            <a:xfrm>
              <a:off x="8279780" y="4155360"/>
              <a:ext cx="422001" cy="0"/>
            </a:xfrm>
            <a:prstGeom prst="straightConnector1">
              <a:avLst/>
            </a:prstGeom>
            <a:ln w="12700" cap="flat" cmpd="sng" algn="ctr">
              <a:solidFill>
                <a:schemeClr val="tx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nvGrpSpPr>
            <p:cNvPr id="15" name="Group 14">
              <a:extLst>
                <a:ext uri="{FF2B5EF4-FFF2-40B4-BE49-F238E27FC236}">
                  <a16:creationId xmlns:a16="http://schemas.microsoft.com/office/drawing/2014/main" id="{F1EA7367-8DC2-6486-1BDE-7F927E1D050F}"/>
                </a:ext>
              </a:extLst>
            </p:cNvPr>
            <p:cNvGrpSpPr/>
            <p:nvPr userDrawn="1"/>
          </p:nvGrpSpPr>
          <p:grpSpPr>
            <a:xfrm>
              <a:off x="7298295" y="2444552"/>
              <a:ext cx="680765" cy="112560"/>
              <a:chOff x="6950236" y="2330866"/>
              <a:chExt cx="680765" cy="112560"/>
            </a:xfrm>
          </p:grpSpPr>
          <p:cxnSp>
            <p:nvCxnSpPr>
              <p:cNvPr id="26" name="Straight Arrow Connector 25">
                <a:extLst>
                  <a:ext uri="{FF2B5EF4-FFF2-40B4-BE49-F238E27FC236}">
                    <a16:creationId xmlns:a16="http://schemas.microsoft.com/office/drawing/2014/main" id="{9F58E73D-C212-86A3-5A2B-D8C4D855B21C}"/>
                  </a:ext>
                </a:extLst>
              </p:cNvPr>
              <p:cNvCxnSpPr>
                <a:cxnSpLocks/>
              </p:cNvCxnSpPr>
              <p:nvPr userDrawn="1"/>
            </p:nvCxnSpPr>
            <p:spPr>
              <a:xfrm flipH="1">
                <a:off x="6950236" y="2330866"/>
                <a:ext cx="93044" cy="112560"/>
              </a:xfrm>
              <a:prstGeom prst="straightConnector1">
                <a:avLst/>
              </a:prstGeom>
              <a:ln w="127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D338809-B13F-BAC3-9E3F-04693CBB9DFD}"/>
                  </a:ext>
                </a:extLst>
              </p:cNvPr>
              <p:cNvCxnSpPr>
                <a:cxnSpLocks/>
              </p:cNvCxnSpPr>
              <p:nvPr userDrawn="1"/>
            </p:nvCxnSpPr>
            <p:spPr>
              <a:xfrm>
                <a:off x="7042751" y="2332138"/>
                <a:ext cx="588250" cy="0"/>
              </a:xfrm>
              <a:prstGeom prst="straightConnector1">
                <a:avLst/>
              </a:prstGeom>
              <a:ln w="12700" cap="flat" cmpd="sng" algn="ctr">
                <a:solidFill>
                  <a:schemeClr val="tx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cxnSp>
          <p:nvCxnSpPr>
            <p:cNvPr id="16" name="Straight Arrow Connector 15">
              <a:extLst>
                <a:ext uri="{FF2B5EF4-FFF2-40B4-BE49-F238E27FC236}">
                  <a16:creationId xmlns:a16="http://schemas.microsoft.com/office/drawing/2014/main" id="{46EE2228-47B3-A36B-71E5-CE6CC9F64C63}"/>
                </a:ext>
              </a:extLst>
            </p:cNvPr>
            <p:cNvCxnSpPr>
              <a:cxnSpLocks/>
            </p:cNvCxnSpPr>
            <p:nvPr userDrawn="1"/>
          </p:nvCxnSpPr>
          <p:spPr>
            <a:xfrm flipH="1">
              <a:off x="3631592" y="4130003"/>
              <a:ext cx="422989" cy="419"/>
            </a:xfrm>
            <a:prstGeom prst="straightConnector1">
              <a:avLst/>
            </a:prstGeom>
            <a:ln w="12700" cap="flat" cmpd="sng" algn="ctr">
              <a:solidFill>
                <a:schemeClr val="tx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nvGrpSpPr>
            <p:cNvPr id="17" name="Group 16">
              <a:extLst>
                <a:ext uri="{FF2B5EF4-FFF2-40B4-BE49-F238E27FC236}">
                  <a16:creationId xmlns:a16="http://schemas.microsoft.com/office/drawing/2014/main" id="{C596C0D0-69E9-9701-79A0-DE9FA5E1BD40}"/>
                </a:ext>
              </a:extLst>
            </p:cNvPr>
            <p:cNvGrpSpPr/>
            <p:nvPr userDrawn="1"/>
          </p:nvGrpSpPr>
          <p:grpSpPr>
            <a:xfrm>
              <a:off x="3835730" y="5718505"/>
              <a:ext cx="706528" cy="138452"/>
              <a:chOff x="3801896" y="5752896"/>
              <a:chExt cx="666163" cy="138452"/>
            </a:xfrm>
          </p:grpSpPr>
          <p:cxnSp>
            <p:nvCxnSpPr>
              <p:cNvPr id="24" name="Straight Arrow Connector 23">
                <a:extLst>
                  <a:ext uri="{FF2B5EF4-FFF2-40B4-BE49-F238E27FC236}">
                    <a16:creationId xmlns:a16="http://schemas.microsoft.com/office/drawing/2014/main" id="{D2B03E9E-FF17-8826-7A2E-C44B2AEC99E4}"/>
                  </a:ext>
                </a:extLst>
              </p:cNvPr>
              <p:cNvCxnSpPr>
                <a:cxnSpLocks/>
              </p:cNvCxnSpPr>
              <p:nvPr userDrawn="1"/>
            </p:nvCxnSpPr>
            <p:spPr>
              <a:xfrm flipV="1">
                <a:off x="4315345" y="5752896"/>
                <a:ext cx="152714" cy="138430"/>
              </a:xfrm>
              <a:prstGeom prst="straightConnector1">
                <a:avLst/>
              </a:prstGeom>
              <a:ln w="127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2353EAD-A344-4A55-D933-5B62821E805D}"/>
                  </a:ext>
                </a:extLst>
              </p:cNvPr>
              <p:cNvCxnSpPr>
                <a:cxnSpLocks/>
              </p:cNvCxnSpPr>
              <p:nvPr userDrawn="1"/>
            </p:nvCxnSpPr>
            <p:spPr>
              <a:xfrm flipH="1">
                <a:off x="3801896" y="5891348"/>
                <a:ext cx="517427" cy="0"/>
              </a:xfrm>
              <a:prstGeom prst="straightConnector1">
                <a:avLst/>
              </a:prstGeom>
              <a:ln w="12700" cap="flat" cmpd="sng" algn="ctr">
                <a:solidFill>
                  <a:schemeClr val="tx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grpSp>
          <p:nvGrpSpPr>
            <p:cNvPr id="18" name="Group 17">
              <a:extLst>
                <a:ext uri="{FF2B5EF4-FFF2-40B4-BE49-F238E27FC236}">
                  <a16:creationId xmlns:a16="http://schemas.microsoft.com/office/drawing/2014/main" id="{D1F58405-BCF5-DE86-ACCF-5EAA83BA088B}"/>
                </a:ext>
              </a:extLst>
            </p:cNvPr>
            <p:cNvGrpSpPr/>
            <p:nvPr userDrawn="1"/>
          </p:nvGrpSpPr>
          <p:grpSpPr>
            <a:xfrm>
              <a:off x="7878253" y="5613326"/>
              <a:ext cx="693959" cy="172848"/>
              <a:chOff x="7101079" y="5718481"/>
              <a:chExt cx="693959" cy="172848"/>
            </a:xfrm>
          </p:grpSpPr>
          <p:cxnSp>
            <p:nvCxnSpPr>
              <p:cNvPr id="22" name="Straight Arrow Connector 21">
                <a:extLst>
                  <a:ext uri="{FF2B5EF4-FFF2-40B4-BE49-F238E27FC236}">
                    <a16:creationId xmlns:a16="http://schemas.microsoft.com/office/drawing/2014/main" id="{2A3578C9-D64D-4F23-CD9E-AB4C56AF44F3}"/>
                  </a:ext>
                </a:extLst>
              </p:cNvPr>
              <p:cNvCxnSpPr>
                <a:cxnSpLocks/>
              </p:cNvCxnSpPr>
              <p:nvPr userDrawn="1"/>
            </p:nvCxnSpPr>
            <p:spPr>
              <a:xfrm flipH="1" flipV="1">
                <a:off x="7101079" y="5718481"/>
                <a:ext cx="103223" cy="172848"/>
              </a:xfrm>
              <a:prstGeom prst="straightConnector1">
                <a:avLst/>
              </a:prstGeom>
              <a:ln w="127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DA7F0A0-D015-CBF7-7506-633AAED66810}"/>
                  </a:ext>
                </a:extLst>
              </p:cNvPr>
              <p:cNvCxnSpPr>
                <a:cxnSpLocks/>
              </p:cNvCxnSpPr>
              <p:nvPr userDrawn="1"/>
            </p:nvCxnSpPr>
            <p:spPr>
              <a:xfrm>
                <a:off x="7206788" y="5887767"/>
                <a:ext cx="588250" cy="0"/>
              </a:xfrm>
              <a:prstGeom prst="straightConnector1">
                <a:avLst/>
              </a:prstGeom>
              <a:ln w="12700" cap="flat" cmpd="sng" algn="ctr">
                <a:solidFill>
                  <a:schemeClr val="tx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grpSp>
          <p:nvGrpSpPr>
            <p:cNvPr id="19" name="Group 18">
              <a:extLst>
                <a:ext uri="{FF2B5EF4-FFF2-40B4-BE49-F238E27FC236}">
                  <a16:creationId xmlns:a16="http://schemas.microsoft.com/office/drawing/2014/main" id="{E83373A8-A3AD-A293-E8EF-92D270C9B792}"/>
                </a:ext>
              </a:extLst>
            </p:cNvPr>
            <p:cNvGrpSpPr/>
            <p:nvPr userDrawn="1"/>
          </p:nvGrpSpPr>
          <p:grpSpPr>
            <a:xfrm>
              <a:off x="4208898" y="2383103"/>
              <a:ext cx="782542" cy="212844"/>
              <a:chOff x="3820061" y="2271557"/>
              <a:chExt cx="782542" cy="212844"/>
            </a:xfrm>
          </p:grpSpPr>
          <p:cxnSp>
            <p:nvCxnSpPr>
              <p:cNvPr id="20" name="Straight Arrow Connector 19">
                <a:extLst>
                  <a:ext uri="{FF2B5EF4-FFF2-40B4-BE49-F238E27FC236}">
                    <a16:creationId xmlns:a16="http://schemas.microsoft.com/office/drawing/2014/main" id="{0EC89747-633A-504D-F2D9-9DC98AA4AD37}"/>
                  </a:ext>
                </a:extLst>
              </p:cNvPr>
              <p:cNvCxnSpPr>
                <a:cxnSpLocks/>
              </p:cNvCxnSpPr>
              <p:nvPr userDrawn="1"/>
            </p:nvCxnSpPr>
            <p:spPr>
              <a:xfrm>
                <a:off x="4421203" y="2271557"/>
                <a:ext cx="181400" cy="212844"/>
              </a:xfrm>
              <a:prstGeom prst="straightConnector1">
                <a:avLst/>
              </a:prstGeom>
              <a:ln w="127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11D1118-6FB5-A500-A426-9E8DC9FF909D}"/>
                  </a:ext>
                </a:extLst>
              </p:cNvPr>
              <p:cNvCxnSpPr>
                <a:cxnSpLocks/>
              </p:cNvCxnSpPr>
              <p:nvPr userDrawn="1"/>
            </p:nvCxnSpPr>
            <p:spPr>
              <a:xfrm flipH="1">
                <a:off x="3820061" y="2271557"/>
                <a:ext cx="599920" cy="0"/>
              </a:xfrm>
              <a:prstGeom prst="straightConnector1">
                <a:avLst/>
              </a:prstGeom>
              <a:ln w="12700" cap="flat" cmpd="sng" algn="ctr">
                <a:solidFill>
                  <a:schemeClr val="tx1"/>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grpSp>
      </p:grpSp>
      <p:sp>
        <p:nvSpPr>
          <p:cNvPr id="37" name="TextBox 36">
            <a:extLst>
              <a:ext uri="{FF2B5EF4-FFF2-40B4-BE49-F238E27FC236}">
                <a16:creationId xmlns:a16="http://schemas.microsoft.com/office/drawing/2014/main" id="{DA5820B3-68D5-CBA1-C51A-7FE2A6C9BD25}"/>
              </a:ext>
            </a:extLst>
          </p:cNvPr>
          <p:cNvSpPr txBox="1"/>
          <p:nvPr/>
        </p:nvSpPr>
        <p:spPr>
          <a:xfrm>
            <a:off x="341997" y="1835788"/>
            <a:ext cx="2931647" cy="1323439"/>
          </a:xfrm>
          <a:prstGeom prst="rect">
            <a:avLst/>
          </a:prstGeom>
          <a:noFill/>
        </p:spPr>
        <p:txBody>
          <a:bodyPr wrap="square">
            <a:spAutoFit/>
          </a:bodyPr>
          <a:lstStyle/>
          <a:p>
            <a:pPr>
              <a:spcAft>
                <a:spcPts val="0"/>
              </a:spcAft>
            </a:pPr>
            <a:r>
              <a:rPr lang="en-GB" dirty="0"/>
              <a:t>Literary works e.g. novels, poems, plays, reference works, news articles.</a:t>
            </a:r>
            <a:endParaRPr lang="en-AU" dirty="0"/>
          </a:p>
        </p:txBody>
      </p:sp>
      <p:sp>
        <p:nvSpPr>
          <p:cNvPr id="38" name="TextBox 37">
            <a:extLst>
              <a:ext uri="{FF2B5EF4-FFF2-40B4-BE49-F238E27FC236}">
                <a16:creationId xmlns:a16="http://schemas.microsoft.com/office/drawing/2014/main" id="{B5214AA3-AB74-42B0-2E90-29EDDB78BAF4}"/>
              </a:ext>
            </a:extLst>
          </p:cNvPr>
          <p:cNvSpPr txBox="1"/>
          <p:nvPr/>
        </p:nvSpPr>
        <p:spPr>
          <a:xfrm>
            <a:off x="8675566" y="1832820"/>
            <a:ext cx="3229195" cy="1015663"/>
          </a:xfrm>
          <a:prstGeom prst="rect">
            <a:avLst/>
          </a:prstGeom>
          <a:noFill/>
        </p:spPr>
        <p:txBody>
          <a:bodyPr wrap="square">
            <a:spAutoFit/>
          </a:bodyPr>
          <a:lstStyle/>
          <a:p>
            <a:pPr>
              <a:spcAft>
                <a:spcPts val="0"/>
              </a:spcAft>
            </a:pPr>
            <a:r>
              <a:rPr lang="en-GB" dirty="0"/>
              <a:t>Artistic works e.g. paintings, drawings, photographs, sculpture.</a:t>
            </a:r>
          </a:p>
        </p:txBody>
      </p:sp>
      <p:sp>
        <p:nvSpPr>
          <p:cNvPr id="39" name="TextBox 38">
            <a:extLst>
              <a:ext uri="{FF2B5EF4-FFF2-40B4-BE49-F238E27FC236}">
                <a16:creationId xmlns:a16="http://schemas.microsoft.com/office/drawing/2014/main" id="{BC8A2E54-BBC9-C8FA-6BA1-50C56C6810A4}"/>
              </a:ext>
            </a:extLst>
          </p:cNvPr>
          <p:cNvSpPr txBox="1"/>
          <p:nvPr/>
        </p:nvSpPr>
        <p:spPr>
          <a:xfrm>
            <a:off x="9489649" y="3688320"/>
            <a:ext cx="3149474" cy="400110"/>
          </a:xfrm>
          <a:prstGeom prst="rect">
            <a:avLst/>
          </a:prstGeom>
          <a:noFill/>
        </p:spPr>
        <p:txBody>
          <a:bodyPr wrap="square">
            <a:spAutoFit/>
          </a:bodyPr>
          <a:lstStyle/>
          <a:p>
            <a:pPr>
              <a:spcAft>
                <a:spcPts val="0"/>
              </a:spcAft>
            </a:pPr>
            <a:r>
              <a:rPr lang="en-GB" dirty="0"/>
              <a:t>Architecture.</a:t>
            </a:r>
          </a:p>
        </p:txBody>
      </p:sp>
      <p:sp>
        <p:nvSpPr>
          <p:cNvPr id="40" name="TextBox 39">
            <a:extLst>
              <a:ext uri="{FF2B5EF4-FFF2-40B4-BE49-F238E27FC236}">
                <a16:creationId xmlns:a16="http://schemas.microsoft.com/office/drawing/2014/main" id="{79BE423C-0530-790C-52F0-FC7E27D868C3}"/>
              </a:ext>
            </a:extLst>
          </p:cNvPr>
          <p:cNvSpPr txBox="1"/>
          <p:nvPr/>
        </p:nvSpPr>
        <p:spPr>
          <a:xfrm>
            <a:off x="4705074" y="5720085"/>
            <a:ext cx="3342902" cy="400110"/>
          </a:xfrm>
          <a:prstGeom prst="rect">
            <a:avLst/>
          </a:prstGeom>
          <a:noFill/>
        </p:spPr>
        <p:txBody>
          <a:bodyPr wrap="square">
            <a:spAutoFit/>
          </a:bodyPr>
          <a:lstStyle/>
          <a:p>
            <a:pPr algn="ctr">
              <a:spcAft>
                <a:spcPts val="0"/>
              </a:spcAft>
            </a:pPr>
            <a:r>
              <a:rPr lang="en-AU" dirty="0">
                <a:solidFill>
                  <a:schemeClr val="accent4"/>
                </a:solidFill>
              </a:rPr>
              <a:t>EXPRESSIONS NOT IDEAS.</a:t>
            </a:r>
          </a:p>
        </p:txBody>
      </p:sp>
      <p:sp>
        <p:nvSpPr>
          <p:cNvPr id="41" name="TextBox 40">
            <a:extLst>
              <a:ext uri="{FF2B5EF4-FFF2-40B4-BE49-F238E27FC236}">
                <a16:creationId xmlns:a16="http://schemas.microsoft.com/office/drawing/2014/main" id="{13EAA892-3E3B-CDC0-0CBB-8C66F5AF49C8}"/>
              </a:ext>
            </a:extLst>
          </p:cNvPr>
          <p:cNvSpPr txBox="1"/>
          <p:nvPr/>
        </p:nvSpPr>
        <p:spPr>
          <a:xfrm>
            <a:off x="332692" y="3497143"/>
            <a:ext cx="2598728" cy="707886"/>
          </a:xfrm>
          <a:prstGeom prst="rect">
            <a:avLst/>
          </a:prstGeom>
          <a:noFill/>
        </p:spPr>
        <p:txBody>
          <a:bodyPr wrap="square">
            <a:spAutoFit/>
          </a:bodyPr>
          <a:lstStyle/>
          <a:p>
            <a:pPr>
              <a:spcAft>
                <a:spcPts val="0"/>
              </a:spcAft>
            </a:pPr>
            <a:r>
              <a:rPr lang="en-GB" dirty="0"/>
              <a:t>Computer software, databases.</a:t>
            </a:r>
            <a:endParaRPr lang="en-AU" dirty="0"/>
          </a:p>
        </p:txBody>
      </p:sp>
      <p:sp>
        <p:nvSpPr>
          <p:cNvPr id="42" name="TextBox 41">
            <a:extLst>
              <a:ext uri="{FF2B5EF4-FFF2-40B4-BE49-F238E27FC236}">
                <a16:creationId xmlns:a16="http://schemas.microsoft.com/office/drawing/2014/main" id="{3A9E1EBF-F2D0-1088-BD44-B2F641E8177F}"/>
              </a:ext>
            </a:extLst>
          </p:cNvPr>
          <p:cNvSpPr txBox="1"/>
          <p:nvPr/>
        </p:nvSpPr>
        <p:spPr>
          <a:xfrm>
            <a:off x="9446885" y="4905539"/>
            <a:ext cx="2415114" cy="1015663"/>
          </a:xfrm>
          <a:prstGeom prst="rect">
            <a:avLst/>
          </a:prstGeom>
          <a:noFill/>
        </p:spPr>
        <p:txBody>
          <a:bodyPr wrap="square">
            <a:spAutoFit/>
          </a:bodyPr>
          <a:lstStyle/>
          <a:p>
            <a:pPr>
              <a:spcAft>
                <a:spcPts val="0"/>
              </a:spcAft>
            </a:pPr>
            <a:r>
              <a:rPr lang="en-GB" dirty="0"/>
              <a:t>Maps, technical drawings, advertisements</a:t>
            </a:r>
            <a:endParaRPr lang="en-GB" dirty="0">
              <a:highlight>
                <a:srgbClr val="FFFF00"/>
              </a:highlight>
            </a:endParaRPr>
          </a:p>
        </p:txBody>
      </p:sp>
      <p:sp>
        <p:nvSpPr>
          <p:cNvPr id="44" name="TextBox 43">
            <a:extLst>
              <a:ext uri="{FF2B5EF4-FFF2-40B4-BE49-F238E27FC236}">
                <a16:creationId xmlns:a16="http://schemas.microsoft.com/office/drawing/2014/main" id="{E9238269-7E8D-F226-C05B-860513C276C3}"/>
              </a:ext>
            </a:extLst>
          </p:cNvPr>
          <p:cNvSpPr txBox="1"/>
          <p:nvPr/>
        </p:nvSpPr>
        <p:spPr>
          <a:xfrm>
            <a:off x="340367" y="4559365"/>
            <a:ext cx="2775727" cy="1631216"/>
          </a:xfrm>
          <a:prstGeom prst="rect">
            <a:avLst/>
          </a:prstGeom>
          <a:noFill/>
        </p:spPr>
        <p:txBody>
          <a:bodyPr wrap="square">
            <a:spAutoFit/>
          </a:bodyPr>
          <a:lstStyle/>
          <a:p>
            <a:pPr>
              <a:spcAft>
                <a:spcPts val="0"/>
              </a:spcAft>
            </a:pPr>
            <a:r>
              <a:rPr lang="en-GB" dirty="0"/>
              <a:t>Films, musical compositions, choreography, sound recordings, radio &amp; TV broadcasts.</a:t>
            </a:r>
            <a:endParaRPr lang="en-AU" dirty="0"/>
          </a:p>
        </p:txBody>
      </p:sp>
      <p:sp>
        <p:nvSpPr>
          <p:cNvPr id="45" name="Oval 44">
            <a:extLst>
              <a:ext uri="{FF2B5EF4-FFF2-40B4-BE49-F238E27FC236}">
                <a16:creationId xmlns:a16="http://schemas.microsoft.com/office/drawing/2014/main" id="{5D74701D-CC57-52BE-A5ED-79AB63EA7384}"/>
              </a:ext>
            </a:extLst>
          </p:cNvPr>
          <p:cNvSpPr/>
          <p:nvPr/>
        </p:nvSpPr>
        <p:spPr>
          <a:xfrm>
            <a:off x="5540197" y="3505121"/>
            <a:ext cx="1109788" cy="11097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86400" rIns="108000" bIns="86400" rtlCol="0" anchor="t" anchorCtr="0"/>
          <a:lstStyle/>
          <a:p>
            <a:pPr algn="l">
              <a:spcAft>
                <a:spcPts val="600"/>
              </a:spcAft>
            </a:pPr>
            <a:endParaRPr lang="en-AU" sz="1000" dirty="0">
              <a:solidFill>
                <a:schemeClr val="tx1"/>
              </a:solidFill>
            </a:endParaRPr>
          </a:p>
        </p:txBody>
      </p:sp>
      <p:cxnSp>
        <p:nvCxnSpPr>
          <p:cNvPr id="48" name="Straight Arrow Connector 47">
            <a:extLst>
              <a:ext uri="{FF2B5EF4-FFF2-40B4-BE49-F238E27FC236}">
                <a16:creationId xmlns:a16="http://schemas.microsoft.com/office/drawing/2014/main" id="{550E807A-BB5D-E901-1457-A18787F3CC55}"/>
              </a:ext>
            </a:extLst>
          </p:cNvPr>
          <p:cNvCxnSpPr>
            <a:stCxn id="45" idx="4"/>
          </p:cNvCxnSpPr>
          <p:nvPr/>
        </p:nvCxnSpPr>
        <p:spPr>
          <a:xfrm flipH="1">
            <a:off x="6084026" y="4614909"/>
            <a:ext cx="11065" cy="10261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Graphic 3" descr="Topography Map outline">
            <a:extLst>
              <a:ext uri="{FF2B5EF4-FFF2-40B4-BE49-F238E27FC236}">
                <a16:creationId xmlns:a16="http://schemas.microsoft.com/office/drawing/2014/main" id="{358916A8-1B87-4B46-D4F8-37703BA3139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354328" y="4950830"/>
            <a:ext cx="914400" cy="914400"/>
          </a:xfrm>
          <a:prstGeom prst="rect">
            <a:avLst/>
          </a:prstGeom>
        </p:spPr>
      </p:pic>
      <p:pic>
        <p:nvPicPr>
          <p:cNvPr id="6" name="Graphic 5" descr="Renovation (House With Sparkles) outline">
            <a:extLst>
              <a:ext uri="{FF2B5EF4-FFF2-40B4-BE49-F238E27FC236}">
                <a16:creationId xmlns:a16="http://schemas.microsoft.com/office/drawing/2014/main" id="{8204E554-B3A0-300A-1587-C16580D7655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406474" y="3420147"/>
            <a:ext cx="914400" cy="914400"/>
          </a:xfrm>
          <a:prstGeom prst="rect">
            <a:avLst/>
          </a:prstGeom>
        </p:spPr>
      </p:pic>
      <p:pic>
        <p:nvPicPr>
          <p:cNvPr id="10" name="Graphic 9" descr="Easel outline">
            <a:extLst>
              <a:ext uri="{FF2B5EF4-FFF2-40B4-BE49-F238E27FC236}">
                <a16:creationId xmlns:a16="http://schemas.microsoft.com/office/drawing/2014/main" id="{C03A26A0-B258-27BB-7802-3D6E32D5730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640964" y="1871662"/>
            <a:ext cx="914400" cy="914400"/>
          </a:xfrm>
          <a:prstGeom prst="rect">
            <a:avLst/>
          </a:prstGeom>
        </p:spPr>
      </p:pic>
      <p:pic>
        <p:nvPicPr>
          <p:cNvPr id="34" name="Graphic 33" descr="Film strip outline">
            <a:extLst>
              <a:ext uri="{FF2B5EF4-FFF2-40B4-BE49-F238E27FC236}">
                <a16:creationId xmlns:a16="http://schemas.microsoft.com/office/drawing/2014/main" id="{A1E5633D-A553-99A4-9B6C-3040AEFBE93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165195" y="4959885"/>
            <a:ext cx="914400" cy="914400"/>
          </a:xfrm>
          <a:prstGeom prst="rect">
            <a:avLst/>
          </a:prstGeom>
        </p:spPr>
      </p:pic>
      <p:pic>
        <p:nvPicPr>
          <p:cNvPr id="36" name="Graphic 35" descr="Programmer male outline">
            <a:extLst>
              <a:ext uri="{FF2B5EF4-FFF2-40B4-BE49-F238E27FC236}">
                <a16:creationId xmlns:a16="http://schemas.microsoft.com/office/drawing/2014/main" id="{79921D9A-2F7E-14F9-1C13-5AAD82415C0F}"/>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888203" y="3376667"/>
            <a:ext cx="914400" cy="914400"/>
          </a:xfrm>
          <a:prstGeom prst="rect">
            <a:avLst/>
          </a:prstGeom>
        </p:spPr>
      </p:pic>
      <p:pic>
        <p:nvPicPr>
          <p:cNvPr id="46" name="Graphic 45" descr="Open book outline">
            <a:extLst>
              <a:ext uri="{FF2B5EF4-FFF2-40B4-BE49-F238E27FC236}">
                <a16:creationId xmlns:a16="http://schemas.microsoft.com/office/drawing/2014/main" id="{3F6C2C74-EEA6-183F-9EBA-4D10E2A810DD}"/>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401401" y="1801206"/>
            <a:ext cx="914400" cy="914400"/>
          </a:xfrm>
          <a:prstGeom prst="rect">
            <a:avLst/>
          </a:prstGeom>
        </p:spPr>
      </p:pic>
    </p:spTree>
    <p:extLst>
      <p:ext uri="{BB962C8B-B14F-4D97-AF65-F5344CB8AC3E}">
        <p14:creationId xmlns:p14="http://schemas.microsoft.com/office/powerpoint/2010/main" val="3660858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D36DEC0-D287-40FF-AF0D-E99F9AC64C17}"/>
              </a:ext>
            </a:extLst>
          </p:cNvPr>
          <p:cNvSpPr>
            <a:spLocks noGrp="1"/>
          </p:cNvSpPr>
          <p:nvPr>
            <p:ph type="sldNum" sz="quarter" idx="39"/>
          </p:nvPr>
        </p:nvSpPr>
        <p:spPr>
          <a:xfrm>
            <a:off x="342000" y="6421983"/>
            <a:ext cx="378000" cy="225289"/>
          </a:xfrm>
        </p:spPr>
        <p:txBody>
          <a:bodyPr/>
          <a:lstStyle/>
          <a:p>
            <a:fld id="{B2FA4A99-881C-8044-AC75-77BDF67A3C88}" type="slidenum">
              <a:rPr lang="en-AU" smtClean="0"/>
              <a:pPr/>
              <a:t>4</a:t>
            </a:fld>
            <a:endParaRPr lang="en-AU" dirty="0"/>
          </a:p>
        </p:txBody>
      </p:sp>
      <p:sp>
        <p:nvSpPr>
          <p:cNvPr id="3" name="Title 2">
            <a:extLst>
              <a:ext uri="{FF2B5EF4-FFF2-40B4-BE49-F238E27FC236}">
                <a16:creationId xmlns:a16="http://schemas.microsoft.com/office/drawing/2014/main" id="{A22B0C6D-2C3B-4476-B9D4-B30783F0E25D}"/>
              </a:ext>
            </a:extLst>
          </p:cNvPr>
          <p:cNvSpPr>
            <a:spLocks noGrp="1"/>
          </p:cNvSpPr>
          <p:nvPr>
            <p:ph type="title"/>
          </p:nvPr>
        </p:nvSpPr>
        <p:spPr>
          <a:xfrm>
            <a:off x="341999" y="757371"/>
            <a:ext cx="11520000" cy="532404"/>
          </a:xfrm>
        </p:spPr>
        <p:txBody>
          <a:bodyPr/>
          <a:lstStyle/>
          <a:p>
            <a:r>
              <a:rPr lang="en-GB" sz="3400" spc="0" dirty="0"/>
              <a:t>What rights does copyright provide? </a:t>
            </a:r>
          </a:p>
        </p:txBody>
      </p:sp>
      <p:sp>
        <p:nvSpPr>
          <p:cNvPr id="8" name="Text Placeholder 3">
            <a:extLst>
              <a:ext uri="{FF2B5EF4-FFF2-40B4-BE49-F238E27FC236}">
                <a16:creationId xmlns:a16="http://schemas.microsoft.com/office/drawing/2014/main" id="{786F3C48-4283-9118-F23E-10398F99FEFA}"/>
              </a:ext>
            </a:extLst>
          </p:cNvPr>
          <p:cNvSpPr>
            <a:spLocks noGrp="1"/>
          </p:cNvSpPr>
          <p:nvPr>
            <p:ph type="body" idx="37"/>
          </p:nvPr>
        </p:nvSpPr>
        <p:spPr>
          <a:xfrm>
            <a:off x="341999" y="302400"/>
            <a:ext cx="11520000" cy="239587"/>
          </a:xfrm>
        </p:spPr>
        <p:txBody>
          <a:bodyPr/>
          <a:lstStyle/>
          <a:p>
            <a:r>
              <a:rPr lang="en-AU" dirty="0"/>
              <a:t>Copyright INFRINGEMENT BASICS</a:t>
            </a:r>
          </a:p>
          <a:p>
            <a:endParaRPr lang="en-AU" dirty="0"/>
          </a:p>
        </p:txBody>
      </p:sp>
      <p:sp>
        <p:nvSpPr>
          <p:cNvPr id="2" name="Title 1">
            <a:extLst>
              <a:ext uri="{FF2B5EF4-FFF2-40B4-BE49-F238E27FC236}">
                <a16:creationId xmlns:a16="http://schemas.microsoft.com/office/drawing/2014/main" id="{F314291B-ED02-65B2-C97D-F72FED57FEC4}"/>
              </a:ext>
            </a:extLst>
          </p:cNvPr>
          <p:cNvSpPr txBox="1">
            <a:spLocks/>
          </p:cNvSpPr>
          <p:nvPr/>
        </p:nvSpPr>
        <p:spPr>
          <a:xfrm>
            <a:off x="342000" y="1462048"/>
            <a:ext cx="5580000" cy="671793"/>
          </a:xfrm>
          <a:prstGeom prst="rect">
            <a:avLst/>
          </a:prstGeom>
          <a:solidFill>
            <a:schemeClr val="accent3"/>
          </a:solidFill>
        </p:spPr>
        <p:txBody>
          <a:bodyPr lIns="108000" anchor="ctr">
            <a:noAutofit/>
          </a:bodyPr>
          <a:lstStyle>
            <a:lvl1pPr algn="l" defTabSz="914400" rtl="0" eaLnBrk="1" latinLnBrk="0" hangingPunct="1">
              <a:lnSpc>
                <a:spcPct val="100000"/>
              </a:lnSpc>
              <a:spcBef>
                <a:spcPct val="0"/>
              </a:spcBef>
              <a:buNone/>
              <a:defRPr sz="2200" kern="1200" cap="all" spc="0" baseline="0">
                <a:solidFill>
                  <a:schemeClr val="bg1"/>
                </a:solidFill>
                <a:latin typeface="+mj-lt"/>
                <a:ea typeface="+mj-ea"/>
                <a:cs typeface="+mj-cs"/>
              </a:defRPr>
            </a:lvl1pPr>
          </a:lstStyle>
          <a:p>
            <a:pPr>
              <a:spcAft>
                <a:spcPts val="0"/>
              </a:spcAft>
            </a:pPr>
            <a:r>
              <a:rPr lang="en-AU" dirty="0"/>
              <a:t>ECONOMIC RIGHTS</a:t>
            </a:r>
          </a:p>
        </p:txBody>
      </p:sp>
      <p:sp>
        <p:nvSpPr>
          <p:cNvPr id="5" name="TextBox 4">
            <a:extLst>
              <a:ext uri="{FF2B5EF4-FFF2-40B4-BE49-F238E27FC236}">
                <a16:creationId xmlns:a16="http://schemas.microsoft.com/office/drawing/2014/main" id="{16C5B09D-502B-80E7-47F0-83B43057110A}"/>
              </a:ext>
            </a:extLst>
          </p:cNvPr>
          <p:cNvSpPr txBox="1"/>
          <p:nvPr/>
        </p:nvSpPr>
        <p:spPr>
          <a:xfrm>
            <a:off x="342000" y="2284272"/>
            <a:ext cx="5580000" cy="4089814"/>
          </a:xfrm>
          <a:prstGeom prst="rect">
            <a:avLst/>
          </a:prstGeom>
          <a:solidFill>
            <a:schemeClr val="bg2"/>
          </a:solidFill>
        </p:spPr>
        <p:txBody>
          <a:bodyPr wrap="square" lIns="108000" tIns="108000" rIns="108000" bIns="108000" rtlCol="0">
            <a:noAutofit/>
          </a:bodyPr>
          <a:lstStyle/>
          <a:p>
            <a:pPr algn="l"/>
            <a:r>
              <a:rPr lang="en-AU" dirty="0"/>
              <a:t>Authorise or prevent:</a:t>
            </a:r>
          </a:p>
          <a:p>
            <a:pPr marL="342900" indent="-342900" algn="l">
              <a:buClr>
                <a:schemeClr val="tx1"/>
              </a:buClr>
              <a:buFont typeface="Arial" panose="020B0604020202020204" pitchFamily="34" charset="0"/>
              <a:buChar char="•"/>
            </a:pPr>
            <a:r>
              <a:rPr lang="en-GB" b="1" dirty="0">
                <a:solidFill>
                  <a:schemeClr val="accent1"/>
                </a:solidFill>
              </a:rPr>
              <a:t>reproduction</a:t>
            </a:r>
            <a:r>
              <a:rPr lang="en-GB" dirty="0"/>
              <a:t> of the work in various forms, e.g. as printed publications or sound recordings</a:t>
            </a:r>
          </a:p>
          <a:p>
            <a:pPr marL="342900" indent="-342900" algn="l">
              <a:buClr>
                <a:schemeClr val="tx1"/>
              </a:buClr>
              <a:buFont typeface="Arial" panose="020B0604020202020204" pitchFamily="34" charset="0"/>
              <a:buChar char="•"/>
            </a:pPr>
            <a:r>
              <a:rPr lang="en-GB" dirty="0"/>
              <a:t>distribution of copies of the work</a:t>
            </a:r>
          </a:p>
          <a:p>
            <a:pPr marL="342900" indent="-342900" algn="l">
              <a:buClr>
                <a:schemeClr val="tx1"/>
              </a:buClr>
              <a:buFont typeface="Arial" panose="020B0604020202020204" pitchFamily="34" charset="0"/>
              <a:buChar char="•"/>
            </a:pPr>
            <a:r>
              <a:rPr lang="en-GB" dirty="0"/>
              <a:t>public performance of the work</a:t>
            </a:r>
          </a:p>
          <a:p>
            <a:pPr marL="342900" indent="-342900" algn="l">
              <a:buClr>
                <a:schemeClr val="tx1"/>
              </a:buClr>
              <a:buFont typeface="Arial" panose="020B0604020202020204" pitchFamily="34" charset="0"/>
              <a:buChar char="•"/>
            </a:pPr>
            <a:r>
              <a:rPr lang="en-GB" b="1" dirty="0">
                <a:solidFill>
                  <a:schemeClr val="accent2"/>
                </a:solidFill>
              </a:rPr>
              <a:t>communication of the work</a:t>
            </a:r>
            <a:r>
              <a:rPr lang="en-GB" dirty="0">
                <a:solidFill>
                  <a:schemeClr val="accent2"/>
                </a:solidFill>
              </a:rPr>
              <a:t> </a:t>
            </a:r>
            <a:r>
              <a:rPr lang="en-GB" dirty="0"/>
              <a:t>to the public</a:t>
            </a:r>
          </a:p>
          <a:p>
            <a:pPr marL="342900" indent="-342900" algn="l">
              <a:buClr>
                <a:schemeClr val="tx1"/>
              </a:buClr>
              <a:buFont typeface="Arial" panose="020B0604020202020204" pitchFamily="34" charset="0"/>
              <a:buChar char="•"/>
            </a:pPr>
            <a:r>
              <a:rPr lang="en-GB" dirty="0"/>
              <a:t>translation of the work into other languages</a:t>
            </a:r>
          </a:p>
          <a:p>
            <a:pPr marL="342900" indent="-342900" algn="l">
              <a:buClr>
                <a:schemeClr val="tx1"/>
              </a:buClr>
              <a:buFont typeface="Arial" panose="020B0604020202020204" pitchFamily="34" charset="0"/>
              <a:buChar char="•"/>
            </a:pPr>
            <a:r>
              <a:rPr lang="en-GB" dirty="0"/>
              <a:t>adaptation of the work, e.g. turning a novel into a screenplay.</a:t>
            </a:r>
            <a:endParaRPr lang="en-AU" sz="2000" dirty="0"/>
          </a:p>
        </p:txBody>
      </p:sp>
      <p:sp>
        <p:nvSpPr>
          <p:cNvPr id="9" name="Title 1">
            <a:extLst>
              <a:ext uri="{FF2B5EF4-FFF2-40B4-BE49-F238E27FC236}">
                <a16:creationId xmlns:a16="http://schemas.microsoft.com/office/drawing/2014/main" id="{C2BE3D22-4125-E176-964C-A4E012369823}"/>
              </a:ext>
            </a:extLst>
          </p:cNvPr>
          <p:cNvSpPr txBox="1">
            <a:spLocks/>
          </p:cNvSpPr>
          <p:nvPr/>
        </p:nvSpPr>
        <p:spPr>
          <a:xfrm>
            <a:off x="6281999" y="1462048"/>
            <a:ext cx="5580000" cy="671793"/>
          </a:xfrm>
          <a:prstGeom prst="rect">
            <a:avLst/>
          </a:prstGeom>
          <a:solidFill>
            <a:schemeClr val="accent3"/>
          </a:solidFill>
        </p:spPr>
        <p:txBody>
          <a:bodyPr lIns="108000" anchor="ctr">
            <a:noAutofit/>
          </a:bodyPr>
          <a:lstStyle>
            <a:lvl1pPr algn="l" defTabSz="914400" rtl="0" eaLnBrk="1" latinLnBrk="0" hangingPunct="1">
              <a:lnSpc>
                <a:spcPct val="100000"/>
              </a:lnSpc>
              <a:spcBef>
                <a:spcPct val="0"/>
              </a:spcBef>
              <a:buNone/>
              <a:defRPr sz="2200" kern="1200" cap="all" spc="0" baseline="0">
                <a:solidFill>
                  <a:schemeClr val="bg1"/>
                </a:solidFill>
                <a:latin typeface="+mj-lt"/>
                <a:ea typeface="+mj-ea"/>
                <a:cs typeface="+mj-cs"/>
              </a:defRPr>
            </a:lvl1pPr>
          </a:lstStyle>
          <a:p>
            <a:pPr>
              <a:spcAft>
                <a:spcPts val="0"/>
              </a:spcAft>
            </a:pPr>
            <a:r>
              <a:rPr lang="en-AU" dirty="0"/>
              <a:t>MORAL RIGHTS</a:t>
            </a:r>
          </a:p>
        </p:txBody>
      </p:sp>
      <p:sp>
        <p:nvSpPr>
          <p:cNvPr id="11" name="TextBox 10">
            <a:extLst>
              <a:ext uri="{FF2B5EF4-FFF2-40B4-BE49-F238E27FC236}">
                <a16:creationId xmlns:a16="http://schemas.microsoft.com/office/drawing/2014/main" id="{3FF396C5-4CEB-84CD-530B-75A01D63144E}"/>
              </a:ext>
            </a:extLst>
          </p:cNvPr>
          <p:cNvSpPr txBox="1"/>
          <p:nvPr/>
        </p:nvSpPr>
        <p:spPr>
          <a:xfrm>
            <a:off x="6281999" y="2284272"/>
            <a:ext cx="5580000" cy="4089814"/>
          </a:xfrm>
          <a:prstGeom prst="rect">
            <a:avLst/>
          </a:prstGeom>
          <a:solidFill>
            <a:schemeClr val="bg2"/>
          </a:solidFill>
        </p:spPr>
        <p:txBody>
          <a:bodyPr wrap="square" lIns="108000" tIns="108000" rIns="108000" bIns="108000" rtlCol="0">
            <a:noAutofit/>
          </a:bodyPr>
          <a:lstStyle/>
          <a:p>
            <a:pPr marL="342900" indent="-342900" algn="l">
              <a:buFont typeface="Arial" panose="020B0604020202020204" pitchFamily="34" charset="0"/>
              <a:buChar char="•"/>
            </a:pPr>
            <a:r>
              <a:rPr lang="en-GB" dirty="0"/>
              <a:t>The right to claim authorship of a work, a.k.a. the </a:t>
            </a:r>
            <a:r>
              <a:rPr lang="en-GB" b="1" dirty="0"/>
              <a:t>right of attribution</a:t>
            </a:r>
            <a:r>
              <a:rPr lang="en-GB" dirty="0"/>
              <a:t>.</a:t>
            </a:r>
          </a:p>
          <a:p>
            <a:pPr marL="342900" indent="-342900" algn="l">
              <a:buFont typeface="Arial" panose="020B0604020202020204" pitchFamily="34" charset="0"/>
              <a:buChar char="•"/>
            </a:pPr>
            <a:r>
              <a:rPr lang="en-GB" dirty="0"/>
              <a:t>The right to object to any distortion or modification of a work, or other derogatory action in relation to a work, that would be prejudicial to the author's honour or reputation, </a:t>
            </a:r>
            <a:r>
              <a:rPr lang="en-GB" dirty="0" err="1"/>
              <a:t>a.k.a</a:t>
            </a:r>
            <a:r>
              <a:rPr lang="en-GB" dirty="0"/>
              <a:t> the</a:t>
            </a:r>
            <a:r>
              <a:rPr lang="en-GB" b="1" dirty="0"/>
              <a:t> right of integrity</a:t>
            </a:r>
            <a:r>
              <a:rPr lang="en-GB" dirty="0"/>
              <a:t>.</a:t>
            </a:r>
            <a:endParaRPr lang="en-AU" sz="2000" dirty="0"/>
          </a:p>
        </p:txBody>
      </p:sp>
      <p:pic>
        <p:nvPicPr>
          <p:cNvPr id="50" name="Graphic 49" descr="Excalibur with solid fill">
            <a:extLst>
              <a:ext uri="{FF2B5EF4-FFF2-40B4-BE49-F238E27FC236}">
                <a16:creationId xmlns:a16="http://schemas.microsoft.com/office/drawing/2014/main" id="{44ECC1C2-4611-E473-2754-AA7A9A2F9F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97905" y="1452906"/>
            <a:ext cx="673200" cy="673200"/>
          </a:xfrm>
          <a:prstGeom prst="rect">
            <a:avLst/>
          </a:prstGeom>
        </p:spPr>
      </p:pic>
      <p:pic>
        <p:nvPicPr>
          <p:cNvPr id="52" name="Graphic 51" descr="Money with solid fill">
            <a:extLst>
              <a:ext uri="{FF2B5EF4-FFF2-40B4-BE49-F238E27FC236}">
                <a16:creationId xmlns:a16="http://schemas.microsoft.com/office/drawing/2014/main" id="{C01912E6-7D8E-195B-6B60-8C6E20F65F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86300" y="1440206"/>
            <a:ext cx="673200" cy="673200"/>
          </a:xfrm>
          <a:prstGeom prst="rect">
            <a:avLst/>
          </a:prstGeom>
        </p:spPr>
      </p:pic>
    </p:spTree>
    <p:extLst>
      <p:ext uri="{BB962C8B-B14F-4D97-AF65-F5344CB8AC3E}">
        <p14:creationId xmlns:p14="http://schemas.microsoft.com/office/powerpoint/2010/main" val="267360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E599D6-BD44-AD35-A652-02693DA54675}"/>
              </a:ext>
            </a:extLst>
          </p:cNvPr>
          <p:cNvSpPr>
            <a:spLocks noGrp="1"/>
          </p:cNvSpPr>
          <p:nvPr>
            <p:ph type="body" sz="half" idx="2"/>
          </p:nvPr>
        </p:nvSpPr>
        <p:spPr>
          <a:xfrm>
            <a:off x="341999" y="2057400"/>
            <a:ext cx="5229067" cy="4071938"/>
          </a:xfrm>
        </p:spPr>
        <p:txBody>
          <a:bodyPr/>
          <a:lstStyle/>
          <a:p>
            <a:pPr>
              <a:spcAft>
                <a:spcPts val="1800"/>
              </a:spcAft>
            </a:pPr>
            <a:r>
              <a:rPr lang="en-AU" dirty="0">
                <a:effectLst/>
                <a:latin typeface="+mj-lt"/>
                <a:ea typeface="Arial" panose="020B0604020202020204" pitchFamily="34" charset="0"/>
              </a:rPr>
              <a:t>You do not have to copy the whole of a work to infringe. </a:t>
            </a:r>
          </a:p>
          <a:p>
            <a:pPr>
              <a:spcAft>
                <a:spcPts val="1800"/>
              </a:spcAft>
            </a:pPr>
            <a:r>
              <a:rPr lang="en-AU" dirty="0">
                <a:effectLst/>
                <a:latin typeface="+mj-lt"/>
                <a:ea typeface="Arial" panose="020B0604020202020204" pitchFamily="34" charset="0"/>
              </a:rPr>
              <a:t>In many jurisdictions, this is qualitative: a relatively small but vital part of the original work can be considered a substantial part if its importance to the overall work is substantial. </a:t>
            </a:r>
          </a:p>
          <a:p>
            <a:pPr>
              <a:spcAft>
                <a:spcPts val="1800"/>
              </a:spcAft>
            </a:pPr>
            <a:r>
              <a:rPr lang="en-AU" dirty="0">
                <a:effectLst/>
                <a:latin typeface="+mj-lt"/>
                <a:ea typeface="Arial" panose="020B0604020202020204" pitchFamily="34" charset="0"/>
              </a:rPr>
              <a:t>However, small excerpts or insignificant portions of works or subject-matter might be legally be reproduced if the “part” is not “substantial”.</a:t>
            </a:r>
          </a:p>
          <a:p>
            <a:pPr>
              <a:spcAft>
                <a:spcPts val="1800"/>
              </a:spcAft>
            </a:pPr>
            <a:endParaRPr lang="en-GB" dirty="0">
              <a:highlight>
                <a:srgbClr val="FFFF00"/>
              </a:highlight>
            </a:endParaRPr>
          </a:p>
        </p:txBody>
      </p:sp>
      <p:sp>
        <p:nvSpPr>
          <p:cNvPr id="4" name="Slide Number Placeholder 3">
            <a:extLst>
              <a:ext uri="{FF2B5EF4-FFF2-40B4-BE49-F238E27FC236}">
                <a16:creationId xmlns:a16="http://schemas.microsoft.com/office/drawing/2014/main" id="{5BED26BD-3011-4580-695F-259C34E7C2BE}"/>
              </a:ext>
            </a:extLst>
          </p:cNvPr>
          <p:cNvSpPr>
            <a:spLocks noGrp="1"/>
          </p:cNvSpPr>
          <p:nvPr>
            <p:ph type="sldNum" sz="quarter" idx="33"/>
          </p:nvPr>
        </p:nvSpPr>
        <p:spPr/>
        <p:txBody>
          <a:bodyPr/>
          <a:lstStyle/>
          <a:p>
            <a:fld id="{4A2DC1BA-163F-3043-A1E4-C549CF365773}" type="slidenum">
              <a:rPr lang="en-US" smtClean="0"/>
              <a:pPr/>
              <a:t>5</a:t>
            </a:fld>
            <a:endParaRPr lang="en-US" dirty="0"/>
          </a:p>
        </p:txBody>
      </p:sp>
      <p:sp>
        <p:nvSpPr>
          <p:cNvPr id="5" name="Title 4">
            <a:extLst>
              <a:ext uri="{FF2B5EF4-FFF2-40B4-BE49-F238E27FC236}">
                <a16:creationId xmlns:a16="http://schemas.microsoft.com/office/drawing/2014/main" id="{AE469411-346B-F24A-559A-38CDACE5EFCD}"/>
              </a:ext>
            </a:extLst>
          </p:cNvPr>
          <p:cNvSpPr>
            <a:spLocks noGrp="1"/>
          </p:cNvSpPr>
          <p:nvPr>
            <p:ph type="title"/>
          </p:nvPr>
        </p:nvSpPr>
        <p:spPr>
          <a:xfrm>
            <a:off x="342000" y="1402206"/>
            <a:ext cx="4950122" cy="510351"/>
          </a:xfrm>
        </p:spPr>
        <p:txBody>
          <a:bodyPr/>
          <a:lstStyle/>
          <a:p>
            <a:r>
              <a:rPr lang="en-GB" sz="2600" spc="0" dirty="0"/>
              <a:t>SUBSTANTIAL PART</a:t>
            </a:r>
          </a:p>
        </p:txBody>
      </p:sp>
      <p:sp>
        <p:nvSpPr>
          <p:cNvPr id="6" name="Text Placeholder 2">
            <a:extLst>
              <a:ext uri="{FF2B5EF4-FFF2-40B4-BE49-F238E27FC236}">
                <a16:creationId xmlns:a16="http://schemas.microsoft.com/office/drawing/2014/main" id="{2E2BC711-BA2F-A469-DE9A-95FD956D438D}"/>
              </a:ext>
            </a:extLst>
          </p:cNvPr>
          <p:cNvSpPr txBox="1">
            <a:spLocks/>
          </p:cNvSpPr>
          <p:nvPr/>
        </p:nvSpPr>
        <p:spPr>
          <a:xfrm>
            <a:off x="342000" y="1109561"/>
            <a:ext cx="11520000" cy="43181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mn-lt"/>
                <a:ea typeface="+mn-ea"/>
                <a:cs typeface="+mn-cs"/>
              </a:defRPr>
            </a:lvl1pPr>
            <a:lvl2pPr marL="432000" indent="-432000" algn="l" defTabSz="914400" rtl="0" eaLnBrk="1" latinLnBrk="0" hangingPunct="1">
              <a:lnSpc>
                <a:spcPct val="100000"/>
              </a:lnSpc>
              <a:spcBef>
                <a:spcPts val="0"/>
              </a:spcBef>
              <a:spcAft>
                <a:spcPts val="600"/>
              </a:spcAft>
              <a:buClr>
                <a:srgbClr val="7E694F"/>
              </a:buClr>
              <a:buFont typeface="Arial" panose="020B0604020202020204" pitchFamily="34" charset="0"/>
              <a:buChar char="•"/>
              <a:defRPr sz="2000" kern="1200" baseline="0">
                <a:solidFill>
                  <a:schemeClr val="tx1"/>
                </a:solidFill>
                <a:latin typeface="+mn-lt"/>
                <a:ea typeface="+mn-ea"/>
                <a:cs typeface="+mn-cs"/>
              </a:defRPr>
            </a:lvl2pPr>
            <a:lvl3pPr marL="864000" indent="-432000" algn="l" defTabSz="914400" rtl="0" eaLnBrk="1" latinLnBrk="0" hangingPunct="1">
              <a:lnSpc>
                <a:spcPct val="100000"/>
              </a:lnSpc>
              <a:spcBef>
                <a:spcPts val="0"/>
              </a:spcBef>
              <a:spcAft>
                <a:spcPts val="600"/>
              </a:spcAft>
              <a:buClr>
                <a:srgbClr val="7E694F"/>
              </a:buClr>
              <a:buFont typeface="Arial" panose="020B0604020202020204" pitchFamily="34" charset="0"/>
              <a:buChar char="‒"/>
              <a:defRPr sz="2000" kern="1200" baseline="0">
                <a:solidFill>
                  <a:schemeClr val="tx1"/>
                </a:solidFill>
                <a:latin typeface="+mn-lt"/>
                <a:ea typeface="+mn-ea"/>
                <a:cs typeface="+mn-cs"/>
              </a:defRPr>
            </a:lvl3pPr>
            <a:lvl4pPr marL="432000" indent="-432000" algn="l" defTabSz="914400" rtl="0" eaLnBrk="1" latinLnBrk="0" hangingPunct="1">
              <a:lnSpc>
                <a:spcPct val="100000"/>
              </a:lnSpc>
              <a:spcBef>
                <a:spcPts val="0"/>
              </a:spcBef>
              <a:spcAft>
                <a:spcPts val="600"/>
              </a:spcAft>
              <a:buClr>
                <a:srgbClr val="7E694F"/>
              </a:buClr>
              <a:buFont typeface="+mj-lt"/>
              <a:buAutoNum type="arabicPeriod"/>
              <a:defRPr sz="2000" kern="1200" baseline="0">
                <a:solidFill>
                  <a:schemeClr val="tx1"/>
                </a:solidFill>
                <a:latin typeface="+mn-lt"/>
                <a:ea typeface="+mn-ea"/>
                <a:cs typeface="+mn-cs"/>
              </a:defRPr>
            </a:lvl4pPr>
            <a:lvl5pPr marL="864000" indent="-432000" algn="l" defTabSz="914400" rtl="0" eaLnBrk="1" latinLnBrk="0" hangingPunct="1">
              <a:lnSpc>
                <a:spcPct val="100000"/>
              </a:lnSpc>
              <a:spcBef>
                <a:spcPts val="0"/>
              </a:spcBef>
              <a:spcAft>
                <a:spcPts val="600"/>
              </a:spcAft>
              <a:buClr>
                <a:srgbClr val="7E694F"/>
              </a:buClr>
              <a:buFont typeface="+mj-lt"/>
              <a:buAutoNum type="alphaLcPeriod"/>
              <a:defRPr sz="2000" kern="1200" baseline="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FontTx/>
              <a:buNone/>
              <a:defRPr sz="2000" b="0" kern="1200" cap="all" baseline="0">
                <a:solidFill>
                  <a:schemeClr val="accent4"/>
                </a:solidFill>
                <a:latin typeface="+mn-lt"/>
                <a:ea typeface="+mn-ea"/>
                <a:cs typeface="+mn-cs"/>
              </a:defRPr>
            </a:lvl6pPr>
            <a:lvl7pPr marL="0" indent="0" algn="l" defTabSz="914400" rtl="0" eaLnBrk="1" latinLnBrk="0" hangingPunct="1">
              <a:lnSpc>
                <a:spcPct val="100000"/>
              </a:lnSpc>
              <a:spcBef>
                <a:spcPts val="0"/>
              </a:spcBef>
              <a:spcAft>
                <a:spcPts val="600"/>
              </a:spcAft>
              <a:buFontTx/>
              <a:buNone/>
              <a:defRPr sz="2000" b="1" kern="1200">
                <a:solidFill>
                  <a:schemeClr val="accent4"/>
                </a:solidFill>
                <a:latin typeface="+mn-lt"/>
                <a:ea typeface="+mn-ea"/>
                <a:cs typeface="+mn-cs"/>
              </a:defRPr>
            </a:lvl7pPr>
            <a:lvl8pPr marL="864000" indent="-4320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8pPr>
            <a:lvl9pPr marL="1296000" indent="-4320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9pPr>
          </a:lstStyle>
          <a:p>
            <a:r>
              <a:rPr lang="en-GB" sz="1800" dirty="0">
                <a:solidFill>
                  <a:schemeClr val="accent4"/>
                </a:solidFill>
              </a:rPr>
              <a:t>COPYRIGHT INFRINGEMENT BASICS</a:t>
            </a:r>
          </a:p>
        </p:txBody>
      </p:sp>
      <p:sp>
        <p:nvSpPr>
          <p:cNvPr id="10" name="Artwork text">
            <a:extLst>
              <a:ext uri="{FF2B5EF4-FFF2-40B4-BE49-F238E27FC236}">
                <a16:creationId xmlns:a16="http://schemas.microsoft.com/office/drawing/2014/main" id="{DD9C0362-5B20-4DA6-B9AA-4EEFB55168D9}"/>
              </a:ext>
            </a:extLst>
          </p:cNvPr>
          <p:cNvSpPr txBox="1"/>
          <p:nvPr/>
        </p:nvSpPr>
        <p:spPr>
          <a:xfrm>
            <a:off x="9698770" y="6647272"/>
            <a:ext cx="3318868" cy="123111"/>
          </a:xfrm>
          <a:prstGeom prst="rect">
            <a:avLst/>
          </a:prstGeom>
          <a:noFill/>
        </p:spPr>
        <p:txBody>
          <a:bodyPr vert="horz" wrap="square" lIns="0" tIns="0" rIns="0" bIns="0" rtlCol="0">
            <a:spAutoFit/>
          </a:bodyPr>
          <a:lstStyle/>
          <a:p>
            <a:pPr algn="l">
              <a:spcAft>
                <a:spcPts val="600"/>
              </a:spcAft>
            </a:pPr>
            <a:r>
              <a:rPr lang="en-AU" sz="800" b="0" i="0">
                <a:solidFill>
                  <a:schemeClr val="bg1"/>
                </a:solidFill>
                <a:effectLst/>
                <a:latin typeface="Segoe UI" panose="020B0502040204020203" pitchFamily="34" charset="0"/>
              </a:rPr>
              <a:t>Scar Tree Country-Home by Cara Shields</a:t>
            </a:r>
            <a:endParaRPr lang="en-AU" sz="800" b="1" dirty="0">
              <a:solidFill>
                <a:schemeClr val="bg1"/>
              </a:solidFill>
              <a:latin typeface="Trebuchet"/>
            </a:endParaRPr>
          </a:p>
        </p:txBody>
      </p:sp>
    </p:spTree>
    <p:extLst>
      <p:ext uri="{BB962C8B-B14F-4D97-AF65-F5344CB8AC3E}">
        <p14:creationId xmlns:p14="http://schemas.microsoft.com/office/powerpoint/2010/main" val="4263216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E599D6-BD44-AD35-A652-02693DA54675}"/>
              </a:ext>
            </a:extLst>
          </p:cNvPr>
          <p:cNvSpPr>
            <a:spLocks noGrp="1"/>
          </p:cNvSpPr>
          <p:nvPr>
            <p:ph type="body" sz="half" idx="2"/>
          </p:nvPr>
        </p:nvSpPr>
        <p:spPr>
          <a:xfrm>
            <a:off x="341999" y="2057400"/>
            <a:ext cx="5229067" cy="4071938"/>
          </a:xfrm>
        </p:spPr>
        <p:txBody>
          <a:bodyPr/>
          <a:lstStyle/>
          <a:p>
            <a:pPr>
              <a:spcAft>
                <a:spcPts val="1800"/>
              </a:spcAft>
            </a:pPr>
            <a:r>
              <a:rPr lang="en-AU" dirty="0"/>
              <a:t>Infringements must still “read/look the same”!</a:t>
            </a:r>
          </a:p>
          <a:p>
            <a:pPr>
              <a:spcAft>
                <a:spcPts val="1800"/>
              </a:spcAft>
            </a:pPr>
            <a:r>
              <a:rPr lang="en-AU" dirty="0"/>
              <a:t>Objective / substantial similarity examines whether the two works are substantially similar in terms of their expression, structure, and overall feel, rather than focusing on the mere similarity of ideas or themes. </a:t>
            </a:r>
          </a:p>
          <a:p>
            <a:pPr>
              <a:spcAft>
                <a:spcPts val="1800"/>
              </a:spcAft>
            </a:pPr>
            <a:r>
              <a:rPr lang="en-AU" dirty="0"/>
              <a:t>This means that copyright protection extends to the specific way an idea is expressed, not the idea itself. </a:t>
            </a:r>
          </a:p>
          <a:p>
            <a:pPr>
              <a:spcAft>
                <a:spcPts val="1800"/>
              </a:spcAft>
            </a:pPr>
            <a:endParaRPr lang="en-AU" dirty="0"/>
          </a:p>
        </p:txBody>
      </p:sp>
      <p:sp>
        <p:nvSpPr>
          <p:cNvPr id="4" name="Slide Number Placeholder 3">
            <a:extLst>
              <a:ext uri="{FF2B5EF4-FFF2-40B4-BE49-F238E27FC236}">
                <a16:creationId xmlns:a16="http://schemas.microsoft.com/office/drawing/2014/main" id="{5BED26BD-3011-4580-695F-259C34E7C2BE}"/>
              </a:ext>
            </a:extLst>
          </p:cNvPr>
          <p:cNvSpPr>
            <a:spLocks noGrp="1"/>
          </p:cNvSpPr>
          <p:nvPr>
            <p:ph type="sldNum" sz="quarter" idx="33"/>
          </p:nvPr>
        </p:nvSpPr>
        <p:spPr/>
        <p:txBody>
          <a:bodyPr/>
          <a:lstStyle/>
          <a:p>
            <a:fld id="{4A2DC1BA-163F-3043-A1E4-C549CF365773}" type="slidenum">
              <a:rPr lang="en-US" smtClean="0"/>
              <a:pPr/>
              <a:t>6</a:t>
            </a:fld>
            <a:endParaRPr lang="en-US" dirty="0"/>
          </a:p>
        </p:txBody>
      </p:sp>
      <p:sp>
        <p:nvSpPr>
          <p:cNvPr id="5" name="Title 4">
            <a:extLst>
              <a:ext uri="{FF2B5EF4-FFF2-40B4-BE49-F238E27FC236}">
                <a16:creationId xmlns:a16="http://schemas.microsoft.com/office/drawing/2014/main" id="{AE469411-346B-F24A-559A-38CDACE5EFCD}"/>
              </a:ext>
            </a:extLst>
          </p:cNvPr>
          <p:cNvSpPr>
            <a:spLocks noGrp="1"/>
          </p:cNvSpPr>
          <p:nvPr>
            <p:ph type="title"/>
          </p:nvPr>
        </p:nvSpPr>
        <p:spPr>
          <a:xfrm>
            <a:off x="342000" y="1402206"/>
            <a:ext cx="4950122" cy="510351"/>
          </a:xfrm>
        </p:spPr>
        <p:txBody>
          <a:bodyPr/>
          <a:lstStyle/>
          <a:p>
            <a:r>
              <a:rPr lang="en-GB" sz="2600" spc="0" dirty="0"/>
              <a:t>OBJECTIVE SIMILARITY</a:t>
            </a:r>
          </a:p>
        </p:txBody>
      </p:sp>
      <p:sp>
        <p:nvSpPr>
          <p:cNvPr id="6" name="Text Placeholder 2">
            <a:extLst>
              <a:ext uri="{FF2B5EF4-FFF2-40B4-BE49-F238E27FC236}">
                <a16:creationId xmlns:a16="http://schemas.microsoft.com/office/drawing/2014/main" id="{2E2BC711-BA2F-A469-DE9A-95FD956D438D}"/>
              </a:ext>
            </a:extLst>
          </p:cNvPr>
          <p:cNvSpPr txBox="1">
            <a:spLocks/>
          </p:cNvSpPr>
          <p:nvPr/>
        </p:nvSpPr>
        <p:spPr>
          <a:xfrm>
            <a:off x="342000" y="1109561"/>
            <a:ext cx="11520000" cy="43181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mn-lt"/>
                <a:ea typeface="+mn-ea"/>
                <a:cs typeface="+mn-cs"/>
              </a:defRPr>
            </a:lvl1pPr>
            <a:lvl2pPr marL="432000" indent="-432000" algn="l" defTabSz="914400" rtl="0" eaLnBrk="1" latinLnBrk="0" hangingPunct="1">
              <a:lnSpc>
                <a:spcPct val="100000"/>
              </a:lnSpc>
              <a:spcBef>
                <a:spcPts val="0"/>
              </a:spcBef>
              <a:spcAft>
                <a:spcPts val="600"/>
              </a:spcAft>
              <a:buClr>
                <a:srgbClr val="7E694F"/>
              </a:buClr>
              <a:buFont typeface="Arial" panose="020B0604020202020204" pitchFamily="34" charset="0"/>
              <a:buChar char="•"/>
              <a:defRPr sz="2000" kern="1200" baseline="0">
                <a:solidFill>
                  <a:schemeClr val="tx1"/>
                </a:solidFill>
                <a:latin typeface="+mn-lt"/>
                <a:ea typeface="+mn-ea"/>
                <a:cs typeface="+mn-cs"/>
              </a:defRPr>
            </a:lvl2pPr>
            <a:lvl3pPr marL="864000" indent="-432000" algn="l" defTabSz="914400" rtl="0" eaLnBrk="1" latinLnBrk="0" hangingPunct="1">
              <a:lnSpc>
                <a:spcPct val="100000"/>
              </a:lnSpc>
              <a:spcBef>
                <a:spcPts val="0"/>
              </a:spcBef>
              <a:spcAft>
                <a:spcPts val="600"/>
              </a:spcAft>
              <a:buClr>
                <a:srgbClr val="7E694F"/>
              </a:buClr>
              <a:buFont typeface="Arial" panose="020B0604020202020204" pitchFamily="34" charset="0"/>
              <a:buChar char="‒"/>
              <a:defRPr sz="2000" kern="1200" baseline="0">
                <a:solidFill>
                  <a:schemeClr val="tx1"/>
                </a:solidFill>
                <a:latin typeface="+mn-lt"/>
                <a:ea typeface="+mn-ea"/>
                <a:cs typeface="+mn-cs"/>
              </a:defRPr>
            </a:lvl3pPr>
            <a:lvl4pPr marL="432000" indent="-432000" algn="l" defTabSz="914400" rtl="0" eaLnBrk="1" latinLnBrk="0" hangingPunct="1">
              <a:lnSpc>
                <a:spcPct val="100000"/>
              </a:lnSpc>
              <a:spcBef>
                <a:spcPts val="0"/>
              </a:spcBef>
              <a:spcAft>
                <a:spcPts val="600"/>
              </a:spcAft>
              <a:buClr>
                <a:srgbClr val="7E694F"/>
              </a:buClr>
              <a:buFont typeface="+mj-lt"/>
              <a:buAutoNum type="arabicPeriod"/>
              <a:defRPr sz="2000" kern="1200" baseline="0">
                <a:solidFill>
                  <a:schemeClr val="tx1"/>
                </a:solidFill>
                <a:latin typeface="+mn-lt"/>
                <a:ea typeface="+mn-ea"/>
                <a:cs typeface="+mn-cs"/>
              </a:defRPr>
            </a:lvl4pPr>
            <a:lvl5pPr marL="864000" indent="-432000" algn="l" defTabSz="914400" rtl="0" eaLnBrk="1" latinLnBrk="0" hangingPunct="1">
              <a:lnSpc>
                <a:spcPct val="100000"/>
              </a:lnSpc>
              <a:spcBef>
                <a:spcPts val="0"/>
              </a:spcBef>
              <a:spcAft>
                <a:spcPts val="600"/>
              </a:spcAft>
              <a:buClr>
                <a:srgbClr val="7E694F"/>
              </a:buClr>
              <a:buFont typeface="+mj-lt"/>
              <a:buAutoNum type="alphaLcPeriod"/>
              <a:defRPr sz="2000" kern="1200" baseline="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FontTx/>
              <a:buNone/>
              <a:defRPr sz="2000" b="0" kern="1200" cap="all" baseline="0">
                <a:solidFill>
                  <a:schemeClr val="accent4"/>
                </a:solidFill>
                <a:latin typeface="+mn-lt"/>
                <a:ea typeface="+mn-ea"/>
                <a:cs typeface="+mn-cs"/>
              </a:defRPr>
            </a:lvl6pPr>
            <a:lvl7pPr marL="0" indent="0" algn="l" defTabSz="914400" rtl="0" eaLnBrk="1" latinLnBrk="0" hangingPunct="1">
              <a:lnSpc>
                <a:spcPct val="100000"/>
              </a:lnSpc>
              <a:spcBef>
                <a:spcPts val="0"/>
              </a:spcBef>
              <a:spcAft>
                <a:spcPts val="600"/>
              </a:spcAft>
              <a:buFontTx/>
              <a:buNone/>
              <a:defRPr sz="2000" b="1" kern="1200">
                <a:solidFill>
                  <a:schemeClr val="accent4"/>
                </a:solidFill>
                <a:latin typeface="+mn-lt"/>
                <a:ea typeface="+mn-ea"/>
                <a:cs typeface="+mn-cs"/>
              </a:defRPr>
            </a:lvl7pPr>
            <a:lvl8pPr marL="864000" indent="-4320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8pPr>
            <a:lvl9pPr marL="1296000" indent="-4320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9pPr>
          </a:lstStyle>
          <a:p>
            <a:r>
              <a:rPr lang="en-GB" sz="1800" dirty="0">
                <a:solidFill>
                  <a:schemeClr val="accent4"/>
                </a:solidFill>
              </a:rPr>
              <a:t>COPYRIGHT INFRINGEMENT BASICS</a:t>
            </a:r>
          </a:p>
        </p:txBody>
      </p:sp>
      <p:sp>
        <p:nvSpPr>
          <p:cNvPr id="10" name="Artwork text">
            <a:extLst>
              <a:ext uri="{FF2B5EF4-FFF2-40B4-BE49-F238E27FC236}">
                <a16:creationId xmlns:a16="http://schemas.microsoft.com/office/drawing/2014/main" id="{DD9C0362-5B20-4DA6-B9AA-4EEFB55168D9}"/>
              </a:ext>
            </a:extLst>
          </p:cNvPr>
          <p:cNvSpPr txBox="1"/>
          <p:nvPr/>
        </p:nvSpPr>
        <p:spPr>
          <a:xfrm>
            <a:off x="9698770" y="6647272"/>
            <a:ext cx="3318868" cy="123111"/>
          </a:xfrm>
          <a:prstGeom prst="rect">
            <a:avLst/>
          </a:prstGeom>
          <a:noFill/>
        </p:spPr>
        <p:txBody>
          <a:bodyPr vert="horz" wrap="square" lIns="0" tIns="0" rIns="0" bIns="0" rtlCol="0">
            <a:spAutoFit/>
          </a:bodyPr>
          <a:lstStyle/>
          <a:p>
            <a:pPr algn="l">
              <a:spcAft>
                <a:spcPts val="600"/>
              </a:spcAft>
            </a:pPr>
            <a:r>
              <a:rPr lang="en-AU" sz="800" b="0" i="0">
                <a:solidFill>
                  <a:schemeClr val="bg1"/>
                </a:solidFill>
                <a:effectLst/>
                <a:latin typeface="Segoe UI" panose="020B0502040204020203" pitchFamily="34" charset="0"/>
              </a:rPr>
              <a:t>Connection Pathways by Cara Shields</a:t>
            </a:r>
            <a:endParaRPr lang="en-AU" sz="800" b="1" dirty="0">
              <a:solidFill>
                <a:schemeClr val="bg1"/>
              </a:solidFill>
              <a:latin typeface="Trebuchet"/>
            </a:endParaRPr>
          </a:p>
        </p:txBody>
      </p:sp>
    </p:spTree>
    <p:extLst>
      <p:ext uri="{BB962C8B-B14F-4D97-AF65-F5344CB8AC3E}">
        <p14:creationId xmlns:p14="http://schemas.microsoft.com/office/powerpoint/2010/main" val="3839846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E599D6-BD44-AD35-A652-02693DA54675}"/>
              </a:ext>
            </a:extLst>
          </p:cNvPr>
          <p:cNvSpPr>
            <a:spLocks noGrp="1"/>
          </p:cNvSpPr>
          <p:nvPr>
            <p:ph type="body" sz="half" idx="2"/>
          </p:nvPr>
        </p:nvSpPr>
        <p:spPr>
          <a:xfrm>
            <a:off x="341999" y="2057400"/>
            <a:ext cx="5229067" cy="4071938"/>
          </a:xfrm>
        </p:spPr>
        <p:txBody>
          <a:bodyPr/>
          <a:lstStyle/>
          <a:p>
            <a:pPr>
              <a:spcAft>
                <a:spcPts val="1800"/>
              </a:spcAft>
            </a:pPr>
            <a:r>
              <a:rPr lang="en-AU" dirty="0"/>
              <a:t>In order to establish copyright infringement, it is necessary to establish that there is a causal connection between the allegedly infringing material and the copyright work. </a:t>
            </a:r>
          </a:p>
          <a:p>
            <a:pPr>
              <a:spcAft>
                <a:spcPts val="1800"/>
              </a:spcAft>
            </a:pPr>
            <a:r>
              <a:rPr lang="en-AU" dirty="0"/>
              <a:t>The allegedly infringing material must have been derived from the copyright work in some way in order for there to have been an infringement, even if it occurred indirectly or subconsciously. </a:t>
            </a:r>
          </a:p>
          <a:p>
            <a:pPr>
              <a:spcAft>
                <a:spcPts val="1800"/>
              </a:spcAft>
            </a:pPr>
            <a:r>
              <a:rPr lang="en-AU" dirty="0"/>
              <a:t>If there is no link between the original work, there will be no infringement. </a:t>
            </a:r>
          </a:p>
          <a:p>
            <a:pPr>
              <a:spcAft>
                <a:spcPts val="1800"/>
              </a:spcAft>
            </a:pPr>
            <a:endParaRPr lang="en-AU" dirty="0"/>
          </a:p>
          <a:p>
            <a:pPr>
              <a:spcAft>
                <a:spcPts val="1800"/>
              </a:spcAft>
            </a:pPr>
            <a:endParaRPr lang="en-AU" dirty="0"/>
          </a:p>
        </p:txBody>
      </p:sp>
      <p:sp>
        <p:nvSpPr>
          <p:cNvPr id="4" name="Slide Number Placeholder 3">
            <a:extLst>
              <a:ext uri="{FF2B5EF4-FFF2-40B4-BE49-F238E27FC236}">
                <a16:creationId xmlns:a16="http://schemas.microsoft.com/office/drawing/2014/main" id="{5BED26BD-3011-4580-695F-259C34E7C2BE}"/>
              </a:ext>
            </a:extLst>
          </p:cNvPr>
          <p:cNvSpPr>
            <a:spLocks noGrp="1"/>
          </p:cNvSpPr>
          <p:nvPr>
            <p:ph type="sldNum" sz="quarter" idx="33"/>
          </p:nvPr>
        </p:nvSpPr>
        <p:spPr/>
        <p:txBody>
          <a:bodyPr/>
          <a:lstStyle/>
          <a:p>
            <a:fld id="{4A2DC1BA-163F-3043-A1E4-C549CF365773}" type="slidenum">
              <a:rPr lang="en-US" smtClean="0"/>
              <a:pPr/>
              <a:t>7</a:t>
            </a:fld>
            <a:endParaRPr lang="en-US" dirty="0"/>
          </a:p>
        </p:txBody>
      </p:sp>
      <p:sp>
        <p:nvSpPr>
          <p:cNvPr id="5" name="Title 4">
            <a:extLst>
              <a:ext uri="{FF2B5EF4-FFF2-40B4-BE49-F238E27FC236}">
                <a16:creationId xmlns:a16="http://schemas.microsoft.com/office/drawing/2014/main" id="{AE469411-346B-F24A-559A-38CDACE5EFCD}"/>
              </a:ext>
            </a:extLst>
          </p:cNvPr>
          <p:cNvSpPr>
            <a:spLocks noGrp="1"/>
          </p:cNvSpPr>
          <p:nvPr>
            <p:ph type="title"/>
          </p:nvPr>
        </p:nvSpPr>
        <p:spPr>
          <a:xfrm>
            <a:off x="342000" y="1402206"/>
            <a:ext cx="4950122" cy="510351"/>
          </a:xfrm>
        </p:spPr>
        <p:txBody>
          <a:bodyPr/>
          <a:lstStyle/>
          <a:p>
            <a:r>
              <a:rPr lang="en-GB" sz="2600" spc="0" dirty="0"/>
              <a:t>CAUSAL CONNECTION</a:t>
            </a:r>
          </a:p>
        </p:txBody>
      </p:sp>
      <p:sp>
        <p:nvSpPr>
          <p:cNvPr id="6" name="Text Placeholder 2">
            <a:extLst>
              <a:ext uri="{FF2B5EF4-FFF2-40B4-BE49-F238E27FC236}">
                <a16:creationId xmlns:a16="http://schemas.microsoft.com/office/drawing/2014/main" id="{2E2BC711-BA2F-A469-DE9A-95FD956D438D}"/>
              </a:ext>
            </a:extLst>
          </p:cNvPr>
          <p:cNvSpPr txBox="1">
            <a:spLocks/>
          </p:cNvSpPr>
          <p:nvPr/>
        </p:nvSpPr>
        <p:spPr>
          <a:xfrm>
            <a:off x="342000" y="1109561"/>
            <a:ext cx="11520000" cy="43181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mn-lt"/>
                <a:ea typeface="+mn-ea"/>
                <a:cs typeface="+mn-cs"/>
              </a:defRPr>
            </a:lvl1pPr>
            <a:lvl2pPr marL="432000" indent="-432000" algn="l" defTabSz="914400" rtl="0" eaLnBrk="1" latinLnBrk="0" hangingPunct="1">
              <a:lnSpc>
                <a:spcPct val="100000"/>
              </a:lnSpc>
              <a:spcBef>
                <a:spcPts val="0"/>
              </a:spcBef>
              <a:spcAft>
                <a:spcPts val="600"/>
              </a:spcAft>
              <a:buClr>
                <a:srgbClr val="7E694F"/>
              </a:buClr>
              <a:buFont typeface="Arial" panose="020B0604020202020204" pitchFamily="34" charset="0"/>
              <a:buChar char="•"/>
              <a:defRPr sz="2000" kern="1200" baseline="0">
                <a:solidFill>
                  <a:schemeClr val="tx1"/>
                </a:solidFill>
                <a:latin typeface="+mn-lt"/>
                <a:ea typeface="+mn-ea"/>
                <a:cs typeface="+mn-cs"/>
              </a:defRPr>
            </a:lvl2pPr>
            <a:lvl3pPr marL="864000" indent="-432000" algn="l" defTabSz="914400" rtl="0" eaLnBrk="1" latinLnBrk="0" hangingPunct="1">
              <a:lnSpc>
                <a:spcPct val="100000"/>
              </a:lnSpc>
              <a:spcBef>
                <a:spcPts val="0"/>
              </a:spcBef>
              <a:spcAft>
                <a:spcPts val="600"/>
              </a:spcAft>
              <a:buClr>
                <a:srgbClr val="7E694F"/>
              </a:buClr>
              <a:buFont typeface="Arial" panose="020B0604020202020204" pitchFamily="34" charset="0"/>
              <a:buChar char="‒"/>
              <a:defRPr sz="2000" kern="1200" baseline="0">
                <a:solidFill>
                  <a:schemeClr val="tx1"/>
                </a:solidFill>
                <a:latin typeface="+mn-lt"/>
                <a:ea typeface="+mn-ea"/>
                <a:cs typeface="+mn-cs"/>
              </a:defRPr>
            </a:lvl3pPr>
            <a:lvl4pPr marL="432000" indent="-432000" algn="l" defTabSz="914400" rtl="0" eaLnBrk="1" latinLnBrk="0" hangingPunct="1">
              <a:lnSpc>
                <a:spcPct val="100000"/>
              </a:lnSpc>
              <a:spcBef>
                <a:spcPts val="0"/>
              </a:spcBef>
              <a:spcAft>
                <a:spcPts val="600"/>
              </a:spcAft>
              <a:buClr>
                <a:srgbClr val="7E694F"/>
              </a:buClr>
              <a:buFont typeface="+mj-lt"/>
              <a:buAutoNum type="arabicPeriod"/>
              <a:defRPr sz="2000" kern="1200" baseline="0">
                <a:solidFill>
                  <a:schemeClr val="tx1"/>
                </a:solidFill>
                <a:latin typeface="+mn-lt"/>
                <a:ea typeface="+mn-ea"/>
                <a:cs typeface="+mn-cs"/>
              </a:defRPr>
            </a:lvl4pPr>
            <a:lvl5pPr marL="864000" indent="-432000" algn="l" defTabSz="914400" rtl="0" eaLnBrk="1" latinLnBrk="0" hangingPunct="1">
              <a:lnSpc>
                <a:spcPct val="100000"/>
              </a:lnSpc>
              <a:spcBef>
                <a:spcPts val="0"/>
              </a:spcBef>
              <a:spcAft>
                <a:spcPts val="600"/>
              </a:spcAft>
              <a:buClr>
                <a:srgbClr val="7E694F"/>
              </a:buClr>
              <a:buFont typeface="+mj-lt"/>
              <a:buAutoNum type="alphaLcPeriod"/>
              <a:defRPr sz="2000" kern="1200" baseline="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FontTx/>
              <a:buNone/>
              <a:defRPr sz="2000" b="0" kern="1200" cap="all" baseline="0">
                <a:solidFill>
                  <a:schemeClr val="accent4"/>
                </a:solidFill>
                <a:latin typeface="+mn-lt"/>
                <a:ea typeface="+mn-ea"/>
                <a:cs typeface="+mn-cs"/>
              </a:defRPr>
            </a:lvl6pPr>
            <a:lvl7pPr marL="0" indent="0" algn="l" defTabSz="914400" rtl="0" eaLnBrk="1" latinLnBrk="0" hangingPunct="1">
              <a:lnSpc>
                <a:spcPct val="100000"/>
              </a:lnSpc>
              <a:spcBef>
                <a:spcPts val="0"/>
              </a:spcBef>
              <a:spcAft>
                <a:spcPts val="600"/>
              </a:spcAft>
              <a:buFontTx/>
              <a:buNone/>
              <a:defRPr sz="2000" b="1" kern="1200">
                <a:solidFill>
                  <a:schemeClr val="accent4"/>
                </a:solidFill>
                <a:latin typeface="+mn-lt"/>
                <a:ea typeface="+mn-ea"/>
                <a:cs typeface="+mn-cs"/>
              </a:defRPr>
            </a:lvl7pPr>
            <a:lvl8pPr marL="864000" indent="-4320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8pPr>
            <a:lvl9pPr marL="1296000" indent="-4320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9pPr>
          </a:lstStyle>
          <a:p>
            <a:r>
              <a:rPr lang="en-GB" sz="1800" dirty="0">
                <a:solidFill>
                  <a:schemeClr val="accent4"/>
                </a:solidFill>
              </a:rPr>
              <a:t>COPYRIGHT INFRINGEMENT BASICS</a:t>
            </a:r>
          </a:p>
        </p:txBody>
      </p:sp>
      <p:sp>
        <p:nvSpPr>
          <p:cNvPr id="10" name="Artwork text">
            <a:extLst>
              <a:ext uri="{FF2B5EF4-FFF2-40B4-BE49-F238E27FC236}">
                <a16:creationId xmlns:a16="http://schemas.microsoft.com/office/drawing/2014/main" id="{DD9C0362-5B20-4DA6-B9AA-4EEFB55168D9}"/>
              </a:ext>
            </a:extLst>
          </p:cNvPr>
          <p:cNvSpPr txBox="1"/>
          <p:nvPr/>
        </p:nvSpPr>
        <p:spPr>
          <a:xfrm>
            <a:off x="9698770" y="6647272"/>
            <a:ext cx="3318868" cy="123111"/>
          </a:xfrm>
          <a:prstGeom prst="rect">
            <a:avLst/>
          </a:prstGeom>
          <a:noFill/>
        </p:spPr>
        <p:txBody>
          <a:bodyPr vert="horz" wrap="square" lIns="0" tIns="0" rIns="0" bIns="0" rtlCol="0">
            <a:spAutoFit/>
          </a:bodyPr>
          <a:lstStyle/>
          <a:p>
            <a:pPr algn="l">
              <a:spcAft>
                <a:spcPts val="600"/>
              </a:spcAft>
            </a:pPr>
            <a:r>
              <a:rPr lang="en-AU" sz="800" b="0" i="0">
                <a:solidFill>
                  <a:schemeClr val="bg1"/>
                </a:solidFill>
                <a:effectLst/>
                <a:latin typeface="Segoe UI" panose="020B0502040204020203" pitchFamily="34" charset="0"/>
              </a:rPr>
              <a:t>The Three Sisters by Bianca Gardiner</a:t>
            </a:r>
            <a:endParaRPr lang="en-AU" sz="800" b="1" dirty="0">
              <a:solidFill>
                <a:schemeClr val="bg1"/>
              </a:solidFill>
              <a:latin typeface="Trebuchet"/>
            </a:endParaRPr>
          </a:p>
        </p:txBody>
      </p:sp>
    </p:spTree>
    <p:extLst>
      <p:ext uri="{BB962C8B-B14F-4D97-AF65-F5344CB8AC3E}">
        <p14:creationId xmlns:p14="http://schemas.microsoft.com/office/powerpoint/2010/main" val="606684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B45C63-B3E7-45A4-956B-C3641B795E1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3" name="Object 2" hidden="1">
                        <a:extLst>
                          <a:ext uri="{FF2B5EF4-FFF2-40B4-BE49-F238E27FC236}">
                            <a16:creationId xmlns:a16="http://schemas.microsoft.com/office/drawing/2014/main" id="{52B45C63-B3E7-45A4-956B-C3641B795E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9C0A9676-25D8-432C-98E6-A94D4331E4F4}"/>
              </a:ext>
            </a:extLst>
          </p:cNvPr>
          <p:cNvSpPr>
            <a:spLocks noGrp="1"/>
          </p:cNvSpPr>
          <p:nvPr>
            <p:ph type="title"/>
          </p:nvPr>
        </p:nvSpPr>
        <p:spPr>
          <a:xfrm>
            <a:off x="5531270" y="2589554"/>
            <a:ext cx="6283434" cy="1678892"/>
          </a:xfrm>
          <a:ln w="0">
            <a:noFill/>
          </a:ln>
        </p:spPr>
        <p:txBody>
          <a:bodyPr>
            <a:normAutofit/>
          </a:bodyPr>
          <a:lstStyle/>
          <a:p>
            <a:r>
              <a:rPr lang="en-AU" dirty="0"/>
              <a:t>LITIGATION</a:t>
            </a:r>
          </a:p>
        </p:txBody>
      </p:sp>
      <p:sp>
        <p:nvSpPr>
          <p:cNvPr id="8" name="Text Placeholder 7">
            <a:extLst>
              <a:ext uri="{FF2B5EF4-FFF2-40B4-BE49-F238E27FC236}">
                <a16:creationId xmlns:a16="http://schemas.microsoft.com/office/drawing/2014/main" id="{8222C806-7F0B-48C8-8931-D49D055E38C4}"/>
              </a:ext>
            </a:extLst>
          </p:cNvPr>
          <p:cNvSpPr>
            <a:spLocks noGrp="1"/>
          </p:cNvSpPr>
          <p:nvPr>
            <p:ph type="body" idx="13"/>
          </p:nvPr>
        </p:nvSpPr>
        <p:spPr>
          <a:xfrm>
            <a:off x="4212374" y="2467191"/>
            <a:ext cx="1191159" cy="1801255"/>
          </a:xfrm>
        </p:spPr>
        <p:txBody>
          <a:bodyPr/>
          <a:lstStyle/>
          <a:p>
            <a:r>
              <a:rPr lang="en-AU" dirty="0"/>
              <a:t>3</a:t>
            </a:r>
          </a:p>
        </p:txBody>
      </p:sp>
      <p:sp>
        <p:nvSpPr>
          <p:cNvPr id="9" name="Artwork text">
            <a:extLst>
              <a:ext uri="{FF2B5EF4-FFF2-40B4-BE49-F238E27FC236}">
                <a16:creationId xmlns:a16="http://schemas.microsoft.com/office/drawing/2014/main" id="{6F7F4E21-6629-3966-C597-A3DF9D4ADCFE}"/>
              </a:ext>
            </a:extLst>
          </p:cNvPr>
          <p:cNvSpPr txBox="1"/>
          <p:nvPr/>
        </p:nvSpPr>
        <p:spPr>
          <a:xfrm>
            <a:off x="127000" y="127000"/>
            <a:ext cx="1905000" cy="123111"/>
          </a:xfrm>
          <a:prstGeom prst="rect">
            <a:avLst/>
          </a:prstGeom>
          <a:noFill/>
        </p:spPr>
        <p:txBody>
          <a:bodyPr vert="horz" wrap="square" lIns="0" tIns="0" rIns="0" bIns="0" rtlCol="0">
            <a:spAutoFit/>
          </a:bodyPr>
          <a:lstStyle/>
          <a:p>
            <a:pPr algn="l">
              <a:spcAft>
                <a:spcPts val="600"/>
              </a:spcAft>
            </a:pPr>
            <a:r>
              <a:rPr lang="en-AU" sz="800" b="1">
                <a:solidFill>
                  <a:srgbClr val="FFFFFF"/>
                </a:solidFill>
                <a:latin typeface="Trebuchet"/>
              </a:rPr>
              <a:t>Gunya (My Home) by Goompi</a:t>
            </a:r>
            <a:endParaRPr lang="en-AU" sz="800" b="1" dirty="0">
              <a:solidFill>
                <a:srgbClr val="FFFFFF"/>
              </a:solidFill>
              <a:latin typeface="Trebuchet"/>
            </a:endParaRPr>
          </a:p>
        </p:txBody>
      </p:sp>
    </p:spTree>
    <p:extLst>
      <p:ext uri="{BB962C8B-B14F-4D97-AF65-F5344CB8AC3E}">
        <p14:creationId xmlns:p14="http://schemas.microsoft.com/office/powerpoint/2010/main" val="1315482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ACEDE94-D751-4FE3-9004-9CE5DDFD6D8D}"/>
              </a:ext>
            </a:extLst>
          </p:cNvPr>
          <p:cNvSpPr>
            <a:spLocks noGrp="1"/>
          </p:cNvSpPr>
          <p:nvPr>
            <p:ph type="body" idx="37"/>
          </p:nvPr>
        </p:nvSpPr>
        <p:spPr/>
        <p:txBody>
          <a:bodyPr/>
          <a:lstStyle/>
          <a:p>
            <a:r>
              <a:rPr lang="en-AU" dirty="0"/>
              <a:t>LITIGATION &amp; CHALLENGES</a:t>
            </a:r>
          </a:p>
        </p:txBody>
      </p:sp>
      <p:sp>
        <p:nvSpPr>
          <p:cNvPr id="5" name="Title 4">
            <a:extLst>
              <a:ext uri="{FF2B5EF4-FFF2-40B4-BE49-F238E27FC236}">
                <a16:creationId xmlns:a16="http://schemas.microsoft.com/office/drawing/2014/main" id="{62BD6916-707F-4F0E-97A5-761BE0C91D64}"/>
              </a:ext>
            </a:extLst>
          </p:cNvPr>
          <p:cNvSpPr>
            <a:spLocks noGrp="1"/>
          </p:cNvSpPr>
          <p:nvPr>
            <p:ph type="title"/>
          </p:nvPr>
        </p:nvSpPr>
        <p:spPr>
          <a:xfrm>
            <a:off x="341999" y="651600"/>
            <a:ext cx="11520000" cy="615600"/>
          </a:xfrm>
        </p:spPr>
        <p:txBody>
          <a:bodyPr/>
          <a:lstStyle/>
          <a:p>
            <a:r>
              <a:rPr lang="en-AU" dirty="0"/>
              <a:t>WHERE IS the INFRINGEMENT?</a:t>
            </a:r>
          </a:p>
        </p:txBody>
      </p:sp>
      <p:grpSp>
        <p:nvGrpSpPr>
          <p:cNvPr id="12" name="Group 11">
            <a:extLst>
              <a:ext uri="{FF2B5EF4-FFF2-40B4-BE49-F238E27FC236}">
                <a16:creationId xmlns:a16="http://schemas.microsoft.com/office/drawing/2014/main" id="{0C90C5A4-9031-1337-EE4E-808E6C76F01A}"/>
              </a:ext>
            </a:extLst>
          </p:cNvPr>
          <p:cNvGrpSpPr/>
          <p:nvPr/>
        </p:nvGrpSpPr>
        <p:grpSpPr>
          <a:xfrm>
            <a:off x="-74094" y="2569242"/>
            <a:ext cx="11520000" cy="2317315"/>
            <a:chOff x="2032000" y="1753644"/>
            <a:chExt cx="12930340" cy="2317315"/>
          </a:xfrm>
        </p:grpSpPr>
        <p:graphicFrame>
          <p:nvGraphicFramePr>
            <p:cNvPr id="2" name="Diagram 1">
              <a:extLst>
                <a:ext uri="{FF2B5EF4-FFF2-40B4-BE49-F238E27FC236}">
                  <a16:creationId xmlns:a16="http://schemas.microsoft.com/office/drawing/2014/main" id="{6ABC650A-983A-8491-73A3-C9D3AB05FD24}"/>
                </a:ext>
              </a:extLst>
            </p:cNvPr>
            <p:cNvGraphicFramePr/>
            <p:nvPr>
              <p:extLst>
                <p:ext uri="{D42A27DB-BD31-4B8C-83A1-F6EECF244321}">
                  <p14:modId xmlns:p14="http://schemas.microsoft.com/office/powerpoint/2010/main" val="655115959"/>
                </p:ext>
              </p:extLst>
            </p:nvPr>
          </p:nvGraphicFramePr>
          <p:xfrm>
            <a:off x="2032000" y="1753644"/>
            <a:ext cx="8128000" cy="2317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9D658469-A882-2E91-2031-4711F9200E91}"/>
                </a:ext>
              </a:extLst>
            </p:cNvPr>
            <p:cNvGrpSpPr/>
            <p:nvPr/>
          </p:nvGrpSpPr>
          <p:grpSpPr>
            <a:xfrm>
              <a:off x="9753600" y="2448838"/>
              <a:ext cx="2438400" cy="926926"/>
              <a:chOff x="4267200" y="695194"/>
              <a:chExt cx="2438400" cy="926926"/>
            </a:xfrm>
          </p:grpSpPr>
          <p:sp>
            <p:nvSpPr>
              <p:cNvPr id="4" name="Rectangle: Rounded Corners 3">
                <a:extLst>
                  <a:ext uri="{FF2B5EF4-FFF2-40B4-BE49-F238E27FC236}">
                    <a16:creationId xmlns:a16="http://schemas.microsoft.com/office/drawing/2014/main" id="{D1FBF8C4-1F0C-4383-397B-A989D44A0393}"/>
                  </a:ext>
                </a:extLst>
              </p:cNvPr>
              <p:cNvSpPr/>
              <p:nvPr/>
            </p:nvSpPr>
            <p:spPr>
              <a:xfrm>
                <a:off x="4267200" y="695194"/>
                <a:ext cx="2438400" cy="92692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44E00B8B-78D3-AB99-6B8D-996640EA614D}"/>
                  </a:ext>
                </a:extLst>
              </p:cNvPr>
              <p:cNvSpPr txBox="1"/>
              <p:nvPr/>
            </p:nvSpPr>
            <p:spPr>
              <a:xfrm>
                <a:off x="4312449" y="740443"/>
                <a:ext cx="2347902" cy="8364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AU" sz="2800" kern="1200" dirty="0">
                    <a:latin typeface="+mj-lt"/>
                  </a:rPr>
                  <a:t>CREATING</a:t>
                </a:r>
              </a:p>
            </p:txBody>
          </p:sp>
        </p:grpSp>
        <p:grpSp>
          <p:nvGrpSpPr>
            <p:cNvPr id="8" name="Group 7">
              <a:extLst>
                <a:ext uri="{FF2B5EF4-FFF2-40B4-BE49-F238E27FC236}">
                  <a16:creationId xmlns:a16="http://schemas.microsoft.com/office/drawing/2014/main" id="{3B1DAD8B-C896-9CD1-BD0B-F6D940698073}"/>
                </a:ext>
              </a:extLst>
            </p:cNvPr>
            <p:cNvGrpSpPr/>
            <p:nvPr/>
          </p:nvGrpSpPr>
          <p:grpSpPr>
            <a:xfrm>
              <a:off x="12523940" y="2434904"/>
              <a:ext cx="2438400" cy="926926"/>
              <a:chOff x="4267200" y="695194"/>
              <a:chExt cx="2438400" cy="926926"/>
            </a:xfrm>
          </p:grpSpPr>
          <p:sp>
            <p:nvSpPr>
              <p:cNvPr id="9" name="Rectangle: Rounded Corners 8">
                <a:extLst>
                  <a:ext uri="{FF2B5EF4-FFF2-40B4-BE49-F238E27FC236}">
                    <a16:creationId xmlns:a16="http://schemas.microsoft.com/office/drawing/2014/main" id="{FE814CAA-5E35-F3FA-752B-0E751A5FD3BF}"/>
                  </a:ext>
                </a:extLst>
              </p:cNvPr>
              <p:cNvSpPr/>
              <p:nvPr/>
            </p:nvSpPr>
            <p:spPr>
              <a:xfrm>
                <a:off x="4267200" y="695194"/>
                <a:ext cx="2438400" cy="92692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EF2FDE7C-A729-8617-151F-ADDE06171C78}"/>
                  </a:ext>
                </a:extLst>
              </p:cNvPr>
              <p:cNvSpPr txBox="1"/>
              <p:nvPr/>
            </p:nvSpPr>
            <p:spPr>
              <a:xfrm>
                <a:off x="4312449" y="740443"/>
                <a:ext cx="2347902" cy="8364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AU" sz="2800" kern="1200" dirty="0">
                    <a:latin typeface="+mj-lt"/>
                  </a:rPr>
                  <a:t>OUTPUTS</a:t>
                </a:r>
              </a:p>
            </p:txBody>
          </p:sp>
        </p:grpSp>
      </p:grpSp>
    </p:spTree>
    <p:extLst>
      <p:ext uri="{BB962C8B-B14F-4D97-AF65-F5344CB8AC3E}">
        <p14:creationId xmlns:p14="http://schemas.microsoft.com/office/powerpoint/2010/main" val="37949227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WM Presentation template">
  <a:themeElements>
    <a:clrScheme name="NewTheme">
      <a:dk1>
        <a:srgbClr val="24282B"/>
      </a:dk1>
      <a:lt1>
        <a:srgbClr val="FFFFFF"/>
      </a:lt1>
      <a:dk2>
        <a:srgbClr val="E9E9E9"/>
      </a:dk2>
      <a:lt2>
        <a:srgbClr val="E9E9E9"/>
      </a:lt2>
      <a:accent1>
        <a:srgbClr val="00AEEE"/>
      </a:accent1>
      <a:accent2>
        <a:srgbClr val="EE0033"/>
      </a:accent2>
      <a:accent3>
        <a:srgbClr val="24282B"/>
      </a:accent3>
      <a:accent4>
        <a:srgbClr val="7E694F"/>
      </a:accent4>
      <a:accent5>
        <a:srgbClr val="BBAA94"/>
      </a:accent5>
      <a:accent6>
        <a:srgbClr val="533A36"/>
      </a:accent6>
      <a:hlink>
        <a:srgbClr val="7E694F"/>
      </a:hlink>
      <a:folHlink>
        <a:srgbClr val="7E694F"/>
      </a:folHlink>
    </a:clrScheme>
    <a:fontScheme name="KWM Theme Fonts">
      <a:majorFont>
        <a:latin typeface="Trebuchet MS"/>
        <a:ea typeface="SimHei"/>
        <a:cs typeface=""/>
      </a:majorFont>
      <a:minorFont>
        <a:latin typeface="Trebuchet MS"/>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108000" tIns="86400" rIns="108000" bIns="86400" rtlCol="0" anchor="t" anchorCtr="0"/>
      <a:lstStyle>
        <a:defPPr algn="l">
          <a:spcAft>
            <a:spcPts val="600"/>
          </a:spcAft>
          <a:defRPr sz="1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600"/>
          </a:spcAft>
          <a:defRPr sz="1000" dirty="0"/>
        </a:defPPr>
      </a:lstStyle>
    </a:txDef>
  </a:objectDefaults>
  <a:extraClrSchemeLst/>
  <a:custClrLst>
    <a:custClr name="Water">
      <a:srgbClr val="00AEEF"/>
    </a:custClr>
    <a:custClr name="Fire">
      <a:srgbClr val="EE0033"/>
    </a:custClr>
    <a:custClr name="Earth">
      <a:srgbClr val="24282B"/>
    </a:custClr>
    <a:custClr name="Gold">
      <a:srgbClr val="7E694F"/>
    </a:custClr>
    <a:custClr name="Wood">
      <a:srgbClr val="533A36"/>
    </a:custClr>
    <a:custClr name="blank">
      <a:srgbClr val="FFFFFF"/>
    </a:custClr>
    <a:custClr name="Traffic Light Green">
      <a:srgbClr val="00DBA1"/>
    </a:custClr>
    <a:custClr name="Traffic Light Yellow">
      <a:srgbClr val="FFC766"/>
    </a:custClr>
    <a:custClr name="Traffic Light Orange">
      <a:srgbClr val="FF7F48"/>
    </a:custClr>
    <a:custClr name="Traffic Light Red">
      <a:srgbClr val="FF5B5C"/>
    </a:custClr>
    <a:custClr name="Water 80%">
      <a:srgbClr val="33BEF2"/>
    </a:custClr>
    <a:custClr name="Fire 80%">
      <a:srgbClr val="F54D5E"/>
    </a:custClr>
    <a:custClr name="Earth 80%">
      <a:srgbClr val="505355"/>
    </a:custClr>
    <a:custClr name="Gold 80%">
      <a:srgbClr val="988772"/>
    </a:custClr>
    <a:custClr name="Wood 80%">
      <a:srgbClr val="75615E"/>
    </a:custClr>
    <a:custClr name="blank">
      <a:srgbClr val="FFFFFF"/>
    </a:custClr>
    <a:custClr name="blank">
      <a:srgbClr val="FFFFFF"/>
    </a:custClr>
    <a:custClr name="blank">
      <a:srgbClr val="FFFFFF"/>
    </a:custClr>
    <a:custClr name="blank">
      <a:srgbClr val="FFFFFF"/>
    </a:custClr>
    <a:custClr name="blank">
      <a:srgbClr val="FFFFFF"/>
    </a:custClr>
    <a:custClr name="Water 60%">
      <a:srgbClr val="66CEF5"/>
    </a:custClr>
    <a:custClr name="Fire 60%">
      <a:srgbClr val="FB7B87"/>
    </a:custClr>
    <a:custClr name="Earth 60%">
      <a:srgbClr val="7C7E80"/>
    </a:custClr>
    <a:custClr name="Gold 60%">
      <a:srgbClr val="B2A595"/>
    </a:custClr>
    <a:custClr name="Wood 60%">
      <a:srgbClr val="988986"/>
    </a:custClr>
    <a:custClr name="blank">
      <a:srgbClr val="FFFFFF"/>
    </a:custClr>
    <a:custClr name="blank">
      <a:srgbClr val="FFFFFF"/>
    </a:custClr>
    <a:custClr name="blank">
      <a:srgbClr val="FFFFFF"/>
    </a:custClr>
    <a:custClr name="blank">
      <a:srgbClr val="FFFFFF"/>
    </a:custClr>
    <a:custClr name="blank">
      <a:srgbClr val="FFFFFF"/>
    </a:custClr>
    <a:custClr name="Water 40%">
      <a:srgbClr val="99DFF9"/>
    </a:custClr>
    <a:custClr name="Fire 40%">
      <a:srgbClr val="FDA8B0"/>
    </a:custClr>
    <a:custClr name="Earth 40%">
      <a:srgbClr val="A7A9AA"/>
    </a:custClr>
    <a:custClr name="Gold 40%">
      <a:srgbClr val="CBC3B9"/>
    </a:custClr>
    <a:custClr name="Wood 40%">
      <a:srgbClr val="BAB0AF"/>
    </a:custClr>
    <a:custClr name="blank">
      <a:srgbClr val="FFFFFF"/>
    </a:custClr>
    <a:custClr name="blank">
      <a:srgbClr val="FFFFFF"/>
    </a:custClr>
    <a:custClr name="blank">
      <a:srgbClr val="FFFFFF"/>
    </a:custClr>
    <a:custClr name="blank">
      <a:srgbClr val="FFFFFF"/>
    </a:custClr>
    <a:custClr name="blank">
      <a:srgbClr val="FFFFFF"/>
    </a:custClr>
    <a:custClr name="Water 20%">
      <a:srgbClr val="CCEFFC"/>
    </a:custClr>
    <a:custClr name="Fire 20%">
      <a:srgbClr val="FED3D8"/>
    </a:custClr>
    <a:custClr name="Earth 20%">
      <a:srgbClr val="D3D4D5"/>
    </a:custClr>
    <a:custClr name="Gold 20%">
      <a:srgbClr val="E5E1DC"/>
    </a:custClr>
    <a:custClr name="Wood 20%">
      <a:srgbClr val="DDD8D7"/>
    </a:custClr>
    <a:custClr name="blank">
      <a:srgbClr val="FFFFF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Presentation.potx" id="{127F7264-DBFA-4329-8471-B30FA05C185E}" vid="{7FE29A6C-FE0D-49B0-80D2-7440D07E1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TotalTime>2</TotalTime>
  <Words>720</Words>
  <Application>Microsoft Office PowerPoint</Application>
  <PresentationFormat>Widescreen</PresentationFormat>
  <Paragraphs>95</Paragraphs>
  <Slides>11</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Arial</vt:lpstr>
      <vt:lpstr>Calibri</vt:lpstr>
      <vt:lpstr>Segoe UI</vt:lpstr>
      <vt:lpstr>Trebuchet</vt:lpstr>
      <vt:lpstr>Trebuchet MS</vt:lpstr>
      <vt:lpstr>KWM Presentation template</vt:lpstr>
      <vt:lpstr>think-cell Slide</vt:lpstr>
      <vt:lpstr>Access to training data: COPYRIGHT INFRINGEMENT</vt:lpstr>
      <vt:lpstr> COPYRIGHT INFRINGEMENT BASICS </vt:lpstr>
      <vt:lpstr>What can be protected by copyright?</vt:lpstr>
      <vt:lpstr>What rights does copyright provide? </vt:lpstr>
      <vt:lpstr>SUBSTANTIAL PART</vt:lpstr>
      <vt:lpstr>OBJECTIVE SIMILARITY</vt:lpstr>
      <vt:lpstr>CAUSAL CONNECTION</vt:lpstr>
      <vt:lpstr>LITIGATION</vt:lpstr>
      <vt:lpstr>WHERE IS the INFRINGEMENT?</vt:lpstr>
      <vt:lpstr>STABLE DIFFUSION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training data: COPYRIGHT INFRINGEMENT</dc:title>
  <dc:creator>DALY Alica</dc:creator>
  <cp:lastModifiedBy>DALY Alica</cp:lastModifiedBy>
  <cp:revision>4</cp:revision>
  <dcterms:created xsi:type="dcterms:W3CDTF">2023-09-18T03:44:00Z</dcterms:created>
  <dcterms:modified xsi:type="dcterms:W3CDTF">2023-09-18T07:46:22Z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D">
    <vt:lpwstr>64653450_3</vt:lpwstr>
  </property>
  <property fmtid="{D5CDD505-2E9C-101B-9397-08002B2CF9AE}" pid="3" name="MSIP_Label_20773ee6-353b-4fb9-a59d-0b94c8c67bea_Enabled">
    <vt:lpwstr>true</vt:lpwstr>
  </property>
  <property fmtid="{D5CDD505-2E9C-101B-9397-08002B2CF9AE}" pid="4" name="MSIP_Label_20773ee6-353b-4fb9-a59d-0b94c8c67bea_SetDate">
    <vt:lpwstr>2023-09-18T07:46:18Z</vt:lpwstr>
  </property>
  <property fmtid="{D5CDD505-2E9C-101B-9397-08002B2CF9AE}" pid="5" name="MSIP_Label_20773ee6-353b-4fb9-a59d-0b94c8c67bea_Method">
    <vt:lpwstr>Privileged</vt:lpwstr>
  </property>
  <property fmtid="{D5CDD505-2E9C-101B-9397-08002B2CF9AE}" pid="6" name="MSIP_Label_20773ee6-353b-4fb9-a59d-0b94c8c67bea_Name">
    <vt:lpwstr>No markings</vt:lpwstr>
  </property>
  <property fmtid="{D5CDD505-2E9C-101B-9397-08002B2CF9AE}" pid="7" name="MSIP_Label_20773ee6-353b-4fb9-a59d-0b94c8c67bea_SiteId">
    <vt:lpwstr>faa31b06-8ccc-48c9-867f-f7510dd11c02</vt:lpwstr>
  </property>
  <property fmtid="{D5CDD505-2E9C-101B-9397-08002B2CF9AE}" pid="8" name="MSIP_Label_20773ee6-353b-4fb9-a59d-0b94c8c67bea_ActionId">
    <vt:lpwstr>a6bb4986-a3c2-4d04-b548-992089c180b5</vt:lpwstr>
  </property>
  <property fmtid="{D5CDD505-2E9C-101B-9397-08002B2CF9AE}" pid="9" name="MSIP_Label_20773ee6-353b-4fb9-a59d-0b94c8c67bea_ContentBits">
    <vt:lpwstr>0</vt:lpwstr>
  </property>
</Properties>
</file>