
<file path=[Content_Types].xml><?xml version="1.0" encoding="utf-8"?>
<Types xmlns="http://schemas.openxmlformats.org/package/2006/content-types">
  <Override PartName="/ppt/diagrams/layout2.xml" ContentType="application/vnd.openxmlformats-officedocument.drawingml.diagramLayout+xml"/>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diagrams/data2.xml" ContentType="application/vnd.openxmlformats-officedocument.drawingml.diagramData+xml"/>
  <Override PartName="/ppt/slides/slide11.xml" ContentType="application/vnd.openxmlformats-officedocument.presentationml.slide+xml"/>
  <Override PartName="/ppt/diagrams/quickStyle2.xml" ContentType="application/vnd.openxmlformats-officedocument.drawingml.diagramStyl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diagrams/quickStyle1.xml" ContentType="application/vnd.openxmlformats-officedocument.drawingml.diagramStyle+xml"/>
  <Override PartName="/ppt/slideLayouts/slideLayout19.xml" ContentType="application/vnd.openxmlformats-officedocument.presentationml.slideLayout+xml"/>
  <Override PartName="/ppt/slides/slide41.xml" ContentType="application/vnd.openxmlformats-officedocument.presentationml.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diagrams/colors2.xml" ContentType="application/vnd.openxmlformats-officedocument.drawingml.diagramColors+xml"/>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0"/>
  </p:notesMasterIdLst>
  <p:sldIdLst>
    <p:sldId id="256" r:id="rId2"/>
    <p:sldId id="279" r:id="rId3"/>
    <p:sldId id="281" r:id="rId4"/>
    <p:sldId id="280" r:id="rId5"/>
    <p:sldId id="298" r:id="rId6"/>
    <p:sldId id="326" r:id="rId7"/>
    <p:sldId id="301" r:id="rId8"/>
    <p:sldId id="340" r:id="rId9"/>
    <p:sldId id="302" r:id="rId10"/>
    <p:sldId id="303" r:id="rId11"/>
    <p:sldId id="304" r:id="rId12"/>
    <p:sldId id="305" r:id="rId13"/>
    <p:sldId id="341" r:id="rId14"/>
    <p:sldId id="342" r:id="rId15"/>
    <p:sldId id="297" r:id="rId16"/>
    <p:sldId id="282" r:id="rId17"/>
    <p:sldId id="322" r:id="rId18"/>
    <p:sldId id="323" r:id="rId19"/>
    <p:sldId id="324" r:id="rId20"/>
    <p:sldId id="289" r:id="rId21"/>
    <p:sldId id="291" r:id="rId22"/>
    <p:sldId id="290" r:id="rId23"/>
    <p:sldId id="321" r:id="rId24"/>
    <p:sldId id="319" r:id="rId25"/>
    <p:sldId id="320" r:id="rId26"/>
    <p:sldId id="325" r:id="rId27"/>
    <p:sldId id="343" r:id="rId28"/>
    <p:sldId id="308" r:id="rId29"/>
    <p:sldId id="309" r:id="rId30"/>
    <p:sldId id="310" r:id="rId31"/>
    <p:sldId id="292" r:id="rId32"/>
    <p:sldId id="311" r:id="rId33"/>
    <p:sldId id="312" r:id="rId34"/>
    <p:sldId id="313" r:id="rId35"/>
    <p:sldId id="314" r:id="rId36"/>
    <p:sldId id="327" r:id="rId37"/>
    <p:sldId id="294" r:id="rId38"/>
    <p:sldId id="328" r:id="rId39"/>
    <p:sldId id="316" r:id="rId40"/>
    <p:sldId id="317" r:id="rId41"/>
    <p:sldId id="318" r:id="rId42"/>
    <p:sldId id="315" r:id="rId43"/>
    <p:sldId id="330" r:id="rId44"/>
    <p:sldId id="335" r:id="rId45"/>
    <p:sldId id="331" r:id="rId46"/>
    <p:sldId id="332" r:id="rId47"/>
    <p:sldId id="339" r:id="rId48"/>
    <p:sldId id="278"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19" autoAdjust="0"/>
    <p:restoredTop sz="94660"/>
  </p:normalViewPr>
  <p:slideViewPr>
    <p:cSldViewPr snapToObjects="1">
      <p:cViewPr varScale="1">
        <p:scale>
          <a:sx n="135" d="100"/>
          <a:sy n="135"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3A0AD-63B7-6B41-A5E2-80EB3568DADE}"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F82DD485-CE4A-7040-9BA6-8B8AB4EE5281}">
      <dgm:prSet phldrT="[Text]"/>
      <dgm:spPr/>
      <dgm:t>
        <a:bodyPr/>
        <a:lstStyle/>
        <a:p>
          <a:r>
            <a:rPr lang="en-US" dirty="0" smtClean="0"/>
            <a:t>Proprietary</a:t>
          </a:r>
        </a:p>
      </dgm:t>
    </dgm:pt>
    <dgm:pt modelId="{8944E0D7-B356-5142-84ED-D34AEFC0DC50}" type="parTrans" cxnId="{A608ED1F-5C3A-6544-A5DB-FD3BD22C9160}">
      <dgm:prSet/>
      <dgm:spPr/>
      <dgm:t>
        <a:bodyPr/>
        <a:lstStyle/>
        <a:p>
          <a:endParaRPr lang="en-US"/>
        </a:p>
      </dgm:t>
    </dgm:pt>
    <dgm:pt modelId="{832303B3-1F3C-C146-8208-33761BC730EE}" type="sibTrans" cxnId="{A608ED1F-5C3A-6544-A5DB-FD3BD22C9160}">
      <dgm:prSet/>
      <dgm:spPr/>
      <dgm:t>
        <a:bodyPr/>
        <a:lstStyle/>
        <a:p>
          <a:endParaRPr lang="en-US"/>
        </a:p>
      </dgm:t>
    </dgm:pt>
    <dgm:pt modelId="{1EE7A599-28EE-C341-9AFF-BFD16FAC74EA}">
      <dgm:prSet phldrT="[Text]"/>
      <dgm:spPr/>
      <dgm:t>
        <a:bodyPr/>
        <a:lstStyle/>
        <a:p>
          <a:r>
            <a:rPr lang="en-US" dirty="0" smtClean="0"/>
            <a:t>Non-proprietary</a:t>
          </a:r>
          <a:endParaRPr lang="en-US" dirty="0"/>
        </a:p>
      </dgm:t>
    </dgm:pt>
    <dgm:pt modelId="{250CFE55-2DA8-F44A-B3D3-649C0AEAABA7}" type="parTrans" cxnId="{FBC14995-FB78-5B41-B5D4-7CC8E547164D}">
      <dgm:prSet/>
      <dgm:spPr/>
      <dgm:t>
        <a:bodyPr/>
        <a:lstStyle/>
        <a:p>
          <a:endParaRPr lang="en-US"/>
        </a:p>
      </dgm:t>
    </dgm:pt>
    <dgm:pt modelId="{AD790BAE-C3BC-924F-A613-7CB0B2CADDA2}" type="sibTrans" cxnId="{FBC14995-FB78-5B41-B5D4-7CC8E547164D}">
      <dgm:prSet/>
      <dgm:spPr/>
      <dgm:t>
        <a:bodyPr/>
        <a:lstStyle/>
        <a:p>
          <a:endParaRPr lang="en-US"/>
        </a:p>
      </dgm:t>
    </dgm:pt>
    <dgm:pt modelId="{3FBCB3A2-2507-6F42-887A-DB9824ADDFF1}">
      <dgm:prSet phldrT="[Text]"/>
      <dgm:spPr/>
      <dgm:t>
        <a:bodyPr/>
        <a:lstStyle/>
        <a:p>
          <a:r>
            <a:rPr lang="en-US" dirty="0" smtClean="0"/>
            <a:t>Commercial</a:t>
          </a:r>
        </a:p>
      </dgm:t>
    </dgm:pt>
    <dgm:pt modelId="{8ACE8EBC-3FB3-E241-B951-F5A45603D10E}" type="parTrans" cxnId="{D2FA820F-2809-C24F-8F31-F43FCAADDF34}">
      <dgm:prSet/>
      <dgm:spPr/>
      <dgm:t>
        <a:bodyPr/>
        <a:lstStyle/>
        <a:p>
          <a:endParaRPr lang="en-US"/>
        </a:p>
      </dgm:t>
    </dgm:pt>
    <dgm:pt modelId="{4BDC988A-09EF-7D40-AF10-AB6F5A09E02C}" type="sibTrans" cxnId="{D2FA820F-2809-C24F-8F31-F43FCAADDF34}">
      <dgm:prSet/>
      <dgm:spPr/>
      <dgm:t>
        <a:bodyPr/>
        <a:lstStyle/>
        <a:p>
          <a:endParaRPr lang="en-US"/>
        </a:p>
      </dgm:t>
    </dgm:pt>
    <dgm:pt modelId="{68213128-82DC-5F40-B33C-8553F344E552}">
      <dgm:prSet/>
      <dgm:spPr/>
      <dgm:t>
        <a:bodyPr/>
        <a:lstStyle/>
        <a:p>
          <a:r>
            <a:rPr lang="en-GB" smtClean="0"/>
            <a:t>Closed source commercial software</a:t>
          </a:r>
          <a:endParaRPr lang="en-GB" dirty="0"/>
        </a:p>
      </dgm:t>
    </dgm:pt>
    <dgm:pt modelId="{AA277D89-DDD4-7247-9FA5-530E0ED30EF4}" type="parTrans" cxnId="{31F2832E-480F-B548-9549-ED12921AF195}">
      <dgm:prSet/>
      <dgm:spPr/>
      <dgm:t>
        <a:bodyPr/>
        <a:lstStyle/>
        <a:p>
          <a:endParaRPr lang="en-US"/>
        </a:p>
      </dgm:t>
    </dgm:pt>
    <dgm:pt modelId="{6ACF48F4-3281-084B-A8D6-61CE23DC81F7}" type="sibTrans" cxnId="{31F2832E-480F-B548-9549-ED12921AF195}">
      <dgm:prSet/>
      <dgm:spPr/>
      <dgm:t>
        <a:bodyPr/>
        <a:lstStyle/>
        <a:p>
          <a:endParaRPr lang="en-US"/>
        </a:p>
      </dgm:t>
    </dgm:pt>
    <dgm:pt modelId="{65096096-BDCD-C44B-8238-47CAE75DE6AF}">
      <dgm:prSet/>
      <dgm:spPr/>
      <dgm:t>
        <a:bodyPr/>
        <a:lstStyle/>
        <a:p>
          <a:r>
            <a:rPr lang="en-GB" smtClean="0"/>
            <a:t>Proprietaryware (demos)</a:t>
          </a:r>
          <a:endParaRPr lang="en-GB" dirty="0"/>
        </a:p>
      </dgm:t>
    </dgm:pt>
    <dgm:pt modelId="{84D7CD78-F196-0C4C-B81D-AE3760662918}" type="parTrans" cxnId="{6F6C0DAA-BCC1-D349-AD20-D5B7C13438E0}">
      <dgm:prSet/>
      <dgm:spPr/>
      <dgm:t>
        <a:bodyPr/>
        <a:lstStyle/>
        <a:p>
          <a:endParaRPr lang="en-US"/>
        </a:p>
      </dgm:t>
    </dgm:pt>
    <dgm:pt modelId="{3B79E931-A2F6-5E41-ABAD-9EE2FE521C6A}" type="sibTrans" cxnId="{6F6C0DAA-BCC1-D349-AD20-D5B7C13438E0}">
      <dgm:prSet/>
      <dgm:spPr/>
      <dgm:t>
        <a:bodyPr/>
        <a:lstStyle/>
        <a:p>
          <a:endParaRPr lang="en-US"/>
        </a:p>
      </dgm:t>
    </dgm:pt>
    <dgm:pt modelId="{FBBE5B19-4B6F-DA46-B285-AA8533A9C162}">
      <dgm:prSet/>
      <dgm:spPr/>
      <dgm:t>
        <a:bodyPr/>
        <a:lstStyle/>
        <a:p>
          <a:r>
            <a:rPr lang="en-GB" smtClean="0"/>
            <a:t>Shareware</a:t>
          </a:r>
          <a:endParaRPr lang="en-GB" dirty="0"/>
        </a:p>
      </dgm:t>
    </dgm:pt>
    <dgm:pt modelId="{5FCD326E-47C9-A541-A781-6DD5D3D99AC2}" type="parTrans" cxnId="{3A6675CD-DCE3-1C4B-99F5-04C6567A213C}">
      <dgm:prSet/>
      <dgm:spPr/>
      <dgm:t>
        <a:bodyPr/>
        <a:lstStyle/>
        <a:p>
          <a:endParaRPr lang="en-US"/>
        </a:p>
      </dgm:t>
    </dgm:pt>
    <dgm:pt modelId="{E9E27E14-F704-8347-A54F-CDFBFA8B70D2}" type="sibTrans" cxnId="{3A6675CD-DCE3-1C4B-99F5-04C6567A213C}">
      <dgm:prSet/>
      <dgm:spPr/>
      <dgm:t>
        <a:bodyPr/>
        <a:lstStyle/>
        <a:p>
          <a:endParaRPr lang="en-US"/>
        </a:p>
      </dgm:t>
    </dgm:pt>
    <dgm:pt modelId="{0234955F-0211-894E-8361-C24D1BE95D4B}">
      <dgm:prSet/>
      <dgm:spPr/>
      <dgm:t>
        <a:bodyPr/>
        <a:lstStyle/>
        <a:p>
          <a:r>
            <a:rPr lang="en-GB" smtClean="0"/>
            <a:t>Freeware</a:t>
          </a:r>
          <a:endParaRPr lang="en-GB" dirty="0"/>
        </a:p>
      </dgm:t>
    </dgm:pt>
    <dgm:pt modelId="{59869548-CDFB-5C4D-814D-9100D7500352}" type="parTrans" cxnId="{752861B2-D516-CD41-BB20-3F41178667DA}">
      <dgm:prSet/>
      <dgm:spPr/>
      <dgm:t>
        <a:bodyPr/>
        <a:lstStyle/>
        <a:p>
          <a:endParaRPr lang="en-US"/>
        </a:p>
      </dgm:t>
    </dgm:pt>
    <dgm:pt modelId="{42E0E50D-0141-2342-9297-8723E32EFF15}" type="sibTrans" cxnId="{752861B2-D516-CD41-BB20-3F41178667DA}">
      <dgm:prSet/>
      <dgm:spPr/>
      <dgm:t>
        <a:bodyPr/>
        <a:lstStyle/>
        <a:p>
          <a:endParaRPr lang="en-US"/>
        </a:p>
      </dgm:t>
    </dgm:pt>
    <dgm:pt modelId="{3ED719BC-BDEC-B64B-AFB4-AB6E7055C28C}">
      <dgm:prSet/>
      <dgm:spPr/>
      <dgm:t>
        <a:bodyPr/>
        <a:lstStyle/>
        <a:p>
          <a:r>
            <a:rPr lang="en-GB" smtClean="0"/>
            <a:t>Abandonware</a:t>
          </a:r>
          <a:endParaRPr lang="en-GB" dirty="0"/>
        </a:p>
      </dgm:t>
    </dgm:pt>
    <dgm:pt modelId="{80B63504-CBD0-AA42-AC11-1625FBCF2EFA}" type="parTrans" cxnId="{1D4F545F-2D33-2645-BF3A-45EF4E1AA1EE}">
      <dgm:prSet/>
      <dgm:spPr/>
      <dgm:t>
        <a:bodyPr/>
        <a:lstStyle/>
        <a:p>
          <a:endParaRPr lang="en-US"/>
        </a:p>
      </dgm:t>
    </dgm:pt>
    <dgm:pt modelId="{34FF837F-5651-814C-AF2F-CE9C16659217}" type="sibTrans" cxnId="{1D4F545F-2D33-2645-BF3A-45EF4E1AA1EE}">
      <dgm:prSet/>
      <dgm:spPr/>
      <dgm:t>
        <a:bodyPr/>
        <a:lstStyle/>
        <a:p>
          <a:endParaRPr lang="en-US"/>
        </a:p>
      </dgm:t>
    </dgm:pt>
    <dgm:pt modelId="{40007777-B932-BA4E-A244-56712D4400D3}">
      <dgm:prSet/>
      <dgm:spPr/>
      <dgm:t>
        <a:bodyPr/>
        <a:lstStyle/>
        <a:p>
          <a:r>
            <a:rPr lang="en-GB" dirty="0" smtClean="0"/>
            <a:t>Public domain</a:t>
          </a:r>
          <a:endParaRPr lang="en-GB" dirty="0"/>
        </a:p>
      </dgm:t>
    </dgm:pt>
    <dgm:pt modelId="{3C72EE85-7D36-054A-8929-44F034F43BCE}" type="parTrans" cxnId="{32AF6F99-E6DC-E746-BE15-66A0E0F3546D}">
      <dgm:prSet/>
      <dgm:spPr/>
      <dgm:t>
        <a:bodyPr/>
        <a:lstStyle/>
        <a:p>
          <a:endParaRPr lang="en-US"/>
        </a:p>
      </dgm:t>
    </dgm:pt>
    <dgm:pt modelId="{29A85123-14D8-724F-9BC7-DFA4DF87F954}" type="sibTrans" cxnId="{32AF6F99-E6DC-E746-BE15-66A0E0F3546D}">
      <dgm:prSet/>
      <dgm:spPr/>
      <dgm:t>
        <a:bodyPr/>
        <a:lstStyle/>
        <a:p>
          <a:endParaRPr lang="en-US"/>
        </a:p>
      </dgm:t>
    </dgm:pt>
    <dgm:pt modelId="{482ACBC3-3D99-1148-901A-BBF9BFA3ADC8}">
      <dgm:prSet/>
      <dgm:spPr/>
      <dgm:t>
        <a:bodyPr/>
        <a:lstStyle/>
        <a:p>
          <a:r>
            <a:rPr lang="en-GB" smtClean="0"/>
            <a:t>Free Software (FS)</a:t>
          </a:r>
          <a:endParaRPr lang="en-GB" dirty="0"/>
        </a:p>
      </dgm:t>
    </dgm:pt>
    <dgm:pt modelId="{573ECD72-CA62-B84C-8C0B-52FE61D6AD09}" type="parTrans" cxnId="{523AC6A4-3DB1-D647-8F13-5AEBDA920848}">
      <dgm:prSet/>
      <dgm:spPr/>
      <dgm:t>
        <a:bodyPr/>
        <a:lstStyle/>
        <a:p>
          <a:endParaRPr lang="en-US"/>
        </a:p>
      </dgm:t>
    </dgm:pt>
    <dgm:pt modelId="{4BAF9DDD-04A5-8A4E-A60D-545CF996E342}" type="sibTrans" cxnId="{523AC6A4-3DB1-D647-8F13-5AEBDA920848}">
      <dgm:prSet/>
      <dgm:spPr/>
      <dgm:t>
        <a:bodyPr/>
        <a:lstStyle/>
        <a:p>
          <a:endParaRPr lang="en-US"/>
        </a:p>
      </dgm:t>
    </dgm:pt>
    <dgm:pt modelId="{E6A1E34F-BEAE-1D48-99C6-53A68FF9B6DE}">
      <dgm:prSet/>
      <dgm:spPr/>
      <dgm:t>
        <a:bodyPr/>
        <a:lstStyle/>
        <a:p>
          <a:r>
            <a:rPr lang="en-GB" dirty="0" smtClean="0"/>
            <a:t>Open Source (OSS)</a:t>
          </a:r>
          <a:endParaRPr lang="en-GB" dirty="0"/>
        </a:p>
      </dgm:t>
    </dgm:pt>
    <dgm:pt modelId="{D606C8B7-B47D-9A43-A30C-4BA9F9903CFD}" type="parTrans" cxnId="{DF67875C-3C59-614F-89F0-987E18BD6AF2}">
      <dgm:prSet/>
      <dgm:spPr/>
      <dgm:t>
        <a:bodyPr/>
        <a:lstStyle/>
        <a:p>
          <a:endParaRPr lang="en-US"/>
        </a:p>
      </dgm:t>
    </dgm:pt>
    <dgm:pt modelId="{4E8F3AC8-1778-2D4F-9803-8F3D40B4CD80}" type="sibTrans" cxnId="{DF67875C-3C59-614F-89F0-987E18BD6AF2}">
      <dgm:prSet/>
      <dgm:spPr/>
      <dgm:t>
        <a:bodyPr/>
        <a:lstStyle/>
        <a:p>
          <a:endParaRPr lang="en-US"/>
        </a:p>
      </dgm:t>
    </dgm:pt>
    <dgm:pt modelId="{6BCEE001-2FB7-F542-8C70-ABE1EB0A6708}">
      <dgm:prSet/>
      <dgm:spPr/>
      <dgm:t>
        <a:bodyPr/>
        <a:lstStyle/>
        <a:p>
          <a:r>
            <a:rPr lang="en-GB" smtClean="0"/>
            <a:t>Software licensed for a fee</a:t>
          </a:r>
          <a:endParaRPr lang="en-GB" dirty="0" smtClean="0"/>
        </a:p>
      </dgm:t>
    </dgm:pt>
    <dgm:pt modelId="{A7F85C7D-4A8A-D14E-B366-C1E60FF4C707}" type="parTrans" cxnId="{DA39F60C-5F28-AD49-9BD6-CE9BA21BC324}">
      <dgm:prSet/>
      <dgm:spPr/>
      <dgm:t>
        <a:bodyPr/>
        <a:lstStyle/>
        <a:p>
          <a:endParaRPr lang="en-US"/>
        </a:p>
      </dgm:t>
    </dgm:pt>
    <dgm:pt modelId="{470515DF-6642-AC49-A466-D47C0CCA3627}" type="sibTrans" cxnId="{DA39F60C-5F28-AD49-9BD6-CE9BA21BC324}">
      <dgm:prSet/>
      <dgm:spPr/>
      <dgm:t>
        <a:bodyPr/>
        <a:lstStyle/>
        <a:p>
          <a:endParaRPr lang="en-US"/>
        </a:p>
      </dgm:t>
    </dgm:pt>
    <dgm:pt modelId="{5E430D78-20DE-F04A-97FA-060346E0EE5F}">
      <dgm:prSet/>
      <dgm:spPr/>
      <dgm:t>
        <a:bodyPr/>
        <a:lstStyle/>
        <a:p>
          <a:r>
            <a:rPr lang="en-GB" smtClean="0"/>
            <a:t>Both proprietary and non-proprietary</a:t>
          </a:r>
          <a:endParaRPr lang="en-US" dirty="0" smtClean="0"/>
        </a:p>
      </dgm:t>
    </dgm:pt>
    <dgm:pt modelId="{114C471C-B9F1-FD40-8FE2-E3DD13E436FC}" type="parTrans" cxnId="{C9FE32E6-6DDE-E242-9737-4CB33D1F7FED}">
      <dgm:prSet/>
      <dgm:spPr/>
      <dgm:t>
        <a:bodyPr/>
        <a:lstStyle/>
        <a:p>
          <a:endParaRPr lang="en-US"/>
        </a:p>
      </dgm:t>
    </dgm:pt>
    <dgm:pt modelId="{036364E7-8BD9-AE48-9805-7053430A182C}" type="sibTrans" cxnId="{C9FE32E6-6DDE-E242-9737-4CB33D1F7FED}">
      <dgm:prSet/>
      <dgm:spPr/>
      <dgm:t>
        <a:bodyPr/>
        <a:lstStyle/>
        <a:p>
          <a:endParaRPr lang="en-US"/>
        </a:p>
      </dgm:t>
    </dgm:pt>
    <dgm:pt modelId="{423BB93C-3DEA-9841-9D16-DEB194AA9343}" type="pres">
      <dgm:prSet presAssocID="{45E3A0AD-63B7-6B41-A5E2-80EB3568DADE}" presName="Name0" presStyleCnt="0">
        <dgm:presLayoutVars>
          <dgm:chMax val="7"/>
          <dgm:dir/>
          <dgm:animLvl val="lvl"/>
          <dgm:resizeHandles val="exact"/>
        </dgm:presLayoutVars>
      </dgm:prSet>
      <dgm:spPr/>
      <dgm:t>
        <a:bodyPr/>
        <a:lstStyle/>
        <a:p>
          <a:endParaRPr lang="en-US"/>
        </a:p>
      </dgm:t>
    </dgm:pt>
    <dgm:pt modelId="{92BF08B8-BE5A-5A4A-8CEC-DCB35F1AE2B8}" type="pres">
      <dgm:prSet presAssocID="{F82DD485-CE4A-7040-9BA6-8B8AB4EE5281}" presName="circle1" presStyleLbl="node1" presStyleIdx="0" presStyleCnt="3"/>
      <dgm:spPr/>
    </dgm:pt>
    <dgm:pt modelId="{10D10C6C-81A2-E946-B18A-1CA782C36DCD}" type="pres">
      <dgm:prSet presAssocID="{F82DD485-CE4A-7040-9BA6-8B8AB4EE5281}" presName="space" presStyleCnt="0"/>
      <dgm:spPr/>
    </dgm:pt>
    <dgm:pt modelId="{7AF2A677-F5D1-ED49-9511-597E67844ADF}" type="pres">
      <dgm:prSet presAssocID="{F82DD485-CE4A-7040-9BA6-8B8AB4EE5281}" presName="rect1" presStyleLbl="alignAcc1" presStyleIdx="0" presStyleCnt="3"/>
      <dgm:spPr/>
      <dgm:t>
        <a:bodyPr/>
        <a:lstStyle/>
        <a:p>
          <a:endParaRPr lang="en-US"/>
        </a:p>
      </dgm:t>
    </dgm:pt>
    <dgm:pt modelId="{3703814A-86A9-E042-87BD-4AE0B9BA6A54}" type="pres">
      <dgm:prSet presAssocID="{1EE7A599-28EE-C341-9AFF-BFD16FAC74EA}" presName="vertSpace2" presStyleLbl="node1" presStyleIdx="0" presStyleCnt="3"/>
      <dgm:spPr/>
    </dgm:pt>
    <dgm:pt modelId="{23EC1449-88BB-534F-B5BC-F0486772FC0A}" type="pres">
      <dgm:prSet presAssocID="{1EE7A599-28EE-C341-9AFF-BFD16FAC74EA}" presName="circle2" presStyleLbl="node1" presStyleIdx="1" presStyleCnt="3"/>
      <dgm:spPr/>
    </dgm:pt>
    <dgm:pt modelId="{1D046E04-3A67-2B4E-8779-7DAA01BBF5FB}" type="pres">
      <dgm:prSet presAssocID="{1EE7A599-28EE-C341-9AFF-BFD16FAC74EA}" presName="rect2" presStyleLbl="alignAcc1" presStyleIdx="1" presStyleCnt="3"/>
      <dgm:spPr/>
      <dgm:t>
        <a:bodyPr/>
        <a:lstStyle/>
        <a:p>
          <a:endParaRPr lang="en-US"/>
        </a:p>
      </dgm:t>
    </dgm:pt>
    <dgm:pt modelId="{60B33052-FFEA-A442-8067-0E7F577EE681}" type="pres">
      <dgm:prSet presAssocID="{3FBCB3A2-2507-6F42-887A-DB9824ADDFF1}" presName="vertSpace3" presStyleLbl="node1" presStyleIdx="1" presStyleCnt="3"/>
      <dgm:spPr/>
    </dgm:pt>
    <dgm:pt modelId="{ACBA3B95-6F69-E04B-8DE7-CFDB72080D62}" type="pres">
      <dgm:prSet presAssocID="{3FBCB3A2-2507-6F42-887A-DB9824ADDFF1}" presName="circle3" presStyleLbl="node1" presStyleIdx="2" presStyleCnt="3"/>
      <dgm:spPr/>
    </dgm:pt>
    <dgm:pt modelId="{B9F04BF9-59FB-5046-8AD8-F71092DB2C4F}" type="pres">
      <dgm:prSet presAssocID="{3FBCB3A2-2507-6F42-887A-DB9824ADDFF1}" presName="rect3" presStyleLbl="alignAcc1" presStyleIdx="2" presStyleCnt="3"/>
      <dgm:spPr/>
      <dgm:t>
        <a:bodyPr/>
        <a:lstStyle/>
        <a:p>
          <a:endParaRPr lang="en-US"/>
        </a:p>
      </dgm:t>
    </dgm:pt>
    <dgm:pt modelId="{0CC015C1-5238-F74B-AFBF-D75CB93E79E0}" type="pres">
      <dgm:prSet presAssocID="{F82DD485-CE4A-7040-9BA6-8B8AB4EE5281}" presName="rect1ParTx" presStyleLbl="alignAcc1" presStyleIdx="2" presStyleCnt="3">
        <dgm:presLayoutVars>
          <dgm:chMax val="1"/>
          <dgm:bulletEnabled val="1"/>
        </dgm:presLayoutVars>
      </dgm:prSet>
      <dgm:spPr/>
      <dgm:t>
        <a:bodyPr/>
        <a:lstStyle/>
        <a:p>
          <a:endParaRPr lang="en-US"/>
        </a:p>
      </dgm:t>
    </dgm:pt>
    <dgm:pt modelId="{86501861-7103-0D4E-8761-C742FA6F3803}" type="pres">
      <dgm:prSet presAssocID="{F82DD485-CE4A-7040-9BA6-8B8AB4EE5281}" presName="rect1ChTx" presStyleLbl="alignAcc1" presStyleIdx="2" presStyleCnt="3">
        <dgm:presLayoutVars>
          <dgm:bulletEnabled val="1"/>
        </dgm:presLayoutVars>
      </dgm:prSet>
      <dgm:spPr/>
      <dgm:t>
        <a:bodyPr/>
        <a:lstStyle/>
        <a:p>
          <a:endParaRPr lang="en-US"/>
        </a:p>
      </dgm:t>
    </dgm:pt>
    <dgm:pt modelId="{40C1FAD7-57CE-1049-8905-9B8A662F467C}" type="pres">
      <dgm:prSet presAssocID="{1EE7A599-28EE-C341-9AFF-BFD16FAC74EA}" presName="rect2ParTx" presStyleLbl="alignAcc1" presStyleIdx="2" presStyleCnt="3">
        <dgm:presLayoutVars>
          <dgm:chMax val="1"/>
          <dgm:bulletEnabled val="1"/>
        </dgm:presLayoutVars>
      </dgm:prSet>
      <dgm:spPr/>
      <dgm:t>
        <a:bodyPr/>
        <a:lstStyle/>
        <a:p>
          <a:endParaRPr lang="en-US"/>
        </a:p>
      </dgm:t>
    </dgm:pt>
    <dgm:pt modelId="{1E1360B0-686F-2D4C-BD8B-A5A952DBD4FD}" type="pres">
      <dgm:prSet presAssocID="{1EE7A599-28EE-C341-9AFF-BFD16FAC74EA}" presName="rect2ChTx" presStyleLbl="alignAcc1" presStyleIdx="2" presStyleCnt="3">
        <dgm:presLayoutVars>
          <dgm:bulletEnabled val="1"/>
        </dgm:presLayoutVars>
      </dgm:prSet>
      <dgm:spPr/>
      <dgm:t>
        <a:bodyPr/>
        <a:lstStyle/>
        <a:p>
          <a:endParaRPr lang="en-US"/>
        </a:p>
      </dgm:t>
    </dgm:pt>
    <dgm:pt modelId="{31282626-DAF4-1C4D-A37F-4517C62B4216}" type="pres">
      <dgm:prSet presAssocID="{3FBCB3A2-2507-6F42-887A-DB9824ADDFF1}" presName="rect3ParTx" presStyleLbl="alignAcc1" presStyleIdx="2" presStyleCnt="3">
        <dgm:presLayoutVars>
          <dgm:chMax val="1"/>
          <dgm:bulletEnabled val="1"/>
        </dgm:presLayoutVars>
      </dgm:prSet>
      <dgm:spPr/>
      <dgm:t>
        <a:bodyPr/>
        <a:lstStyle/>
        <a:p>
          <a:endParaRPr lang="en-US"/>
        </a:p>
      </dgm:t>
    </dgm:pt>
    <dgm:pt modelId="{EEF9E9D7-9BC0-FF4B-AD37-EBD175E63080}" type="pres">
      <dgm:prSet presAssocID="{3FBCB3A2-2507-6F42-887A-DB9824ADDFF1}" presName="rect3ChTx" presStyleLbl="alignAcc1" presStyleIdx="2" presStyleCnt="3">
        <dgm:presLayoutVars>
          <dgm:bulletEnabled val="1"/>
        </dgm:presLayoutVars>
      </dgm:prSet>
      <dgm:spPr/>
      <dgm:t>
        <a:bodyPr/>
        <a:lstStyle/>
        <a:p>
          <a:endParaRPr lang="en-US"/>
        </a:p>
      </dgm:t>
    </dgm:pt>
  </dgm:ptLst>
  <dgm:cxnLst>
    <dgm:cxn modelId="{E0A07651-B70D-804D-8A6E-F603A6D0A6AE}" type="presOf" srcId="{5E430D78-20DE-F04A-97FA-060346E0EE5F}" destId="{EEF9E9D7-9BC0-FF4B-AD37-EBD175E63080}" srcOrd="0" destOrd="1" presId="urn:microsoft.com/office/officeart/2005/8/layout/target3"/>
    <dgm:cxn modelId="{3A6675CD-DCE3-1C4B-99F5-04C6567A213C}" srcId="{F82DD485-CE4A-7040-9BA6-8B8AB4EE5281}" destId="{FBBE5B19-4B6F-DA46-B285-AA8533A9C162}" srcOrd="2" destOrd="0" parTransId="{5FCD326E-47C9-A541-A781-6DD5D3D99AC2}" sibTransId="{E9E27E14-F704-8347-A54F-CDFBFA8B70D2}"/>
    <dgm:cxn modelId="{C9FE32E6-6DDE-E242-9737-4CB33D1F7FED}" srcId="{3FBCB3A2-2507-6F42-887A-DB9824ADDFF1}" destId="{5E430D78-20DE-F04A-97FA-060346E0EE5F}" srcOrd="1" destOrd="0" parTransId="{114C471C-B9F1-FD40-8FE2-E3DD13E436FC}" sibTransId="{036364E7-8BD9-AE48-9805-7053430A182C}"/>
    <dgm:cxn modelId="{15687326-8BED-6B4D-909B-48785E05EF8E}" type="presOf" srcId="{65096096-BDCD-C44B-8238-47CAE75DE6AF}" destId="{86501861-7103-0D4E-8761-C742FA6F3803}" srcOrd="0" destOrd="1" presId="urn:microsoft.com/office/officeart/2005/8/layout/target3"/>
    <dgm:cxn modelId="{A6868BF5-0016-2A41-B4C0-D53F46E25B97}" type="presOf" srcId="{1EE7A599-28EE-C341-9AFF-BFD16FAC74EA}" destId="{1D046E04-3A67-2B4E-8779-7DAA01BBF5FB}" srcOrd="0" destOrd="0" presId="urn:microsoft.com/office/officeart/2005/8/layout/target3"/>
    <dgm:cxn modelId="{B4A940B1-3F40-B648-90E3-B9359D16DD11}" type="presOf" srcId="{3FBCB3A2-2507-6F42-887A-DB9824ADDFF1}" destId="{B9F04BF9-59FB-5046-8AD8-F71092DB2C4F}" srcOrd="0" destOrd="0" presId="urn:microsoft.com/office/officeart/2005/8/layout/target3"/>
    <dgm:cxn modelId="{32AF6F99-E6DC-E746-BE15-66A0E0F3546D}" srcId="{1EE7A599-28EE-C341-9AFF-BFD16FAC74EA}" destId="{40007777-B932-BA4E-A244-56712D4400D3}" srcOrd="0" destOrd="0" parTransId="{3C72EE85-7D36-054A-8929-44F034F43BCE}" sibTransId="{29A85123-14D8-724F-9BC7-DFA4DF87F954}"/>
    <dgm:cxn modelId="{6F6C0DAA-BCC1-D349-AD20-D5B7C13438E0}" srcId="{F82DD485-CE4A-7040-9BA6-8B8AB4EE5281}" destId="{65096096-BDCD-C44B-8238-47CAE75DE6AF}" srcOrd="1" destOrd="0" parTransId="{84D7CD78-F196-0C4C-B81D-AE3760662918}" sibTransId="{3B79E931-A2F6-5E41-ABAD-9EE2FE521C6A}"/>
    <dgm:cxn modelId="{DA39F60C-5F28-AD49-9BD6-CE9BA21BC324}" srcId="{3FBCB3A2-2507-6F42-887A-DB9824ADDFF1}" destId="{6BCEE001-2FB7-F542-8C70-ABE1EB0A6708}" srcOrd="0" destOrd="0" parTransId="{A7F85C7D-4A8A-D14E-B366-C1E60FF4C707}" sibTransId="{470515DF-6642-AC49-A466-D47C0CCA3627}"/>
    <dgm:cxn modelId="{34997560-0AF5-6040-9A3B-E0775FB3B3DC}" type="presOf" srcId="{1EE7A599-28EE-C341-9AFF-BFD16FAC74EA}" destId="{40C1FAD7-57CE-1049-8905-9B8A662F467C}" srcOrd="1" destOrd="0" presId="urn:microsoft.com/office/officeart/2005/8/layout/target3"/>
    <dgm:cxn modelId="{83D471F4-A7AE-9245-8993-B71298BEE133}" type="presOf" srcId="{0234955F-0211-894E-8361-C24D1BE95D4B}" destId="{86501861-7103-0D4E-8761-C742FA6F3803}" srcOrd="0" destOrd="3" presId="urn:microsoft.com/office/officeart/2005/8/layout/target3"/>
    <dgm:cxn modelId="{366A92C4-4AA2-C749-9986-BF7C7F636293}" type="presOf" srcId="{40007777-B932-BA4E-A244-56712D4400D3}" destId="{1E1360B0-686F-2D4C-BD8B-A5A952DBD4FD}" srcOrd="0" destOrd="0" presId="urn:microsoft.com/office/officeart/2005/8/layout/target3"/>
    <dgm:cxn modelId="{752861B2-D516-CD41-BB20-3F41178667DA}" srcId="{F82DD485-CE4A-7040-9BA6-8B8AB4EE5281}" destId="{0234955F-0211-894E-8361-C24D1BE95D4B}" srcOrd="3" destOrd="0" parTransId="{59869548-CDFB-5C4D-814D-9100D7500352}" sibTransId="{42E0E50D-0141-2342-9297-8723E32EFF15}"/>
    <dgm:cxn modelId="{BD8D8FEF-AAFE-7044-ADBC-586AA9F7A112}" type="presOf" srcId="{3FBCB3A2-2507-6F42-887A-DB9824ADDFF1}" destId="{31282626-DAF4-1C4D-A37F-4517C62B4216}" srcOrd="1" destOrd="0" presId="urn:microsoft.com/office/officeart/2005/8/layout/target3"/>
    <dgm:cxn modelId="{A608ED1F-5C3A-6544-A5DB-FD3BD22C9160}" srcId="{45E3A0AD-63B7-6B41-A5E2-80EB3568DADE}" destId="{F82DD485-CE4A-7040-9BA6-8B8AB4EE5281}" srcOrd="0" destOrd="0" parTransId="{8944E0D7-B356-5142-84ED-D34AEFC0DC50}" sibTransId="{832303B3-1F3C-C146-8208-33761BC730EE}"/>
    <dgm:cxn modelId="{2F115E9A-F177-914E-AB8D-123F694E1513}" type="presOf" srcId="{FBBE5B19-4B6F-DA46-B285-AA8533A9C162}" destId="{86501861-7103-0D4E-8761-C742FA6F3803}" srcOrd="0" destOrd="2" presId="urn:microsoft.com/office/officeart/2005/8/layout/target3"/>
    <dgm:cxn modelId="{FBC14995-FB78-5B41-B5D4-7CC8E547164D}" srcId="{45E3A0AD-63B7-6B41-A5E2-80EB3568DADE}" destId="{1EE7A599-28EE-C341-9AFF-BFD16FAC74EA}" srcOrd="1" destOrd="0" parTransId="{250CFE55-2DA8-F44A-B3D3-649C0AEAABA7}" sibTransId="{AD790BAE-C3BC-924F-A613-7CB0B2CADDA2}"/>
    <dgm:cxn modelId="{08F06772-C681-8E48-9132-63BD1EE20B15}" type="presOf" srcId="{F82DD485-CE4A-7040-9BA6-8B8AB4EE5281}" destId="{0CC015C1-5238-F74B-AFBF-D75CB93E79E0}" srcOrd="1" destOrd="0" presId="urn:microsoft.com/office/officeart/2005/8/layout/target3"/>
    <dgm:cxn modelId="{8758C072-0A79-124F-9D83-6EBA73C0DAED}" type="presOf" srcId="{482ACBC3-3D99-1148-901A-BBF9BFA3ADC8}" destId="{1E1360B0-686F-2D4C-BD8B-A5A952DBD4FD}" srcOrd="0" destOrd="1" presId="urn:microsoft.com/office/officeart/2005/8/layout/target3"/>
    <dgm:cxn modelId="{523AC6A4-3DB1-D647-8F13-5AEBDA920848}" srcId="{1EE7A599-28EE-C341-9AFF-BFD16FAC74EA}" destId="{482ACBC3-3D99-1148-901A-BBF9BFA3ADC8}" srcOrd="1" destOrd="0" parTransId="{573ECD72-CA62-B84C-8C0B-52FE61D6AD09}" sibTransId="{4BAF9DDD-04A5-8A4E-A60D-545CF996E342}"/>
    <dgm:cxn modelId="{C64344ED-1A89-CF40-9851-4B3AD5D5D1C1}" type="presOf" srcId="{F82DD485-CE4A-7040-9BA6-8B8AB4EE5281}" destId="{7AF2A677-F5D1-ED49-9511-597E67844ADF}" srcOrd="0" destOrd="0" presId="urn:microsoft.com/office/officeart/2005/8/layout/target3"/>
    <dgm:cxn modelId="{F6566683-2906-3640-AA8E-6484EBAC1439}" type="presOf" srcId="{68213128-82DC-5F40-B33C-8553F344E552}" destId="{86501861-7103-0D4E-8761-C742FA6F3803}" srcOrd="0" destOrd="0" presId="urn:microsoft.com/office/officeart/2005/8/layout/target3"/>
    <dgm:cxn modelId="{D2FA820F-2809-C24F-8F31-F43FCAADDF34}" srcId="{45E3A0AD-63B7-6B41-A5E2-80EB3568DADE}" destId="{3FBCB3A2-2507-6F42-887A-DB9824ADDFF1}" srcOrd="2" destOrd="0" parTransId="{8ACE8EBC-3FB3-E241-B951-F5A45603D10E}" sibTransId="{4BDC988A-09EF-7D40-AF10-AB6F5A09E02C}"/>
    <dgm:cxn modelId="{6F65BDF6-BFF2-2142-B982-AFBB13682F7A}" type="presOf" srcId="{E6A1E34F-BEAE-1D48-99C6-53A68FF9B6DE}" destId="{1E1360B0-686F-2D4C-BD8B-A5A952DBD4FD}" srcOrd="0" destOrd="2" presId="urn:microsoft.com/office/officeart/2005/8/layout/target3"/>
    <dgm:cxn modelId="{DBF3ADA7-AA15-984E-B900-BA259CA536EB}" type="presOf" srcId="{45E3A0AD-63B7-6B41-A5E2-80EB3568DADE}" destId="{423BB93C-3DEA-9841-9D16-DEB194AA9343}" srcOrd="0" destOrd="0" presId="urn:microsoft.com/office/officeart/2005/8/layout/target3"/>
    <dgm:cxn modelId="{1D4F545F-2D33-2645-BF3A-45EF4E1AA1EE}" srcId="{F82DD485-CE4A-7040-9BA6-8B8AB4EE5281}" destId="{3ED719BC-BDEC-B64B-AFB4-AB6E7055C28C}" srcOrd="4" destOrd="0" parTransId="{80B63504-CBD0-AA42-AC11-1625FBCF2EFA}" sibTransId="{34FF837F-5651-814C-AF2F-CE9C16659217}"/>
    <dgm:cxn modelId="{DF67875C-3C59-614F-89F0-987E18BD6AF2}" srcId="{1EE7A599-28EE-C341-9AFF-BFD16FAC74EA}" destId="{E6A1E34F-BEAE-1D48-99C6-53A68FF9B6DE}" srcOrd="2" destOrd="0" parTransId="{D606C8B7-B47D-9A43-A30C-4BA9F9903CFD}" sibTransId="{4E8F3AC8-1778-2D4F-9803-8F3D40B4CD80}"/>
    <dgm:cxn modelId="{5965CC84-1523-554D-9AFA-1216A9B1396B}" type="presOf" srcId="{3ED719BC-BDEC-B64B-AFB4-AB6E7055C28C}" destId="{86501861-7103-0D4E-8761-C742FA6F3803}" srcOrd="0" destOrd="4" presId="urn:microsoft.com/office/officeart/2005/8/layout/target3"/>
    <dgm:cxn modelId="{31F2832E-480F-B548-9549-ED12921AF195}" srcId="{F82DD485-CE4A-7040-9BA6-8B8AB4EE5281}" destId="{68213128-82DC-5F40-B33C-8553F344E552}" srcOrd="0" destOrd="0" parTransId="{AA277D89-DDD4-7247-9FA5-530E0ED30EF4}" sibTransId="{6ACF48F4-3281-084B-A8D6-61CE23DC81F7}"/>
    <dgm:cxn modelId="{ECDE1D79-CFB8-B84C-9FD5-5E82C4C8F160}" type="presOf" srcId="{6BCEE001-2FB7-F542-8C70-ABE1EB0A6708}" destId="{EEF9E9D7-9BC0-FF4B-AD37-EBD175E63080}" srcOrd="0" destOrd="0" presId="urn:microsoft.com/office/officeart/2005/8/layout/target3"/>
    <dgm:cxn modelId="{6B48F1A0-26EB-4F43-AC67-5153D8A371BD}" type="presParOf" srcId="{423BB93C-3DEA-9841-9D16-DEB194AA9343}" destId="{92BF08B8-BE5A-5A4A-8CEC-DCB35F1AE2B8}" srcOrd="0" destOrd="0" presId="urn:microsoft.com/office/officeart/2005/8/layout/target3"/>
    <dgm:cxn modelId="{6021E1DF-2C78-764B-AA7D-9D0045DAE7D1}" type="presParOf" srcId="{423BB93C-3DEA-9841-9D16-DEB194AA9343}" destId="{10D10C6C-81A2-E946-B18A-1CA782C36DCD}" srcOrd="1" destOrd="0" presId="urn:microsoft.com/office/officeart/2005/8/layout/target3"/>
    <dgm:cxn modelId="{356207B1-80F0-984E-AABE-B8C669F7301D}" type="presParOf" srcId="{423BB93C-3DEA-9841-9D16-DEB194AA9343}" destId="{7AF2A677-F5D1-ED49-9511-597E67844ADF}" srcOrd="2" destOrd="0" presId="urn:microsoft.com/office/officeart/2005/8/layout/target3"/>
    <dgm:cxn modelId="{EFBD43CB-47BD-EA47-8185-B4B4F9253B36}" type="presParOf" srcId="{423BB93C-3DEA-9841-9D16-DEB194AA9343}" destId="{3703814A-86A9-E042-87BD-4AE0B9BA6A54}" srcOrd="3" destOrd="0" presId="urn:microsoft.com/office/officeart/2005/8/layout/target3"/>
    <dgm:cxn modelId="{58508A5E-2450-234E-BA0B-25630879410E}" type="presParOf" srcId="{423BB93C-3DEA-9841-9D16-DEB194AA9343}" destId="{23EC1449-88BB-534F-B5BC-F0486772FC0A}" srcOrd="4" destOrd="0" presId="urn:microsoft.com/office/officeart/2005/8/layout/target3"/>
    <dgm:cxn modelId="{A9E3AF35-BC07-1F40-89E5-482F189E85BB}" type="presParOf" srcId="{423BB93C-3DEA-9841-9D16-DEB194AA9343}" destId="{1D046E04-3A67-2B4E-8779-7DAA01BBF5FB}" srcOrd="5" destOrd="0" presId="urn:microsoft.com/office/officeart/2005/8/layout/target3"/>
    <dgm:cxn modelId="{FAC5DB47-5716-AC45-912C-A4A76DAF1619}" type="presParOf" srcId="{423BB93C-3DEA-9841-9D16-DEB194AA9343}" destId="{60B33052-FFEA-A442-8067-0E7F577EE681}" srcOrd="6" destOrd="0" presId="urn:microsoft.com/office/officeart/2005/8/layout/target3"/>
    <dgm:cxn modelId="{29EE15AA-4233-004E-9E12-41D16CD050FC}" type="presParOf" srcId="{423BB93C-3DEA-9841-9D16-DEB194AA9343}" destId="{ACBA3B95-6F69-E04B-8DE7-CFDB72080D62}" srcOrd="7" destOrd="0" presId="urn:microsoft.com/office/officeart/2005/8/layout/target3"/>
    <dgm:cxn modelId="{B45F5BF8-74C1-A74B-8A39-ADB85C11A6F0}" type="presParOf" srcId="{423BB93C-3DEA-9841-9D16-DEB194AA9343}" destId="{B9F04BF9-59FB-5046-8AD8-F71092DB2C4F}" srcOrd="8" destOrd="0" presId="urn:microsoft.com/office/officeart/2005/8/layout/target3"/>
    <dgm:cxn modelId="{B384E841-6DEC-6849-8812-BB6A9F12EA98}" type="presParOf" srcId="{423BB93C-3DEA-9841-9D16-DEB194AA9343}" destId="{0CC015C1-5238-F74B-AFBF-D75CB93E79E0}" srcOrd="9" destOrd="0" presId="urn:microsoft.com/office/officeart/2005/8/layout/target3"/>
    <dgm:cxn modelId="{1911F29C-724E-4445-8F07-0D18E87F0C35}" type="presParOf" srcId="{423BB93C-3DEA-9841-9D16-DEB194AA9343}" destId="{86501861-7103-0D4E-8761-C742FA6F3803}" srcOrd="10" destOrd="0" presId="urn:microsoft.com/office/officeart/2005/8/layout/target3"/>
    <dgm:cxn modelId="{4594AFD4-7D05-6C46-9627-614CCE6E2F3D}" type="presParOf" srcId="{423BB93C-3DEA-9841-9D16-DEB194AA9343}" destId="{40C1FAD7-57CE-1049-8905-9B8A662F467C}" srcOrd="11" destOrd="0" presId="urn:microsoft.com/office/officeart/2005/8/layout/target3"/>
    <dgm:cxn modelId="{FD76FA80-DD61-7A48-903A-CE56992F744C}" type="presParOf" srcId="{423BB93C-3DEA-9841-9D16-DEB194AA9343}" destId="{1E1360B0-686F-2D4C-BD8B-A5A952DBD4FD}" srcOrd="12" destOrd="0" presId="urn:microsoft.com/office/officeart/2005/8/layout/target3"/>
    <dgm:cxn modelId="{A4A74A97-35AF-EC4F-AD97-2B68F0E0F91D}" type="presParOf" srcId="{423BB93C-3DEA-9841-9D16-DEB194AA9343}" destId="{31282626-DAF4-1C4D-A37F-4517C62B4216}" srcOrd="13" destOrd="0" presId="urn:microsoft.com/office/officeart/2005/8/layout/target3"/>
    <dgm:cxn modelId="{1E0D6A30-EA96-6D43-8A74-0A49F8EB843D}" type="presParOf" srcId="{423BB93C-3DEA-9841-9D16-DEB194AA9343}" destId="{EEF9E9D7-9BC0-FF4B-AD37-EBD175E63080}" srcOrd="14"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A0EE1C4F-42E2-CB44-BE9B-BCDC5E9479D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D7E99F02-6EA2-124D-AAAC-616D513DDC5E}">
      <dgm:prSet phldrT="[Text]"/>
      <dgm:spPr/>
      <dgm:t>
        <a:bodyPr/>
        <a:lstStyle/>
        <a:p>
          <a:r>
            <a:rPr lang="en-US" dirty="0" smtClean="0"/>
            <a:t>Copyleft</a:t>
          </a:r>
          <a:endParaRPr lang="en-US" dirty="0"/>
        </a:p>
      </dgm:t>
    </dgm:pt>
    <dgm:pt modelId="{D5BFC590-9A24-C24D-BF5C-C77FC9FDC590}" type="parTrans" cxnId="{C84FDB2D-E33A-9F4A-BFE1-D6CB446CDFB3}">
      <dgm:prSet/>
      <dgm:spPr/>
      <dgm:t>
        <a:bodyPr/>
        <a:lstStyle/>
        <a:p>
          <a:endParaRPr lang="en-US"/>
        </a:p>
      </dgm:t>
    </dgm:pt>
    <dgm:pt modelId="{4FE067F0-4281-AF42-93DB-9E4E499D9F6E}" type="sibTrans" cxnId="{C84FDB2D-E33A-9F4A-BFE1-D6CB446CDFB3}">
      <dgm:prSet/>
      <dgm:spPr/>
      <dgm:t>
        <a:bodyPr/>
        <a:lstStyle/>
        <a:p>
          <a:endParaRPr lang="en-US"/>
        </a:p>
      </dgm:t>
    </dgm:pt>
    <dgm:pt modelId="{93971C31-C745-0546-A119-79FBF2C9FC7D}">
      <dgm:prSet phldrT="[Text]"/>
      <dgm:spPr/>
      <dgm:t>
        <a:bodyPr/>
        <a:lstStyle/>
        <a:p>
          <a:r>
            <a:rPr lang="en-US" dirty="0" smtClean="0"/>
            <a:t>GPL v2</a:t>
          </a:r>
          <a:endParaRPr lang="en-US" dirty="0"/>
        </a:p>
      </dgm:t>
    </dgm:pt>
    <dgm:pt modelId="{62EDEA5E-7D71-8C49-A39F-A7663D81BE94}" type="parTrans" cxnId="{7B4D27B9-628B-804B-8727-A6902DD0C933}">
      <dgm:prSet/>
      <dgm:spPr/>
      <dgm:t>
        <a:bodyPr/>
        <a:lstStyle/>
        <a:p>
          <a:endParaRPr lang="en-US"/>
        </a:p>
      </dgm:t>
    </dgm:pt>
    <dgm:pt modelId="{0385406D-E534-854A-B6D6-1F3C5544924A}" type="sibTrans" cxnId="{7B4D27B9-628B-804B-8727-A6902DD0C933}">
      <dgm:prSet/>
      <dgm:spPr/>
      <dgm:t>
        <a:bodyPr/>
        <a:lstStyle/>
        <a:p>
          <a:endParaRPr lang="en-US"/>
        </a:p>
      </dgm:t>
    </dgm:pt>
    <dgm:pt modelId="{2D741D0B-92E6-1142-BDE1-8E3865E6C017}">
      <dgm:prSet phldrT="[Text]"/>
      <dgm:spPr/>
      <dgm:t>
        <a:bodyPr/>
        <a:lstStyle/>
        <a:p>
          <a:r>
            <a:rPr lang="en-US" dirty="0" smtClean="0"/>
            <a:t>Non-copyleft</a:t>
          </a:r>
          <a:endParaRPr lang="en-US" dirty="0"/>
        </a:p>
      </dgm:t>
    </dgm:pt>
    <dgm:pt modelId="{16050AA7-3F1B-5B4E-8584-B5E42274A46C}" type="parTrans" cxnId="{991BB1D1-6649-D24A-9379-17D95E1F2D39}">
      <dgm:prSet/>
      <dgm:spPr/>
      <dgm:t>
        <a:bodyPr/>
        <a:lstStyle/>
        <a:p>
          <a:endParaRPr lang="en-US"/>
        </a:p>
      </dgm:t>
    </dgm:pt>
    <dgm:pt modelId="{AD471620-CFA2-7F4C-98D1-0131B33C4A07}" type="sibTrans" cxnId="{991BB1D1-6649-D24A-9379-17D95E1F2D39}">
      <dgm:prSet/>
      <dgm:spPr/>
      <dgm:t>
        <a:bodyPr/>
        <a:lstStyle/>
        <a:p>
          <a:endParaRPr lang="en-US"/>
        </a:p>
      </dgm:t>
    </dgm:pt>
    <dgm:pt modelId="{1A1148D3-A5F1-F14C-8480-53DDA5594B66}">
      <dgm:prSet phldrT="[Text]"/>
      <dgm:spPr/>
      <dgm:t>
        <a:bodyPr/>
        <a:lstStyle/>
        <a:p>
          <a:r>
            <a:rPr lang="en-US" dirty="0" smtClean="0"/>
            <a:t>LGPL</a:t>
          </a:r>
          <a:endParaRPr lang="en-US" dirty="0"/>
        </a:p>
      </dgm:t>
    </dgm:pt>
    <dgm:pt modelId="{99F85ACE-93AB-0B44-B5BA-24E23796D620}" type="parTrans" cxnId="{38A99C70-926B-5141-98F7-27E834A6C4E1}">
      <dgm:prSet/>
      <dgm:spPr/>
      <dgm:t>
        <a:bodyPr/>
        <a:lstStyle/>
        <a:p>
          <a:endParaRPr lang="en-US"/>
        </a:p>
      </dgm:t>
    </dgm:pt>
    <dgm:pt modelId="{DFA900B4-15FA-BE47-A4F5-5C2647591954}" type="sibTrans" cxnId="{38A99C70-926B-5141-98F7-27E834A6C4E1}">
      <dgm:prSet/>
      <dgm:spPr/>
      <dgm:t>
        <a:bodyPr/>
        <a:lstStyle/>
        <a:p>
          <a:endParaRPr lang="en-US"/>
        </a:p>
      </dgm:t>
    </dgm:pt>
    <dgm:pt modelId="{F1361A02-2936-AE44-ADBA-11BF24E9C27C}">
      <dgm:prSet phldrT="[Text]"/>
      <dgm:spPr/>
      <dgm:t>
        <a:bodyPr/>
        <a:lstStyle/>
        <a:p>
          <a:r>
            <a:rPr lang="en-US" dirty="0" err="1" smtClean="0"/>
            <a:t>Mozilla</a:t>
          </a:r>
          <a:endParaRPr lang="en-US" dirty="0"/>
        </a:p>
      </dgm:t>
    </dgm:pt>
    <dgm:pt modelId="{2C3AA09B-6280-E745-8568-05294BBF1023}" type="parTrans" cxnId="{FD5DC827-BA71-B744-B978-6FAB0C40DFD4}">
      <dgm:prSet/>
      <dgm:spPr/>
      <dgm:t>
        <a:bodyPr/>
        <a:lstStyle/>
        <a:p>
          <a:endParaRPr lang="en-US"/>
        </a:p>
      </dgm:t>
    </dgm:pt>
    <dgm:pt modelId="{01CFF3FE-9A89-FB4C-BFEA-362D72E36BBF}" type="sibTrans" cxnId="{FD5DC827-BA71-B744-B978-6FAB0C40DFD4}">
      <dgm:prSet/>
      <dgm:spPr/>
      <dgm:t>
        <a:bodyPr/>
        <a:lstStyle/>
        <a:p>
          <a:endParaRPr lang="en-US"/>
        </a:p>
      </dgm:t>
    </dgm:pt>
    <dgm:pt modelId="{629B0D71-9467-C949-A09F-9A78431AEE5C}">
      <dgm:prSet phldrT="[Text]"/>
      <dgm:spPr/>
      <dgm:t>
        <a:bodyPr/>
        <a:lstStyle/>
        <a:p>
          <a:r>
            <a:rPr lang="en-US" dirty="0" smtClean="0"/>
            <a:t>Other</a:t>
          </a:r>
          <a:endParaRPr lang="en-US" dirty="0"/>
        </a:p>
      </dgm:t>
    </dgm:pt>
    <dgm:pt modelId="{4A4852A2-47A9-F645-A247-E8CE5C3436A6}" type="parTrans" cxnId="{E7D3DE9C-60E1-7C4C-8BF2-C084AE86E53B}">
      <dgm:prSet/>
      <dgm:spPr/>
      <dgm:t>
        <a:bodyPr/>
        <a:lstStyle/>
        <a:p>
          <a:endParaRPr lang="en-US"/>
        </a:p>
      </dgm:t>
    </dgm:pt>
    <dgm:pt modelId="{5C347FD8-E50A-0743-83D7-48132E7B63D0}" type="sibTrans" cxnId="{E7D3DE9C-60E1-7C4C-8BF2-C084AE86E53B}">
      <dgm:prSet/>
      <dgm:spPr/>
      <dgm:t>
        <a:bodyPr/>
        <a:lstStyle/>
        <a:p>
          <a:endParaRPr lang="en-US"/>
        </a:p>
      </dgm:t>
    </dgm:pt>
    <dgm:pt modelId="{D2F98FE1-19CD-B44C-B58A-0F3240310FE3}">
      <dgm:prSet phldrT="[Text]"/>
      <dgm:spPr/>
      <dgm:t>
        <a:bodyPr/>
        <a:lstStyle/>
        <a:p>
          <a:r>
            <a:rPr lang="en-US" dirty="0" smtClean="0"/>
            <a:t>Creative Commons</a:t>
          </a:r>
          <a:endParaRPr lang="en-US" dirty="0"/>
        </a:p>
      </dgm:t>
    </dgm:pt>
    <dgm:pt modelId="{64063156-7F9F-D642-97A1-C587FC435E26}" type="parTrans" cxnId="{E34522AF-675D-4140-8E95-AC66386ECF45}">
      <dgm:prSet/>
      <dgm:spPr/>
      <dgm:t>
        <a:bodyPr/>
        <a:lstStyle/>
        <a:p>
          <a:endParaRPr lang="en-US"/>
        </a:p>
      </dgm:t>
    </dgm:pt>
    <dgm:pt modelId="{82CD5383-322A-5A4D-8482-CB6CD9514D4A}" type="sibTrans" cxnId="{E34522AF-675D-4140-8E95-AC66386ECF45}">
      <dgm:prSet/>
      <dgm:spPr/>
      <dgm:t>
        <a:bodyPr/>
        <a:lstStyle/>
        <a:p>
          <a:endParaRPr lang="en-US"/>
        </a:p>
      </dgm:t>
    </dgm:pt>
    <dgm:pt modelId="{24CEFBBC-10BA-6F4E-B412-A60E192409FB}">
      <dgm:prSet phldrT="[Text]"/>
      <dgm:spPr/>
      <dgm:t>
        <a:bodyPr/>
        <a:lstStyle/>
        <a:p>
          <a:r>
            <a:rPr lang="en-US" dirty="0" smtClean="0"/>
            <a:t>Apache</a:t>
          </a:r>
          <a:endParaRPr lang="en-US" dirty="0"/>
        </a:p>
      </dgm:t>
    </dgm:pt>
    <dgm:pt modelId="{8A6B5DB7-4853-6340-9D75-5DAC6A79FFD6}" type="parTrans" cxnId="{72723763-CC15-7C45-A9A4-375E91F0FCB2}">
      <dgm:prSet/>
      <dgm:spPr/>
      <dgm:t>
        <a:bodyPr/>
        <a:lstStyle/>
        <a:p>
          <a:endParaRPr lang="en-US"/>
        </a:p>
      </dgm:t>
    </dgm:pt>
    <dgm:pt modelId="{964A2CAD-89C0-D642-B9DB-FCBF9516F155}" type="sibTrans" cxnId="{72723763-CC15-7C45-A9A4-375E91F0FCB2}">
      <dgm:prSet/>
      <dgm:spPr/>
      <dgm:t>
        <a:bodyPr/>
        <a:lstStyle/>
        <a:p>
          <a:endParaRPr lang="en-US"/>
        </a:p>
      </dgm:t>
    </dgm:pt>
    <dgm:pt modelId="{7006E62C-DD74-A342-A51D-FEFB1DECF226}">
      <dgm:prSet phldrT="[Text]"/>
      <dgm:spPr/>
      <dgm:t>
        <a:bodyPr/>
        <a:lstStyle/>
        <a:p>
          <a:r>
            <a:rPr lang="en-US" dirty="0" smtClean="0"/>
            <a:t>BSD</a:t>
          </a:r>
          <a:endParaRPr lang="en-US" dirty="0"/>
        </a:p>
      </dgm:t>
    </dgm:pt>
    <dgm:pt modelId="{49C884C2-1585-E840-BCBD-A5F34CC9603F}" type="parTrans" cxnId="{93A523DC-276B-234D-9CB1-8DDB635D3412}">
      <dgm:prSet/>
      <dgm:spPr/>
      <dgm:t>
        <a:bodyPr/>
        <a:lstStyle/>
        <a:p>
          <a:endParaRPr lang="en-US"/>
        </a:p>
      </dgm:t>
    </dgm:pt>
    <dgm:pt modelId="{ACC0DE6E-8062-2D45-A638-0D1DAAA0A5CB}" type="sibTrans" cxnId="{93A523DC-276B-234D-9CB1-8DDB635D3412}">
      <dgm:prSet/>
      <dgm:spPr/>
      <dgm:t>
        <a:bodyPr/>
        <a:lstStyle/>
        <a:p>
          <a:endParaRPr lang="en-US"/>
        </a:p>
      </dgm:t>
    </dgm:pt>
    <dgm:pt modelId="{63723B21-417F-5E41-8666-A9A69EAB6689}">
      <dgm:prSet phldrT="[Text]"/>
      <dgm:spPr/>
      <dgm:t>
        <a:bodyPr/>
        <a:lstStyle/>
        <a:p>
          <a:r>
            <a:rPr lang="en-US" dirty="0" smtClean="0"/>
            <a:t>GPL v3</a:t>
          </a:r>
          <a:endParaRPr lang="en-US" dirty="0"/>
        </a:p>
      </dgm:t>
    </dgm:pt>
    <dgm:pt modelId="{CCCE1ED7-A862-8D46-94B8-23DB854FFCDB}" type="parTrans" cxnId="{D955E899-8276-D34C-82BD-85862DB9D06A}">
      <dgm:prSet/>
      <dgm:spPr/>
      <dgm:t>
        <a:bodyPr/>
        <a:lstStyle/>
        <a:p>
          <a:endParaRPr lang="en-US"/>
        </a:p>
      </dgm:t>
    </dgm:pt>
    <dgm:pt modelId="{EAF6A6D9-CDA7-A044-ABB1-3E20F46A378D}" type="sibTrans" cxnId="{D955E899-8276-D34C-82BD-85862DB9D06A}">
      <dgm:prSet/>
      <dgm:spPr/>
      <dgm:t>
        <a:bodyPr/>
        <a:lstStyle/>
        <a:p>
          <a:endParaRPr lang="en-US"/>
        </a:p>
      </dgm:t>
    </dgm:pt>
    <dgm:pt modelId="{CE9CCB31-9345-4240-9162-12D544A752D5}">
      <dgm:prSet phldrT="[Text]"/>
      <dgm:spPr/>
      <dgm:t>
        <a:bodyPr/>
        <a:lstStyle/>
        <a:p>
          <a:r>
            <a:rPr lang="en-US" dirty="0" smtClean="0"/>
            <a:t>EUPL</a:t>
          </a:r>
          <a:endParaRPr lang="en-US" dirty="0"/>
        </a:p>
      </dgm:t>
    </dgm:pt>
    <dgm:pt modelId="{37C70B19-7A2C-4146-9FB5-977CCF12E3BC}" type="parTrans" cxnId="{278D4461-BA16-044D-9D78-B74F823010FF}">
      <dgm:prSet/>
      <dgm:spPr/>
      <dgm:t>
        <a:bodyPr/>
        <a:lstStyle/>
        <a:p>
          <a:endParaRPr lang="en-US"/>
        </a:p>
      </dgm:t>
    </dgm:pt>
    <dgm:pt modelId="{F6CC09E2-45D3-784C-9458-EB0EADC24208}" type="sibTrans" cxnId="{278D4461-BA16-044D-9D78-B74F823010FF}">
      <dgm:prSet/>
      <dgm:spPr/>
      <dgm:t>
        <a:bodyPr/>
        <a:lstStyle/>
        <a:p>
          <a:endParaRPr lang="en-US"/>
        </a:p>
      </dgm:t>
    </dgm:pt>
    <dgm:pt modelId="{84CEE48E-16E4-D14D-B6CB-EC70BB65FB7C}" type="pres">
      <dgm:prSet presAssocID="{A0EE1C4F-42E2-CB44-BE9B-BCDC5E9479DF}" presName="Name0" presStyleCnt="0">
        <dgm:presLayoutVars>
          <dgm:dir/>
          <dgm:animLvl val="lvl"/>
          <dgm:resizeHandles val="exact"/>
        </dgm:presLayoutVars>
      </dgm:prSet>
      <dgm:spPr/>
      <dgm:t>
        <a:bodyPr/>
        <a:lstStyle/>
        <a:p>
          <a:endParaRPr lang="en-US"/>
        </a:p>
      </dgm:t>
    </dgm:pt>
    <dgm:pt modelId="{C99F1C1D-4AFA-844F-89DE-9F24A2C0853B}" type="pres">
      <dgm:prSet presAssocID="{D7E99F02-6EA2-124D-AAAC-616D513DDC5E}" presName="composite" presStyleCnt="0"/>
      <dgm:spPr/>
    </dgm:pt>
    <dgm:pt modelId="{1BE10740-36C7-E042-A0FA-2A2FFF00793F}" type="pres">
      <dgm:prSet presAssocID="{D7E99F02-6EA2-124D-AAAC-616D513DDC5E}" presName="parTx" presStyleLbl="alignNode1" presStyleIdx="0" presStyleCnt="3">
        <dgm:presLayoutVars>
          <dgm:chMax val="0"/>
          <dgm:chPref val="0"/>
          <dgm:bulletEnabled val="1"/>
        </dgm:presLayoutVars>
      </dgm:prSet>
      <dgm:spPr/>
      <dgm:t>
        <a:bodyPr/>
        <a:lstStyle/>
        <a:p>
          <a:endParaRPr lang="en-US"/>
        </a:p>
      </dgm:t>
    </dgm:pt>
    <dgm:pt modelId="{337A6193-0C7E-014A-B91A-F4B9861C8B7B}" type="pres">
      <dgm:prSet presAssocID="{D7E99F02-6EA2-124D-AAAC-616D513DDC5E}" presName="desTx" presStyleLbl="alignAccFollowNode1" presStyleIdx="0" presStyleCnt="3">
        <dgm:presLayoutVars>
          <dgm:bulletEnabled val="1"/>
        </dgm:presLayoutVars>
      </dgm:prSet>
      <dgm:spPr/>
      <dgm:t>
        <a:bodyPr/>
        <a:lstStyle/>
        <a:p>
          <a:endParaRPr lang="en-US"/>
        </a:p>
      </dgm:t>
    </dgm:pt>
    <dgm:pt modelId="{264D9F31-5400-694F-B1E4-68E3FE7221B3}" type="pres">
      <dgm:prSet presAssocID="{4FE067F0-4281-AF42-93DB-9E4E499D9F6E}" presName="space" presStyleCnt="0"/>
      <dgm:spPr/>
    </dgm:pt>
    <dgm:pt modelId="{0A084B7B-EAFE-F140-88C3-8F060F3ACDDF}" type="pres">
      <dgm:prSet presAssocID="{2D741D0B-92E6-1142-BDE1-8E3865E6C017}" presName="composite" presStyleCnt="0"/>
      <dgm:spPr/>
    </dgm:pt>
    <dgm:pt modelId="{4B619BF5-E3F7-AC42-B796-E9B4B58C5738}" type="pres">
      <dgm:prSet presAssocID="{2D741D0B-92E6-1142-BDE1-8E3865E6C017}" presName="parTx" presStyleLbl="alignNode1" presStyleIdx="1" presStyleCnt="3">
        <dgm:presLayoutVars>
          <dgm:chMax val="0"/>
          <dgm:chPref val="0"/>
          <dgm:bulletEnabled val="1"/>
        </dgm:presLayoutVars>
      </dgm:prSet>
      <dgm:spPr/>
      <dgm:t>
        <a:bodyPr/>
        <a:lstStyle/>
        <a:p>
          <a:endParaRPr lang="en-US"/>
        </a:p>
      </dgm:t>
    </dgm:pt>
    <dgm:pt modelId="{9EE4CE21-97A9-EC47-A74F-6A1575916D2F}" type="pres">
      <dgm:prSet presAssocID="{2D741D0B-92E6-1142-BDE1-8E3865E6C017}" presName="desTx" presStyleLbl="alignAccFollowNode1" presStyleIdx="1" presStyleCnt="3">
        <dgm:presLayoutVars>
          <dgm:bulletEnabled val="1"/>
        </dgm:presLayoutVars>
      </dgm:prSet>
      <dgm:spPr/>
      <dgm:t>
        <a:bodyPr/>
        <a:lstStyle/>
        <a:p>
          <a:endParaRPr lang="en-US"/>
        </a:p>
      </dgm:t>
    </dgm:pt>
    <dgm:pt modelId="{D9D0FE39-D56F-1A41-8308-EA182287E920}" type="pres">
      <dgm:prSet presAssocID="{AD471620-CFA2-7F4C-98D1-0131B33C4A07}" presName="space" presStyleCnt="0"/>
      <dgm:spPr/>
    </dgm:pt>
    <dgm:pt modelId="{7B9EBCC7-C87F-8944-92ED-AB1E855F1C28}" type="pres">
      <dgm:prSet presAssocID="{629B0D71-9467-C949-A09F-9A78431AEE5C}" presName="composite" presStyleCnt="0"/>
      <dgm:spPr/>
    </dgm:pt>
    <dgm:pt modelId="{C808649E-C2F2-C342-A5FB-3F3E115F92BD}" type="pres">
      <dgm:prSet presAssocID="{629B0D71-9467-C949-A09F-9A78431AEE5C}" presName="parTx" presStyleLbl="alignNode1" presStyleIdx="2" presStyleCnt="3">
        <dgm:presLayoutVars>
          <dgm:chMax val="0"/>
          <dgm:chPref val="0"/>
          <dgm:bulletEnabled val="1"/>
        </dgm:presLayoutVars>
      </dgm:prSet>
      <dgm:spPr/>
      <dgm:t>
        <a:bodyPr/>
        <a:lstStyle/>
        <a:p>
          <a:endParaRPr lang="en-US"/>
        </a:p>
      </dgm:t>
    </dgm:pt>
    <dgm:pt modelId="{E9F53351-6680-5E44-9ECA-332165BE5482}" type="pres">
      <dgm:prSet presAssocID="{629B0D71-9467-C949-A09F-9A78431AEE5C}" presName="desTx" presStyleLbl="alignAccFollowNode1" presStyleIdx="2" presStyleCnt="3">
        <dgm:presLayoutVars>
          <dgm:bulletEnabled val="1"/>
        </dgm:presLayoutVars>
      </dgm:prSet>
      <dgm:spPr/>
      <dgm:t>
        <a:bodyPr/>
        <a:lstStyle/>
        <a:p>
          <a:endParaRPr lang="en-US"/>
        </a:p>
      </dgm:t>
    </dgm:pt>
  </dgm:ptLst>
  <dgm:cxnLst>
    <dgm:cxn modelId="{278D4461-BA16-044D-9D78-B74F823010FF}" srcId="{D7E99F02-6EA2-124D-AAAC-616D513DDC5E}" destId="{CE9CCB31-9345-4240-9162-12D544A752D5}" srcOrd="2" destOrd="0" parTransId="{37C70B19-7A2C-4146-9FB5-977CCF12E3BC}" sibTransId="{F6CC09E2-45D3-784C-9458-EB0EADC24208}"/>
    <dgm:cxn modelId="{6CD2F38F-B7E4-CC4B-B791-9BC9377073EC}" type="presOf" srcId="{1A1148D3-A5F1-F14C-8480-53DDA5594B66}" destId="{9EE4CE21-97A9-EC47-A74F-6A1575916D2F}" srcOrd="0" destOrd="0" presId="urn:microsoft.com/office/officeart/2005/8/layout/hList1"/>
    <dgm:cxn modelId="{DE05861B-8869-E34F-8EE9-93B97E525664}" type="presOf" srcId="{CE9CCB31-9345-4240-9162-12D544A752D5}" destId="{337A6193-0C7E-014A-B91A-F4B9861C8B7B}" srcOrd="0" destOrd="2" presId="urn:microsoft.com/office/officeart/2005/8/layout/hList1"/>
    <dgm:cxn modelId="{A7ED49D3-D742-B64A-A8B3-58C8BC492E90}" type="presOf" srcId="{2D741D0B-92E6-1142-BDE1-8E3865E6C017}" destId="{4B619BF5-E3F7-AC42-B796-E9B4B58C5738}" srcOrd="0" destOrd="0" presId="urn:microsoft.com/office/officeart/2005/8/layout/hList1"/>
    <dgm:cxn modelId="{2EBD2D36-162F-C24C-8C2F-6E037462BA58}" type="presOf" srcId="{7006E62C-DD74-A342-A51D-FEFB1DECF226}" destId="{9EE4CE21-97A9-EC47-A74F-6A1575916D2F}" srcOrd="0" destOrd="3" presId="urn:microsoft.com/office/officeart/2005/8/layout/hList1"/>
    <dgm:cxn modelId="{C84FDB2D-E33A-9F4A-BFE1-D6CB446CDFB3}" srcId="{A0EE1C4F-42E2-CB44-BE9B-BCDC5E9479DF}" destId="{D7E99F02-6EA2-124D-AAAC-616D513DDC5E}" srcOrd="0" destOrd="0" parTransId="{D5BFC590-9A24-C24D-BF5C-C77FC9FDC590}" sibTransId="{4FE067F0-4281-AF42-93DB-9E4E499D9F6E}"/>
    <dgm:cxn modelId="{9CA479F0-D96C-B449-8534-B24BBDE6B301}" type="presOf" srcId="{A0EE1C4F-42E2-CB44-BE9B-BCDC5E9479DF}" destId="{84CEE48E-16E4-D14D-B6CB-EC70BB65FB7C}" srcOrd="0" destOrd="0" presId="urn:microsoft.com/office/officeart/2005/8/layout/hList1"/>
    <dgm:cxn modelId="{C92FDF4A-2589-8D46-AA79-12E3EE3B653C}" type="presOf" srcId="{D2F98FE1-19CD-B44C-B58A-0F3240310FE3}" destId="{E9F53351-6680-5E44-9ECA-332165BE5482}" srcOrd="0" destOrd="0" presId="urn:microsoft.com/office/officeart/2005/8/layout/hList1"/>
    <dgm:cxn modelId="{FD5DC827-BA71-B744-B978-6FAB0C40DFD4}" srcId="{2D741D0B-92E6-1142-BDE1-8E3865E6C017}" destId="{F1361A02-2936-AE44-ADBA-11BF24E9C27C}" srcOrd="1" destOrd="0" parTransId="{2C3AA09B-6280-E745-8568-05294BBF1023}" sibTransId="{01CFF3FE-9A89-FB4C-BFEA-362D72E36BBF}"/>
    <dgm:cxn modelId="{73826D20-27D3-C04C-90B4-72C6B5E193CB}" type="presOf" srcId="{629B0D71-9467-C949-A09F-9A78431AEE5C}" destId="{C808649E-C2F2-C342-A5FB-3F3E115F92BD}" srcOrd="0" destOrd="0" presId="urn:microsoft.com/office/officeart/2005/8/layout/hList1"/>
    <dgm:cxn modelId="{D955E899-8276-D34C-82BD-85862DB9D06A}" srcId="{D7E99F02-6EA2-124D-AAAC-616D513DDC5E}" destId="{63723B21-417F-5E41-8666-A9A69EAB6689}" srcOrd="1" destOrd="0" parTransId="{CCCE1ED7-A862-8D46-94B8-23DB854FFCDB}" sibTransId="{EAF6A6D9-CDA7-A044-ABB1-3E20F46A378D}"/>
    <dgm:cxn modelId="{31448C5B-56F3-534A-B056-7570B69783F2}" type="presOf" srcId="{93971C31-C745-0546-A119-79FBF2C9FC7D}" destId="{337A6193-0C7E-014A-B91A-F4B9861C8B7B}" srcOrd="0" destOrd="0" presId="urn:microsoft.com/office/officeart/2005/8/layout/hList1"/>
    <dgm:cxn modelId="{72723763-CC15-7C45-A9A4-375E91F0FCB2}" srcId="{2D741D0B-92E6-1142-BDE1-8E3865E6C017}" destId="{24CEFBBC-10BA-6F4E-B412-A60E192409FB}" srcOrd="2" destOrd="0" parTransId="{8A6B5DB7-4853-6340-9D75-5DAC6A79FFD6}" sibTransId="{964A2CAD-89C0-D642-B9DB-FCBF9516F155}"/>
    <dgm:cxn modelId="{E34522AF-675D-4140-8E95-AC66386ECF45}" srcId="{629B0D71-9467-C949-A09F-9A78431AEE5C}" destId="{D2F98FE1-19CD-B44C-B58A-0F3240310FE3}" srcOrd="0" destOrd="0" parTransId="{64063156-7F9F-D642-97A1-C587FC435E26}" sibTransId="{82CD5383-322A-5A4D-8482-CB6CD9514D4A}"/>
    <dgm:cxn modelId="{FED0B85E-6866-B74C-9E0F-399BB4827498}" type="presOf" srcId="{63723B21-417F-5E41-8666-A9A69EAB6689}" destId="{337A6193-0C7E-014A-B91A-F4B9861C8B7B}" srcOrd="0" destOrd="1" presId="urn:microsoft.com/office/officeart/2005/8/layout/hList1"/>
    <dgm:cxn modelId="{A9A9ABEF-BDE6-4B49-950D-36649F912B2E}" type="presOf" srcId="{24CEFBBC-10BA-6F4E-B412-A60E192409FB}" destId="{9EE4CE21-97A9-EC47-A74F-6A1575916D2F}" srcOrd="0" destOrd="2" presId="urn:microsoft.com/office/officeart/2005/8/layout/hList1"/>
    <dgm:cxn modelId="{93A523DC-276B-234D-9CB1-8DDB635D3412}" srcId="{2D741D0B-92E6-1142-BDE1-8E3865E6C017}" destId="{7006E62C-DD74-A342-A51D-FEFB1DECF226}" srcOrd="3" destOrd="0" parTransId="{49C884C2-1585-E840-BCBD-A5F34CC9603F}" sibTransId="{ACC0DE6E-8062-2D45-A638-0D1DAAA0A5CB}"/>
    <dgm:cxn modelId="{E7D3DE9C-60E1-7C4C-8BF2-C084AE86E53B}" srcId="{A0EE1C4F-42E2-CB44-BE9B-BCDC5E9479DF}" destId="{629B0D71-9467-C949-A09F-9A78431AEE5C}" srcOrd="2" destOrd="0" parTransId="{4A4852A2-47A9-F645-A247-E8CE5C3436A6}" sibTransId="{5C347FD8-E50A-0743-83D7-48132E7B63D0}"/>
    <dgm:cxn modelId="{38A99C70-926B-5141-98F7-27E834A6C4E1}" srcId="{2D741D0B-92E6-1142-BDE1-8E3865E6C017}" destId="{1A1148D3-A5F1-F14C-8480-53DDA5594B66}" srcOrd="0" destOrd="0" parTransId="{99F85ACE-93AB-0B44-B5BA-24E23796D620}" sibTransId="{DFA900B4-15FA-BE47-A4F5-5C2647591954}"/>
    <dgm:cxn modelId="{991BB1D1-6649-D24A-9379-17D95E1F2D39}" srcId="{A0EE1C4F-42E2-CB44-BE9B-BCDC5E9479DF}" destId="{2D741D0B-92E6-1142-BDE1-8E3865E6C017}" srcOrd="1" destOrd="0" parTransId="{16050AA7-3F1B-5B4E-8584-B5E42274A46C}" sibTransId="{AD471620-CFA2-7F4C-98D1-0131B33C4A07}"/>
    <dgm:cxn modelId="{7B4D27B9-628B-804B-8727-A6902DD0C933}" srcId="{D7E99F02-6EA2-124D-AAAC-616D513DDC5E}" destId="{93971C31-C745-0546-A119-79FBF2C9FC7D}" srcOrd="0" destOrd="0" parTransId="{62EDEA5E-7D71-8C49-A39F-A7663D81BE94}" sibTransId="{0385406D-E534-854A-B6D6-1F3C5544924A}"/>
    <dgm:cxn modelId="{C0316DC5-46AB-3342-8332-AE6429C54ACF}" type="presOf" srcId="{D7E99F02-6EA2-124D-AAAC-616D513DDC5E}" destId="{1BE10740-36C7-E042-A0FA-2A2FFF00793F}" srcOrd="0" destOrd="0" presId="urn:microsoft.com/office/officeart/2005/8/layout/hList1"/>
    <dgm:cxn modelId="{F62FEE08-2CE4-7348-93AF-43A1F62C119A}" type="presOf" srcId="{F1361A02-2936-AE44-ADBA-11BF24E9C27C}" destId="{9EE4CE21-97A9-EC47-A74F-6A1575916D2F}" srcOrd="0" destOrd="1" presId="urn:microsoft.com/office/officeart/2005/8/layout/hList1"/>
    <dgm:cxn modelId="{2B3ED88D-38EE-A54B-9B8E-DDDE60E4BBB7}" type="presParOf" srcId="{84CEE48E-16E4-D14D-B6CB-EC70BB65FB7C}" destId="{C99F1C1D-4AFA-844F-89DE-9F24A2C0853B}" srcOrd="0" destOrd="0" presId="urn:microsoft.com/office/officeart/2005/8/layout/hList1"/>
    <dgm:cxn modelId="{C8A6EE42-ACA7-7141-B17F-BE810252067C}" type="presParOf" srcId="{C99F1C1D-4AFA-844F-89DE-9F24A2C0853B}" destId="{1BE10740-36C7-E042-A0FA-2A2FFF00793F}" srcOrd="0" destOrd="0" presId="urn:microsoft.com/office/officeart/2005/8/layout/hList1"/>
    <dgm:cxn modelId="{6454C64A-B866-CC4C-8CEB-49F51CEBA745}" type="presParOf" srcId="{C99F1C1D-4AFA-844F-89DE-9F24A2C0853B}" destId="{337A6193-0C7E-014A-B91A-F4B9861C8B7B}" srcOrd="1" destOrd="0" presId="urn:microsoft.com/office/officeart/2005/8/layout/hList1"/>
    <dgm:cxn modelId="{8B359239-5AE9-ED4F-AE19-C46A2F336352}" type="presParOf" srcId="{84CEE48E-16E4-D14D-B6CB-EC70BB65FB7C}" destId="{264D9F31-5400-694F-B1E4-68E3FE7221B3}" srcOrd="1" destOrd="0" presId="urn:microsoft.com/office/officeart/2005/8/layout/hList1"/>
    <dgm:cxn modelId="{34C35EA9-955E-5F4C-B818-86415E3A6AF5}" type="presParOf" srcId="{84CEE48E-16E4-D14D-B6CB-EC70BB65FB7C}" destId="{0A084B7B-EAFE-F140-88C3-8F060F3ACDDF}" srcOrd="2" destOrd="0" presId="urn:microsoft.com/office/officeart/2005/8/layout/hList1"/>
    <dgm:cxn modelId="{9A430B26-79E0-0B4A-966B-8E79198B6AAD}" type="presParOf" srcId="{0A084B7B-EAFE-F140-88C3-8F060F3ACDDF}" destId="{4B619BF5-E3F7-AC42-B796-E9B4B58C5738}" srcOrd="0" destOrd="0" presId="urn:microsoft.com/office/officeart/2005/8/layout/hList1"/>
    <dgm:cxn modelId="{3597B5E3-5F12-2B46-A4BF-806ACF5ADE81}" type="presParOf" srcId="{0A084B7B-EAFE-F140-88C3-8F060F3ACDDF}" destId="{9EE4CE21-97A9-EC47-A74F-6A1575916D2F}" srcOrd="1" destOrd="0" presId="urn:microsoft.com/office/officeart/2005/8/layout/hList1"/>
    <dgm:cxn modelId="{7272E216-2D18-6C4D-BD17-E0EDB5D59D9F}" type="presParOf" srcId="{84CEE48E-16E4-D14D-B6CB-EC70BB65FB7C}" destId="{D9D0FE39-D56F-1A41-8308-EA182287E920}" srcOrd="3" destOrd="0" presId="urn:microsoft.com/office/officeart/2005/8/layout/hList1"/>
    <dgm:cxn modelId="{6B8BD1EF-3D14-6D4D-8420-2D8FCFF62337}" type="presParOf" srcId="{84CEE48E-16E4-D14D-B6CB-EC70BB65FB7C}" destId="{7B9EBCC7-C87F-8944-92ED-AB1E855F1C28}" srcOrd="4" destOrd="0" presId="urn:microsoft.com/office/officeart/2005/8/layout/hList1"/>
    <dgm:cxn modelId="{BE570374-ABA9-FA41-9EFC-2AF78ED3DA55}" type="presParOf" srcId="{7B9EBCC7-C87F-8944-92ED-AB1E855F1C28}" destId="{C808649E-C2F2-C342-A5FB-3F3E115F92BD}" srcOrd="0" destOrd="0" presId="urn:microsoft.com/office/officeart/2005/8/layout/hList1"/>
    <dgm:cxn modelId="{F9DB1275-748F-FE4F-A1E3-8560212A2FD9}" type="presParOf" srcId="{7B9EBCC7-C87F-8944-92ED-AB1E855F1C28}" destId="{E9F53351-6680-5E44-9ECA-332165BE5482}"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565485C-2F28-FC47-8FE6-0814B3960D15}" type="datetime1">
              <a:rPr lang="en-US"/>
              <a:pPr>
                <a:defRPr/>
              </a:pPr>
              <a:t>6/2/10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04E9F18-20BD-4A4F-856B-6342872058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D13C7-2DAA-324D-9081-76033D332BDF}" type="slidenum">
              <a:rPr lang="en-GB"/>
              <a:pPr/>
              <a:t>28</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E25AB-8E25-AA48-AEC9-A235921285A0}" type="slidenum">
              <a:rPr lang="en-GB"/>
              <a:pPr/>
              <a:t>29</a:t>
            </a:fld>
            <a:endParaRPr lang="en-GB"/>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BF03A-D8ED-EB4F-9007-0DFAE61717F6}" type="slidenum">
              <a:rPr lang="en-GB"/>
              <a:pPr/>
              <a:t>30</a:t>
            </a:fld>
            <a:endParaRPr lang="en-GB"/>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BD22C-7594-E049-A340-8E9B0A0C6B54}" type="slidenum">
              <a:rPr lang="en-GB"/>
              <a:pPr/>
              <a:t>33</a:t>
            </a:fld>
            <a:endParaRPr lang="en-GB"/>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ADB32-DB84-0C45-BEBF-945BB75DEEAD}" type="slidenum">
              <a:rPr lang="en-GB"/>
              <a:pPr/>
              <a:t>40</a:t>
            </a:fld>
            <a:endParaRPr lang="en-GB"/>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ea typeface="+mn-ea"/>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a:defRPr/>
            </a:pPr>
            <a:fld id="{7B860875-0ECB-2E45-A5C4-FFD50B61C5D4}" type="datetime1">
              <a:rPr lang="en-US"/>
              <a:pPr>
                <a:defRPr/>
              </a:pPr>
              <a:t>6/2/10</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9" name="Date Placeholder 4"/>
          <p:cNvSpPr>
            <a:spLocks noGrp="1"/>
          </p:cNvSpPr>
          <p:nvPr>
            <p:ph type="dt" sz="half" idx="19"/>
          </p:nvPr>
        </p:nvSpPr>
        <p:spPr/>
        <p:txBody>
          <a:bodyPr/>
          <a:lstStyle>
            <a:lvl1pPr>
              <a:defRPr/>
            </a:lvl1pPr>
          </a:lstStyle>
          <a:p>
            <a:pPr>
              <a:defRPr/>
            </a:pPr>
            <a:fld id="{82A83F30-77B3-7244-9097-743F353941CD}" type="datetime1">
              <a:rPr lang="en-US"/>
              <a:pPr>
                <a:defRPr/>
              </a:pPr>
              <a:t>6/2/10</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79D0DCEE-8C9E-5441-A1B1-BD342AF873D4}" type="slidenum">
              <a:rPr lang="en-US"/>
              <a:pPr>
                <a:defRPr/>
              </a:pPr>
              <a:t>‹#›</a:t>
            </a:fld>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3"/>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DED53E91-DF9E-FD4D-97A8-243A5A29F283}" type="datetime1">
              <a:rPr lang="en-US"/>
              <a:pPr>
                <a:defRPr/>
              </a:pPr>
              <a:t>6/2/10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05D15A3-5B49-8B4F-84CC-B29B1A54736D}" type="slidenum">
              <a:rPr lang="en-US"/>
              <a:pPr>
                <a:defRPr/>
              </a:pPr>
              <a:t>‹#›</a:t>
            </a:fld>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FAE62794-85ED-7B44-8F4E-DB58225819DD}" type="datetime1">
              <a:rPr lang="en-US"/>
              <a:pPr>
                <a:defRPr/>
              </a:pPr>
              <a:t>6/2/10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F63E910-427E-0648-A7B9-4D6C46179B43}" type="slidenum">
              <a:rPr lang="en-US"/>
              <a:pPr>
                <a:defRPr/>
              </a:pPr>
              <a:t>‹#›</a:t>
            </a:fld>
            <a:endParaRPr lang="en-U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ea typeface="+mn-ea"/>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8A18C6FC-F617-3546-BAFE-56144328199F}" type="datetime1">
              <a:rPr lang="en-US"/>
              <a:pPr>
                <a:defRPr/>
              </a:pPr>
              <a:t>6/2/10</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p:nvPr/>
        </p:nvSpPr>
        <p:spPr>
          <a:xfrm>
            <a:off x="3989388" y="3370263"/>
            <a:ext cx="220662"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ea typeface="+mn-ea"/>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029D6ED0-563F-C34F-8BF4-7A4CE1923CA9}" type="datetime1">
              <a:rPr lang="en-US"/>
              <a:pPr>
                <a:defRPr/>
              </a:pPr>
              <a:t>6/2/10</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2242C10-DA5E-B34B-8B3D-2C20505385DE}" type="slidenum">
              <a:rPr lang="en-US"/>
              <a:pPr>
                <a:defRPr/>
              </a:pPr>
              <a:t>‹#›</a:t>
            </a:fld>
            <a:endParaRPr lang="en-US"/>
          </a:p>
        </p:txBody>
      </p:sp>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p:nvPr/>
        </p:nvSpPr>
        <p:spPr>
          <a:xfrm>
            <a:off x="327025" y="4632325"/>
            <a:ext cx="220663" cy="369888"/>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ea typeface="+mn-ea"/>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E679A22A-FB81-E74D-BBB8-E9145E325EA0}" type="datetime1">
              <a:rPr lang="en-US"/>
              <a:pPr>
                <a:defRPr/>
              </a:pPr>
              <a:t>6/2/10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7C2D2A7-A98B-E64B-9C5F-752C2E098F89}" type="slidenum">
              <a:rPr lang="en-US"/>
              <a:pPr>
                <a:defRPr/>
              </a:pPr>
              <a:t>‹#›</a:t>
            </a:fld>
            <a:endParaRPr lang="en-US"/>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ea typeface="+mn-ea"/>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GB"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GB"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989497C4-9F96-B448-88EE-CA670C07C563}" type="datetime1">
              <a:rPr lang="en-US"/>
              <a:pPr>
                <a:defRPr/>
              </a:pPr>
              <a:t>6/2/10</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D475C10B-6B65-3A4E-A1F3-78E3F86A32E9}" type="slidenum">
              <a:rPr lang="en-US"/>
              <a:pPr>
                <a:defRPr/>
              </a:pPr>
              <a:t>‹#›</a:t>
            </a:fld>
            <a:endParaRPr lang="en-US"/>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ea typeface="+mn-ea"/>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GB"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GB"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GB"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53801F3B-0AC1-BE42-854D-636569431CFC}" type="datetime1">
              <a:rPr lang="en-US"/>
              <a:pPr>
                <a:defRPr/>
              </a:pPr>
              <a:t>6/2/10</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pPr>
              <a:defRPr/>
            </a:pPr>
            <a:fld id="{94A37525-29B1-144F-BFBF-9EDCD11B5B33}" type="slidenum">
              <a:rPr lang="en-US"/>
              <a:pPr>
                <a:defRPr/>
              </a:pPr>
              <a:t>‹#›</a:t>
            </a:fld>
            <a:endParaRPr lang="en-US"/>
          </a:p>
        </p:txBody>
      </p:sp>
    </p:spTree>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p:nvPr/>
        </p:nvSpPr>
        <p:spPr>
          <a:xfrm>
            <a:off x="4749800" y="3370263"/>
            <a:ext cx="220663"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ea typeface="+mn-ea"/>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GB"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GB"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8898390F-4C49-F843-9709-4136503B52A6}" type="datetime1">
              <a:rPr lang="en-US"/>
              <a:pPr>
                <a:defRPr/>
              </a:pPr>
              <a:t>6/2/10</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E9E139F3-A195-CB41-BD93-1683558E30AE}" type="slidenum">
              <a:rPr lang="en-US"/>
              <a:pPr>
                <a:defRPr/>
              </a:pPr>
              <a:t>‹#›</a:t>
            </a:fld>
            <a:endParaRPr lang="en-US"/>
          </a:p>
        </p:txBody>
      </p:sp>
    </p:spTree>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Date Placeholder 3"/>
          <p:cNvSpPr>
            <a:spLocks noGrp="1"/>
          </p:cNvSpPr>
          <p:nvPr>
            <p:ph type="dt" sz="half" idx="10"/>
          </p:nvPr>
        </p:nvSpPr>
        <p:spPr/>
        <p:txBody>
          <a:bodyPr/>
          <a:lstStyle>
            <a:lvl1pPr>
              <a:defRPr/>
            </a:lvl1pPr>
          </a:lstStyle>
          <a:p>
            <a:pPr>
              <a:defRPr/>
            </a:pPr>
            <a:fld id="{0DB20DA6-F784-BE4A-8CC0-FBC8D61A76E5}" type="datetime1">
              <a:rPr lang="en-US"/>
              <a:pPr>
                <a:defRPr/>
              </a:pPr>
              <a:t>6/2/10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4A31493-566C-A34C-99B0-521A357271AF}" type="slidenum">
              <a:rPr lang="en-US"/>
              <a:pPr>
                <a:defRPr/>
              </a:pPr>
              <a:t>‹#›</a:t>
            </a:fld>
            <a:endParaRPr lang="en-U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3"/>
          <p:cNvSpPr>
            <a:spLocks noGrp="1"/>
          </p:cNvSpPr>
          <p:nvPr>
            <p:ph type="dt" sz="half" idx="10"/>
          </p:nvPr>
        </p:nvSpPr>
        <p:spPr/>
        <p:txBody>
          <a:bodyPr/>
          <a:lstStyle>
            <a:lvl1pPr>
              <a:defRPr/>
            </a:lvl1pPr>
          </a:lstStyle>
          <a:p>
            <a:pPr>
              <a:defRPr/>
            </a:pPr>
            <a:fld id="{539A6AFE-E918-BA42-8F95-E20ECB458FB3}" type="datetime1">
              <a:rPr lang="en-US"/>
              <a:pPr>
                <a:defRPr/>
              </a:pPr>
              <a:t>6/2/10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B5A523-117B-5448-BA2D-158EFDCE2F5F}" type="slidenum">
              <a:rPr lang="en-US"/>
              <a:pPr>
                <a:defRPr/>
              </a:pPr>
              <a:t>‹#›</a:t>
            </a:fld>
            <a:endParaRPr lang="en-US"/>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p:nvPr/>
        </p:nvSpPr>
        <p:spPr>
          <a:xfrm rot="16200000">
            <a:off x="8593932" y="561181"/>
            <a:ext cx="260350" cy="554037"/>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Date Placeholder 3"/>
          <p:cNvSpPr>
            <a:spLocks noGrp="1"/>
          </p:cNvSpPr>
          <p:nvPr>
            <p:ph type="dt" sz="half" idx="10"/>
          </p:nvPr>
        </p:nvSpPr>
        <p:spPr/>
        <p:txBody>
          <a:bodyPr/>
          <a:lstStyle>
            <a:lvl1pPr>
              <a:defRPr/>
            </a:lvl1pPr>
          </a:lstStyle>
          <a:p>
            <a:pPr>
              <a:defRPr/>
            </a:pPr>
            <a:fld id="{FBD89ABA-13CC-3348-8D70-17C82C6CD456}" type="datetime1">
              <a:rPr lang="en-US"/>
              <a:pPr>
                <a:defRPr/>
              </a:pPr>
              <a:t>6/2/10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7E82FED-0218-F246-A3C2-8377A026FA35}" type="slidenum">
              <a:rPr lang="en-US"/>
              <a:pPr>
                <a:defRPr/>
              </a:pPr>
              <a:t>‹#›</a:t>
            </a:fld>
            <a:endParaRPr lang="en-US"/>
          </a:p>
        </p:txBody>
      </p:sp>
    </p:spTree>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B2C54832-9484-CA49-86D2-0CC598099903}" type="slidenum">
              <a:rPr lang="en-GB"/>
              <a:pPr>
                <a:defRPr/>
              </a:pPr>
              <a:t>‹#›</a:t>
            </a:fld>
            <a:endParaRPr lang="en-GB"/>
          </a:p>
        </p:txBody>
      </p:sp>
    </p:spTree>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400800" cy="685800"/>
          </a:xfrm>
        </p:spPr>
        <p:txBody>
          <a:bodyPr/>
          <a:lstStyle/>
          <a:p>
            <a:r>
              <a:rPr lang="es-ES_tradnl" smtClean="0"/>
              <a:t>Click to edit Master title style</a:t>
            </a:r>
            <a:endParaRPr lang="en-US"/>
          </a:p>
        </p:txBody>
      </p:sp>
      <p:sp>
        <p:nvSpPr>
          <p:cNvPr id="3" name="Text Placeholder 2"/>
          <p:cNvSpPr>
            <a:spLocks noGrp="1"/>
          </p:cNvSpPr>
          <p:nvPr>
            <p:ph type="body" sz="half" idx="1"/>
          </p:nvPr>
        </p:nvSpPr>
        <p:spPr>
          <a:xfrm>
            <a:off x="381000" y="1371600"/>
            <a:ext cx="3962400" cy="46482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495800" y="1371600"/>
            <a:ext cx="3962400" cy="46482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a:xfrm>
            <a:off x="2667000" y="6248400"/>
            <a:ext cx="1295400" cy="457200"/>
          </a:xfrm>
        </p:spPr>
        <p:txBody>
          <a:bodyPr/>
          <a:lstStyle>
            <a:lvl1pPr>
              <a:defRPr/>
            </a:lvl1pPr>
          </a:lstStyle>
          <a:p>
            <a:endParaRPr lang="en-GB"/>
          </a:p>
        </p:txBody>
      </p:sp>
      <p:sp>
        <p:nvSpPr>
          <p:cNvPr id="6" name="Footer Placeholder 5"/>
          <p:cNvSpPr>
            <a:spLocks noGrp="1"/>
          </p:cNvSpPr>
          <p:nvPr>
            <p:ph type="ftr" sz="quarter" idx="11"/>
          </p:nvPr>
        </p:nvSpPr>
        <p:spPr>
          <a:xfrm>
            <a:off x="41148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7162800" y="6248400"/>
            <a:ext cx="1295400" cy="457200"/>
          </a:xfrm>
        </p:spPr>
        <p:txBody>
          <a:bodyPr/>
          <a:lstStyle>
            <a:lvl1pPr>
              <a:defRPr smtClean="0"/>
            </a:lvl1pPr>
          </a:lstStyle>
          <a:p>
            <a:fld id="{E7564BA8-745D-4B4A-AFBE-A8E0DE38163D}" type="slidenum">
              <a:rPr lang="en-GB"/>
              <a:pPr/>
              <a:t>‹#›</a:t>
            </a:fld>
            <a:endParaRPr lang="en-GB"/>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2" name="Title 1"/>
          <p:cNvSpPr>
            <a:spLocks noGrp="1"/>
          </p:cNvSpPr>
          <p:nvPr>
            <p:ph type="title"/>
          </p:nvPr>
        </p:nvSpPr>
        <p:spPr>
          <a:xfrm>
            <a:off x="498474" y="134471"/>
            <a:ext cx="7556313" cy="995082"/>
          </a:xfrm>
        </p:spPr>
        <p:txBody>
          <a:bodyPr anchor="b"/>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75D62AFF-449B-9140-A294-34DEA6624F58}" type="datetime1">
              <a:rPr lang="en-US"/>
              <a:pPr>
                <a:defRPr/>
              </a:pPr>
              <a:t>6/2/10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9EB739-C4DE-A74F-8371-7EABD082C699}" type="slidenum">
              <a:rPr lang="en-US"/>
              <a:pPr>
                <a:defRPr/>
              </a:pPr>
              <a:t>‹#›</a:t>
            </a:fld>
            <a:endParaRPr lang="en-U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ea typeface="+mn-ea"/>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GB"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GB"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GB"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BB1C3164-26F0-364A-8359-A6C05334C7E8}" type="datetime1">
              <a:rPr lang="en-US"/>
              <a:pPr>
                <a:defRPr/>
              </a:pPr>
              <a:t>6/2/10</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p:nvPr/>
        </p:nvSpPr>
        <p:spPr>
          <a:xfrm>
            <a:off x="2003425" y="3111500"/>
            <a:ext cx="260350" cy="614363"/>
          </a:xfrm>
          <a:prstGeom prst="rect">
            <a:avLst/>
          </a:prstGeom>
          <a:noFill/>
        </p:spPr>
        <p:txBody>
          <a:bodyPr lIns="0" tIns="0" rIns="0" bIns="0">
            <a:spAutoFit/>
          </a:bodyPr>
          <a:lstStyle/>
          <a:p>
            <a:pPr fontAlgn="auto">
              <a:spcBef>
                <a:spcPts val="0"/>
              </a:spcBef>
              <a:spcAft>
                <a:spcPts val="0"/>
              </a:spcAft>
              <a:defRPr/>
            </a:pPr>
            <a:r>
              <a:rPr sz="4000" b="1">
                <a:solidFill>
                  <a:schemeClr val="accent1">
                    <a:lumMod val="60000"/>
                    <a:lumOff val="40000"/>
                  </a:schemeClr>
                </a:solidFill>
                <a:latin typeface="+mn-lt"/>
                <a:ea typeface="+mn-ea"/>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CACF126E-8D78-B149-89BF-E933A75AE7D9}" type="datetime1">
              <a:rPr lang="en-US"/>
              <a:pPr>
                <a:defRPr/>
              </a:pPr>
              <a:t>6/2/10</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D006C947-438B-814B-BFD3-67247D66A03D}" type="slidenum">
              <a:rPr lang="en-US"/>
              <a:pPr>
                <a:defRPr/>
              </a:pPr>
              <a:t>‹#›</a:t>
            </a:fld>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8" name="Date Placeholder 4"/>
          <p:cNvSpPr>
            <a:spLocks noGrp="1"/>
          </p:cNvSpPr>
          <p:nvPr>
            <p:ph type="dt" sz="half" idx="10"/>
          </p:nvPr>
        </p:nvSpPr>
        <p:spPr/>
        <p:txBody>
          <a:bodyPr/>
          <a:lstStyle>
            <a:lvl1pPr>
              <a:defRPr/>
            </a:lvl1pPr>
          </a:lstStyle>
          <a:p>
            <a:pPr>
              <a:defRPr/>
            </a:pPr>
            <a:fld id="{9F94CB46-52E7-694D-99ED-EA52CB0CDCED}" type="datetime1">
              <a:rPr lang="en-US"/>
              <a:pPr>
                <a:defRPr/>
              </a:pPr>
              <a:t>6/2/10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6A9F0B61-610C-124F-8901-73C93284D124}" type="slidenum">
              <a:rPr lang="en-US"/>
              <a:pPr>
                <a:defRPr/>
              </a:pPr>
              <a:t>‹#›</a:t>
            </a:fld>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4C267F30-EADE-AD40-98EA-E936C1D23C55}" type="datetime1">
              <a:rPr lang="en-US"/>
              <a:pPr>
                <a:defRPr/>
              </a:pPr>
              <a:t>6/2/10</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EA8EB1A4-569B-3C47-B325-3A8BFCE775FF}" type="slidenum">
              <a:rPr lang="en-US"/>
              <a:pPr>
                <a:defRPr/>
              </a:pPr>
              <a:t>‹#›</a:t>
            </a:fld>
            <a:endParaRPr 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5" name="TextBox 4"/>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4"/>
          <p:cNvSpPr>
            <a:spLocks noGrp="1"/>
          </p:cNvSpPr>
          <p:nvPr>
            <p:ph type="dt" sz="half" idx="15"/>
          </p:nvPr>
        </p:nvSpPr>
        <p:spPr/>
        <p:txBody>
          <a:bodyPr/>
          <a:lstStyle>
            <a:lvl1pPr>
              <a:defRPr/>
            </a:lvl1pPr>
          </a:lstStyle>
          <a:p>
            <a:pPr>
              <a:defRPr/>
            </a:pPr>
            <a:fld id="{4B6D0407-51E3-F440-89DA-02A656FB0FB6}" type="datetime1">
              <a:rPr lang="en-US"/>
              <a:pPr>
                <a:defRPr/>
              </a:pPr>
              <a:t>6/2/10</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2E102548-D361-B84D-8DBD-ECE948F9EA22}" type="slidenum">
              <a:rPr lang="en-US"/>
              <a:pPr>
                <a:defRPr/>
              </a:pPr>
              <a:t>‹#›</a:t>
            </a:fld>
            <a:endParaRPr lang="en-U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ea typeface="+mn-ea"/>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8" name="Date Placeholder 4"/>
          <p:cNvSpPr>
            <a:spLocks noGrp="1"/>
          </p:cNvSpPr>
          <p:nvPr>
            <p:ph type="dt" sz="half" idx="17"/>
          </p:nvPr>
        </p:nvSpPr>
        <p:spPr/>
        <p:txBody>
          <a:bodyPr/>
          <a:lstStyle>
            <a:lvl1pPr>
              <a:defRPr/>
            </a:lvl1pPr>
          </a:lstStyle>
          <a:p>
            <a:pPr>
              <a:defRPr/>
            </a:pPr>
            <a:fld id="{22696BCE-01B7-7341-BA23-3D3ACBCE97D8}" type="datetime1">
              <a:rPr lang="en-US"/>
              <a:pPr>
                <a:defRPr/>
              </a:pPr>
              <a:t>6/2/10</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5F760366-3D84-454B-9A2E-17B9638CC34D}" type="slidenum">
              <a:rPr lang="en-US"/>
              <a:pPr>
                <a:defRPr/>
              </a:pPr>
              <a:t>‹#›</a:t>
            </a:fld>
            <a:endParaRPr lang="en-U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mn-lt"/>
                <a:ea typeface="+mn-ea"/>
                <a:cs typeface="+mn-cs"/>
              </a:defRPr>
            </a:lvl1pPr>
          </a:lstStyle>
          <a:p>
            <a:pPr>
              <a:defRPr/>
            </a:pPr>
            <a:fld id="{24F2B755-89E6-8445-B1AF-E4A51929B649}" type="datetime1">
              <a:rPr lang="en-US"/>
              <a:pPr>
                <a:defRPr/>
              </a:pPr>
              <a:t>6/2/10</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mn-lt"/>
                <a:ea typeface="+mn-ea"/>
                <a:cs typeface="+mn-cs"/>
              </a:defRPr>
            </a:lvl1pPr>
          </a:lstStyle>
          <a:p>
            <a:pPr>
              <a:defRPr/>
            </a:pPr>
            <a:fld id="{75575E8D-6E94-254A-A162-2E9EACE7EA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cut/>
  </p:transition>
  <p:txStyles>
    <p:titleStyle>
      <a:lvl1pPr algn="l" rtl="0" eaLnBrk="0" fontAlgn="base" hangingPunct="0">
        <a:spcBef>
          <a:spcPct val="0"/>
        </a:spcBef>
        <a:spcAft>
          <a:spcPct val="0"/>
        </a:spcAft>
        <a:defRPr sz="3600" kern="1200">
          <a:solidFill>
            <a:schemeClr val="accent1"/>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3600">
          <a:solidFill>
            <a:schemeClr val="accent1"/>
          </a:solidFill>
          <a:latin typeface="Rockwel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3600">
          <a:solidFill>
            <a:schemeClr val="accent1"/>
          </a:solidFill>
          <a:latin typeface="Rockwel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3600">
          <a:solidFill>
            <a:schemeClr val="accent1"/>
          </a:solidFill>
          <a:latin typeface="Rockwel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3600">
          <a:solidFill>
            <a:schemeClr val="accent1"/>
          </a:solidFill>
          <a:latin typeface="Rockwell" pitchFamily="-111" charset="0"/>
          <a:ea typeface="ＭＳ Ｐゴシック" pitchFamily="-111" charset="-128"/>
          <a:cs typeface="ＭＳ Ｐゴシック" pitchFamily="-111" charset="-128"/>
        </a:defRPr>
      </a:lvl5pPr>
      <a:lvl6pPr marL="457200" algn="l" rtl="0" fontAlgn="base">
        <a:spcBef>
          <a:spcPct val="0"/>
        </a:spcBef>
        <a:spcAft>
          <a:spcPct val="0"/>
        </a:spcAft>
        <a:defRPr sz="3600">
          <a:solidFill>
            <a:schemeClr val="accent1"/>
          </a:solidFill>
          <a:latin typeface="Rockwell" pitchFamily="-111" charset="0"/>
          <a:ea typeface="ＭＳ Ｐゴシック" pitchFamily="-111" charset="-128"/>
          <a:cs typeface="ＭＳ Ｐゴシック" pitchFamily="-111" charset="-128"/>
        </a:defRPr>
      </a:lvl6pPr>
      <a:lvl7pPr marL="914400" algn="l" rtl="0" fontAlgn="base">
        <a:spcBef>
          <a:spcPct val="0"/>
        </a:spcBef>
        <a:spcAft>
          <a:spcPct val="0"/>
        </a:spcAft>
        <a:defRPr sz="3600">
          <a:solidFill>
            <a:schemeClr val="accent1"/>
          </a:solidFill>
          <a:latin typeface="Rockwell" pitchFamily="-111" charset="0"/>
          <a:ea typeface="ＭＳ Ｐゴシック" pitchFamily="-111" charset="-128"/>
          <a:cs typeface="ＭＳ Ｐゴシック" pitchFamily="-111" charset="-128"/>
        </a:defRPr>
      </a:lvl7pPr>
      <a:lvl8pPr marL="1371600" algn="l" rtl="0" fontAlgn="base">
        <a:spcBef>
          <a:spcPct val="0"/>
        </a:spcBef>
        <a:spcAft>
          <a:spcPct val="0"/>
        </a:spcAft>
        <a:defRPr sz="3600">
          <a:solidFill>
            <a:schemeClr val="accent1"/>
          </a:solidFill>
          <a:latin typeface="Rockwell" pitchFamily="-111" charset="0"/>
          <a:ea typeface="ＭＳ Ｐゴシック" pitchFamily="-111" charset="-128"/>
          <a:cs typeface="ＭＳ Ｐゴシック" pitchFamily="-111" charset="-128"/>
        </a:defRPr>
      </a:lvl8pPr>
      <a:lvl9pPr marL="1828800" algn="l" rtl="0" fontAlgn="base">
        <a:spcBef>
          <a:spcPct val="0"/>
        </a:spcBef>
        <a:spcAft>
          <a:spcPct val="0"/>
        </a:spcAft>
        <a:defRPr sz="3600">
          <a:solidFill>
            <a:schemeClr val="accent1"/>
          </a:solidFill>
          <a:latin typeface="Rockwell" pitchFamily="-111" charset="0"/>
          <a:ea typeface="ＭＳ Ｐゴシック" pitchFamily="-111" charset="-128"/>
          <a:cs typeface="ＭＳ Ｐゴシック" pitchFamily="-111" charset="-128"/>
        </a:defRPr>
      </a:lvl9pPr>
    </p:titleStyle>
    <p:bodyStyle>
      <a:lvl1pPr marL="228600" indent="-228600" algn="l" rtl="0" eaLnBrk="0" fontAlgn="base" hangingPunct="0">
        <a:spcBef>
          <a:spcPts val="2000"/>
        </a:spcBef>
        <a:spcAft>
          <a:spcPct val="0"/>
        </a:spcAft>
        <a:buClr>
          <a:schemeClr val="accent1"/>
        </a:buClr>
        <a:buSzPct val="75000"/>
        <a:buFont typeface="Wingdings" pitchFamily="-65" charset="2"/>
        <a:buChar char="n"/>
        <a:defRPr sz="2400" kern="1200">
          <a:solidFill>
            <a:srgbClr val="595959"/>
          </a:solidFill>
          <a:latin typeface="+mn-lt"/>
          <a:ea typeface="ＭＳ Ｐゴシック" pitchFamily="-111" charset="-128"/>
          <a:cs typeface="ＭＳ Ｐゴシック" pitchFamily="-111" charset="-128"/>
        </a:defRPr>
      </a:lvl1pPr>
      <a:lvl2pPr marL="457200" indent="-228600" algn="l" rtl="0" eaLnBrk="0" fontAlgn="base" hangingPunct="0">
        <a:spcBef>
          <a:spcPts val="600"/>
        </a:spcBef>
        <a:spcAft>
          <a:spcPct val="0"/>
        </a:spcAft>
        <a:buClr>
          <a:srgbClr val="B870B8"/>
        </a:buClr>
        <a:buSzPct val="75000"/>
        <a:buFont typeface="Wingdings" pitchFamily="-65" charset="2"/>
        <a:buChar char="n"/>
        <a:defRPr sz="2000" kern="1200">
          <a:solidFill>
            <a:srgbClr val="595959"/>
          </a:solidFill>
          <a:latin typeface="+mn-lt"/>
          <a:ea typeface="ＭＳ Ｐゴシック" pitchFamily="-111" charset="-128"/>
          <a:cs typeface="+mn-cs"/>
        </a:defRPr>
      </a:lvl2pPr>
      <a:lvl3pPr marL="685800" indent="-228600" algn="l" rtl="0" eaLnBrk="0" fontAlgn="base" hangingPunct="0">
        <a:spcBef>
          <a:spcPts val="600"/>
        </a:spcBef>
        <a:spcAft>
          <a:spcPct val="0"/>
        </a:spcAft>
        <a:buClr>
          <a:schemeClr val="accent1"/>
        </a:buClr>
        <a:buSzPct val="75000"/>
        <a:buFont typeface="Wingdings" pitchFamily="-65" charset="2"/>
        <a:buChar char="n"/>
        <a:defRPr sz="2000" kern="1200">
          <a:solidFill>
            <a:srgbClr val="595959"/>
          </a:solidFill>
          <a:latin typeface="+mn-lt"/>
          <a:ea typeface="ＭＳ Ｐゴシック" pitchFamily="-111" charset="-128"/>
          <a:cs typeface="+mn-cs"/>
        </a:defRPr>
      </a:lvl3pPr>
      <a:lvl4pPr marL="914400" indent="-228600" algn="l" rtl="0" eaLnBrk="0" fontAlgn="base" hangingPunct="0">
        <a:spcBef>
          <a:spcPts val="600"/>
        </a:spcBef>
        <a:spcAft>
          <a:spcPct val="0"/>
        </a:spcAft>
        <a:buClr>
          <a:srgbClr val="B870B8"/>
        </a:buClr>
        <a:buSzPct val="75000"/>
        <a:buFont typeface="Wingdings" pitchFamily="-65" charset="2"/>
        <a:buChar char="n"/>
        <a:defRPr sz="2000" kern="1200">
          <a:solidFill>
            <a:srgbClr val="595959"/>
          </a:solidFill>
          <a:latin typeface="+mn-lt"/>
          <a:ea typeface="ＭＳ Ｐゴシック" pitchFamily="-111" charset="-128"/>
          <a:cs typeface="+mn-cs"/>
        </a:defRPr>
      </a:lvl4pPr>
      <a:lvl5pPr marL="1143000" indent="-228600" algn="l" rtl="0" eaLnBrk="0" fontAlgn="base" hangingPunct="0">
        <a:spcBef>
          <a:spcPts val="600"/>
        </a:spcBef>
        <a:spcAft>
          <a:spcPct val="0"/>
        </a:spcAft>
        <a:buClr>
          <a:schemeClr val="accent1"/>
        </a:buClr>
        <a:buSzPct val="75000"/>
        <a:buFont typeface="Wingdings" pitchFamily="-65" charset="2"/>
        <a:buChar char="n"/>
        <a:defRPr sz="2000" kern="1200">
          <a:solidFill>
            <a:srgbClr val="595959"/>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1.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15.png"/><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800600" y="4624388"/>
            <a:ext cx="4038600" cy="933450"/>
          </a:xfrm>
        </p:spPr>
        <p:txBody>
          <a:bodyPr/>
          <a:lstStyle/>
          <a:p>
            <a:pPr eaLnBrk="1" hangingPunct="1"/>
            <a:r>
              <a:rPr lang="en-US" dirty="0" smtClean="0">
                <a:ea typeface="ＭＳ Ｐゴシック" pitchFamily="-65" charset="-128"/>
                <a:cs typeface="ＭＳ Ｐゴシック" pitchFamily="-65" charset="-128"/>
              </a:rPr>
              <a:t>Andrés Guadamuz</a:t>
            </a:r>
          </a:p>
        </p:txBody>
      </p:sp>
      <p:sp>
        <p:nvSpPr>
          <p:cNvPr id="4" name="Subtitle 3"/>
          <p:cNvSpPr>
            <a:spLocks noGrp="1"/>
          </p:cNvSpPr>
          <p:nvPr>
            <p:ph type="subTitle" idx="1"/>
          </p:nvPr>
        </p:nvSpPr>
        <p:spPr>
          <a:xfrm>
            <a:off x="4800600" y="5562600"/>
            <a:ext cx="4038600" cy="749300"/>
          </a:xfrm>
        </p:spPr>
        <p:txBody>
          <a:bodyPr rtlCol="0">
            <a:normAutofit/>
          </a:bodyPr>
          <a:lstStyle/>
          <a:p>
            <a:pPr eaLnBrk="1" fontAlgn="auto" hangingPunct="1">
              <a:spcAft>
                <a:spcPts val="0"/>
              </a:spcAft>
              <a:buFont typeface="Wingdings" pitchFamily="2" charset="2"/>
              <a:buNone/>
              <a:defRPr/>
            </a:pPr>
            <a:r>
              <a:rPr lang="en-US" sz="1600" dirty="0" smtClean="0">
                <a:ea typeface="+mn-ea"/>
                <a:cs typeface="+mn-cs"/>
              </a:rPr>
              <a:t>SCRIPT Centre for Research in IP and  Technology Law, Edinburgh, UK </a:t>
            </a:r>
            <a:endParaRPr lang="en-US" sz="1600" dirty="0">
              <a:ea typeface="+mn-ea"/>
              <a:cs typeface="+mn-cs"/>
            </a:endParaRPr>
          </a:p>
        </p:txBody>
      </p:sp>
      <p:sp>
        <p:nvSpPr>
          <p:cNvPr id="26630" name="Text Placeholder 4"/>
          <p:cNvSpPr>
            <a:spLocks noGrp="1"/>
          </p:cNvSpPr>
          <p:nvPr>
            <p:ph type="body" sz="half" idx="2"/>
          </p:nvPr>
        </p:nvSpPr>
        <p:spPr>
          <a:xfrm>
            <a:off x="533400" y="914400"/>
            <a:ext cx="3733800" cy="3124200"/>
          </a:xfrm>
        </p:spPr>
        <p:txBody>
          <a:bodyPr/>
          <a:lstStyle/>
          <a:p>
            <a:pPr eaLnBrk="1" hangingPunct="1"/>
            <a:r>
              <a:rPr lang="en-US" sz="3600" dirty="0" smtClean="0">
                <a:ea typeface="ＭＳ Ｐゴシック" pitchFamily="-65" charset="-128"/>
                <a:cs typeface="ＭＳ Ｐゴシック" pitchFamily="-65" charset="-128"/>
              </a:rPr>
              <a:t>Proprietary, Free and Open Source Software (FOSS), and Mixed Platforms</a:t>
            </a:r>
          </a:p>
        </p:txBody>
      </p:sp>
      <p:pic>
        <p:nvPicPr>
          <p:cNvPr id="9" name="Picture Placeholder 8" descr="copyleft.jpg"/>
          <p:cNvPicPr>
            <a:picLocks noGrp="1" noChangeAspect="1"/>
          </p:cNvPicPr>
          <p:nvPr>
            <p:ph type="pic" sz="quarter" idx="12"/>
          </p:nvPr>
        </p:nvPicPr>
        <p:blipFill>
          <a:blip r:embed="rId2"/>
          <a:srcRect l="1647" r="1647"/>
          <a:stretch>
            <a:fillRect/>
          </a:stretch>
        </p:blipFill>
        <p:spPr/>
      </p:pic>
      <p:pic>
        <p:nvPicPr>
          <p:cNvPr id="12" name="Picture Placeholder 11" descr="firefox.png"/>
          <p:cNvPicPr>
            <a:picLocks noGrp="1" noChangeAspect="1"/>
          </p:cNvPicPr>
          <p:nvPr>
            <p:ph type="pic" sz="quarter" idx="13"/>
          </p:nvPr>
        </p:nvPicPr>
        <p:blipFill>
          <a:blip r:embed="rId3"/>
          <a:srcRect t="463" b="463"/>
          <a:stretch>
            <a:fillRect/>
          </a:stretch>
        </p:blipFill>
        <p:spPr/>
      </p:pic>
      <p:pic>
        <p:nvPicPr>
          <p:cNvPr id="7" name="Picture 6" descr="script-logo.jpg"/>
          <p:cNvPicPr>
            <a:picLocks noChangeAspect="1"/>
          </p:cNvPicPr>
          <p:nvPr/>
        </p:nvPicPr>
        <p:blipFill>
          <a:blip r:embed="rId4"/>
          <a:stretch>
            <a:fillRect/>
          </a:stretch>
        </p:blipFill>
        <p:spPr>
          <a:xfrm>
            <a:off x="857250" y="5338463"/>
            <a:ext cx="2647950" cy="973437"/>
          </a:xfrm>
          <a:prstGeom prst="rect">
            <a:avLst/>
          </a:prstGeom>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GB"/>
              <a:t>Population…</a:t>
            </a:r>
          </a:p>
        </p:txBody>
      </p:sp>
      <p:pic>
        <p:nvPicPr>
          <p:cNvPr id="268291" name="Picture 3" descr="2"/>
          <p:cNvPicPr>
            <a:picLocks noGrp="1" noChangeAspect="1" noChangeArrowheads="1"/>
          </p:cNvPicPr>
          <p:nvPr>
            <p:ph idx="1"/>
          </p:nvPr>
        </p:nvPicPr>
        <p:blipFill>
          <a:blip r:embed="rId2"/>
          <a:srcRect/>
          <a:stretch>
            <a:fillRect/>
          </a:stretch>
        </p:blipFill>
        <p:spPr>
          <a:xfrm>
            <a:off x="381000" y="1708150"/>
            <a:ext cx="8077200" cy="3975100"/>
          </a:xfrm>
          <a:noFill/>
          <a:ln/>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GB" sz="3200"/>
              <a:t>Licence fee exports (2002)</a:t>
            </a:r>
          </a:p>
        </p:txBody>
      </p:sp>
      <p:pic>
        <p:nvPicPr>
          <p:cNvPr id="269315" name="Picture 3" descr="99"/>
          <p:cNvPicPr>
            <a:picLocks noGrp="1" noChangeAspect="1" noChangeArrowheads="1"/>
          </p:cNvPicPr>
          <p:nvPr>
            <p:ph idx="1"/>
          </p:nvPr>
        </p:nvPicPr>
        <p:blipFill>
          <a:blip r:embed="rId2"/>
          <a:srcRect/>
          <a:stretch>
            <a:fillRect/>
          </a:stretch>
        </p:blipFill>
        <p:spPr>
          <a:xfrm>
            <a:off x="381000" y="1708150"/>
            <a:ext cx="8077200" cy="3975100"/>
          </a:xfrm>
          <a:noFill/>
          <a:ln/>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GB" sz="3200"/>
              <a:t>Licence fee imports (2002)</a:t>
            </a:r>
          </a:p>
        </p:txBody>
      </p:sp>
      <p:pic>
        <p:nvPicPr>
          <p:cNvPr id="270339" name="Picture 3" descr="100"/>
          <p:cNvPicPr>
            <a:picLocks noGrp="1" noChangeAspect="1" noChangeArrowheads="1"/>
          </p:cNvPicPr>
          <p:nvPr>
            <p:ph idx="1"/>
          </p:nvPr>
        </p:nvPicPr>
        <p:blipFill>
          <a:blip r:embed="rId2"/>
          <a:srcRect/>
          <a:stretch>
            <a:fillRect/>
          </a:stretch>
        </p:blipFill>
        <p:spPr>
          <a:xfrm>
            <a:off x="381000" y="1708150"/>
            <a:ext cx="8077200" cy="3975100"/>
          </a:xfrm>
          <a:noFill/>
          <a:ln/>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Proprietary software licensing</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Commercial and proprietary licensing</a:t>
            </a:r>
            <a:endParaRPr lang="en-US" dirty="0"/>
          </a:p>
        </p:txBody>
      </p:sp>
      <p:sp>
        <p:nvSpPr>
          <p:cNvPr id="5" name="Content Placeholder 4"/>
          <p:cNvSpPr>
            <a:spLocks noGrp="1"/>
          </p:cNvSpPr>
          <p:nvPr>
            <p:ph idx="1"/>
          </p:nvPr>
        </p:nvSpPr>
        <p:spPr/>
        <p:txBody>
          <a:bodyPr/>
          <a:lstStyle/>
          <a:p>
            <a:r>
              <a:rPr lang="en-US" dirty="0" smtClean="0"/>
              <a:t>All rights reserved.</a:t>
            </a:r>
          </a:p>
          <a:p>
            <a:r>
              <a:rPr lang="en-US" dirty="0" smtClean="0"/>
              <a:t>Grant of </a:t>
            </a:r>
            <a:r>
              <a:rPr lang="en-US" dirty="0" err="1" smtClean="0"/>
              <a:t>licence</a:t>
            </a:r>
            <a:r>
              <a:rPr lang="en-US" dirty="0" smtClean="0"/>
              <a:t> usually for installation and use.</a:t>
            </a:r>
          </a:p>
          <a:p>
            <a:r>
              <a:rPr lang="en-US" dirty="0" smtClean="0"/>
              <a:t>National legislation may allow for </a:t>
            </a:r>
            <a:r>
              <a:rPr lang="en-US" dirty="0" err="1" smtClean="0"/>
              <a:t>decompilation</a:t>
            </a:r>
            <a:r>
              <a:rPr lang="en-US" dirty="0" smtClean="0"/>
              <a:t> for interoperability purposes.</a:t>
            </a:r>
          </a:p>
          <a:p>
            <a:r>
              <a:rPr lang="en-US" dirty="0" smtClean="0"/>
              <a:t>Tried and tested production method.</a:t>
            </a:r>
          </a:p>
          <a:p>
            <a:r>
              <a:rPr lang="en-US" dirty="0" smtClean="0"/>
              <a:t>May have higher entry barrier to market.</a:t>
            </a:r>
            <a:endParaRPr lang="en-US" dirty="0"/>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 to Open Source</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GB" dirty="0"/>
              <a:t>Hacker sharing ethics</a:t>
            </a:r>
          </a:p>
        </p:txBody>
      </p:sp>
      <p:sp>
        <p:nvSpPr>
          <p:cNvPr id="240643" name="Rectangle 3"/>
          <p:cNvSpPr>
            <a:spLocks noGrp="1" noChangeArrowheads="1"/>
          </p:cNvSpPr>
          <p:nvPr>
            <p:ph sz="half" idx="1"/>
          </p:nvPr>
        </p:nvSpPr>
        <p:spPr/>
        <p:txBody>
          <a:bodyPr>
            <a:normAutofit fontScale="92500" lnSpcReduction="10000"/>
          </a:bodyPr>
          <a:lstStyle/>
          <a:p>
            <a:pPr>
              <a:lnSpc>
                <a:spcPct val="90000"/>
              </a:lnSpc>
            </a:pPr>
            <a:r>
              <a:rPr lang="en-GB" sz="2000"/>
              <a:t>"information-sharing is a powerful positive good, and that it is an ethical duty of hackers to share their expertise by writing free software and facilitating access to information and to computing resources wherever possible". </a:t>
            </a:r>
          </a:p>
          <a:p>
            <a:pPr>
              <a:lnSpc>
                <a:spcPct val="90000"/>
              </a:lnSpc>
            </a:pPr>
            <a:r>
              <a:rPr lang="en-GB" sz="2000"/>
              <a:t>"Information increases in value by sharing it with other people. Data can be the basis for someone else's learning; software can be improved collectively“</a:t>
            </a:r>
          </a:p>
        </p:txBody>
      </p:sp>
      <p:sp>
        <p:nvSpPr>
          <p:cNvPr id="6" name="Content Placeholder 5"/>
          <p:cNvSpPr>
            <a:spLocks noGrp="1"/>
          </p:cNvSpPr>
          <p:nvPr>
            <p:ph sz="half" idx="2"/>
          </p:nvPr>
        </p:nvSpPr>
        <p:spPr/>
        <p:txBody>
          <a:bodyPr/>
          <a:lstStyle/>
          <a:p>
            <a:endParaRPr lang="en-US"/>
          </a:p>
        </p:txBody>
      </p:sp>
      <p:pic>
        <p:nvPicPr>
          <p:cNvPr id="240645" name="Picture 5"/>
          <p:cNvPicPr>
            <a:picLocks noChangeAspect="1" noChangeArrowheads="1"/>
          </p:cNvPicPr>
          <p:nvPr/>
        </p:nvPicPr>
        <p:blipFill>
          <a:blip r:embed="rId2"/>
          <a:srcRect/>
          <a:stretch>
            <a:fillRect/>
          </a:stretch>
        </p:blipFill>
        <p:spPr bwMode="auto">
          <a:xfrm>
            <a:off x="4399878" y="1600200"/>
            <a:ext cx="3714750" cy="4953000"/>
          </a:xfrm>
          <a:prstGeom prst="rect">
            <a:avLst/>
          </a:prstGeom>
          <a:noFill/>
          <a:ln w="9525">
            <a:noFill/>
            <a:miter lim="800000"/>
            <a:headEnd/>
            <a:tailEnd/>
          </a:ln>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GB"/>
              <a:t>Free Software</a:t>
            </a:r>
          </a:p>
        </p:txBody>
      </p:sp>
      <p:sp>
        <p:nvSpPr>
          <p:cNvPr id="154627" name="Rectangle 3"/>
          <p:cNvSpPr>
            <a:spLocks noGrp="1" noChangeArrowheads="1"/>
          </p:cNvSpPr>
          <p:nvPr>
            <p:ph type="body" sz="half" idx="1"/>
          </p:nvPr>
        </p:nvSpPr>
        <p:spPr>
          <a:xfrm>
            <a:off x="381000" y="1371600"/>
            <a:ext cx="3971925" cy="4648200"/>
          </a:xfrm>
        </p:spPr>
        <p:txBody>
          <a:bodyPr/>
          <a:lstStyle/>
          <a:p>
            <a:r>
              <a:rPr lang="en-GB" sz="2200"/>
              <a:t>Movement created from the growing disillusionment by Richard Stallman with proprietary software.</a:t>
            </a:r>
          </a:p>
          <a:p>
            <a:r>
              <a:rPr lang="en-GB" sz="2200"/>
              <a:t>Certain freedoms must be kept, particularly the freedom to access the source code.  </a:t>
            </a:r>
          </a:p>
          <a:p>
            <a:r>
              <a:rPr lang="en-GB" sz="2200"/>
              <a:t>Free in free software does not mean free as in having no price, but rather free as in “liberty”. </a:t>
            </a:r>
          </a:p>
        </p:txBody>
      </p:sp>
      <p:sp>
        <p:nvSpPr>
          <p:cNvPr id="154628" name="Rectangle 4"/>
          <p:cNvSpPr>
            <a:spLocks noGrp="1" noChangeArrowheads="1"/>
          </p:cNvSpPr>
          <p:nvPr>
            <p:ph type="body" sz="half" idx="2"/>
          </p:nvPr>
        </p:nvSpPr>
        <p:spPr>
          <a:xfrm>
            <a:off x="4486275" y="1371600"/>
            <a:ext cx="3971925" cy="4648200"/>
          </a:xfrm>
        </p:spPr>
        <p:txBody>
          <a:bodyPr>
            <a:normAutofit fontScale="92500" lnSpcReduction="20000"/>
          </a:bodyPr>
          <a:lstStyle/>
          <a:p>
            <a:pPr marL="533400" indent="-533400">
              <a:buFontTx/>
              <a:buAutoNum type="arabicPeriod"/>
            </a:pPr>
            <a:r>
              <a:rPr lang="en-GB" sz="2200"/>
              <a:t>The freedom to run the program, for any purpose. </a:t>
            </a:r>
          </a:p>
          <a:p>
            <a:pPr marL="533400" indent="-533400">
              <a:buFontTx/>
              <a:buAutoNum type="arabicPeriod"/>
            </a:pPr>
            <a:r>
              <a:rPr lang="en-GB" sz="2200"/>
              <a:t>The freedom to study how the program works, and adapt it to your needs (access to the source code). </a:t>
            </a:r>
          </a:p>
          <a:p>
            <a:pPr marL="533400" indent="-533400">
              <a:buFontTx/>
              <a:buAutoNum type="arabicPeriod"/>
            </a:pPr>
            <a:r>
              <a:rPr lang="en-GB" sz="2200"/>
              <a:t>Freedom to redistribute copies.</a:t>
            </a:r>
          </a:p>
          <a:p>
            <a:pPr marL="533400" indent="-533400">
              <a:buFontTx/>
              <a:buAutoNum type="arabicPeriod"/>
            </a:pPr>
            <a:r>
              <a:rPr lang="en-GB" sz="2200"/>
              <a:t>The freedom to improve the program, and release improvements to the public, so that the whole community benefits.</a:t>
            </a:r>
            <a:endParaRPr lang="en-US" sz="2200"/>
          </a:p>
        </p:txBody>
      </p:sp>
      <p:pic>
        <p:nvPicPr>
          <p:cNvPr id="154629" name="Picture 5" descr="GNU"/>
          <p:cNvPicPr>
            <a:picLocks noChangeAspect="1" noChangeArrowheads="1"/>
          </p:cNvPicPr>
          <p:nvPr/>
        </p:nvPicPr>
        <p:blipFill>
          <a:blip r:embed="rId2"/>
          <a:srcRect/>
          <a:stretch>
            <a:fillRect/>
          </a:stretch>
        </p:blipFill>
        <p:spPr bwMode="auto">
          <a:xfrm>
            <a:off x="4191000" y="290513"/>
            <a:ext cx="1143000" cy="1081087"/>
          </a:xfrm>
          <a:prstGeom prst="rect">
            <a:avLst/>
          </a:prstGeom>
          <a:noFill/>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GB"/>
              <a:t>Open Source Initiative</a:t>
            </a:r>
          </a:p>
        </p:txBody>
      </p:sp>
      <p:sp>
        <p:nvSpPr>
          <p:cNvPr id="155651" name="Rectangle 3"/>
          <p:cNvSpPr>
            <a:spLocks noGrp="1" noChangeArrowheads="1"/>
          </p:cNvSpPr>
          <p:nvPr>
            <p:ph type="body" sz="half" idx="1"/>
          </p:nvPr>
        </p:nvSpPr>
        <p:spPr>
          <a:xfrm>
            <a:off x="381000" y="1371600"/>
            <a:ext cx="3971925" cy="4648200"/>
          </a:xfrm>
        </p:spPr>
        <p:txBody>
          <a:bodyPr/>
          <a:lstStyle/>
          <a:p>
            <a:r>
              <a:rPr lang="en-GB" sz="2400"/>
              <a:t>Open source is deemed less restrictive than FS. </a:t>
            </a:r>
          </a:p>
          <a:p>
            <a:r>
              <a:rPr lang="en-GB" sz="2400"/>
              <a:t>There are hundreds of licences in existence. </a:t>
            </a:r>
          </a:p>
          <a:p>
            <a:r>
              <a:rPr lang="en-GB" sz="2400"/>
              <a:t>Open Source Initiative (OSI) is a non-profit organisation that certifies OSS licences. </a:t>
            </a:r>
          </a:p>
          <a:p>
            <a:r>
              <a:rPr lang="en-GB" sz="2400"/>
              <a:t>There are 58 approved OSS licences, this includes FS licences. </a:t>
            </a:r>
          </a:p>
        </p:txBody>
      </p:sp>
      <p:sp>
        <p:nvSpPr>
          <p:cNvPr id="155652" name="Rectangle 4"/>
          <p:cNvSpPr>
            <a:spLocks noGrp="1" noChangeArrowheads="1"/>
          </p:cNvSpPr>
          <p:nvPr>
            <p:ph sz="half" idx="2"/>
          </p:nvPr>
        </p:nvSpPr>
        <p:spPr>
          <a:xfrm>
            <a:off x="4486275" y="1371600"/>
            <a:ext cx="3971925" cy="4648200"/>
          </a:xfrm>
        </p:spPr>
        <p:txBody>
          <a:bodyPr/>
          <a:lstStyle/>
          <a:p>
            <a:endParaRPr lang="en-GB" sz="2400"/>
          </a:p>
        </p:txBody>
      </p:sp>
      <p:pic>
        <p:nvPicPr>
          <p:cNvPr id="155653" name="Picture 5" descr="opensource"/>
          <p:cNvPicPr>
            <a:picLocks noChangeAspect="1" noChangeArrowheads="1"/>
          </p:cNvPicPr>
          <p:nvPr/>
        </p:nvPicPr>
        <p:blipFill>
          <a:blip r:embed="rId2"/>
          <a:srcRect/>
          <a:stretch>
            <a:fillRect/>
          </a:stretch>
        </p:blipFill>
        <p:spPr bwMode="auto">
          <a:xfrm>
            <a:off x="5715000" y="2514600"/>
            <a:ext cx="2419350" cy="2089150"/>
          </a:xfrm>
          <a:prstGeom prst="rect">
            <a:avLst/>
          </a:prstGeom>
          <a:noFill/>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a:t>Definition of Open Source</a:t>
            </a:r>
          </a:p>
        </p:txBody>
      </p:sp>
      <p:sp>
        <p:nvSpPr>
          <p:cNvPr id="172035" name="Rectangle 3"/>
          <p:cNvSpPr>
            <a:spLocks noGrp="1" noChangeArrowheads="1"/>
          </p:cNvSpPr>
          <p:nvPr>
            <p:ph sz="half" idx="1"/>
          </p:nvPr>
        </p:nvSpPr>
        <p:spPr/>
        <p:txBody>
          <a:bodyPr/>
          <a:lstStyle/>
          <a:p>
            <a:pPr>
              <a:lnSpc>
                <a:spcPct val="90000"/>
              </a:lnSpc>
            </a:pPr>
            <a:r>
              <a:rPr lang="en-GB" dirty="0"/>
              <a:t>Free Redistribution.</a:t>
            </a:r>
          </a:p>
          <a:p>
            <a:pPr>
              <a:lnSpc>
                <a:spcPct val="90000"/>
              </a:lnSpc>
            </a:pPr>
            <a:r>
              <a:rPr lang="en-GB" dirty="0"/>
              <a:t>Source code will be made available for examination. </a:t>
            </a:r>
          </a:p>
          <a:p>
            <a:pPr>
              <a:lnSpc>
                <a:spcPct val="90000"/>
              </a:lnSpc>
            </a:pPr>
            <a:r>
              <a:rPr lang="en-GB" dirty="0"/>
              <a:t>Must allow the development of derived works. </a:t>
            </a:r>
          </a:p>
          <a:p>
            <a:pPr>
              <a:lnSpc>
                <a:spcPct val="90000"/>
              </a:lnSpc>
            </a:pPr>
            <a:r>
              <a:rPr lang="en-GB" dirty="0"/>
              <a:t>License may allow restrictions to changes to the original code if  distributor assumes the responsibility of fixing bugs. </a:t>
            </a:r>
          </a:p>
        </p:txBody>
      </p:sp>
      <p:sp>
        <p:nvSpPr>
          <p:cNvPr id="4" name="Content Placeholder 3"/>
          <p:cNvSpPr>
            <a:spLocks noGrp="1"/>
          </p:cNvSpPr>
          <p:nvPr>
            <p:ph sz="half" idx="2"/>
          </p:nvPr>
        </p:nvSpPr>
        <p:spPr/>
        <p:txBody>
          <a:bodyPr>
            <a:normAutofit fontScale="92500" lnSpcReduction="20000"/>
          </a:bodyPr>
          <a:lstStyle/>
          <a:p>
            <a:r>
              <a:rPr lang="en-GB" sz="1882" dirty="0" smtClean="0"/>
              <a:t>No Discrimination against persons or groups.</a:t>
            </a:r>
          </a:p>
          <a:p>
            <a:r>
              <a:rPr lang="en-GB" sz="1882" dirty="0" smtClean="0"/>
              <a:t>No Discrimination against fields of endeavour.</a:t>
            </a:r>
          </a:p>
          <a:p>
            <a:r>
              <a:rPr lang="en-GB" sz="1882" dirty="0" smtClean="0"/>
              <a:t>No need for additional licenses for other people who get software. </a:t>
            </a:r>
          </a:p>
          <a:p>
            <a:r>
              <a:rPr lang="en-GB" sz="1882" dirty="0" smtClean="0"/>
              <a:t>If software distributed within larger software bundle, the software will still be subject to the larger product license. </a:t>
            </a:r>
          </a:p>
          <a:p>
            <a:r>
              <a:rPr lang="en-GB" sz="1882" dirty="0" smtClean="0"/>
              <a:t>The license must not restrict other software within same distribution. </a:t>
            </a:r>
          </a:p>
          <a:p>
            <a:endParaRPr lang="en-US" dirty="0"/>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p:cNvPicPr>
            <a:picLocks noChangeArrowheads="1"/>
          </p:cNvPicPr>
          <p:nvPr/>
        </p:nvPicPr>
        <p:blipFill>
          <a:blip r:embed="rId2"/>
          <a:srcRect/>
          <a:stretch>
            <a:fillRect/>
          </a:stretch>
        </p:blipFill>
        <p:spPr bwMode="auto">
          <a:xfrm>
            <a:off x="2144712" y="228600"/>
            <a:ext cx="3940175" cy="6330950"/>
          </a:xfrm>
          <a:prstGeom prst="rect">
            <a:avLst/>
          </a:prstGeom>
          <a:noFill/>
          <a:ln w="12700">
            <a:noFill/>
            <a:miter lim="800000"/>
            <a:headEnd/>
            <a:tailEnd/>
          </a:ln>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GB" sz="3200"/>
              <a:t>The Cathedral and the Bazaar</a:t>
            </a:r>
            <a:endParaRPr lang="en-US" sz="3200"/>
          </a:p>
        </p:txBody>
      </p:sp>
      <p:pic>
        <p:nvPicPr>
          <p:cNvPr id="7" name="Content Placeholder 6" descr="DSC00379.JPG"/>
          <p:cNvPicPr>
            <a:picLocks noGrp="1" noChangeAspect="1"/>
          </p:cNvPicPr>
          <p:nvPr>
            <p:ph sz="half" idx="1"/>
          </p:nvPr>
        </p:nvPicPr>
        <p:blipFill>
          <a:blip r:embed="rId2"/>
          <a:stretch>
            <a:fillRect/>
          </a:stretch>
        </p:blipFill>
        <p:spPr>
          <a:xfrm>
            <a:off x="818531" y="1371600"/>
            <a:ext cx="3096863" cy="4648200"/>
          </a:xfrm>
        </p:spPr>
      </p:pic>
      <p:sp>
        <p:nvSpPr>
          <p:cNvPr id="243716" name="Rectangle 4"/>
          <p:cNvSpPr>
            <a:spLocks noGrp="1" noChangeArrowheads="1"/>
          </p:cNvSpPr>
          <p:nvPr>
            <p:ph sz="half" idx="2"/>
          </p:nvPr>
        </p:nvSpPr>
        <p:spPr>
          <a:xfrm>
            <a:off x="4486275" y="1371600"/>
            <a:ext cx="3971925" cy="4648200"/>
          </a:xfrm>
        </p:spPr>
        <p:txBody>
          <a:bodyPr/>
          <a:lstStyle/>
          <a:p>
            <a:endParaRPr lang="en-GB" sz="2400"/>
          </a:p>
        </p:txBody>
      </p:sp>
      <p:pic>
        <p:nvPicPr>
          <p:cNvPr id="243718" name="Picture 6"/>
          <p:cNvPicPr>
            <a:picLocks noChangeAspect="1" noChangeArrowheads="1"/>
          </p:cNvPicPr>
          <p:nvPr/>
        </p:nvPicPr>
        <p:blipFill>
          <a:blip r:embed="rId3"/>
          <a:srcRect/>
          <a:stretch>
            <a:fillRect/>
          </a:stretch>
        </p:blipFill>
        <p:spPr bwMode="auto">
          <a:xfrm>
            <a:off x="4486275" y="2438400"/>
            <a:ext cx="4114800" cy="2760663"/>
          </a:xfrm>
          <a:prstGeom prst="rect">
            <a:avLst/>
          </a:prstGeom>
          <a:noFill/>
          <a:ln w="12700" cap="sq">
            <a:noFill/>
            <a:miter lim="800000"/>
            <a:headEnd type="none" w="sm" len="sm"/>
            <a:tailEnd type="none" w="sm" len="sm"/>
          </a:ln>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GB" sz="3200" dirty="0"/>
              <a:t>The</a:t>
            </a:r>
            <a:r>
              <a:rPr lang="en-GB" sz="3200" dirty="0" smtClean="0"/>
              <a:t> Mosque and </a:t>
            </a:r>
            <a:r>
              <a:rPr lang="en-GB" sz="3200" dirty="0"/>
              <a:t>the Bazaar</a:t>
            </a:r>
            <a:endParaRPr lang="en-US" sz="3200" dirty="0"/>
          </a:p>
        </p:txBody>
      </p:sp>
      <p:pic>
        <p:nvPicPr>
          <p:cNvPr id="7" name="Content Placeholder 6" descr="DSC00122.JPG"/>
          <p:cNvPicPr>
            <a:picLocks noGrp="1" noChangeAspect="1"/>
          </p:cNvPicPr>
          <p:nvPr>
            <p:ph sz="half" idx="1"/>
          </p:nvPr>
        </p:nvPicPr>
        <p:blipFill>
          <a:blip r:embed="rId2"/>
          <a:stretch>
            <a:fillRect/>
          </a:stretch>
        </p:blipFill>
        <p:spPr>
          <a:xfrm>
            <a:off x="381000" y="2206228"/>
            <a:ext cx="3971925" cy="2978944"/>
          </a:xfrm>
        </p:spPr>
      </p:pic>
      <p:sp>
        <p:nvSpPr>
          <p:cNvPr id="243716" name="Rectangle 4"/>
          <p:cNvSpPr>
            <a:spLocks noGrp="1" noChangeArrowheads="1"/>
          </p:cNvSpPr>
          <p:nvPr>
            <p:ph sz="half" idx="2"/>
          </p:nvPr>
        </p:nvSpPr>
        <p:spPr>
          <a:xfrm>
            <a:off x="4486275" y="1371600"/>
            <a:ext cx="3971925" cy="4648200"/>
          </a:xfrm>
        </p:spPr>
        <p:txBody>
          <a:bodyPr/>
          <a:lstStyle/>
          <a:p>
            <a:endParaRPr lang="en-GB" sz="2400"/>
          </a:p>
        </p:txBody>
      </p:sp>
      <p:pic>
        <p:nvPicPr>
          <p:cNvPr id="243718" name="Picture 6"/>
          <p:cNvPicPr>
            <a:picLocks noChangeAspect="1" noChangeArrowheads="1"/>
          </p:cNvPicPr>
          <p:nvPr/>
        </p:nvPicPr>
        <p:blipFill>
          <a:blip r:embed="rId3"/>
          <a:srcRect/>
          <a:stretch>
            <a:fillRect/>
          </a:stretch>
        </p:blipFill>
        <p:spPr bwMode="auto">
          <a:xfrm>
            <a:off x="4486275" y="2438400"/>
            <a:ext cx="4114800" cy="2760663"/>
          </a:xfrm>
          <a:prstGeom prst="rect">
            <a:avLst/>
          </a:prstGeom>
          <a:noFill/>
          <a:ln w="12700" cap="sq">
            <a:noFill/>
            <a:miter lim="800000"/>
            <a:headEnd type="none" w="sm" len="sm"/>
            <a:tailEnd type="none" w="sm" len="sm"/>
          </a:ln>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GB" sz="3200" dirty="0"/>
              <a:t>The</a:t>
            </a:r>
            <a:r>
              <a:rPr lang="en-GB" sz="3200" dirty="0" smtClean="0"/>
              <a:t> Temple </a:t>
            </a:r>
            <a:r>
              <a:rPr lang="en-GB" sz="3200" dirty="0"/>
              <a:t>and the Bazaar</a:t>
            </a:r>
            <a:endParaRPr lang="en-US" sz="3200" dirty="0"/>
          </a:p>
        </p:txBody>
      </p:sp>
      <p:sp>
        <p:nvSpPr>
          <p:cNvPr id="243716" name="Rectangle 4"/>
          <p:cNvSpPr>
            <a:spLocks noGrp="1" noChangeArrowheads="1"/>
          </p:cNvSpPr>
          <p:nvPr>
            <p:ph sz="half" idx="2"/>
          </p:nvPr>
        </p:nvSpPr>
        <p:spPr>
          <a:xfrm>
            <a:off x="4486275" y="1371600"/>
            <a:ext cx="3971925" cy="4648200"/>
          </a:xfrm>
        </p:spPr>
        <p:txBody>
          <a:bodyPr/>
          <a:lstStyle/>
          <a:p>
            <a:endParaRPr lang="en-GB" sz="2400" dirty="0"/>
          </a:p>
        </p:txBody>
      </p:sp>
      <p:pic>
        <p:nvPicPr>
          <p:cNvPr id="243718" name="Picture 6"/>
          <p:cNvPicPr>
            <a:picLocks noChangeAspect="1" noChangeArrowheads="1"/>
          </p:cNvPicPr>
          <p:nvPr/>
        </p:nvPicPr>
        <p:blipFill>
          <a:blip r:embed="rId2"/>
          <a:srcRect/>
          <a:stretch>
            <a:fillRect/>
          </a:stretch>
        </p:blipFill>
        <p:spPr bwMode="auto">
          <a:xfrm>
            <a:off x="4486275" y="2438400"/>
            <a:ext cx="4114800" cy="2760663"/>
          </a:xfrm>
          <a:prstGeom prst="rect">
            <a:avLst/>
          </a:prstGeom>
          <a:noFill/>
          <a:ln w="12700" cap="sq">
            <a:noFill/>
            <a:miter lim="800000"/>
            <a:headEnd type="none" w="sm" len="sm"/>
            <a:tailEnd type="none" w="sm" len="sm"/>
          </a:ln>
          <a:effectLst/>
        </p:spPr>
      </p:pic>
      <p:pic>
        <p:nvPicPr>
          <p:cNvPr id="9" name="Content Placeholder 8" descr="DSC00403.JPG"/>
          <p:cNvPicPr>
            <a:picLocks noGrp="1" noChangeAspect="1"/>
          </p:cNvPicPr>
          <p:nvPr>
            <p:ph sz="half" idx="1"/>
          </p:nvPr>
        </p:nvPicPr>
        <p:blipFill>
          <a:blip r:embed="rId3"/>
          <a:stretch>
            <a:fillRect/>
          </a:stretch>
        </p:blipFill>
        <p:spPr>
          <a:xfrm>
            <a:off x="498475" y="2230534"/>
            <a:ext cx="3657600" cy="3651057"/>
          </a:xfrm>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2"/>
          <a:srcRect/>
          <a:stretch>
            <a:fillRect/>
          </a:stretch>
        </p:blipFill>
        <p:spPr bwMode="auto">
          <a:xfrm>
            <a:off x="228600" y="1219200"/>
            <a:ext cx="3197225" cy="4419600"/>
          </a:xfrm>
          <a:prstGeom prst="rect">
            <a:avLst/>
          </a:prstGeom>
          <a:noFill/>
          <a:ln w="9525">
            <a:noFill/>
            <a:miter lim="800000"/>
            <a:headEnd/>
            <a:tailEnd/>
          </a:ln>
          <a:effectLst/>
        </p:spPr>
      </p:pic>
      <p:pic>
        <p:nvPicPr>
          <p:cNvPr id="239619" name="Picture 3"/>
          <p:cNvPicPr>
            <a:picLocks noChangeAspect="1" noChangeArrowheads="1"/>
          </p:cNvPicPr>
          <p:nvPr/>
        </p:nvPicPr>
        <p:blipFill>
          <a:blip r:embed="rId3"/>
          <a:srcRect/>
          <a:stretch>
            <a:fillRect/>
          </a:stretch>
        </p:blipFill>
        <p:spPr bwMode="auto">
          <a:xfrm>
            <a:off x="6300788" y="1268413"/>
            <a:ext cx="2559050" cy="2895600"/>
          </a:xfrm>
          <a:prstGeom prst="rect">
            <a:avLst/>
          </a:prstGeom>
          <a:noFill/>
          <a:ln w="9525">
            <a:noFill/>
            <a:miter lim="800000"/>
            <a:headEnd/>
            <a:tailEnd/>
          </a:ln>
          <a:effectLst/>
        </p:spPr>
      </p:pic>
      <p:sp>
        <p:nvSpPr>
          <p:cNvPr id="239620" name="Rectangle 4"/>
          <p:cNvSpPr>
            <a:spLocks noGrp="1" noChangeArrowheads="1"/>
          </p:cNvSpPr>
          <p:nvPr>
            <p:ph type="title"/>
          </p:nvPr>
        </p:nvSpPr>
        <p:spPr/>
        <p:txBody>
          <a:bodyPr/>
          <a:lstStyle/>
          <a:p>
            <a:r>
              <a:rPr lang="en-GB" sz="3200"/>
              <a:t>Three different takes on FLOSS</a:t>
            </a:r>
            <a:endParaRPr lang="en-US" sz="3200"/>
          </a:p>
        </p:txBody>
      </p:sp>
      <p:pic>
        <p:nvPicPr>
          <p:cNvPr id="239621" name="Picture 5"/>
          <p:cNvPicPr>
            <a:picLocks noChangeAspect="1" noChangeArrowheads="1"/>
          </p:cNvPicPr>
          <p:nvPr/>
        </p:nvPicPr>
        <p:blipFill>
          <a:blip r:embed="rId4"/>
          <a:srcRect/>
          <a:stretch>
            <a:fillRect/>
          </a:stretch>
        </p:blipFill>
        <p:spPr bwMode="auto">
          <a:xfrm>
            <a:off x="3635375" y="4149725"/>
            <a:ext cx="2590800" cy="2554288"/>
          </a:xfrm>
          <a:prstGeom prst="rect">
            <a:avLst/>
          </a:prstGeom>
          <a:noFill/>
          <a:ln w="12700" cap="sq">
            <a:noFill/>
            <a:miter lim="800000"/>
            <a:headEnd type="none" w="sm" len="sm"/>
            <a:tailEnd type="none" w="sm" len="sm"/>
          </a:ln>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GB"/>
              <a:t>Lines of code</a:t>
            </a:r>
          </a:p>
        </p:txBody>
      </p:sp>
      <p:graphicFrame>
        <p:nvGraphicFramePr>
          <p:cNvPr id="300127" name="Group 95"/>
          <p:cNvGraphicFramePr>
            <a:graphicFrameLocks noGrp="1"/>
          </p:cNvGraphicFramePr>
          <p:nvPr>
            <p:ph idx="1"/>
          </p:nvPr>
        </p:nvGraphicFramePr>
        <p:xfrm>
          <a:off x="381000" y="1371600"/>
          <a:ext cx="8294688" cy="5154614"/>
        </p:xfrm>
        <a:graphic>
          <a:graphicData uri="http://schemas.openxmlformats.org/drawingml/2006/table">
            <a:tbl>
              <a:tblPr/>
              <a:tblGrid>
                <a:gridCol w="4148138"/>
                <a:gridCol w="4146550"/>
              </a:tblGrid>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Arial" pitchFamily="-109" charset="0"/>
                          <a:ea typeface="Arial" pitchFamily="-109" charset="0"/>
                          <a:cs typeface="Arial" pitchFamily="-109" charset="0"/>
                        </a:rPr>
                        <a:t>Operating System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Arial" pitchFamily="-109" charset="0"/>
                          <a:ea typeface="Arial" pitchFamily="-109" charset="0"/>
                          <a:cs typeface="Arial" pitchFamily="-109" charset="0"/>
                        </a:rPr>
                        <a:t>Single Lines of Code (millions)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Windows 3.1 (1993)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Linux Kernel (2006)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5.2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Windows XP (2001)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29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Windows Vista (2007)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Debian 2.2 (2002)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55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Mac OSX 10.4 (2006)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Debian 4.0 (2007)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109" charset="0"/>
                          <a:ea typeface="Arial" pitchFamily="-109" charset="0"/>
                          <a:cs typeface="Arial" pitchFamily="-109" charset="0"/>
                        </a:rPr>
                        <a:t>213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GB" sz="3200"/>
              <a:t>Where does OSS come from?</a:t>
            </a:r>
          </a:p>
        </p:txBody>
      </p:sp>
      <p:graphicFrame>
        <p:nvGraphicFramePr>
          <p:cNvPr id="303125" name="Group 21"/>
          <p:cNvGraphicFramePr>
            <a:graphicFrameLocks noGrp="1"/>
          </p:cNvGraphicFramePr>
          <p:nvPr>
            <p:ph idx="1"/>
          </p:nvPr>
        </p:nvGraphicFramePr>
        <p:xfrm>
          <a:off x="381000" y="1371600"/>
          <a:ext cx="8077200" cy="4648200"/>
        </p:xfrm>
        <a:graphic>
          <a:graphicData uri="http://schemas.openxmlformats.org/drawingml/2006/table">
            <a:tbl>
              <a:tblPr/>
              <a:tblGrid>
                <a:gridCol w="4038600"/>
                <a:gridCol w="4038600"/>
              </a:tblGrid>
              <a:tr h="1162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109" charset="0"/>
                          <a:ea typeface="Arial" pitchFamily="-109" charset="0"/>
                          <a:cs typeface="Arial" pitchFamily="-109" charset="0"/>
                        </a:rPr>
                        <a:t>Individuals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109" charset="0"/>
                          <a:ea typeface="Arial" pitchFamily="-109" charset="0"/>
                          <a:cs typeface="Arial" pitchFamily="-109" charset="0"/>
                        </a:rPr>
                        <a:t>61.2%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2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109" charset="0"/>
                          <a:ea typeface="Arial" pitchFamily="-109" charset="0"/>
                          <a:cs typeface="Arial" pitchFamily="-109" charset="0"/>
                        </a:rPr>
                        <a:t>Companies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109" charset="0"/>
                          <a:ea typeface="Arial" pitchFamily="-109" charset="0"/>
                          <a:cs typeface="Arial" pitchFamily="-109" charset="0"/>
                        </a:rPr>
                        <a:t>19.2%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2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109" charset="0"/>
                          <a:ea typeface="Arial" pitchFamily="-109" charset="0"/>
                          <a:cs typeface="Arial" pitchFamily="-109" charset="0"/>
                        </a:rPr>
                        <a:t>Universities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109" charset="0"/>
                          <a:ea typeface="Arial" pitchFamily="-109" charset="0"/>
                          <a:cs typeface="Arial" pitchFamily="-109" charset="0"/>
                        </a:rPr>
                        <a:t>5.6%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2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109" charset="0"/>
                          <a:ea typeface="Arial" pitchFamily="-109" charset="0"/>
                          <a:cs typeface="Arial" pitchFamily="-109" charset="0"/>
                        </a:rPr>
                        <a:t>Foundations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109" charset="0"/>
                          <a:ea typeface="Arial" pitchFamily="-109" charset="0"/>
                          <a:cs typeface="Arial" pitchFamily="-109" charset="0"/>
                        </a:rPr>
                        <a:t>7.9%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Licensing Issues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elements in FOSS </a:t>
            </a:r>
            <a:r>
              <a:rPr lang="en-US" dirty="0" err="1" smtClean="0"/>
              <a:t>licences</a:t>
            </a:r>
            <a:endParaRPr lang="en-US" dirty="0"/>
          </a:p>
        </p:txBody>
      </p:sp>
      <p:sp>
        <p:nvSpPr>
          <p:cNvPr id="3" name="Content Placeholder 2"/>
          <p:cNvSpPr>
            <a:spLocks noGrp="1"/>
          </p:cNvSpPr>
          <p:nvPr>
            <p:ph idx="1"/>
          </p:nvPr>
        </p:nvSpPr>
        <p:spPr/>
        <p:txBody>
          <a:bodyPr/>
          <a:lstStyle/>
          <a:p>
            <a:r>
              <a:rPr lang="en-US" dirty="0" smtClean="0"/>
              <a:t>Some rights reserved.</a:t>
            </a:r>
          </a:p>
          <a:p>
            <a:r>
              <a:rPr lang="en-US" dirty="0" smtClean="0"/>
              <a:t>Grant of </a:t>
            </a:r>
            <a:r>
              <a:rPr lang="en-US" dirty="0" err="1" smtClean="0"/>
              <a:t>licence</a:t>
            </a:r>
            <a:r>
              <a:rPr lang="en-US" dirty="0" smtClean="0"/>
              <a:t> allows installation, use, reuse, publishing, </a:t>
            </a:r>
            <a:r>
              <a:rPr lang="en-US" dirty="0" err="1" smtClean="0"/>
              <a:t>decompilation</a:t>
            </a:r>
            <a:r>
              <a:rPr lang="en-US" dirty="0" smtClean="0"/>
              <a:t>, interoperability, etc.</a:t>
            </a:r>
          </a:p>
          <a:p>
            <a:r>
              <a:rPr lang="en-US" dirty="0" smtClean="0"/>
              <a:t>Access to the source code is a must</a:t>
            </a:r>
          </a:p>
          <a:p>
            <a:r>
              <a:rPr lang="en-US" dirty="0" smtClean="0"/>
              <a:t>Access to documentation is often encouraged.</a:t>
            </a:r>
            <a:endParaRPr lang="en-US" dirty="0"/>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sz="3200"/>
              <a:t>Sharing</a:t>
            </a:r>
          </a:p>
        </p:txBody>
      </p:sp>
      <p:pic>
        <p:nvPicPr>
          <p:cNvPr id="156675" name="Picture 3" descr="flow"/>
          <p:cNvPicPr>
            <a:picLocks noGrp="1" noChangeAspect="1" noChangeArrowheads="1"/>
          </p:cNvPicPr>
          <p:nvPr>
            <p:ph idx="1"/>
          </p:nvPr>
        </p:nvPicPr>
        <p:blipFill>
          <a:blip r:embed="rId3"/>
          <a:srcRect/>
          <a:stretch>
            <a:fillRect/>
          </a:stretch>
        </p:blipFill>
        <p:spPr>
          <a:xfrm>
            <a:off x="381000" y="2566988"/>
            <a:ext cx="8077200" cy="2257425"/>
          </a:xfrm>
        </p:spPr>
      </p:pic>
      <p:sp>
        <p:nvSpPr>
          <p:cNvPr id="156676" name="Text Box 4"/>
          <p:cNvSpPr txBox="1">
            <a:spLocks noChangeArrowheads="1"/>
          </p:cNvSpPr>
          <p:nvPr/>
        </p:nvSpPr>
        <p:spPr bwMode="auto">
          <a:xfrm>
            <a:off x="152400" y="5105400"/>
            <a:ext cx="8763000" cy="457200"/>
          </a:xfrm>
          <a:prstGeom prst="rect">
            <a:avLst/>
          </a:prstGeom>
          <a:noFill/>
          <a:ln w="12700" cap="sq">
            <a:noFill/>
            <a:miter lim="800000"/>
            <a:headEnd type="none" w="sm" len="sm"/>
            <a:tailEnd type="none" w="sm" len="sm"/>
          </a:ln>
          <a:effectLst/>
        </p:spPr>
        <p:txBody>
          <a:bodyPr>
            <a:prstTxWarp prst="textNoShape">
              <a:avLst/>
            </a:prstTxWarp>
            <a:spAutoFit/>
          </a:bodyPr>
          <a:lstStyle/>
          <a:p>
            <a:pPr eaLnBrk="0" hangingPunct="0">
              <a:spcBef>
                <a:spcPct val="50000"/>
              </a:spcBef>
            </a:pPr>
            <a:r>
              <a:rPr lang="en-GB" sz="2400" dirty="0">
                <a:solidFill>
                  <a:schemeClr val="tx2"/>
                </a:solidFill>
              </a:rPr>
              <a:t>Create		</a:t>
            </a:r>
            <a:r>
              <a:rPr lang="en-GB" sz="2400" dirty="0" smtClean="0">
                <a:solidFill>
                  <a:schemeClr val="tx2"/>
                </a:solidFill>
              </a:rPr>
              <a:t>				Modify				</a:t>
            </a:r>
            <a:r>
              <a:rPr lang="en-GB" sz="2400" dirty="0">
                <a:solidFill>
                  <a:schemeClr val="tx2"/>
                </a:solidFill>
              </a:rPr>
              <a:t>		Share</a:t>
            </a:r>
            <a:endParaRPr lang="en-US" sz="2400" dirty="0">
              <a:solidFill>
                <a:schemeClr val="tx2"/>
              </a:solidFill>
            </a:endParaRP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a:t>Closed derivatives</a:t>
            </a:r>
          </a:p>
        </p:txBody>
      </p:sp>
      <p:pic>
        <p:nvPicPr>
          <p:cNvPr id="158723" name="Picture 3" descr="flow"/>
          <p:cNvPicPr>
            <a:picLocks noGrp="1" noChangeAspect="1" noChangeArrowheads="1"/>
          </p:cNvPicPr>
          <p:nvPr>
            <p:ph idx="1"/>
          </p:nvPr>
        </p:nvPicPr>
        <p:blipFill>
          <a:blip r:embed="rId3"/>
          <a:srcRect/>
          <a:stretch>
            <a:fillRect/>
          </a:stretch>
        </p:blipFill>
        <p:spPr>
          <a:xfrm>
            <a:off x="381000" y="2566988"/>
            <a:ext cx="8077200" cy="2257425"/>
          </a:xfrm>
          <a:ln/>
        </p:spPr>
      </p:pic>
      <p:sp>
        <p:nvSpPr>
          <p:cNvPr id="158724" name="Text Box 4"/>
          <p:cNvSpPr txBox="1">
            <a:spLocks noChangeArrowheads="1"/>
          </p:cNvSpPr>
          <p:nvPr/>
        </p:nvSpPr>
        <p:spPr bwMode="auto">
          <a:xfrm>
            <a:off x="152400" y="5105400"/>
            <a:ext cx="8763000" cy="457200"/>
          </a:xfrm>
          <a:prstGeom prst="rect">
            <a:avLst/>
          </a:prstGeom>
          <a:noFill/>
          <a:ln w="12700" cap="sq">
            <a:noFill/>
            <a:miter lim="800000"/>
            <a:headEnd type="none" w="sm" len="sm"/>
            <a:tailEnd type="none" w="sm" len="sm"/>
          </a:ln>
          <a:effectLst/>
        </p:spPr>
        <p:txBody>
          <a:bodyPr>
            <a:prstTxWarp prst="textNoShape">
              <a:avLst/>
            </a:prstTxWarp>
            <a:spAutoFit/>
          </a:bodyPr>
          <a:lstStyle/>
          <a:p>
            <a:pPr eaLnBrk="0" hangingPunct="0">
              <a:spcBef>
                <a:spcPct val="50000"/>
              </a:spcBef>
            </a:pPr>
            <a:r>
              <a:rPr lang="en-GB" sz="2400" dirty="0" smtClean="0">
                <a:solidFill>
                  <a:schemeClr val="tx2"/>
                </a:solidFill>
              </a:rPr>
              <a:t>Create				</a:t>
            </a:r>
            <a:r>
              <a:rPr lang="en-GB" sz="2400" dirty="0">
                <a:solidFill>
                  <a:schemeClr val="tx2"/>
                </a:solidFill>
              </a:rPr>
              <a:t>		Modify</a:t>
            </a:r>
            <a:r>
              <a:rPr lang="en-GB" sz="2400" dirty="0" smtClean="0">
                <a:solidFill>
                  <a:schemeClr val="tx2"/>
                </a:solidFill>
              </a:rPr>
              <a:t>				</a:t>
            </a:r>
            <a:r>
              <a:rPr lang="en-GB" sz="2400" dirty="0">
                <a:solidFill>
                  <a:schemeClr val="tx2"/>
                </a:solidFill>
              </a:rPr>
              <a:t>		Sell</a:t>
            </a:r>
            <a:endParaRPr lang="en-US" sz="2400" dirty="0">
              <a:solidFill>
                <a:schemeClr val="tx2"/>
              </a:solidFill>
            </a:endParaRP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2" name="Rectangle 4"/>
          <p:cNvSpPr>
            <a:spLocks noGrp="1" noChangeArrowheads="1"/>
          </p:cNvSpPr>
          <p:nvPr>
            <p:ph type="title"/>
          </p:nvPr>
        </p:nvSpPr>
        <p:spPr/>
        <p:txBody>
          <a:bodyPr/>
          <a:lstStyle/>
          <a:p>
            <a:r>
              <a:rPr lang="en-GB" sz="3200" dirty="0" smtClean="0"/>
              <a:t>FOSS as a business model</a:t>
            </a:r>
            <a:endParaRPr lang="en-US" sz="3200" dirty="0"/>
          </a:p>
        </p:txBody>
      </p:sp>
      <p:pic>
        <p:nvPicPr>
          <p:cNvPr id="237574" name="Picture 6"/>
          <p:cNvPicPr>
            <a:picLocks noChangeAspect="1" noChangeArrowheads="1"/>
          </p:cNvPicPr>
          <p:nvPr/>
        </p:nvPicPr>
        <p:blipFill>
          <a:blip r:embed="rId2"/>
          <a:srcRect/>
          <a:stretch>
            <a:fillRect/>
          </a:stretch>
        </p:blipFill>
        <p:spPr bwMode="auto">
          <a:xfrm>
            <a:off x="539750" y="1773238"/>
            <a:ext cx="2338387" cy="2735262"/>
          </a:xfrm>
          <a:prstGeom prst="rect">
            <a:avLst/>
          </a:prstGeom>
          <a:noFill/>
          <a:ln w="12700" cap="sq">
            <a:noFill/>
            <a:miter lim="800000"/>
            <a:headEnd type="none" w="sm" len="sm"/>
            <a:tailEnd type="none" w="sm" len="sm"/>
          </a:ln>
          <a:effectLst/>
        </p:spPr>
      </p:pic>
      <p:pic>
        <p:nvPicPr>
          <p:cNvPr id="237575" name="Picture 7"/>
          <p:cNvPicPr>
            <a:picLocks noChangeAspect="1" noChangeArrowheads="1"/>
          </p:cNvPicPr>
          <p:nvPr/>
        </p:nvPicPr>
        <p:blipFill>
          <a:blip r:embed="rId3"/>
          <a:srcRect/>
          <a:stretch>
            <a:fillRect/>
          </a:stretch>
        </p:blipFill>
        <p:spPr bwMode="auto">
          <a:xfrm>
            <a:off x="6804025" y="5013325"/>
            <a:ext cx="1905000" cy="1428750"/>
          </a:xfrm>
          <a:prstGeom prst="rect">
            <a:avLst/>
          </a:prstGeom>
          <a:noFill/>
          <a:ln w="12700" cap="sq">
            <a:noFill/>
            <a:miter lim="800000"/>
            <a:headEnd type="none" w="sm" len="sm"/>
            <a:tailEnd type="none" w="sm" len="sm"/>
          </a:ln>
          <a:effectLst/>
        </p:spPr>
      </p:pic>
      <p:pic>
        <p:nvPicPr>
          <p:cNvPr id="237576" name="Picture 8"/>
          <p:cNvPicPr>
            <a:picLocks noChangeAspect="1" noChangeArrowheads="1"/>
          </p:cNvPicPr>
          <p:nvPr/>
        </p:nvPicPr>
        <p:blipFill>
          <a:blip r:embed="rId4"/>
          <a:srcRect/>
          <a:stretch>
            <a:fillRect/>
          </a:stretch>
        </p:blipFill>
        <p:spPr bwMode="auto">
          <a:xfrm>
            <a:off x="539750" y="5084763"/>
            <a:ext cx="2000250" cy="1362075"/>
          </a:xfrm>
          <a:prstGeom prst="rect">
            <a:avLst/>
          </a:prstGeom>
          <a:noFill/>
          <a:ln w="12700" cap="sq">
            <a:noFill/>
            <a:miter lim="800000"/>
            <a:headEnd type="none" w="sm" len="sm"/>
            <a:tailEnd type="none" w="sm" len="sm"/>
          </a:ln>
          <a:effectLst/>
        </p:spPr>
      </p:pic>
      <p:pic>
        <p:nvPicPr>
          <p:cNvPr id="237577" name="Picture 9"/>
          <p:cNvPicPr>
            <a:picLocks noChangeAspect="1" noChangeArrowheads="1"/>
          </p:cNvPicPr>
          <p:nvPr/>
        </p:nvPicPr>
        <p:blipFill>
          <a:blip r:embed="rId5"/>
          <a:srcRect/>
          <a:stretch>
            <a:fillRect/>
          </a:stretch>
        </p:blipFill>
        <p:spPr bwMode="auto">
          <a:xfrm>
            <a:off x="5867400" y="1557338"/>
            <a:ext cx="2619375" cy="2881312"/>
          </a:xfrm>
          <a:prstGeom prst="rect">
            <a:avLst/>
          </a:prstGeom>
          <a:noFill/>
          <a:ln w="12700" cap="sq">
            <a:noFill/>
            <a:miter lim="800000"/>
            <a:headEnd type="none" w="sm" len="sm"/>
            <a:tailEnd type="none" w="sm" len="sm"/>
          </a:ln>
          <a:effectLst/>
        </p:spPr>
      </p:pic>
      <p:pic>
        <p:nvPicPr>
          <p:cNvPr id="237578" name="Picture 10"/>
          <p:cNvPicPr>
            <a:picLocks noChangeAspect="1" noChangeArrowheads="1"/>
          </p:cNvPicPr>
          <p:nvPr/>
        </p:nvPicPr>
        <p:blipFill>
          <a:blip r:embed="rId6"/>
          <a:srcRect/>
          <a:stretch>
            <a:fillRect/>
          </a:stretch>
        </p:blipFill>
        <p:spPr bwMode="auto">
          <a:xfrm>
            <a:off x="3059113" y="1773238"/>
            <a:ext cx="2133600" cy="2114550"/>
          </a:xfrm>
          <a:prstGeom prst="rect">
            <a:avLst/>
          </a:prstGeom>
          <a:noFill/>
          <a:ln w="12700" cap="sq">
            <a:noFill/>
            <a:miter lim="800000"/>
            <a:headEnd type="none" w="sm" len="sm"/>
            <a:tailEnd type="none" w="sm" len="sm"/>
          </a:ln>
          <a:effectLst/>
        </p:spPr>
      </p:pic>
      <p:pic>
        <p:nvPicPr>
          <p:cNvPr id="237579" name="Picture 11"/>
          <p:cNvPicPr>
            <a:picLocks noChangeAspect="1" noChangeArrowheads="1"/>
          </p:cNvPicPr>
          <p:nvPr/>
        </p:nvPicPr>
        <p:blipFill>
          <a:blip r:embed="rId7"/>
          <a:srcRect/>
          <a:stretch>
            <a:fillRect/>
          </a:stretch>
        </p:blipFill>
        <p:spPr bwMode="auto">
          <a:xfrm>
            <a:off x="2843213" y="4652963"/>
            <a:ext cx="2851150" cy="1930400"/>
          </a:xfrm>
          <a:prstGeom prst="rect">
            <a:avLst/>
          </a:prstGeom>
          <a:noFill/>
          <a:ln w="12700" cap="sq">
            <a:noFill/>
            <a:miter lim="800000"/>
            <a:headEnd type="none" w="sm" len="sm"/>
            <a:tailEnd type="none" w="sm" len="sm"/>
          </a:ln>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GB" smtClean="0"/>
              <a:t>Copyleft</a:t>
            </a:r>
            <a:endParaRPr lang="en-GB"/>
          </a:p>
        </p:txBody>
      </p:sp>
      <p:sp>
        <p:nvSpPr>
          <p:cNvPr id="160771" name="Rectangle 3"/>
          <p:cNvSpPr>
            <a:spLocks noGrp="1" noChangeArrowheads="1"/>
          </p:cNvSpPr>
          <p:nvPr>
            <p:ph type="body" idx="1"/>
          </p:nvPr>
        </p:nvSpPr>
        <p:spPr/>
        <p:txBody>
          <a:bodyPr/>
          <a:lstStyle/>
          <a:p>
            <a:r>
              <a:rPr lang="en-GB" sz="2400" dirty="0" smtClean="0"/>
              <a:t>Actually, it is not the opposite of copyright, in fact, it uses copyright for protection.</a:t>
            </a:r>
          </a:p>
          <a:p>
            <a:r>
              <a:rPr lang="en-GB" sz="2400" dirty="0" smtClean="0"/>
              <a:t>Copyleft is a licensing method by which the work is protected by copyright, but it will have a specific clause that allows a work to remain “open” through a share-alike or viral clause. </a:t>
            </a:r>
          </a:p>
          <a:p>
            <a:r>
              <a:rPr lang="en-GB" sz="2400" dirty="0" smtClean="0"/>
              <a:t>Openness in this context means that the original work and whatever derivatives must remain available to the public in one way or another. </a:t>
            </a:r>
            <a:endParaRPr lang="en-GB" sz="2400" dirty="0"/>
          </a:p>
        </p:txBody>
      </p:sp>
      <p:pic>
        <p:nvPicPr>
          <p:cNvPr id="160772" name="Picture 4" descr="copyleft"/>
          <p:cNvPicPr>
            <a:picLocks noChangeAspect="1" noChangeArrowheads="1"/>
          </p:cNvPicPr>
          <p:nvPr/>
        </p:nvPicPr>
        <p:blipFill>
          <a:blip r:embed="rId3"/>
          <a:srcRect/>
          <a:stretch>
            <a:fillRect/>
          </a:stretch>
        </p:blipFill>
        <p:spPr bwMode="auto">
          <a:xfrm>
            <a:off x="6659562" y="484188"/>
            <a:ext cx="1008063" cy="966787"/>
          </a:xfrm>
          <a:prstGeom prst="rect">
            <a:avLst/>
          </a:prstGeom>
          <a:noFill/>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Licence</a:t>
            </a:r>
            <a:r>
              <a:rPr lang="en-US" dirty="0" smtClean="0"/>
              <a:t> ecology</a:t>
            </a:r>
            <a:endParaRPr lang="en-US" dirty="0"/>
          </a:p>
        </p:txBody>
      </p:sp>
      <p:graphicFrame>
        <p:nvGraphicFramePr>
          <p:cNvPr id="4" name="Content Placeholder 3"/>
          <p:cNvGraphicFramePr>
            <a:graphicFrameLocks noGrp="1"/>
          </p:cNvGraphicFramePr>
          <p:nvPr>
            <p:ph idx="1"/>
          </p:nvPr>
        </p:nvGraphicFramePr>
        <p:xfrm>
          <a:off x="498475" y="1981200"/>
          <a:ext cx="7556500" cy="4144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GB" sz="3200"/>
              <a:t>General Public License (GPL) v2</a:t>
            </a:r>
            <a:endParaRPr lang="en-US" sz="3200"/>
          </a:p>
        </p:txBody>
      </p:sp>
      <p:sp>
        <p:nvSpPr>
          <p:cNvPr id="162819" name="Rectangle 3"/>
          <p:cNvSpPr>
            <a:spLocks noGrp="1" noChangeArrowheads="1"/>
          </p:cNvSpPr>
          <p:nvPr>
            <p:ph type="body" idx="1"/>
          </p:nvPr>
        </p:nvSpPr>
        <p:spPr/>
        <p:txBody>
          <a:bodyPr/>
          <a:lstStyle/>
          <a:p>
            <a:r>
              <a:rPr lang="en-GB" sz="2400" dirty="0"/>
              <a:t>Drafted by Richard Stallman and </a:t>
            </a:r>
            <a:r>
              <a:rPr lang="en-GB" sz="2400" dirty="0" err="1"/>
              <a:t>Eben</a:t>
            </a:r>
            <a:r>
              <a:rPr lang="en-GB" sz="2400" dirty="0"/>
              <a:t> </a:t>
            </a:r>
            <a:r>
              <a:rPr lang="en-GB" sz="2400" dirty="0" err="1"/>
              <a:t>Moglen</a:t>
            </a:r>
            <a:r>
              <a:rPr lang="en-GB" sz="2400" dirty="0"/>
              <a:t>.</a:t>
            </a:r>
          </a:p>
          <a:p>
            <a:r>
              <a:rPr lang="en-GB" sz="2400" dirty="0"/>
              <a:t>68% open source projects use the GPL.</a:t>
            </a:r>
          </a:p>
          <a:p>
            <a:r>
              <a:rPr lang="en-GB" sz="2400" dirty="0"/>
              <a:t>It reads part ideological manifesto, part legal document. </a:t>
            </a:r>
          </a:p>
          <a:p>
            <a:r>
              <a:rPr lang="en-GB" sz="2400" dirty="0"/>
              <a:t>Allows licensees to use and distribute the software. </a:t>
            </a:r>
          </a:p>
          <a:p>
            <a:r>
              <a:rPr lang="en-GB" sz="2400" dirty="0"/>
              <a:t>Contains “viral” element, all works that are derived from the licence must be distributed with the </a:t>
            </a:r>
            <a:r>
              <a:rPr lang="en-GB" sz="2400" dirty="0" smtClean="0"/>
              <a:t>GPL.</a:t>
            </a:r>
            <a:endParaRPr lang="en-GB" sz="2400" dirty="0"/>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GB"/>
              <a:t>Copyleft clause in the GPL</a:t>
            </a:r>
          </a:p>
        </p:txBody>
      </p:sp>
      <p:sp>
        <p:nvSpPr>
          <p:cNvPr id="163843" name="Rectangle 3"/>
          <p:cNvSpPr>
            <a:spLocks noGrp="1" noChangeArrowheads="1"/>
          </p:cNvSpPr>
          <p:nvPr>
            <p:ph type="body" idx="1"/>
          </p:nvPr>
        </p:nvSpPr>
        <p:spPr/>
        <p:txBody>
          <a:bodyPr/>
          <a:lstStyle/>
          <a:p>
            <a:r>
              <a:rPr lang="en-GB" sz="2800" dirty="0"/>
              <a:t>“2(b) You must cause any work that you distribute or publish, that in whole or in part contains or is derived from the Program or any part thereof, to be licensed as a whole at no charge to all third parties under the terms of this License.”</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GB"/>
              <a:t>GPL v3</a:t>
            </a:r>
          </a:p>
        </p:txBody>
      </p:sp>
      <p:sp>
        <p:nvSpPr>
          <p:cNvPr id="167939" name="Rectangle 3"/>
          <p:cNvSpPr>
            <a:spLocks noGrp="1" noChangeArrowheads="1"/>
          </p:cNvSpPr>
          <p:nvPr>
            <p:ph type="body" idx="1"/>
          </p:nvPr>
        </p:nvSpPr>
        <p:spPr/>
        <p:txBody>
          <a:bodyPr/>
          <a:lstStyle/>
          <a:p>
            <a:r>
              <a:rPr lang="en-GB" sz="2400" dirty="0" smtClean="0"/>
              <a:t>It </a:t>
            </a:r>
            <a:r>
              <a:rPr lang="en-GB" sz="2400" dirty="0"/>
              <a:t>is longer, and more complex than its predecessor</a:t>
            </a:r>
            <a:r>
              <a:rPr lang="en-GB" sz="2400" dirty="0" smtClean="0"/>
              <a:t>.</a:t>
            </a:r>
          </a:p>
          <a:p>
            <a:r>
              <a:rPr lang="en-GB" dirty="0" smtClean="0"/>
              <a:t>Take-up by developers has been slow.</a:t>
            </a:r>
            <a:r>
              <a:rPr lang="en-GB" sz="2400" dirty="0" smtClean="0"/>
              <a:t> </a:t>
            </a:r>
            <a:endParaRPr lang="en-GB" sz="2400" dirty="0"/>
          </a:p>
          <a:p>
            <a:r>
              <a:rPr lang="en-GB" sz="2400" dirty="0"/>
              <a:t>It contains several controversial clauses:</a:t>
            </a:r>
          </a:p>
          <a:p>
            <a:pPr lvl="1"/>
            <a:r>
              <a:rPr lang="en-GB" sz="2000" dirty="0"/>
              <a:t>Boosted viral clause (it now may apply to other software included with the GPL software).  </a:t>
            </a:r>
          </a:p>
          <a:p>
            <a:pPr lvl="1"/>
            <a:r>
              <a:rPr lang="en-GB" sz="2000" dirty="0"/>
              <a:t>Restricts the use of Technical Protection Measures.</a:t>
            </a:r>
          </a:p>
          <a:p>
            <a:pPr lvl="1"/>
            <a:r>
              <a:rPr lang="en-GB" sz="2000" dirty="0"/>
              <a:t>Includes a patent licence</a:t>
            </a:r>
            <a:r>
              <a:rPr lang="en-GB" sz="2000" dirty="0" smtClean="0"/>
              <a:t>.</a:t>
            </a:r>
            <a:endParaRPr lang="en-GB" sz="2000" dirty="0"/>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z="3200"/>
              <a:t>The new viral clause</a:t>
            </a:r>
          </a:p>
        </p:txBody>
      </p:sp>
      <p:sp>
        <p:nvSpPr>
          <p:cNvPr id="168963" name="Rectangle 3"/>
          <p:cNvSpPr>
            <a:spLocks noGrp="1" noChangeArrowheads="1"/>
          </p:cNvSpPr>
          <p:nvPr>
            <p:ph type="body" idx="1"/>
          </p:nvPr>
        </p:nvSpPr>
        <p:spPr/>
        <p:txBody>
          <a:bodyPr/>
          <a:lstStyle/>
          <a:p>
            <a:pPr>
              <a:lnSpc>
                <a:spcPct val="80000"/>
              </a:lnSpc>
            </a:pPr>
            <a:r>
              <a:rPr lang="en-GB" sz="3200" dirty="0"/>
              <a:t>5</a:t>
            </a:r>
            <a:r>
              <a:rPr lang="en-GB" sz="3200" dirty="0" smtClean="0"/>
              <a:t>.</a:t>
            </a:r>
            <a:r>
              <a:rPr lang="en-GB" sz="2800" dirty="0" smtClean="0"/>
              <a:t>c) You must license the entire work, as a whole, under this License to anyone who comes into possession of a copy. This License will therefore apply, along with any applicable section 7 additional terms, </a:t>
            </a:r>
            <a:r>
              <a:rPr lang="en-GB" sz="2800" b="1" dirty="0" smtClean="0"/>
              <a:t>to the whole of the work, and all its parts, regardless of how they are packaged</a:t>
            </a:r>
            <a:r>
              <a:rPr lang="en-GB" sz="2800" dirty="0" smtClean="0"/>
              <a:t>. This License gives no permission to license the work in any other way, but it does not invalidate such permission if you have separately received it.”</a:t>
            </a:r>
            <a:endParaRPr lang="en-GB" sz="2800" dirty="0"/>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BSD</a:t>
            </a:r>
            <a:endParaRPr lang="en-US" dirty="0"/>
          </a:p>
        </p:txBody>
      </p:sp>
      <p:sp>
        <p:nvSpPr>
          <p:cNvPr id="3" name="Content Placeholder 2"/>
          <p:cNvSpPr>
            <a:spLocks noGrp="1"/>
          </p:cNvSpPr>
          <p:nvPr>
            <p:ph idx="1"/>
          </p:nvPr>
        </p:nvSpPr>
        <p:spPr/>
        <p:txBody>
          <a:bodyPr/>
          <a:lstStyle/>
          <a:p>
            <a:r>
              <a:rPr lang="en-GB" dirty="0" smtClean="0"/>
              <a:t>Redistribution and use in source and binary forms, with or without modification, are permitted provided that the following conditions are met:</a:t>
            </a:r>
          </a:p>
          <a:p>
            <a:pPr lvl="1"/>
            <a:r>
              <a:rPr lang="en-GB" sz="2000" dirty="0" smtClean="0"/>
              <a:t>Redistributions of source code must retain the above copyright notice, this list of conditions and the following disclaimer.</a:t>
            </a:r>
          </a:p>
          <a:p>
            <a:pPr lvl="1"/>
            <a:r>
              <a:rPr lang="en-GB" sz="2000" dirty="0" smtClean="0"/>
              <a:t>Redistributions in binary form must reproduce the above copyright notice, this list of conditions and the following disclaimer in the documentation and/or other materials provided with the distribution.</a:t>
            </a:r>
          </a:p>
          <a:p>
            <a:pPr lvl="1"/>
            <a:r>
              <a:rPr lang="en-GB" sz="2000" dirty="0" smtClean="0"/>
              <a:t>Neither the name of the &lt;ORGANIZATION&gt; nor the names of its contributors may be used to endorse or promote products derived from this software without specific prior written permission.</a:t>
            </a:r>
            <a:endParaRPr lang="en-US" sz="2000" dirty="0"/>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Public </a:t>
            </a:r>
            <a:r>
              <a:rPr lang="en-US" dirty="0" err="1" smtClean="0"/>
              <a:t>Licence</a:t>
            </a:r>
            <a:r>
              <a:rPr lang="en-US" dirty="0" smtClean="0"/>
              <a:t> (EUPL) </a:t>
            </a:r>
            <a:endParaRPr lang="en-US" dirty="0"/>
          </a:p>
        </p:txBody>
      </p:sp>
      <p:sp>
        <p:nvSpPr>
          <p:cNvPr id="3" name="Content Placeholder 2"/>
          <p:cNvSpPr>
            <a:spLocks noGrp="1"/>
          </p:cNvSpPr>
          <p:nvPr>
            <p:ph idx="1"/>
          </p:nvPr>
        </p:nvSpPr>
        <p:spPr/>
        <p:txBody>
          <a:bodyPr/>
          <a:lstStyle/>
          <a:p>
            <a:r>
              <a:rPr lang="en-US" dirty="0" smtClean="0"/>
              <a:t>New copyleft </a:t>
            </a:r>
            <a:r>
              <a:rPr lang="en-US" dirty="0" err="1" smtClean="0"/>
              <a:t>licence</a:t>
            </a:r>
            <a:r>
              <a:rPr lang="en-US" dirty="0" smtClean="0"/>
              <a:t> from the European Union, released in 2007, and official language versions released in 2008. </a:t>
            </a:r>
          </a:p>
          <a:p>
            <a:r>
              <a:rPr lang="en-US" dirty="0" smtClean="0"/>
              <a:t>All software funded by specific EU projects will be licensed under the EUPL.</a:t>
            </a:r>
          </a:p>
          <a:p>
            <a:r>
              <a:rPr lang="en-US" dirty="0" smtClean="0"/>
              <a:t>Downstream compatible with the GPL: software released under the EUPL can be modified and distributed under the GPL.</a:t>
            </a:r>
          </a:p>
          <a:p>
            <a:r>
              <a:rPr lang="en-US" dirty="0" smtClean="0"/>
              <a:t>Elegant, short and compatible with Civil Law traditions.   </a:t>
            </a:r>
            <a:endParaRPr lang="en-US" dirty="0"/>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Legal issues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GB" dirty="0" smtClean="0"/>
              <a:t>Enforcement</a:t>
            </a:r>
            <a:endParaRPr lang="en-GB" dirty="0"/>
          </a:p>
        </p:txBody>
      </p:sp>
      <p:sp>
        <p:nvSpPr>
          <p:cNvPr id="194563" name="Rectangle 3"/>
          <p:cNvSpPr>
            <a:spLocks noGrp="1" noChangeArrowheads="1"/>
          </p:cNvSpPr>
          <p:nvPr>
            <p:ph type="body" idx="1"/>
          </p:nvPr>
        </p:nvSpPr>
        <p:spPr/>
        <p:txBody>
          <a:bodyPr/>
          <a:lstStyle/>
          <a:p>
            <a:r>
              <a:rPr lang="en-GB" sz="2400" dirty="0" smtClean="0"/>
              <a:t>German court cases (GPL validity):</a:t>
            </a:r>
          </a:p>
          <a:p>
            <a:pPr lvl="1"/>
            <a:r>
              <a:rPr lang="en-GB" dirty="0" err="1" smtClean="0"/>
              <a:t>Sitecom</a:t>
            </a:r>
            <a:r>
              <a:rPr lang="en-GB" dirty="0" smtClean="0"/>
              <a:t> (Munich)</a:t>
            </a:r>
          </a:p>
          <a:p>
            <a:pPr lvl="1"/>
            <a:r>
              <a:rPr lang="en-GB" dirty="0" err="1" smtClean="0"/>
              <a:t>Fortinet</a:t>
            </a:r>
            <a:r>
              <a:rPr lang="en-GB" dirty="0" smtClean="0"/>
              <a:t> (Munich)</a:t>
            </a:r>
          </a:p>
          <a:p>
            <a:pPr lvl="1"/>
            <a:r>
              <a:rPr lang="en-GB" dirty="0" smtClean="0"/>
              <a:t>D-Link (Frankfurt)</a:t>
            </a:r>
          </a:p>
          <a:p>
            <a:r>
              <a:rPr lang="en-GB" sz="2400" dirty="0" smtClean="0"/>
              <a:t>SCO </a:t>
            </a:r>
            <a:r>
              <a:rPr lang="en-GB" sz="2400" dirty="0" err="1" smtClean="0"/>
              <a:t>v</a:t>
            </a:r>
            <a:r>
              <a:rPr lang="en-GB" sz="2400" dirty="0" smtClean="0"/>
              <a:t> IBM (copyright infringement) </a:t>
            </a:r>
          </a:p>
          <a:p>
            <a:r>
              <a:rPr lang="en-GB" sz="2400" dirty="0" smtClean="0"/>
              <a:t>Jacobsen </a:t>
            </a:r>
            <a:r>
              <a:rPr lang="en-GB" sz="2400" dirty="0" err="1" smtClean="0"/>
              <a:t>v</a:t>
            </a:r>
            <a:r>
              <a:rPr lang="en-GB" sz="2400" dirty="0" smtClean="0"/>
              <a:t> </a:t>
            </a:r>
            <a:r>
              <a:rPr lang="en-GB" sz="2400" dirty="0" err="1" smtClean="0"/>
              <a:t>Katzer</a:t>
            </a:r>
            <a:r>
              <a:rPr lang="en-GB" sz="2400" dirty="0" smtClean="0"/>
              <a:t> (contract formation)</a:t>
            </a:r>
          </a:p>
          <a:p>
            <a:r>
              <a:rPr lang="en-GB" dirty="0" smtClean="0"/>
              <a:t>Wallace </a:t>
            </a:r>
            <a:r>
              <a:rPr lang="en-GB" dirty="0" err="1" smtClean="0"/>
              <a:t>v</a:t>
            </a:r>
            <a:r>
              <a:rPr lang="en-GB" dirty="0" smtClean="0"/>
              <a:t> IBM (competition law)</a:t>
            </a:r>
            <a:endParaRPr lang="en-GB" sz="2400" dirty="0"/>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GB" sz="3200" dirty="0" smtClean="0"/>
              <a:t>The boundaries are blurring</a:t>
            </a:r>
            <a:endParaRPr lang="en-GB" sz="3200" dirty="0"/>
          </a:p>
        </p:txBody>
      </p:sp>
      <p:pic>
        <p:nvPicPr>
          <p:cNvPr id="171011" name="Picture 3"/>
          <p:cNvPicPr>
            <a:picLocks noChangeAspect="1" noChangeArrowheads="1"/>
          </p:cNvPicPr>
          <p:nvPr/>
        </p:nvPicPr>
        <p:blipFill>
          <a:blip r:embed="rId2"/>
          <a:srcRect/>
          <a:stretch>
            <a:fillRect/>
          </a:stretch>
        </p:blipFill>
        <p:spPr bwMode="auto">
          <a:xfrm>
            <a:off x="539750" y="2349500"/>
            <a:ext cx="2336800" cy="1670050"/>
          </a:xfrm>
          <a:prstGeom prst="rect">
            <a:avLst/>
          </a:prstGeom>
          <a:noFill/>
          <a:ln w="9525">
            <a:noFill/>
            <a:miter lim="800000"/>
            <a:headEnd/>
            <a:tailEnd/>
          </a:ln>
          <a:effectLst/>
        </p:spPr>
      </p:pic>
      <p:pic>
        <p:nvPicPr>
          <p:cNvPr id="171012" name="Picture 4" descr="logo-ibm"/>
          <p:cNvPicPr>
            <a:picLocks noChangeAspect="1" noChangeArrowheads="1"/>
          </p:cNvPicPr>
          <p:nvPr/>
        </p:nvPicPr>
        <p:blipFill>
          <a:blip r:embed="rId3"/>
          <a:srcRect/>
          <a:stretch>
            <a:fillRect/>
          </a:stretch>
        </p:blipFill>
        <p:spPr bwMode="auto">
          <a:xfrm>
            <a:off x="4067175" y="4365625"/>
            <a:ext cx="1289050" cy="1508125"/>
          </a:xfrm>
          <a:prstGeom prst="rect">
            <a:avLst/>
          </a:prstGeom>
          <a:noFill/>
        </p:spPr>
      </p:pic>
      <p:pic>
        <p:nvPicPr>
          <p:cNvPr id="171013" name="Picture 5"/>
          <p:cNvPicPr>
            <a:picLocks noChangeAspect="1" noChangeArrowheads="1"/>
          </p:cNvPicPr>
          <p:nvPr/>
        </p:nvPicPr>
        <p:blipFill>
          <a:blip r:embed="rId4"/>
          <a:srcRect/>
          <a:stretch>
            <a:fillRect/>
          </a:stretch>
        </p:blipFill>
        <p:spPr bwMode="auto">
          <a:xfrm>
            <a:off x="6011863" y="3213100"/>
            <a:ext cx="2628900" cy="1047750"/>
          </a:xfrm>
          <a:prstGeom prst="rect">
            <a:avLst/>
          </a:prstGeom>
          <a:noFill/>
          <a:ln w="12700" cap="sq">
            <a:noFill/>
            <a:miter lim="800000"/>
            <a:headEnd type="none" w="sm" len="sm"/>
            <a:tailEnd type="none" w="sm" len="sm"/>
          </a:ln>
          <a:effectLst/>
        </p:spPr>
      </p:pic>
      <p:pic>
        <p:nvPicPr>
          <p:cNvPr id="171014" name="Picture 6"/>
          <p:cNvPicPr>
            <a:picLocks noChangeAspect="1" noChangeArrowheads="1"/>
          </p:cNvPicPr>
          <p:nvPr/>
        </p:nvPicPr>
        <p:blipFill>
          <a:blip r:embed="rId5"/>
          <a:srcRect/>
          <a:stretch>
            <a:fillRect/>
          </a:stretch>
        </p:blipFill>
        <p:spPr bwMode="auto">
          <a:xfrm>
            <a:off x="6659563" y="5013325"/>
            <a:ext cx="1638300" cy="1390650"/>
          </a:xfrm>
          <a:prstGeom prst="rect">
            <a:avLst/>
          </a:prstGeom>
          <a:noFill/>
          <a:ln w="12700" cap="sq">
            <a:noFill/>
            <a:miter lim="800000"/>
            <a:headEnd type="none" w="sm" len="sm"/>
            <a:tailEnd type="none" w="sm" len="sm"/>
          </a:ln>
          <a:effectLst/>
        </p:spPr>
      </p:pic>
      <p:pic>
        <p:nvPicPr>
          <p:cNvPr id="171015" name="Picture 7"/>
          <p:cNvPicPr>
            <a:picLocks noChangeAspect="1" noChangeArrowheads="1"/>
          </p:cNvPicPr>
          <p:nvPr/>
        </p:nvPicPr>
        <p:blipFill>
          <a:blip r:embed="rId6"/>
          <a:srcRect/>
          <a:stretch>
            <a:fillRect/>
          </a:stretch>
        </p:blipFill>
        <p:spPr bwMode="auto">
          <a:xfrm>
            <a:off x="539750" y="4508500"/>
            <a:ext cx="2000250" cy="1362075"/>
          </a:xfrm>
          <a:prstGeom prst="rect">
            <a:avLst/>
          </a:prstGeom>
          <a:noFill/>
          <a:ln w="12700" cap="sq">
            <a:noFill/>
            <a:miter lim="800000"/>
            <a:headEnd type="none" w="sm" len="sm"/>
            <a:tailEnd type="none" w="sm" len="sm"/>
          </a:ln>
          <a:effectLst/>
        </p:spPr>
      </p:pic>
      <p:pic>
        <p:nvPicPr>
          <p:cNvPr id="171016" name="Picture 8"/>
          <p:cNvPicPr>
            <a:picLocks noChangeAspect="1" noChangeArrowheads="1"/>
          </p:cNvPicPr>
          <p:nvPr/>
        </p:nvPicPr>
        <p:blipFill>
          <a:blip r:embed="rId7"/>
          <a:srcRect/>
          <a:stretch>
            <a:fillRect/>
          </a:stretch>
        </p:blipFill>
        <p:spPr bwMode="auto">
          <a:xfrm>
            <a:off x="3635375" y="1628775"/>
            <a:ext cx="3457575" cy="966788"/>
          </a:xfrm>
          <a:prstGeom prst="rect">
            <a:avLst/>
          </a:prstGeom>
          <a:noFill/>
          <a:ln w="9525">
            <a:noFill/>
            <a:miter lim="800000"/>
            <a:headEnd/>
            <a:tailEnd/>
          </a:ln>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GB"/>
              <a:t>Distribution chain</a:t>
            </a:r>
          </a:p>
        </p:txBody>
      </p:sp>
      <p:grpSp>
        <p:nvGrpSpPr>
          <p:cNvPr id="2" name="Group 3"/>
          <p:cNvGrpSpPr>
            <a:grpSpLocks noGrp="1" noChangeAspect="1"/>
          </p:cNvGrpSpPr>
          <p:nvPr>
            <p:ph idx="1"/>
          </p:nvPr>
        </p:nvGrpSpPr>
        <p:grpSpPr bwMode="auto">
          <a:xfrm>
            <a:off x="1255713" y="1495425"/>
            <a:ext cx="6762750" cy="4087813"/>
            <a:chOff x="419" y="1092"/>
            <a:chExt cx="4032" cy="1584"/>
          </a:xfrm>
        </p:grpSpPr>
        <p:sp>
          <p:nvSpPr>
            <p:cNvPr id="165892" name="AutoShape 4"/>
            <p:cNvSpPr>
              <a:spLocks noChangeAspect="1" noChangeArrowheads="1" noTextEdit="1"/>
            </p:cNvSpPr>
            <p:nvPr/>
          </p:nvSpPr>
          <p:spPr bwMode="auto">
            <a:xfrm>
              <a:off x="419" y="1092"/>
              <a:ext cx="4032" cy="1584"/>
            </a:xfrm>
            <a:prstGeom prst="rect">
              <a:avLst/>
            </a:prstGeom>
            <a:noFill/>
            <a:ln w="9525">
              <a:noFill/>
              <a:miter lim="800000"/>
              <a:headEnd/>
              <a:tailEnd/>
            </a:ln>
          </p:spPr>
          <p:txBody>
            <a:bodyPr>
              <a:prstTxWarp prst="textNoShape">
                <a:avLst/>
              </a:prstTxWarp>
            </a:bodyPr>
            <a:lstStyle/>
            <a:p>
              <a:endParaRPr lang="en-US"/>
            </a:p>
          </p:txBody>
        </p:sp>
        <p:cxnSp>
          <p:nvCxnSpPr>
            <p:cNvPr id="165893" name="_s165893"/>
            <p:cNvCxnSpPr>
              <a:cxnSpLocks noChangeShapeType="1"/>
              <a:stCxn id="165911" idx="1"/>
              <a:endCxn id="165906" idx="2"/>
            </p:cNvCxnSpPr>
            <p:nvPr/>
          </p:nvCxnSpPr>
          <p:spPr bwMode="auto">
            <a:xfrm rot="10800000">
              <a:off x="851" y="2256"/>
              <a:ext cx="124" cy="276"/>
            </a:xfrm>
            <a:prstGeom prst="bentConnector2">
              <a:avLst/>
            </a:prstGeom>
            <a:noFill/>
            <a:ln w="28575">
              <a:solidFill>
                <a:schemeClr val="tx1"/>
              </a:solidFill>
              <a:miter lim="800000"/>
              <a:headEnd/>
              <a:tailEnd/>
            </a:ln>
          </p:spPr>
        </p:cxnSp>
        <p:cxnSp>
          <p:nvCxnSpPr>
            <p:cNvPr id="165894" name="_s165894"/>
            <p:cNvCxnSpPr>
              <a:cxnSpLocks noChangeShapeType="1"/>
              <a:stCxn id="165910" idx="0"/>
              <a:endCxn id="165909" idx="2"/>
            </p:cNvCxnSpPr>
            <p:nvPr/>
          </p:nvCxnSpPr>
          <p:spPr bwMode="auto">
            <a:xfrm rot="16200000">
              <a:off x="3960" y="2315"/>
              <a:ext cx="120" cy="1"/>
            </a:xfrm>
            <a:prstGeom prst="straightConnector1">
              <a:avLst/>
            </a:prstGeom>
            <a:noFill/>
            <a:ln w="28575">
              <a:solidFill>
                <a:schemeClr val="tx1"/>
              </a:solidFill>
              <a:round/>
              <a:headEnd/>
              <a:tailEnd/>
            </a:ln>
          </p:spPr>
        </p:cxnSp>
        <p:cxnSp>
          <p:nvCxnSpPr>
            <p:cNvPr id="165895" name="_s165895"/>
            <p:cNvCxnSpPr>
              <a:cxnSpLocks noChangeShapeType="1"/>
              <a:stCxn id="165909" idx="1"/>
              <a:endCxn id="165905" idx="2"/>
            </p:cNvCxnSpPr>
            <p:nvPr/>
          </p:nvCxnSpPr>
          <p:spPr bwMode="auto">
            <a:xfrm rot="10800000">
              <a:off x="3443" y="1824"/>
              <a:ext cx="125" cy="276"/>
            </a:xfrm>
            <a:prstGeom prst="bentConnector2">
              <a:avLst/>
            </a:prstGeom>
            <a:noFill/>
            <a:ln w="28575">
              <a:solidFill>
                <a:schemeClr val="tx1"/>
              </a:solidFill>
              <a:miter lim="800000"/>
              <a:headEnd/>
              <a:tailEnd/>
            </a:ln>
          </p:spPr>
        </p:cxnSp>
        <p:cxnSp>
          <p:nvCxnSpPr>
            <p:cNvPr id="165896" name="_s165896"/>
            <p:cNvCxnSpPr>
              <a:cxnSpLocks noChangeShapeType="1"/>
              <a:stCxn id="165908" idx="3"/>
              <a:endCxn id="165905" idx="2"/>
            </p:cNvCxnSpPr>
            <p:nvPr/>
          </p:nvCxnSpPr>
          <p:spPr bwMode="auto">
            <a:xfrm flipV="1">
              <a:off x="3318" y="1824"/>
              <a:ext cx="125" cy="276"/>
            </a:xfrm>
            <a:prstGeom prst="bentConnector2">
              <a:avLst/>
            </a:prstGeom>
            <a:noFill/>
            <a:ln w="28575">
              <a:solidFill>
                <a:schemeClr val="tx1"/>
              </a:solidFill>
              <a:miter lim="800000"/>
              <a:headEnd/>
              <a:tailEnd/>
            </a:ln>
          </p:spPr>
        </p:cxnSp>
        <p:cxnSp>
          <p:nvCxnSpPr>
            <p:cNvPr id="165897" name="_s165897"/>
            <p:cNvCxnSpPr>
              <a:cxnSpLocks noChangeShapeType="1"/>
              <a:stCxn id="165907" idx="0"/>
              <a:endCxn id="165903" idx="2"/>
            </p:cNvCxnSpPr>
            <p:nvPr/>
          </p:nvCxnSpPr>
          <p:spPr bwMode="auto">
            <a:xfrm rot="5400000" flipH="1">
              <a:off x="1547" y="1632"/>
              <a:ext cx="120" cy="504"/>
            </a:xfrm>
            <a:prstGeom prst="bentConnector3">
              <a:avLst>
                <a:gd name="adj1" fmla="val 30509"/>
              </a:avLst>
            </a:prstGeom>
            <a:noFill/>
            <a:ln w="28575">
              <a:solidFill>
                <a:schemeClr val="tx1"/>
              </a:solidFill>
              <a:miter lim="800000"/>
              <a:headEnd/>
              <a:tailEnd/>
            </a:ln>
          </p:spPr>
        </p:cxnSp>
        <p:cxnSp>
          <p:nvCxnSpPr>
            <p:cNvPr id="165898" name="_s165898"/>
            <p:cNvCxnSpPr>
              <a:cxnSpLocks noChangeShapeType="1"/>
              <a:stCxn id="165906" idx="0"/>
              <a:endCxn id="165903" idx="2"/>
            </p:cNvCxnSpPr>
            <p:nvPr/>
          </p:nvCxnSpPr>
          <p:spPr bwMode="auto">
            <a:xfrm rot="16200000">
              <a:off x="1043" y="1632"/>
              <a:ext cx="120" cy="504"/>
            </a:xfrm>
            <a:prstGeom prst="bentConnector3">
              <a:avLst>
                <a:gd name="adj1" fmla="val 30509"/>
              </a:avLst>
            </a:prstGeom>
            <a:noFill/>
            <a:ln w="28575">
              <a:solidFill>
                <a:schemeClr val="tx1"/>
              </a:solidFill>
              <a:miter lim="800000"/>
              <a:headEnd/>
              <a:tailEnd/>
            </a:ln>
          </p:spPr>
        </p:cxnSp>
        <p:cxnSp>
          <p:nvCxnSpPr>
            <p:cNvPr id="165899" name="_s165899"/>
            <p:cNvCxnSpPr>
              <a:cxnSpLocks noChangeShapeType="1"/>
              <a:stCxn id="165905" idx="0"/>
              <a:endCxn id="165902" idx="2"/>
            </p:cNvCxnSpPr>
            <p:nvPr/>
          </p:nvCxnSpPr>
          <p:spPr bwMode="auto">
            <a:xfrm rot="5400000" flipH="1">
              <a:off x="2861" y="930"/>
              <a:ext cx="120" cy="1044"/>
            </a:xfrm>
            <a:prstGeom prst="bentConnector3">
              <a:avLst>
                <a:gd name="adj1" fmla="val 30639"/>
              </a:avLst>
            </a:prstGeom>
            <a:noFill/>
            <a:ln w="28575">
              <a:solidFill>
                <a:schemeClr val="tx1"/>
              </a:solidFill>
              <a:miter lim="800000"/>
              <a:headEnd/>
              <a:tailEnd/>
            </a:ln>
          </p:spPr>
        </p:cxnSp>
        <p:cxnSp>
          <p:nvCxnSpPr>
            <p:cNvPr id="165900" name="_s165900"/>
            <p:cNvCxnSpPr>
              <a:cxnSpLocks noChangeShapeType="1"/>
              <a:stCxn id="165904" idx="0"/>
              <a:endCxn id="165902" idx="2"/>
            </p:cNvCxnSpPr>
            <p:nvPr/>
          </p:nvCxnSpPr>
          <p:spPr bwMode="auto">
            <a:xfrm rot="16200000">
              <a:off x="2321" y="1434"/>
              <a:ext cx="120" cy="36"/>
            </a:xfrm>
            <a:prstGeom prst="bentConnector3">
              <a:avLst>
                <a:gd name="adj1" fmla="val 30639"/>
              </a:avLst>
            </a:prstGeom>
            <a:noFill/>
            <a:ln w="28575">
              <a:solidFill>
                <a:schemeClr val="tx1"/>
              </a:solidFill>
              <a:miter lim="800000"/>
              <a:headEnd/>
              <a:tailEnd/>
            </a:ln>
          </p:spPr>
        </p:cxnSp>
        <p:cxnSp>
          <p:nvCxnSpPr>
            <p:cNvPr id="165901" name="_s165901"/>
            <p:cNvCxnSpPr>
              <a:cxnSpLocks noChangeShapeType="1"/>
              <a:stCxn id="165903" idx="0"/>
              <a:endCxn id="165902" idx="2"/>
            </p:cNvCxnSpPr>
            <p:nvPr/>
          </p:nvCxnSpPr>
          <p:spPr bwMode="auto">
            <a:xfrm rot="16200000">
              <a:off x="1817" y="930"/>
              <a:ext cx="120" cy="1044"/>
            </a:xfrm>
            <a:prstGeom prst="bentConnector3">
              <a:avLst>
                <a:gd name="adj1" fmla="val 30639"/>
              </a:avLst>
            </a:prstGeom>
            <a:noFill/>
            <a:ln w="28575">
              <a:solidFill>
                <a:schemeClr val="tx1"/>
              </a:solidFill>
              <a:miter lim="800000"/>
              <a:headEnd/>
              <a:tailEnd/>
            </a:ln>
          </p:spPr>
        </p:cxnSp>
        <p:sp>
          <p:nvSpPr>
            <p:cNvPr id="165902" name="_s165902"/>
            <p:cNvSpPr>
              <a:spLocks noChangeArrowheads="1"/>
            </p:cNvSpPr>
            <p:nvPr/>
          </p:nvSpPr>
          <p:spPr bwMode="auto">
            <a:xfrm>
              <a:off x="1967" y="1092"/>
              <a:ext cx="864" cy="288"/>
            </a:xfrm>
            <a:prstGeom prst="rect">
              <a:avLst/>
            </a:prstGeom>
            <a:solidFill>
              <a:schemeClr val="bg1"/>
            </a:solidFill>
            <a:ln w="76200" cmpd="dbl">
              <a:solidFill>
                <a:schemeClr val="accent1"/>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Author / </a:t>
              </a:r>
            </a:p>
            <a:p>
              <a:pPr algn="ctr" eaLnBrk="0" hangingPunct="0"/>
              <a:r>
                <a:rPr lang="en-GB" sz="1900">
                  <a:latin typeface="Times New Roman" pitchFamily="-109" charset="0"/>
                </a:rPr>
                <a:t>Owner</a:t>
              </a:r>
            </a:p>
          </p:txBody>
        </p:sp>
        <p:sp>
          <p:nvSpPr>
            <p:cNvPr id="165903" name="_s165903"/>
            <p:cNvSpPr>
              <a:spLocks noChangeArrowheads="1"/>
            </p:cNvSpPr>
            <p:nvPr/>
          </p:nvSpPr>
          <p:spPr bwMode="auto">
            <a:xfrm>
              <a:off x="923" y="1524"/>
              <a:ext cx="864" cy="288"/>
            </a:xfrm>
            <a:prstGeom prst="rect">
              <a:avLst/>
            </a:prstGeom>
            <a:solidFill>
              <a:schemeClr val="bg1"/>
            </a:solidFill>
            <a:ln w="76200" cmpd="dbl">
              <a:solidFill>
                <a:schemeClr val="accent2"/>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Licensee / </a:t>
              </a:r>
            </a:p>
            <a:p>
              <a:pPr algn="ctr" eaLnBrk="0" hangingPunct="0"/>
              <a:r>
                <a:rPr lang="en-GB" sz="1900">
                  <a:latin typeface="Times New Roman" pitchFamily="-109" charset="0"/>
                </a:rPr>
                <a:t>Derivative</a:t>
              </a:r>
            </a:p>
          </p:txBody>
        </p:sp>
        <p:sp>
          <p:nvSpPr>
            <p:cNvPr id="165904" name="_s165904"/>
            <p:cNvSpPr>
              <a:spLocks noChangeArrowheads="1"/>
            </p:cNvSpPr>
            <p:nvPr/>
          </p:nvSpPr>
          <p:spPr bwMode="auto">
            <a:xfrm>
              <a:off x="1931" y="1524"/>
              <a:ext cx="864" cy="288"/>
            </a:xfrm>
            <a:prstGeom prst="rect">
              <a:avLst/>
            </a:prstGeom>
            <a:solidFill>
              <a:schemeClr val="bg1"/>
            </a:solidFill>
            <a:ln w="76200" cmpd="dbl">
              <a:solidFill>
                <a:schemeClr val="accent2"/>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Licensee / </a:t>
              </a:r>
            </a:p>
            <a:p>
              <a:pPr algn="ctr" eaLnBrk="0" hangingPunct="0"/>
              <a:r>
                <a:rPr lang="en-GB" sz="1900">
                  <a:latin typeface="Times New Roman" pitchFamily="-109" charset="0"/>
                </a:rPr>
                <a:t>User</a:t>
              </a:r>
            </a:p>
          </p:txBody>
        </p:sp>
        <p:sp>
          <p:nvSpPr>
            <p:cNvPr id="165905" name="_s165905"/>
            <p:cNvSpPr>
              <a:spLocks noChangeArrowheads="1"/>
            </p:cNvSpPr>
            <p:nvPr/>
          </p:nvSpPr>
          <p:spPr bwMode="auto">
            <a:xfrm>
              <a:off x="3011" y="1524"/>
              <a:ext cx="864" cy="288"/>
            </a:xfrm>
            <a:prstGeom prst="rect">
              <a:avLst/>
            </a:prstGeom>
            <a:solidFill>
              <a:schemeClr val="bg1"/>
            </a:solidFill>
            <a:ln w="76200" cmpd="dbl">
              <a:solidFill>
                <a:schemeClr val="accent2"/>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Licensee / </a:t>
              </a:r>
            </a:p>
            <a:p>
              <a:pPr algn="ctr" eaLnBrk="0" hangingPunct="0"/>
              <a:r>
                <a:rPr lang="en-GB" sz="1900">
                  <a:latin typeface="Times New Roman" pitchFamily="-109" charset="0"/>
                </a:rPr>
                <a:t>Distributor</a:t>
              </a:r>
            </a:p>
          </p:txBody>
        </p:sp>
        <p:sp>
          <p:nvSpPr>
            <p:cNvPr id="165906" name="_s165906"/>
            <p:cNvSpPr>
              <a:spLocks noChangeArrowheads="1"/>
            </p:cNvSpPr>
            <p:nvPr/>
          </p:nvSpPr>
          <p:spPr bwMode="auto">
            <a:xfrm>
              <a:off x="419" y="1956"/>
              <a:ext cx="864" cy="288"/>
            </a:xfrm>
            <a:prstGeom prst="rect">
              <a:avLst/>
            </a:prstGeom>
            <a:solidFill>
              <a:schemeClr val="bg1"/>
            </a:solidFill>
            <a:ln w="76200" cmpd="dbl">
              <a:solidFill>
                <a:schemeClr val="hlink"/>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Derivative</a:t>
              </a:r>
            </a:p>
          </p:txBody>
        </p:sp>
        <p:sp>
          <p:nvSpPr>
            <p:cNvPr id="165907" name="_s165907"/>
            <p:cNvSpPr>
              <a:spLocks noChangeArrowheads="1"/>
            </p:cNvSpPr>
            <p:nvPr/>
          </p:nvSpPr>
          <p:spPr bwMode="auto">
            <a:xfrm>
              <a:off x="1427" y="1956"/>
              <a:ext cx="864" cy="288"/>
            </a:xfrm>
            <a:prstGeom prst="rect">
              <a:avLst/>
            </a:prstGeom>
            <a:solidFill>
              <a:schemeClr val="bg1"/>
            </a:solidFill>
            <a:ln w="76200" cmpd="dbl">
              <a:solidFill>
                <a:schemeClr val="hlink"/>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User</a:t>
              </a:r>
              <a:endParaRPr lang="en-GB" sz="1200">
                <a:latin typeface="Times New Roman" pitchFamily="-109" charset="0"/>
              </a:endParaRPr>
            </a:p>
          </p:txBody>
        </p:sp>
        <p:sp>
          <p:nvSpPr>
            <p:cNvPr id="165908" name="_s165908"/>
            <p:cNvSpPr>
              <a:spLocks noChangeArrowheads="1"/>
            </p:cNvSpPr>
            <p:nvPr/>
          </p:nvSpPr>
          <p:spPr bwMode="auto">
            <a:xfrm>
              <a:off x="2435" y="1956"/>
              <a:ext cx="864" cy="288"/>
            </a:xfrm>
            <a:prstGeom prst="rect">
              <a:avLst/>
            </a:prstGeom>
            <a:solidFill>
              <a:schemeClr val="bg1"/>
            </a:solidFill>
            <a:ln w="76200" cmpd="dbl">
              <a:solidFill>
                <a:schemeClr val="folHlink"/>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User</a:t>
              </a:r>
            </a:p>
          </p:txBody>
        </p:sp>
        <p:sp>
          <p:nvSpPr>
            <p:cNvPr id="165909" name="_s165909"/>
            <p:cNvSpPr>
              <a:spLocks noChangeArrowheads="1"/>
            </p:cNvSpPr>
            <p:nvPr/>
          </p:nvSpPr>
          <p:spPr bwMode="auto">
            <a:xfrm>
              <a:off x="3587" y="1956"/>
              <a:ext cx="864" cy="288"/>
            </a:xfrm>
            <a:prstGeom prst="rect">
              <a:avLst/>
            </a:prstGeom>
            <a:solidFill>
              <a:schemeClr val="bg1"/>
            </a:solidFill>
            <a:ln w="76200" cmpd="dbl">
              <a:solidFill>
                <a:schemeClr val="folHlink"/>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Distributor</a:t>
              </a:r>
              <a:endParaRPr lang="en-GB" sz="1200">
                <a:latin typeface="Times New Roman" pitchFamily="-109" charset="0"/>
              </a:endParaRPr>
            </a:p>
          </p:txBody>
        </p:sp>
        <p:sp>
          <p:nvSpPr>
            <p:cNvPr id="165910" name="_s165910"/>
            <p:cNvSpPr>
              <a:spLocks noChangeArrowheads="1"/>
            </p:cNvSpPr>
            <p:nvPr/>
          </p:nvSpPr>
          <p:spPr bwMode="auto">
            <a:xfrm>
              <a:off x="3587" y="2388"/>
              <a:ext cx="864" cy="288"/>
            </a:xfrm>
            <a:prstGeom prst="rect">
              <a:avLst/>
            </a:prstGeom>
            <a:solidFill>
              <a:schemeClr val="bg1"/>
            </a:solidFill>
            <a:ln w="76200" cmpd="dbl">
              <a:solidFill>
                <a:schemeClr val="accent2"/>
              </a:solidFill>
              <a:miter lim="800000"/>
              <a:headEnd/>
              <a:tailEnd/>
            </a:ln>
          </p:spPr>
          <p:txBody>
            <a:bodyPr wrap="none" lIns="0" tIns="0" rIns="0" bIns="0" anchor="ctr">
              <a:prstTxWarp prst="textNoShape">
                <a:avLst/>
              </a:prstTxWarp>
            </a:bodyPr>
            <a:lstStyle/>
            <a:p>
              <a:pPr algn="ctr" eaLnBrk="0" hangingPunct="0"/>
              <a:r>
                <a:rPr lang="en-GB" sz="2000">
                  <a:latin typeface="Times New Roman" pitchFamily="-109" charset="0"/>
                </a:rPr>
                <a:t>Derivative</a:t>
              </a:r>
            </a:p>
          </p:txBody>
        </p:sp>
        <p:sp>
          <p:nvSpPr>
            <p:cNvPr id="165911" name="_s165911"/>
            <p:cNvSpPr>
              <a:spLocks noChangeArrowheads="1"/>
            </p:cNvSpPr>
            <p:nvPr/>
          </p:nvSpPr>
          <p:spPr bwMode="auto">
            <a:xfrm>
              <a:off x="995" y="2388"/>
              <a:ext cx="864" cy="288"/>
            </a:xfrm>
            <a:prstGeom prst="rect">
              <a:avLst/>
            </a:prstGeom>
            <a:solidFill>
              <a:schemeClr val="bg1"/>
            </a:solidFill>
            <a:ln w="76200" cmpd="dbl">
              <a:solidFill>
                <a:schemeClr val="hlink"/>
              </a:solidFill>
              <a:miter lim="800000"/>
              <a:headEnd/>
              <a:tailEnd/>
            </a:ln>
          </p:spPr>
          <p:txBody>
            <a:bodyPr wrap="none" lIns="0" tIns="0" rIns="0" bIns="0" anchor="ctr">
              <a:prstTxWarp prst="textNoShape">
                <a:avLst/>
              </a:prstTxWarp>
            </a:bodyPr>
            <a:lstStyle/>
            <a:p>
              <a:pPr algn="ctr" eaLnBrk="0" hangingPunct="0"/>
              <a:r>
                <a:rPr lang="en-GB" sz="1900">
                  <a:latin typeface="Times New Roman" pitchFamily="-109" charset="0"/>
                </a:rPr>
                <a:t>User</a:t>
              </a:r>
              <a:endParaRPr lang="en-GB" sz="1200">
                <a:latin typeface="Times New Roman" pitchFamily="-109" charset="0"/>
              </a:endParaRPr>
            </a:p>
          </p:txBody>
        </p:sp>
      </p:gr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GB" sz="3200"/>
              <a:t>Reality</a:t>
            </a:r>
          </a:p>
        </p:txBody>
      </p:sp>
      <p:grpSp>
        <p:nvGrpSpPr>
          <p:cNvPr id="2" name="Group 3"/>
          <p:cNvGrpSpPr>
            <a:grpSpLocks noGrp="1" noChangeAspect="1"/>
          </p:cNvGrpSpPr>
          <p:nvPr>
            <p:ph idx="1"/>
          </p:nvPr>
        </p:nvGrpSpPr>
        <p:grpSpPr bwMode="auto">
          <a:xfrm>
            <a:off x="290513" y="1341438"/>
            <a:ext cx="8667750" cy="5099050"/>
            <a:chOff x="179" y="434"/>
            <a:chExt cx="6336" cy="5903"/>
          </a:xfrm>
        </p:grpSpPr>
        <p:sp>
          <p:nvSpPr>
            <p:cNvPr id="313348" name="AutoShape 4"/>
            <p:cNvSpPr>
              <a:spLocks noChangeAspect="1" noChangeArrowheads="1" noTextEdit="1"/>
            </p:cNvSpPr>
            <p:nvPr/>
          </p:nvSpPr>
          <p:spPr bwMode="auto">
            <a:xfrm>
              <a:off x="179" y="434"/>
              <a:ext cx="6336" cy="5903"/>
            </a:xfrm>
            <a:prstGeom prst="rect">
              <a:avLst/>
            </a:prstGeom>
            <a:noFill/>
            <a:ln w="9525">
              <a:noFill/>
              <a:miter lim="800000"/>
              <a:headEnd/>
              <a:tailEnd/>
            </a:ln>
          </p:spPr>
          <p:txBody>
            <a:bodyPr>
              <a:prstTxWarp prst="textNoShape">
                <a:avLst/>
              </a:prstTxWarp>
            </a:bodyPr>
            <a:lstStyle/>
            <a:p>
              <a:endParaRPr lang="en-US"/>
            </a:p>
          </p:txBody>
        </p:sp>
        <p:cxnSp>
          <p:nvCxnSpPr>
            <p:cNvPr id="313349" name="_s313349"/>
            <p:cNvCxnSpPr>
              <a:cxnSpLocks noChangeShapeType="1"/>
              <a:stCxn id="313407" idx="0"/>
              <a:endCxn id="313404" idx="2"/>
            </p:cNvCxnSpPr>
            <p:nvPr/>
          </p:nvCxnSpPr>
          <p:spPr bwMode="auto">
            <a:xfrm rot="5400000" flipH="1">
              <a:off x="4874" y="5976"/>
              <a:ext cx="116" cy="1"/>
            </a:xfrm>
            <a:prstGeom prst="bentConnector3">
              <a:avLst>
                <a:gd name="adj1" fmla="val 49296"/>
              </a:avLst>
            </a:prstGeom>
            <a:noFill/>
            <a:ln w="38100">
              <a:solidFill>
                <a:schemeClr val="tx1"/>
              </a:solidFill>
              <a:miter lim="800000"/>
              <a:headEnd/>
              <a:tailEnd/>
            </a:ln>
          </p:spPr>
        </p:cxnSp>
        <p:cxnSp>
          <p:nvCxnSpPr>
            <p:cNvPr id="313350" name="_s313350"/>
            <p:cNvCxnSpPr>
              <a:cxnSpLocks noChangeShapeType="1"/>
              <a:stCxn id="313406" idx="1"/>
              <a:endCxn id="313391" idx="2"/>
            </p:cNvCxnSpPr>
            <p:nvPr/>
          </p:nvCxnSpPr>
          <p:spPr bwMode="auto">
            <a:xfrm rot="10800000">
              <a:off x="1186" y="2897"/>
              <a:ext cx="134" cy="3296"/>
            </a:xfrm>
            <a:prstGeom prst="bentConnector2">
              <a:avLst/>
            </a:prstGeom>
            <a:noFill/>
            <a:ln w="38100">
              <a:solidFill>
                <a:schemeClr val="tx1"/>
              </a:solidFill>
              <a:miter lim="800000"/>
              <a:headEnd/>
              <a:tailEnd/>
            </a:ln>
          </p:spPr>
        </p:cxnSp>
        <p:cxnSp>
          <p:nvCxnSpPr>
            <p:cNvPr id="313351" name="_s313351"/>
            <p:cNvCxnSpPr>
              <a:cxnSpLocks noChangeShapeType="1"/>
              <a:stCxn id="313405" idx="1"/>
              <a:endCxn id="313401" idx="2"/>
            </p:cNvCxnSpPr>
            <p:nvPr/>
          </p:nvCxnSpPr>
          <p:spPr bwMode="auto">
            <a:xfrm rot="10800000">
              <a:off x="5508" y="5488"/>
              <a:ext cx="132" cy="273"/>
            </a:xfrm>
            <a:prstGeom prst="bentConnector2">
              <a:avLst/>
            </a:prstGeom>
            <a:noFill/>
            <a:ln w="38100">
              <a:solidFill>
                <a:schemeClr val="tx1"/>
              </a:solidFill>
              <a:miter lim="800000"/>
              <a:headEnd/>
              <a:tailEnd/>
            </a:ln>
          </p:spPr>
        </p:cxnSp>
        <p:cxnSp>
          <p:nvCxnSpPr>
            <p:cNvPr id="313352" name="_s313352"/>
            <p:cNvCxnSpPr>
              <a:cxnSpLocks noChangeShapeType="1"/>
              <a:stCxn id="313404" idx="3"/>
              <a:endCxn id="313401" idx="2"/>
            </p:cNvCxnSpPr>
            <p:nvPr/>
          </p:nvCxnSpPr>
          <p:spPr bwMode="auto">
            <a:xfrm flipV="1">
              <a:off x="5373" y="5488"/>
              <a:ext cx="135" cy="273"/>
            </a:xfrm>
            <a:prstGeom prst="bentConnector2">
              <a:avLst/>
            </a:prstGeom>
            <a:noFill/>
            <a:ln w="38100">
              <a:solidFill>
                <a:schemeClr val="tx1"/>
              </a:solidFill>
              <a:miter lim="800000"/>
              <a:headEnd/>
              <a:tailEnd/>
            </a:ln>
          </p:spPr>
        </p:cxnSp>
        <p:cxnSp>
          <p:nvCxnSpPr>
            <p:cNvPr id="313353" name="_s313353"/>
            <p:cNvCxnSpPr>
              <a:cxnSpLocks noChangeShapeType="1"/>
              <a:stCxn id="313403" idx="1"/>
              <a:endCxn id="313402" idx="2"/>
            </p:cNvCxnSpPr>
            <p:nvPr/>
          </p:nvCxnSpPr>
          <p:spPr bwMode="auto">
            <a:xfrm rot="10800000">
              <a:off x="2912" y="5488"/>
              <a:ext cx="132" cy="273"/>
            </a:xfrm>
            <a:prstGeom prst="bentConnector2">
              <a:avLst/>
            </a:prstGeom>
            <a:noFill/>
            <a:ln w="38100">
              <a:solidFill>
                <a:schemeClr val="tx1"/>
              </a:solidFill>
              <a:miter lim="800000"/>
              <a:headEnd/>
              <a:tailEnd/>
            </a:ln>
          </p:spPr>
        </p:cxnSp>
        <p:cxnSp>
          <p:nvCxnSpPr>
            <p:cNvPr id="313354" name="_s313354"/>
            <p:cNvCxnSpPr>
              <a:cxnSpLocks noChangeShapeType="1"/>
              <a:stCxn id="313402" idx="1"/>
              <a:endCxn id="313398" idx="2"/>
            </p:cNvCxnSpPr>
            <p:nvPr/>
          </p:nvCxnSpPr>
          <p:spPr bwMode="auto">
            <a:xfrm rot="10800000">
              <a:off x="2336" y="5057"/>
              <a:ext cx="134" cy="273"/>
            </a:xfrm>
            <a:prstGeom prst="bentConnector2">
              <a:avLst/>
            </a:prstGeom>
            <a:noFill/>
            <a:ln w="38100">
              <a:solidFill>
                <a:schemeClr val="tx1"/>
              </a:solidFill>
              <a:miter lim="800000"/>
              <a:headEnd/>
              <a:tailEnd/>
            </a:ln>
          </p:spPr>
        </p:cxnSp>
        <p:cxnSp>
          <p:nvCxnSpPr>
            <p:cNvPr id="313355" name="_s313355"/>
            <p:cNvCxnSpPr>
              <a:cxnSpLocks noChangeShapeType="1"/>
              <a:stCxn id="313401" idx="1"/>
              <a:endCxn id="313387" idx="2"/>
            </p:cNvCxnSpPr>
            <p:nvPr/>
          </p:nvCxnSpPr>
          <p:spPr bwMode="auto">
            <a:xfrm rot="10800000">
              <a:off x="4355" y="3329"/>
              <a:ext cx="711" cy="2001"/>
            </a:xfrm>
            <a:prstGeom prst="bentConnector2">
              <a:avLst/>
            </a:prstGeom>
            <a:noFill/>
            <a:ln w="38100">
              <a:solidFill>
                <a:schemeClr val="tx1"/>
              </a:solidFill>
              <a:miter lim="800000"/>
              <a:headEnd/>
              <a:tailEnd/>
            </a:ln>
          </p:spPr>
        </p:cxnSp>
        <p:cxnSp>
          <p:nvCxnSpPr>
            <p:cNvPr id="313356" name="_s313356"/>
            <p:cNvCxnSpPr>
              <a:cxnSpLocks noChangeShapeType="1"/>
              <a:stCxn id="313400" idx="1"/>
              <a:endCxn id="313399" idx="2"/>
            </p:cNvCxnSpPr>
            <p:nvPr/>
          </p:nvCxnSpPr>
          <p:spPr bwMode="auto">
            <a:xfrm rot="10800000">
              <a:off x="5508" y="4625"/>
              <a:ext cx="132" cy="274"/>
            </a:xfrm>
            <a:prstGeom prst="bentConnector2">
              <a:avLst/>
            </a:prstGeom>
            <a:noFill/>
            <a:ln w="38100">
              <a:solidFill>
                <a:schemeClr val="tx1"/>
              </a:solidFill>
              <a:miter lim="800000"/>
              <a:headEnd/>
              <a:tailEnd/>
            </a:ln>
          </p:spPr>
        </p:cxnSp>
        <p:cxnSp>
          <p:nvCxnSpPr>
            <p:cNvPr id="313357" name="_s313357"/>
            <p:cNvCxnSpPr>
              <a:cxnSpLocks noChangeShapeType="1"/>
              <a:stCxn id="313399" idx="1"/>
              <a:endCxn id="313387" idx="2"/>
            </p:cNvCxnSpPr>
            <p:nvPr/>
          </p:nvCxnSpPr>
          <p:spPr bwMode="auto">
            <a:xfrm rot="10800000">
              <a:off x="4355" y="3329"/>
              <a:ext cx="711" cy="1138"/>
            </a:xfrm>
            <a:prstGeom prst="bentConnector2">
              <a:avLst/>
            </a:prstGeom>
            <a:noFill/>
            <a:ln w="38100">
              <a:solidFill>
                <a:schemeClr val="tx1"/>
              </a:solidFill>
              <a:miter lim="800000"/>
              <a:headEnd/>
              <a:tailEnd/>
            </a:ln>
          </p:spPr>
        </p:cxnSp>
        <p:cxnSp>
          <p:nvCxnSpPr>
            <p:cNvPr id="313358" name="_s313358"/>
            <p:cNvCxnSpPr>
              <a:cxnSpLocks noChangeShapeType="1"/>
              <a:stCxn id="313398" idx="1"/>
              <a:endCxn id="313393" idx="2"/>
            </p:cNvCxnSpPr>
            <p:nvPr/>
          </p:nvCxnSpPr>
          <p:spPr bwMode="auto">
            <a:xfrm rot="10800000">
              <a:off x="1762" y="3760"/>
              <a:ext cx="132" cy="1139"/>
            </a:xfrm>
            <a:prstGeom prst="bentConnector2">
              <a:avLst/>
            </a:prstGeom>
            <a:noFill/>
            <a:ln w="38100">
              <a:solidFill>
                <a:schemeClr val="tx1"/>
              </a:solidFill>
              <a:miter lim="800000"/>
              <a:headEnd/>
              <a:tailEnd/>
            </a:ln>
          </p:spPr>
        </p:cxnSp>
        <p:cxnSp>
          <p:nvCxnSpPr>
            <p:cNvPr id="313359" name="_s313359"/>
            <p:cNvCxnSpPr>
              <a:cxnSpLocks noChangeShapeType="1"/>
              <a:stCxn id="313397" idx="1"/>
              <a:endCxn id="313394" idx="2"/>
            </p:cNvCxnSpPr>
            <p:nvPr/>
          </p:nvCxnSpPr>
          <p:spPr bwMode="auto">
            <a:xfrm rot="10800000">
              <a:off x="2336" y="4193"/>
              <a:ext cx="134" cy="272"/>
            </a:xfrm>
            <a:prstGeom prst="bentConnector2">
              <a:avLst/>
            </a:prstGeom>
            <a:noFill/>
            <a:ln w="38100">
              <a:solidFill>
                <a:schemeClr val="tx1"/>
              </a:solidFill>
              <a:miter lim="800000"/>
              <a:headEnd/>
              <a:tailEnd/>
            </a:ln>
          </p:spPr>
        </p:cxnSp>
        <p:cxnSp>
          <p:nvCxnSpPr>
            <p:cNvPr id="313360" name="_s313360"/>
            <p:cNvCxnSpPr>
              <a:cxnSpLocks noChangeShapeType="1"/>
              <a:stCxn id="313396" idx="1"/>
              <a:endCxn id="313395" idx="2"/>
            </p:cNvCxnSpPr>
            <p:nvPr/>
          </p:nvCxnSpPr>
          <p:spPr bwMode="auto">
            <a:xfrm rot="10800000">
              <a:off x="5508" y="3760"/>
              <a:ext cx="132" cy="274"/>
            </a:xfrm>
            <a:prstGeom prst="bentConnector2">
              <a:avLst/>
            </a:prstGeom>
            <a:noFill/>
            <a:ln w="38100">
              <a:solidFill>
                <a:schemeClr val="tx1"/>
              </a:solidFill>
              <a:miter lim="800000"/>
              <a:headEnd/>
              <a:tailEnd/>
            </a:ln>
          </p:spPr>
        </p:cxnSp>
        <p:cxnSp>
          <p:nvCxnSpPr>
            <p:cNvPr id="313361" name="_s313361"/>
            <p:cNvCxnSpPr>
              <a:cxnSpLocks noChangeShapeType="1"/>
              <a:stCxn id="313395" idx="1"/>
              <a:endCxn id="313387" idx="2"/>
            </p:cNvCxnSpPr>
            <p:nvPr/>
          </p:nvCxnSpPr>
          <p:spPr bwMode="auto">
            <a:xfrm rot="10800000">
              <a:off x="4355" y="3329"/>
              <a:ext cx="711" cy="273"/>
            </a:xfrm>
            <a:prstGeom prst="bentConnector2">
              <a:avLst/>
            </a:prstGeom>
            <a:noFill/>
            <a:ln w="38100">
              <a:solidFill>
                <a:schemeClr val="tx1"/>
              </a:solidFill>
              <a:miter lim="800000"/>
              <a:headEnd/>
              <a:tailEnd/>
            </a:ln>
          </p:spPr>
        </p:cxnSp>
        <p:cxnSp>
          <p:nvCxnSpPr>
            <p:cNvPr id="313362" name="_s313362"/>
            <p:cNvCxnSpPr>
              <a:cxnSpLocks noChangeShapeType="1"/>
              <a:stCxn id="313394" idx="1"/>
              <a:endCxn id="313393" idx="2"/>
            </p:cNvCxnSpPr>
            <p:nvPr/>
          </p:nvCxnSpPr>
          <p:spPr bwMode="auto">
            <a:xfrm rot="10800000">
              <a:off x="1762" y="3760"/>
              <a:ext cx="132" cy="274"/>
            </a:xfrm>
            <a:prstGeom prst="bentConnector2">
              <a:avLst/>
            </a:prstGeom>
            <a:noFill/>
            <a:ln w="38100">
              <a:solidFill>
                <a:schemeClr val="tx1"/>
              </a:solidFill>
              <a:miter lim="800000"/>
              <a:headEnd/>
              <a:tailEnd/>
            </a:ln>
          </p:spPr>
        </p:cxnSp>
        <p:cxnSp>
          <p:nvCxnSpPr>
            <p:cNvPr id="313363" name="_s313363"/>
            <p:cNvCxnSpPr>
              <a:cxnSpLocks noChangeShapeType="1"/>
              <a:stCxn id="313393" idx="1"/>
              <a:endCxn id="313391" idx="2"/>
            </p:cNvCxnSpPr>
            <p:nvPr/>
          </p:nvCxnSpPr>
          <p:spPr bwMode="auto">
            <a:xfrm rot="10800000">
              <a:off x="1186" y="2897"/>
              <a:ext cx="134" cy="705"/>
            </a:xfrm>
            <a:prstGeom prst="bentConnector2">
              <a:avLst/>
            </a:prstGeom>
            <a:noFill/>
            <a:ln w="38100">
              <a:solidFill>
                <a:schemeClr val="tx1"/>
              </a:solidFill>
              <a:miter lim="800000"/>
              <a:headEnd/>
              <a:tailEnd/>
            </a:ln>
          </p:spPr>
        </p:cxnSp>
        <p:cxnSp>
          <p:nvCxnSpPr>
            <p:cNvPr id="313364" name="_s313364"/>
            <p:cNvCxnSpPr>
              <a:cxnSpLocks noChangeShapeType="1"/>
              <a:stCxn id="313392" idx="1"/>
              <a:endCxn id="313391" idx="2"/>
            </p:cNvCxnSpPr>
            <p:nvPr/>
          </p:nvCxnSpPr>
          <p:spPr bwMode="auto">
            <a:xfrm rot="10800000">
              <a:off x="1186" y="2897"/>
              <a:ext cx="134" cy="274"/>
            </a:xfrm>
            <a:prstGeom prst="bentConnector2">
              <a:avLst/>
            </a:prstGeom>
            <a:noFill/>
            <a:ln w="38100">
              <a:solidFill>
                <a:schemeClr val="tx1"/>
              </a:solidFill>
              <a:miter lim="800000"/>
              <a:headEnd/>
              <a:tailEnd/>
            </a:ln>
          </p:spPr>
        </p:cxnSp>
        <p:cxnSp>
          <p:nvCxnSpPr>
            <p:cNvPr id="313365" name="_s313365"/>
            <p:cNvCxnSpPr>
              <a:cxnSpLocks noChangeShapeType="1"/>
              <a:stCxn id="313391" idx="1"/>
              <a:endCxn id="313382" idx="2"/>
            </p:cNvCxnSpPr>
            <p:nvPr/>
          </p:nvCxnSpPr>
          <p:spPr bwMode="auto">
            <a:xfrm rot="10800000">
              <a:off x="612" y="2033"/>
              <a:ext cx="132" cy="705"/>
            </a:xfrm>
            <a:prstGeom prst="bentConnector2">
              <a:avLst/>
            </a:prstGeom>
            <a:noFill/>
            <a:ln w="38100">
              <a:solidFill>
                <a:schemeClr val="tx1"/>
              </a:solidFill>
              <a:miter lim="800000"/>
              <a:headEnd/>
              <a:tailEnd/>
            </a:ln>
          </p:spPr>
        </p:cxnSp>
        <p:cxnSp>
          <p:nvCxnSpPr>
            <p:cNvPr id="313366" name="_s313366"/>
            <p:cNvCxnSpPr>
              <a:cxnSpLocks noChangeShapeType="1"/>
              <a:stCxn id="313390" idx="1"/>
              <a:endCxn id="313382" idx="2"/>
            </p:cNvCxnSpPr>
            <p:nvPr/>
          </p:nvCxnSpPr>
          <p:spPr bwMode="auto">
            <a:xfrm rot="10800000">
              <a:off x="612" y="2033"/>
              <a:ext cx="132" cy="273"/>
            </a:xfrm>
            <a:prstGeom prst="bentConnector2">
              <a:avLst/>
            </a:prstGeom>
            <a:noFill/>
            <a:ln w="38100">
              <a:solidFill>
                <a:schemeClr val="tx1"/>
              </a:solidFill>
              <a:miter lim="800000"/>
              <a:headEnd/>
              <a:tailEnd/>
            </a:ln>
          </p:spPr>
        </p:cxnSp>
        <p:cxnSp>
          <p:nvCxnSpPr>
            <p:cNvPr id="313367" name="_s313367"/>
            <p:cNvCxnSpPr>
              <a:cxnSpLocks noChangeShapeType="1"/>
              <a:stCxn id="313389" idx="3"/>
              <a:endCxn id="313378" idx="2"/>
            </p:cNvCxnSpPr>
            <p:nvPr/>
          </p:nvCxnSpPr>
          <p:spPr bwMode="auto">
            <a:xfrm flipV="1">
              <a:off x="1989" y="736"/>
              <a:ext cx="135" cy="274"/>
            </a:xfrm>
            <a:prstGeom prst="bentConnector2">
              <a:avLst/>
            </a:prstGeom>
            <a:noFill/>
            <a:ln w="38100">
              <a:solidFill>
                <a:schemeClr val="tx1"/>
              </a:solidFill>
              <a:miter lim="800000"/>
              <a:headEnd/>
              <a:tailEnd/>
            </a:ln>
          </p:spPr>
        </p:cxnSp>
        <p:cxnSp>
          <p:nvCxnSpPr>
            <p:cNvPr id="313368" name="_s313368"/>
            <p:cNvCxnSpPr>
              <a:cxnSpLocks noChangeShapeType="1"/>
              <a:stCxn id="313388" idx="3"/>
              <a:endCxn id="313386" idx="2"/>
            </p:cNvCxnSpPr>
            <p:nvPr/>
          </p:nvCxnSpPr>
          <p:spPr bwMode="auto">
            <a:xfrm flipV="1">
              <a:off x="3645" y="2464"/>
              <a:ext cx="135" cy="274"/>
            </a:xfrm>
            <a:prstGeom prst="bentConnector2">
              <a:avLst/>
            </a:prstGeom>
            <a:noFill/>
            <a:ln w="38100">
              <a:solidFill>
                <a:schemeClr val="tx1"/>
              </a:solidFill>
              <a:miter lim="800000"/>
              <a:headEnd/>
              <a:tailEnd/>
            </a:ln>
          </p:spPr>
        </p:cxnSp>
        <p:cxnSp>
          <p:nvCxnSpPr>
            <p:cNvPr id="313369" name="_s313369"/>
            <p:cNvCxnSpPr>
              <a:cxnSpLocks noChangeShapeType="1"/>
              <a:stCxn id="313387" idx="1"/>
              <a:endCxn id="313386" idx="2"/>
            </p:cNvCxnSpPr>
            <p:nvPr/>
          </p:nvCxnSpPr>
          <p:spPr bwMode="auto">
            <a:xfrm rot="10800000">
              <a:off x="3780" y="2464"/>
              <a:ext cx="132" cy="707"/>
            </a:xfrm>
            <a:prstGeom prst="bentConnector2">
              <a:avLst/>
            </a:prstGeom>
            <a:noFill/>
            <a:ln w="38100">
              <a:solidFill>
                <a:schemeClr val="tx1"/>
              </a:solidFill>
              <a:miter lim="800000"/>
              <a:headEnd/>
              <a:tailEnd/>
            </a:ln>
          </p:spPr>
        </p:cxnSp>
        <p:cxnSp>
          <p:nvCxnSpPr>
            <p:cNvPr id="313370" name="_s313370"/>
            <p:cNvCxnSpPr>
              <a:cxnSpLocks noChangeShapeType="1"/>
              <a:stCxn id="313386" idx="1"/>
              <a:endCxn id="313384" idx="2"/>
            </p:cNvCxnSpPr>
            <p:nvPr/>
          </p:nvCxnSpPr>
          <p:spPr bwMode="auto">
            <a:xfrm rot="10800000">
              <a:off x="2628" y="2033"/>
              <a:ext cx="709" cy="273"/>
            </a:xfrm>
            <a:prstGeom prst="bentConnector2">
              <a:avLst/>
            </a:prstGeom>
            <a:noFill/>
            <a:ln w="38100">
              <a:solidFill>
                <a:schemeClr val="tx1"/>
              </a:solidFill>
              <a:miter lim="800000"/>
              <a:headEnd/>
              <a:tailEnd/>
            </a:ln>
          </p:spPr>
        </p:cxnSp>
        <p:cxnSp>
          <p:nvCxnSpPr>
            <p:cNvPr id="313371" name="_s313371"/>
            <p:cNvCxnSpPr>
              <a:cxnSpLocks noChangeShapeType="1"/>
              <a:stCxn id="313385" idx="0"/>
              <a:endCxn id="313381" idx="2"/>
            </p:cNvCxnSpPr>
            <p:nvPr/>
          </p:nvCxnSpPr>
          <p:spPr bwMode="auto">
            <a:xfrm rot="5400000" flipH="1">
              <a:off x="3326" y="1406"/>
              <a:ext cx="114" cy="504"/>
            </a:xfrm>
            <a:prstGeom prst="bentConnector3">
              <a:avLst>
                <a:gd name="adj1" fmla="val 50000"/>
              </a:avLst>
            </a:prstGeom>
            <a:noFill/>
            <a:ln w="38100">
              <a:solidFill>
                <a:schemeClr val="tx1"/>
              </a:solidFill>
              <a:miter lim="800000"/>
              <a:headEnd/>
              <a:tailEnd/>
            </a:ln>
          </p:spPr>
        </p:cxnSp>
        <p:cxnSp>
          <p:nvCxnSpPr>
            <p:cNvPr id="313372" name="_s313372"/>
            <p:cNvCxnSpPr>
              <a:cxnSpLocks noChangeShapeType="1"/>
              <a:stCxn id="313384" idx="0"/>
              <a:endCxn id="313381" idx="2"/>
            </p:cNvCxnSpPr>
            <p:nvPr/>
          </p:nvCxnSpPr>
          <p:spPr bwMode="auto">
            <a:xfrm rot="16200000">
              <a:off x="2823" y="1406"/>
              <a:ext cx="114" cy="503"/>
            </a:xfrm>
            <a:prstGeom prst="bentConnector3">
              <a:avLst>
                <a:gd name="adj1" fmla="val 50000"/>
              </a:avLst>
            </a:prstGeom>
            <a:noFill/>
            <a:ln w="38100">
              <a:solidFill>
                <a:schemeClr val="tx1"/>
              </a:solidFill>
              <a:miter lim="800000"/>
              <a:headEnd/>
              <a:tailEnd/>
            </a:ln>
          </p:spPr>
        </p:cxnSp>
        <p:cxnSp>
          <p:nvCxnSpPr>
            <p:cNvPr id="313373" name="_s313373"/>
            <p:cNvCxnSpPr>
              <a:cxnSpLocks noChangeShapeType="1"/>
              <a:stCxn id="313383" idx="0"/>
              <a:endCxn id="313379" idx="2"/>
            </p:cNvCxnSpPr>
            <p:nvPr/>
          </p:nvCxnSpPr>
          <p:spPr bwMode="auto">
            <a:xfrm rot="5400000" flipH="1">
              <a:off x="1310" y="1406"/>
              <a:ext cx="114" cy="504"/>
            </a:xfrm>
            <a:prstGeom prst="bentConnector3">
              <a:avLst>
                <a:gd name="adj1" fmla="val 50000"/>
              </a:avLst>
            </a:prstGeom>
            <a:noFill/>
            <a:ln w="38100">
              <a:solidFill>
                <a:schemeClr val="tx1"/>
              </a:solidFill>
              <a:miter lim="800000"/>
              <a:headEnd/>
              <a:tailEnd/>
            </a:ln>
          </p:spPr>
        </p:cxnSp>
        <p:cxnSp>
          <p:nvCxnSpPr>
            <p:cNvPr id="313374" name="_s313374"/>
            <p:cNvCxnSpPr>
              <a:cxnSpLocks noChangeShapeType="1"/>
              <a:stCxn id="313382" idx="0"/>
              <a:endCxn id="313379" idx="2"/>
            </p:cNvCxnSpPr>
            <p:nvPr/>
          </p:nvCxnSpPr>
          <p:spPr bwMode="auto">
            <a:xfrm rot="16200000">
              <a:off x="807" y="1406"/>
              <a:ext cx="114" cy="503"/>
            </a:xfrm>
            <a:prstGeom prst="bentConnector3">
              <a:avLst>
                <a:gd name="adj1" fmla="val 50000"/>
              </a:avLst>
            </a:prstGeom>
            <a:noFill/>
            <a:ln w="38100">
              <a:solidFill>
                <a:schemeClr val="tx1"/>
              </a:solidFill>
              <a:miter lim="800000"/>
              <a:headEnd/>
              <a:tailEnd/>
            </a:ln>
          </p:spPr>
        </p:cxnSp>
        <p:cxnSp>
          <p:nvCxnSpPr>
            <p:cNvPr id="313375" name="_s313375"/>
            <p:cNvCxnSpPr>
              <a:cxnSpLocks noChangeShapeType="1"/>
              <a:stCxn id="313381" idx="0"/>
              <a:endCxn id="313378" idx="2"/>
            </p:cNvCxnSpPr>
            <p:nvPr/>
          </p:nvCxnSpPr>
          <p:spPr bwMode="auto">
            <a:xfrm rot="5400000" flipH="1">
              <a:off x="2354" y="506"/>
              <a:ext cx="547" cy="1007"/>
            </a:xfrm>
            <a:prstGeom prst="bentConnector3">
              <a:avLst>
                <a:gd name="adj1" fmla="val 13130"/>
              </a:avLst>
            </a:prstGeom>
            <a:noFill/>
            <a:ln w="38100">
              <a:solidFill>
                <a:schemeClr val="tx1"/>
              </a:solidFill>
              <a:miter lim="800000"/>
              <a:headEnd/>
              <a:tailEnd/>
            </a:ln>
          </p:spPr>
        </p:cxnSp>
        <p:cxnSp>
          <p:nvCxnSpPr>
            <p:cNvPr id="313376" name="_s313376"/>
            <p:cNvCxnSpPr>
              <a:cxnSpLocks noChangeShapeType="1"/>
              <a:stCxn id="313380" idx="0"/>
              <a:endCxn id="313378" idx="2"/>
            </p:cNvCxnSpPr>
            <p:nvPr/>
          </p:nvCxnSpPr>
          <p:spPr bwMode="auto">
            <a:xfrm rot="16200000">
              <a:off x="1851" y="1009"/>
              <a:ext cx="547" cy="1"/>
            </a:xfrm>
            <a:prstGeom prst="straightConnector1">
              <a:avLst/>
            </a:prstGeom>
            <a:noFill/>
            <a:ln w="38100">
              <a:solidFill>
                <a:schemeClr val="tx1"/>
              </a:solidFill>
              <a:round/>
              <a:headEnd/>
              <a:tailEnd/>
            </a:ln>
          </p:spPr>
        </p:cxnSp>
        <p:cxnSp>
          <p:nvCxnSpPr>
            <p:cNvPr id="313377" name="_s313377"/>
            <p:cNvCxnSpPr>
              <a:cxnSpLocks noChangeShapeType="1"/>
              <a:stCxn id="313379" idx="0"/>
              <a:endCxn id="313378" idx="2"/>
            </p:cNvCxnSpPr>
            <p:nvPr/>
          </p:nvCxnSpPr>
          <p:spPr bwMode="auto">
            <a:xfrm rot="16200000">
              <a:off x="1346" y="505"/>
              <a:ext cx="547" cy="1009"/>
            </a:xfrm>
            <a:prstGeom prst="bentConnector3">
              <a:avLst>
                <a:gd name="adj1" fmla="val 13130"/>
              </a:avLst>
            </a:prstGeom>
            <a:noFill/>
            <a:ln w="38100">
              <a:solidFill>
                <a:schemeClr val="tx1"/>
              </a:solidFill>
              <a:miter lim="800000"/>
              <a:headEnd/>
              <a:tailEnd/>
            </a:ln>
          </p:spPr>
        </p:cxnSp>
        <p:sp>
          <p:nvSpPr>
            <p:cNvPr id="313378" name="_s313378"/>
            <p:cNvSpPr>
              <a:spLocks noChangeArrowheads="1"/>
            </p:cNvSpPr>
            <p:nvPr/>
          </p:nvSpPr>
          <p:spPr bwMode="auto">
            <a:xfrm>
              <a:off x="1691" y="434"/>
              <a:ext cx="864" cy="288"/>
            </a:xfrm>
            <a:prstGeom prst="roundRect">
              <a:avLst>
                <a:gd name="adj" fmla="val 16667"/>
              </a:avLst>
            </a:prstGeom>
            <a:solidFill>
              <a:srgbClr val="FF0000">
                <a:alpha val="50000"/>
              </a:srgbClr>
            </a:solidFill>
            <a:ln w="28575">
              <a:solidFill>
                <a:srgbClr val="FF0000"/>
              </a:solidFill>
              <a:round/>
              <a:headEnd/>
              <a:tailEnd/>
            </a:ln>
          </p:spPr>
          <p:txBody>
            <a:bodyPr wrap="none" lIns="0" tIns="0" rIns="0" bIns="0" anchor="ctr">
              <a:prstTxWarp prst="textNoShape">
                <a:avLst/>
              </a:prstTxWarp>
            </a:bodyPr>
            <a:lstStyle/>
            <a:p>
              <a:pPr algn="ctr" eaLnBrk="0" hangingPunct="0">
                <a:spcBef>
                  <a:spcPct val="50000"/>
                </a:spcBef>
              </a:pPr>
              <a:r>
                <a:rPr lang="en-GB" sz="2000">
                  <a:solidFill>
                    <a:schemeClr val="tx2"/>
                  </a:solidFill>
                </a:rPr>
                <a:t>Author</a:t>
              </a:r>
            </a:p>
          </p:txBody>
        </p:sp>
        <p:sp>
          <p:nvSpPr>
            <p:cNvPr id="313379" name="_s313379"/>
            <p:cNvSpPr>
              <a:spLocks noChangeArrowheads="1"/>
            </p:cNvSpPr>
            <p:nvPr/>
          </p:nvSpPr>
          <p:spPr bwMode="auto">
            <a:xfrm>
              <a:off x="683" y="1298"/>
              <a:ext cx="864" cy="288"/>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0" name="_s313380"/>
            <p:cNvSpPr>
              <a:spLocks noChangeArrowheads="1"/>
            </p:cNvSpPr>
            <p:nvPr/>
          </p:nvSpPr>
          <p:spPr bwMode="auto">
            <a:xfrm>
              <a:off x="1691" y="1298"/>
              <a:ext cx="864" cy="288"/>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1" name="_s313381"/>
            <p:cNvSpPr>
              <a:spLocks noChangeArrowheads="1"/>
            </p:cNvSpPr>
            <p:nvPr/>
          </p:nvSpPr>
          <p:spPr bwMode="auto">
            <a:xfrm>
              <a:off x="2699" y="1298"/>
              <a:ext cx="864" cy="288"/>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2" name="_s313382"/>
            <p:cNvSpPr>
              <a:spLocks noChangeArrowheads="1"/>
            </p:cNvSpPr>
            <p:nvPr/>
          </p:nvSpPr>
          <p:spPr bwMode="auto">
            <a:xfrm>
              <a:off x="179" y="1730"/>
              <a:ext cx="864" cy="288"/>
            </a:xfrm>
            <a:prstGeom prst="roundRect">
              <a:avLst>
                <a:gd name="adj" fmla="val 16667"/>
              </a:avLst>
            </a:prstGeom>
            <a:solidFill>
              <a:srgbClr val="01BD0A">
                <a:alpha val="50000"/>
              </a:srgbClr>
            </a:solidFill>
            <a:ln w="28575">
              <a:solidFill>
                <a:srgbClr val="01BD0A"/>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3" name="_s313383"/>
            <p:cNvSpPr>
              <a:spLocks noChangeArrowheads="1"/>
            </p:cNvSpPr>
            <p:nvPr/>
          </p:nvSpPr>
          <p:spPr bwMode="auto">
            <a:xfrm>
              <a:off x="1187" y="1730"/>
              <a:ext cx="864" cy="288"/>
            </a:xfrm>
            <a:prstGeom prst="roundRect">
              <a:avLst>
                <a:gd name="adj" fmla="val 16667"/>
              </a:avLst>
            </a:prstGeom>
            <a:solidFill>
              <a:srgbClr val="01BD0A">
                <a:alpha val="50000"/>
              </a:srgbClr>
            </a:solidFill>
            <a:ln w="28575">
              <a:solidFill>
                <a:srgbClr val="01BD0A"/>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4" name="_s313384"/>
            <p:cNvSpPr>
              <a:spLocks noChangeArrowheads="1"/>
            </p:cNvSpPr>
            <p:nvPr/>
          </p:nvSpPr>
          <p:spPr bwMode="auto">
            <a:xfrm>
              <a:off x="2196" y="1730"/>
              <a:ext cx="863" cy="288"/>
            </a:xfrm>
            <a:prstGeom prst="roundRect">
              <a:avLst>
                <a:gd name="adj" fmla="val 16667"/>
              </a:avLst>
            </a:prstGeom>
            <a:solidFill>
              <a:srgbClr val="01BD0A">
                <a:alpha val="50000"/>
              </a:srgbClr>
            </a:solidFill>
            <a:ln w="28575">
              <a:solidFill>
                <a:srgbClr val="01BD0A"/>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5" name="_s313385"/>
            <p:cNvSpPr>
              <a:spLocks noChangeArrowheads="1"/>
            </p:cNvSpPr>
            <p:nvPr/>
          </p:nvSpPr>
          <p:spPr bwMode="auto">
            <a:xfrm>
              <a:off x="3203" y="1730"/>
              <a:ext cx="863" cy="288"/>
            </a:xfrm>
            <a:prstGeom prst="roundRect">
              <a:avLst>
                <a:gd name="adj" fmla="val 16667"/>
              </a:avLst>
            </a:prstGeom>
            <a:solidFill>
              <a:srgbClr val="01BD0A">
                <a:alpha val="50000"/>
              </a:srgbClr>
            </a:solidFill>
            <a:ln w="28575">
              <a:solidFill>
                <a:srgbClr val="01BD0A"/>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6" name="_s313386"/>
            <p:cNvSpPr>
              <a:spLocks noChangeArrowheads="1"/>
            </p:cNvSpPr>
            <p:nvPr/>
          </p:nvSpPr>
          <p:spPr bwMode="auto">
            <a:xfrm>
              <a:off x="3347" y="2162"/>
              <a:ext cx="864" cy="288"/>
            </a:xfrm>
            <a:prstGeom prst="roundRect">
              <a:avLst>
                <a:gd name="adj" fmla="val 16667"/>
              </a:avLst>
            </a:prstGeom>
            <a:solidFill>
              <a:srgbClr val="0399FF">
                <a:alpha val="50000"/>
              </a:srgbClr>
            </a:solidFill>
            <a:ln w="28575">
              <a:solidFill>
                <a:srgbClr val="0399FF"/>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7" name="_s313387"/>
            <p:cNvSpPr>
              <a:spLocks noChangeArrowheads="1"/>
            </p:cNvSpPr>
            <p:nvPr/>
          </p:nvSpPr>
          <p:spPr bwMode="auto">
            <a:xfrm>
              <a:off x="3923" y="3026"/>
              <a:ext cx="864" cy="288"/>
            </a:xfrm>
            <a:prstGeom prst="roundRect">
              <a:avLst>
                <a:gd name="adj" fmla="val 16667"/>
              </a:avLst>
            </a:prstGeom>
            <a:solidFill>
              <a:srgbClr val="FF0000">
                <a:alpha val="50000"/>
              </a:srgbClr>
            </a:solidFill>
            <a:ln w="28575">
              <a:solidFill>
                <a:srgbClr val="FF0000"/>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8" name="_s313388"/>
            <p:cNvSpPr>
              <a:spLocks noChangeArrowheads="1"/>
            </p:cNvSpPr>
            <p:nvPr/>
          </p:nvSpPr>
          <p:spPr bwMode="auto">
            <a:xfrm>
              <a:off x="2771" y="2594"/>
              <a:ext cx="864" cy="288"/>
            </a:xfrm>
            <a:prstGeom prst="roundRect">
              <a:avLst>
                <a:gd name="adj" fmla="val 16667"/>
              </a:avLst>
            </a:prstGeom>
            <a:solidFill>
              <a:srgbClr val="F1FD09">
                <a:alpha val="50000"/>
              </a:srgbClr>
            </a:solidFill>
            <a:ln w="28575">
              <a:solidFill>
                <a:srgbClr val="F1FD09"/>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89" name="_s313389"/>
            <p:cNvSpPr>
              <a:spLocks noChangeArrowheads="1"/>
            </p:cNvSpPr>
            <p:nvPr/>
          </p:nvSpPr>
          <p:spPr bwMode="auto">
            <a:xfrm>
              <a:off x="1116" y="866"/>
              <a:ext cx="863" cy="288"/>
            </a:xfrm>
            <a:prstGeom prst="roundRect">
              <a:avLst>
                <a:gd name="adj" fmla="val 16667"/>
              </a:avLst>
            </a:prstGeom>
            <a:solidFill>
              <a:srgbClr val="F1FD09">
                <a:alpha val="50000"/>
              </a:srgbClr>
            </a:solidFill>
            <a:ln w="28575">
              <a:solidFill>
                <a:srgbClr val="F1FD09"/>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0" name="_s313390"/>
            <p:cNvSpPr>
              <a:spLocks noChangeArrowheads="1"/>
            </p:cNvSpPr>
            <p:nvPr/>
          </p:nvSpPr>
          <p:spPr bwMode="auto">
            <a:xfrm>
              <a:off x="755" y="2162"/>
              <a:ext cx="863" cy="288"/>
            </a:xfrm>
            <a:prstGeom prst="roundRect">
              <a:avLst>
                <a:gd name="adj" fmla="val 16667"/>
              </a:avLst>
            </a:prstGeom>
            <a:solidFill>
              <a:srgbClr val="0399FF">
                <a:alpha val="50000"/>
              </a:srgbClr>
            </a:solidFill>
            <a:ln w="28575">
              <a:solidFill>
                <a:srgbClr val="0399FF"/>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1" name="_s313391"/>
            <p:cNvSpPr>
              <a:spLocks noChangeArrowheads="1"/>
            </p:cNvSpPr>
            <p:nvPr/>
          </p:nvSpPr>
          <p:spPr bwMode="auto">
            <a:xfrm>
              <a:off x="755" y="2594"/>
              <a:ext cx="863" cy="288"/>
            </a:xfrm>
            <a:prstGeom prst="roundRect">
              <a:avLst>
                <a:gd name="adj" fmla="val 16667"/>
              </a:avLst>
            </a:prstGeom>
            <a:solidFill>
              <a:srgbClr val="0399FF">
                <a:alpha val="50000"/>
              </a:srgbClr>
            </a:solidFill>
            <a:ln w="28575">
              <a:solidFill>
                <a:srgbClr val="0399FF"/>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2" name="_s313392"/>
            <p:cNvSpPr>
              <a:spLocks noChangeArrowheads="1"/>
            </p:cNvSpPr>
            <p:nvPr/>
          </p:nvSpPr>
          <p:spPr bwMode="auto">
            <a:xfrm>
              <a:off x="1330" y="3026"/>
              <a:ext cx="863" cy="288"/>
            </a:xfrm>
            <a:prstGeom prst="roundRect">
              <a:avLst>
                <a:gd name="adj" fmla="val 16667"/>
              </a:avLst>
            </a:prstGeom>
            <a:solidFill>
              <a:srgbClr val="FF0000">
                <a:alpha val="50000"/>
              </a:srgbClr>
            </a:solidFill>
            <a:ln w="28575">
              <a:solidFill>
                <a:srgbClr val="FF0000"/>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3" name="_s313393"/>
            <p:cNvSpPr>
              <a:spLocks noChangeArrowheads="1"/>
            </p:cNvSpPr>
            <p:nvPr/>
          </p:nvSpPr>
          <p:spPr bwMode="auto">
            <a:xfrm>
              <a:off x="1330" y="3458"/>
              <a:ext cx="863" cy="288"/>
            </a:xfrm>
            <a:prstGeom prst="roundRect">
              <a:avLst>
                <a:gd name="adj" fmla="val 16667"/>
              </a:avLst>
            </a:prstGeom>
            <a:solidFill>
              <a:srgbClr val="FF0000">
                <a:alpha val="50000"/>
              </a:srgbClr>
            </a:solidFill>
            <a:ln w="28575">
              <a:solidFill>
                <a:srgbClr val="FF0000"/>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4" name="_s313394"/>
            <p:cNvSpPr>
              <a:spLocks noChangeArrowheads="1"/>
            </p:cNvSpPr>
            <p:nvPr/>
          </p:nvSpPr>
          <p:spPr bwMode="auto">
            <a:xfrm>
              <a:off x="1905" y="3890"/>
              <a:ext cx="863" cy="288"/>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5" name="_s313395"/>
            <p:cNvSpPr>
              <a:spLocks noChangeArrowheads="1"/>
            </p:cNvSpPr>
            <p:nvPr/>
          </p:nvSpPr>
          <p:spPr bwMode="auto">
            <a:xfrm>
              <a:off x="5076" y="3458"/>
              <a:ext cx="863" cy="287"/>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6" name="_s313396"/>
            <p:cNvSpPr>
              <a:spLocks noChangeArrowheads="1"/>
            </p:cNvSpPr>
            <p:nvPr/>
          </p:nvSpPr>
          <p:spPr bwMode="auto">
            <a:xfrm>
              <a:off x="5651" y="3890"/>
              <a:ext cx="864" cy="287"/>
            </a:xfrm>
            <a:prstGeom prst="roundRect">
              <a:avLst>
                <a:gd name="adj" fmla="val 16667"/>
              </a:avLst>
            </a:prstGeom>
            <a:solidFill>
              <a:srgbClr val="01BD0A">
                <a:alpha val="50000"/>
              </a:srgbClr>
            </a:solidFill>
            <a:ln w="28575">
              <a:solidFill>
                <a:srgbClr val="01BD0A"/>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7" name="_s313397"/>
            <p:cNvSpPr>
              <a:spLocks noChangeArrowheads="1"/>
            </p:cNvSpPr>
            <p:nvPr/>
          </p:nvSpPr>
          <p:spPr bwMode="auto">
            <a:xfrm>
              <a:off x="2480" y="4322"/>
              <a:ext cx="863" cy="287"/>
            </a:xfrm>
            <a:prstGeom prst="roundRect">
              <a:avLst>
                <a:gd name="adj" fmla="val 16667"/>
              </a:avLst>
            </a:prstGeom>
            <a:solidFill>
              <a:srgbClr val="01BD0A">
                <a:alpha val="50000"/>
              </a:srgbClr>
            </a:solidFill>
            <a:ln w="28575">
              <a:solidFill>
                <a:srgbClr val="01BD0A"/>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8" name="_s313398"/>
            <p:cNvSpPr>
              <a:spLocks noChangeArrowheads="1"/>
            </p:cNvSpPr>
            <p:nvPr/>
          </p:nvSpPr>
          <p:spPr bwMode="auto">
            <a:xfrm>
              <a:off x="1905" y="4754"/>
              <a:ext cx="863" cy="288"/>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399" name="_s313399"/>
            <p:cNvSpPr>
              <a:spLocks noChangeArrowheads="1"/>
            </p:cNvSpPr>
            <p:nvPr/>
          </p:nvSpPr>
          <p:spPr bwMode="auto">
            <a:xfrm>
              <a:off x="5076" y="4322"/>
              <a:ext cx="863" cy="288"/>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400" name="_s313400"/>
            <p:cNvSpPr>
              <a:spLocks noChangeArrowheads="1"/>
            </p:cNvSpPr>
            <p:nvPr/>
          </p:nvSpPr>
          <p:spPr bwMode="auto">
            <a:xfrm>
              <a:off x="5651" y="4754"/>
              <a:ext cx="863" cy="288"/>
            </a:xfrm>
            <a:prstGeom prst="roundRect">
              <a:avLst>
                <a:gd name="adj" fmla="val 16667"/>
              </a:avLst>
            </a:prstGeom>
            <a:solidFill>
              <a:srgbClr val="01BD0A">
                <a:alpha val="50000"/>
              </a:srgbClr>
            </a:solidFill>
            <a:ln w="28575">
              <a:solidFill>
                <a:srgbClr val="01BD0A"/>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401" name="_s313401"/>
            <p:cNvSpPr>
              <a:spLocks noChangeArrowheads="1"/>
            </p:cNvSpPr>
            <p:nvPr/>
          </p:nvSpPr>
          <p:spPr bwMode="auto">
            <a:xfrm>
              <a:off x="5076" y="5186"/>
              <a:ext cx="863" cy="288"/>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402" name="_s313402"/>
            <p:cNvSpPr>
              <a:spLocks noChangeArrowheads="1"/>
            </p:cNvSpPr>
            <p:nvPr/>
          </p:nvSpPr>
          <p:spPr bwMode="auto">
            <a:xfrm>
              <a:off x="2480" y="5186"/>
              <a:ext cx="863" cy="287"/>
            </a:xfrm>
            <a:prstGeom prst="roundRect">
              <a:avLst>
                <a:gd name="adj" fmla="val 16667"/>
              </a:avLst>
            </a:prstGeom>
            <a:solidFill>
              <a:srgbClr val="01BD0A">
                <a:alpha val="50000"/>
              </a:srgbClr>
            </a:solidFill>
            <a:ln w="28575">
              <a:solidFill>
                <a:srgbClr val="01BD0A"/>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403" name="_s313403"/>
            <p:cNvSpPr>
              <a:spLocks noChangeArrowheads="1"/>
            </p:cNvSpPr>
            <p:nvPr/>
          </p:nvSpPr>
          <p:spPr bwMode="auto">
            <a:xfrm>
              <a:off x="3055" y="5618"/>
              <a:ext cx="863" cy="287"/>
            </a:xfrm>
            <a:prstGeom prst="roundRect">
              <a:avLst>
                <a:gd name="adj" fmla="val 16667"/>
              </a:avLst>
            </a:prstGeom>
            <a:solidFill>
              <a:srgbClr val="0399FF">
                <a:alpha val="50000"/>
              </a:srgbClr>
            </a:solidFill>
            <a:ln w="28575">
              <a:solidFill>
                <a:srgbClr val="0399FF"/>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404" name="_s313404"/>
            <p:cNvSpPr>
              <a:spLocks noChangeArrowheads="1"/>
            </p:cNvSpPr>
            <p:nvPr/>
          </p:nvSpPr>
          <p:spPr bwMode="auto">
            <a:xfrm>
              <a:off x="4499" y="5618"/>
              <a:ext cx="864" cy="287"/>
            </a:xfrm>
            <a:prstGeom prst="roundRect">
              <a:avLst>
                <a:gd name="adj" fmla="val 16667"/>
              </a:avLst>
            </a:prstGeom>
            <a:solidFill>
              <a:srgbClr val="F1FD09">
                <a:alpha val="50000"/>
              </a:srgbClr>
            </a:solidFill>
            <a:ln w="28575">
              <a:solidFill>
                <a:srgbClr val="F1FD09"/>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405" name="_s313405"/>
            <p:cNvSpPr>
              <a:spLocks noChangeArrowheads="1"/>
            </p:cNvSpPr>
            <p:nvPr/>
          </p:nvSpPr>
          <p:spPr bwMode="auto">
            <a:xfrm>
              <a:off x="5651" y="5618"/>
              <a:ext cx="864" cy="287"/>
            </a:xfrm>
            <a:prstGeom prst="roundRect">
              <a:avLst>
                <a:gd name="adj" fmla="val 16667"/>
              </a:avLst>
            </a:prstGeom>
            <a:solidFill>
              <a:srgbClr val="F1FD09">
                <a:alpha val="50000"/>
              </a:srgbClr>
            </a:solidFill>
            <a:ln w="28575">
              <a:solidFill>
                <a:srgbClr val="F1FD09"/>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406" name="_s313406"/>
            <p:cNvSpPr>
              <a:spLocks noChangeArrowheads="1"/>
            </p:cNvSpPr>
            <p:nvPr/>
          </p:nvSpPr>
          <p:spPr bwMode="auto">
            <a:xfrm>
              <a:off x="1330" y="6049"/>
              <a:ext cx="864" cy="287"/>
            </a:xfrm>
            <a:prstGeom prst="roundRect">
              <a:avLst>
                <a:gd name="adj" fmla="val 16667"/>
              </a:avLst>
            </a:prstGeom>
            <a:solidFill>
              <a:srgbClr val="FF0000">
                <a:alpha val="50000"/>
              </a:srgbClr>
            </a:solidFill>
            <a:ln w="28575">
              <a:solidFill>
                <a:srgbClr val="FF0000"/>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sp>
          <p:nvSpPr>
            <p:cNvPr id="313407" name="_s313407"/>
            <p:cNvSpPr>
              <a:spLocks noChangeArrowheads="1"/>
            </p:cNvSpPr>
            <p:nvPr/>
          </p:nvSpPr>
          <p:spPr bwMode="auto">
            <a:xfrm>
              <a:off x="4500" y="6049"/>
              <a:ext cx="863" cy="288"/>
            </a:xfrm>
            <a:prstGeom prst="roundRect">
              <a:avLst>
                <a:gd name="adj" fmla="val 16667"/>
              </a:avLst>
            </a:prstGeom>
            <a:solidFill>
              <a:srgbClr val="FF00FF">
                <a:alpha val="50000"/>
              </a:srgbClr>
            </a:solidFill>
            <a:ln w="28575">
              <a:solidFill>
                <a:srgbClr val="FF00AD"/>
              </a:solidFill>
              <a:round/>
              <a:headEnd/>
              <a:tailEnd/>
            </a:ln>
          </p:spPr>
          <p:txBody>
            <a:bodyPr wrap="none" lIns="0" tIns="0" rIns="0" bIns="0" anchor="ctr">
              <a:prstTxWarp prst="textNoShape">
                <a:avLst/>
              </a:prstTxWarp>
            </a:bodyPr>
            <a:lstStyle/>
            <a:p>
              <a:pPr algn="ctr" eaLnBrk="0" hangingPunct="0">
                <a:spcBef>
                  <a:spcPct val="50000"/>
                </a:spcBef>
              </a:pPr>
              <a:endParaRPr lang="en-US" sz="600">
                <a:solidFill>
                  <a:schemeClr val="tx2"/>
                </a:solidFill>
              </a:endParaRPr>
            </a:p>
          </p:txBody>
        </p:sp>
      </p:gr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dirty="0" smtClean="0"/>
              <a:t>GPL v3 patent </a:t>
            </a:r>
            <a:r>
              <a:rPr lang="en-US" dirty="0" err="1" smtClean="0"/>
              <a:t>licence</a:t>
            </a:r>
            <a:r>
              <a:rPr lang="en-US" dirty="0" smtClean="0"/>
              <a:t> grant</a:t>
            </a:r>
            <a:endParaRPr lang="en-US" dirty="0"/>
          </a:p>
        </p:txBody>
      </p:sp>
      <p:sp>
        <p:nvSpPr>
          <p:cNvPr id="265219" name="Rectangle 3"/>
          <p:cNvSpPr>
            <a:spLocks noGrp="1" noChangeArrowheads="1"/>
          </p:cNvSpPr>
          <p:nvPr>
            <p:ph type="body" idx="1"/>
          </p:nvPr>
        </p:nvSpPr>
        <p:spPr/>
        <p:txBody>
          <a:bodyPr/>
          <a:lstStyle/>
          <a:p>
            <a:r>
              <a:rPr lang="en-US" dirty="0" smtClean="0"/>
              <a:t>“</a:t>
            </a:r>
            <a:r>
              <a:rPr lang="en-US" dirty="0"/>
              <a:t>Each contributor grants you a non-exclusive, worldwide, royalty-free patent license under the contributor's essential patent claims, to make, use, sell, offer for sale, import and otherwise run, modify and propagate the contents of its contributor version.”</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GB"/>
              <a:t>Licence complexity</a:t>
            </a:r>
          </a:p>
        </p:txBody>
      </p:sp>
      <p:sp>
        <p:nvSpPr>
          <p:cNvPr id="331779" name="Rectangle 3"/>
          <p:cNvSpPr>
            <a:spLocks noGrp="1" noChangeArrowheads="1"/>
          </p:cNvSpPr>
          <p:nvPr>
            <p:ph type="body" idx="1"/>
          </p:nvPr>
        </p:nvSpPr>
        <p:spPr/>
        <p:txBody>
          <a:bodyPr/>
          <a:lstStyle/>
          <a:p>
            <a:r>
              <a:rPr lang="en-GB"/>
              <a:t>More than 150 OSS-certified licences.</a:t>
            </a:r>
          </a:p>
          <a:p>
            <a:r>
              <a:rPr lang="en-GB"/>
              <a:t>68% open source projects use the GPL.</a:t>
            </a:r>
          </a:p>
          <a:p>
            <a:r>
              <a:rPr lang="en-GB"/>
              <a:t>Legitimacy, who can choose which licence is used? </a:t>
            </a:r>
          </a:p>
          <a:p>
            <a:r>
              <a:rPr lang="en-GB"/>
              <a:t>Compatibility: distribution of software licensed under two or three different OSS licences. </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GB"/>
              <a:t>Incompatibility issues</a:t>
            </a:r>
            <a:endParaRPr lang="en-US"/>
          </a:p>
        </p:txBody>
      </p:sp>
      <p:sp>
        <p:nvSpPr>
          <p:cNvPr id="336899" name="Rectangle 3"/>
          <p:cNvSpPr>
            <a:spLocks noGrp="1" noChangeArrowheads="1"/>
          </p:cNvSpPr>
          <p:nvPr>
            <p:ph type="body" idx="1"/>
          </p:nvPr>
        </p:nvSpPr>
        <p:spPr/>
        <p:txBody>
          <a:bodyPr/>
          <a:lstStyle/>
          <a:p>
            <a:r>
              <a:rPr lang="en-GB"/>
              <a:t>GPL may not be compatible with your licensing strategy.</a:t>
            </a:r>
          </a:p>
          <a:p>
            <a:r>
              <a:rPr lang="en-GB" b="1"/>
              <a:t>Case Scenario 1:</a:t>
            </a:r>
            <a:r>
              <a:rPr lang="en-GB"/>
              <a:t> Using GPL’d software internally and to produce commercial applets does not require GPL redistribution. </a:t>
            </a:r>
          </a:p>
          <a:p>
            <a:r>
              <a:rPr lang="en-GB" b="1"/>
              <a:t>Case Scenario 2:</a:t>
            </a:r>
            <a:r>
              <a:rPr lang="en-GB"/>
              <a:t> Using GPL’d code, changing it as part of a proprietary package requires that the software should be released under GPL. </a:t>
            </a:r>
            <a:endParaRPr lang="en-US"/>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GB" sz="3200"/>
              <a:t>Ohloh</a:t>
            </a:r>
          </a:p>
        </p:txBody>
      </p:sp>
      <p:pic>
        <p:nvPicPr>
          <p:cNvPr id="332803" name="Picture 3"/>
          <p:cNvPicPr>
            <a:picLocks noChangeAspect="1" noChangeArrowheads="1"/>
          </p:cNvPicPr>
          <p:nvPr/>
        </p:nvPicPr>
        <p:blipFill>
          <a:blip r:embed="rId2"/>
          <a:srcRect/>
          <a:stretch>
            <a:fillRect/>
          </a:stretch>
        </p:blipFill>
        <p:spPr bwMode="auto">
          <a:xfrm>
            <a:off x="8172450" y="0"/>
            <a:ext cx="971550" cy="657225"/>
          </a:xfrm>
          <a:prstGeom prst="rect">
            <a:avLst/>
          </a:prstGeom>
          <a:noFill/>
          <a:ln w="9525">
            <a:noFill/>
            <a:miter lim="800000"/>
            <a:headEnd/>
            <a:tailEnd/>
          </a:ln>
          <a:effectLst/>
        </p:spPr>
      </p:pic>
      <p:pic>
        <p:nvPicPr>
          <p:cNvPr id="332804" name="Picture 4" descr="ohloh"/>
          <p:cNvPicPr>
            <a:picLocks noGrp="1" noChangeAspect="1" noChangeArrowheads="1"/>
          </p:cNvPicPr>
          <p:nvPr>
            <p:ph idx="1"/>
          </p:nvPr>
        </p:nvPicPr>
        <p:blipFill>
          <a:blip r:embed="rId3"/>
          <a:srcRect/>
          <a:stretch>
            <a:fillRect/>
          </a:stretch>
        </p:blipFill>
        <p:spPr>
          <a:xfrm>
            <a:off x="381000" y="1466850"/>
            <a:ext cx="8077200" cy="4457700"/>
          </a:xfrm>
          <a:noFill/>
          <a:ln/>
        </p:spPr>
      </p:pic>
      <p:pic>
        <p:nvPicPr>
          <p:cNvPr id="332805" name="Picture 5" descr="ohloh detail"/>
          <p:cNvPicPr>
            <a:picLocks noChangeAspect="1" noChangeArrowheads="1"/>
          </p:cNvPicPr>
          <p:nvPr/>
        </p:nvPicPr>
        <p:blipFill>
          <a:blip r:embed="rId4"/>
          <a:srcRect/>
          <a:stretch>
            <a:fillRect/>
          </a:stretch>
        </p:blipFill>
        <p:spPr bwMode="auto">
          <a:xfrm>
            <a:off x="457200" y="2667000"/>
            <a:ext cx="7848600" cy="2941638"/>
          </a:xfrm>
          <a:prstGeom prst="rect">
            <a:avLst/>
          </a:prstGeom>
          <a:noFill/>
          <a:ln w="31750">
            <a:solidFill>
              <a:srgbClr val="FF0000"/>
            </a:solidFill>
            <a:miter lim="800000"/>
            <a:headEnd/>
            <a:tailEnd/>
          </a:ln>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2805"/>
                                        </p:tgtEl>
                                        <p:attrNameLst>
                                          <p:attrName>style.visibility</p:attrName>
                                        </p:attrNameLst>
                                      </p:cBhvr>
                                      <p:to>
                                        <p:strVal val="visible"/>
                                      </p:to>
                                    </p:set>
                                    <p:anim calcmode="lin" valueType="num">
                                      <p:cBhvr>
                                        <p:cTn id="7" dur="1000" fill="hold"/>
                                        <p:tgtEl>
                                          <p:spTgt spid="332805"/>
                                        </p:tgtEl>
                                        <p:attrNameLst>
                                          <p:attrName>ppt_w</p:attrName>
                                        </p:attrNameLst>
                                      </p:cBhvr>
                                      <p:tavLst>
                                        <p:tav tm="0">
                                          <p:val>
                                            <p:strVal val="#ppt_w*0.70"/>
                                          </p:val>
                                        </p:tav>
                                        <p:tav tm="100000">
                                          <p:val>
                                            <p:strVal val="#ppt_w"/>
                                          </p:val>
                                        </p:tav>
                                      </p:tavLst>
                                    </p:anim>
                                    <p:anim calcmode="lin" valueType="num">
                                      <p:cBhvr>
                                        <p:cTn id="8" dur="1000" fill="hold"/>
                                        <p:tgtEl>
                                          <p:spTgt spid="332805"/>
                                        </p:tgtEl>
                                        <p:attrNameLst>
                                          <p:attrName>ppt_h</p:attrName>
                                        </p:attrNameLst>
                                      </p:cBhvr>
                                      <p:tavLst>
                                        <p:tav tm="0">
                                          <p:val>
                                            <p:strVal val="#ppt_h"/>
                                          </p:val>
                                        </p:tav>
                                        <p:tav tm="100000">
                                          <p:val>
                                            <p:strVal val="#ppt_h"/>
                                          </p:val>
                                        </p:tav>
                                      </p:tavLst>
                                    </p:anim>
                                    <p:animEffect transition="in" filter="fade">
                                      <p:cBhvr>
                                        <p:cTn id="9" dur="1000"/>
                                        <p:tgtEl>
                                          <p:spTgt spid="332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GB" sz="3200"/>
              <a:t>Open Source License Checker</a:t>
            </a:r>
          </a:p>
        </p:txBody>
      </p:sp>
      <p:pic>
        <p:nvPicPr>
          <p:cNvPr id="333827" name="Picture 3" descr="oslc"/>
          <p:cNvPicPr>
            <a:picLocks noGrp="1" noChangeAspect="1" noChangeArrowheads="1"/>
          </p:cNvPicPr>
          <p:nvPr>
            <p:ph idx="1"/>
          </p:nvPr>
        </p:nvPicPr>
        <p:blipFill>
          <a:blip r:embed="rId2"/>
          <a:srcRect/>
          <a:stretch>
            <a:fillRect/>
          </a:stretch>
        </p:blipFill>
        <p:spPr>
          <a:xfrm>
            <a:off x="381000" y="1484313"/>
            <a:ext cx="8077200" cy="4422775"/>
          </a:xfrm>
          <a:noFill/>
          <a:ln/>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Concluding…</a:t>
            </a:r>
            <a:endParaRPr lang="en-US" dirty="0"/>
          </a:p>
        </p:txBody>
      </p:sp>
      <p:sp>
        <p:nvSpPr>
          <p:cNvPr id="6" name="Text Placeholder 5"/>
          <p:cNvSpPr>
            <a:spLocks noGrp="1"/>
          </p:cNvSpPr>
          <p:nvPr>
            <p:ph type="body" idx="1"/>
          </p:nvPr>
        </p:nvSpPr>
        <p:spPr/>
        <p:txBody>
          <a:bodyPr/>
          <a:lstStyle/>
          <a:p>
            <a:endParaRPr lang="en-US"/>
          </a:p>
        </p:txBody>
      </p:sp>
      <p:pic>
        <p:nvPicPr>
          <p:cNvPr id="7" name="Picture 2"/>
          <p:cNvPicPr>
            <a:picLocks noChangeAspect="1" noChangeArrowheads="1"/>
          </p:cNvPicPr>
          <p:nvPr/>
        </p:nvPicPr>
        <p:blipFill>
          <a:blip r:embed="rId2"/>
          <a:srcRect/>
          <a:stretch>
            <a:fillRect/>
          </a:stretch>
        </p:blipFill>
        <p:spPr bwMode="auto">
          <a:xfrm>
            <a:off x="5334000" y="990600"/>
            <a:ext cx="3430588" cy="4724400"/>
          </a:xfrm>
          <a:prstGeom prst="rect">
            <a:avLst/>
          </a:prstGeom>
          <a:noFill/>
          <a:ln w="12700" cap="sq">
            <a:noFill/>
            <a:miter lim="800000"/>
            <a:headEnd type="none" w="sm" len="sm"/>
            <a:tailEnd type="none" w="sm" len="sm"/>
          </a:ln>
          <a:effectLst/>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dirty="0" smtClean="0">
                <a:ea typeface="ＭＳ Ｐゴシック" pitchFamily="-65" charset="-128"/>
                <a:cs typeface="ＭＳ Ｐゴシック" pitchFamily="-65" charset="-128"/>
              </a:rPr>
              <a:t>Questions?</a:t>
            </a:r>
          </a:p>
        </p:txBody>
      </p:sp>
      <p:sp>
        <p:nvSpPr>
          <p:cNvPr id="7" name="Text Placeholder 6"/>
          <p:cNvSpPr>
            <a:spLocks noGrp="1"/>
          </p:cNvSpPr>
          <p:nvPr>
            <p:ph type="body" idx="1"/>
          </p:nvPr>
        </p:nvSpPr>
        <p:spPr/>
        <p:txBody>
          <a:bodyPr>
            <a:normAutofit/>
          </a:bodyPr>
          <a:lstStyle/>
          <a:p>
            <a:r>
              <a:rPr lang="en-US" sz="1800" dirty="0" err="1" smtClean="0"/>
              <a:t>a.guadamuz@ed.ac.uk</a:t>
            </a:r>
            <a:endParaRPr lang="en-US" sz="1800" dirty="0" smtClean="0"/>
          </a:p>
        </p:txBody>
      </p:sp>
      <p:pic>
        <p:nvPicPr>
          <p:cNvPr id="6" name="Picture 7"/>
          <p:cNvPicPr>
            <a:picLocks noChangeAspect="1" noChangeArrowheads="1"/>
          </p:cNvPicPr>
          <p:nvPr/>
        </p:nvPicPr>
        <p:blipFill>
          <a:blip r:embed="rId2"/>
          <a:srcRect/>
          <a:stretch>
            <a:fillRect/>
          </a:stretch>
        </p:blipFill>
        <p:spPr bwMode="auto">
          <a:xfrm>
            <a:off x="1389062" y="1143000"/>
            <a:ext cx="6535738" cy="2286000"/>
          </a:xfrm>
          <a:prstGeom prst="rect">
            <a:avLst/>
          </a:prstGeom>
          <a:noFill/>
          <a:ln w="9525">
            <a:noFill/>
            <a:miter lim="800000"/>
            <a:headEnd/>
            <a:tailEnd/>
          </a:ln>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372" name="Rectangle 4"/>
          <p:cNvSpPr>
            <a:spLocks noGrp="1" noChangeArrowheads="1"/>
          </p:cNvSpPr>
          <p:nvPr>
            <p:ph type="title"/>
          </p:nvPr>
        </p:nvSpPr>
        <p:spPr/>
        <p:txBody>
          <a:bodyPr/>
          <a:lstStyle/>
          <a:p>
            <a:r>
              <a:rPr lang="en-GB" dirty="0" smtClean="0"/>
              <a:t>Software Industry</a:t>
            </a:r>
            <a:endParaRPr lang="en-GB" dirty="0"/>
          </a:p>
        </p:txBody>
      </p:sp>
      <p:sp>
        <p:nvSpPr>
          <p:cNvPr id="4" name="Text Placeholder 3"/>
          <p:cNvSpPr>
            <a:spLocks noGrp="1"/>
          </p:cNvSpPr>
          <p:nvPr>
            <p:ph type="body" idx="1"/>
          </p:nvPr>
        </p:nvSpPr>
        <p:spPr/>
        <p:txBody>
          <a:bodyPr/>
          <a:lstStyle/>
          <a:p>
            <a:endParaRPr lang="en-US"/>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ecology</a:t>
            </a:r>
            <a:endParaRPr lang="en-US" dirty="0"/>
          </a:p>
        </p:txBody>
      </p:sp>
      <p:graphicFrame>
        <p:nvGraphicFramePr>
          <p:cNvPr id="6" name="Content Placeholder 5"/>
          <p:cNvGraphicFramePr>
            <a:graphicFrameLocks noGrp="1"/>
          </p:cNvGraphicFramePr>
          <p:nvPr>
            <p:ph idx="1"/>
          </p:nvPr>
        </p:nvGraphicFramePr>
        <p:xfrm>
          <a:off x="498474" y="1981200"/>
          <a:ext cx="8493125" cy="47244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GB"/>
              <a:t>2006 Software Industry</a:t>
            </a:r>
          </a:p>
        </p:txBody>
      </p:sp>
      <p:graphicFrame>
        <p:nvGraphicFramePr>
          <p:cNvPr id="297304" name="Group 344"/>
          <p:cNvGraphicFramePr>
            <a:graphicFrameLocks noGrp="1"/>
          </p:cNvGraphicFramePr>
          <p:nvPr>
            <p:ph idx="1"/>
          </p:nvPr>
        </p:nvGraphicFramePr>
        <p:xfrm>
          <a:off x="381000" y="1371600"/>
          <a:ext cx="8512175" cy="5010153"/>
        </p:xfrm>
        <a:graphic>
          <a:graphicData uri="http://schemas.openxmlformats.org/drawingml/2006/table">
            <a:tbl>
              <a:tblPr/>
              <a:tblGrid>
                <a:gridCol w="5919788"/>
                <a:gridCol w="2592387"/>
              </a:tblGrid>
              <a:tr h="468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pitchFamily="-109" charset="0"/>
                        </a:rPr>
                        <a:t>Market:</a:t>
                      </a:r>
                      <a:r>
                        <a:rPr kumimoji="0" lang="en-US" sz="2000" b="0" i="0" u="none" strike="noStrike" cap="none" normalizeH="0" baseline="0">
                          <a:ln>
                            <a:noFill/>
                          </a:ln>
                          <a:solidFill>
                            <a:schemeClr val="tx1"/>
                          </a:solidFill>
                          <a:effectLst/>
                          <a:latin typeface="Arial" pitchFamily="-109" charset="0"/>
                        </a:rPr>
                        <a:t> </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pitchFamily="-109" charset="0"/>
                        </a:rPr>
                        <a:t>Amount</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7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Worldwide Spending on Information Technology, Information Services and Communications</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$3.10 trillion USD</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7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Worldwide Hardware, Software and Computer Services Spending</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$1.53 trillion USD</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3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Worldwide software revenue</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Verdana" pitchFamily="-109" charset="0"/>
                          <a:ea typeface="Arial" pitchFamily="-109" charset="0"/>
                          <a:cs typeface="Arial" pitchFamily="-109" charset="0"/>
                        </a:rPr>
                        <a:t>$394 billion USD </a:t>
                      </a:r>
                      <a:endParaRPr kumimoji="0" lang="en-US" sz="1800" b="0" i="0" u="none" strike="noStrike" cap="none" normalizeH="0" baseline="0">
                        <a:ln>
                          <a:noFill/>
                        </a:ln>
                        <a:solidFill>
                          <a:schemeClr val="tx1"/>
                        </a:solidFill>
                        <a:effectLst/>
                        <a:latin typeface="Verdana" pitchFamily="-109" charset="0"/>
                        <a:ea typeface="Arial" pitchFamily="-109" charset="0"/>
                        <a:cs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Worldwide Software Spending</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$317 billion USD</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Worldwide Video Game Industry Revenues</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$30.0 billion USD</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3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US Software sales</a:t>
                      </a:r>
                      <a:endParaRPr kumimoji="0" lang="en-US" sz="4000" b="0" i="0" u="none" strike="noStrike" cap="none" normalizeH="0" baseline="0">
                        <a:ln>
                          <a:noFill/>
                        </a:ln>
                        <a:solidFill>
                          <a:schemeClr val="tx1"/>
                        </a:solidFill>
                        <a:effectLst/>
                        <a:latin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$127.5 billion USD</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UK games sales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Verdana" pitchFamily="-109" charset="0"/>
                          <a:ea typeface="Arial" pitchFamily="-109" charset="0"/>
                          <a:cs typeface="Arial" pitchFamily="-109" charset="0"/>
                        </a:rPr>
                        <a:t>£1.72 billion GBP</a:t>
                      </a:r>
                      <a:endParaRPr kumimoji="0" lang="en-US" sz="1800" b="0" i="0" u="none" strike="noStrike" cap="none" normalizeH="0" baseline="0">
                        <a:ln>
                          <a:noFill/>
                        </a:ln>
                        <a:solidFill>
                          <a:schemeClr val="tx1"/>
                        </a:solidFill>
                        <a:effectLst/>
                        <a:latin typeface="Verdana" pitchFamily="-109" charset="0"/>
                        <a:ea typeface="Arial" pitchFamily="-109" charset="0"/>
                        <a:cs typeface="Arial" pitchFamily="-109" charset="0"/>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3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Open source software sales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$129.4 million USD</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109" charset="0"/>
                        </a:rPr>
                        <a:t>Games consoles sold (2007)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Verdana" pitchFamily="-109" charset="0"/>
                          <a:ea typeface="Arial" pitchFamily="-109" charset="0"/>
                          <a:cs typeface="Arial" pitchFamily="-109" charset="0"/>
                        </a:rPr>
                        <a:t>75.9 million units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are serious business</a:t>
            </a:r>
            <a:endParaRPr lang="en-US" dirty="0"/>
          </a:p>
        </p:txBody>
      </p:sp>
      <p:sp>
        <p:nvSpPr>
          <p:cNvPr id="3" name="Table Placeholder 2"/>
          <p:cNvSpPr>
            <a:spLocks noGrp="1"/>
          </p:cNvSpPr>
          <p:nvPr>
            <p:ph type="tbl" idx="1"/>
          </p:nvPr>
        </p:nvSpPr>
        <p:spPr/>
      </p:sp>
      <p:pic>
        <p:nvPicPr>
          <p:cNvPr id="4" name="Picture 3"/>
          <p:cNvPicPr>
            <a:picLocks noChangeAspect="1"/>
          </p:cNvPicPr>
          <p:nvPr/>
        </p:nvPicPr>
        <p:blipFill>
          <a:blip r:embed="rId2"/>
          <a:stretch>
            <a:fillRect/>
          </a:stretch>
        </p:blipFill>
        <p:spPr>
          <a:xfrm>
            <a:off x="1219200" y="1600200"/>
            <a:ext cx="6350000" cy="4927600"/>
          </a:xfrm>
          <a:prstGeom prst="rect">
            <a:avLst/>
          </a:prstGeom>
        </p:spPr>
      </p:pic>
    </p:spTree>
  </p:cSld>
  <p:clrMapOvr>
    <a:masterClrMapping/>
  </p:clrMapOvr>
  <p:transition>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GB"/>
              <a:t>The world…</a:t>
            </a:r>
          </a:p>
        </p:txBody>
      </p:sp>
      <p:pic>
        <p:nvPicPr>
          <p:cNvPr id="267267" name="Picture 3" descr="1"/>
          <p:cNvPicPr>
            <a:picLocks noGrp="1" noChangeAspect="1" noChangeArrowheads="1"/>
          </p:cNvPicPr>
          <p:nvPr>
            <p:ph idx="1"/>
          </p:nvPr>
        </p:nvPicPr>
        <p:blipFill>
          <a:blip r:embed="rId2"/>
          <a:srcRect/>
          <a:stretch>
            <a:fillRect/>
          </a:stretch>
        </p:blipFill>
        <p:spPr>
          <a:xfrm>
            <a:off x="381000" y="1708150"/>
            <a:ext cx="8077200" cy="3975100"/>
          </a:xfrm>
          <a:noFill/>
          <a:ln/>
        </p:spPr>
      </p:pic>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463</TotalTime>
  <Words>1538</Words>
  <Application>Microsoft Macintosh PowerPoint</Application>
  <PresentationFormat>On-screen Show (4:3)</PresentationFormat>
  <Paragraphs>210</Paragraphs>
  <Slides>48</Slides>
  <Notes>5</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Advantage</vt:lpstr>
      <vt:lpstr>Andrés Guadamuz</vt:lpstr>
      <vt:lpstr>Slide 2</vt:lpstr>
      <vt:lpstr>FOSS as a business model</vt:lpstr>
      <vt:lpstr>The boundaries are blurring</vt:lpstr>
      <vt:lpstr>Software Industry</vt:lpstr>
      <vt:lpstr>Software ecology</vt:lpstr>
      <vt:lpstr>2006 Software Industry</vt:lpstr>
      <vt:lpstr>Games are serious business</vt:lpstr>
      <vt:lpstr>The world…</vt:lpstr>
      <vt:lpstr>Population…</vt:lpstr>
      <vt:lpstr>Licence fee exports (2002)</vt:lpstr>
      <vt:lpstr>Licence fee imports (2002)</vt:lpstr>
      <vt:lpstr>Proprietary software licensing</vt:lpstr>
      <vt:lpstr>Commercial and proprietary licensing</vt:lpstr>
      <vt:lpstr>Introduction to Open Source</vt:lpstr>
      <vt:lpstr>Hacker sharing ethics</vt:lpstr>
      <vt:lpstr>Free Software</vt:lpstr>
      <vt:lpstr>Open Source Initiative</vt:lpstr>
      <vt:lpstr>Definition of Open Source</vt:lpstr>
      <vt:lpstr>The Cathedral and the Bazaar</vt:lpstr>
      <vt:lpstr>The Mosque and the Bazaar</vt:lpstr>
      <vt:lpstr>The Temple and the Bazaar</vt:lpstr>
      <vt:lpstr>Three different takes on FLOSS</vt:lpstr>
      <vt:lpstr>Lines of code</vt:lpstr>
      <vt:lpstr>Where does OSS come from?</vt:lpstr>
      <vt:lpstr>Licensing Issues</vt:lpstr>
      <vt:lpstr>Common elements in FOSS licences</vt:lpstr>
      <vt:lpstr>Sharing</vt:lpstr>
      <vt:lpstr>Closed derivatives</vt:lpstr>
      <vt:lpstr>Copyleft</vt:lpstr>
      <vt:lpstr>Licence ecology</vt:lpstr>
      <vt:lpstr>General Public License (GPL) v2</vt:lpstr>
      <vt:lpstr>Copyleft clause in the GPL</vt:lpstr>
      <vt:lpstr>GPL v3</vt:lpstr>
      <vt:lpstr>The new viral clause</vt:lpstr>
      <vt:lpstr>BSD</vt:lpstr>
      <vt:lpstr>European Public Licence (EUPL) </vt:lpstr>
      <vt:lpstr>Legal issues</vt:lpstr>
      <vt:lpstr>Enforcement</vt:lpstr>
      <vt:lpstr>Distribution chain</vt:lpstr>
      <vt:lpstr>Reality</vt:lpstr>
      <vt:lpstr>GPL v3 patent licence grant</vt:lpstr>
      <vt:lpstr>Licence complexity</vt:lpstr>
      <vt:lpstr>Incompatibility issues</vt:lpstr>
      <vt:lpstr>Ohloh</vt:lpstr>
      <vt:lpstr>Open Source License Checker</vt:lpstr>
      <vt:lpstr>Concluding…</vt:lpstr>
      <vt:lpstr>Questions?</vt:lpstr>
    </vt:vector>
  </TitlesOfParts>
  <Company>TM</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dc:title>
  <dc:creator>Office 2004 Test Drive User</dc:creator>
  <cp:lastModifiedBy>Andres Guadamuz</cp:lastModifiedBy>
  <cp:revision>44</cp:revision>
  <dcterms:created xsi:type="dcterms:W3CDTF">2010-06-02T19:25:38Z</dcterms:created>
  <dcterms:modified xsi:type="dcterms:W3CDTF">2010-06-02T19:29:55Z</dcterms:modified>
</cp:coreProperties>
</file>