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94" r:id="rId1"/>
  </p:sldMasterIdLst>
  <p:notesMasterIdLst>
    <p:notesMasterId r:id="rId9"/>
  </p:notesMasterIdLst>
  <p:sldIdLst>
    <p:sldId id="1643" r:id="rId2"/>
    <p:sldId id="334" r:id="rId3"/>
    <p:sldId id="1638" r:id="rId4"/>
    <p:sldId id="1663" r:id="rId5"/>
    <p:sldId id="1650" r:id="rId6"/>
    <p:sldId id="1666" r:id="rId7"/>
    <p:sldId id="1667" r:id="rId8"/>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49" autoAdjust="0"/>
    <p:restoredTop sz="95828" autoAdjust="0"/>
  </p:normalViewPr>
  <p:slideViewPr>
    <p:cSldViewPr snapToGrid="0">
      <p:cViewPr varScale="1">
        <p:scale>
          <a:sx n="75" d="100"/>
          <a:sy n="75" d="100"/>
        </p:scale>
        <p:origin x="57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44C10F2-EE26-4A95-A9A8-8BFB0904C4FF}"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CC3B41B-8F5E-4849-808B-0318C6939552}" type="slidenum">
              <a:rPr kumimoji="1" lang="ja-JP" altLang="en-US" smtClean="0"/>
              <a:t>‹#›</a:t>
            </a:fld>
            <a:endParaRPr kumimoji="1" lang="ja-JP" altLang="en-US"/>
          </a:p>
        </p:txBody>
      </p:sp>
    </p:spTree>
    <p:extLst>
      <p:ext uri="{BB962C8B-B14F-4D97-AF65-F5344CB8AC3E}">
        <p14:creationId xmlns:p14="http://schemas.microsoft.com/office/powerpoint/2010/main" val="16032839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CC3B41B-8F5E-4849-808B-0318C6939552}"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11064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C3B41B-8F5E-4849-808B-0318C6939552}" type="slidenum">
              <a:rPr kumimoji="1" lang="ja-JP" altLang="en-US" smtClean="0"/>
              <a:t>6</a:t>
            </a:fld>
            <a:endParaRPr kumimoji="1" lang="ja-JP" altLang="en-US"/>
          </a:p>
        </p:txBody>
      </p:sp>
    </p:spTree>
    <p:extLst>
      <p:ext uri="{BB962C8B-B14F-4D97-AF65-F5344CB8AC3E}">
        <p14:creationId xmlns:p14="http://schemas.microsoft.com/office/powerpoint/2010/main" val="230161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CC3B41B-8F5E-4849-808B-0318C6939552}" type="slidenum">
              <a:rPr kumimoji="1" lang="ja-JP" altLang="en-US" smtClean="0"/>
              <a:t>7</a:t>
            </a:fld>
            <a:endParaRPr kumimoji="1" lang="ja-JP" altLang="en-US"/>
          </a:p>
        </p:txBody>
      </p:sp>
    </p:spTree>
    <p:extLst>
      <p:ext uri="{BB962C8B-B14F-4D97-AF65-F5344CB8AC3E}">
        <p14:creationId xmlns:p14="http://schemas.microsoft.com/office/powerpoint/2010/main" val="2607355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366744571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282505893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104714725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タイトルとコンテンツ">
    <p:spTree>
      <p:nvGrpSpPr>
        <p:cNvPr id="1" name=""/>
        <p:cNvGrpSpPr/>
        <p:nvPr/>
      </p:nvGrpSpPr>
      <p:grpSpPr>
        <a:xfrm>
          <a:off x="0" y="0"/>
          <a:ext cx="0" cy="0"/>
          <a:chOff x="0" y="0"/>
          <a:chExt cx="0" cy="0"/>
        </a:xfrm>
      </p:grpSpPr>
      <p:sp>
        <p:nvSpPr>
          <p:cNvPr id="3" name="スライド番号プレースホルダー 5">
            <a:extLst>
              <a:ext uri="{FF2B5EF4-FFF2-40B4-BE49-F238E27FC236}">
                <a16:creationId xmlns:a16="http://schemas.microsoft.com/office/drawing/2014/main" id="{8A24C756-39B1-6330-563F-0CDF20C97854}"/>
              </a:ext>
            </a:extLst>
          </p:cNvPr>
          <p:cNvSpPr>
            <a:spLocks noGrp="1"/>
          </p:cNvSpPr>
          <p:nvPr>
            <p:ph type="sldNum" sz="quarter" idx="4"/>
          </p:nvPr>
        </p:nvSpPr>
        <p:spPr>
          <a:xfrm>
            <a:off x="11676064" y="6477808"/>
            <a:ext cx="492610" cy="360056"/>
          </a:xfrm>
          <a:prstGeom prst="rect">
            <a:avLst/>
          </a:prstGeom>
        </p:spPr>
        <p:txBody>
          <a:bodyPr vert="horz" lIns="91440" tIns="45720" rIns="91440" bIns="45720" rtlCol="0" anchor="ctr"/>
          <a:lstStyle>
            <a:lvl1pPr algn="ctr">
              <a:defRPr sz="853">
                <a:solidFill>
                  <a:schemeClr val="tx2"/>
                </a:solidFill>
                <a:latin typeface="+mn-lt"/>
              </a:defRPr>
            </a:lvl1pPr>
          </a:lstStyle>
          <a:p>
            <a:fld id="{B04A68E1-E1C0-401C-99E5-190E5EA89F8A}" type="slidenum">
              <a:rPr kumimoji="1" lang="ja-JP" altLang="en-US" smtClean="0"/>
              <a:pPr/>
              <a:t>‹#›</a:t>
            </a:fld>
            <a:endParaRPr kumimoji="1" lang="ja-JP" altLang="en-US"/>
          </a:p>
        </p:txBody>
      </p:sp>
    </p:spTree>
    <p:extLst>
      <p:ext uri="{BB962C8B-B14F-4D97-AF65-F5344CB8AC3E}">
        <p14:creationId xmlns:p14="http://schemas.microsoft.com/office/powerpoint/2010/main" val="622703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D9F46-CFD6-4D37-32B4-AD7F20FE65D1}"/>
              </a:ext>
            </a:extLst>
          </p:cNvPr>
          <p:cNvSpPr>
            <a:spLocks noGrp="1"/>
          </p:cNvSpPr>
          <p:nvPr>
            <p:ph type="title"/>
          </p:nvPr>
        </p:nvSpPr>
        <p:spPr>
          <a:xfrm>
            <a:off x="515938" y="311980"/>
            <a:ext cx="11160126" cy="512763"/>
          </a:xfrm>
        </p:spPr>
        <p:txBody>
          <a:bodyPr/>
          <a:lstStyle>
            <a:lvl1pPr>
              <a:defRPr sz="2800"/>
            </a:lvl1p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F2DB35AC-FF17-602F-3562-F7A1B39766C8}"/>
              </a:ext>
            </a:extLst>
          </p:cNvPr>
          <p:cNvSpPr>
            <a:spLocks noGrp="1"/>
          </p:cNvSpPr>
          <p:nvPr>
            <p:ph type="sldNum" sz="quarter" idx="10"/>
          </p:nvPr>
        </p:nvSpPr>
        <p:spPr>
          <a:xfrm>
            <a:off x="11773294" y="6627549"/>
            <a:ext cx="418706" cy="228601"/>
          </a:xfrm>
          <a:prstGeom prst="rect">
            <a:avLst/>
          </a:prstGeom>
        </p:spPr>
        <p:txBody>
          <a:bodyPr/>
          <a:lstStyle/>
          <a:p>
            <a:fld id="{2284236E-8038-4EFE-B027-772D4A6D67DA}" type="slidenum">
              <a:rPr kumimoji="1" lang="ja-JP" altLang="en-US" smtClean="0"/>
              <a:pPr/>
              <a:t>‹#›</a:t>
            </a:fld>
            <a:endParaRPr kumimoji="1" lang="ja-JP" altLang="en-US"/>
          </a:p>
        </p:txBody>
      </p:sp>
      <p:pic>
        <p:nvPicPr>
          <p:cNvPr id="4" name="図 3" descr="矢印&#10;&#10;自動的に生成された説明">
            <a:extLst>
              <a:ext uri="{FF2B5EF4-FFF2-40B4-BE49-F238E27FC236}">
                <a16:creationId xmlns:a16="http://schemas.microsoft.com/office/drawing/2014/main" id="{9196757B-D042-2D20-2B26-4CF7F789676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13287" y="296657"/>
            <a:ext cx="1790433" cy="540327"/>
          </a:xfrm>
          <a:prstGeom prst="rect">
            <a:avLst/>
          </a:prstGeom>
        </p:spPr>
      </p:pic>
      <p:cxnSp>
        <p:nvCxnSpPr>
          <p:cNvPr id="5" name="直線コネクタ 4">
            <a:extLst>
              <a:ext uri="{FF2B5EF4-FFF2-40B4-BE49-F238E27FC236}">
                <a16:creationId xmlns:a16="http://schemas.microsoft.com/office/drawing/2014/main" id="{A84398BA-1244-9FBB-F1CF-EB9F15E0D716}"/>
              </a:ext>
            </a:extLst>
          </p:cNvPr>
          <p:cNvCxnSpPr>
            <a:cxnSpLocks/>
          </p:cNvCxnSpPr>
          <p:nvPr userDrawn="1"/>
        </p:nvCxnSpPr>
        <p:spPr>
          <a:xfrm>
            <a:off x="478694" y="879473"/>
            <a:ext cx="11238255" cy="0"/>
          </a:xfrm>
          <a:prstGeom prst="line">
            <a:avLst/>
          </a:prstGeom>
          <a:ln w="28575">
            <a:solidFill>
              <a:srgbClr val="E50112"/>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958544778"/>
      </p:ext>
    </p:extLst>
  </p:cSld>
  <p:clrMapOvr>
    <a:masterClrMapping/>
  </p:clrMapOvr>
  <p:extLst>
    <p:ext uri="{DCECCB84-F9BA-43D5-87BE-67443E8EF086}">
      <p15:sldGuideLst xmlns:p15="http://schemas.microsoft.com/office/powerpoint/2012/main">
        <p15:guide id="1" pos="4726">
          <p15:clr>
            <a:srgbClr val="FBAE40"/>
          </p15:clr>
        </p15:guide>
        <p15:guide id="2" pos="5006">
          <p15:clr>
            <a:srgbClr val="FBAE40"/>
          </p15:clr>
        </p15:guide>
        <p15:guide id="3" pos="4447">
          <p15:clr>
            <a:srgbClr val="FBAE40"/>
          </p15:clr>
        </p15:guide>
        <p15:guide id="4" orient="horz" pos="2387">
          <p15:clr>
            <a:srgbClr val="FBAE40"/>
          </p15:clr>
        </p15:guide>
        <p15:guide id="5" orient="horz" pos="193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D9F46-CFD6-4D37-32B4-AD7F20FE65D1}"/>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F2DB35AC-FF17-602F-3562-F7A1B39766C8}"/>
              </a:ext>
            </a:extLst>
          </p:cNvPr>
          <p:cNvSpPr>
            <a:spLocks noGrp="1"/>
          </p:cNvSpPr>
          <p:nvPr>
            <p:ph type="sldNum" sz="quarter" idx="10"/>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4187314415"/>
      </p:ext>
    </p:extLst>
  </p:cSld>
  <p:clrMapOvr>
    <a:masterClrMapping/>
  </p:clrMapOvr>
  <p:extLst>
    <p:ext uri="{DCECCB84-F9BA-43D5-87BE-67443E8EF086}">
      <p15:sldGuideLst xmlns:p15="http://schemas.microsoft.com/office/powerpoint/2012/main">
        <p15:guide id="1" pos="4726" userDrawn="1">
          <p15:clr>
            <a:srgbClr val="FBAE40"/>
          </p15:clr>
        </p15:guide>
        <p15:guide id="2" pos="5006" userDrawn="1">
          <p15:clr>
            <a:srgbClr val="FBAE40"/>
          </p15:clr>
        </p15:guide>
        <p15:guide id="3" pos="4447" userDrawn="1">
          <p15:clr>
            <a:srgbClr val="FBAE40"/>
          </p15:clr>
        </p15:guide>
        <p15:guide id="4" orient="horz" pos="2387" userDrawn="1">
          <p15:clr>
            <a:srgbClr val="FBAE40"/>
          </p15:clr>
        </p15:guide>
        <p15:guide id="5" orient="horz" pos="1933"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分割">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04114F-2B2D-3B42-116E-51C123F76DB7}"/>
              </a:ext>
            </a:extLst>
          </p:cNvPr>
          <p:cNvSpPr>
            <a:spLocks noGrp="1"/>
          </p:cNvSpPr>
          <p:nvPr>
            <p:ph type="title"/>
          </p:nvPr>
        </p:nvSpPr>
        <p:spPr/>
        <p:txBody>
          <a:body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1F2D4ACC-6508-3D97-44A5-90A6D9912829}"/>
              </a:ext>
            </a:extLst>
          </p:cNvPr>
          <p:cNvSpPr>
            <a:spLocks noGrp="1"/>
          </p:cNvSpPr>
          <p:nvPr>
            <p:ph type="ftr" sz="quarter" idx="10"/>
          </p:nvPr>
        </p:nvSpPr>
        <p:spPr>
          <a:xfrm>
            <a:off x="6922876" y="6412253"/>
            <a:ext cx="4501716" cy="365125"/>
          </a:xfrm>
          <a:prstGeom prst="rect">
            <a:avLst/>
          </a:prstGeom>
        </p:spPr>
        <p:txBody>
          <a:bodyPr vert="horz" lIns="91440" tIns="45720" rIns="91440" bIns="45720" rtlCol="0" anchor="ctr"/>
          <a:lstStyle>
            <a:defPPr>
              <a:defRPr lang="en-US"/>
            </a:defPPr>
            <a:lvl1pPr marL="0" algn="r" defTabSz="371484" rtl="0" eaLnBrk="1" latinLnBrk="0" hangingPunct="1">
              <a:defRPr sz="975" kern="1200">
                <a:solidFill>
                  <a:schemeClr val="tx2"/>
                </a:solidFill>
                <a:latin typeface="+mn-lt"/>
                <a:ea typeface="+mn-ea"/>
                <a:cs typeface="+mn-cs"/>
              </a:defRPr>
            </a:lvl1pPr>
            <a:lvl2pPr marL="371484" algn="l" defTabSz="371484" rtl="0" eaLnBrk="1" latinLnBrk="0" hangingPunct="1">
              <a:defRPr sz="1463" kern="1200">
                <a:solidFill>
                  <a:schemeClr val="tx1"/>
                </a:solidFill>
                <a:latin typeface="+mn-lt"/>
                <a:ea typeface="+mn-ea"/>
                <a:cs typeface="+mn-cs"/>
              </a:defRPr>
            </a:lvl2pPr>
            <a:lvl3pPr marL="742969" algn="l" defTabSz="371484" rtl="0" eaLnBrk="1" latinLnBrk="0" hangingPunct="1">
              <a:defRPr sz="1463" kern="1200">
                <a:solidFill>
                  <a:schemeClr val="tx1"/>
                </a:solidFill>
                <a:latin typeface="+mn-lt"/>
                <a:ea typeface="+mn-ea"/>
                <a:cs typeface="+mn-cs"/>
              </a:defRPr>
            </a:lvl3pPr>
            <a:lvl4pPr marL="1114453" algn="l" defTabSz="371484" rtl="0" eaLnBrk="1" latinLnBrk="0" hangingPunct="1">
              <a:defRPr sz="1463" kern="1200">
                <a:solidFill>
                  <a:schemeClr val="tx1"/>
                </a:solidFill>
                <a:latin typeface="+mn-lt"/>
                <a:ea typeface="+mn-ea"/>
                <a:cs typeface="+mn-cs"/>
              </a:defRPr>
            </a:lvl4pPr>
            <a:lvl5pPr marL="1485937" algn="l" defTabSz="371484" rtl="0" eaLnBrk="1" latinLnBrk="0" hangingPunct="1">
              <a:defRPr sz="1463" kern="1200">
                <a:solidFill>
                  <a:schemeClr val="tx1"/>
                </a:solidFill>
                <a:latin typeface="+mn-lt"/>
                <a:ea typeface="+mn-ea"/>
                <a:cs typeface="+mn-cs"/>
              </a:defRPr>
            </a:lvl5pPr>
            <a:lvl6pPr marL="1857421" algn="l" defTabSz="371484" rtl="0" eaLnBrk="1" latinLnBrk="0" hangingPunct="1">
              <a:defRPr sz="1463" kern="1200">
                <a:solidFill>
                  <a:schemeClr val="tx1"/>
                </a:solidFill>
                <a:latin typeface="+mn-lt"/>
                <a:ea typeface="+mn-ea"/>
                <a:cs typeface="+mn-cs"/>
              </a:defRPr>
            </a:lvl6pPr>
            <a:lvl7pPr marL="2228906" algn="l" defTabSz="371484" rtl="0" eaLnBrk="1" latinLnBrk="0" hangingPunct="1">
              <a:defRPr sz="1463" kern="1200">
                <a:solidFill>
                  <a:schemeClr val="tx1"/>
                </a:solidFill>
                <a:latin typeface="+mn-lt"/>
                <a:ea typeface="+mn-ea"/>
                <a:cs typeface="+mn-cs"/>
              </a:defRPr>
            </a:lvl7pPr>
            <a:lvl8pPr marL="2600390" algn="l" defTabSz="371484" rtl="0" eaLnBrk="1" latinLnBrk="0" hangingPunct="1">
              <a:defRPr sz="1463" kern="1200">
                <a:solidFill>
                  <a:schemeClr val="tx1"/>
                </a:solidFill>
                <a:latin typeface="+mn-lt"/>
                <a:ea typeface="+mn-ea"/>
                <a:cs typeface="+mn-cs"/>
              </a:defRPr>
            </a:lvl8pPr>
            <a:lvl9pPr marL="2971874" algn="l" defTabSz="371484" rtl="0" eaLnBrk="1" latinLnBrk="0" hangingPunct="1">
              <a:defRPr sz="1463" kern="1200">
                <a:solidFill>
                  <a:schemeClr val="tx1"/>
                </a:solidFill>
                <a:latin typeface="+mn-lt"/>
                <a:ea typeface="+mn-ea"/>
                <a:cs typeface="+mn-cs"/>
              </a:defRPr>
            </a:lvl9pPr>
          </a:lstStyle>
          <a:p>
            <a:endParaRPr lang="ja-JP" altLang="en-US" dirty="0"/>
          </a:p>
        </p:txBody>
      </p:sp>
      <p:sp>
        <p:nvSpPr>
          <p:cNvPr id="4" name="スライド番号プレースホルダー 3">
            <a:extLst>
              <a:ext uri="{FF2B5EF4-FFF2-40B4-BE49-F238E27FC236}">
                <a16:creationId xmlns:a16="http://schemas.microsoft.com/office/drawing/2014/main" id="{8CB692DB-6EE1-B437-A6A2-F38B083E6445}"/>
              </a:ext>
            </a:extLst>
          </p:cNvPr>
          <p:cNvSpPr>
            <a:spLocks noGrp="1"/>
          </p:cNvSpPr>
          <p:nvPr>
            <p:ph type="sldNum" sz="quarter" idx="11"/>
          </p:nvPr>
        </p:nvSpPr>
        <p:spPr/>
        <p:txBody>
          <a:bodyPr/>
          <a:lstStyle/>
          <a:p>
            <a:fld id="{CB155B7D-C14D-4FC2-902B-6A32287FBCF4}" type="slidenum">
              <a:rPr lang="ja-JP" altLang="en-US" smtClean="0"/>
              <a:pPr/>
              <a:t>‹#›</a:t>
            </a:fld>
            <a:endParaRPr lang="ja-JP" altLang="en-US" dirty="0"/>
          </a:p>
        </p:txBody>
      </p:sp>
      <p:sp>
        <p:nvSpPr>
          <p:cNvPr id="7" name="コンテンツ プレースホルダー 6">
            <a:extLst>
              <a:ext uri="{FF2B5EF4-FFF2-40B4-BE49-F238E27FC236}">
                <a16:creationId xmlns:a16="http://schemas.microsoft.com/office/drawing/2014/main" id="{CBA6F2DF-5430-B60E-1840-C661AB6F4639}"/>
              </a:ext>
            </a:extLst>
          </p:cNvPr>
          <p:cNvSpPr>
            <a:spLocks noGrp="1"/>
          </p:cNvSpPr>
          <p:nvPr>
            <p:ph sz="quarter" idx="12"/>
          </p:nvPr>
        </p:nvSpPr>
        <p:spPr>
          <a:xfrm>
            <a:off x="515380" y="908720"/>
            <a:ext cx="3420000" cy="5400000"/>
          </a:xfrm>
        </p:spPr>
        <p:txBody>
          <a:bodyPr>
            <a:normAutofit/>
          </a:bodyPr>
          <a:lstStyle>
            <a:lvl1pPr>
              <a:defRPr sz="1463"/>
            </a:lvl1pPr>
          </a:lstStyle>
          <a:p>
            <a:pPr lvl="0"/>
            <a:r>
              <a:rPr kumimoji="1" lang="ja-JP" altLang="en-US" dirty="0"/>
              <a:t>マスター テキストの書式設定</a:t>
            </a:r>
          </a:p>
        </p:txBody>
      </p:sp>
      <p:sp>
        <p:nvSpPr>
          <p:cNvPr id="9" name="テキスト プレースホルダー 8">
            <a:extLst>
              <a:ext uri="{FF2B5EF4-FFF2-40B4-BE49-F238E27FC236}">
                <a16:creationId xmlns:a16="http://schemas.microsoft.com/office/drawing/2014/main" id="{F12E48C7-4903-D664-C890-7F3CB73A04FF}"/>
              </a:ext>
            </a:extLst>
          </p:cNvPr>
          <p:cNvSpPr>
            <a:spLocks noGrp="1"/>
          </p:cNvSpPr>
          <p:nvPr>
            <p:ph type="body" sz="quarter" idx="13"/>
          </p:nvPr>
        </p:nvSpPr>
        <p:spPr>
          <a:xfrm>
            <a:off x="4404879" y="908720"/>
            <a:ext cx="3420000" cy="5400000"/>
          </a:xfrm>
        </p:spPr>
        <p:txBody>
          <a:bodyPr>
            <a:normAutofit/>
          </a:bodyPr>
          <a:lstStyle>
            <a:lvl1pPr>
              <a:defRPr sz="1463"/>
            </a:lvl1pPr>
          </a:lstStyle>
          <a:p>
            <a:pPr lvl="0"/>
            <a:r>
              <a:rPr kumimoji="1" lang="ja-JP" altLang="en-US" dirty="0"/>
              <a:t>マスター テキストの書式設定</a:t>
            </a:r>
          </a:p>
        </p:txBody>
      </p:sp>
      <p:sp>
        <p:nvSpPr>
          <p:cNvPr id="11" name="コンテンツ プレースホルダー 10">
            <a:extLst>
              <a:ext uri="{FF2B5EF4-FFF2-40B4-BE49-F238E27FC236}">
                <a16:creationId xmlns:a16="http://schemas.microsoft.com/office/drawing/2014/main" id="{6B2DEF9F-33E1-9339-84D4-5E224BA47557}"/>
              </a:ext>
            </a:extLst>
          </p:cNvPr>
          <p:cNvSpPr>
            <a:spLocks noGrp="1"/>
          </p:cNvSpPr>
          <p:nvPr>
            <p:ph sz="quarter" idx="14"/>
          </p:nvPr>
        </p:nvSpPr>
        <p:spPr>
          <a:xfrm>
            <a:off x="8256620" y="908720"/>
            <a:ext cx="3420000" cy="5400000"/>
          </a:xfrm>
        </p:spPr>
        <p:txBody>
          <a:bodyPr>
            <a:normAutofit/>
          </a:bodyPr>
          <a:lstStyle>
            <a:lvl1pPr>
              <a:defRPr sz="1463"/>
            </a:lvl1pPr>
          </a:lstStyle>
          <a:p>
            <a:pPr lvl="0"/>
            <a:r>
              <a:rPr kumimoji="1" lang="ja-JP" altLang="en-US" dirty="0"/>
              <a:t>マスター テキストの書式</a:t>
            </a:r>
          </a:p>
        </p:txBody>
      </p:sp>
    </p:spTree>
    <p:extLst>
      <p:ext uri="{BB962C8B-B14F-4D97-AF65-F5344CB8AC3E}">
        <p14:creationId xmlns:p14="http://schemas.microsoft.com/office/powerpoint/2010/main" val="4195722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66596D-2974-4F26-A231-8011FFCDCC80}"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23F17C8-8FCA-45C3-99E5-98DE9E7423E8}" type="slidenum">
              <a:rPr kumimoji="1" lang="ja-JP" altLang="en-US" smtClean="0"/>
              <a:t>‹#›</a:t>
            </a:fld>
            <a:endParaRPr kumimoji="1" lang="ja-JP" altLang="en-US"/>
          </a:p>
        </p:txBody>
      </p:sp>
      <p:cxnSp>
        <p:nvCxnSpPr>
          <p:cNvPr id="7" name="直線コネクタ 6">
            <a:extLst>
              <a:ext uri="{FF2B5EF4-FFF2-40B4-BE49-F238E27FC236}">
                <a16:creationId xmlns:a16="http://schemas.microsoft.com/office/drawing/2014/main" id="{6DF67036-9DF9-BB10-7CCF-C3572BC954A0}"/>
              </a:ext>
            </a:extLst>
          </p:cNvPr>
          <p:cNvCxnSpPr>
            <a:cxnSpLocks/>
          </p:cNvCxnSpPr>
          <p:nvPr userDrawn="1"/>
        </p:nvCxnSpPr>
        <p:spPr>
          <a:xfrm>
            <a:off x="478694" y="879473"/>
            <a:ext cx="11238255" cy="0"/>
          </a:xfrm>
          <a:prstGeom prst="line">
            <a:avLst/>
          </a:prstGeom>
          <a:ln w="28575">
            <a:solidFill>
              <a:srgbClr val="E50112"/>
            </a:solidFill>
          </a:ln>
        </p:spPr>
        <p:style>
          <a:lnRef idx="1">
            <a:schemeClr val="accent2"/>
          </a:lnRef>
          <a:fillRef idx="0">
            <a:schemeClr val="accent2"/>
          </a:fillRef>
          <a:effectRef idx="0">
            <a:schemeClr val="accent2"/>
          </a:effectRef>
          <a:fontRef idx="minor">
            <a:schemeClr val="tx1"/>
          </a:fontRef>
        </p:style>
      </p:cxnSp>
      <p:pic>
        <p:nvPicPr>
          <p:cNvPr id="8" name="図 7" descr="矢印&#10;&#10;自動的に生成された説明">
            <a:extLst>
              <a:ext uri="{FF2B5EF4-FFF2-40B4-BE49-F238E27FC236}">
                <a16:creationId xmlns:a16="http://schemas.microsoft.com/office/drawing/2014/main" id="{F3948B2D-31F7-43CA-EA71-A832B4CC65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13243" y="231296"/>
            <a:ext cx="1841989" cy="556145"/>
          </a:xfrm>
          <a:prstGeom prst="rect">
            <a:avLst/>
          </a:prstGeom>
        </p:spPr>
      </p:pic>
    </p:spTree>
    <p:extLst>
      <p:ext uri="{BB962C8B-B14F-4D97-AF65-F5344CB8AC3E}">
        <p14:creationId xmlns:p14="http://schemas.microsoft.com/office/powerpoint/2010/main" val="2342386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44867403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390877072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167287177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158101891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70135518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12875159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258325102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4236E-8038-4EFE-B027-772D4A6D67DA}" type="slidenum">
              <a:rPr kumimoji="1" lang="ja-JP" altLang="en-US" smtClean="0"/>
              <a:pPr/>
              <a:t>‹#›</a:t>
            </a:fld>
            <a:endParaRPr kumimoji="1" lang="ja-JP" altLang="en-US"/>
          </a:p>
        </p:txBody>
      </p:sp>
    </p:spTree>
    <p:extLst>
      <p:ext uri="{BB962C8B-B14F-4D97-AF65-F5344CB8AC3E}">
        <p14:creationId xmlns:p14="http://schemas.microsoft.com/office/powerpoint/2010/main" val="295661819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678" r:id="rId14"/>
    <p:sldLayoutId id="2147483679" r:id="rId15"/>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4726" userDrawn="1">
          <p15:clr>
            <a:srgbClr val="F26B43"/>
          </p15:clr>
        </p15:guide>
        <p15:guide id="3" pos="400" userDrawn="1">
          <p15:clr>
            <a:srgbClr val="F26B43"/>
          </p15:clr>
        </p15:guide>
        <p15:guide id="4" pos="9052" userDrawn="1">
          <p15:clr>
            <a:srgbClr val="F26B43"/>
          </p15:clr>
        </p15:guide>
        <p15:guide id="5" orient="horz" pos="3997" userDrawn="1">
          <p15:clr>
            <a:srgbClr val="F26B43"/>
          </p15:clr>
        </p15:guide>
        <p15:guide id="6" orient="horz" pos="3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850AC778-1856-2674-1B9B-09B0337B5C9D}"/>
              </a:ext>
            </a:extLst>
          </p:cNvPr>
          <p:cNvCxnSpPr>
            <a:cxnSpLocks/>
          </p:cNvCxnSpPr>
          <p:nvPr/>
        </p:nvCxnSpPr>
        <p:spPr>
          <a:xfrm>
            <a:off x="353961" y="4110895"/>
            <a:ext cx="11493910" cy="0"/>
          </a:xfrm>
          <a:prstGeom prst="line">
            <a:avLst/>
          </a:prstGeom>
          <a:ln w="76200">
            <a:solidFill>
              <a:srgbClr val="E50112"/>
            </a:solidFill>
          </a:ln>
        </p:spPr>
        <p:style>
          <a:lnRef idx="1">
            <a:schemeClr val="accent2"/>
          </a:lnRef>
          <a:fillRef idx="0">
            <a:schemeClr val="accent2"/>
          </a:fillRef>
          <a:effectRef idx="0">
            <a:schemeClr val="accent2"/>
          </a:effectRef>
          <a:fontRef idx="minor">
            <a:schemeClr val="tx1"/>
          </a:fontRef>
        </p:style>
      </p:cxnSp>
      <p:sp>
        <p:nvSpPr>
          <p:cNvPr id="4" name="タイトル 1">
            <a:extLst>
              <a:ext uri="{FF2B5EF4-FFF2-40B4-BE49-F238E27FC236}">
                <a16:creationId xmlns:a16="http://schemas.microsoft.com/office/drawing/2014/main" id="{4B462B4C-A7E4-2FE1-D5F6-4F87C7F820B0}"/>
              </a:ext>
            </a:extLst>
          </p:cNvPr>
          <p:cNvSpPr txBox="1">
            <a:spLocks/>
          </p:cNvSpPr>
          <p:nvPr/>
        </p:nvSpPr>
        <p:spPr>
          <a:xfrm>
            <a:off x="521111" y="1672802"/>
            <a:ext cx="11110450" cy="2303176"/>
          </a:xfrm>
          <a:prstGeom prst="rect">
            <a:avLst/>
          </a:prstGeom>
        </p:spPr>
        <p:txBody>
          <a:bodyPr anchor="ctr"/>
          <a:lstStyle>
            <a:lvl1pPr algn="l" defTabSz="742950" rtl="0" eaLnBrk="1" latinLnBrk="0" hangingPunct="1">
              <a:lnSpc>
                <a:spcPct val="90000"/>
              </a:lnSpc>
              <a:spcBef>
                <a:spcPct val="0"/>
              </a:spcBef>
              <a:buNone/>
              <a:defRPr kumimoji="1" sz="1950" kern="1200">
                <a:solidFill>
                  <a:schemeClr val="tx1"/>
                </a:solidFill>
                <a:latin typeface="+mj-lt"/>
                <a:ea typeface="+mj-ea"/>
                <a:cs typeface="+mj-cs"/>
              </a:defRPr>
            </a:lvl1pPr>
          </a:lstStyle>
          <a:p>
            <a:pPr algn="ctr">
              <a:spcAft>
                <a:spcPts val="1200"/>
              </a:spcAft>
            </a:pPr>
            <a:br>
              <a:rPr lang="en-US" altLang="ja-JP" sz="4000" b="1" kern="100" dirty="0">
                <a:ea typeface="+mn-ea"/>
              </a:rPr>
            </a:br>
            <a:r>
              <a:rPr lang="en-US" altLang="ja-JP" sz="4000" b="1" kern="100" dirty="0">
                <a:ea typeface="+mn-ea"/>
              </a:rPr>
              <a:t>“General Understanding of AI and Copyright</a:t>
            </a:r>
            <a:r>
              <a:rPr lang="ja-JP" altLang="en-US" sz="4000" b="1" kern="100" dirty="0">
                <a:ea typeface="+mn-ea"/>
              </a:rPr>
              <a:t> </a:t>
            </a:r>
            <a:r>
              <a:rPr lang="en-US" altLang="ja-JP" sz="4000" b="1" kern="100" dirty="0">
                <a:ea typeface="+mn-ea"/>
              </a:rPr>
              <a:t>in</a:t>
            </a:r>
            <a:r>
              <a:rPr lang="ja-JP" altLang="en-US" sz="4000" b="1" kern="100" dirty="0">
                <a:ea typeface="+mn-ea"/>
              </a:rPr>
              <a:t> </a:t>
            </a:r>
            <a:r>
              <a:rPr lang="en-US" altLang="ja-JP" sz="4000" b="1" kern="100" dirty="0">
                <a:ea typeface="+mn-ea"/>
              </a:rPr>
              <a:t>Japan”</a:t>
            </a:r>
          </a:p>
          <a:p>
            <a:pPr algn="ctr">
              <a:spcAft>
                <a:spcPts val="1200"/>
              </a:spcAft>
            </a:pPr>
            <a:r>
              <a:rPr lang="en-US" altLang="ja-JP" sz="4000" b="1" kern="100" dirty="0">
                <a:ea typeface="+mn-ea"/>
              </a:rPr>
              <a:t>(Overview)</a:t>
            </a:r>
            <a:br>
              <a:rPr lang="en-US" altLang="ja-JP" sz="4000" b="1" kern="100" dirty="0">
                <a:ea typeface="+mn-ea"/>
              </a:rPr>
            </a:br>
            <a:endParaRPr lang="en-US" altLang="ja-JP" sz="4800" kern="100" dirty="0">
              <a:ea typeface="+mn-ea"/>
            </a:endParaRPr>
          </a:p>
        </p:txBody>
      </p:sp>
      <p:pic>
        <p:nvPicPr>
          <p:cNvPr id="2" name="図 1">
            <a:extLst>
              <a:ext uri="{FF2B5EF4-FFF2-40B4-BE49-F238E27FC236}">
                <a16:creationId xmlns:a16="http://schemas.microsoft.com/office/drawing/2014/main" id="{F44BEFFA-5146-C5E3-5B20-EE384BC0CB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10945"/>
          <a:stretch/>
        </p:blipFill>
        <p:spPr>
          <a:xfrm>
            <a:off x="9559262" y="329625"/>
            <a:ext cx="2444263" cy="1319356"/>
          </a:xfrm>
          <a:prstGeom prst="rect">
            <a:avLst/>
          </a:prstGeom>
        </p:spPr>
      </p:pic>
      <p:sp>
        <p:nvSpPr>
          <p:cNvPr id="7" name="テキスト プレースホルダー 6">
            <a:extLst>
              <a:ext uri="{FF2B5EF4-FFF2-40B4-BE49-F238E27FC236}">
                <a16:creationId xmlns:a16="http://schemas.microsoft.com/office/drawing/2014/main" id="{A6AECA21-8A08-FBBE-CB2E-503F31163742}"/>
              </a:ext>
            </a:extLst>
          </p:cNvPr>
          <p:cNvSpPr txBox="1">
            <a:spLocks/>
          </p:cNvSpPr>
          <p:nvPr/>
        </p:nvSpPr>
        <p:spPr>
          <a:xfrm>
            <a:off x="852036" y="4853470"/>
            <a:ext cx="8026493" cy="785959"/>
          </a:xfrm>
          <a:prstGeom prst="rect">
            <a:avLst/>
          </a:prstGeom>
        </p:spPr>
        <p:txBody>
          <a:bodyPr/>
          <a:lstStyle>
            <a:lvl1pPr marL="0" indent="0" algn="l" defTabSz="742950" rtl="0" eaLnBrk="1" latinLnBrk="0" hangingPunct="1">
              <a:lnSpc>
                <a:spcPct val="90000"/>
              </a:lnSpc>
              <a:spcBef>
                <a:spcPts val="813"/>
              </a:spcBef>
              <a:buFont typeface="Arial" panose="020B0604020202020204" pitchFamily="34" charset="0"/>
              <a:buNone/>
              <a:defRPr kumimoji="1" sz="1625" kern="1200">
                <a:solidFill>
                  <a:schemeClr val="tx1"/>
                </a:solidFill>
                <a:latin typeface="+mn-lt"/>
                <a:ea typeface="+mn-ea"/>
                <a:cs typeface="+mn-cs"/>
              </a:defRPr>
            </a:lvl1pPr>
            <a:lvl2pPr marL="371475" indent="0" algn="l" defTabSz="742950" rtl="0" eaLnBrk="1" latinLnBrk="0" hangingPunct="1">
              <a:lnSpc>
                <a:spcPct val="90000"/>
              </a:lnSpc>
              <a:spcBef>
                <a:spcPts val="406"/>
              </a:spcBef>
              <a:buFont typeface="Arial" panose="020B0604020202020204" pitchFamily="34" charset="0"/>
              <a:buNone/>
              <a:defRPr kumimoji="1" sz="1950" kern="1200">
                <a:solidFill>
                  <a:schemeClr val="tx1"/>
                </a:solidFill>
                <a:latin typeface="+mn-lt"/>
                <a:ea typeface="+mn-ea"/>
                <a:cs typeface="+mn-cs"/>
              </a:defRPr>
            </a:lvl2pPr>
            <a:lvl3pPr marL="742950" indent="0" algn="l" defTabSz="742950" rtl="0" eaLnBrk="1" latinLnBrk="0" hangingPunct="1">
              <a:lnSpc>
                <a:spcPct val="90000"/>
              </a:lnSpc>
              <a:spcBef>
                <a:spcPts val="406"/>
              </a:spcBef>
              <a:buFont typeface="Arial" panose="020B0604020202020204" pitchFamily="34" charset="0"/>
              <a:buNone/>
              <a:defRPr kumimoji="1" sz="1625" kern="1200">
                <a:solidFill>
                  <a:schemeClr val="tx1"/>
                </a:solidFill>
                <a:latin typeface="+mn-lt"/>
                <a:ea typeface="+mn-ea"/>
                <a:cs typeface="+mn-cs"/>
              </a:defRPr>
            </a:lvl3pPr>
            <a:lvl4pPr marL="1114425" indent="0" algn="l" defTabSz="742950" rtl="0" eaLnBrk="1" latinLnBrk="0" hangingPunct="1">
              <a:lnSpc>
                <a:spcPct val="90000"/>
              </a:lnSpc>
              <a:spcBef>
                <a:spcPts val="406"/>
              </a:spcBef>
              <a:buFont typeface="Arial" panose="020B0604020202020204" pitchFamily="34" charset="0"/>
              <a:buNone/>
              <a:defRPr kumimoji="1" sz="1463" kern="1200">
                <a:solidFill>
                  <a:schemeClr val="tx1"/>
                </a:solidFill>
                <a:latin typeface="+mn-lt"/>
                <a:ea typeface="+mn-ea"/>
                <a:cs typeface="+mn-cs"/>
              </a:defRPr>
            </a:lvl4pPr>
            <a:lvl5pPr marL="1485900" indent="0" algn="l" defTabSz="742950" rtl="0" eaLnBrk="1" latinLnBrk="0" hangingPunct="1">
              <a:lnSpc>
                <a:spcPct val="90000"/>
              </a:lnSpc>
              <a:spcBef>
                <a:spcPts val="406"/>
              </a:spcBef>
              <a:buFont typeface="Arial" panose="020B0604020202020204" pitchFamily="34" charset="0"/>
              <a:buNone/>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a:lstStyle>
          <a:p>
            <a:r>
              <a:rPr lang="en-US" altLang="ja-JP" sz="2400" dirty="0"/>
              <a:t>Japan Copyright Office (JCO)</a:t>
            </a:r>
          </a:p>
          <a:p>
            <a:r>
              <a:rPr lang="en-US" altLang="ja-JP" sz="2400" dirty="0"/>
              <a:t>(Copyright Division, Agency for Cultural Affairs (ACA), Japan)</a:t>
            </a:r>
            <a:endParaRPr lang="ja-JP" altLang="en-US" sz="2400" dirty="0"/>
          </a:p>
        </p:txBody>
      </p:sp>
      <p:sp>
        <p:nvSpPr>
          <p:cNvPr id="8" name="タイトル 1">
            <a:extLst>
              <a:ext uri="{FF2B5EF4-FFF2-40B4-BE49-F238E27FC236}">
                <a16:creationId xmlns:a16="http://schemas.microsoft.com/office/drawing/2014/main" id="{0BD42801-E019-F012-57DF-4D4554596A48}"/>
              </a:ext>
            </a:extLst>
          </p:cNvPr>
          <p:cNvSpPr txBox="1">
            <a:spLocks/>
          </p:cNvSpPr>
          <p:nvPr/>
        </p:nvSpPr>
        <p:spPr>
          <a:xfrm>
            <a:off x="990600" y="3295805"/>
            <a:ext cx="10210799" cy="864162"/>
          </a:xfrm>
          <a:prstGeom prst="rect">
            <a:avLst/>
          </a:prstGeom>
        </p:spPr>
        <p:txBody>
          <a:bodyPr anchor="ctr"/>
          <a:lstStyle>
            <a:lvl1pPr algn="l" defTabSz="742950" rtl="0" eaLnBrk="1" latinLnBrk="0" hangingPunct="1">
              <a:lnSpc>
                <a:spcPct val="90000"/>
              </a:lnSpc>
              <a:spcBef>
                <a:spcPct val="0"/>
              </a:spcBef>
              <a:buNone/>
              <a:defRPr kumimoji="1" sz="1950" kern="1200">
                <a:solidFill>
                  <a:schemeClr val="tx1"/>
                </a:solidFill>
                <a:latin typeface="+mj-lt"/>
                <a:ea typeface="+mj-ea"/>
                <a:cs typeface="+mj-cs"/>
              </a:defRPr>
            </a:lvl1pPr>
          </a:lstStyle>
          <a:p>
            <a:pPr algn="ctr">
              <a:spcAft>
                <a:spcPts val="1200"/>
              </a:spcAft>
            </a:pPr>
            <a:r>
              <a:rPr lang="en-US" altLang="ja-JP" sz="2000" kern="100" dirty="0">
                <a:ea typeface="+mn-ea"/>
              </a:rPr>
              <a:t>(published by the Legal Subcommittee under the Copyright Subdivision of the Cultural Council)</a:t>
            </a:r>
          </a:p>
        </p:txBody>
      </p:sp>
    </p:spTree>
    <p:extLst>
      <p:ext uri="{BB962C8B-B14F-4D97-AF65-F5344CB8AC3E}">
        <p14:creationId xmlns:p14="http://schemas.microsoft.com/office/powerpoint/2010/main" val="1538554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81986A-32C8-6D40-E824-55E6F21A1016}"/>
              </a:ext>
            </a:extLst>
          </p:cNvPr>
          <p:cNvSpPr>
            <a:spLocks noGrp="1"/>
          </p:cNvSpPr>
          <p:nvPr>
            <p:ph type="title"/>
          </p:nvPr>
        </p:nvSpPr>
        <p:spPr>
          <a:xfrm>
            <a:off x="553065" y="-67497"/>
            <a:ext cx="10515600" cy="1325563"/>
          </a:xfrm>
        </p:spPr>
        <p:txBody>
          <a:bodyPr>
            <a:normAutofit/>
          </a:bodyPr>
          <a:lstStyle/>
          <a:p>
            <a:r>
              <a:rPr kumimoji="1" lang="en-US" altLang="ja-JP" sz="3600" dirty="0"/>
              <a:t>Process of Deliberation</a:t>
            </a:r>
            <a:endParaRPr kumimoji="1" lang="ja-JP" altLang="en-US" sz="3600" dirty="0"/>
          </a:p>
        </p:txBody>
      </p:sp>
      <p:sp>
        <p:nvSpPr>
          <p:cNvPr id="4" name="スライド番号プレースホルダー 3">
            <a:extLst>
              <a:ext uri="{FF2B5EF4-FFF2-40B4-BE49-F238E27FC236}">
                <a16:creationId xmlns:a16="http://schemas.microsoft.com/office/drawing/2014/main" id="{3113BFB3-2371-FFD4-E5DF-3A69CE4B7734}"/>
              </a:ext>
            </a:extLst>
          </p:cNvPr>
          <p:cNvSpPr>
            <a:spLocks noGrp="1"/>
          </p:cNvSpPr>
          <p:nvPr>
            <p:ph type="sldNum" sz="quarter" idx="12"/>
          </p:nvPr>
        </p:nvSpPr>
        <p:spPr>
          <a:xfrm>
            <a:off x="11475720" y="6392227"/>
            <a:ext cx="580030" cy="365125"/>
          </a:xfrm>
        </p:spPr>
        <p:txBody>
          <a:bodyPr/>
          <a:lstStyle/>
          <a:p>
            <a:fld id="{623F17C8-8FCA-45C3-99E5-98DE9E7423E8}" type="slidenum">
              <a:rPr kumimoji="1" lang="ja-JP" altLang="en-US" smtClean="0"/>
              <a:t>2</a:t>
            </a:fld>
            <a:endParaRPr kumimoji="1" lang="ja-JP" altLang="en-US"/>
          </a:p>
        </p:txBody>
      </p:sp>
      <p:pic>
        <p:nvPicPr>
          <p:cNvPr id="6" name="図 5" descr="矢印">
            <a:extLst>
              <a:ext uri="{FF2B5EF4-FFF2-40B4-BE49-F238E27FC236}">
                <a16:creationId xmlns:a16="http://schemas.microsoft.com/office/drawing/2014/main" id="{DA688F62-6498-A936-4FB4-258A0D207305}"/>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graphicFrame>
        <p:nvGraphicFramePr>
          <p:cNvPr id="9" name="コンテンツ プレースホルダー 4">
            <a:extLst>
              <a:ext uri="{FF2B5EF4-FFF2-40B4-BE49-F238E27FC236}">
                <a16:creationId xmlns:a16="http://schemas.microsoft.com/office/drawing/2014/main" id="{200F279C-3404-7D7E-3AAC-A0AAA4F65E65}"/>
              </a:ext>
            </a:extLst>
          </p:cNvPr>
          <p:cNvGraphicFramePr>
            <a:graphicFrameLocks/>
          </p:cNvGraphicFramePr>
          <p:nvPr>
            <p:extLst>
              <p:ext uri="{D42A27DB-BD31-4B8C-83A1-F6EECF244321}">
                <p14:modId xmlns:p14="http://schemas.microsoft.com/office/powerpoint/2010/main" val="118345775"/>
              </p:ext>
            </p:extLst>
          </p:nvPr>
        </p:nvGraphicFramePr>
        <p:xfrm>
          <a:off x="515938" y="1054802"/>
          <a:ext cx="11426126" cy="5378578"/>
        </p:xfrm>
        <a:graphic>
          <a:graphicData uri="http://schemas.openxmlformats.org/drawingml/2006/table">
            <a:tbl>
              <a:tblPr firstRow="1" firstCol="1" bandRow="1">
                <a:tableStyleId>{2D5ABB26-0587-4C30-8999-92F81FD0307C}</a:tableStyleId>
              </a:tblPr>
              <a:tblGrid>
                <a:gridCol w="3269588">
                  <a:extLst>
                    <a:ext uri="{9D8B030D-6E8A-4147-A177-3AD203B41FA5}">
                      <a16:colId xmlns:a16="http://schemas.microsoft.com/office/drawing/2014/main" val="1397059956"/>
                    </a:ext>
                  </a:extLst>
                </a:gridCol>
                <a:gridCol w="8156538">
                  <a:extLst>
                    <a:ext uri="{9D8B030D-6E8A-4147-A177-3AD203B41FA5}">
                      <a16:colId xmlns:a16="http://schemas.microsoft.com/office/drawing/2014/main" val="3580787266"/>
                    </a:ext>
                  </a:extLst>
                </a:gridCol>
              </a:tblGrid>
              <a:tr h="1489145">
                <a:tc>
                  <a:txBody>
                    <a:bodyPr/>
                    <a:lstStyle/>
                    <a:p>
                      <a:pPr marL="0" indent="0" algn="l" defTabSz="914400" rtl="0" eaLnBrk="1" latinLnBrk="0" hangingPunct="1"/>
                      <a:r>
                        <a:rPr kumimoji="1" lang="en-US" altLang="ja-JP" sz="2400" kern="1200" dirty="0">
                          <a:solidFill>
                            <a:schemeClr val="tx1"/>
                          </a:solidFill>
                          <a:latin typeface="Calibri" panose="020F0502020204030204" pitchFamily="34" charset="0"/>
                          <a:ea typeface="+mn-ea"/>
                          <a:cs typeface="Calibri" panose="020F0502020204030204" pitchFamily="34" charset="0"/>
                        </a:rPr>
                        <a:t>January 15, 2024</a:t>
                      </a:r>
                      <a:endParaRPr kumimoji="1" lang="ja-JP" altLang="en-US" sz="24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tc>
                  <a:txBody>
                    <a:bodyPr/>
                    <a:lstStyle/>
                    <a:p>
                      <a:pPr marL="0" indent="0" algn="l"/>
                      <a:r>
                        <a:rPr lang="en-US" altLang="ja-JP" sz="2400" dirty="0">
                          <a:solidFill>
                            <a:schemeClr val="tx1"/>
                          </a:solidFill>
                          <a:latin typeface="Calibri" panose="020F0502020204030204" pitchFamily="34" charset="0"/>
                          <a:cs typeface="Calibri" panose="020F0502020204030204" pitchFamily="34" charset="0"/>
                        </a:rPr>
                        <a:t>The Legal System Subcommittee under the Copyright Subdivision of the Cultural Council (#6)</a:t>
                      </a:r>
                    </a:p>
                    <a:p>
                      <a:pPr marL="285750" indent="-285750" algn="l">
                        <a:buFont typeface="Wingdings" panose="05000000000000000000" pitchFamily="2" charset="2"/>
                        <a:buChar char="ü"/>
                      </a:pPr>
                      <a:r>
                        <a:rPr lang="en-US" altLang="ja-JP" sz="2000" dirty="0">
                          <a:solidFill>
                            <a:schemeClr val="tx1"/>
                          </a:solidFill>
                          <a:latin typeface="Calibri" panose="020F0502020204030204" pitchFamily="34" charset="0"/>
                          <a:cs typeface="Calibri" panose="020F0502020204030204" pitchFamily="34" charset="0"/>
                        </a:rPr>
                        <a:t>Publication of preliminary draft of the “General Understanding of AI and Copyright in Japan”</a:t>
                      </a:r>
                    </a:p>
                  </a:txBody>
                  <a:tcPr marL="55721" marR="55721" marT="0" marB="0"/>
                </a:tc>
                <a:extLst>
                  <a:ext uri="{0D108BD9-81ED-4DB2-BD59-A6C34878D82A}">
                    <a16:rowId xmlns:a16="http://schemas.microsoft.com/office/drawing/2014/main" val="1131530392"/>
                  </a:ext>
                </a:extLst>
              </a:tr>
              <a:tr h="1487090">
                <a:tc>
                  <a:txBody>
                    <a:bodyPr/>
                    <a:lstStyle/>
                    <a:p>
                      <a:pPr marL="0" indent="0" algn="l" defTabSz="914400" rtl="0" eaLnBrk="1" latinLnBrk="0" hangingPunct="1"/>
                      <a:r>
                        <a:rPr kumimoji="1" lang="en-US" altLang="ja-JP" sz="2400" kern="1200" dirty="0">
                          <a:solidFill>
                            <a:schemeClr val="tx1"/>
                          </a:solidFill>
                          <a:latin typeface="Calibri" panose="020F0502020204030204" pitchFamily="34" charset="0"/>
                          <a:ea typeface="+mn-ea"/>
                          <a:cs typeface="Calibri" panose="020F0502020204030204" pitchFamily="34" charset="0"/>
                        </a:rPr>
                        <a:t>January 23
~ February</a:t>
                      </a:r>
                      <a:endParaRPr kumimoji="1" lang="ja-JP" altLang="en-US" sz="24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tc>
                  <a:txBody>
                    <a:bodyPr/>
                    <a:lstStyle/>
                    <a:p>
                      <a:pPr marL="0" indent="0" algn="l" defTabSz="914400" rtl="0" eaLnBrk="1" latinLnBrk="0" hangingPunct="1"/>
                      <a:r>
                        <a:rPr kumimoji="1" lang="en-US" altLang="ja-JP" sz="2400" kern="1200" dirty="0">
                          <a:solidFill>
                            <a:schemeClr val="tx1"/>
                          </a:solidFill>
                          <a:latin typeface="Calibri" panose="020F0502020204030204" pitchFamily="34" charset="0"/>
                          <a:ea typeface="+mn-ea"/>
                          <a:cs typeface="Calibri" panose="020F0502020204030204" pitchFamily="34" charset="0"/>
                        </a:rPr>
                        <a:t>Public Consultation for the preliminary draft of “</a:t>
                      </a:r>
                      <a:r>
                        <a:rPr lang="en-US" altLang="ja-JP" sz="2400" dirty="0">
                          <a:solidFill>
                            <a:schemeClr val="tx1"/>
                          </a:solidFill>
                          <a:latin typeface="Calibri" panose="020F0502020204030204" pitchFamily="34" charset="0"/>
                          <a:cs typeface="Calibri" panose="020F0502020204030204" pitchFamily="34" charset="0"/>
                        </a:rPr>
                        <a:t>General Understanding of AI and Copyright in Japan</a:t>
                      </a:r>
                      <a:r>
                        <a:rPr kumimoji="1" lang="en-US" altLang="ja-JP" sz="2400" kern="1200" dirty="0">
                          <a:solidFill>
                            <a:schemeClr val="tx1"/>
                          </a:solidFill>
                          <a:latin typeface="Calibri" panose="020F0502020204030204" pitchFamily="34" charset="0"/>
                          <a:ea typeface="+mn-ea"/>
                          <a:cs typeface="Calibri" panose="020F0502020204030204" pitchFamily="34" charset="0"/>
                        </a:rPr>
                        <a:t>”</a:t>
                      </a:r>
                    </a:p>
                    <a:p>
                      <a:pPr marL="285750" indent="-285750" algn="l" defTabSz="914400" rtl="0" eaLnBrk="1" latinLnBrk="0" hangingPunct="1">
                        <a:buFont typeface="Wingdings" panose="05000000000000000000" pitchFamily="2" charset="2"/>
                        <a:buChar char="ü"/>
                      </a:pPr>
                      <a:r>
                        <a:rPr kumimoji="1" lang="en-US" altLang="ja-JP" sz="2000" kern="1200" dirty="0">
                          <a:solidFill>
                            <a:schemeClr val="tx1"/>
                          </a:solidFill>
                          <a:latin typeface="Calibri" panose="020F0502020204030204" pitchFamily="34" charset="0"/>
                          <a:ea typeface="+mn-ea"/>
                          <a:cs typeface="Calibri" panose="020F0502020204030204" pitchFamily="34" charset="0"/>
                        </a:rPr>
                        <a:t>24,938 comments received (including 73 corporations/organizations)</a:t>
                      </a:r>
                      <a:endParaRPr kumimoji="1" lang="ja-JP" altLang="en-US" sz="20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extLst>
                  <a:ext uri="{0D108BD9-81ED-4DB2-BD59-A6C34878D82A}">
                    <a16:rowId xmlns:a16="http://schemas.microsoft.com/office/drawing/2014/main" val="1285331514"/>
                  </a:ext>
                </a:extLst>
              </a:tr>
              <a:tr h="1489145">
                <a:tc>
                  <a:txBody>
                    <a:bodyPr/>
                    <a:lstStyle/>
                    <a:p>
                      <a:pPr algn="l"/>
                      <a:r>
                        <a:rPr kumimoji="1" lang="en-US" altLang="ja-JP" sz="2400" kern="1200" dirty="0">
                          <a:solidFill>
                            <a:schemeClr val="tx1"/>
                          </a:solidFill>
                          <a:latin typeface="Calibri" panose="020F0502020204030204" pitchFamily="34" charset="0"/>
                          <a:ea typeface="+mn-ea"/>
                          <a:cs typeface="Calibri" panose="020F0502020204030204" pitchFamily="34" charset="0"/>
                        </a:rPr>
                        <a:t>February 29</a:t>
                      </a:r>
                      <a:endParaRPr kumimoji="1" lang="ja-JP" altLang="en-US" sz="24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dirty="0">
                          <a:solidFill>
                            <a:schemeClr val="tx1"/>
                          </a:solidFill>
                          <a:latin typeface="Calibri" panose="020F0502020204030204" pitchFamily="34" charset="0"/>
                          <a:cs typeface="Calibri" panose="020F0502020204030204" pitchFamily="34" charset="0"/>
                        </a:rPr>
                        <a:t>The Legal System Subcommittee under the Copyright Subdivision of the Cultural Council (#7)</a:t>
                      </a:r>
                    </a:p>
                    <a:p>
                      <a:pPr marL="285750" indent="-285750" algn="l" defTabSz="914400" rtl="0" eaLnBrk="1" latinLnBrk="0" hangingPunct="1">
                        <a:buFont typeface="Wingdings" panose="05000000000000000000" pitchFamily="2" charset="2"/>
                        <a:buChar char="ü"/>
                      </a:pPr>
                      <a:r>
                        <a:rPr kumimoji="1" lang="en-US" altLang="ja-JP" sz="2000" kern="1200" dirty="0">
                          <a:solidFill>
                            <a:schemeClr val="tx1"/>
                          </a:solidFill>
                          <a:latin typeface="Calibri" panose="020F0502020204030204" pitchFamily="34" charset="0"/>
                          <a:ea typeface="+mn-ea"/>
                          <a:cs typeface="Calibri" panose="020F0502020204030204" pitchFamily="34" charset="0"/>
                        </a:rPr>
                        <a:t>Publication of the result of the public consultation</a:t>
                      </a:r>
                    </a:p>
                    <a:p>
                      <a:pPr marL="285750" indent="-285750" algn="l" defTabSz="914400" rtl="0" eaLnBrk="1" latinLnBrk="0" hangingPunct="1">
                        <a:buFont typeface="Wingdings" panose="05000000000000000000" pitchFamily="2" charset="2"/>
                        <a:buChar char="ü"/>
                      </a:pPr>
                      <a:r>
                        <a:rPr kumimoji="1" lang="en-US" altLang="ja-JP" sz="2000" kern="1200" dirty="0">
                          <a:solidFill>
                            <a:schemeClr val="tx1"/>
                          </a:solidFill>
                          <a:latin typeface="Calibri" panose="020F0502020204030204" pitchFamily="34" charset="0"/>
                          <a:ea typeface="+mn-ea"/>
                          <a:cs typeface="Calibri" panose="020F0502020204030204" pitchFamily="34" charset="0"/>
                        </a:rPr>
                        <a:t>Finalize the </a:t>
                      </a:r>
                      <a:r>
                        <a:rPr lang="en-US" altLang="ja-JP" sz="2000" dirty="0">
                          <a:solidFill>
                            <a:schemeClr val="tx1"/>
                          </a:solidFill>
                          <a:latin typeface="Calibri" panose="020F0502020204030204" pitchFamily="34" charset="0"/>
                          <a:cs typeface="Calibri" panose="020F0502020204030204" pitchFamily="34" charset="0"/>
                        </a:rPr>
                        <a:t>“General Understanding of AI and Copyright in Japan”</a:t>
                      </a:r>
                      <a:endParaRPr kumimoji="1" lang="ja-JP" altLang="en-US" sz="20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extLst>
                  <a:ext uri="{0D108BD9-81ED-4DB2-BD59-A6C34878D82A}">
                    <a16:rowId xmlns:a16="http://schemas.microsoft.com/office/drawing/2014/main" val="1911617180"/>
                  </a:ext>
                </a:extLst>
              </a:tr>
              <a:tr h="913198">
                <a:tc>
                  <a:txBody>
                    <a:bodyPr/>
                    <a:lstStyle/>
                    <a:p>
                      <a:pPr marL="0" indent="0" algn="l" defTabSz="914400" rtl="0" eaLnBrk="1" latinLnBrk="0" hangingPunct="1"/>
                      <a:r>
                        <a:rPr kumimoji="1" lang="en-US" altLang="ja-JP" sz="2400" kern="1200" dirty="0">
                          <a:solidFill>
                            <a:schemeClr val="tx1"/>
                          </a:solidFill>
                          <a:latin typeface="Calibri" panose="020F0502020204030204" pitchFamily="34" charset="0"/>
                          <a:ea typeface="+mn-ea"/>
                          <a:cs typeface="Calibri" panose="020F0502020204030204" pitchFamily="34" charset="0"/>
                        </a:rPr>
                        <a:t>March</a:t>
                      </a:r>
                      <a:endParaRPr kumimoji="1" lang="ja-JP" altLang="en-US" sz="24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tc>
                  <a:txBody>
                    <a:bodyPr/>
                    <a:lstStyle/>
                    <a:p>
                      <a:pPr marL="0" indent="0" algn="l" defTabSz="914400" rtl="0" eaLnBrk="1" latinLnBrk="0" hangingPunct="1"/>
                      <a:r>
                        <a:rPr kumimoji="1" lang="en-US" altLang="ja-JP" sz="2400" kern="1200" dirty="0">
                          <a:solidFill>
                            <a:schemeClr val="tx1"/>
                          </a:solidFill>
                          <a:latin typeface="Calibri" panose="020F0502020204030204" pitchFamily="34" charset="0"/>
                          <a:ea typeface="+mn-ea"/>
                          <a:cs typeface="Calibri" panose="020F0502020204030204" pitchFamily="34" charset="0"/>
                        </a:rPr>
                        <a:t>Report the </a:t>
                      </a:r>
                      <a:r>
                        <a:rPr lang="en-US" altLang="ja-JP" sz="2400" dirty="0">
                          <a:solidFill>
                            <a:schemeClr val="tx1"/>
                          </a:solidFill>
                          <a:latin typeface="Calibri" panose="020F0502020204030204" pitchFamily="34" charset="0"/>
                          <a:cs typeface="Calibri" panose="020F0502020204030204" pitchFamily="34" charset="0"/>
                        </a:rPr>
                        <a:t>“General Understanding of AI and Copyright in Japan” at the Copyright Subdivision of the Cultural Council</a:t>
                      </a:r>
                      <a:endParaRPr kumimoji="1" lang="ja-JP" altLang="en-US" sz="2400" kern="1200" dirty="0">
                        <a:solidFill>
                          <a:schemeClr val="tx1"/>
                        </a:solidFill>
                        <a:latin typeface="Calibri" panose="020F0502020204030204" pitchFamily="34" charset="0"/>
                        <a:ea typeface="+mn-ea"/>
                        <a:cs typeface="Calibri" panose="020F0502020204030204" pitchFamily="34" charset="0"/>
                      </a:endParaRPr>
                    </a:p>
                  </a:txBody>
                  <a:tcPr marL="55721" marR="55721" marT="0" marB="0"/>
                </a:tc>
                <a:extLst>
                  <a:ext uri="{0D108BD9-81ED-4DB2-BD59-A6C34878D82A}">
                    <a16:rowId xmlns:a16="http://schemas.microsoft.com/office/drawing/2014/main" val="3459668843"/>
                  </a:ext>
                </a:extLst>
              </a:tr>
            </a:tbl>
          </a:graphicData>
        </a:graphic>
      </p:graphicFrame>
    </p:spTree>
    <p:extLst>
      <p:ext uri="{BB962C8B-B14F-4D97-AF65-F5344CB8AC3E}">
        <p14:creationId xmlns:p14="http://schemas.microsoft.com/office/powerpoint/2010/main" val="169703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0ACAF5-AB6C-96EB-AC7F-ADFF056D19BB}"/>
              </a:ext>
            </a:extLst>
          </p:cNvPr>
          <p:cNvSpPr>
            <a:spLocks noGrp="1"/>
          </p:cNvSpPr>
          <p:nvPr>
            <p:ph type="title"/>
          </p:nvPr>
        </p:nvSpPr>
        <p:spPr/>
        <p:txBody>
          <a:bodyPr>
            <a:noAutofit/>
          </a:bodyPr>
          <a:lstStyle/>
          <a:p>
            <a:r>
              <a:rPr kumimoji="1" lang="en-US" altLang="ja-JP" sz="3600" dirty="0"/>
              <a:t>Background to the discussion</a:t>
            </a:r>
            <a:endParaRPr kumimoji="1" lang="ja-JP" altLang="en-US" sz="3600" dirty="0">
              <a:latin typeface="+mn-ea"/>
              <a:ea typeface="+mn-ea"/>
            </a:endParaRPr>
          </a:p>
        </p:txBody>
      </p:sp>
      <p:sp>
        <p:nvSpPr>
          <p:cNvPr id="6" name="スライド番号プレースホルダー 5">
            <a:extLst>
              <a:ext uri="{FF2B5EF4-FFF2-40B4-BE49-F238E27FC236}">
                <a16:creationId xmlns:a16="http://schemas.microsoft.com/office/drawing/2014/main" id="{2EC3DCC7-A5A0-259A-26B8-38CA39C0AC34}"/>
              </a:ext>
            </a:extLst>
          </p:cNvPr>
          <p:cNvSpPr txBox="1">
            <a:spLocks/>
          </p:cNvSpPr>
          <p:nvPr/>
        </p:nvSpPr>
        <p:spPr>
          <a:xfrm>
            <a:off x="11444748" y="6411999"/>
            <a:ext cx="585030" cy="268041"/>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4236E-8038-4EFE-B027-772D4A6D67DA}" type="slidenum">
              <a:rPr kumimoji="1" lang="ja-JP" altLang="en-US"/>
              <a:pPr/>
              <a:t>3</a:t>
            </a:fld>
            <a:endParaRPr kumimoji="1" lang="ja-JP" altLang="en-US" dirty="0"/>
          </a:p>
        </p:txBody>
      </p:sp>
      <p:pic>
        <p:nvPicPr>
          <p:cNvPr id="3" name="図 2" descr="矢印">
            <a:extLst>
              <a:ext uri="{FF2B5EF4-FFF2-40B4-BE49-F238E27FC236}">
                <a16:creationId xmlns:a16="http://schemas.microsoft.com/office/drawing/2014/main" id="{62FBC8CA-C993-F8D8-AEFF-6926097605EC}"/>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sp>
        <p:nvSpPr>
          <p:cNvPr id="4" name="テキスト ボックス 3">
            <a:extLst>
              <a:ext uri="{FF2B5EF4-FFF2-40B4-BE49-F238E27FC236}">
                <a16:creationId xmlns:a16="http://schemas.microsoft.com/office/drawing/2014/main" id="{FB209333-EA34-705C-2A3C-A86407D4EFA4}"/>
              </a:ext>
            </a:extLst>
          </p:cNvPr>
          <p:cNvSpPr txBox="1"/>
          <p:nvPr/>
        </p:nvSpPr>
        <p:spPr>
          <a:xfrm>
            <a:off x="369220" y="984746"/>
            <a:ext cx="11581987" cy="5772606"/>
          </a:xfrm>
          <a:prstGeom prst="rect">
            <a:avLst/>
          </a:prstGeom>
          <a:noFill/>
        </p:spPr>
        <p:txBody>
          <a:bodyPr wrap="square">
            <a:spAutoFit/>
          </a:bodyPr>
          <a:lstStyle/>
          <a:p>
            <a:pPr marL="285757" lvl="1" indent="-285757" algn="just" defTabSz="742969">
              <a:lnSpc>
                <a:spcPct val="120000"/>
              </a:lnSpc>
              <a:spcAft>
                <a:spcPts val="600"/>
              </a:spcAft>
              <a:buClr>
                <a:srgbClr val="FF0000"/>
              </a:buClr>
              <a:buFont typeface="Wingdings" panose="05000000000000000000" pitchFamily="2" charset="2"/>
              <a:buChar char="p"/>
              <a:defRPr/>
            </a:pPr>
            <a:r>
              <a:rPr kumimoji="1" lang="en-US" altLang="ja-JP" sz="2400" kern="100" dirty="0">
                <a:solidFill>
                  <a:srgbClr val="373737"/>
                </a:solidFill>
                <a:ea typeface="BIZ UDPゴシック"/>
                <a:cs typeface="Times New Roman" panose="02020603050405020304" pitchFamily="18" charset="0"/>
              </a:rPr>
              <a:t>With the rapid development and spread of generative AI in recent years, some have voiced concerns that it is not clear how to consider the relationship between AI and copyright act.</a:t>
            </a:r>
          </a:p>
          <a:p>
            <a:pPr marL="285757" lvl="1" indent="-285757" algn="just" defTabSz="742969">
              <a:lnSpc>
                <a:spcPct val="120000"/>
              </a:lnSpc>
              <a:spcAft>
                <a:spcPts val="600"/>
              </a:spcAft>
              <a:buClr>
                <a:srgbClr val="FF0000"/>
              </a:buClr>
              <a:buFont typeface="Wingdings" panose="05000000000000000000" pitchFamily="2" charset="2"/>
              <a:buChar char="p"/>
              <a:defRPr/>
            </a:pPr>
            <a:r>
              <a:rPr kumimoji="1" lang="en-US" altLang="ja-JP" sz="2400" kern="100" dirty="0">
                <a:solidFill>
                  <a:srgbClr val="373737"/>
                </a:solidFill>
                <a:ea typeface="BIZ UDPゴシック"/>
                <a:cs typeface="Times New Roman" panose="02020603050405020304" pitchFamily="18" charset="0"/>
              </a:rPr>
              <a:t>Under ordinary circumstances, legal interpretation of copyright act should be made by the judiciary on a case-by-case basis. However, at present, there is still a lack of precedents directly dealing with the relationship between AI and copyright. </a:t>
            </a:r>
          </a:p>
          <a:p>
            <a:pPr marL="285757" lvl="1" indent="-285757" algn="just" defTabSz="742969">
              <a:lnSpc>
                <a:spcPct val="120000"/>
              </a:lnSpc>
              <a:spcAft>
                <a:spcPts val="600"/>
              </a:spcAft>
              <a:buClr>
                <a:srgbClr val="FF0000"/>
              </a:buClr>
              <a:buFont typeface="Wingdings" panose="05000000000000000000" pitchFamily="2" charset="2"/>
              <a:buChar char="p"/>
              <a:defRPr/>
            </a:pPr>
            <a:r>
              <a:rPr kumimoji="1" lang="en-US" altLang="ja-JP" sz="2400" kern="100" dirty="0">
                <a:solidFill>
                  <a:srgbClr val="373737"/>
                </a:solidFill>
                <a:ea typeface="BIZ UDPゴシック"/>
                <a:cs typeface="Times New Roman" panose="02020603050405020304" pitchFamily="18" charset="0"/>
              </a:rPr>
              <a:t>Therefore, in order to respond to the need to resolve concerns without waiting for the accumulation of precedent, a study was conducted by a council* consisting of experts to present certain interpretations on how the current copyright act should be applied in relation to AI (from July 2023).</a:t>
            </a:r>
          </a:p>
          <a:p>
            <a:pPr marL="0" lvl="1" algn="just" defTabSz="742969">
              <a:lnSpc>
                <a:spcPct val="120000"/>
              </a:lnSpc>
              <a:spcAft>
                <a:spcPts val="600"/>
              </a:spcAft>
              <a:buClr>
                <a:srgbClr val="FF0000"/>
              </a:buClr>
              <a:defRPr/>
            </a:pPr>
            <a:endParaRPr kumimoji="1" lang="en-US" altLang="ja-JP" sz="2000" kern="100" dirty="0">
              <a:solidFill>
                <a:srgbClr val="373737"/>
              </a:solidFill>
              <a:ea typeface="BIZ UDPゴシック"/>
              <a:cs typeface="Times New Roman" panose="02020603050405020304" pitchFamily="18" charset="0"/>
            </a:endParaRPr>
          </a:p>
          <a:p>
            <a:pPr marL="0" lvl="1" defTabSz="742969">
              <a:lnSpc>
                <a:spcPct val="120000"/>
              </a:lnSpc>
              <a:spcAft>
                <a:spcPts val="600"/>
              </a:spcAft>
              <a:buClr>
                <a:srgbClr val="FF0000"/>
              </a:buClr>
              <a:defRPr/>
            </a:pPr>
            <a:r>
              <a:rPr kumimoji="1" lang="en-US" altLang="ja-JP" sz="1600" kern="100" dirty="0">
                <a:solidFill>
                  <a:srgbClr val="373737"/>
                </a:solidFill>
                <a:ea typeface="BIZ UDPゴシック"/>
                <a:cs typeface="Times New Roman" panose="02020603050405020304" pitchFamily="18" charset="0"/>
              </a:rPr>
              <a:t>*Legal System Subcommittee under the Copyright Subdivision of the Cultural Council (consisting of law scholars, lawyers, judges, etc. with knowledge of copyright law and other intellectual property laws)</a:t>
            </a:r>
          </a:p>
        </p:txBody>
      </p:sp>
    </p:spTree>
    <p:extLst>
      <p:ext uri="{BB962C8B-B14F-4D97-AF65-F5344CB8AC3E}">
        <p14:creationId xmlns:p14="http://schemas.microsoft.com/office/powerpoint/2010/main" val="1521061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5D5F90-64A2-3A99-81E3-F6326A13729E}"/>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41CAB9B-8FBD-9A1F-4D0C-209CCA465AA5}"/>
              </a:ext>
            </a:extLst>
          </p:cNvPr>
          <p:cNvSpPr>
            <a:spLocks noGrp="1"/>
          </p:cNvSpPr>
          <p:nvPr>
            <p:ph type="title"/>
          </p:nvPr>
        </p:nvSpPr>
        <p:spPr/>
        <p:txBody>
          <a:bodyPr>
            <a:noAutofit/>
          </a:bodyPr>
          <a:lstStyle/>
          <a:p>
            <a:r>
              <a:rPr lang="en-US" altLang="ja-JP" sz="3600" dirty="0"/>
              <a:t>Provisions and Conventional Legal Interpretations</a:t>
            </a:r>
            <a:endParaRPr lang="ja-JP" altLang="en-US" sz="3600" dirty="0"/>
          </a:p>
        </p:txBody>
      </p:sp>
      <p:sp>
        <p:nvSpPr>
          <p:cNvPr id="7" name="スライド番号プレースホルダー 5">
            <a:extLst>
              <a:ext uri="{FF2B5EF4-FFF2-40B4-BE49-F238E27FC236}">
                <a16:creationId xmlns:a16="http://schemas.microsoft.com/office/drawing/2014/main" id="{CAF91776-5197-DAE3-73B5-951D0762A8C8}"/>
              </a:ext>
            </a:extLst>
          </p:cNvPr>
          <p:cNvSpPr txBox="1">
            <a:spLocks/>
          </p:cNvSpPr>
          <p:nvPr/>
        </p:nvSpPr>
        <p:spPr>
          <a:xfrm>
            <a:off x="11470720" y="6489311"/>
            <a:ext cx="585030" cy="268041"/>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4236E-8038-4EFE-B027-772D4A6D67DA}" type="slidenum">
              <a:rPr kumimoji="1" lang="ja-JP" altLang="en-US"/>
              <a:pPr/>
              <a:t>4</a:t>
            </a:fld>
            <a:endParaRPr kumimoji="1" lang="ja-JP" altLang="en-US" dirty="0"/>
          </a:p>
        </p:txBody>
      </p:sp>
      <p:sp>
        <p:nvSpPr>
          <p:cNvPr id="4" name="テキスト ボックス 3">
            <a:extLst>
              <a:ext uri="{FF2B5EF4-FFF2-40B4-BE49-F238E27FC236}">
                <a16:creationId xmlns:a16="http://schemas.microsoft.com/office/drawing/2014/main" id="{91EEF21F-A42E-E143-5140-9CD9525D366B}"/>
              </a:ext>
            </a:extLst>
          </p:cNvPr>
          <p:cNvSpPr txBox="1"/>
          <p:nvPr/>
        </p:nvSpPr>
        <p:spPr>
          <a:xfrm>
            <a:off x="635000" y="1558983"/>
            <a:ext cx="11160126" cy="4755148"/>
          </a:xfrm>
          <a:prstGeom prst="rect">
            <a:avLst/>
          </a:prstGeom>
          <a:noFill/>
          <a:ln>
            <a:solidFill>
              <a:schemeClr val="tx1"/>
            </a:solidFill>
          </a:ln>
        </p:spPr>
        <p:txBody>
          <a:bodyPr wrap="square">
            <a:spAutoFit/>
          </a:bodyPr>
          <a:lstStyle/>
          <a:p>
            <a:r>
              <a:rPr lang="en-US" altLang="ja-JP" b="1" dirty="0">
                <a:solidFill>
                  <a:srgbClr val="262627"/>
                </a:solidFill>
                <a:cs typeface="Calibri" panose="020F0502020204030204" pitchFamily="34" charset="0"/>
              </a:rPr>
              <a:t>Japanese Copyright Act (Extract)</a:t>
            </a:r>
          </a:p>
          <a:p>
            <a:r>
              <a:rPr lang="en-US" altLang="ja-JP" b="1" dirty="0">
                <a:solidFill>
                  <a:srgbClr val="262627"/>
                </a:solidFill>
                <a:cs typeface="Calibri" panose="020F0502020204030204" pitchFamily="34" charset="0"/>
              </a:rPr>
              <a:t>(Exploitation without the Purpose of Enjoying the Thoughts or Sentiments Expressed in a Work)</a:t>
            </a:r>
          </a:p>
          <a:p>
            <a:endParaRPr lang="en-US" altLang="ja-JP" b="1" dirty="0">
              <a:solidFill>
                <a:srgbClr val="262627"/>
              </a:solidFill>
              <a:cs typeface="Calibri" panose="020F0502020204030204" pitchFamily="34" charset="0"/>
            </a:endParaRPr>
          </a:p>
          <a:p>
            <a:pPr>
              <a:spcAft>
                <a:spcPts val="600"/>
              </a:spcAft>
            </a:pPr>
            <a:r>
              <a:rPr lang="en-US" altLang="ja-JP" b="1" dirty="0">
                <a:solidFill>
                  <a:srgbClr val="262627"/>
                </a:solidFill>
                <a:cs typeface="Calibri" panose="020F0502020204030204" pitchFamily="34" charset="0"/>
              </a:rPr>
              <a:t>Article 30-4</a:t>
            </a:r>
            <a:r>
              <a:rPr lang="ja-JP" altLang="en-US" b="1" dirty="0">
                <a:solidFill>
                  <a:srgbClr val="262627"/>
                </a:solidFill>
                <a:cs typeface="Calibri" panose="020F0502020204030204" pitchFamily="34" charset="0"/>
              </a:rPr>
              <a:t>  </a:t>
            </a:r>
            <a:r>
              <a:rPr lang="en-US" altLang="ja-JP" dirty="0">
                <a:solidFill>
                  <a:srgbClr val="262627"/>
                </a:solidFill>
                <a:cs typeface="Calibri" panose="020F0502020204030204" pitchFamily="34" charset="0"/>
              </a:rPr>
              <a:t>It is permissible to exploit a work, in any way and to the extent considered necessary, in any of the following cases, or in any other case </a:t>
            </a:r>
            <a:r>
              <a:rPr lang="en-US" altLang="ja-JP" u="sng" dirty="0">
                <a:solidFill>
                  <a:srgbClr val="262627"/>
                </a:solidFill>
                <a:cs typeface="Calibri" panose="020F0502020204030204" pitchFamily="34" charset="0"/>
              </a:rPr>
              <a:t>in which it is not a person's purpose to personally enjoy or cause another person to enjoy the thoughts or sentiments expressed in that work</a:t>
            </a:r>
            <a:r>
              <a:rPr lang="en-US" altLang="ja-JP" dirty="0">
                <a:solidFill>
                  <a:srgbClr val="262627"/>
                </a:solidFill>
                <a:cs typeface="Calibri" panose="020F0502020204030204" pitchFamily="34" charset="0"/>
              </a:rPr>
              <a:t>; provided, however, that </a:t>
            </a:r>
            <a:r>
              <a:rPr lang="en-US" altLang="ja-JP" u="sng" dirty="0">
                <a:solidFill>
                  <a:srgbClr val="262627"/>
                </a:solidFill>
                <a:cs typeface="Calibri" panose="020F0502020204030204" pitchFamily="34" charset="0"/>
              </a:rPr>
              <a:t>this does not apply if the action would unreasonably prejudice the interests of the copyright owner </a:t>
            </a:r>
            <a:r>
              <a:rPr lang="en-US" altLang="ja-JP" dirty="0">
                <a:solidFill>
                  <a:srgbClr val="262627"/>
                </a:solidFill>
                <a:cs typeface="Calibri" panose="020F0502020204030204" pitchFamily="34" charset="0"/>
              </a:rPr>
              <a:t>in light of the nature or purpose of the work or the circumstances of its exploitation:</a:t>
            </a:r>
          </a:p>
          <a:p>
            <a:pPr marL="400060" indent="-400060">
              <a:spcAft>
                <a:spcPts val="600"/>
              </a:spcAft>
              <a:buFontTx/>
              <a:buAutoNum type="romanLcParenBoth"/>
            </a:pPr>
            <a:r>
              <a:rPr lang="en-US" altLang="ja-JP" dirty="0">
                <a:solidFill>
                  <a:srgbClr val="262627"/>
                </a:solidFill>
                <a:cs typeface="Calibri" panose="020F0502020204030204" pitchFamily="34" charset="0"/>
              </a:rPr>
              <a:t>if it is done for use in testing to develop or put into practical use technology that is connected with the recording of sounds or visuals of a work or other such exploitation;</a:t>
            </a:r>
          </a:p>
          <a:p>
            <a:pPr marL="400060" indent="-400060">
              <a:spcAft>
                <a:spcPts val="600"/>
              </a:spcAft>
              <a:buFontTx/>
              <a:buAutoNum type="romanLcParenBoth"/>
            </a:pPr>
            <a:r>
              <a:rPr lang="en-US" altLang="ja-JP" u="sng" dirty="0">
                <a:solidFill>
                  <a:srgbClr val="262627"/>
                </a:solidFill>
                <a:cs typeface="Calibri" panose="020F0502020204030204" pitchFamily="34" charset="0"/>
              </a:rPr>
              <a:t>if it is done for use in data analysis </a:t>
            </a:r>
            <a:r>
              <a:rPr lang="en-US" altLang="ja-JP" dirty="0">
                <a:solidFill>
                  <a:srgbClr val="262627"/>
                </a:solidFill>
                <a:cs typeface="Calibri" panose="020F0502020204030204" pitchFamily="34" charset="0"/>
              </a:rPr>
              <a:t>(meaning the extraction,   comparison, classification, or other statistical analysis of the constituent language, sounds, images, or other elemental data from a large number of works or a large volume of other such data; the same applies in Article 47-5, paragraph (1), item (ii));</a:t>
            </a:r>
          </a:p>
          <a:p>
            <a:pPr marL="400060" indent="-400060">
              <a:spcAft>
                <a:spcPts val="600"/>
              </a:spcAft>
              <a:buFontTx/>
              <a:buAutoNum type="romanLcParenBoth"/>
            </a:pPr>
            <a:r>
              <a:rPr lang="en-US" altLang="ja-JP" dirty="0">
                <a:solidFill>
                  <a:srgbClr val="262627"/>
                </a:solidFill>
                <a:cs typeface="Calibri" panose="020F0502020204030204" pitchFamily="34" charset="0"/>
              </a:rPr>
              <a:t>if it is exploited in the course of computer data processing or otherwise exploited in a way that does not involve what is expressed in the work being perceived by the human senses (for works of computer programming, such exploitation excludes the execution of the work on a computer), beyond as set forth in the preceding two items.</a:t>
            </a:r>
          </a:p>
        </p:txBody>
      </p:sp>
      <p:sp>
        <p:nvSpPr>
          <p:cNvPr id="5" name="四角形: 角を丸くする 4">
            <a:extLst>
              <a:ext uri="{FF2B5EF4-FFF2-40B4-BE49-F238E27FC236}">
                <a16:creationId xmlns:a16="http://schemas.microsoft.com/office/drawing/2014/main" id="{AF59F2F9-9DE1-E52C-AEA3-1E7E773B7C66}"/>
              </a:ext>
            </a:extLst>
          </p:cNvPr>
          <p:cNvSpPr/>
          <p:nvPr/>
        </p:nvSpPr>
        <p:spPr>
          <a:xfrm>
            <a:off x="635000" y="1095474"/>
            <a:ext cx="5578987" cy="392304"/>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defRPr/>
            </a:pPr>
            <a:r>
              <a:rPr kumimoji="1" lang="en-US" altLang="ja-JP" sz="2000" dirty="0"/>
              <a:t>AI development / training stage (Article 30-4)</a:t>
            </a:r>
            <a:endParaRPr kumimoji="1" lang="ja-JP" altLang="en-US" sz="2000" dirty="0">
              <a:solidFill>
                <a:prstClr val="white"/>
              </a:solidFill>
              <a:latin typeface="BIZ UDPゴシック"/>
              <a:ea typeface="BIZ UDPゴシック"/>
            </a:endParaRPr>
          </a:p>
        </p:txBody>
      </p:sp>
      <p:pic>
        <p:nvPicPr>
          <p:cNvPr id="3" name="図 2" descr="矢印">
            <a:extLst>
              <a:ext uri="{FF2B5EF4-FFF2-40B4-BE49-F238E27FC236}">
                <a16:creationId xmlns:a16="http://schemas.microsoft.com/office/drawing/2014/main" id="{D8E9A726-3152-CB64-E2D4-C4CB76F69F3A}"/>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spTree>
    <p:extLst>
      <p:ext uri="{BB962C8B-B14F-4D97-AF65-F5344CB8AC3E}">
        <p14:creationId xmlns:p14="http://schemas.microsoft.com/office/powerpoint/2010/main" val="156080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C5CCD8-BEF9-19CC-7FB3-EE76299E03E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17DA6C9B-989E-C7D5-FB8E-166862BAC13F}"/>
              </a:ext>
            </a:extLst>
          </p:cNvPr>
          <p:cNvSpPr>
            <a:spLocks noGrp="1"/>
          </p:cNvSpPr>
          <p:nvPr>
            <p:ph type="title"/>
          </p:nvPr>
        </p:nvSpPr>
        <p:spPr/>
        <p:txBody>
          <a:bodyPr>
            <a:noAutofit/>
          </a:bodyPr>
          <a:lstStyle/>
          <a:p>
            <a:r>
              <a:rPr lang="en-US" altLang="ja-JP" sz="3600" dirty="0"/>
              <a:t>Main Topics Discussed by the Council</a:t>
            </a:r>
            <a:endParaRPr lang="ja-JP" altLang="en-US" sz="3600" dirty="0"/>
          </a:p>
        </p:txBody>
      </p:sp>
      <p:sp>
        <p:nvSpPr>
          <p:cNvPr id="7" name="テキスト ボックス 6">
            <a:extLst>
              <a:ext uri="{FF2B5EF4-FFF2-40B4-BE49-F238E27FC236}">
                <a16:creationId xmlns:a16="http://schemas.microsoft.com/office/drawing/2014/main" id="{EA59FD18-8A16-816F-A93E-08B5E449EEB9}"/>
              </a:ext>
            </a:extLst>
          </p:cNvPr>
          <p:cNvSpPr txBox="1"/>
          <p:nvPr/>
        </p:nvSpPr>
        <p:spPr>
          <a:xfrm>
            <a:off x="1123038" y="2622516"/>
            <a:ext cx="10400368" cy="1067343"/>
          </a:xfrm>
          <a:prstGeom prst="rect">
            <a:avLst/>
          </a:prstGeom>
          <a:noFill/>
        </p:spPr>
        <p:txBody>
          <a:bodyPr wrap="square" rtlCol="0">
            <a:spAutoFit/>
          </a:bodyPr>
          <a:lstStyle/>
          <a:p>
            <a:pPr algn="just">
              <a:lnSpc>
                <a:spcPct val="120000"/>
              </a:lnSpc>
              <a:defRPr/>
            </a:pPr>
            <a:r>
              <a:rPr kumimoji="1" lang="en-US" altLang="ja-JP" b="1" dirty="0">
                <a:solidFill>
                  <a:srgbClr val="1A68B1"/>
                </a:solidFill>
              </a:rPr>
              <a:t>Exploitation of copyrighted works for AI development / training etc.</a:t>
            </a:r>
            <a:r>
              <a:rPr kumimoji="1" lang="ja-JP" altLang="en-US" b="1" dirty="0">
                <a:solidFill>
                  <a:srgbClr val="1A68B1"/>
                </a:solidFill>
              </a:rPr>
              <a:t> （</a:t>
            </a:r>
            <a:r>
              <a:rPr kumimoji="1" lang="en-US" altLang="ja-JP" b="1" dirty="0">
                <a:solidFill>
                  <a:srgbClr val="1A68B1"/>
                </a:solidFill>
              </a:rPr>
              <a:t>Article 30-4 etc.</a:t>
            </a:r>
            <a:r>
              <a:rPr kumimoji="1" lang="ja-JP" altLang="en-US" b="1" dirty="0">
                <a:solidFill>
                  <a:srgbClr val="1A68B1"/>
                </a:solidFill>
              </a:rPr>
              <a:t>）</a:t>
            </a:r>
            <a:endParaRPr kumimoji="1" lang="en-US" altLang="ja-JP" b="1" dirty="0">
              <a:solidFill>
                <a:srgbClr val="1A68B1"/>
              </a:solidFill>
            </a:endParaRPr>
          </a:p>
          <a:p>
            <a:pPr marL="800120" lvl="1" indent="-342908" algn="just">
              <a:lnSpc>
                <a:spcPct val="120000"/>
              </a:lnSpc>
              <a:buFont typeface="Wingdings" panose="05000000000000000000" pitchFamily="2" charset="2"/>
              <a:buChar char="n"/>
              <a:defRPr/>
            </a:pPr>
            <a:r>
              <a:rPr kumimoji="1" lang="en-US" altLang="ja-JP" dirty="0">
                <a:solidFill>
                  <a:srgbClr val="373737"/>
                </a:solidFill>
              </a:rPr>
              <a:t>Non-enjoyment purpose</a:t>
            </a:r>
          </a:p>
          <a:p>
            <a:pPr marL="800120" lvl="1" indent="-342908" algn="just">
              <a:lnSpc>
                <a:spcPct val="120000"/>
              </a:lnSpc>
              <a:buFont typeface="Wingdings" panose="05000000000000000000" pitchFamily="2" charset="2"/>
              <a:buChar char="n"/>
              <a:defRPr/>
            </a:pPr>
            <a:r>
              <a:rPr kumimoji="1" lang="en-US" altLang="ja-JP" dirty="0">
                <a:solidFill>
                  <a:srgbClr val="373737"/>
                </a:solidFill>
              </a:rPr>
              <a:t>Article 30-4 proviso</a:t>
            </a:r>
          </a:p>
        </p:txBody>
      </p:sp>
      <p:sp>
        <p:nvSpPr>
          <p:cNvPr id="10" name="テキスト ボックス 9">
            <a:extLst>
              <a:ext uri="{FF2B5EF4-FFF2-40B4-BE49-F238E27FC236}">
                <a16:creationId xmlns:a16="http://schemas.microsoft.com/office/drawing/2014/main" id="{E95EAD99-B4AF-D83E-54C8-9CCF2D8733F8}"/>
              </a:ext>
            </a:extLst>
          </p:cNvPr>
          <p:cNvSpPr txBox="1"/>
          <p:nvPr/>
        </p:nvSpPr>
        <p:spPr>
          <a:xfrm>
            <a:off x="1123038" y="4080335"/>
            <a:ext cx="10400368" cy="1399742"/>
          </a:xfrm>
          <a:prstGeom prst="rect">
            <a:avLst/>
          </a:prstGeom>
          <a:noFill/>
        </p:spPr>
        <p:txBody>
          <a:bodyPr wrap="square" rtlCol="0">
            <a:spAutoFit/>
          </a:bodyPr>
          <a:lstStyle/>
          <a:p>
            <a:pPr algn="just">
              <a:lnSpc>
                <a:spcPct val="120000"/>
              </a:lnSpc>
              <a:defRPr/>
            </a:pPr>
            <a:r>
              <a:rPr kumimoji="1" lang="en-US" altLang="ja-JP" b="1" dirty="0">
                <a:solidFill>
                  <a:srgbClr val="1A68B1"/>
                </a:solidFill>
              </a:rPr>
              <a:t>Copyright infringement in the generation by AI and utilization of AI generated materials</a:t>
            </a:r>
          </a:p>
          <a:p>
            <a:pPr marL="800120" lvl="1" indent="-342908" algn="just">
              <a:lnSpc>
                <a:spcPct val="120000"/>
              </a:lnSpc>
              <a:buFont typeface="Wingdings" panose="05000000000000000000" pitchFamily="2" charset="2"/>
              <a:buChar char="n"/>
              <a:defRPr/>
            </a:pPr>
            <a:r>
              <a:rPr kumimoji="1" lang="en-US" altLang="ja-JP" dirty="0">
                <a:solidFill>
                  <a:srgbClr val="373737"/>
                </a:solidFill>
              </a:rPr>
              <a:t>Criteria for copyright infringement</a:t>
            </a:r>
          </a:p>
          <a:p>
            <a:pPr marL="800120" lvl="1" indent="-342908" algn="just">
              <a:lnSpc>
                <a:spcPct val="120000"/>
              </a:lnSpc>
              <a:buFont typeface="Wingdings" panose="05000000000000000000" pitchFamily="2" charset="2"/>
              <a:buChar char="n"/>
              <a:defRPr/>
            </a:pPr>
            <a:r>
              <a:rPr kumimoji="1" lang="en-US" altLang="ja-JP" dirty="0">
                <a:solidFill>
                  <a:srgbClr val="373737"/>
                </a:solidFill>
              </a:rPr>
              <a:t>Countermeasures for copyright infringement</a:t>
            </a:r>
            <a:endParaRPr kumimoji="1" lang="ja-JP" altLang="en-US" dirty="0">
              <a:solidFill>
                <a:srgbClr val="373737"/>
              </a:solidFill>
            </a:endParaRPr>
          </a:p>
          <a:p>
            <a:pPr marL="800120" lvl="1" indent="-342908" algn="just">
              <a:lnSpc>
                <a:spcPct val="120000"/>
              </a:lnSpc>
              <a:buFont typeface="Wingdings" panose="05000000000000000000" pitchFamily="2" charset="2"/>
              <a:buChar char="n"/>
              <a:defRPr/>
            </a:pPr>
            <a:r>
              <a:rPr kumimoji="1" lang="en-US" altLang="ja-JP" dirty="0">
                <a:solidFill>
                  <a:srgbClr val="373737"/>
                </a:solidFill>
              </a:rPr>
              <a:t>Cases in which AI-related businesses are liable for copyright infringement</a:t>
            </a:r>
            <a:endParaRPr kumimoji="1" lang="ja-JP" altLang="en-US" dirty="0">
              <a:solidFill>
                <a:srgbClr val="373737"/>
              </a:solidFill>
            </a:endParaRPr>
          </a:p>
        </p:txBody>
      </p:sp>
      <p:sp>
        <p:nvSpPr>
          <p:cNvPr id="12" name="テキスト ボックス 11">
            <a:extLst>
              <a:ext uri="{FF2B5EF4-FFF2-40B4-BE49-F238E27FC236}">
                <a16:creationId xmlns:a16="http://schemas.microsoft.com/office/drawing/2014/main" id="{F4848C31-C71A-CE6C-C361-62C0E3F57C9C}"/>
              </a:ext>
            </a:extLst>
          </p:cNvPr>
          <p:cNvSpPr txBox="1"/>
          <p:nvPr/>
        </p:nvSpPr>
        <p:spPr>
          <a:xfrm>
            <a:off x="1123038" y="5806638"/>
            <a:ext cx="9289323" cy="1067343"/>
          </a:xfrm>
          <a:prstGeom prst="rect">
            <a:avLst/>
          </a:prstGeom>
          <a:noFill/>
        </p:spPr>
        <p:txBody>
          <a:bodyPr wrap="square" rtlCol="0">
            <a:spAutoFit/>
          </a:bodyPr>
          <a:lstStyle/>
          <a:p>
            <a:pPr algn="just">
              <a:lnSpc>
                <a:spcPct val="120000"/>
              </a:lnSpc>
              <a:defRPr/>
            </a:pPr>
            <a:r>
              <a:rPr kumimoji="1" lang="en-US" altLang="ja-JP" b="1" dirty="0">
                <a:solidFill>
                  <a:srgbClr val="1A68B1"/>
                </a:solidFill>
              </a:rPr>
              <a:t>Criteria by which to judge copyrightability of AI-generated material</a:t>
            </a:r>
          </a:p>
          <a:p>
            <a:pPr marL="800120" lvl="1" indent="-342908" algn="just">
              <a:lnSpc>
                <a:spcPct val="120000"/>
              </a:lnSpc>
              <a:buFont typeface="Wingdings" panose="05000000000000000000" pitchFamily="2" charset="2"/>
              <a:buChar char="n"/>
              <a:defRPr/>
            </a:pPr>
            <a:r>
              <a:rPr kumimoji="1" lang="en-US" altLang="ja-JP" dirty="0">
                <a:solidFill>
                  <a:srgbClr val="373737"/>
                </a:solidFill>
              </a:rPr>
              <a:t>Relationship between the specificity of instructions to the AI and the copyrightability of AI-generated materials</a:t>
            </a:r>
            <a:endParaRPr kumimoji="1" lang="ja-JP" altLang="en-US" dirty="0">
              <a:solidFill>
                <a:srgbClr val="373737"/>
              </a:solidFill>
            </a:endParaRPr>
          </a:p>
        </p:txBody>
      </p:sp>
      <p:sp>
        <p:nvSpPr>
          <p:cNvPr id="5" name="スライド番号プレースホルダー 5">
            <a:extLst>
              <a:ext uri="{FF2B5EF4-FFF2-40B4-BE49-F238E27FC236}">
                <a16:creationId xmlns:a16="http://schemas.microsoft.com/office/drawing/2014/main" id="{2C023D81-AD94-6FF2-3572-7417DC1E8B2F}"/>
              </a:ext>
            </a:extLst>
          </p:cNvPr>
          <p:cNvSpPr txBox="1">
            <a:spLocks/>
          </p:cNvSpPr>
          <p:nvPr/>
        </p:nvSpPr>
        <p:spPr>
          <a:xfrm>
            <a:off x="11470720" y="6489311"/>
            <a:ext cx="585030" cy="268041"/>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4236E-8038-4EFE-B027-772D4A6D67DA}" type="slidenum">
              <a:rPr kumimoji="1" lang="ja-JP" altLang="en-US"/>
              <a:pPr/>
              <a:t>5</a:t>
            </a:fld>
            <a:endParaRPr kumimoji="1" lang="ja-JP" altLang="en-US" dirty="0"/>
          </a:p>
        </p:txBody>
      </p:sp>
      <p:sp>
        <p:nvSpPr>
          <p:cNvPr id="3" name="四角形: 角を丸くする 2">
            <a:extLst>
              <a:ext uri="{FF2B5EF4-FFF2-40B4-BE49-F238E27FC236}">
                <a16:creationId xmlns:a16="http://schemas.microsoft.com/office/drawing/2014/main" id="{EB283B06-6161-35FA-77CC-FE76F6E73CA6}"/>
              </a:ext>
            </a:extLst>
          </p:cNvPr>
          <p:cNvSpPr/>
          <p:nvPr/>
        </p:nvSpPr>
        <p:spPr>
          <a:xfrm>
            <a:off x="873938" y="5492989"/>
            <a:ext cx="5605517" cy="392304"/>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defRPr/>
            </a:pPr>
            <a:r>
              <a:rPr kumimoji="1" lang="en-US" altLang="ja-JP" sz="2000" dirty="0"/>
              <a:t>Copyrightability of AI-generated material</a:t>
            </a:r>
            <a:endParaRPr kumimoji="1" lang="ja-JP" altLang="en-US" sz="2000" dirty="0">
              <a:solidFill>
                <a:prstClr val="white"/>
              </a:solidFill>
              <a:latin typeface="BIZ UDPゴシック"/>
              <a:ea typeface="BIZ UDPゴシック"/>
            </a:endParaRPr>
          </a:p>
        </p:txBody>
      </p:sp>
      <p:sp>
        <p:nvSpPr>
          <p:cNvPr id="6" name="四角形: 角を丸くする 5">
            <a:extLst>
              <a:ext uri="{FF2B5EF4-FFF2-40B4-BE49-F238E27FC236}">
                <a16:creationId xmlns:a16="http://schemas.microsoft.com/office/drawing/2014/main" id="{08399455-E7E8-382F-A642-13167545D440}"/>
              </a:ext>
            </a:extLst>
          </p:cNvPr>
          <p:cNvSpPr/>
          <p:nvPr/>
        </p:nvSpPr>
        <p:spPr>
          <a:xfrm>
            <a:off x="873943" y="3766685"/>
            <a:ext cx="4533796" cy="392304"/>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defRPr/>
            </a:pPr>
            <a:r>
              <a:rPr kumimoji="1" lang="en-US" altLang="ja-JP" sz="2000" dirty="0">
                <a:solidFill>
                  <a:prstClr val="white"/>
                </a:solidFill>
                <a:latin typeface="+mj-lt"/>
                <a:ea typeface="BIZ UDPゴシック"/>
              </a:rPr>
              <a:t>Generation / utilization stage</a:t>
            </a:r>
            <a:endParaRPr kumimoji="1" lang="ja-JP" altLang="en-US" sz="2000" dirty="0">
              <a:solidFill>
                <a:prstClr val="white"/>
              </a:solidFill>
              <a:latin typeface="+mj-lt"/>
              <a:ea typeface="BIZ UDPゴシック"/>
            </a:endParaRPr>
          </a:p>
        </p:txBody>
      </p:sp>
      <p:sp>
        <p:nvSpPr>
          <p:cNvPr id="9" name="四角形: 角を丸くする 8">
            <a:extLst>
              <a:ext uri="{FF2B5EF4-FFF2-40B4-BE49-F238E27FC236}">
                <a16:creationId xmlns:a16="http://schemas.microsoft.com/office/drawing/2014/main" id="{BEA316B7-1334-66B9-3001-08286E8B2189}"/>
              </a:ext>
            </a:extLst>
          </p:cNvPr>
          <p:cNvSpPr/>
          <p:nvPr/>
        </p:nvSpPr>
        <p:spPr>
          <a:xfrm>
            <a:off x="873943" y="2299036"/>
            <a:ext cx="4533796" cy="392304"/>
          </a:xfrm>
          <a:prstGeom prst="round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defRPr/>
            </a:pPr>
            <a:r>
              <a:rPr kumimoji="1" lang="en-US" altLang="ja-JP" sz="2000" dirty="0"/>
              <a:t>AI development / training stage</a:t>
            </a:r>
            <a:endParaRPr kumimoji="1" lang="ja-JP" altLang="en-US" sz="2000" dirty="0">
              <a:solidFill>
                <a:prstClr val="white"/>
              </a:solidFill>
              <a:latin typeface="BIZ UDPゴシック"/>
              <a:ea typeface="BIZ UDPゴシック"/>
            </a:endParaRPr>
          </a:p>
        </p:txBody>
      </p:sp>
      <p:sp>
        <p:nvSpPr>
          <p:cNvPr id="14" name="コンテンツ プレースホルダー 2">
            <a:extLst>
              <a:ext uri="{FF2B5EF4-FFF2-40B4-BE49-F238E27FC236}">
                <a16:creationId xmlns:a16="http://schemas.microsoft.com/office/drawing/2014/main" id="{413EE927-D1E6-DCD8-CF55-CD5FC5AD7F5C}"/>
              </a:ext>
            </a:extLst>
          </p:cNvPr>
          <p:cNvSpPr txBox="1">
            <a:spLocks/>
          </p:cNvSpPr>
          <p:nvPr/>
        </p:nvSpPr>
        <p:spPr>
          <a:xfrm>
            <a:off x="515938" y="989299"/>
            <a:ext cx="11007468" cy="923324"/>
          </a:xfrm>
          <a:prstGeom prst="rect">
            <a:avLst/>
          </a:prstGeom>
        </p:spPr>
        <p:txBody>
          <a:bodyPr>
            <a:noAutofit/>
          </a:bodyPr>
          <a:lstStyle>
            <a:lvl1pPr marL="228600" indent="-228600" algn="l" defTabSz="914400" rtl="0" eaLnBrk="1" latinLnBrk="0" hangingPunct="1">
              <a:lnSpc>
                <a:spcPct val="15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7" lvl="1" indent="-285757">
              <a:lnSpc>
                <a:spcPct val="120000"/>
              </a:lnSpc>
              <a:spcBef>
                <a:spcPts val="1000"/>
              </a:spcBef>
              <a:spcAft>
                <a:spcPts val="1200"/>
              </a:spcAft>
              <a:buClr>
                <a:srgbClr val="FF0000"/>
              </a:buClr>
              <a:buFont typeface="Wingdings" panose="05000000000000000000" pitchFamily="2" charset="2"/>
              <a:buChar char="p"/>
              <a:defRPr/>
            </a:pPr>
            <a:r>
              <a:rPr lang="en-US" altLang="ja-JP" sz="2000" dirty="0">
                <a:solidFill>
                  <a:srgbClr val="000000"/>
                </a:solidFill>
                <a:ea typeface="BIZ UDPゴシック"/>
              </a:rPr>
              <a:t>In order to dispel the concerns of stakeholders (such </a:t>
            </a:r>
            <a:r>
              <a:rPr lang="en-US" altLang="ja-JP" sz="2000" dirty="0">
                <a:solidFill>
                  <a:srgbClr val="000000"/>
                </a:solidFill>
              </a:rPr>
              <a:t>as AI-related businesses, AI users, creators </a:t>
            </a:r>
            <a:r>
              <a:rPr lang="en-US" altLang="ja-JP" sz="2000" dirty="0">
                <a:solidFill>
                  <a:srgbClr val="000000"/>
                </a:solidFill>
                <a:ea typeface="BIZ UDPゴシック"/>
              </a:rPr>
              <a:t>and other right holders), the Council examined the following main points regarding the relationship between AI and copyright based on these provisions and legal interpretations.</a:t>
            </a:r>
          </a:p>
        </p:txBody>
      </p:sp>
      <p:pic>
        <p:nvPicPr>
          <p:cNvPr id="4" name="図 3" descr="矢印">
            <a:extLst>
              <a:ext uri="{FF2B5EF4-FFF2-40B4-BE49-F238E27FC236}">
                <a16:creationId xmlns:a16="http://schemas.microsoft.com/office/drawing/2014/main" id="{D88E295F-927D-AF1D-5F05-D317B1A185D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spTree>
    <p:extLst>
      <p:ext uri="{BB962C8B-B14F-4D97-AF65-F5344CB8AC3E}">
        <p14:creationId xmlns:p14="http://schemas.microsoft.com/office/powerpoint/2010/main" val="4123394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DBFFEC-06E4-2180-5E0F-10D5C30E1895}"/>
              </a:ext>
            </a:extLst>
          </p:cNvPr>
          <p:cNvSpPr>
            <a:spLocks noGrp="1"/>
          </p:cNvSpPr>
          <p:nvPr>
            <p:ph type="title"/>
          </p:nvPr>
        </p:nvSpPr>
        <p:spPr/>
        <p:txBody>
          <a:bodyPr>
            <a:noAutofit/>
          </a:bodyPr>
          <a:lstStyle/>
          <a:p>
            <a:r>
              <a:rPr kumimoji="1" lang="en-US" altLang="ja-JP" sz="3600" dirty="0"/>
              <a:t>Next Steps</a:t>
            </a:r>
            <a:endParaRPr kumimoji="1" lang="ja-JP" altLang="en-US" sz="3600" dirty="0"/>
          </a:p>
        </p:txBody>
      </p:sp>
      <p:sp>
        <p:nvSpPr>
          <p:cNvPr id="4" name="テキスト ボックス 3">
            <a:extLst>
              <a:ext uri="{FF2B5EF4-FFF2-40B4-BE49-F238E27FC236}">
                <a16:creationId xmlns:a16="http://schemas.microsoft.com/office/drawing/2014/main" id="{72E6E554-0BF3-0D9C-38FA-9ECAD9FE0F7D}"/>
              </a:ext>
            </a:extLst>
          </p:cNvPr>
          <p:cNvSpPr txBox="1"/>
          <p:nvPr/>
        </p:nvSpPr>
        <p:spPr>
          <a:xfrm>
            <a:off x="635000" y="1599834"/>
            <a:ext cx="10878574" cy="3678123"/>
          </a:xfrm>
          <a:prstGeom prst="rect">
            <a:avLst/>
          </a:prstGeom>
          <a:noFill/>
        </p:spPr>
        <p:txBody>
          <a:bodyPr wrap="square">
            <a:spAutoFit/>
          </a:bodyPr>
          <a:lstStyle/>
          <a:p>
            <a:pPr marL="285757" indent="-285757" algn="just" defTabSz="742969">
              <a:lnSpc>
                <a:spcPct val="120000"/>
              </a:lnSpc>
              <a:spcBef>
                <a:spcPts val="813"/>
              </a:spcBef>
              <a:spcAft>
                <a:spcPts val="1200"/>
              </a:spcAft>
              <a:buClr>
                <a:srgbClr val="FF0000"/>
              </a:buClr>
              <a:buFont typeface="Wingdings" panose="05000000000000000000" pitchFamily="2" charset="2"/>
              <a:buChar char="p"/>
              <a:defRPr/>
            </a:pPr>
            <a:r>
              <a:rPr lang="en-US" sz="2400" dirty="0"/>
              <a:t>Dissemination to promote accurate understanding of the provision</a:t>
            </a:r>
          </a:p>
          <a:p>
            <a:pPr marL="285757" indent="-285757" algn="just" defTabSz="742969">
              <a:lnSpc>
                <a:spcPct val="120000"/>
              </a:lnSpc>
              <a:spcBef>
                <a:spcPts val="813"/>
              </a:spcBef>
              <a:spcAft>
                <a:spcPts val="1200"/>
              </a:spcAft>
              <a:buClr>
                <a:srgbClr val="FF0000"/>
              </a:buClr>
              <a:buFont typeface="Wingdings" panose="05000000000000000000" pitchFamily="2" charset="2"/>
              <a:buChar char="p"/>
              <a:defRPr/>
            </a:pPr>
            <a:r>
              <a:rPr lang="en-US" sz="2400" dirty="0"/>
              <a:t>Gather information on cases of copyright infringement caused by the development and use of AI through the consultation and liaison desks set up by the ACA.</a:t>
            </a:r>
          </a:p>
          <a:p>
            <a:pPr marL="285757" indent="-285757" algn="just" defTabSz="742969">
              <a:lnSpc>
                <a:spcPct val="120000"/>
              </a:lnSpc>
              <a:spcBef>
                <a:spcPts val="813"/>
              </a:spcBef>
              <a:spcAft>
                <a:spcPts val="1200"/>
              </a:spcAft>
              <a:buClr>
                <a:srgbClr val="FF0000"/>
              </a:buClr>
              <a:buFont typeface="Wingdings" panose="05000000000000000000" pitchFamily="2" charset="2"/>
              <a:buChar char="p"/>
              <a:defRPr/>
            </a:pPr>
            <a:r>
              <a:rPr lang="en-US" altLang="ja-JP" sz="2400" dirty="0"/>
              <a:t>To initiate a network for appropriate communication for mutual understanding between the relevant parties, i.e., copyright holders such as creators who are actually involved in using generative AI and AI developers, AI service providers, and AI users.</a:t>
            </a:r>
          </a:p>
        </p:txBody>
      </p:sp>
      <p:sp>
        <p:nvSpPr>
          <p:cNvPr id="5" name="スライド番号プレースホルダー 5">
            <a:extLst>
              <a:ext uri="{FF2B5EF4-FFF2-40B4-BE49-F238E27FC236}">
                <a16:creationId xmlns:a16="http://schemas.microsoft.com/office/drawing/2014/main" id="{88FEF302-558A-3921-63F4-A4BF8A045AC3}"/>
              </a:ext>
            </a:extLst>
          </p:cNvPr>
          <p:cNvSpPr txBox="1">
            <a:spLocks/>
          </p:cNvSpPr>
          <p:nvPr/>
        </p:nvSpPr>
        <p:spPr>
          <a:xfrm>
            <a:off x="11513574" y="6489311"/>
            <a:ext cx="585030" cy="268041"/>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4236E-8038-4EFE-B027-772D4A6D67DA}" type="slidenum">
              <a:rPr kumimoji="1" lang="ja-JP" altLang="en-US"/>
              <a:pPr/>
              <a:t>6</a:t>
            </a:fld>
            <a:endParaRPr kumimoji="1" lang="ja-JP" altLang="en-US" dirty="0"/>
          </a:p>
        </p:txBody>
      </p:sp>
      <p:pic>
        <p:nvPicPr>
          <p:cNvPr id="3" name="図 2" descr="矢印">
            <a:extLst>
              <a:ext uri="{FF2B5EF4-FFF2-40B4-BE49-F238E27FC236}">
                <a16:creationId xmlns:a16="http://schemas.microsoft.com/office/drawing/2014/main" id="{01D63B52-F458-BC1B-FA2C-873CAA3F54BA}"/>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spTree>
    <p:extLst>
      <p:ext uri="{BB962C8B-B14F-4D97-AF65-F5344CB8AC3E}">
        <p14:creationId xmlns:p14="http://schemas.microsoft.com/office/powerpoint/2010/main" val="203720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2E6E554-0BF3-0D9C-38FA-9ECAD9FE0F7D}"/>
              </a:ext>
            </a:extLst>
          </p:cNvPr>
          <p:cNvSpPr txBox="1"/>
          <p:nvPr/>
        </p:nvSpPr>
        <p:spPr>
          <a:xfrm>
            <a:off x="939801" y="1203108"/>
            <a:ext cx="10335002" cy="4515723"/>
          </a:xfrm>
          <a:prstGeom prst="rect">
            <a:avLst/>
          </a:prstGeom>
          <a:noFill/>
        </p:spPr>
        <p:txBody>
          <a:bodyPr wrap="square">
            <a:spAutoFit/>
          </a:bodyPr>
          <a:lstStyle/>
          <a:p>
            <a:pPr algn="just" defTabSz="742969">
              <a:lnSpc>
                <a:spcPct val="120000"/>
              </a:lnSpc>
              <a:spcBef>
                <a:spcPts val="813"/>
              </a:spcBef>
              <a:spcAft>
                <a:spcPts val="1200"/>
              </a:spcAft>
              <a:buClr>
                <a:srgbClr val="FF0000"/>
              </a:buClr>
              <a:defRPr/>
            </a:pPr>
            <a:endParaRPr kumimoji="1" lang="en-US" altLang="ja-JP" sz="2400" kern="100" dirty="0">
              <a:solidFill>
                <a:srgbClr val="373737"/>
              </a:solidFill>
              <a:latin typeface="BIZ UDPゴシック"/>
              <a:ea typeface="BIZ UDPゴシック"/>
              <a:cs typeface="Times New Roman" panose="02020603050405020304" pitchFamily="18" charset="0"/>
            </a:endParaRPr>
          </a:p>
          <a:p>
            <a:pPr algn="just" defTabSz="742969">
              <a:lnSpc>
                <a:spcPct val="120000"/>
              </a:lnSpc>
              <a:spcBef>
                <a:spcPts val="813"/>
              </a:spcBef>
              <a:spcAft>
                <a:spcPts val="1200"/>
              </a:spcAft>
              <a:buClr>
                <a:srgbClr val="FF0000"/>
              </a:buClr>
              <a:defRPr/>
            </a:pPr>
            <a:r>
              <a:rPr lang="en-US" altLang="ja-JP" sz="2400" i="1" dirty="0"/>
              <a:t>Generative AI technology is based on the creative activities of humankind. Without development of creation by humans, no development in generative AI technology can be achieved. We need to recognize this and come up with a co-creative relationship between generative AI and creators in order for further creation and advancement of the culture.</a:t>
            </a:r>
          </a:p>
          <a:p>
            <a:pPr algn="just" defTabSz="742969">
              <a:lnSpc>
                <a:spcPct val="120000"/>
              </a:lnSpc>
              <a:spcBef>
                <a:spcPts val="813"/>
              </a:spcBef>
              <a:spcAft>
                <a:spcPts val="1200"/>
              </a:spcAft>
              <a:buClr>
                <a:srgbClr val="FF0000"/>
              </a:buClr>
              <a:defRPr/>
            </a:pPr>
            <a:endParaRPr lang="en-US" altLang="ja-JP" sz="2400" i="1" dirty="0"/>
          </a:p>
          <a:p>
            <a:pPr algn="r" defTabSz="742969">
              <a:lnSpc>
                <a:spcPct val="120000"/>
              </a:lnSpc>
              <a:spcBef>
                <a:spcPts val="813"/>
              </a:spcBef>
              <a:spcAft>
                <a:spcPts val="1200"/>
              </a:spcAft>
              <a:buClr>
                <a:srgbClr val="FF0000"/>
              </a:buClr>
              <a:defRPr/>
            </a:pPr>
            <a:r>
              <a:rPr lang="en-US" altLang="ja-JP" sz="3200" i="1" dirty="0"/>
              <a:t>THANK YOU!</a:t>
            </a:r>
          </a:p>
        </p:txBody>
      </p:sp>
      <p:sp>
        <p:nvSpPr>
          <p:cNvPr id="5" name="スライド番号プレースホルダー 5">
            <a:extLst>
              <a:ext uri="{FF2B5EF4-FFF2-40B4-BE49-F238E27FC236}">
                <a16:creationId xmlns:a16="http://schemas.microsoft.com/office/drawing/2014/main" id="{88FEF302-558A-3921-63F4-A4BF8A045AC3}"/>
              </a:ext>
            </a:extLst>
          </p:cNvPr>
          <p:cNvSpPr txBox="1">
            <a:spLocks/>
          </p:cNvSpPr>
          <p:nvPr/>
        </p:nvSpPr>
        <p:spPr>
          <a:xfrm>
            <a:off x="11470720" y="6489247"/>
            <a:ext cx="585030" cy="268041"/>
          </a:xfrm>
          <a:prstGeom prst="rect">
            <a:avLst/>
          </a:prstGeom>
        </p:spPr>
        <p:txBody>
          <a:bodyPr vert="horz" lIns="91440" tIns="45720" rIns="91440" bIns="45720" rtlCol="0" anchor="ctr"/>
          <a:lstStyle>
            <a:defPPr>
              <a:defRPr lang="en-US"/>
            </a:defPPr>
            <a:lvl1pPr marL="0" algn="r" defTabSz="457200" rtl="0" eaLnBrk="1" latinLnBrk="0" hangingPunct="1">
              <a:defRPr sz="14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284236E-8038-4EFE-B027-772D4A6D67DA}" type="slidenum">
              <a:rPr kumimoji="1" lang="ja-JP" altLang="en-US"/>
              <a:pPr/>
              <a:t>7</a:t>
            </a:fld>
            <a:endParaRPr kumimoji="1" lang="ja-JP" altLang="en-US" dirty="0"/>
          </a:p>
        </p:txBody>
      </p:sp>
      <p:pic>
        <p:nvPicPr>
          <p:cNvPr id="2" name="図 1" descr="矢印">
            <a:extLst>
              <a:ext uri="{FF2B5EF4-FFF2-40B4-BE49-F238E27FC236}">
                <a16:creationId xmlns:a16="http://schemas.microsoft.com/office/drawing/2014/main" id="{7BCF6558-A1A2-01AF-D0BE-8EE02FFB7D74}"/>
              </a:ext>
            </a:extLst>
          </p:cNvPr>
          <p:cNvPicPr>
            <a:picLocks noGrp="1" noRot="1" noChangeAspect="1" noMove="1" noResize="1" noEditPoints="1" noAdjustHandles="1" noChangeArrowheads="1" noChangeShapeType="1" noCrop="1"/>
          </p:cNvPicPr>
          <p:nvPr/>
        </p:nvPicPr>
        <p:blipFill>
          <a:blip r:embed="rId3">
            <a:extLst>
              <a:ext uri="{28A0092B-C50C-407E-A947-70E740481C1C}">
                <a14:useLocalDpi xmlns:a14="http://schemas.microsoft.com/office/drawing/2010/main" val="0"/>
              </a:ext>
            </a:extLst>
          </a:blip>
          <a:stretch>
            <a:fillRect/>
          </a:stretch>
        </p:blipFill>
        <p:spPr>
          <a:xfrm>
            <a:off x="10081579" y="100648"/>
            <a:ext cx="1974171" cy="733605"/>
          </a:xfrm>
          <a:prstGeom prst="rect">
            <a:avLst/>
          </a:prstGeom>
        </p:spPr>
      </p:pic>
    </p:spTree>
    <p:extLst>
      <p:ext uri="{BB962C8B-B14F-4D97-AF65-F5344CB8AC3E}">
        <p14:creationId xmlns:p14="http://schemas.microsoft.com/office/powerpoint/2010/main" val="684860839"/>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928</Words>
  <Application>Microsoft Office PowerPoint</Application>
  <PresentationFormat>Widescreen</PresentationFormat>
  <Paragraphs>64</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BIZ UDPゴシック</vt:lpstr>
      <vt:lpstr>游ゴシック</vt:lpstr>
      <vt:lpstr>Arial</vt:lpstr>
      <vt:lpstr>Calibri</vt:lpstr>
      <vt:lpstr>Calibri Light</vt:lpstr>
      <vt:lpstr>Wingdings</vt:lpstr>
      <vt:lpstr>Office 2013 - 2022 テーマ</vt:lpstr>
      <vt:lpstr>PowerPoint Presentation</vt:lpstr>
      <vt:lpstr>Process of Deliberation</vt:lpstr>
      <vt:lpstr>Background to the discussion</vt:lpstr>
      <vt:lpstr>Provisions and Conventional Legal Interpretations</vt:lpstr>
      <vt:lpstr>Main Topics Discussed by the Council</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2023-12-08T10:06:57Z</dcterms:created>
  <dcterms:modified xsi:type="dcterms:W3CDTF">2024-03-13T09:58:39Z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773ee6-353b-4fb9-a59d-0b94c8c67bea_Enabled">
    <vt:lpwstr>true</vt:lpwstr>
  </property>
  <property fmtid="{D5CDD505-2E9C-101B-9397-08002B2CF9AE}" pid="3" name="MSIP_Label_20773ee6-353b-4fb9-a59d-0b94c8c67bea_SetDate">
    <vt:lpwstr>2024-03-13T09:58:17Z</vt:lpwstr>
  </property>
  <property fmtid="{D5CDD505-2E9C-101B-9397-08002B2CF9AE}" pid="4" name="MSIP_Label_20773ee6-353b-4fb9-a59d-0b94c8c67bea_Method">
    <vt:lpwstr>Privileged</vt:lpwstr>
  </property>
  <property fmtid="{D5CDD505-2E9C-101B-9397-08002B2CF9AE}" pid="5" name="MSIP_Label_20773ee6-353b-4fb9-a59d-0b94c8c67bea_Name">
    <vt:lpwstr>No markings</vt:lpwstr>
  </property>
  <property fmtid="{D5CDD505-2E9C-101B-9397-08002B2CF9AE}" pid="6" name="MSIP_Label_20773ee6-353b-4fb9-a59d-0b94c8c67bea_SiteId">
    <vt:lpwstr>faa31b06-8ccc-48c9-867f-f7510dd11c02</vt:lpwstr>
  </property>
  <property fmtid="{D5CDD505-2E9C-101B-9397-08002B2CF9AE}" pid="7" name="MSIP_Label_20773ee6-353b-4fb9-a59d-0b94c8c67bea_ActionId">
    <vt:lpwstr>7bb0e392-4d36-445a-bfbf-33e68373c22a</vt:lpwstr>
  </property>
  <property fmtid="{D5CDD505-2E9C-101B-9397-08002B2CF9AE}" pid="8" name="MSIP_Label_20773ee6-353b-4fb9-a59d-0b94c8c67bea_ContentBits">
    <vt:lpwstr>0</vt:lpwstr>
  </property>
</Properties>
</file>