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8" r:id="rId3"/>
    <p:sldId id="265" r:id="rId4"/>
    <p:sldId id="276" r:id="rId5"/>
    <p:sldId id="257" r:id="rId6"/>
    <p:sldId id="274" r:id="rId7"/>
    <p:sldId id="273" r:id="rId8"/>
    <p:sldId id="263" r:id="rId9"/>
    <p:sldId id="258" r:id="rId10"/>
    <p:sldId id="269" r:id="rId11"/>
    <p:sldId id="270" r:id="rId12"/>
    <p:sldId id="272" r:id="rId13"/>
    <p:sldId id="277" r:id="rId14"/>
    <p:sldId id="262" r:id="rId15"/>
    <p:sldId id="278" r:id="rId16"/>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84477" autoAdjust="0"/>
  </p:normalViewPr>
  <p:slideViewPr>
    <p:cSldViewPr>
      <p:cViewPr>
        <p:scale>
          <a:sx n="58" d="100"/>
          <a:sy n="58" d="100"/>
        </p:scale>
        <p:origin x="-140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9E497-98DD-468A-9CD7-4E367E5DE349}" type="datetimeFigureOut">
              <a:rPr lang="th-TH" smtClean="0"/>
              <a:t>07/05/56</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13823-839F-49E6-9693-0559865E2413}" type="slidenum">
              <a:rPr lang="th-TH" smtClean="0"/>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8481F-86F7-4A83-81D7-E8F6154B6697}" type="slidenum">
              <a:rPr lang="th-TH" smtClean="0"/>
              <a:pPr/>
              <a:t>5</a:t>
            </a:fld>
            <a:endParaRPr lang="th-TH"/>
          </a:p>
        </p:txBody>
      </p:sp>
    </p:spTree>
    <p:extLst>
      <p:ext uri="{BB962C8B-B14F-4D97-AF65-F5344CB8AC3E}">
        <p14:creationId xmlns:p14="http://schemas.microsoft.com/office/powerpoint/2010/main" xmlns="" val="204820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1144588" y="685800"/>
            <a:ext cx="4568825" cy="3427413"/>
          </a:xfrm>
        </p:spPr>
      </p:sp>
      <p:sp>
        <p:nvSpPr>
          <p:cNvPr id="3" name="ตัวยึดบันทึกย่อ 2"/>
          <p:cNvSpPr>
            <a:spLocks noGrp="1"/>
          </p:cNvSpPr>
          <p:nvPr>
            <p:ph type="body" idx="1"/>
          </p:nvPr>
        </p:nvSpPr>
        <p:spPr/>
        <p:txBody>
          <a:bodyPr>
            <a:normAutofit/>
          </a:bodyPr>
          <a:lstStyle/>
          <a:p>
            <a:r>
              <a:rPr lang="en-US" sz="1800" kern="1200" dirty="0" smtClean="0">
                <a:solidFill>
                  <a:schemeClr val="tx1"/>
                </a:solidFill>
                <a:latin typeface="+mn-lt"/>
                <a:ea typeface="+mn-ea"/>
                <a:cs typeface="+mn-cs"/>
              </a:rPr>
              <a:t>	</a:t>
            </a:r>
            <a:endParaRPr lang="en-US" sz="1800" kern="1200" dirty="0">
              <a:solidFill>
                <a:schemeClr val="tx1"/>
              </a:solidFill>
              <a:latin typeface="+mn-lt"/>
              <a:ea typeface="+mn-ea"/>
              <a:cs typeface="+mn-cs"/>
            </a:endParaRPr>
          </a:p>
        </p:txBody>
      </p:sp>
      <p:sp>
        <p:nvSpPr>
          <p:cNvPr id="4" name="ตัวยึดหมายเลขภาพนิ่ง 3"/>
          <p:cNvSpPr>
            <a:spLocks noGrp="1"/>
          </p:cNvSpPr>
          <p:nvPr>
            <p:ph type="sldNum" sz="quarter" idx="10"/>
          </p:nvPr>
        </p:nvSpPr>
        <p:spPr/>
        <p:txBody>
          <a:bodyPr/>
          <a:lstStyle/>
          <a:p>
            <a:fld id="{D658481F-86F7-4A83-81D7-E8F6154B6697}" type="slidenum">
              <a:rPr lang="th-TH" smtClean="0"/>
              <a:pPr/>
              <a:t>13</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CDF13823-839F-49E6-9693-0559865E2413}" type="slidenum">
              <a:rPr lang="th-TH" smtClean="0"/>
              <a:t>14</a:t>
            </a:fld>
            <a:endParaRPr 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88C1CFF-EA6B-489F-8172-EA6DBDB86653}" type="slidenum">
              <a:rPr lang="fr-FR"/>
              <a:pPr/>
              <a:t>15</a:t>
            </a:fld>
            <a:endParaRPr lang="fr-FR"/>
          </a:p>
        </p:txBody>
      </p:sp>
      <p:sp>
        <p:nvSpPr>
          <p:cNvPr id="458754" name="Rectangle 7"/>
          <p:cNvSpPr txBox="1">
            <a:spLocks noGrp="1" noChangeArrowheads="1"/>
          </p:cNvSpPr>
          <p:nvPr/>
        </p:nvSpPr>
        <p:spPr bwMode="auto">
          <a:xfrm>
            <a:off x="3885279" y="8686291"/>
            <a:ext cx="2972725" cy="457711"/>
          </a:xfrm>
          <a:prstGeom prst="rect">
            <a:avLst/>
          </a:prstGeom>
          <a:noFill/>
          <a:ln w="9525">
            <a:noFill/>
            <a:miter lim="800000"/>
            <a:headEnd/>
            <a:tailEnd/>
          </a:ln>
        </p:spPr>
        <p:txBody>
          <a:bodyPr lIns="91312" tIns="45656" rIns="91312" bIns="45656" anchor="b"/>
          <a:lstStyle/>
          <a:p>
            <a:pPr algn="r"/>
            <a:fld id="{5BAC2DF0-8D66-4093-B8C3-04B1147C1E98}" type="slidenum">
              <a:rPr lang="fr-FR" sz="1200">
                <a:cs typeface="Angsana New" pitchFamily="18" charset="-34"/>
              </a:rPr>
              <a:pPr algn="r"/>
              <a:t>15</a:t>
            </a:fld>
            <a:endParaRPr lang="fr-FR" sz="1200" dirty="0">
              <a:cs typeface="Angsana New" pitchFamily="18" charset="-34"/>
            </a:endParaRPr>
          </a:p>
        </p:txBody>
      </p:sp>
      <p:sp>
        <p:nvSpPr>
          <p:cNvPr id="458755" name="Rectangle 2"/>
          <p:cNvSpPr>
            <a:spLocks noGrp="1" noRot="1" noChangeAspect="1" noChangeArrowheads="1" noTextEdit="1"/>
          </p:cNvSpPr>
          <p:nvPr>
            <p:ph type="sldImg"/>
          </p:nvPr>
        </p:nvSpPr>
        <p:spPr>
          <a:xfrm>
            <a:off x="1144588" y="685800"/>
            <a:ext cx="4568825" cy="3427413"/>
          </a:xfrm>
          <a:ln/>
        </p:spPr>
      </p:sp>
      <p:sp>
        <p:nvSpPr>
          <p:cNvPr id="458756" name="Rectangle 3"/>
          <p:cNvSpPr>
            <a:spLocks noGrp="1" noChangeArrowheads="1"/>
          </p:cNvSpPr>
          <p:nvPr>
            <p:ph type="body" idx="1"/>
          </p:nvPr>
        </p:nvSpPr>
        <p:spPr>
          <a:noFill/>
          <a:ln/>
        </p:spPr>
        <p:txBody>
          <a:bodyPr>
            <a:normAutofit/>
          </a:bodyPr>
          <a:lstStyle/>
          <a:p>
            <a:pPr algn="ctr"/>
            <a:r>
              <a:rPr lang="en-US" sz="2000" dirty="0" smtClean="0"/>
              <a:t>Thank you for your kind attention.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980FC91-8075-42FA-A2AA-77E6E567DA63}" type="datetimeFigureOut">
              <a:rPr lang="th-TH" smtClean="0"/>
              <a:t>07/05/56</a:t>
            </a:fld>
            <a:endParaRPr lang="th-TH"/>
          </a:p>
        </p:txBody>
      </p:sp>
      <p:sp>
        <p:nvSpPr>
          <p:cNvPr id="19" name="Footer Placeholder 18"/>
          <p:cNvSpPr>
            <a:spLocks noGrp="1"/>
          </p:cNvSpPr>
          <p:nvPr>
            <p:ph type="ftr" sz="quarter" idx="11"/>
          </p:nvPr>
        </p:nvSpPr>
        <p:spPr/>
        <p:txBody>
          <a:bodyPr/>
          <a:lstStyle/>
          <a:p>
            <a:endParaRPr lang="th-TH"/>
          </a:p>
        </p:txBody>
      </p:sp>
      <p:sp>
        <p:nvSpPr>
          <p:cNvPr id="27" name="Slide Number Placeholder 26"/>
          <p:cNvSpPr>
            <a:spLocks noGrp="1"/>
          </p:cNvSpPr>
          <p:nvPr>
            <p:ph type="sldNum" sz="quarter" idx="12"/>
          </p:nvPr>
        </p:nvSpPr>
        <p:spPr/>
        <p:txBody>
          <a:bodyPr/>
          <a:lstStyle/>
          <a:p>
            <a:fld id="{88088A82-4087-42FD-B579-077B5DF7E319}" type="slidenum">
              <a:rPr lang="th-TH" smtClean="0"/>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0FC91-8075-42FA-A2AA-77E6E567DA63}" type="datetimeFigureOut">
              <a:rPr lang="th-TH" smtClean="0"/>
              <a:t>07/05/56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8088A82-4087-42FD-B579-077B5DF7E319}" type="slidenum">
              <a:rPr lang="th-TH" smtClean="0"/>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0FC91-8075-42FA-A2AA-77E6E567DA63}" type="datetimeFigureOut">
              <a:rPr lang="th-TH" smtClean="0"/>
              <a:t>07/05/56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8088A82-4087-42FD-B579-077B5DF7E319}"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0FC91-8075-42FA-A2AA-77E6E567DA63}" type="datetimeFigureOut">
              <a:rPr lang="th-TH" smtClean="0"/>
              <a:t>07/05/56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8088A82-4087-42FD-B579-077B5DF7E319}" type="slidenum">
              <a:rPr lang="th-TH" smtClean="0"/>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80FC91-8075-42FA-A2AA-77E6E567DA63}" type="datetimeFigureOut">
              <a:rPr lang="th-TH" smtClean="0"/>
              <a:t>07/05/56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8088A82-4087-42FD-B579-077B5DF7E319}" type="slidenum">
              <a:rPr lang="th-TH" smtClean="0"/>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80FC91-8075-42FA-A2AA-77E6E567DA63}" type="datetimeFigureOut">
              <a:rPr lang="th-TH" smtClean="0"/>
              <a:t>07/05/56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8088A82-4087-42FD-B579-077B5DF7E319}" type="slidenum">
              <a:rPr lang="th-TH" smtClean="0"/>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80FC91-8075-42FA-A2AA-77E6E567DA63}" type="datetimeFigureOut">
              <a:rPr lang="th-TH" smtClean="0"/>
              <a:t>07/05/56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88088A82-4087-42FD-B579-077B5DF7E319}" type="slidenum">
              <a:rPr lang="th-TH" smtClean="0"/>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80FC91-8075-42FA-A2AA-77E6E567DA63}" type="datetimeFigureOut">
              <a:rPr lang="th-TH" smtClean="0"/>
              <a:t>07/05/56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88088A82-4087-42FD-B579-077B5DF7E319}" type="slidenum">
              <a:rPr lang="th-TH" smtClean="0"/>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0FC91-8075-42FA-A2AA-77E6E567DA63}" type="datetimeFigureOut">
              <a:rPr lang="th-TH" smtClean="0"/>
              <a:t>07/05/56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88088A82-4087-42FD-B579-077B5DF7E319}"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80FC91-8075-42FA-A2AA-77E6E567DA63}" type="datetimeFigureOut">
              <a:rPr lang="th-TH" smtClean="0"/>
              <a:t>07/05/56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8088A82-4087-42FD-B579-077B5DF7E319}" type="slidenum">
              <a:rPr lang="th-TH" smtClean="0"/>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80FC91-8075-42FA-A2AA-77E6E567DA63}" type="datetimeFigureOut">
              <a:rPr lang="th-TH" smtClean="0"/>
              <a:t>07/05/56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a:xfrm>
            <a:off x="8077200" y="6356350"/>
            <a:ext cx="609600" cy="365125"/>
          </a:xfrm>
        </p:spPr>
        <p:txBody>
          <a:bodyPr/>
          <a:lstStyle/>
          <a:p>
            <a:fld id="{88088A82-4087-42FD-B579-077B5DF7E319}" type="slidenum">
              <a:rPr lang="th-TH" smtClean="0"/>
              <a:t>‹#›</a:t>
            </a:fld>
            <a:endParaRPr lang="th-T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80FC91-8075-42FA-A2AA-77E6E567DA63}" type="datetimeFigureOut">
              <a:rPr lang="th-TH" smtClean="0"/>
              <a:t>07/05/56</a:t>
            </a:fld>
            <a:endParaRPr lang="th-T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h-T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088A82-4087-42FD-B579-077B5DF7E319}" type="slidenum">
              <a:rPr lang="th-TH" smtClean="0"/>
              <a:t>‹#›</a:t>
            </a:fld>
            <a:endParaRPr lang="th-T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รูปภาพ 7" descr="25550821_New_Logo.JPG"/>
          <p:cNvPicPr>
            <a:picLocks noChangeAspect="1"/>
          </p:cNvPicPr>
          <p:nvPr userDrawn="1"/>
        </p:nvPicPr>
        <p:blipFill>
          <a:blip r:embed="rId13" cstate="print"/>
          <a:stretch>
            <a:fillRect/>
          </a:stretch>
        </p:blipFill>
        <p:spPr>
          <a:xfrm>
            <a:off x="8286777" y="0"/>
            <a:ext cx="857223" cy="68917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oknation.net/blog/print.php?id=73972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panoramio.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www.phayok-lamphun.or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otopzone.com/viewproduct.php?id=86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rongrean.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board.postjung.com/m/607231.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panorami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785794"/>
            <a:ext cx="8501122" cy="2500330"/>
          </a:xfrm>
        </p:spPr>
        <p:txBody>
          <a:bodyPr>
            <a:normAutofit/>
          </a:bodyPr>
          <a:lstStyle/>
          <a:p>
            <a:r>
              <a:rPr lang="en-US" sz="4000" dirty="0" smtClean="0"/>
              <a:t>Roundtable South-South Exchanges on Best Practices for the development of </a:t>
            </a:r>
            <a:br>
              <a:rPr lang="en-US" sz="4000" dirty="0" smtClean="0"/>
            </a:br>
            <a:r>
              <a:rPr lang="en-US" sz="4000" dirty="0" smtClean="0"/>
              <a:t>IP and Branding Strategies in Developing Countries and LDCs</a:t>
            </a:r>
            <a:endParaRPr lang="th-TH" sz="4000" dirty="0"/>
          </a:p>
        </p:txBody>
      </p:sp>
      <p:sp>
        <p:nvSpPr>
          <p:cNvPr id="4" name="ชื่อเรื่องรอง 2"/>
          <p:cNvSpPr>
            <a:spLocks noGrp="1"/>
          </p:cNvSpPr>
          <p:nvPr>
            <p:ph type="subTitle" idx="1"/>
          </p:nvPr>
        </p:nvSpPr>
        <p:spPr>
          <a:xfrm>
            <a:off x="2357422" y="3357562"/>
            <a:ext cx="6400800" cy="1185874"/>
          </a:xfrm>
        </p:spPr>
        <p:txBody>
          <a:bodyPr>
            <a:normAutofit fontScale="92500" lnSpcReduction="20000"/>
          </a:bodyPr>
          <a:lstStyle/>
          <a:p>
            <a:endParaRPr lang="en-US" dirty="0" smtClean="0"/>
          </a:p>
          <a:p>
            <a:pPr algn="r"/>
            <a:r>
              <a:rPr lang="en-US" dirty="0" smtClean="0"/>
              <a:t>6 – 8 May 2013</a:t>
            </a:r>
          </a:p>
          <a:p>
            <a:pPr algn="r"/>
            <a:r>
              <a:rPr lang="en-US" dirty="0" smtClean="0"/>
              <a:t>Cairo, Egypt</a:t>
            </a:r>
            <a:endParaRPr lang="th-TH" dirty="0"/>
          </a:p>
        </p:txBody>
      </p:sp>
      <p:sp>
        <p:nvSpPr>
          <p:cNvPr id="5" name="TextBox 4"/>
          <p:cNvSpPr txBox="1"/>
          <p:nvPr/>
        </p:nvSpPr>
        <p:spPr>
          <a:xfrm>
            <a:off x="539552" y="4725144"/>
            <a:ext cx="8064896" cy="1631216"/>
          </a:xfrm>
          <a:prstGeom prst="rect">
            <a:avLst/>
          </a:prstGeom>
          <a:noFill/>
        </p:spPr>
        <p:txBody>
          <a:bodyPr wrap="square" rtlCol="0">
            <a:spAutoFit/>
          </a:bodyPr>
          <a:lstStyle/>
          <a:p>
            <a:pPr algn="r"/>
            <a:r>
              <a:rPr lang="en-US" sz="2000" dirty="0" smtClean="0"/>
              <a:t>Ms. </a:t>
            </a:r>
            <a:r>
              <a:rPr lang="en-US" sz="2000" dirty="0" err="1" smtClean="0"/>
              <a:t>Nisachol</a:t>
            </a:r>
            <a:r>
              <a:rPr lang="en-US" sz="2000" dirty="0" smtClean="0"/>
              <a:t> </a:t>
            </a:r>
            <a:r>
              <a:rPr lang="en-US" sz="2000" dirty="0" err="1" smtClean="0"/>
              <a:t>Sasanon</a:t>
            </a:r>
            <a:endParaRPr lang="en-US" sz="2000" dirty="0" smtClean="0"/>
          </a:p>
          <a:p>
            <a:pPr algn="r"/>
            <a:r>
              <a:rPr lang="en-US" sz="2000" dirty="0" smtClean="0"/>
              <a:t>Head of Encouraging Utilization Group</a:t>
            </a:r>
          </a:p>
          <a:p>
            <a:pPr algn="r"/>
            <a:r>
              <a:rPr lang="en-US" sz="2000" dirty="0" smtClean="0"/>
              <a:t>Intellectual Property Management Office</a:t>
            </a:r>
          </a:p>
          <a:p>
            <a:pPr algn="r"/>
            <a:r>
              <a:rPr lang="en-US" sz="2000" dirty="0" smtClean="0"/>
              <a:t>Department of Intellectual Property</a:t>
            </a:r>
          </a:p>
          <a:p>
            <a:pPr algn="r"/>
            <a:r>
              <a:rPr lang="en-US" sz="2000" dirty="0" smtClean="0"/>
              <a:t>Thailand</a:t>
            </a:r>
            <a:endParaRPr lang="th-TH"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0"/>
            <a:ext cx="7786710" cy="1571612"/>
          </a:xfrm>
          <a:solidFill>
            <a:schemeClr val="bg1"/>
          </a:solidFill>
        </p:spPr>
        <p:txBody>
          <a:bodyPr>
            <a:normAutofit/>
          </a:bodyPr>
          <a:lstStyle/>
          <a:p>
            <a:pPr algn="ctr"/>
            <a:r>
              <a:rPr lang="en-US" dirty="0" err="1" smtClean="0"/>
              <a:t>Lamphun</a:t>
            </a:r>
            <a:r>
              <a:rPr lang="en-US" dirty="0" smtClean="0"/>
              <a:t> Brocade Thai Silk</a:t>
            </a:r>
            <a:endParaRPr lang="th-TH" dirty="0"/>
          </a:p>
        </p:txBody>
      </p:sp>
      <p:sp>
        <p:nvSpPr>
          <p:cNvPr id="5122" name="AutoShape 2" descr="data:image/jpeg;base64,/9j/4AAQSkZJRgABAQAAAQABAAD/2wCEAAkGBhQSERUTExQVFRUWGBcaGBgXGBoaGhoYGxgXFxgYFxsYGycfGRskGRcVHy8gIycpLCwsFR4xNTAqNSYrLCkBCQoKDgwOGg8PGi8kHyQvLCwsLCwsLSwsLCwsLCwsLCwsLCksLCwvLCwsLCwsLCwsLCwsLCwsLCwsLCwsLCwsLP/AABEIAMIBAwMBIgACEQEDEQH/xAAcAAACAwEBAQEAAAAAAAAAAAADBAABAgUGBwj/xABDEAABAgQEAwYEAwYFBAEFAAABAhEAAyExEkFRYQRxgSIykaGx8AUTwdEUQuEGUmKSovEHI3KCssLD0uKjFRYXM1P/xAAaAQADAQEBAQAAAAAAAAAAAAAAAQIDBAUG/8QAMhEAAgIBAwEGAgkFAAAAAAAAAAECESESMUEDBCJRYXHwMoETFDNCkaGxweEjYpLR8f/aAAwDAQACEQMRAD8A9UmfG/xgGcfOp3+IGSZavGEj+0a5ps3Wg9IVM6F0pM+qp+KIH5hG0/G5Y/OPGPlKJ5Jqf6hDkmU+YPgfOkEu7uafVn4n1JP7TyRdafGLP7ZyB+ceMfN5fDh7DkwgolUUwFrteh2jH6Uf1a+T6Cf28kD84jJ/xBk5EnoY8GaMKOA1OlTtlDKEElwbp00sa+kU50rGuyrxPYn/ABEl5JWeSTGVf4hHKTM6ho8iThNHJ/hPr7EGWSW/Nt0z16RVspdlien/APyAtqSVU3H3ij+3U7/+IHNYjgSZbhsyCG/SLU9MNmyq+g5dnnE623RX1aB21/tpxNf8pIbVUC/+7uKUHAljqftXpHOe74cRSbbM3QPGkEMXDnV39IWtj+rw8B1Hx/jFlscpPMF/OAzvjHFu3zkn/Sl/U0hNbuGLaBgos+9haJMSoGrgVpcdWF21eKvO4/oIeAVXxHiCW/EHokRcxc4hzxS3zDNAlcQSKAb5gfaByUGrFxS5p0GUJt1nA/oo+BlSVk9qbNt+/foKwAcGkntKWRbvknrBzPwFyfUu/KvraA8VNxX8h6nKHl+g9EfAW4ng0DuudcRNPN9IWm8MlqC+ZBbp+sPFGIBqtzp9XgK1qsQwsH9BnAvIKQhNlIAtWEVy70fkPUx01ymq46X8YRVNHhrFJYdBQkqW1x4wKZw5Og6w2qe9/t6QnNcnaHWRMAqUNfCBzCNB1gxlKvGFyHqYKsmhRRrpERKesMjhwS3jEmMKAUEPzJqxJSQDlDfASsUxLCl/CsC4hOJhrHT+GoqWFgw99Ix60qhZSWT2vwn9kFTpKZmIDE9OSiPpFR7v4T+zg+TLGJmSEt/p7L9WfrEjgXSk1Zg+rnc/OUo4yyUtqTHV4WUzAe/GkD4eSEhhDkmX7p9Y9zTSOuKDyKG/9QH0joyEjQ8zXzMJ8Nzbq3oI6Mr/AFP4Rz9XBoHlprbrG8NFcvoYuU2r+H0jZSwUdvpnHHySjKk0D6G+rZNmzQdSDizbCrxesDXLeuo3OlC8HTRTBu6fX6Ro9seZRjC16DQ09b8/CDzFBrAbn6NeBmt670bw+8HOEDv+9GinxYFcNIIq5u1foMo0lBSkAkmvLNr2FIxLnAFnAbIEvtS0Fviua0pS2IvtCd6sjCSq4SSaU2rS+dTfOMyUJxO4BrU36VjR4ctQfxB3FHfOwr5RJkkYu8B0f1+0NAZWsJtU3pQ89Ou+UZm8STm+z9MqGG0oQH7GLkqhzNBXZoEqaAbB7szBIu5AsbAPFJpioCiW9C4OlvAf3gk74YpPaKkgalz5jOCzEGpKgWqXtkdftaEvmuCClgLFzfQPXW0SneUwoylIDlT7VqdcnbeMy5oTXCDyD+tvO8YlLJLkPyFhkG86xOJCcg2pt7z8ovd0KgfFTcWWEC+R/TKF5yCQ9NL/AF/WDfKUoDQa323gSpRBap5G3WGr2QUIrqcLn3ygPy61FPekdJXBtoAK5k+EDmoTpSKEc2bKGVIGZGbWhuZxGQYeUc6ZOcsIrbclmlkNVUKGbiVhSH3yAgiuF/ePICquUE+QEJLCucNLchgZ9OyIAqXm8bUmtjWMrFM4jLY6M8PKdT6esd/9meFxTpYZ+255J7RH9J8Y4kkECPbf4e8OPn4zaWlz/wAz/ShQ6xy9qdd0SxFs73xz9qlSZ65SVUl4U9QlIPm8VHjuKWZq1TCaqUo+JMSPLcrdm6gkqo80gQ7IDDTwH6wCXrDaAW+wHrH1L2IihrhV0FcWwxQ7I/0t4QtJfIq6q+lYckSVnXmQ0cPUayaB0qP2rFBQYu7P+hyjcvhS1Tplare+UaMpPd6l6Clab5NvGCVukCQGYo/2fa+otTaG5ZUd71Yt9qw5wYTRWEp56EsBrdi+iYnFYU0S+LYm2RvSw/mzh3fdaChX5BP7qeV9cqO0NS+D/K7nM0BD1AJvbwgcjiVBw5WepbZxV2MUg4bOlie8CRU1Io/i8W72HR0EykIrsNw4LHJ6uPAmAo48vYqBLAWUACS6gQxcFugiImFSSpLEguGfkRlkfExsSgWUGJIDF2Yglq1zccmiFzqCvEucslAYWNUhu6a4dGdhyDRY4oYQNLhmG98ucWJYcGpSUsXOVaj9LVgQ7Ku8aFmc4a258soSSeGFABJ7QURW4FrZk5iwbODL4EgkkJpU5EciBl1ipk1IJLgnlfS18opJWodpCgkMAVEivI1jTVeUxmGJocTblxT18IyEh3IBbJ8uu9Xg8pBHaWaZAAOdAHy8OcQcRoytmH1JBHKsU0IAtAIoABrT6RlPDpahcA1ZyeW5MF4vjyrsgNqa8swwEJmobEEpvud8jWsKLqOcC4DSMF2H2fI7tCvGcUBRKuj0HP3mIU4tQFziOV30b6QH5eIMAd9BtSgi1vqQqJxPxFNn5sBU7iFjx6mYJ6mvlHQTwwCatyFusIrnMOznDVS34ELGSTVagnVqn7CF1TWogXpvDSuFUqpb3rBeC4YEunup/NqdBoNYq+bJYHg+DKe0odo22H3jHEh3pDy05bwpPRWNWkl5kCRS+UBmptpDoQM4WUmp8PGIgldA0aCLCPZ/BF/J4GfMzWCgdWT6JmeMePFI9d8YV8vg+FlHPEojl/7448rtM7kXQpwX7OzpqAtCSUl26EpPmDEj6p+yfDFHByU0okv/AKsRxebxcOPZ00mccu0TTZ8GTIap+w98oelcMlnIKtA5ry11yhDhOHKxiV4n6DIbx0xPCR3g9Ldo+J+ker1JN7HoqND3DIA/KkHYfWG0WzMc/hSs7DkPoPrDsmRWqnfL+5jhmle42g0pTuC5B5Wsbe6xQnFSaixGIVPdJOerGjxtKWNKtfrWgblGZiijEyXq9w1Rn1xeEKLyI38klJAJDUGrXo+TE0vSDzZbgKqCQDZwDY0e9QOkcpPGrBYHLtBWTCgD6CnWGZfEzWLZH1/Vy0XJNMew3JmCXmkuMz7NTzi+J41u8HGQFuZbKOaqUpVVqDnIWrZ7QxK4YUd1KNalqDMB4rSrvkdDMj4oKNU5ctgOsaWJixhDpS4GTMagVysG/hg8mWEgDCHSoEsNXFWuQ5PQQKfxRcFlJADuQaqBKkgg6PERScrQucFSPhqziKiAWCgzlJDZValPEQb8Al2YqUA2IkjKrNTOr62jcmeqhVhFrA/mzJs3dptAZRUgsACLaUu5GZIasPVlgEWvCO62QKWBbR6PexgKuJxhwSWoxHg1WAvbWMzpxN+ym5vmGqfG20ZlLxUZgzhLMwy23ilKlbHwSXMcusM+r/7QP3uY1jPFMQwDnZm6n3cxniFEUBLnKmu+XOKQhTdoh9bU0DVMVu9SFXIt8hTEXrXTdnvGEcCXDOCd6aZmHCUozNmcim3TxgUziS9DkBetC/WKp8gzKvh4T2iQo+8vGFpnE9kBhdw1ORpnBOInKVRm+taZ9YzJ4Y4nawFTpmb7wRdLzJEZhJ/e91zjf4ZKQCom1s666Q7xXEpQksAac6xyFcUVnCKkmgrXpDt1dCMzJxmrCQWAvSgHvxMdASgkMk0Apy395weTwCZaCzEmpOp0GwgSyLHT9I1g1VkMTml8/KF1dTDM4B4DjyaG5N5QUKTdW84qVIt4xuaMtYKgNF6f6cmTyY4eVimoTqQ/J6+Tx6P4mPncdKk5JCEltu3Mp/NHnOB+JS5U8LmnCkVsS9hRhUsTHV/ZT4uFcRM4zGlAQ6nWWDrOEA7sVFto8DqxlqtrBo5KsHu5EziinsKwJqyQjEweztU67xccSb/iVwCThxTltTFLQ6T/AKSWJ8IkQun1PA5bR4srSQ2Jth7cw1wUoAOlBf8AeVTwz8IW4BAQlywJ1r4DXeGZMgKZy56n34x7stnZ6A+kscz6e+sbHEgZV84XRwCRVn5qp4PDgQAKAANa30bXOOSTsllf5imoBnWltWvltFqS5cqcADE2Qq+71yjS5gwAmozzob3vUjwilywSH7N62cmqdi305QQS5HQ5w0lLg5F8mdw9HNzh2vBJqEp7qji0Bfb1GucJrmHCFgi4LtcAA1LUqLbwefQuCHLEOaWZ97ecCTsEaQoh8RxHIM7G4cgX5CIAATkTUu5B0dw8a4WfgPadznR9ScQp0gk6fi7Itu1iPIbnSHbvYDUibjLEpU6WLVNb/brGZbkF2xIUHGRIJw3JqSDTcdc8NLD9mmeI1Ud20e3KGFrSCVAB1NtUfZhzwmJdJ0gdAFcOCkpIZ2YA5O+ViXIz8644iUVhKiMJsonI5n3tGFT1A0DPpUBD2Y17xhkhRFbKp9jszFumkVlNOx7AZXCkpAFhrU16GK+QAzsM6UfpZ4KF3CSzO5cudSddqwDiJqgO976vWKW9AaUoJcgMw88m33iJ4kAXzuSK0GY8YVKlFIBqq9nYHLnGfwijXDyNv+OcOSTVCZU+eCp7gV8BflWKkSHDq2cOQLO5tBZXDCqcIKjYJ0FHUchBJvDkEBkk0YM4F61NbXMFX3bBgRwiMQOTPrT3mbtE+ITkgFh7tWL4uc5NH8X8o589AucXk8VpbrItxGYkmgzr50tHS+H/AA4JfEQVkaPhGj6w38O+HAnGbAdka79IZmSmLDQ+Jp9IpNOWdyGIzW1OthWEl1s+l+sdShGWp9+7Qr8mpG56NaNNfAqEvw5NqQFaC1Y6SCW7um3POFuISLEgEg083LRGp8hRzkyXXT28NTeHZPOJwMmhOpMO8QjKNpvR00vEdHB4jg3oRCY+BJOZZ3bLnHo/kuw3ja+HDgNeMFNJJMhwTOdJ+GpCQwiR1xJiRz4NaRzJSmNWGlMSugsIa/Fp/iG5FTu7wlw8xnsmoqaqhyWEXJKjqQfKjCOnqK3my6GPn0cAn3tBUknKvvX+0VKWDavSCy1Us2nu0cklXAiBBUlQ5s+uX9Rz0iJcIBLUD7EuD4193jcpXa08K/U1iIYkhnKTWmVWN9Gio/luBuUQXBBcv2Wfs3FjU/8Al0h0SAUgF6UuRoR/SEDqYT4alHvd7OCCeVGpt4HRM7S0E3YjJmpTK+E9Icl4AYVLNcCiAM9td4L8tSkgd4anPzgAWVFkPqAQb6kvfnD6EqA7ZAbJ3purPwgnKqrcG6FjLILdp9BW3M+hguADsqKgTUVq9KPb2YXx1xmpoB1zLc4Ol8I1qUmujfU+wIc8bjZpXFhDZORXUZkHmziBJ4lNgzVcB2pm+WXjqBA5ksqUC4SATfo76fR94rhZZA7rOS7UzbCQbZNXPeE0nECDEkmhLPndy7tl0/vapSllqDbpfU5wf5OGkzuv2VAWcP4ZchyYXyyCflJclmVkBmfA3O20Frd7jIcKFFRYVo5qwDNb28VMmTFh2CEHQ1Ux9PdYtfABPeOJZepqBy8oMEVwgUDZPVnfm0UqdS94F5lSTgThAo+r9SQxJeF505jiNG/VgOrxriEMCQTv7GUIgkA1NXbNgM4paatBROHni1Mnzro0GEnGp/ypZ3o59iMyuHUohIArrVubDJodn8IybhhoGZ/WucJaXO29/mIi0solwKuPBqNYQvNmgVJJNLfWDoUCQDZh4c+bRfE8OMJpb9KRprSaiyRL5VWZ+Z1ejPTrFT5akh7aN7rDDsQel2DioJ84xO4gEMLls99rmFck1iwAKlupny+mT2z8I5/xSWAABcqA9a+Dw/PSoAFtXrllUaRy5ajMmOS4SKXvma+6mFCLlJJMdDciWzD3SsG+U5iuGS6unvnDpQ3v6/QRp2qXeoGILljW9zpfwtGEyi+96UG4EFmyAVEdT5feLlcKRYsBflTwiVJVuSGp7LeUSMl9/D7xI57Gea4ZZBLJ6qMdCWx7ywdA9B0jmyFgqsVUz5ekdGUQ3aKRSwYeJdzHV1Me/f7FIek13g8vcUhOVPGRDbfpSL/GB2HjTeOSS8gY8lYB8auPekUqayy2lBv3X/pEKy0LWaC2ZoB4/wB/CGuH4EGi3cA0t3WFWOodrV0hJgCTxS1KZAxAHESMhcguWzEPcNwoIxKLtk1g1HIqeyxvltElLwpJBFBUAAJAJooJbRQfnyYyZOBRUKHMdlIIybJ6PsaF4qXgAORLaxF37jDm8aXMJDKWnxcE77bGDfh03a+dXF/DPwIyhZKUl1XAcga6Hkw84pSUsjwzU2WQUijAkntM556RtK1AM2VyQa84LJ4UqcqobZc7h6B4HxnDpTfzqR7LQrTelhaeAgQVgFKmIuxopsi2be27tKmBh2e0CQQbPuHsxGrOIBLqcCKANY9onX05QyuX2SQakMDlrUcs9S2YiXh0gByQpRJX2Q9AD/MwuU0vkxaxckwYaBTC40Z3y5657xaTYOWNnNWZyKXYt5wGWqmAmocjKlQ366EaRSSuwIlQJ7zm538TAjMIL/xOWO1mNIGOyHzUSOQHLlFjhN25Cz23jSUkvf8AoYObNUod07hmfapygBBcBnIBFnrzsOeUFXIOJnNDWtqA/WGpZbtM6jkSwSDruYS8EOqNoUEMQakOTU9oaDkWg02eVBm0yPW9oGmYSkGxdqCrBzGlSVEX6PXr9objGO/BLATpTgVTQkmxFcvekYFGcm2laaRctGEL6frfSsOSZQZyHJd3vfypDnNQWSXg54mhQV2bVra1z7zi5aVGzaPQcwNYnEyQFqApYb19+cYk8cQcKg9er+FjClbVxQCPFSyCoXJHOB8MhhDU9JUcTMN70f6kB94ARHV2dXcmXEd+HooT0p5877DUxuaujh+noMugi+D7gHU/r/7HpE4lRAcV8/A0y0EcvUerqMkUTOILlq3e3lyhgTgx1NfekClTADUPYnbQl9zF4XL56UtT65nWCUVWxBHG3mfOJG/feP0DRIxoo8gFhxiL8vSHZdbJCRqRXpCMlClHsgJGpy5mOpIlhIftLIzNE+cdfUeElv7+Q1YXheGJsOp9+kdLhuGTriNciRS+TFqZ3MA4aYVBzRO2Y2frttDSSA7DrU+Zzt0jknf3gYcLwgMk3agIcUbYaxc1AxCZoKtmGcWyBbp/pgSqgtYuOn5qk8x0GsEkABQAzyAHPWjPR7uRnEp1lEguKUCQnDiINWuBci5OvjGuHYrN2sAoFiQxIez/AKGDTFYWDEgkMRkTYWc5kHOxsYirUKSFlyctMQGZrntaNVPu0Ughm1ZQdCwSTk+ZzYWc6h9YqfJYNiNS5cPibXLTyyuKdxIbCpiyXdg7GmIbbZ+ihnqUMDHDk/oW0HkToIi6yCGZvxAJspnLlwz7UaB8KfmFwepo+9qxiX8PSCARVqhi12Ytm7/rHS/C0bEXAyZuTNasW2qzgdozJSUaAuSa97KtKhsonEHCrGwZVwQ9X8iQ/VJhRfDOpub3o1xXcw3K7TgjsEXp0Pp/KDrFSqNNfMZUzCFE2c0JNAW+rtvhMUhiEqJq1CSXSzhiHrXyu8FXLIBSlNWKbUZqE0zOubiFPksUOgFgTQ3AvfP9dIhZW4JBZySplDIVALXHeBNWZzvfWIJqgGbK5a9jnGpk0gYk3TUvR0uzWDVBOzO8DVJSsuHarpe5H5Q1Mw+WjOwlZwxm+F4d11fXocybXDe6OzJQCTQBgWIDNz2eF1pLpo/ZYuWFbP50iLJYYlJYAC5NRmHo/wBotxunYnkG7JqLEUdr5ecGPEjO7tQiABSVOA+p39mMJyAQDszkc/esaSSe4mi5bly1CFW3yAzpGUYgKkJJDXL2vGJgViBJNxyHMPBUpBmFO9bvYNyrBJ4ADMmYcsRvZgDtvyiTphISwZwSw1pV8rw3OkgINAGF+mbBjHK4uawBaxCWdqG1t292hNNWK0Ymgg1rkDWjXFTq3hAmJjayqyri4yBuW6xvh04lJGp95H0Md3STh07Za2OkiUyQNG0v6A9CYpae9R6G9/M4vTlB1KryvenNqgbEoG0KTakMzC5cZ5BqZXc8485d5mbN/hx8ut/1b6QBMoA4i3a1I/6vtBPxdMLjk1mq/IxEuoJw4mAyev8AKklr5irxUtS3JVmx1P8AOfRh5RUZKBnh64H/AKlv4xIiizzKUhKhi7WwNK6w1KJX3qIGWuj8oRmFIoO0fL1rG0KesxVrA/bKkdskmrXv0RW50VcWnI6M22jbt4QxILjNjr4tHPkgKqwSgdH56iG0cSkG75bffwjmceEFHRkSwBS2vpluOdYPMDgBVuf61Ar1AhTvXLNVhtnt1fpFK48JDJJpYOOjls/rGFZszbHBOSoFJLtdujMRYu3ItqY534wgYQcRBNf4bjJ6u97iAziZiqqLc73f1AhhHDopiY61uLgvTMg7V1il4IYnI4YnEvEpISQB4ksl67+MdhPBpS2GoIqo3NvI36EZRJJBxJxWS1wzGx828IvhZrEyzSlGL5OWvm5A5jONJN78r9CrMp4guS6kuQB2aMNX5v8A3hj8cDZiXIFaG9dW9vARjBZiTV7M+zmzEV3gU/iFizB2sC5f3WG4qb/kKTNqXhSpRergPQlRJd+vpBeH4hKQQ6WoOzQk2z53ilzbAtiZlUc1yDZ7RpSltUfzMR1AMS6aplB/mBRIFxY3yrbLLfmA60uY5ZQZTmgAYkCjHk2xGsLy+IWpbBmFTRm8YZWhKmOJlpzdnBLV0BryfSycdOPaCqJw6So1WHPQaBnzIFq2OkFnJUmgAQK932B9s4KqWFDAQyXP5gQ7XGG+rcmzjJmFLJUCUmju5cZ6s3oWLUhx3v8AIVmBMJQlyTnfIa9SI0rh2vfyzy0pGeIlMEsMQBo+QLgvs5FdqtFDjw1SksWv5w228wD0BIRVQzIbypXRiILwk1LM4BNQz7UJ5D20YSguCSBUlzTYM+XOsDKMJYqNyoJS3u0N97FjYbi1AtV2eo0rTc2tvAFLV2aO4OIO1rE9T9ImNqpDmtSXD5tz+sUiYcKwoux5X9IajSFVFTXIAUtNBXPqHN6XaAcNhWsgJ7KO2TrVhfev+0w2iQGxF8+6bM4qMzR/pCSUlOI5LcAjbU6MVUhJqb0InfAvMW5J1rDHw1HbJ29ds88lcoXXHQ+FI7J/iNnu22KtX/KrlHb15aYUaPCGjdsxYZjkGJHRCYWmTjiIJplfRjUknz+0NqT+Vun/AKt/24HOlgqA+++o22jz+m0nkxYoZqVVTQ5+AAytG5coBwGNXbslnvTtG70wxU3h2JAuQK38tg3hGpKWSEvbJ38sZ/4Q5tVgaDYyKVHVQ8sSf+IiRBSlvLyZPoIkZgeJkTckipzP0gqZVX7xzOUCQkchpnnDQnFQwpAAF+TvWPSap3wUM/MSkAkhZ8WI02tG5ZPeV3jbYRzfxGE0DnXIfeGBKUarUeSb/rGU1SwLcbM4k5eH69esERIUqosPWjN48hGeE4MI7S+ifvRz6R05SipNAXfJmfVxkHb+0c0vETpFo4YFBBZzcu9sxsL/AM0Y4ZZGJBqUjunWrjcU8DBTNIIego5OGwZjQ1L+zGzLGILAqRh5BwAa6W5FJiE6VPbj1EAm8QlKW/dbCLhSXOdrMWrDK5qagKdrYQCoVpyajVtAVlSikJDpCjRXMGgIG5DVaM8KwUpRSzkpCgXCVBjXwyFRGjSavkusHRxeKbgcnoPMNoRXCIUlrdWIhrkaAMz9amLmTVBSFAOKpIBqS9WJ0KaHYUiT0IwkjuqLkjN9KFgW6FxGcVXzBE4GbY9rtYiHtf8Av4wefNDEOC4oPQnQQpLSBmsUa/ppApnFIFO0RbQNypFuGqVoem2FXMAQQHJJCaXJoKa5+MOKX8tkqxdo1UbWNGDu1KH+6eCtBTDQ5BxU70+usMyp4LpJxUt79L6GDfNAwq0ghJxYk6bgG2YI0f7RgT0hXeZ3qLg2ZQoTckHzvEEogviJQXJzILM7t50Io7QHiiewwSVXyqLdc684ap4sSDSeKCicLAa1qd7ZPasbxJdnwKLEA2L1pYZnTlC0pKkqPdAWHFHBL2cOxexreCrSl2WwKmYkWZ81Xyoa5ViWleCgHGcIpiTVvAbZNTWCTA5AqQQLNzLvs1t40kqCuysYauFgpA1wi7cvCMz0hQsUkEFsjypoTauoitbwmJsc+W9qjyjnuCSn8pJH26AkwAz1sQABV2c8shannGPxSUkYqnbJ8m0+0KMWrrJJn/6iwAdNQRhZqgsPH6WjU2aGCQAwz1LV9YkqQ8zCkMkVJuTtzfX9IrjmC2GQG3ps0a9BRfUsqNWLqtHW4JDICcyHIG9agOc80K5xyV6R2gezQgpHIp/60DwRGvansip7FlYAP7ouLgcwHA6oTzgCOIcgkEkjSptWg2J91JOUGGKxtmNaOVBv9KukKGUVVS4IIqMnuS2x8vDmilpyYPIcqClUPjyzrvGip6X2d/IKV/wEJqSwDVANa3DsXr1+8OEkjMjqof8AdT6RnNVVDRklqUG1B5dlv5REjSZ2hHQgek9I8hFwrA8Aqex1MFkrUqjsM8m9/aF5UgDc6COlL4JTOoMNLAdM49STvcqKM4QO7/N9h9YdlTFJyYnNTlRjaeJQgDC5LMbjf3yg/DyD3ld47W+jxhJpZkvx5G2HQjX1y0J+gpsYYSkZpDN+7la56NCiZgBZ+lCaDlz8oJVTZZ89X19OccrvkmhmbYAgb0DOQWobgOfAQXhpgJKRWmzAVZ22cGtiDlAZdBypaumuZi1F1UNRoRU3L7N6mM98CCTZ+FQQrFXurKrXvTvAsHr0pGlumwBxGrWD0BtarEfeMzFYwMNCKperG1f+J/2mMcMOwMQsVJar0cKoBkCAKtFqqv8AEpBUqJASsBRFSz+IYO+zg+Ma4aVgGEnEk0zYE3r+6dciAYAVL+aAlYUUAsWqympnrTnGuFnqIxLoATRNjR6gZX69YbWPIfAVfDJFwOZvTOub3hKXLxKxflBVW4d2fe0aVxBV/l4iCwrmAaB9SLb00hjh0ALYJGFOFq2A/UEnrnBBvNjTIZCiK4gNzXWoED4KUyjSycs8jn7MdYpzy3/X1fOOZKV231Kjuz3hw6rkmhJ2NcEqjgmwvQPXlmwfLWN4XPZodCL55VFa06iEZPEZdokKNAKBPTr+kbK1KJcEMXBPJrDP3pCnB3Y2slrmscKkKANAQxxEPnbPR418wPiS/acM7WYsXsfvbOMjigp0vi1f72PXo0YkcOArEkkpzS5z9eRd94Mc4/RgylT2LYSyqMRR/wB5JDXaBS5xXiKgaUZ93fLMd6L4gEhASamo6FiNg+R03ivlkKcrICsxYEUZQoW8407tefzEUtScWFdqMrmKuRu9avmIHxHBYaiooaNZ7+d7b5BwslkqLYmYijEUpoailtNIEErCuwo9quFYIdVHKQwIvcRnqrb+GFm+CmYVqUfzDsgfmADMNKgwlMmYlk6k+GXlHR4nCEPhbD3SFBiWYNUXb922kcpEdPZEncioLkJw4eYnm/hXUeojrYQT/F1xf1YZngpUc74f3ibAC9r6nCRrcNDy7AMGNgwD8g+BX+0pMT2h3MU9wfEoJF8wXzcakAVr+ZIO5hSctQLgs1t2Z8zlvkYeWDhepqBXE9C7VGIZ3frGCgYdKZFjUP1ofKM11KRknkB85lBLOS2tBd7j16weYoP2qH+Jn6GYEq8FmAolC7i+2nJSWqbxpKlAUtqlwOvyypHikRnOm8FLYZGL+L/5f/BX/IxIVSx/KD/tlnzCwD4CJE6UFHmJCEo/iPle+p8oaGOYNhTanrfzhMkDNz5eMGlzFL7L0HpkI9SarvL8SsM0iYEGgxK1NhyEHKVXWshsh+kKTFhJ7NSM8ukGSpyFTDyGZ3I+94znnP8A0YxwnC/mIp+UbamHZZcaPezdWyaEfxpIonxicNMUs3cDPIHYWfcxzyjKVykS7Y4viiCw3Nrm1Re2frSGcLtcAWAGrPfUtTfeByUNlzPur6QdKw4By2N7JGbZHpvHPJ3sSVKJSogB7VLM5FsqEXyrBZiixUFMCBW7VYKpmKpO7HOMiWXNH6Ju9cLmzWiSZlDiDZMeqatqAAeYOUJ+IAvwyO05qzAg0xNQdWBcQtKchKUksqhS5Z3HaSeVaadIrieNIVhUSUM4Obb7io1qdYdkSAkVq9SaHI96nZyctVhpXSUpJU3uVbBqk4erB7hSia7i1jG5kz/M7pV2RQPd3c9H8YkicpPZmBwwL0JbcfmA8Q0MzUEgYKg1pUt/DrazP6w09LpjswlCywYAAMXJPXQ59DGUcUhKgKqNBievv3eKl8OpWmHJy5LvuGihw7LA0Nmahp1tfaKWl4ZSoLPmEUHZAF/pz3rAVS1KFQQOfqBBkVmVBooE6MwYtTnb0h3BpYe/f6GM5T0VRLdHJ4WUyqszZbUOfsxvga1q7Z2vWhv73i1d8nVX0Y/3eBKnhJUMRDKdIA1d8t/7xq7n64HuO11KT4g7GtRzrubQFc3CoYkKCTQKSXJL2xUapsbaRibMUssxahBIYauaB6ZQQcYB2SXLc6aeGRf6xiouPHv34iLUwONLh+yR3a3q9jQV/iDi7LfOwrxMwFSlXZBU6ayylnJb+8aEjt4kHsv2kv0OfMMaHUwbgjShBLkFJA7NMgQCLKFPqRBa9RCfH8QVBLJZGTkk3rc7ZawAKjXHBlEZAmmlWbyhcLrHrdGKjBFJnU+HBgS2dw9OqTiTzYiGikEU/N/p7X/RM64VQPg0dgHmXu3+5HbR1cQVWuuZIrti7kzkoAx5/Ulc379+ZDeRTiCQWIIDC73tRzQANR/tBPxhKGaih2a8gQwzjK1YsNjQBqatSjtQcn0i+JloNQLEhx3aVUAzDwAvnCdOk0SXLLpDYsVzhxFqmvZIPUaVByxjJNCFEciodU4Zg8DA0cKQMlOX7oUbWuCW1SegilzHoQ+x7Tf7ZjLHQxk0rdFLY2qfrfdcv/uIxeMSK/EtTERtjmJboUkjxiQ9P9ojyJg041bJhToIkSPWnuOIfgU0Vy+hgKIqJGUfikWOcQs4L5CHJCRgt+WJEjln8K9SeBySKjl9IXBaoocKT1c15xIkZQ3YohpU5Ts5ZjmYDOP+cenomLiRdb+g3uB4k1Tz9UB4Y4b8wy/zP+BiRIOl9mUtjo8ekYQWyHneFvgiu0oZYSWycWPOJEhR+wkKPws6U+6d0pJ3O8A40ss7JDfzCJEjPpfEhLcD8RUyi1Ox/wCcElLLJDlsSqdYqJG1d1e+C+EZUmsvr6CLlpHzVU/On0iRIzlt8v3JZfE0lkinKOTwffEVEjbo/ZyGth1B7Sd1KHR7Q+tLyVE1IAbamWkSJHM/jj75Jkcr4j/+xXT0EJi8SJHsQ+FeiKWx3jSRLUKKoMWbaPeDT6TUAUxJ7TZ0z1iRI8j73+ZmtzncEqg96/c+MHUgYRQWB6/LBfm9YkSNur8YnyMzJCS4KUt8tJsL1rzhD4WcYWF9oB2CqgcniRI4k+5L5DXwnO/ErDgKUACaAnWJEiR7CjGtiz//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8" name="Picture 2" descr="GIlogo"/>
          <p:cNvPicPr>
            <a:picLocks noChangeAspect="1" noChangeArrowheads="1"/>
          </p:cNvPicPr>
          <p:nvPr/>
        </p:nvPicPr>
        <p:blipFill>
          <a:blip r:embed="rId2" cstate="print"/>
          <a:srcRect/>
          <a:stretch>
            <a:fillRect/>
          </a:stretch>
        </p:blipFill>
        <p:spPr bwMode="auto">
          <a:xfrm>
            <a:off x="0" y="1"/>
            <a:ext cx="1357290" cy="1550567"/>
          </a:xfrm>
          <a:prstGeom prst="rect">
            <a:avLst/>
          </a:prstGeom>
          <a:noFill/>
          <a:ln w="9525">
            <a:noFill/>
            <a:miter lim="800000"/>
            <a:headEnd/>
            <a:tailEnd/>
          </a:ln>
        </p:spPr>
      </p:pic>
      <p:sp>
        <p:nvSpPr>
          <p:cNvPr id="23554" name="AutoShape 2" descr="data:image/jpeg;base64,/9j/4AAQSkZJRgABAQAAAQABAAD/2wCEAAkGBhMSERQUExQVFRUUFxUWFRcVFBUVFBUUFBQVFBQUFxQXHCYeFxkjGRQVHy8gIycpLCwsFR4xNTAqNSYrLCkBCQoKDgwOGg8PGiweHxwsLCwsKSksLCwsKSksKSwsKSkpKSksKSwsLCwsKSkpKSkpKSksKSkpLCkpKSkpLCwsNf/AABEIALcBEwMBIgACEQEDEQH/xAAbAAACAwEBAQAAAAAAAAAAAAACAwABBAUGB//EADkQAAEDAgQDBQcEAgEFAQAAAAEAAhEDIQQSMUEiUWEFMnGBkRMUQqGxwdEGUuHwYvEVIzOSovJy/8QAGgEAAwEBAQEAAAAAAAAAAAAAAAECAwQFBv/EACcRAAICAgIBAwQDAQAAAAAAAAABAhESIQMxQQQTUSJhcZEygaEF/9oADAMBAAIRAxEAPwDC4oVZSy9fNo+zI5AURQyqQFQhRSjaxOxlNpogEQKhU2MmVC4I5QOKBiilPKa5Z6jlqiWLN1oosSabVsYE5MIoMBRxQlytgWRo2BCcyijFNE0qXIVACyiJyGUgIVSkqJiIpCsBUgClRVoSU0AJQlFCGFQFKFFCEhMkoBEGqAIoSsASFUIlEACorhRFgMzKZUTmpRekvsBTnqm3VsbKeKQQ3Quym01aNpQvCkoEqSjASyEICAqnqigcVVAC8rK4plVyBjZWq0SxtELQgp0lvoYYLKcki0Z6TE72YTX0QEdMBYufkqhLCqcUdVoVhohKxATZLIRwo6mqAU4KNCMMQkQqERUVaFAFShIRFCqQFKK5ULCmIEhCFoZg3HZOd2aQJJU5pE2jI0Ii1a6GEESntZ0UPkQmzmikUYwxT31JdpomHFBNyYm2Z/dFFpFYKlOUicmc11VEynKNtFRsgrW/g0oo04TmNlDlKW2QUuyhjmK/ZqiSrY5LYAboXtRVEJcqEAlPMInOhKeZVpAJe6StuEoSmYTs8C7lsdTAuFM+RdIIxsjKPRQCCmMr20QudOy59+TToMUkotgqU6pVPcTsimATqSWGomPKM0XHRp9E+hWJexU1b6XZdQwDDSTAB18Y5Iv+HjvPAJ05HzSzS1YrRzXNhVErsUcHSHC8Oz8joeoUxtNjGGGgHQblL3FdCs4wpnZPbgXHZdPCgBjZA3JPjp9Fb6LdYPLzSfK7Czl1uzXNEk7rRS7NaRc3iUNeDUyyco5nojqUiO663XRNyddiYxuBYFnbDnnaFb8U5o4hbms2GxAaTmm6FGVWSbSDsUnFYgxBGqaMQHCBCxVyTUA5Iit7FYxmIyiCEYxE7q3MkXWXFsAEjVUkmSFhnXJTSAdVmbQIEgqCqRqFbVvQMlQiSos9SsCSoqxYja3ECEqo4G6IDKYjVE4CFOkzcBmIEIajlTAJgo3sEKtWIIVRCV7SCharexFIA3VAkl6gcmU8DUqGGMcfI/VPSBszuM6LZQ7OtJ1WvA9lPaTmaGgfEZyz4gFdP/j8pGd1jEZbhxOwdB+iznyeEK0cqhBsdVoNMbLe/CU2kSA8jvS8tg7ZYt6oHHKC5hbldbMRdvQxteJhZVY3yV4MVHA1CZaxxB5BaKeEm5LWgzedI5hBX7QMNAMwBzIEDYOP2Cs53GXmSIhsDU7Een91rBvsxfNICjgA50tdwzEmB5gEroOwdNoJgPgxJkZjazQCl5wQRtEaAZbciLJbKgDLuGUGGgtB3ibcyk4Nmb5JGqoxgMmm0EEANbYE7CCOqOoecDikzEEgaXIkC1hZc6rWYHsu2AcxiYttr4aLH2l2iH2A373MbeCXtNk5HWfiAZGrBaYPCeYPJLc4guADS4jK05tQdwDZY6VZkMDYdAgtJIkkd69gNbJlKpIyEDOw52DWP8J+Xgeilwo1hPwNxImKbpsOF0b8pXLY1znZHEiJnfTxWoukCS6XyYF8sG1vIJWJfmaKouW8LotIjX6Ko6N7Lqe0bbvW03gIqXaLZOYEX3vAjQJwLXCdjvyETrznZYe0K8tA/cfpG6aWWmhWTCVQXuM62HmtzKwiL3sLLD7m0tA3gaTM8ygbh3tu0yJOvTVNpSEw+0almt3JunZMwiBa3osBrlzg4tMDktdPGA6ehtr1TcWkqEKfhgJIJaRySqFN54xcrTjrNJO8BTCNho8L+JTt42ISMVfiBH4QYyoDlhbalMbrBQohzinFrsDXTQYl/CeSr3ZwPCfVDiHujKQhLehUIpUbBUtLHwAMpVKsgoViWu1lU1p2KY6q07pNKrFpTV0al1M2q1YPs6rWnJBj/JoPoTK8t+se0nNaxrHEEkkxawiPmuJ2N+pXNLQ9x1JLviAXTH085QyRxT9ZCHJg/wBn1Gl+m/31Q0/ty38ySLdYWul2NQbObMQDAeTDSeRZym0ysnY/a3t2hpfxgHK8bjl/C6Ht84JJAa2AcwzS4/35rzJymnTOur8jsPTDCWljM3wZWMAI5zEzzTa2IJGWTJ1MaDUnmLrEYcMhcP8AAjUHlzVYclrDLjnmCDB8NRosnvbHgjWHnMLCALC7el9bWO6yUcSQ52ZsU3G3Js6X1AP3R1XSA2Q6dYtYbXMQh9qJM5g3lxEOJPnaFSHSGBzmuyAkZiXF8Aktj6iw+e6VUfkcJuHA5hliALZiJ5fJIw1cVWFmpYZbO4Gk/Q+SJlU5SWMcC4ZRcuAvBH+N/or2gM76LmPyN0fcEibbguPL7pFSnUgnNLWx8VukLfkJBpAy6nBYbaaAfbzCw03tytAJzucMzXWYDOnh/K2jI55RplPoNDbZnREwOGd77IHYdoPFIBH7ptubj5ea3YmtBIeQ2QdL5hIJObYbaLnsYXksZAbYmXE9NTcj8LaLszYgUC9xDLgczHh57QtdOnSBGZptMkmWk7iyb3GthrSdGkHWdSZFualUEECDlDbQMwnSXN35x1TeyGi34AZs+W1yGtAg8rz1nTZUwAQGlrS2XTOtQ/DO7YkKU8rnGGgZGjYgEkbjcamENXHAHKC4mYGYNyGZvpYarNpsLob8Qc0EioCLOghwuQDzMH/xKpz4dmdYVDlLTaw0cfOfVVSg5qUji0iQGvFzE+o8DzRUg2HElwLQWEPuAT11I+xWTVHVGVoyNIpOLHg27hjZ15I3/hLe5r6ouMojoDA5c5WjFYdz2Xu+mNr5mncf3UFLwmEY5gkiTPjawCvSVlm0Oy3ufikiQNOXikYlxDHGDEACRa+/QpAwjh3HbSQbHW1vJXiqryAwtAJvbflZQo7HQXZ7YaNOInfl/pMfgATcDxFrlLpYtrRlIIIAFxMEarVTqh9pETbn4mfNKWV2FHOq4TjyZjHXZMyVGW7w18keGZNVx5T+AujlGh15/dOU60JnMZiR8QO+yDBFombSU/tB/DGl/ojpUwWAReN0Wq/IDA8bdVixcl7U73MTuPA+qzUqZc8idNE4pLYtG5rjCiSQ8WzKKaJMgpNmYCTUYA6Ysjp1XESGzG8qzmcIyj1XRtM0PLfrKjemdiHDzkGF457YX0ftLBGtTLJuDIHhsvD4/BFpIP8AroV63peRY4/B4XruF55fJ1P0v26WEMJ0PD+F9Lpdoio1tQCYjO0bkaL4k2Wunkvon6Q7S0/a+x6Lm9d6dfzR0/8AP9Q5L25eD29cmoWtDS097MRpvrul18SY9oyMzZDxzjVKp1HjMz2nQB3LoVdMBjw2DleILtpXi1R6w2lXJbnc2M2hgG3KOqKpVmzLk2IJIIbF/AwEmi6+QuA9mZAcNdY9FILzeDs3Ub3I8+aK2ANQQczWBpZc5dwfhPkjccrg/NwObMTYuidOoHqFVSicpa1xlxIAtfmZ8kGEonK6i/UXadQfA9DdV4AblfDX5GzY8Jg5Tq0jeQsuPc1pDwxrmvhwn9wGp8RseRWqjxlxdZ05YDoLQNT4boKVLO11O+Uk5HHmDJ9DJ9U1pkTjaMFHBOqOBfwtdodJA2btotbKjWAd1uUGR8TiQYII1sYWQYVxB9o7LBygG5J1MDb7pjOzwxwz3AbmhoJ3AE+E/JbX9zmCxFRgaBLXG0WktHU6E/j1nvFJphpIAFoJ9IM7f3lPdRmjIAC2xfxSdzYwIlZazWBnd4jBHe8zfWdvFaRaEy244Na4tnM4nXQRoOtv6EmliBnzvknpZMweBceIhpGmXV0mwEc+i3NAALS3ITN9WzG2uyu0RVmcVwRAfDQc0fFIuOmpWl1PNDjbiAqN8Lz9PI9FdCi1tmwROYgEuJjSbWHjp53tkgTlOYmTocw2FuUW8+azkvgqEsWVTsc7GAG8Q4cQBvLT4H0S3wxwe3/tvmQBdrja395poGXR0Md3SGzE2LZ1G/zCIFokAA08oDuu2YTvAWdUdaY3OTOXYgGIttAnXbRc1kmuTbhk6WGUb8v9JlTPSjK4OYbtNiLzz81MNh33e0N4s2oOxEkeoSUa2UbDTDmzYWIiLct9T/Cy4vD0w0kCCBFpAnmEXvT7y0yd2kzY3/vTxSsXXaWwGlpJGo1A67qVF2ImFwTXMBkhxnQ6iYAhMp4V+ztp4hy/hTD4ljWgHMCB1HETe3h9Ez3lrp4miw8426IeQOzFis7nBhifyn+0eAAWDpB5D8JdQgVgQ4ESL7LUMQ2RJDrHe+ml/D5pvpCYgV9y138LPh3Q5xgwbWHWVtqOlroIjLYW6fNZ8BUgG4HFuRy5IXTFein4gTv6KLR7w0f/AEPyol/RJymuynL8J08UTqo8PNJr0SRdxJGgIjxVswZc0ENg9fSy6aXbKOV21jo7h4t3D7dV5cC5DtDvqQvZYnsm1/70XCx/ZvJdnDOKVI4+bicts4GJwRvG30XT/SeKpteRVc4D4Q0TLth0WzBYL2rCNHs0H7huudj+zC2KjRYnQfCRsulzU04M4PblxSzifTKOJa4NeG/9vXcwtGQlsl8Z5IB06eC8p+le2xOljZwXrA4Bxm4I4LSI1Xh80Hxyo9zjkpRtAY2iajQ/dph0fX7rS6ncNa6AALkz4QELKkEkABlg7qTugfXcx2QAOnumLwdvJYbejQZlEkubIFhlt421KXiKwayQTmmQLwOl9oWtrWgxcW358yVHDNJgOaLCTbqVOQCnsaYqBgcHwDeCORnbl6K6rTYQ6m2mCRaZd99/VSm0NsZDKmg5Hx6qwXNApzxF1ib8Ov0TsDHjWhwbU+ExnA1tafHZFha3G72ZDRDYzkydSIOy1EZXGSwtNnhuvjB+az40Op2aBkcIa6LxsC5aKV6MOSNbQmrWpxDuJwnUSL8spg+KvDYQu/6jnGREDLcCQ1pM2jw5KmYemzvODiW2y3DT91pGPzEhrS4kCdMsC+hlW3XRiNqPIeA93C0SSGmC64aBE81VOnBMFhJdMyWnwiLhVWxLyWgMDAIcA9xuNtTpZCcVWIc+WhsAG+mosPwlbALCszMc5xaJeQS6wIAAAO6x0pfUy2ytkmBlB8cvVDQpVKgDeIsB1AkDc2/uq1Uuz6IBl5LtgQWQepMq8q7JKbYXk5jxMDTAH7sxtMDneB4qOqODTBlryAHGHZbxBnTVMo9nwIzSXcnRAAvABJcYtpsEYBlzr7cPw5AIE9Y36IzLjKtMzExmAGZskEZSAd5G038/mgYTTEiXU5vBMtkXBHLT0WmmyBLCd3FkAvB5tnvCBz/Cujh7tyTvnJyydTBZJlGaN7QttUG7QCYF49Zm2+n0WPGAmq0f/kAem60VMKDJB9keh4HfO3mktoQ6Ks3HC6TEyL5p5Smmhqjc+5ANr268R1846JbWNtDZHEZIEE3OvnM+SWcGDcSBYt4jvEc729YQ1qQDXQ5/D1sD8Q6qdE0ZsFq+06bf5fLdajRaZkNHdmwjX8kLPhGNLZMzJEg8xab+Kd7jpJNyZ4j3R/oqnVg+xWKpDKSABcRA2v8Aj5K8G0FrZA3E5RMBwJN9dYS8ZZohzr8zPh8kynRaWiMwJEiHRsZOvRPwJ9GqjSZAs3zbKtZ/+P0u7Qbnl4qKdfJP9mM4TMLmPC3yQYaoRw6xot7cKBc3WXFUohzbc0KeWjoSoW57jaNVlxGFLhoF0abswlW9trJqdDas83RwxpvDgLjUcxut3uAJJFm1f/VxWrEYeDPqt/ZmDDmuY3fiHQ8lrPl1kYvjR4mp2a/CV4h2QwC4i0nde17JrF9OAeJmngtbsIK9Mh3eHCV557HYV4glzRv9lEuT31T/AJIUOL2m0uj1IYXgBxGUXIFrqqbJERDmmWnmOUpeGxLarczYBI4h+FqNRhADQeECTO64Xa0bi2VgJkw7cEX8PBMGFERadTHNKqtFQgnvt/8AYJ1NwdJgW2nfmk/sMVisOHkNLiIuTrfQQE1ugY50weB459VKdMxNwT9EOIpF4awOi86aIT8CJRpxwubJBl0AHNP2U9lDQ14kPkloHc6o8kjK+5FmvHPqiYQwuLm3AgQe8CixMwVcOKQgNDsxs5wkRsOhT6bQHAARwR/0zJ1EmU/2eURALTq0umFmq0MgDqbQ5t4O4nUK1K9GEoVtDX1GAk5gxw6S5w210Cw06JqTcNaJO8uvJKVTDZDnHOTqBNk9uONg1v8AiCbQrqujM21KWVoAa2DBc5odAaPvoieC9xdPeAiWuGUa2hZMV7QgNJEHUt38dkD2unje7h0IjSEkiTVTqAvql5AAaBIAF5uAOq5+MxeZ0Ncch1tA8ABsphcA6oZuG3vrMLoU2CmGuaGX4Rw3O08lWoiEGuwugXJADLOBbAtAGpTcx1fJMlocBDzAvbQj8Jz6xaCeEuJAm/1VYtzWiYPDy+ZUXY02hGXKGxdrQ7MWi5mSMwIteFRboAeHLfNds7ADbyQMxGbM5sjYRuN5TSQCZF4jM0WI6g7p7RqpryZmYfhBYcmbZx4TB2OyzYvEPALXNAmNNLLpVZOUGIHeIA8uHZIaC4WuJiDp/CpSNEzPRpPa2WuaRE/+QiPRRjH27vPf0I8kbKG7DlN7Huk7gFW7Ei4eC0ERzHl6KsgZlxtQkAOAF5kTv4pzmvaCA5pAgaG/VZ8Y8OLct9lodiIHccDYA+GyrdAyGtVbwgiB0Kio4137T6K0t/BOxdSs7YICXkLVTcCENVQpV4Og5tFpkiYTThzOqlekQZWqm60rWUvKAy1MO6NUFDEezh+padOi2uE6LFXowehRF5aYHYoY1uYVG2D9QFor4RrwW5QW8zuvPYJpDi2bG46Lv4eoS3IdQsOSGL0C2jz9bCHCvzNs2ecj+F3cJVDxnYddQm4ig1zC0iZ5jReHGMqYSsWOnKTwnaOS1iveVeV/pnJ4fg937Obi7ifQDol4jDh7rWcNeRWfA43OMzTeFocJIIN91zNOLLs0th0bZfIq2NmTvt5LK+hn0s4a7StUi20BQAOIZLck630VNbAhxzNG+4TKLdSfJXVpcOWddUWLrQDJYSbODr5vsVDaXNuXHQd2FdKjk7plo1BQ0a4nM23+KBdiq2HBJLAGuIuNj4LO18BogyDJnRa33ibOKlRoNnX8NlSkZyh8CMXjg0xEzsNEqnhy4yRAtwnQqVMGW6XB33CWaeZ0ZiYC1VVowaaN4dTAc2QB018FnbiwNJIHdsjwtNuWD580p8NB0I+aSoQvGYswJbH3hVx1jLiWjwsUVKganEbtGxWqrUylsd0J2lpCM1PBNgDMZ32RijlgDiIM3+idEmZiUkYoB5kjRK2xEzxJNjMzv4JbXDUiD8j5LFi62c2lO9o4AcNwFeOgUmhxExOkzbT0Ue6HECCORuEFJpmdNfVFkBF7HmEqo0jyX2ZnYYEyOE6jkjdW0DxygjROcDF45Sh5DZPI1Kc5s/yolOptnQqIFozUapiyvM5Ka6HLc0LSWjosy1c0KsPSJGq1FkrMJa5CdqgJ7u7mqq4cxqtYcqdB3SzdjMdJoiRqF1qJkB41GvVcl4yla8Fjgw30KORNq0S9OztESJHmsnbHYLMRTgiHDQxum0Me3NbQrY2pBBGi5U5QdrQS+pHi+zqVXDOhwlo18F6XD4ljocw67LVjcMHiy87i8C+lx07jdv4WzkubvTEtI9FTAJtYoqjAbOXJ7M7UFQcium1x3+SwlFxdMoN1TKOYCNj5ugDOqInl8lIiPsEtzByhUw8/JDVq2QAr25NiEbnETuqBsk1XmbK6F2MNtDKrICZFioy90QFroslxvsyVXFgPXdJptG5lby2Be8pXuu4WimjKXG10B77s0IqrXkC9kAsLj8J7sRDbp/gyEkTqdFiq08zoC0Pr57BaKDGthUniSDSwwAgbK6brmVWIqNBsUs4obBKmyRjYKy1MQQcqU7GG4CFtAkyVajXYjXnjeyjXSUo0L6ostkqQ1NoIKKx4qJUae6cyq9OZVMKV6YUw1QCy2e0dhYqlBWkrW1oQ1WqFLY7FU2EhQUDKWxxaei0isE3a6CxNbD2S2QRBTnVwVmqOg2VRt9gb+zWRMyutRdFjovO+0dEgrRgsaZ4ljycbexL6dHoGOIMFHUphZaGIBEJwqc/JcrRVHL7V7DAaalKQ7WB+FxsB+qC05X2PyXrXBcHt79LMe0vbY9F1cXJF/Tyfszlkto6NDHh9wU81vVeGwPaDqByu05r02G7RDxrqjl9O4ddFQmpHQdUndJymeioVJRsWFUWGCoxiTUJmydTdZBJVUHbVXTcd1HOKsykATNfsqc7lboktaQZRPqIoQJaDqs1eifJaQ7zUPyWidGcopmJryArYCTcptVspOYjwWidnPKLQx9G6Q98KVsVyQU27lWk/JmxuGpblNkaJfvAFglPr3SpsRoixSxWG6Q+qSs4YXFWo/JIbsTdWmDDBRPQhjngrI50FRREEeoO94Kr3gqlE8UAqrKKlcK1E30IYKSqpTEKKKLAXTqQYR1WRcKKKpaYMbgsZeF26VWR1UUXPzpJlcbtBsfsUZd6K1FzltHJ7V/TrHtLgvOMwb6LrGyii7PT8kn9L6MGl2dzBYoOF1vY4KKLPliky0wXFU51lFFmBVIpjqiiiBAOckuEqKJoQTSrFTkoogASboHBWoqRLRmrUEkg6KlFtF2c00kNpshG4BRRBmZ6jtgm0acK1FTEwi5RRRSSf/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23556" name="AutoShape 4" descr="data:image/jpeg;base64,/9j/4AAQSkZJRgABAQAAAQABAAD/2wCEAAkGBhMSERQUExQVFRUUFxUWFRcVFBUVFBUUFBQVFBQUFxQXHCYeFxkjGRQVHy8gIycpLCwsFR4xNTAqNSYrLCkBCQoKDgwOGg8PGiweHxwsLCwsKSksLCwsKSksKSwsKSkpKSksKSwsLCwsKSkpKSkpKSksKSkpLCkpKSkpLCwsNf/AABEIALcBEwMBIgACEQEDEQH/xAAbAAACAwEBAQAAAAAAAAAAAAACAwABBAUGB//EADkQAAEDAgQDBQcEAgEFAQAAAAEAAhEDIQQSMUEiUWEFMnGBkRMUQqGxwdEGUuHwYvEVIzOSovJy/8QAGgEAAwEBAQEAAAAAAAAAAAAAAAECAwQFBv/EACcRAAICAgIBAwQDAQAAAAAAAAABAhESIQMxQQQTUSJhcZEygaEF/9oADAMBAAIRAxEAPwDC4oVZSy9fNo+zI5AURQyqQFQhRSjaxOxlNpogEQKhU2MmVC4I5QOKBiilPKa5Z6jlqiWLN1oosSabVsYE5MIoMBRxQlytgWRo2BCcyijFNE0qXIVACyiJyGUgIVSkqJiIpCsBUgClRVoSU0AJQlFCGFQFKFFCEhMkoBEGqAIoSsASFUIlEACorhRFgMzKZUTmpRekvsBTnqm3VsbKeKQQ3Quym01aNpQvCkoEqSjASyEICAqnqigcVVAC8rK4plVyBjZWq0SxtELQgp0lvoYYLKcki0Z6TE72YTX0QEdMBYufkqhLCqcUdVoVhohKxATZLIRwo6mqAU4KNCMMQkQqERUVaFAFShIRFCqQFKK5ULCmIEhCFoZg3HZOd2aQJJU5pE2jI0Ii1a6GEESntZ0UPkQmzmikUYwxT31JdpomHFBNyYm2Z/dFFpFYKlOUicmc11VEynKNtFRsgrW/g0oo04TmNlDlKW2QUuyhjmK/ZqiSrY5LYAboXtRVEJcqEAlPMInOhKeZVpAJe6StuEoSmYTs8C7lsdTAuFM+RdIIxsjKPRQCCmMr20QudOy59+TToMUkotgqU6pVPcTsimATqSWGomPKM0XHRp9E+hWJexU1b6XZdQwDDSTAB18Y5Iv+HjvPAJ05HzSzS1YrRzXNhVErsUcHSHC8Oz8joeoUxtNjGGGgHQblL3FdCs4wpnZPbgXHZdPCgBjZA3JPjp9Fb6LdYPLzSfK7Czl1uzXNEk7rRS7NaRc3iUNeDUyyco5nojqUiO663XRNyddiYxuBYFnbDnnaFb8U5o4hbms2GxAaTmm6FGVWSbSDsUnFYgxBGqaMQHCBCxVyTUA5Iit7FYxmIyiCEYxE7q3MkXWXFsAEjVUkmSFhnXJTSAdVmbQIEgqCqRqFbVvQMlQiSos9SsCSoqxYja3ECEqo4G6IDKYjVE4CFOkzcBmIEIajlTAJgo3sEKtWIIVRCV7SCharexFIA3VAkl6gcmU8DUqGGMcfI/VPSBszuM6LZQ7OtJ1WvA9lPaTmaGgfEZyz4gFdP/j8pGd1jEZbhxOwdB+iznyeEK0cqhBsdVoNMbLe/CU2kSA8jvS8tg7ZYt6oHHKC5hbldbMRdvQxteJhZVY3yV4MVHA1CZaxxB5BaKeEm5LWgzedI5hBX7QMNAMwBzIEDYOP2Cs53GXmSIhsDU7Een91rBvsxfNICjgA50tdwzEmB5gEroOwdNoJgPgxJkZjazQCl5wQRtEaAZbciLJbKgDLuGUGGgtB3ibcyk4Nmb5JGqoxgMmm0EEANbYE7CCOqOoecDikzEEgaXIkC1hZc6rWYHsu2AcxiYttr4aLH2l2iH2A373MbeCXtNk5HWfiAZGrBaYPCeYPJLc4guADS4jK05tQdwDZY6VZkMDYdAgtJIkkd69gNbJlKpIyEDOw52DWP8J+Xgeilwo1hPwNxImKbpsOF0b8pXLY1znZHEiJnfTxWoukCS6XyYF8sG1vIJWJfmaKouW8LotIjX6Ko6N7Lqe0bbvW03gIqXaLZOYEX3vAjQJwLXCdjvyETrznZYe0K8tA/cfpG6aWWmhWTCVQXuM62HmtzKwiL3sLLD7m0tA3gaTM8ygbh3tu0yJOvTVNpSEw+0almt3JunZMwiBa3osBrlzg4tMDktdPGA6ehtr1TcWkqEKfhgJIJaRySqFN54xcrTjrNJO8BTCNho8L+JTt42ISMVfiBH4QYyoDlhbalMbrBQohzinFrsDXTQYl/CeSr3ZwPCfVDiHujKQhLehUIpUbBUtLHwAMpVKsgoViWu1lU1p2KY6q07pNKrFpTV0al1M2q1YPs6rWnJBj/JoPoTK8t+se0nNaxrHEEkkxawiPmuJ2N+pXNLQ9x1JLviAXTH085QyRxT9ZCHJg/wBn1Gl+m/31Q0/ty38ySLdYWul2NQbObMQDAeTDSeRZym0ysnY/a3t2hpfxgHK8bjl/C6Ht84JJAa2AcwzS4/35rzJymnTOur8jsPTDCWljM3wZWMAI5zEzzTa2IJGWTJ1MaDUnmLrEYcMhcP8AAjUHlzVYclrDLjnmCDB8NRosnvbHgjWHnMLCALC7el9bWO6yUcSQ52ZsU3G3Js6X1AP3R1XSA2Q6dYtYbXMQh9qJM5g3lxEOJPnaFSHSGBzmuyAkZiXF8Aktj6iw+e6VUfkcJuHA5hliALZiJ5fJIw1cVWFmpYZbO4Gk/Q+SJlU5SWMcC4ZRcuAvBH+N/or2gM76LmPyN0fcEibbguPL7pFSnUgnNLWx8VukLfkJBpAy6nBYbaaAfbzCw03tytAJzucMzXWYDOnh/K2jI55RplPoNDbZnREwOGd77IHYdoPFIBH7ptubj5ea3YmtBIeQ2QdL5hIJObYbaLnsYXksZAbYmXE9NTcj8LaLszYgUC9xDLgczHh57QtdOnSBGZptMkmWk7iyb3GthrSdGkHWdSZFualUEECDlDbQMwnSXN35x1TeyGi34AZs+W1yGtAg8rz1nTZUwAQGlrS2XTOtQ/DO7YkKU8rnGGgZGjYgEkbjcamENXHAHKC4mYGYNyGZvpYarNpsLob8Qc0EioCLOghwuQDzMH/xKpz4dmdYVDlLTaw0cfOfVVSg5qUji0iQGvFzE+o8DzRUg2HElwLQWEPuAT11I+xWTVHVGVoyNIpOLHg27hjZ15I3/hLe5r6ouMojoDA5c5WjFYdz2Xu+mNr5mncf3UFLwmEY5gkiTPjawCvSVlm0Oy3ufikiQNOXikYlxDHGDEACRa+/QpAwjh3HbSQbHW1vJXiqryAwtAJvbflZQo7HQXZ7YaNOInfl/pMfgATcDxFrlLpYtrRlIIIAFxMEarVTqh9pETbn4mfNKWV2FHOq4TjyZjHXZMyVGW7w18keGZNVx5T+AujlGh15/dOU60JnMZiR8QO+yDBFombSU/tB/DGl/ojpUwWAReN0Wq/IDA8bdVixcl7U73MTuPA+qzUqZc8idNE4pLYtG5rjCiSQ8WzKKaJMgpNmYCTUYA6Ysjp1XESGzG8qzmcIyj1XRtM0PLfrKjemdiHDzkGF457YX0ftLBGtTLJuDIHhsvD4/BFpIP8AroV63peRY4/B4XruF55fJ1P0v26WEMJ0PD+F9Lpdoio1tQCYjO0bkaL4k2Wunkvon6Q7S0/a+x6Lm9d6dfzR0/8AP9Q5L25eD29cmoWtDS097MRpvrul18SY9oyMzZDxzjVKp1HjMz2nQB3LoVdMBjw2DleILtpXi1R6w2lXJbnc2M2hgG3KOqKpVmzLk2IJIIbF/AwEmi6+QuA9mZAcNdY9FILzeDs3Ub3I8+aK2ANQQczWBpZc5dwfhPkjccrg/NwObMTYuidOoHqFVSicpa1xlxIAtfmZ8kGEonK6i/UXadQfA9DdV4AblfDX5GzY8Jg5Tq0jeQsuPc1pDwxrmvhwn9wGp8RseRWqjxlxdZ05YDoLQNT4boKVLO11O+Uk5HHmDJ9DJ9U1pkTjaMFHBOqOBfwtdodJA2btotbKjWAd1uUGR8TiQYII1sYWQYVxB9o7LBygG5J1MDb7pjOzwxwz3AbmhoJ3AE+E/JbX9zmCxFRgaBLXG0WktHU6E/j1nvFJphpIAFoJ9IM7f3lPdRmjIAC2xfxSdzYwIlZazWBnd4jBHe8zfWdvFaRaEy244Na4tnM4nXQRoOtv6EmliBnzvknpZMweBceIhpGmXV0mwEc+i3NAALS3ITN9WzG2uyu0RVmcVwRAfDQc0fFIuOmpWl1PNDjbiAqN8Lz9PI9FdCi1tmwROYgEuJjSbWHjp53tkgTlOYmTocw2FuUW8+azkvgqEsWVTsc7GAG8Q4cQBvLT4H0S3wxwe3/tvmQBdrja395poGXR0Md3SGzE2LZ1G/zCIFokAA08oDuu2YTvAWdUdaY3OTOXYgGIttAnXbRc1kmuTbhk6WGUb8v9JlTPSjK4OYbtNiLzz81MNh33e0N4s2oOxEkeoSUa2UbDTDmzYWIiLct9T/Cy4vD0w0kCCBFpAnmEXvT7y0yd2kzY3/vTxSsXXaWwGlpJGo1A67qVF2ImFwTXMBkhxnQ6iYAhMp4V+ztp4hy/hTD4ljWgHMCB1HETe3h9Ez3lrp4miw8426IeQOzFis7nBhifyn+0eAAWDpB5D8JdQgVgQ4ESL7LUMQ2RJDrHe+ml/D5pvpCYgV9y138LPh3Q5xgwbWHWVtqOlroIjLYW6fNZ8BUgG4HFuRy5IXTFein4gTv6KLR7w0f/AEPyol/RJymuynL8J08UTqo8PNJr0SRdxJGgIjxVswZc0ENg9fSy6aXbKOV21jo7h4t3D7dV5cC5DtDvqQvZYnsm1/70XCx/ZvJdnDOKVI4+bicts4GJwRvG30XT/SeKpteRVc4D4Q0TLth0WzBYL2rCNHs0H7huudj+zC2KjRYnQfCRsulzU04M4PblxSzifTKOJa4NeG/9vXcwtGQlsl8Z5IB06eC8p+le2xOljZwXrA4Bxm4I4LSI1Xh80Hxyo9zjkpRtAY2iajQ/dph0fX7rS6ncNa6AALkz4QELKkEkABlg7qTugfXcx2QAOnumLwdvJYbejQZlEkubIFhlt421KXiKwayQTmmQLwOl9oWtrWgxcW358yVHDNJgOaLCTbqVOQCnsaYqBgcHwDeCORnbl6K6rTYQ6m2mCRaZd99/VSm0NsZDKmg5Hx6qwXNApzxF1ib8Ov0TsDHjWhwbU+ExnA1tafHZFha3G72ZDRDYzkydSIOy1EZXGSwtNnhuvjB+az40Op2aBkcIa6LxsC5aKV6MOSNbQmrWpxDuJwnUSL8spg+KvDYQu/6jnGREDLcCQ1pM2jw5KmYemzvODiW2y3DT91pGPzEhrS4kCdMsC+hlW3XRiNqPIeA93C0SSGmC64aBE81VOnBMFhJdMyWnwiLhVWxLyWgMDAIcA9xuNtTpZCcVWIc+WhsAG+mosPwlbALCszMc5xaJeQS6wIAAAO6x0pfUy2ytkmBlB8cvVDQpVKgDeIsB1AkDc2/uq1Uuz6IBl5LtgQWQepMq8q7JKbYXk5jxMDTAH7sxtMDneB4qOqODTBlryAHGHZbxBnTVMo9nwIzSXcnRAAvABJcYtpsEYBlzr7cPw5AIE9Y36IzLjKtMzExmAGZskEZSAd5G038/mgYTTEiXU5vBMtkXBHLT0WmmyBLCd3FkAvB5tnvCBz/Cujh7tyTvnJyydTBZJlGaN7QttUG7QCYF49Zm2+n0WPGAmq0f/kAem60VMKDJB9keh4HfO3mktoQ6Ks3HC6TEyL5p5Smmhqjc+5ANr268R1846JbWNtDZHEZIEE3OvnM+SWcGDcSBYt4jvEc729YQ1qQDXQ5/D1sD8Q6qdE0ZsFq+06bf5fLdajRaZkNHdmwjX8kLPhGNLZMzJEg8xab+Kd7jpJNyZ4j3R/oqnVg+xWKpDKSABcRA2v8Aj5K8G0FrZA3E5RMBwJN9dYS8ZZohzr8zPh8kynRaWiMwJEiHRsZOvRPwJ9GqjSZAs3zbKtZ/+P0u7Qbnl4qKdfJP9mM4TMLmPC3yQYaoRw6xot7cKBc3WXFUohzbc0KeWjoSoW57jaNVlxGFLhoF0abswlW9trJqdDas83RwxpvDgLjUcxut3uAJJFm1f/VxWrEYeDPqt/ZmDDmuY3fiHQ8lrPl1kYvjR4mp2a/CV4h2QwC4i0nde17JrF9OAeJmngtbsIK9Mh3eHCV557HYV4glzRv9lEuT31T/AJIUOL2m0uj1IYXgBxGUXIFrqqbJERDmmWnmOUpeGxLarczYBI4h+FqNRhADQeECTO64Xa0bi2VgJkw7cEX8PBMGFERadTHNKqtFQgnvt/8AYJ1NwdJgW2nfmk/sMVisOHkNLiIuTrfQQE1ugY50weB459VKdMxNwT9EOIpF4awOi86aIT8CJRpxwubJBl0AHNP2U9lDQ14kPkloHc6o8kjK+5FmvHPqiYQwuLm3AgQe8CixMwVcOKQgNDsxs5wkRsOhT6bQHAARwR/0zJ1EmU/2eURALTq0umFmq0MgDqbQ5t4O4nUK1K9GEoVtDX1GAk5gxw6S5w210Cw06JqTcNaJO8uvJKVTDZDnHOTqBNk9uONg1v8AiCbQrqujM21KWVoAa2DBc5odAaPvoieC9xdPeAiWuGUa2hZMV7QgNJEHUt38dkD2unje7h0IjSEkiTVTqAvql5AAaBIAF5uAOq5+MxeZ0Ncch1tA8ABsphcA6oZuG3vrMLoU2CmGuaGX4Rw3O08lWoiEGuwugXJADLOBbAtAGpTcx1fJMlocBDzAvbQj8Jz6xaCeEuJAm/1VYtzWiYPDy+ZUXY02hGXKGxdrQ7MWi5mSMwIteFRboAeHLfNds7ADbyQMxGbM5sjYRuN5TSQCZF4jM0WI6g7p7RqpryZmYfhBYcmbZx4TB2OyzYvEPALXNAmNNLLpVZOUGIHeIA8uHZIaC4WuJiDp/CpSNEzPRpPa2WuaRE/+QiPRRjH27vPf0I8kbKG7DlN7Huk7gFW7Ei4eC0ERzHl6KsgZlxtQkAOAF5kTv4pzmvaCA5pAgaG/VZ8Y8OLct9lodiIHccDYA+GyrdAyGtVbwgiB0Kio4137T6K0t/BOxdSs7YICXkLVTcCENVQpV4Og5tFpkiYTThzOqlekQZWqm60rWUvKAy1MO6NUFDEezh+padOi2uE6LFXowehRF5aYHYoY1uYVG2D9QFor4RrwW5QW8zuvPYJpDi2bG46Lv4eoS3IdQsOSGL0C2jz9bCHCvzNs2ecj+F3cJVDxnYddQm4ig1zC0iZ5jReHGMqYSsWOnKTwnaOS1iveVeV/pnJ4fg937Obi7ifQDol4jDh7rWcNeRWfA43OMzTeFocJIIN91zNOLLs0th0bZfIq2NmTvt5LK+hn0s4a7StUi20BQAOIZLck630VNbAhxzNG+4TKLdSfJXVpcOWddUWLrQDJYSbODr5vsVDaXNuXHQd2FdKjk7plo1BQ0a4nM23+KBdiq2HBJLAGuIuNj4LO18BogyDJnRa33ibOKlRoNnX8NlSkZyh8CMXjg0xEzsNEqnhy4yRAtwnQqVMGW6XB33CWaeZ0ZiYC1VVowaaN4dTAc2QB018FnbiwNJIHdsjwtNuWD580p8NB0I+aSoQvGYswJbH3hVx1jLiWjwsUVKganEbtGxWqrUylsd0J2lpCM1PBNgDMZ32RijlgDiIM3+idEmZiUkYoB5kjRK2xEzxJNjMzv4JbXDUiD8j5LFi62c2lO9o4AcNwFeOgUmhxExOkzbT0Ue6HECCORuEFJpmdNfVFkBF7HmEqo0jyX2ZnYYEyOE6jkjdW0DxygjROcDF45Sh5DZPI1Kc5s/yolOptnQqIFozUapiyvM5Ka6HLc0LSWjosy1c0KsPSJGq1FkrMJa5CdqgJ7u7mqq4cxqtYcqdB3SzdjMdJoiRqF1qJkB41GvVcl4yla8Fjgw30KORNq0S9OztESJHmsnbHYLMRTgiHDQxum0Me3NbQrY2pBBGi5U5QdrQS+pHi+zqVXDOhwlo18F6XD4ljocw67LVjcMHiy87i8C+lx07jdv4WzkubvTEtI9FTAJtYoqjAbOXJ7M7UFQcium1x3+SwlFxdMoN1TKOYCNj5ugDOqInl8lIiPsEtzByhUw8/JDVq2QAr25NiEbnETuqBsk1XmbK6F2MNtDKrICZFioy90QFroslxvsyVXFgPXdJptG5lby2Be8pXuu4WimjKXG10B77s0IqrXkC9kAsLj8J7sRDbp/gyEkTqdFiq08zoC0Pr57BaKDGthUniSDSwwAgbK6brmVWIqNBsUs4obBKmyRjYKy1MQQcqU7GG4CFtAkyVajXYjXnjeyjXSUo0L6ostkqQ1NoIKKx4qJUae6cyq9OZVMKV6YUw1QCy2e0dhYqlBWkrW1oQ1WqFLY7FU2EhQUDKWxxaei0isE3a6CxNbD2S2QRBTnVwVmqOg2VRt9gb+zWRMyutRdFjovO+0dEgrRgsaZ4ljycbexL6dHoGOIMFHUphZaGIBEJwqc/JcrRVHL7V7DAaalKQ7WB+FxsB+qC05X2PyXrXBcHt79LMe0vbY9F1cXJF/Tyfszlkto6NDHh9wU81vVeGwPaDqByu05r02G7RDxrqjl9O4ddFQmpHQdUndJymeioVJRsWFUWGCoxiTUJmydTdZBJVUHbVXTcd1HOKsykATNfsqc7lboktaQZRPqIoQJaDqs1eifJaQ7zUPyWidGcopmJryArYCTcptVspOYjwWidnPKLQx9G6Q98KVsVyQU27lWk/JmxuGpblNkaJfvAFglPr3SpsRoixSxWG6Q+qSs4YXFWo/JIbsTdWmDDBRPQhjngrI50FRREEeoO94Kr3gqlE8UAqrKKlcK1E30IYKSqpTEKKKLAXTqQYR1WRcKKKpaYMbgsZeF26VWR1UUXPzpJlcbtBsfsUZd6K1FzltHJ7V/TrHtLgvOMwb6LrGyii7PT8kn9L6MGl2dzBYoOF1vY4KKLPliky0wXFU51lFFmBVIpjqiiiBAOckuEqKJoQTSrFTkoogASboHBWoqRLRmrUEkg6KlFtF2c00kNpshG4BRRBmZ6jtgm0acK1FTEwi5RRRSSf/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23558" name="Picture 6" descr="http://image.free.in.th/z/ia/sdsvg.jpg"/>
          <p:cNvPicPr>
            <a:picLocks noChangeAspect="1" noChangeArrowheads="1"/>
          </p:cNvPicPr>
          <p:nvPr/>
        </p:nvPicPr>
        <p:blipFill>
          <a:blip r:embed="rId3"/>
          <a:srcRect/>
          <a:stretch>
            <a:fillRect/>
          </a:stretch>
        </p:blipFill>
        <p:spPr bwMode="auto">
          <a:xfrm>
            <a:off x="0" y="1630623"/>
            <a:ext cx="9144000" cy="5227377"/>
          </a:xfrm>
          <a:prstGeom prst="rect">
            <a:avLst/>
          </a:prstGeom>
          <a:noFill/>
        </p:spPr>
      </p:pic>
      <p:sp>
        <p:nvSpPr>
          <p:cNvPr id="10" name="TextBox 9"/>
          <p:cNvSpPr txBox="1"/>
          <p:nvPr/>
        </p:nvSpPr>
        <p:spPr>
          <a:xfrm>
            <a:off x="6104674" y="6334780"/>
            <a:ext cx="3039358" cy="523220"/>
          </a:xfrm>
          <a:prstGeom prst="rect">
            <a:avLst/>
          </a:prstGeom>
          <a:solidFill>
            <a:srgbClr val="0070C0"/>
          </a:solidFill>
        </p:spPr>
        <p:txBody>
          <a:bodyPr wrap="none" rtlCol="0">
            <a:spAutoFit/>
          </a:bodyPr>
          <a:lstStyle/>
          <a:p>
            <a:r>
              <a:rPr lang="en-US" dirty="0">
                <a:hlinkClick r:id="rId4"/>
              </a:rPr>
              <a:t>www.oknation.net</a:t>
            </a:r>
            <a:endParaRPr lang="th-T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0"/>
            <a:ext cx="7786710" cy="1571612"/>
          </a:xfrm>
          <a:solidFill>
            <a:schemeClr val="bg1"/>
          </a:solidFill>
        </p:spPr>
        <p:txBody>
          <a:bodyPr>
            <a:normAutofit/>
          </a:bodyPr>
          <a:lstStyle/>
          <a:p>
            <a:pPr algn="ctr"/>
            <a:r>
              <a:rPr lang="en-US" dirty="0" err="1" smtClean="0"/>
              <a:t>Lamphun</a:t>
            </a:r>
            <a:r>
              <a:rPr lang="en-US" dirty="0" smtClean="0"/>
              <a:t> Brocade Thai Silk</a:t>
            </a:r>
            <a:endParaRPr lang="th-TH" dirty="0"/>
          </a:p>
        </p:txBody>
      </p:sp>
      <p:sp>
        <p:nvSpPr>
          <p:cNvPr id="5122" name="AutoShape 2" descr="data:image/jpeg;base64,/9j/4AAQSkZJRgABAQAAAQABAAD/2wCEAAkGBhQSERUTExQVFRUWGBcaGBgXGBoaGhoYGxgXFxgYFxsYGycfGRskGRcVHy8gIycpLCwsFR4xNTAqNSYrLCkBCQoKDgwOGg8PGi8kHyQvLCwsLCwsLSwsLCwsLCwsLCwsLCksLCwvLCwsLCwsLCwsLCwsLCwsLCwsLCwsLCwsLP/AABEIAMIBAwMBIgACEQEDEQH/xAAcAAACAwEBAQEAAAAAAAAAAAADBAABAgUGBwj/xABDEAABAgQEAwYEAwYFBAEFAAABAhEAAyExEkFRYQRxgSIykaGx8AUTwdEUQuEGUmKSovEHI3KCssLD0uKjFRYXM1P/xAAaAQADAQEBAQAAAAAAAAAAAAAAAQIDBAUG/8QAMhEAAgIBAwEGAgkFAAAAAAAAAAECESESMUEDBCJRYXHwMoETFDNCkaGxweEjYpLR8f/aAAwDAQACEQMRAD8A9UmfG/xgGcfOp3+IGSZavGEj+0a5ps3Wg9IVM6F0pM+qp+KIH5hG0/G5Y/OPGPlKJ5Jqf6hDkmU+YPgfOkEu7uafVn4n1JP7TyRdafGLP7ZyB+ceMfN5fDh7DkwgolUUwFrteh2jH6Uf1a+T6Cf28kD84jJ/xBk5EnoY8GaMKOA1OlTtlDKEElwbp00sa+kU50rGuyrxPYn/ABEl5JWeSTGVf4hHKTM6ho8iThNHJ/hPr7EGWSW/Nt0z16RVspdlien/APyAtqSVU3H3ij+3U7/+IHNYjgSZbhsyCG/SLU9MNmyq+g5dnnE623RX1aB21/tpxNf8pIbVUC/+7uKUHAljqftXpHOe74cRSbbM3QPGkEMXDnV39IWtj+rw8B1Hx/jFlscpPMF/OAzvjHFu3zkn/Sl/U0hNbuGLaBgos+9haJMSoGrgVpcdWF21eKvO4/oIeAVXxHiCW/EHokRcxc4hzxS3zDNAlcQSKAb5gfaByUGrFxS5p0GUJt1nA/oo+BlSVk9qbNt+/foKwAcGkntKWRbvknrBzPwFyfUu/KvraA8VNxX8h6nKHl+g9EfAW4ng0DuudcRNPN9IWm8MlqC+ZBbp+sPFGIBqtzp9XgK1qsQwsH9BnAvIKQhNlIAtWEVy70fkPUx01ymq46X8YRVNHhrFJYdBQkqW1x4wKZw5Og6w2qe9/t6QnNcnaHWRMAqUNfCBzCNB1gxlKvGFyHqYKsmhRRrpERKesMjhwS3jEmMKAUEPzJqxJSQDlDfASsUxLCl/CsC4hOJhrHT+GoqWFgw99Ix60qhZSWT2vwn9kFTpKZmIDE9OSiPpFR7v4T+zg+TLGJmSEt/p7L9WfrEjgXSk1Zg+rnc/OUo4yyUtqTHV4WUzAe/GkD4eSEhhDkmX7p9Y9zTSOuKDyKG/9QH0joyEjQ8zXzMJ8Nzbq3oI6Mr/AFP4Rz9XBoHlprbrG8NFcvoYuU2r+H0jZSwUdvpnHHySjKk0D6G+rZNmzQdSDizbCrxesDXLeuo3OlC8HTRTBu6fX6Ro9seZRjC16DQ09b8/CDzFBrAbn6NeBmt670bw+8HOEDv+9GinxYFcNIIq5u1foMo0lBSkAkmvLNr2FIxLnAFnAbIEvtS0Fviua0pS2IvtCd6sjCSq4SSaU2rS+dTfOMyUJxO4BrU36VjR4ctQfxB3FHfOwr5RJkkYu8B0f1+0NAZWsJtU3pQ89Ou+UZm8STm+z9MqGG0oQH7GLkqhzNBXZoEqaAbB7szBIu5AsbAPFJpioCiW9C4OlvAf3gk74YpPaKkgalz5jOCzEGpKgWqXtkdftaEvmuCClgLFzfQPXW0SneUwoylIDlT7VqdcnbeMy5oTXCDyD+tvO8YlLJLkPyFhkG86xOJCcg2pt7z8ovd0KgfFTcWWEC+R/TKF5yCQ9NL/AF/WDfKUoDQa323gSpRBap5G3WGr2QUIrqcLn3ygPy61FPekdJXBtoAK5k+EDmoTpSKEc2bKGVIGZGbWhuZxGQYeUc6ZOcsIrbclmlkNVUKGbiVhSH3yAgiuF/ePICquUE+QEJLCucNLchgZ9OyIAqXm8bUmtjWMrFM4jLY6M8PKdT6esd/9meFxTpYZ+255J7RH9J8Y4kkECPbf4e8OPn4zaWlz/wAz/ShQ6xy9qdd0SxFs73xz9qlSZ65SVUl4U9QlIPm8VHjuKWZq1TCaqUo+JMSPLcrdm6gkqo80gQ7IDDTwH6wCXrDaAW+wHrH1L2IihrhV0FcWwxQ7I/0t4QtJfIq6q+lYckSVnXmQ0cPUayaB0qP2rFBQYu7P+hyjcvhS1Tplare+UaMpPd6l6Clab5NvGCVukCQGYo/2fa+otTaG5ZUd71Yt9qw5wYTRWEp56EsBrdi+iYnFYU0S+LYm2RvSw/mzh3fdaChX5BP7qeV9cqO0NS+D/K7nM0BD1AJvbwgcjiVBw5WepbZxV2MUg4bOlie8CRU1Io/i8W72HR0EykIrsNw4LHJ6uPAmAo48vYqBLAWUACS6gQxcFugiImFSSpLEguGfkRlkfExsSgWUGJIDF2Yglq1zccmiFzqCvEucslAYWNUhu6a4dGdhyDRY4oYQNLhmG98ucWJYcGpSUsXOVaj9LVgQ7Ku8aFmc4a258soSSeGFABJ7QURW4FrZk5iwbODL4EgkkJpU5EciBl1ipk1IJLgnlfS18opJWodpCgkMAVEivI1jTVeUxmGJocTblxT18IyEh3IBbJ8uu9Xg8pBHaWaZAAOdAHy8OcQcRoytmH1JBHKsU0IAtAIoABrT6RlPDpahcA1ZyeW5MF4vjyrsgNqa8swwEJmobEEpvud8jWsKLqOcC4DSMF2H2fI7tCvGcUBRKuj0HP3mIU4tQFziOV30b6QH5eIMAd9BtSgi1vqQqJxPxFNn5sBU7iFjx6mYJ6mvlHQTwwCatyFusIrnMOznDVS34ELGSTVagnVqn7CF1TWogXpvDSuFUqpb3rBeC4YEunup/NqdBoNYq+bJYHg+DKe0odo22H3jHEh3pDy05bwpPRWNWkl5kCRS+UBmptpDoQM4WUmp8PGIgldA0aCLCPZ/BF/J4GfMzWCgdWT6JmeMePFI9d8YV8vg+FlHPEojl/7448rtM7kXQpwX7OzpqAtCSUl26EpPmDEj6p+yfDFHByU0okv/AKsRxebxcOPZ00mccu0TTZ8GTIap+w98oelcMlnIKtA5ry11yhDhOHKxiV4n6DIbx0xPCR3g9Ldo+J+ker1JN7HoqND3DIA/KkHYfWG0WzMc/hSs7DkPoPrDsmRWqnfL+5jhmle42g0pTuC5B5Wsbe6xQnFSaixGIVPdJOerGjxtKWNKtfrWgblGZiijEyXq9w1Rn1xeEKLyI38klJAJDUGrXo+TE0vSDzZbgKqCQDZwDY0e9QOkcpPGrBYHLtBWTCgD6CnWGZfEzWLZH1/Vy0XJNMew3JmCXmkuMz7NTzi+J41u8HGQFuZbKOaqUpVVqDnIWrZ7QxK4YUd1KNalqDMB4rSrvkdDMj4oKNU5ctgOsaWJixhDpS4GTMagVysG/hg8mWEgDCHSoEsNXFWuQ5PQQKfxRcFlJADuQaqBKkgg6PERScrQucFSPhqziKiAWCgzlJDZValPEQb8Al2YqUA2IkjKrNTOr62jcmeqhVhFrA/mzJs3dptAZRUgsACLaUu5GZIasPVlgEWvCO62QKWBbR6PexgKuJxhwSWoxHg1WAvbWMzpxN+ym5vmGqfG20ZlLxUZgzhLMwy23ilKlbHwSXMcusM+r/7QP3uY1jPFMQwDnZm6n3cxniFEUBLnKmu+XOKQhTdoh9bU0DVMVu9SFXIt8hTEXrXTdnvGEcCXDOCd6aZmHCUozNmcim3TxgUziS9DkBetC/WKp8gzKvh4T2iQo+8vGFpnE9kBhdw1ORpnBOInKVRm+taZ9YzJ4Y4nawFTpmb7wRdLzJEZhJ/e91zjf4ZKQCom1s666Q7xXEpQksAac6xyFcUVnCKkmgrXpDt1dCMzJxmrCQWAvSgHvxMdASgkMk0Apy395weTwCZaCzEmpOp0GwgSyLHT9I1g1VkMTml8/KF1dTDM4B4DjyaG5N5QUKTdW84qVIt4xuaMtYKgNF6f6cmTyY4eVimoTqQ/J6+Tx6P4mPncdKk5JCEltu3Mp/NHnOB+JS5U8LmnCkVsS9hRhUsTHV/ZT4uFcRM4zGlAQ6nWWDrOEA7sVFto8DqxlqtrBo5KsHu5EziinsKwJqyQjEweztU67xccSb/iVwCThxTltTFLQ6T/AKSWJ8IkQun1PA5bR4srSQ2Jth7cw1wUoAOlBf8AeVTwz8IW4BAQlywJ1r4DXeGZMgKZy56n34x7stnZ6A+kscz6e+sbHEgZV84XRwCRVn5qp4PDgQAKAANa30bXOOSTsllf5imoBnWltWvltFqS5cqcADE2Qq+71yjS5gwAmozzob3vUjwilywSH7N62cmqdi305QQS5HQ5w0lLg5F8mdw9HNzh2vBJqEp7qji0Bfb1GucJrmHCFgi4LtcAA1LUqLbwefQuCHLEOaWZ97ecCTsEaQoh8RxHIM7G4cgX5CIAATkTUu5B0dw8a4WfgPadznR9ScQp0gk6fi7Itu1iPIbnSHbvYDUibjLEpU6WLVNb/brGZbkF2xIUHGRIJw3JqSDTcdc8NLD9mmeI1Ud20e3KGFrSCVAB1NtUfZhzwmJdJ0gdAFcOCkpIZ2YA5O+ViXIz8644iUVhKiMJsonI5n3tGFT1A0DPpUBD2Y17xhkhRFbKp9jszFumkVlNOx7AZXCkpAFhrU16GK+QAzsM6UfpZ4KF3CSzO5cudSddqwDiJqgO976vWKW9AaUoJcgMw88m33iJ4kAXzuSK0GY8YVKlFIBqq9nYHLnGfwijXDyNv+OcOSTVCZU+eCp7gV8BflWKkSHDq2cOQLO5tBZXDCqcIKjYJ0FHUchBJvDkEBkk0YM4F61NbXMFX3bBgRwiMQOTPrT3mbtE+ITkgFh7tWL4uc5NH8X8o589AucXk8VpbrItxGYkmgzr50tHS+H/AA4JfEQVkaPhGj6w38O+HAnGbAdka79IZmSmLDQ+Jp9IpNOWdyGIzW1OthWEl1s+l+sdShGWp9+7Qr8mpG56NaNNfAqEvw5NqQFaC1Y6SCW7um3POFuISLEgEg083LRGp8hRzkyXXT28NTeHZPOJwMmhOpMO8QjKNpvR00vEdHB4jg3oRCY+BJOZZ3bLnHo/kuw3ja+HDgNeMFNJJMhwTOdJ+GpCQwiR1xJiRz4NaRzJSmNWGlMSugsIa/Fp/iG5FTu7wlw8xnsmoqaqhyWEXJKjqQfKjCOnqK3my6GPn0cAn3tBUknKvvX+0VKWDavSCy1Us2nu0cklXAiBBUlQ5s+uX9Rz0iJcIBLUD7EuD4193jcpXa08K/U1iIYkhnKTWmVWN9Gio/luBuUQXBBcv2Wfs3FjU/8Al0h0SAUgF6UuRoR/SEDqYT4alHvd7OCCeVGpt4HRM7S0E3YjJmpTK+E9Icl4AYVLNcCiAM9td4L8tSkgd4anPzgAWVFkPqAQb6kvfnD6EqA7ZAbJ3purPwgnKqrcG6FjLILdp9BW3M+hguADsqKgTUVq9KPb2YXx1xmpoB1zLc4Ol8I1qUmujfU+wIc8bjZpXFhDZORXUZkHmziBJ4lNgzVcB2pm+WXjqBA5ksqUC4SATfo76fR94rhZZA7rOS7UzbCQbZNXPeE0nECDEkmhLPndy7tl0/vapSllqDbpfU5wf5OGkzuv2VAWcP4ZchyYXyyCflJclmVkBmfA3O20Frd7jIcKFFRYVo5qwDNb28VMmTFh2CEHQ1Ux9PdYtfABPeOJZepqBy8oMEVwgUDZPVnfm0UqdS94F5lSTgThAo+r9SQxJeF505jiNG/VgOrxriEMCQTv7GUIgkA1NXbNgM4paatBROHni1Mnzro0GEnGp/ypZ3o59iMyuHUohIArrVubDJodn8IybhhoGZ/WucJaXO29/mIi0solwKuPBqNYQvNmgVJJNLfWDoUCQDZh4c+bRfE8OMJpb9KRprSaiyRL5VWZ+Z1ejPTrFT5akh7aN7rDDsQel2DioJ84xO4gEMLls99rmFck1iwAKlupny+mT2z8I5/xSWAABcqA9a+Dw/PSoAFtXrllUaRy5ajMmOS4SKXvma+6mFCLlJJMdDciWzD3SsG+U5iuGS6unvnDpQ3v6/QRp2qXeoGILljW9zpfwtGEyi+96UG4EFmyAVEdT5feLlcKRYsBflTwiVJVuSGp7LeUSMl9/D7xI57Gea4ZZBLJ6qMdCWx7ywdA9B0jmyFgqsVUz5ekdGUQ3aKRSwYeJdzHV1Me/f7FIek13g8vcUhOVPGRDbfpSL/GB2HjTeOSS8gY8lYB8auPekUqayy2lBv3X/pEKy0LWaC2ZoB4/wB/CGuH4EGi3cA0t3WFWOodrV0hJgCTxS1KZAxAHESMhcguWzEPcNwoIxKLtk1g1HIqeyxvltElLwpJBFBUAAJAJooJbRQfnyYyZOBRUKHMdlIIybJ6PsaF4qXgAORLaxF37jDm8aXMJDKWnxcE77bGDfh03a+dXF/DPwIyhZKUl1XAcga6Hkw84pSUsjwzU2WQUijAkntM556RtK1AM2VyQa84LJ4UqcqobZc7h6B4HxnDpTfzqR7LQrTelhaeAgQVgFKmIuxopsi2be27tKmBh2e0CQQbPuHsxGrOIBLqcCKANY9onX05QyuX2SQakMDlrUcs9S2YiXh0gByQpRJX2Q9AD/MwuU0vkxaxckwYaBTC40Z3y5657xaTYOWNnNWZyKXYt5wGWqmAmocjKlQ366EaRSSuwIlQJ7zm538TAjMIL/xOWO1mNIGOyHzUSOQHLlFjhN25Cz23jSUkvf8AoYObNUod07hmfapygBBcBnIBFnrzsOeUFXIOJnNDWtqA/WGpZbtM6jkSwSDruYS8EOqNoUEMQakOTU9oaDkWg02eVBm0yPW9oGmYSkGxdqCrBzGlSVEX6PXr9objGO/BLATpTgVTQkmxFcvekYFGcm2laaRctGEL6frfSsOSZQZyHJd3vfypDnNQWSXg54mhQV2bVra1z7zi5aVGzaPQcwNYnEyQFqApYb19+cYk8cQcKg9er+FjClbVxQCPFSyCoXJHOB8MhhDU9JUcTMN70f6kB94ARHV2dXcmXEd+HooT0p5877DUxuaujh+noMugi+D7gHU/r/7HpE4lRAcV8/A0y0EcvUerqMkUTOILlq3e3lyhgTgx1NfekClTADUPYnbQl9zF4XL56UtT65nWCUVWxBHG3mfOJG/feP0DRIxoo8gFhxiL8vSHZdbJCRqRXpCMlClHsgJGpy5mOpIlhIftLIzNE+cdfUeElv7+Q1YXheGJsOp9+kdLhuGTriNciRS+TFqZ3MA4aYVBzRO2Y2frttDSSA7DrU+Zzt0jknf3gYcLwgMk3agIcUbYaxc1AxCZoKtmGcWyBbp/pgSqgtYuOn5qk8x0GsEkABQAzyAHPWjPR7uRnEp1lEguKUCQnDiINWuBci5OvjGuHYrN2sAoFiQxIez/AKGDTFYWDEgkMRkTYWc5kHOxsYirUKSFlyctMQGZrntaNVPu0Ughm1ZQdCwSTk+ZzYWc6h9YqfJYNiNS5cPibXLTyyuKdxIbCpiyXdg7GmIbbZ+ihnqUMDHDk/oW0HkToIi6yCGZvxAJspnLlwz7UaB8KfmFwepo+9qxiX8PSCARVqhi12Ytm7/rHS/C0bEXAyZuTNasW2qzgdozJSUaAuSa97KtKhsonEHCrGwZVwQ9X8iQ/VJhRfDOpub3o1xXcw3K7TgjsEXp0Pp/KDrFSqNNfMZUzCFE2c0JNAW+rtvhMUhiEqJq1CSXSzhiHrXyu8FXLIBSlNWKbUZqE0zOubiFPksUOgFgTQ3AvfP9dIhZW4JBZySplDIVALXHeBNWZzvfWIJqgGbK5a9jnGpk0gYk3TUvR0uzWDVBOzO8DVJSsuHarpe5H5Q1Mw+WjOwlZwxm+F4d11fXocybXDe6OzJQCTQBgWIDNz2eF1pLpo/ZYuWFbP50iLJYYlJYAC5NRmHo/wBotxunYnkG7JqLEUdr5ecGPEjO7tQiABSVOA+p39mMJyAQDszkc/esaSSe4mi5bly1CFW3yAzpGUYgKkJJDXL2vGJgViBJNxyHMPBUpBmFO9bvYNyrBJ4ADMmYcsRvZgDtvyiTphISwZwSw1pV8rw3OkgINAGF+mbBjHK4uawBaxCWdqG1t292hNNWK0Ymgg1rkDWjXFTq3hAmJjayqyri4yBuW6xvh04lJGp95H0Md3STh07Za2OkiUyQNG0v6A9CYpae9R6G9/M4vTlB1KryvenNqgbEoG0KTakMzC5cZ5BqZXc8485d5mbN/hx8ut/1b6QBMoA4i3a1I/6vtBPxdMLjk1mq/IxEuoJw4mAyev8AKklr5irxUtS3JVmx1P8AOfRh5RUZKBnh64H/AKlv4xIiizzKUhKhi7WwNK6w1KJX3qIGWuj8oRmFIoO0fL1rG0KesxVrA/bKkdskmrXv0RW50VcWnI6M22jbt4QxILjNjr4tHPkgKqwSgdH56iG0cSkG75bffwjmceEFHRkSwBS2vpluOdYPMDgBVuf61Ar1AhTvXLNVhtnt1fpFK48JDJJpYOOjls/rGFZszbHBOSoFJLtdujMRYu3ItqY534wgYQcRBNf4bjJ6u97iAziZiqqLc73f1AhhHDopiY61uLgvTMg7V1il4IYnI4YnEvEpISQB4ksl67+MdhPBpS2GoIqo3NvI36EZRJJBxJxWS1wzGx828IvhZrEyzSlGL5OWvm5A5jONJN78r9CrMp4guS6kuQB2aMNX5v8A3hj8cDZiXIFaG9dW9vARjBZiTV7M+zmzEV3gU/iFizB2sC5f3WG4qb/kKTNqXhSpRergPQlRJd+vpBeH4hKQQ6WoOzQk2z53ilzbAtiZlUc1yDZ7RpSltUfzMR1AMS6aplB/mBRIFxY3yrbLLfmA60uY5ZQZTmgAYkCjHk2xGsLy+IWpbBmFTRm8YZWhKmOJlpzdnBLV0BryfSycdOPaCqJw6So1WHPQaBnzIFq2OkFnJUmgAQK932B9s4KqWFDAQyXP5gQ7XGG+rcmzjJmFLJUCUmju5cZ6s3oWLUhx3v8AIVmBMJQlyTnfIa9SI0rh2vfyzy0pGeIlMEsMQBo+QLgvs5FdqtFDjw1SksWv5w228wD0BIRVQzIbypXRiILwk1LM4BNQz7UJ5D20YSguCSBUlzTYM+XOsDKMJYqNyoJS3u0N97FjYbi1AtV2eo0rTc2tvAFLV2aO4OIO1rE9T9ImNqpDmtSXD5tz+sUiYcKwoux5X9IajSFVFTXIAUtNBXPqHN6XaAcNhWsgJ7KO2TrVhfev+0w2iQGxF8+6bM4qMzR/pCSUlOI5LcAjbU6MVUhJqb0InfAvMW5J1rDHw1HbJ29ds88lcoXXHQ+FI7J/iNnu22KtX/KrlHb15aYUaPCGjdsxYZjkGJHRCYWmTjiIJplfRjUknz+0NqT+Vun/AKt/24HOlgqA+++o22jz+m0nkxYoZqVVTQ5+AAytG5coBwGNXbslnvTtG70wxU3h2JAuQK38tg3hGpKWSEvbJ38sZ/4Q5tVgaDYyKVHVQ8sSf+IiRBSlvLyZPoIkZgeJkTckipzP0gqZVX7xzOUCQkchpnnDQnFQwpAAF+TvWPSap3wUM/MSkAkhZ8WI02tG5ZPeV3jbYRzfxGE0DnXIfeGBKUarUeSb/rGU1SwLcbM4k5eH69esERIUqosPWjN48hGeE4MI7S+ifvRz6R05SipNAXfJmfVxkHb+0c0vETpFo4YFBBZzcu9sxsL/AM0Y4ZZGJBqUjunWrjcU8DBTNIIego5OGwZjQ1L+zGzLGILAqRh5BwAa6W5FJiE6VPbj1EAm8QlKW/dbCLhSXOdrMWrDK5qagKdrYQCoVpyajVtAVlSikJDpCjRXMGgIG5DVaM8KwUpRSzkpCgXCVBjXwyFRGjSavkusHRxeKbgcnoPMNoRXCIUlrdWIhrkaAMz9amLmTVBSFAOKpIBqS9WJ0KaHYUiT0IwkjuqLkjN9KFgW6FxGcVXzBE4GbY9rtYiHtf8Av4wefNDEOC4oPQnQQpLSBmsUa/ppApnFIFO0RbQNypFuGqVoem2FXMAQQHJJCaXJoKa5+MOKX8tkqxdo1UbWNGDu1KH+6eCtBTDQ5BxU70+usMyp4LpJxUt79L6GDfNAwq0ghJxYk6bgG2YI0f7RgT0hXeZ3qLg2ZQoTckHzvEEogviJQXJzILM7t50Io7QHiiewwSVXyqLdc684ap4sSDSeKCicLAa1qd7ZPasbxJdnwKLEA2L1pYZnTlC0pKkqPdAWHFHBL2cOxexreCrSl2WwKmYkWZ81Xyoa5ViWleCgHGcIpiTVvAbZNTWCTA5AqQQLNzLvs1t40kqCuysYauFgpA1wi7cvCMz0hQsUkEFsjypoTauoitbwmJsc+W9qjyjnuCSn8pJH26AkwAz1sQABV2c8shannGPxSUkYqnbJ8m0+0KMWrrJJn/6iwAdNQRhZqgsPH6WjU2aGCQAwz1LV9YkqQ8zCkMkVJuTtzfX9IrjmC2GQG3ps0a9BRfUsqNWLqtHW4JDICcyHIG9agOc80K5xyV6R2gezQgpHIp/60DwRGvansip7FlYAP7ouLgcwHA6oTzgCOIcgkEkjSptWg2J91JOUGGKxtmNaOVBv9KukKGUVVS4IIqMnuS2x8vDmilpyYPIcqClUPjyzrvGip6X2d/IKV/wEJqSwDVANa3DsXr1+8OEkjMjqof8AdT6RnNVVDRklqUG1B5dlv5REjSZ2hHQgek9I8hFwrA8Aqex1MFkrUqjsM8m9/aF5UgDc6COlL4JTOoMNLAdM49STvcqKM4QO7/N9h9YdlTFJyYnNTlRjaeJQgDC5LMbjf3yg/DyD3ld47W+jxhJpZkvx5G2HQjX1y0J+gpsYYSkZpDN+7la56NCiZgBZ+lCaDlz8oJVTZZ89X19OccrvkmhmbYAgb0DOQWobgOfAQXhpgJKRWmzAVZ22cGtiDlAZdBypaumuZi1F1UNRoRU3L7N6mM98CCTZ+FQQrFXurKrXvTvAsHr0pGlumwBxGrWD0BtarEfeMzFYwMNCKperG1f+J/2mMcMOwMQsVJar0cKoBkCAKtFqqv8AEpBUqJASsBRFSz+IYO+zg+Ma4aVgGEnEk0zYE3r+6dciAYAVL+aAlYUUAsWqympnrTnGuFnqIxLoATRNjR6gZX69YbWPIfAVfDJFwOZvTOub3hKXLxKxflBVW4d2fe0aVxBV/l4iCwrmAaB9SLb00hjh0ALYJGFOFq2A/UEnrnBBvNjTIZCiK4gNzXWoED4KUyjSycs8jn7MdYpzy3/X1fOOZKV231Kjuz3hw6rkmhJ2NcEqjgmwvQPXlmwfLWN4XPZodCL55VFa06iEZPEZdokKNAKBPTr+kbK1KJcEMXBPJrDP3pCnB3Y2slrmscKkKANAQxxEPnbPR418wPiS/acM7WYsXsfvbOMjigp0vi1f72PXo0YkcOArEkkpzS5z9eRd94Mc4/RgylT2LYSyqMRR/wB5JDXaBS5xXiKgaUZ93fLMd6L4gEhASamo6FiNg+R03ivlkKcrICsxYEUZQoW8407tefzEUtScWFdqMrmKuRu9avmIHxHBYaiooaNZ7+d7b5BwslkqLYmYijEUpoailtNIEErCuwo9quFYIdVHKQwIvcRnqrb+GFm+CmYVqUfzDsgfmADMNKgwlMmYlk6k+GXlHR4nCEPhbD3SFBiWYNUXb922kcpEdPZEncioLkJw4eYnm/hXUeojrYQT/F1xf1YZngpUc74f3ibAC9r6nCRrcNDy7AMGNgwD8g+BX+0pMT2h3MU9wfEoJF8wXzcakAVr+ZIO5hSctQLgs1t2Z8zlvkYeWDhepqBXE9C7VGIZ3frGCgYdKZFjUP1ofKM11KRknkB85lBLOS2tBd7j16weYoP2qH+Jn6GYEq8FmAolC7i+2nJSWqbxpKlAUtqlwOvyypHikRnOm8FLYZGL+L/5f/BX/IxIVSx/KD/tlnzCwD4CJE6UFHmJCEo/iPle+p8oaGOYNhTanrfzhMkDNz5eMGlzFL7L0HpkI9SarvL8SsM0iYEGgxK1NhyEHKVXWshsh+kKTFhJ7NSM8ukGSpyFTDyGZ3I+94znnP8A0YxwnC/mIp+UbamHZZcaPezdWyaEfxpIonxicNMUs3cDPIHYWfcxzyjKVykS7Y4viiCw3Nrm1Re2frSGcLtcAWAGrPfUtTfeByUNlzPur6QdKw4By2N7JGbZHpvHPJ3sSVKJSogB7VLM5FsqEXyrBZiixUFMCBW7VYKpmKpO7HOMiWXNH6Ju9cLmzWiSZlDiDZMeqatqAAeYOUJ+IAvwyO05qzAg0xNQdWBcQtKchKUksqhS5Z3HaSeVaadIrieNIVhUSUM4Obb7io1qdYdkSAkVq9SaHI96nZyctVhpXSUpJU3uVbBqk4erB7hSia7i1jG5kz/M7pV2RQPd3c9H8YkicpPZmBwwL0JbcfmA8Q0MzUEgYKg1pUt/DrazP6w09LpjswlCywYAAMXJPXQ59DGUcUhKgKqNBievv3eKl8OpWmHJy5LvuGihw7LA0Nmahp1tfaKWl4ZSoLPmEUHZAF/pz3rAVS1KFQQOfqBBkVmVBooE6MwYtTnb0h3BpYe/f6GM5T0VRLdHJ4WUyqszZbUOfsxvga1q7Z2vWhv73i1d8nVX0Y/3eBKnhJUMRDKdIA1d8t/7xq7n64HuO11KT4g7GtRzrubQFc3CoYkKCTQKSXJL2xUapsbaRibMUssxahBIYauaB6ZQQcYB2SXLc6aeGRf6xiouPHv34iLUwONLh+yR3a3q9jQV/iDi7LfOwrxMwFSlXZBU6ayylnJb+8aEjt4kHsv2kv0OfMMaHUwbgjShBLkFJA7NMgQCLKFPqRBa9RCfH8QVBLJZGTkk3rc7ZawAKjXHBlEZAmmlWbyhcLrHrdGKjBFJnU+HBgS2dw9OqTiTzYiGikEU/N/p7X/RM64VQPg0dgHmXu3+5HbR1cQVWuuZIrti7kzkoAx5/Ulc379+ZDeRTiCQWIIDC73tRzQANR/tBPxhKGaih2a8gQwzjK1YsNjQBqatSjtQcn0i+JloNQLEhx3aVUAzDwAvnCdOk0SXLLpDYsVzhxFqmvZIPUaVByxjJNCFEciodU4Zg8DA0cKQMlOX7oUbWuCW1SegilzHoQ+x7Tf7ZjLHQxk0rdFLY2qfrfdcv/uIxeMSK/EtTERtjmJboUkjxiQ9P9ojyJg041bJhToIkSPWnuOIfgU0Vy+hgKIqJGUfikWOcQs4L5CHJCRgt+WJEjln8K9SeBySKjl9IXBaoocKT1c15xIkZQ3YohpU5Ts5ZjmYDOP+cenomLiRdb+g3uB4k1Tz9UB4Y4b8wy/zP+BiRIOl9mUtjo8ekYQWyHneFvgiu0oZYSWycWPOJEhR+wkKPws6U+6d0pJ3O8A40ss7JDfzCJEjPpfEhLcD8RUyi1Ox/wCcElLLJDlsSqdYqJG1d1e+C+EZUmsvr6CLlpHzVU/On0iRIzlt8v3JZfE0lkinKOTwffEVEjbo/ZyGth1B7Sd1KHR7Q+tLyVE1IAbamWkSJHM/jj75Jkcr4j/+xXT0EJi8SJHsQ+FeiKWx3jSRLUKKoMWbaPeDT6TUAUxJ7TZ0z1iRI8j73+ZmtzncEqg96/c+MHUgYRQWB6/LBfm9YkSNur8YnyMzJCS4KUt8tJsL1rzhD4WcYWF9oB2CqgcniRI4k+5L5DXwnO/ErDgKUACaAnWJEiR7CjGtiz//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8" name="Picture 2" descr="GIlogo"/>
          <p:cNvPicPr>
            <a:picLocks noChangeAspect="1" noChangeArrowheads="1"/>
          </p:cNvPicPr>
          <p:nvPr/>
        </p:nvPicPr>
        <p:blipFill>
          <a:blip r:embed="rId2" cstate="print"/>
          <a:srcRect/>
          <a:stretch>
            <a:fillRect/>
          </a:stretch>
        </p:blipFill>
        <p:spPr bwMode="auto">
          <a:xfrm>
            <a:off x="0" y="1"/>
            <a:ext cx="1357290" cy="1550567"/>
          </a:xfrm>
          <a:prstGeom prst="rect">
            <a:avLst/>
          </a:prstGeom>
          <a:noFill/>
          <a:ln w="9525">
            <a:noFill/>
            <a:miter lim="800000"/>
            <a:headEnd/>
            <a:tailEnd/>
          </a:ln>
        </p:spPr>
      </p:pic>
      <p:sp>
        <p:nvSpPr>
          <p:cNvPr id="23554" name="AutoShape 2" descr="data:image/jpeg;base64,/9j/4AAQSkZJRgABAQAAAQABAAD/2wCEAAkGBhMSERQUExQVFRUUFxUWFRcVFBUVFBUUFBQVFBQUFxQXHCYeFxkjGRQVHy8gIycpLCwsFR4xNTAqNSYrLCkBCQoKDgwOGg8PGiweHxwsLCwsKSksLCwsKSksKSwsKSkpKSksKSwsLCwsKSkpKSkpKSksKSkpLCkpKSkpLCwsNf/AABEIALcBEwMBIgACEQEDEQH/xAAbAAACAwEBAQAAAAAAAAAAAAACAwABBAUGB//EADkQAAEDAgQDBQcEAgEFAQAAAAEAAhEDIQQSMUEiUWEFMnGBkRMUQqGxwdEGUuHwYvEVIzOSovJy/8QAGgEAAwEBAQEAAAAAAAAAAAAAAAECAwQFBv/EACcRAAICAgIBAwQDAQAAAAAAAAABAhESIQMxQQQTUSJhcZEygaEF/9oADAMBAAIRAxEAPwDC4oVZSy9fNo+zI5AURQyqQFQhRSjaxOxlNpogEQKhU2MmVC4I5QOKBiilPKa5Z6jlqiWLN1oosSabVsYE5MIoMBRxQlytgWRo2BCcyijFNE0qXIVACyiJyGUgIVSkqJiIpCsBUgClRVoSU0AJQlFCGFQFKFFCEhMkoBEGqAIoSsASFUIlEACorhRFgMzKZUTmpRekvsBTnqm3VsbKeKQQ3Quym01aNpQvCkoEqSjASyEICAqnqigcVVAC8rK4plVyBjZWq0SxtELQgp0lvoYYLKcki0Z6TE72YTX0QEdMBYufkqhLCqcUdVoVhohKxATZLIRwo6mqAU4KNCMMQkQqERUVaFAFShIRFCqQFKK5ULCmIEhCFoZg3HZOd2aQJJU5pE2jI0Ii1a6GEESntZ0UPkQmzmikUYwxT31JdpomHFBNyYm2Z/dFFpFYKlOUicmc11VEynKNtFRsgrW/g0oo04TmNlDlKW2QUuyhjmK/ZqiSrY5LYAboXtRVEJcqEAlPMInOhKeZVpAJe6StuEoSmYTs8C7lsdTAuFM+RdIIxsjKPRQCCmMr20QudOy59+TToMUkotgqU6pVPcTsimATqSWGomPKM0XHRp9E+hWJexU1b6XZdQwDDSTAB18Y5Iv+HjvPAJ05HzSzS1YrRzXNhVErsUcHSHC8Oz8joeoUxtNjGGGgHQblL3FdCs4wpnZPbgXHZdPCgBjZA3JPjp9Fb6LdYPLzSfK7Czl1uzXNEk7rRS7NaRc3iUNeDUyyco5nojqUiO663XRNyddiYxuBYFnbDnnaFb8U5o4hbms2GxAaTmm6FGVWSbSDsUnFYgxBGqaMQHCBCxVyTUA5Iit7FYxmIyiCEYxE7q3MkXWXFsAEjVUkmSFhnXJTSAdVmbQIEgqCqRqFbVvQMlQiSos9SsCSoqxYja3ECEqo4G6IDKYjVE4CFOkzcBmIEIajlTAJgo3sEKtWIIVRCV7SCharexFIA3VAkl6gcmU8DUqGGMcfI/VPSBszuM6LZQ7OtJ1WvA9lPaTmaGgfEZyz4gFdP/j8pGd1jEZbhxOwdB+iznyeEK0cqhBsdVoNMbLe/CU2kSA8jvS8tg7ZYt6oHHKC5hbldbMRdvQxteJhZVY3yV4MVHA1CZaxxB5BaKeEm5LWgzedI5hBX7QMNAMwBzIEDYOP2Cs53GXmSIhsDU7Een91rBvsxfNICjgA50tdwzEmB5gEroOwdNoJgPgxJkZjazQCl5wQRtEaAZbciLJbKgDLuGUGGgtB3ibcyk4Nmb5JGqoxgMmm0EEANbYE7CCOqOoecDikzEEgaXIkC1hZc6rWYHsu2AcxiYttr4aLH2l2iH2A373MbeCXtNk5HWfiAZGrBaYPCeYPJLc4guADS4jK05tQdwDZY6VZkMDYdAgtJIkkd69gNbJlKpIyEDOw52DWP8J+Xgeilwo1hPwNxImKbpsOF0b8pXLY1znZHEiJnfTxWoukCS6XyYF8sG1vIJWJfmaKouW8LotIjX6Ko6N7Lqe0bbvW03gIqXaLZOYEX3vAjQJwLXCdjvyETrznZYe0K8tA/cfpG6aWWmhWTCVQXuM62HmtzKwiL3sLLD7m0tA3gaTM8ygbh3tu0yJOvTVNpSEw+0almt3JunZMwiBa3osBrlzg4tMDktdPGA6ehtr1TcWkqEKfhgJIJaRySqFN54xcrTjrNJO8BTCNho8L+JTt42ISMVfiBH4QYyoDlhbalMbrBQohzinFrsDXTQYl/CeSr3ZwPCfVDiHujKQhLehUIpUbBUtLHwAMpVKsgoViWu1lU1p2KY6q07pNKrFpTV0al1M2q1YPs6rWnJBj/JoPoTK8t+se0nNaxrHEEkkxawiPmuJ2N+pXNLQ9x1JLviAXTH085QyRxT9ZCHJg/wBn1Gl+m/31Q0/ty38ySLdYWul2NQbObMQDAeTDSeRZym0ysnY/a3t2hpfxgHK8bjl/C6Ht84JJAa2AcwzS4/35rzJymnTOur8jsPTDCWljM3wZWMAI5zEzzTa2IJGWTJ1MaDUnmLrEYcMhcP8AAjUHlzVYclrDLjnmCDB8NRosnvbHgjWHnMLCALC7el9bWO6yUcSQ52ZsU3G3Js6X1AP3R1XSA2Q6dYtYbXMQh9qJM5g3lxEOJPnaFSHSGBzmuyAkZiXF8Aktj6iw+e6VUfkcJuHA5hliALZiJ5fJIw1cVWFmpYZbO4Gk/Q+SJlU5SWMcC4ZRcuAvBH+N/or2gM76LmPyN0fcEibbguPL7pFSnUgnNLWx8VukLfkJBpAy6nBYbaaAfbzCw03tytAJzucMzXWYDOnh/K2jI55RplPoNDbZnREwOGd77IHYdoPFIBH7ptubj5ea3YmtBIeQ2QdL5hIJObYbaLnsYXksZAbYmXE9NTcj8LaLszYgUC9xDLgczHh57QtdOnSBGZptMkmWk7iyb3GthrSdGkHWdSZFualUEECDlDbQMwnSXN35x1TeyGi34AZs+W1yGtAg8rz1nTZUwAQGlrS2XTOtQ/DO7YkKU8rnGGgZGjYgEkbjcamENXHAHKC4mYGYNyGZvpYarNpsLob8Qc0EioCLOghwuQDzMH/xKpz4dmdYVDlLTaw0cfOfVVSg5qUji0iQGvFzE+o8DzRUg2HElwLQWEPuAT11I+xWTVHVGVoyNIpOLHg27hjZ15I3/hLe5r6ouMojoDA5c5WjFYdz2Xu+mNr5mncf3UFLwmEY5gkiTPjawCvSVlm0Oy3ufikiQNOXikYlxDHGDEACRa+/QpAwjh3HbSQbHW1vJXiqryAwtAJvbflZQo7HQXZ7YaNOInfl/pMfgATcDxFrlLpYtrRlIIIAFxMEarVTqh9pETbn4mfNKWV2FHOq4TjyZjHXZMyVGW7w18keGZNVx5T+AujlGh15/dOU60JnMZiR8QO+yDBFombSU/tB/DGl/ojpUwWAReN0Wq/IDA8bdVixcl7U73MTuPA+qzUqZc8idNE4pLYtG5rjCiSQ8WzKKaJMgpNmYCTUYA6Ysjp1XESGzG8qzmcIyj1XRtM0PLfrKjemdiHDzkGF457YX0ftLBGtTLJuDIHhsvD4/BFpIP8AroV63peRY4/B4XruF55fJ1P0v26WEMJ0PD+F9Lpdoio1tQCYjO0bkaL4k2Wunkvon6Q7S0/a+x6Lm9d6dfzR0/8AP9Q5L25eD29cmoWtDS097MRpvrul18SY9oyMzZDxzjVKp1HjMz2nQB3LoVdMBjw2DleILtpXi1R6w2lXJbnc2M2hgG3KOqKpVmzLk2IJIIbF/AwEmi6+QuA9mZAcNdY9FILzeDs3Ub3I8+aK2ANQQczWBpZc5dwfhPkjccrg/NwObMTYuidOoHqFVSicpa1xlxIAtfmZ8kGEonK6i/UXadQfA9DdV4AblfDX5GzY8Jg5Tq0jeQsuPc1pDwxrmvhwn9wGp8RseRWqjxlxdZ05YDoLQNT4boKVLO11O+Uk5HHmDJ9DJ9U1pkTjaMFHBOqOBfwtdodJA2btotbKjWAd1uUGR8TiQYII1sYWQYVxB9o7LBygG5J1MDb7pjOzwxwz3AbmhoJ3AE+E/JbX9zmCxFRgaBLXG0WktHU6E/j1nvFJphpIAFoJ9IM7f3lPdRmjIAC2xfxSdzYwIlZazWBnd4jBHe8zfWdvFaRaEy244Na4tnM4nXQRoOtv6EmliBnzvknpZMweBceIhpGmXV0mwEc+i3NAALS3ITN9WzG2uyu0RVmcVwRAfDQc0fFIuOmpWl1PNDjbiAqN8Lz9PI9FdCi1tmwROYgEuJjSbWHjp53tkgTlOYmTocw2FuUW8+azkvgqEsWVTsc7GAG8Q4cQBvLT4H0S3wxwe3/tvmQBdrja395poGXR0Md3SGzE2LZ1G/zCIFokAA08oDuu2YTvAWdUdaY3OTOXYgGIttAnXbRc1kmuTbhk6WGUb8v9JlTPSjK4OYbtNiLzz81MNh33e0N4s2oOxEkeoSUa2UbDTDmzYWIiLct9T/Cy4vD0w0kCCBFpAnmEXvT7y0yd2kzY3/vTxSsXXaWwGlpJGo1A67qVF2ImFwTXMBkhxnQ6iYAhMp4V+ztp4hy/hTD4ljWgHMCB1HETe3h9Ez3lrp4miw8426IeQOzFis7nBhifyn+0eAAWDpB5D8JdQgVgQ4ESL7LUMQ2RJDrHe+ml/D5pvpCYgV9y138LPh3Q5xgwbWHWVtqOlroIjLYW6fNZ8BUgG4HFuRy5IXTFein4gTv6KLR7w0f/AEPyol/RJymuynL8J08UTqo8PNJr0SRdxJGgIjxVswZc0ENg9fSy6aXbKOV21jo7h4t3D7dV5cC5DtDvqQvZYnsm1/70XCx/ZvJdnDOKVI4+bicts4GJwRvG30XT/SeKpteRVc4D4Q0TLth0WzBYL2rCNHs0H7huudj+zC2KjRYnQfCRsulzU04M4PblxSzifTKOJa4NeG/9vXcwtGQlsl8Z5IB06eC8p+le2xOljZwXrA4Bxm4I4LSI1Xh80Hxyo9zjkpRtAY2iajQ/dph0fX7rS6ncNa6AALkz4QELKkEkABlg7qTugfXcx2QAOnumLwdvJYbejQZlEkubIFhlt421KXiKwayQTmmQLwOl9oWtrWgxcW358yVHDNJgOaLCTbqVOQCnsaYqBgcHwDeCORnbl6K6rTYQ6m2mCRaZd99/VSm0NsZDKmg5Hx6qwXNApzxF1ib8Ov0TsDHjWhwbU+ExnA1tafHZFha3G72ZDRDYzkydSIOy1EZXGSwtNnhuvjB+az40Op2aBkcIa6LxsC5aKV6MOSNbQmrWpxDuJwnUSL8spg+KvDYQu/6jnGREDLcCQ1pM2jw5KmYemzvODiW2y3DT91pGPzEhrS4kCdMsC+hlW3XRiNqPIeA93C0SSGmC64aBE81VOnBMFhJdMyWnwiLhVWxLyWgMDAIcA9xuNtTpZCcVWIc+WhsAG+mosPwlbALCszMc5xaJeQS6wIAAAO6x0pfUy2ytkmBlB8cvVDQpVKgDeIsB1AkDc2/uq1Uuz6IBl5LtgQWQepMq8q7JKbYXk5jxMDTAH7sxtMDneB4qOqODTBlryAHGHZbxBnTVMo9nwIzSXcnRAAvABJcYtpsEYBlzr7cPw5AIE9Y36IzLjKtMzExmAGZskEZSAd5G038/mgYTTEiXU5vBMtkXBHLT0WmmyBLCd3FkAvB5tnvCBz/Cujh7tyTvnJyydTBZJlGaN7QttUG7QCYF49Zm2+n0WPGAmq0f/kAem60VMKDJB9keh4HfO3mktoQ6Ks3HC6TEyL5p5Smmhqjc+5ANr268R1846JbWNtDZHEZIEE3OvnM+SWcGDcSBYt4jvEc729YQ1qQDXQ5/D1sD8Q6qdE0ZsFq+06bf5fLdajRaZkNHdmwjX8kLPhGNLZMzJEg8xab+Kd7jpJNyZ4j3R/oqnVg+xWKpDKSABcRA2v8Aj5K8G0FrZA3E5RMBwJN9dYS8ZZohzr8zPh8kynRaWiMwJEiHRsZOvRPwJ9GqjSZAs3zbKtZ/+P0u7Qbnl4qKdfJP9mM4TMLmPC3yQYaoRw6xot7cKBc3WXFUohzbc0KeWjoSoW57jaNVlxGFLhoF0abswlW9trJqdDas83RwxpvDgLjUcxut3uAJJFm1f/VxWrEYeDPqt/ZmDDmuY3fiHQ8lrPl1kYvjR4mp2a/CV4h2QwC4i0nde17JrF9OAeJmngtbsIK9Mh3eHCV557HYV4glzRv9lEuT31T/AJIUOL2m0uj1IYXgBxGUXIFrqqbJERDmmWnmOUpeGxLarczYBI4h+FqNRhADQeECTO64Xa0bi2VgJkw7cEX8PBMGFERadTHNKqtFQgnvt/8AYJ1NwdJgW2nfmk/sMVisOHkNLiIuTrfQQE1ugY50weB459VKdMxNwT9EOIpF4awOi86aIT8CJRpxwubJBl0AHNP2U9lDQ14kPkloHc6o8kjK+5FmvHPqiYQwuLm3AgQe8CixMwVcOKQgNDsxs5wkRsOhT6bQHAARwR/0zJ1EmU/2eURALTq0umFmq0MgDqbQ5t4O4nUK1K9GEoVtDX1GAk5gxw6S5w210Cw06JqTcNaJO8uvJKVTDZDnHOTqBNk9uONg1v8AiCbQrqujM21KWVoAa2DBc5odAaPvoieC9xdPeAiWuGUa2hZMV7QgNJEHUt38dkD2unje7h0IjSEkiTVTqAvql5AAaBIAF5uAOq5+MxeZ0Ncch1tA8ABsphcA6oZuG3vrMLoU2CmGuaGX4Rw3O08lWoiEGuwugXJADLOBbAtAGpTcx1fJMlocBDzAvbQj8Jz6xaCeEuJAm/1VYtzWiYPDy+ZUXY02hGXKGxdrQ7MWi5mSMwIteFRboAeHLfNds7ADbyQMxGbM5sjYRuN5TSQCZF4jM0WI6g7p7RqpryZmYfhBYcmbZx4TB2OyzYvEPALXNAmNNLLpVZOUGIHeIA8uHZIaC4WuJiDp/CpSNEzPRpPa2WuaRE/+QiPRRjH27vPf0I8kbKG7DlN7Huk7gFW7Ei4eC0ERzHl6KsgZlxtQkAOAF5kTv4pzmvaCA5pAgaG/VZ8Y8OLct9lodiIHccDYA+GyrdAyGtVbwgiB0Kio4137T6K0t/BOxdSs7YICXkLVTcCENVQpV4Og5tFpkiYTThzOqlekQZWqm60rWUvKAy1MO6NUFDEezh+padOi2uE6LFXowehRF5aYHYoY1uYVG2D9QFor4RrwW5QW8zuvPYJpDi2bG46Lv4eoS3IdQsOSGL0C2jz9bCHCvzNs2ecj+F3cJVDxnYddQm4ig1zC0iZ5jReHGMqYSsWOnKTwnaOS1iveVeV/pnJ4fg937Obi7ifQDol4jDh7rWcNeRWfA43OMzTeFocJIIN91zNOLLs0th0bZfIq2NmTvt5LK+hn0s4a7StUi20BQAOIZLck630VNbAhxzNG+4TKLdSfJXVpcOWddUWLrQDJYSbODr5vsVDaXNuXHQd2FdKjk7plo1BQ0a4nM23+KBdiq2HBJLAGuIuNj4LO18BogyDJnRa33ibOKlRoNnX8NlSkZyh8CMXjg0xEzsNEqnhy4yRAtwnQqVMGW6XB33CWaeZ0ZiYC1VVowaaN4dTAc2QB018FnbiwNJIHdsjwtNuWD580p8NB0I+aSoQvGYswJbH3hVx1jLiWjwsUVKganEbtGxWqrUylsd0J2lpCM1PBNgDMZ32RijlgDiIM3+idEmZiUkYoB5kjRK2xEzxJNjMzv4JbXDUiD8j5LFi62c2lO9o4AcNwFeOgUmhxExOkzbT0Ue6HECCORuEFJpmdNfVFkBF7HmEqo0jyX2ZnYYEyOE6jkjdW0DxygjROcDF45Sh5DZPI1Kc5s/yolOptnQqIFozUapiyvM5Ka6HLc0LSWjosy1c0KsPSJGq1FkrMJa5CdqgJ7u7mqq4cxqtYcqdB3SzdjMdJoiRqF1qJkB41GvVcl4yla8Fjgw30KORNq0S9OztESJHmsnbHYLMRTgiHDQxum0Me3NbQrY2pBBGi5U5QdrQS+pHi+zqVXDOhwlo18F6XD4ljocw67LVjcMHiy87i8C+lx07jdv4WzkubvTEtI9FTAJtYoqjAbOXJ7M7UFQcium1x3+SwlFxdMoN1TKOYCNj5ugDOqInl8lIiPsEtzByhUw8/JDVq2QAr25NiEbnETuqBsk1XmbK6F2MNtDKrICZFioy90QFroslxvsyVXFgPXdJptG5lby2Be8pXuu4WimjKXG10B77s0IqrXkC9kAsLj8J7sRDbp/gyEkTqdFiq08zoC0Pr57BaKDGthUniSDSwwAgbK6brmVWIqNBsUs4obBKmyRjYKy1MQQcqU7GG4CFtAkyVajXYjXnjeyjXSUo0L6ostkqQ1NoIKKx4qJUae6cyq9OZVMKV6YUw1QCy2e0dhYqlBWkrW1oQ1WqFLY7FU2EhQUDKWxxaei0isE3a6CxNbD2S2QRBTnVwVmqOg2VRt9gb+zWRMyutRdFjovO+0dEgrRgsaZ4ljycbexL6dHoGOIMFHUphZaGIBEJwqc/JcrRVHL7V7DAaalKQ7WB+FxsB+qC05X2PyXrXBcHt79LMe0vbY9F1cXJF/Tyfszlkto6NDHh9wU81vVeGwPaDqByu05r02G7RDxrqjl9O4ddFQmpHQdUndJymeioVJRsWFUWGCoxiTUJmydTdZBJVUHbVXTcd1HOKsykATNfsqc7lboktaQZRPqIoQJaDqs1eifJaQ7zUPyWidGcopmJryArYCTcptVspOYjwWidnPKLQx9G6Q98KVsVyQU27lWk/JmxuGpblNkaJfvAFglPr3SpsRoixSxWG6Q+qSs4YXFWo/JIbsTdWmDDBRPQhjngrI50FRREEeoO94Kr3gqlE8UAqrKKlcK1E30IYKSqpTEKKKLAXTqQYR1WRcKKKpaYMbgsZeF26VWR1UUXPzpJlcbtBsfsUZd6K1FzltHJ7V/TrHtLgvOMwb6LrGyii7PT8kn9L6MGl2dzBYoOF1vY4KKLPliky0wXFU51lFFmBVIpjqiiiBAOckuEqKJoQTSrFTkoogASboHBWoqRLRmrUEkg6KlFtF2c00kNpshG4BRRBmZ6jtgm0acK1FTEwi5RRRSSf/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23556" name="AutoShape 4" descr="data:image/jpeg;base64,/9j/4AAQSkZJRgABAQAAAQABAAD/2wCEAAkGBhMSERQUExQVFRUUFxUWFRcVFBUVFBUUFBQVFBQUFxQXHCYeFxkjGRQVHy8gIycpLCwsFR4xNTAqNSYrLCkBCQoKDgwOGg8PGiweHxwsLCwsKSksLCwsKSksKSwsKSkpKSksKSwsLCwsKSkpKSkpKSksKSkpLCkpKSkpLCwsNf/AABEIALcBEwMBIgACEQEDEQH/xAAbAAACAwEBAQAAAAAAAAAAAAACAwABBAUGB//EADkQAAEDAgQDBQcEAgEFAQAAAAEAAhEDIQQSMUEiUWEFMnGBkRMUQqGxwdEGUuHwYvEVIzOSovJy/8QAGgEAAwEBAQEAAAAAAAAAAAAAAAECAwQFBv/EACcRAAICAgIBAwQDAQAAAAAAAAABAhESIQMxQQQTUSJhcZEygaEF/9oADAMBAAIRAxEAPwDC4oVZSy9fNo+zI5AURQyqQFQhRSjaxOxlNpogEQKhU2MmVC4I5QOKBiilPKa5Z6jlqiWLN1oosSabVsYE5MIoMBRxQlytgWRo2BCcyijFNE0qXIVACyiJyGUgIVSkqJiIpCsBUgClRVoSU0AJQlFCGFQFKFFCEhMkoBEGqAIoSsASFUIlEACorhRFgMzKZUTmpRekvsBTnqm3VsbKeKQQ3Quym01aNpQvCkoEqSjASyEICAqnqigcVVAC8rK4plVyBjZWq0SxtELQgp0lvoYYLKcki0Z6TE72YTX0QEdMBYufkqhLCqcUdVoVhohKxATZLIRwo6mqAU4KNCMMQkQqERUVaFAFShIRFCqQFKK5ULCmIEhCFoZg3HZOd2aQJJU5pE2jI0Ii1a6GEESntZ0UPkQmzmikUYwxT31JdpomHFBNyYm2Z/dFFpFYKlOUicmc11VEynKNtFRsgrW/g0oo04TmNlDlKW2QUuyhjmK/ZqiSrY5LYAboXtRVEJcqEAlPMInOhKeZVpAJe6StuEoSmYTs8C7lsdTAuFM+RdIIxsjKPRQCCmMr20QudOy59+TToMUkotgqU6pVPcTsimATqSWGomPKM0XHRp9E+hWJexU1b6XZdQwDDSTAB18Y5Iv+HjvPAJ05HzSzS1YrRzXNhVErsUcHSHC8Oz8joeoUxtNjGGGgHQblL3FdCs4wpnZPbgXHZdPCgBjZA3JPjp9Fb6LdYPLzSfK7Czl1uzXNEk7rRS7NaRc3iUNeDUyyco5nojqUiO663XRNyddiYxuBYFnbDnnaFb8U5o4hbms2GxAaTmm6FGVWSbSDsUnFYgxBGqaMQHCBCxVyTUA5Iit7FYxmIyiCEYxE7q3MkXWXFsAEjVUkmSFhnXJTSAdVmbQIEgqCqRqFbVvQMlQiSos9SsCSoqxYja3ECEqo4G6IDKYjVE4CFOkzcBmIEIajlTAJgo3sEKtWIIVRCV7SCharexFIA3VAkl6gcmU8DUqGGMcfI/VPSBszuM6LZQ7OtJ1WvA9lPaTmaGgfEZyz4gFdP/j8pGd1jEZbhxOwdB+iznyeEK0cqhBsdVoNMbLe/CU2kSA8jvS8tg7ZYt6oHHKC5hbldbMRdvQxteJhZVY3yV4MVHA1CZaxxB5BaKeEm5LWgzedI5hBX7QMNAMwBzIEDYOP2Cs53GXmSIhsDU7Een91rBvsxfNICjgA50tdwzEmB5gEroOwdNoJgPgxJkZjazQCl5wQRtEaAZbciLJbKgDLuGUGGgtB3ibcyk4Nmb5JGqoxgMmm0EEANbYE7CCOqOoecDikzEEgaXIkC1hZc6rWYHsu2AcxiYttr4aLH2l2iH2A373MbeCXtNk5HWfiAZGrBaYPCeYPJLc4guADS4jK05tQdwDZY6VZkMDYdAgtJIkkd69gNbJlKpIyEDOw52DWP8J+Xgeilwo1hPwNxImKbpsOF0b8pXLY1znZHEiJnfTxWoukCS6XyYF8sG1vIJWJfmaKouW8LotIjX6Ko6N7Lqe0bbvW03gIqXaLZOYEX3vAjQJwLXCdjvyETrznZYe0K8tA/cfpG6aWWmhWTCVQXuM62HmtzKwiL3sLLD7m0tA3gaTM8ygbh3tu0yJOvTVNpSEw+0almt3JunZMwiBa3osBrlzg4tMDktdPGA6ehtr1TcWkqEKfhgJIJaRySqFN54xcrTjrNJO8BTCNho8L+JTt42ISMVfiBH4QYyoDlhbalMbrBQohzinFrsDXTQYl/CeSr3ZwPCfVDiHujKQhLehUIpUbBUtLHwAMpVKsgoViWu1lU1p2KY6q07pNKrFpTV0al1M2q1YPs6rWnJBj/JoPoTK8t+se0nNaxrHEEkkxawiPmuJ2N+pXNLQ9x1JLviAXTH085QyRxT9ZCHJg/wBn1Gl+m/31Q0/ty38ySLdYWul2NQbObMQDAeTDSeRZym0ysnY/a3t2hpfxgHK8bjl/C6Ht84JJAa2AcwzS4/35rzJymnTOur8jsPTDCWljM3wZWMAI5zEzzTa2IJGWTJ1MaDUnmLrEYcMhcP8AAjUHlzVYclrDLjnmCDB8NRosnvbHgjWHnMLCALC7el9bWO6yUcSQ52ZsU3G3Js6X1AP3R1XSA2Q6dYtYbXMQh9qJM5g3lxEOJPnaFSHSGBzmuyAkZiXF8Aktj6iw+e6VUfkcJuHA5hliALZiJ5fJIw1cVWFmpYZbO4Gk/Q+SJlU5SWMcC4ZRcuAvBH+N/or2gM76LmPyN0fcEibbguPL7pFSnUgnNLWx8VukLfkJBpAy6nBYbaaAfbzCw03tytAJzucMzXWYDOnh/K2jI55RplPoNDbZnREwOGd77IHYdoPFIBH7ptubj5ea3YmtBIeQ2QdL5hIJObYbaLnsYXksZAbYmXE9NTcj8LaLszYgUC9xDLgczHh57QtdOnSBGZptMkmWk7iyb3GthrSdGkHWdSZFualUEECDlDbQMwnSXN35x1TeyGi34AZs+W1yGtAg8rz1nTZUwAQGlrS2XTOtQ/DO7YkKU8rnGGgZGjYgEkbjcamENXHAHKC4mYGYNyGZvpYarNpsLob8Qc0EioCLOghwuQDzMH/xKpz4dmdYVDlLTaw0cfOfVVSg5qUji0iQGvFzE+o8DzRUg2HElwLQWEPuAT11I+xWTVHVGVoyNIpOLHg27hjZ15I3/hLe5r6ouMojoDA5c5WjFYdz2Xu+mNr5mncf3UFLwmEY5gkiTPjawCvSVlm0Oy3ufikiQNOXikYlxDHGDEACRa+/QpAwjh3HbSQbHW1vJXiqryAwtAJvbflZQo7HQXZ7YaNOInfl/pMfgATcDxFrlLpYtrRlIIIAFxMEarVTqh9pETbn4mfNKWV2FHOq4TjyZjHXZMyVGW7w18keGZNVx5T+AujlGh15/dOU60JnMZiR8QO+yDBFombSU/tB/DGl/ojpUwWAReN0Wq/IDA8bdVixcl7U73MTuPA+qzUqZc8idNE4pLYtG5rjCiSQ8WzKKaJMgpNmYCTUYA6Ysjp1XESGzG8qzmcIyj1XRtM0PLfrKjemdiHDzkGF457YX0ftLBGtTLJuDIHhsvD4/BFpIP8AroV63peRY4/B4XruF55fJ1P0v26WEMJ0PD+F9Lpdoio1tQCYjO0bkaL4k2Wunkvon6Q7S0/a+x6Lm9d6dfzR0/8AP9Q5L25eD29cmoWtDS097MRpvrul18SY9oyMzZDxzjVKp1HjMz2nQB3LoVdMBjw2DleILtpXi1R6w2lXJbnc2M2hgG3KOqKpVmzLk2IJIIbF/AwEmi6+QuA9mZAcNdY9FILzeDs3Ub3I8+aK2ANQQczWBpZc5dwfhPkjccrg/NwObMTYuidOoHqFVSicpa1xlxIAtfmZ8kGEonK6i/UXadQfA9DdV4AblfDX5GzY8Jg5Tq0jeQsuPc1pDwxrmvhwn9wGp8RseRWqjxlxdZ05YDoLQNT4boKVLO11O+Uk5HHmDJ9DJ9U1pkTjaMFHBOqOBfwtdodJA2btotbKjWAd1uUGR8TiQYII1sYWQYVxB9o7LBygG5J1MDb7pjOzwxwz3AbmhoJ3AE+E/JbX9zmCxFRgaBLXG0WktHU6E/j1nvFJphpIAFoJ9IM7f3lPdRmjIAC2xfxSdzYwIlZazWBnd4jBHe8zfWdvFaRaEy244Na4tnM4nXQRoOtv6EmliBnzvknpZMweBceIhpGmXV0mwEc+i3NAALS3ITN9WzG2uyu0RVmcVwRAfDQc0fFIuOmpWl1PNDjbiAqN8Lz9PI9FdCi1tmwROYgEuJjSbWHjp53tkgTlOYmTocw2FuUW8+azkvgqEsWVTsc7GAG8Q4cQBvLT4H0S3wxwe3/tvmQBdrja395poGXR0Md3SGzE2LZ1G/zCIFokAA08oDuu2YTvAWdUdaY3OTOXYgGIttAnXbRc1kmuTbhk6WGUb8v9JlTPSjK4OYbtNiLzz81MNh33e0N4s2oOxEkeoSUa2UbDTDmzYWIiLct9T/Cy4vD0w0kCCBFpAnmEXvT7y0yd2kzY3/vTxSsXXaWwGlpJGo1A67qVF2ImFwTXMBkhxnQ6iYAhMp4V+ztp4hy/hTD4ljWgHMCB1HETe3h9Ez3lrp4miw8426IeQOzFis7nBhifyn+0eAAWDpB5D8JdQgVgQ4ESL7LUMQ2RJDrHe+ml/D5pvpCYgV9y138LPh3Q5xgwbWHWVtqOlroIjLYW6fNZ8BUgG4HFuRy5IXTFein4gTv6KLR7w0f/AEPyol/RJymuynL8J08UTqo8PNJr0SRdxJGgIjxVswZc0ENg9fSy6aXbKOV21jo7h4t3D7dV5cC5DtDvqQvZYnsm1/70XCx/ZvJdnDOKVI4+bicts4GJwRvG30XT/SeKpteRVc4D4Q0TLth0WzBYL2rCNHs0H7huudj+zC2KjRYnQfCRsulzU04M4PblxSzifTKOJa4NeG/9vXcwtGQlsl8Z5IB06eC8p+le2xOljZwXrA4Bxm4I4LSI1Xh80Hxyo9zjkpRtAY2iajQ/dph0fX7rS6ncNa6AALkz4QELKkEkABlg7qTugfXcx2QAOnumLwdvJYbejQZlEkubIFhlt421KXiKwayQTmmQLwOl9oWtrWgxcW358yVHDNJgOaLCTbqVOQCnsaYqBgcHwDeCORnbl6K6rTYQ6m2mCRaZd99/VSm0NsZDKmg5Hx6qwXNApzxF1ib8Ov0TsDHjWhwbU+ExnA1tafHZFha3G72ZDRDYzkydSIOy1EZXGSwtNnhuvjB+az40Op2aBkcIa6LxsC5aKV6MOSNbQmrWpxDuJwnUSL8spg+KvDYQu/6jnGREDLcCQ1pM2jw5KmYemzvODiW2y3DT91pGPzEhrS4kCdMsC+hlW3XRiNqPIeA93C0SSGmC64aBE81VOnBMFhJdMyWnwiLhVWxLyWgMDAIcA9xuNtTpZCcVWIc+WhsAG+mosPwlbALCszMc5xaJeQS6wIAAAO6x0pfUy2ytkmBlB8cvVDQpVKgDeIsB1AkDc2/uq1Uuz6IBl5LtgQWQepMq8q7JKbYXk5jxMDTAH7sxtMDneB4qOqODTBlryAHGHZbxBnTVMo9nwIzSXcnRAAvABJcYtpsEYBlzr7cPw5AIE9Y36IzLjKtMzExmAGZskEZSAd5G038/mgYTTEiXU5vBMtkXBHLT0WmmyBLCd3FkAvB5tnvCBz/Cujh7tyTvnJyydTBZJlGaN7QttUG7QCYF49Zm2+n0WPGAmq0f/kAem60VMKDJB9keh4HfO3mktoQ6Ks3HC6TEyL5p5Smmhqjc+5ANr268R1846JbWNtDZHEZIEE3OvnM+SWcGDcSBYt4jvEc729YQ1qQDXQ5/D1sD8Q6qdE0ZsFq+06bf5fLdajRaZkNHdmwjX8kLPhGNLZMzJEg8xab+Kd7jpJNyZ4j3R/oqnVg+xWKpDKSABcRA2v8Aj5K8G0FrZA3E5RMBwJN9dYS8ZZohzr8zPh8kynRaWiMwJEiHRsZOvRPwJ9GqjSZAs3zbKtZ/+P0u7Qbnl4qKdfJP9mM4TMLmPC3yQYaoRw6xot7cKBc3WXFUohzbc0KeWjoSoW57jaNVlxGFLhoF0abswlW9trJqdDas83RwxpvDgLjUcxut3uAJJFm1f/VxWrEYeDPqt/ZmDDmuY3fiHQ8lrPl1kYvjR4mp2a/CV4h2QwC4i0nde17JrF9OAeJmngtbsIK9Mh3eHCV557HYV4glzRv9lEuT31T/AJIUOL2m0uj1IYXgBxGUXIFrqqbJERDmmWnmOUpeGxLarczYBI4h+FqNRhADQeECTO64Xa0bi2VgJkw7cEX8PBMGFERadTHNKqtFQgnvt/8AYJ1NwdJgW2nfmk/sMVisOHkNLiIuTrfQQE1ugY50weB459VKdMxNwT9EOIpF4awOi86aIT8CJRpxwubJBl0AHNP2U9lDQ14kPkloHc6o8kjK+5FmvHPqiYQwuLm3AgQe8CixMwVcOKQgNDsxs5wkRsOhT6bQHAARwR/0zJ1EmU/2eURALTq0umFmq0MgDqbQ5t4O4nUK1K9GEoVtDX1GAk5gxw6S5w210Cw06JqTcNaJO8uvJKVTDZDnHOTqBNk9uONg1v8AiCbQrqujM21KWVoAa2DBc5odAaPvoieC9xdPeAiWuGUa2hZMV7QgNJEHUt38dkD2unje7h0IjSEkiTVTqAvql5AAaBIAF5uAOq5+MxeZ0Ncch1tA8ABsphcA6oZuG3vrMLoU2CmGuaGX4Rw3O08lWoiEGuwugXJADLOBbAtAGpTcx1fJMlocBDzAvbQj8Jz6xaCeEuJAm/1VYtzWiYPDy+ZUXY02hGXKGxdrQ7MWi5mSMwIteFRboAeHLfNds7ADbyQMxGbM5sjYRuN5TSQCZF4jM0WI6g7p7RqpryZmYfhBYcmbZx4TB2OyzYvEPALXNAmNNLLpVZOUGIHeIA8uHZIaC4WuJiDp/CpSNEzPRpPa2WuaRE/+QiPRRjH27vPf0I8kbKG7DlN7Huk7gFW7Ei4eC0ERzHl6KsgZlxtQkAOAF5kTv4pzmvaCA5pAgaG/VZ8Y8OLct9lodiIHccDYA+GyrdAyGtVbwgiB0Kio4137T6K0t/BOxdSs7YICXkLVTcCENVQpV4Og5tFpkiYTThzOqlekQZWqm60rWUvKAy1MO6NUFDEezh+padOi2uE6LFXowehRF5aYHYoY1uYVG2D9QFor4RrwW5QW8zuvPYJpDi2bG46Lv4eoS3IdQsOSGL0C2jz9bCHCvzNs2ecj+F3cJVDxnYddQm4ig1zC0iZ5jReHGMqYSsWOnKTwnaOS1iveVeV/pnJ4fg937Obi7ifQDol4jDh7rWcNeRWfA43OMzTeFocJIIN91zNOLLs0th0bZfIq2NmTvt5LK+hn0s4a7StUi20BQAOIZLck630VNbAhxzNG+4TKLdSfJXVpcOWddUWLrQDJYSbODr5vsVDaXNuXHQd2FdKjk7plo1BQ0a4nM23+KBdiq2HBJLAGuIuNj4LO18BogyDJnRa33ibOKlRoNnX8NlSkZyh8CMXjg0xEzsNEqnhy4yRAtwnQqVMGW6XB33CWaeZ0ZiYC1VVowaaN4dTAc2QB018FnbiwNJIHdsjwtNuWD580p8NB0I+aSoQvGYswJbH3hVx1jLiWjwsUVKganEbtGxWqrUylsd0J2lpCM1PBNgDMZ32RijlgDiIM3+idEmZiUkYoB5kjRK2xEzxJNjMzv4JbXDUiD8j5LFi62c2lO9o4AcNwFeOgUmhxExOkzbT0Ue6HECCORuEFJpmdNfVFkBF7HmEqo0jyX2ZnYYEyOE6jkjdW0DxygjROcDF45Sh5DZPI1Kc5s/yolOptnQqIFozUapiyvM5Ka6HLc0LSWjosy1c0KsPSJGq1FkrMJa5CdqgJ7u7mqq4cxqtYcqdB3SzdjMdJoiRqF1qJkB41GvVcl4yla8Fjgw30KORNq0S9OztESJHmsnbHYLMRTgiHDQxum0Me3NbQrY2pBBGi5U5QdrQS+pHi+zqVXDOhwlo18F6XD4ljocw67LVjcMHiy87i8C+lx07jdv4WzkubvTEtI9FTAJtYoqjAbOXJ7M7UFQcium1x3+SwlFxdMoN1TKOYCNj5ugDOqInl8lIiPsEtzByhUw8/JDVq2QAr25NiEbnETuqBsk1XmbK6F2MNtDKrICZFioy90QFroslxvsyVXFgPXdJptG5lby2Be8pXuu4WimjKXG10B77s0IqrXkC9kAsLj8J7sRDbp/gyEkTqdFiq08zoC0Pr57BaKDGthUniSDSwwAgbK6brmVWIqNBsUs4obBKmyRjYKy1MQQcqU7GG4CFtAkyVajXYjXnjeyjXSUo0L6ostkqQ1NoIKKx4qJUae6cyq9OZVMKV6YUw1QCy2e0dhYqlBWkrW1oQ1WqFLY7FU2EhQUDKWxxaei0isE3a6CxNbD2S2QRBTnVwVmqOg2VRt9gb+zWRMyutRdFjovO+0dEgrRgsaZ4ljycbexL6dHoGOIMFHUphZaGIBEJwqc/JcrRVHL7V7DAaalKQ7WB+FxsB+qC05X2PyXrXBcHt79LMe0vbY9F1cXJF/Tyfszlkto6NDHh9wU81vVeGwPaDqByu05r02G7RDxrqjl9O4ddFQmpHQdUndJymeioVJRsWFUWGCoxiTUJmydTdZBJVUHbVXTcd1HOKsykATNfsqc7lboktaQZRPqIoQJaDqs1eifJaQ7zUPyWidGcopmJryArYCTcptVspOYjwWidnPKLQx9G6Q98KVsVyQU27lWk/JmxuGpblNkaJfvAFglPr3SpsRoixSxWG6Q+qSs4YXFWo/JIbsTdWmDDBRPQhjngrI50FRREEeoO94Kr3gqlE8UAqrKKlcK1E30IYKSqpTEKKKLAXTqQYR1WRcKKKpaYMbgsZeF26VWR1UUXPzpJlcbtBsfsUZd6K1FzltHJ7V/TrHtLgvOMwb6LrGyii7PT8kn9L6MGl2dzBYoOF1vY4KKLPliky0wXFU51lFFmBVIpjqiiiBAOckuEqKJoQTSrFTkoogASboHBWoqRLRmrUEkg6KlFtF2c00kNpshG4BRRBmZ6jtgm0acK1FTEwi5RRRSSf/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24578" name="Picture 2" descr="http://mw2.google.com/mw-panoramio/photos/medium/76769421.jpg"/>
          <p:cNvPicPr>
            <a:picLocks noChangeAspect="1" noChangeArrowheads="1"/>
          </p:cNvPicPr>
          <p:nvPr/>
        </p:nvPicPr>
        <p:blipFill>
          <a:blip r:embed="rId3"/>
          <a:srcRect/>
          <a:stretch>
            <a:fillRect/>
          </a:stretch>
        </p:blipFill>
        <p:spPr bwMode="auto">
          <a:xfrm>
            <a:off x="0" y="1576894"/>
            <a:ext cx="9144000" cy="5281106"/>
          </a:xfrm>
          <a:prstGeom prst="rect">
            <a:avLst/>
          </a:prstGeom>
          <a:noFill/>
        </p:spPr>
      </p:pic>
      <p:sp>
        <p:nvSpPr>
          <p:cNvPr id="9" name="TextBox 8"/>
          <p:cNvSpPr txBox="1"/>
          <p:nvPr/>
        </p:nvSpPr>
        <p:spPr>
          <a:xfrm>
            <a:off x="5619253" y="6334780"/>
            <a:ext cx="3524747" cy="523220"/>
          </a:xfrm>
          <a:prstGeom prst="rect">
            <a:avLst/>
          </a:prstGeom>
          <a:solidFill>
            <a:srgbClr val="0070C0"/>
          </a:solidFill>
        </p:spPr>
        <p:txBody>
          <a:bodyPr wrap="none" rtlCol="0">
            <a:spAutoFit/>
          </a:bodyPr>
          <a:lstStyle/>
          <a:p>
            <a:r>
              <a:rPr lang="en-US" dirty="0">
                <a:solidFill>
                  <a:schemeClr val="accent3">
                    <a:lumMod val="20000"/>
                    <a:lumOff val="80000"/>
                  </a:schemeClr>
                </a:solidFill>
                <a:hlinkClick r:id="rId4"/>
              </a:rPr>
              <a:t>www.panoramio.com</a:t>
            </a:r>
            <a:endParaRPr lang="th-TH"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encrypted-tbn0.gstatic.com/images?q=tbn:ANd9GcRhxCcYZw9_T0Hsbgpa7r5smhn0OC1uE6llWcjoxWPxkc_qCzC8Eg"/>
          <p:cNvPicPr>
            <a:picLocks noChangeAspect="1" noChangeArrowheads="1"/>
          </p:cNvPicPr>
          <p:nvPr/>
        </p:nvPicPr>
        <p:blipFill>
          <a:blip r:embed="rId2"/>
          <a:srcRect/>
          <a:stretch>
            <a:fillRect/>
          </a:stretch>
        </p:blipFill>
        <p:spPr bwMode="auto">
          <a:xfrm>
            <a:off x="0" y="1614089"/>
            <a:ext cx="9144000" cy="5243911"/>
          </a:xfrm>
          <a:prstGeom prst="rect">
            <a:avLst/>
          </a:prstGeom>
          <a:noFill/>
        </p:spPr>
      </p:pic>
      <p:sp>
        <p:nvSpPr>
          <p:cNvPr id="2" name="Title 1"/>
          <p:cNvSpPr>
            <a:spLocks noGrp="1"/>
          </p:cNvSpPr>
          <p:nvPr>
            <p:ph type="title"/>
          </p:nvPr>
        </p:nvSpPr>
        <p:spPr>
          <a:xfrm>
            <a:off x="1357290" y="0"/>
            <a:ext cx="7786710" cy="1571612"/>
          </a:xfrm>
          <a:solidFill>
            <a:schemeClr val="bg1"/>
          </a:solidFill>
        </p:spPr>
        <p:txBody>
          <a:bodyPr>
            <a:normAutofit/>
          </a:bodyPr>
          <a:lstStyle/>
          <a:p>
            <a:pPr algn="ctr"/>
            <a:r>
              <a:rPr lang="en-US" dirty="0" err="1" smtClean="0"/>
              <a:t>Lamphun</a:t>
            </a:r>
            <a:r>
              <a:rPr lang="en-US" dirty="0" smtClean="0"/>
              <a:t> Brocade Thai Silk</a:t>
            </a:r>
            <a:endParaRPr lang="th-TH" dirty="0"/>
          </a:p>
        </p:txBody>
      </p:sp>
      <p:sp>
        <p:nvSpPr>
          <p:cNvPr id="5122" name="AutoShape 2" descr="data:image/jpeg;base64,/9j/4AAQSkZJRgABAQAAAQABAAD/2wCEAAkGBhQSERUTExQVFRUWGBcaGBgXGBoaGhoYGxgXFxgYFxsYGycfGRskGRcVHy8gIycpLCwsFR4xNTAqNSYrLCkBCQoKDgwOGg8PGi8kHyQvLCwsLCwsLSwsLCwsLCwsLCwsLCksLCwvLCwsLCwsLCwsLCwsLCwsLCwsLCwsLCwsLP/AABEIAMIBAwMBIgACEQEDEQH/xAAcAAACAwEBAQEAAAAAAAAAAAADBAABAgUGBwj/xABDEAABAgQEAwYEAwYFBAEFAAABAhEAAyExEkFRYQRxgSIykaGx8AUTwdEUQuEGUmKSovEHI3KCssLD0uKjFRYXM1P/xAAaAQADAQEBAQAAAAAAAAAAAAAAAQIDBAUG/8QAMhEAAgIBAwEGAgkFAAAAAAAAAAECESESMUEDBCJRYXHwMoETFDNCkaGxweEjYpLR8f/aAAwDAQACEQMRAD8A9UmfG/xgGcfOp3+IGSZavGEj+0a5ps3Wg9IVM6F0pM+qp+KIH5hG0/G5Y/OPGPlKJ5Jqf6hDkmU+YPgfOkEu7uafVn4n1JP7TyRdafGLP7ZyB+ceMfN5fDh7DkwgolUUwFrteh2jH6Uf1a+T6Cf28kD84jJ/xBk5EnoY8GaMKOA1OlTtlDKEElwbp00sa+kU50rGuyrxPYn/ABEl5JWeSTGVf4hHKTM6ho8iThNHJ/hPr7EGWSW/Nt0z16RVspdlien/APyAtqSVU3H3ij+3U7/+IHNYjgSZbhsyCG/SLU9MNmyq+g5dnnE623RX1aB21/tpxNf8pIbVUC/+7uKUHAljqftXpHOe74cRSbbM3QPGkEMXDnV39IWtj+rw8B1Hx/jFlscpPMF/OAzvjHFu3zkn/Sl/U0hNbuGLaBgos+9haJMSoGrgVpcdWF21eKvO4/oIeAVXxHiCW/EHokRcxc4hzxS3zDNAlcQSKAb5gfaByUGrFxS5p0GUJt1nA/oo+BlSVk9qbNt+/foKwAcGkntKWRbvknrBzPwFyfUu/KvraA8VNxX8h6nKHl+g9EfAW4ng0DuudcRNPN9IWm8MlqC+ZBbp+sPFGIBqtzp9XgK1qsQwsH9BnAvIKQhNlIAtWEVy70fkPUx01ymq46X8YRVNHhrFJYdBQkqW1x4wKZw5Og6w2qe9/t6QnNcnaHWRMAqUNfCBzCNB1gxlKvGFyHqYKsmhRRrpERKesMjhwS3jEmMKAUEPzJqxJSQDlDfASsUxLCl/CsC4hOJhrHT+GoqWFgw99Ix60qhZSWT2vwn9kFTpKZmIDE9OSiPpFR7v4T+zg+TLGJmSEt/p7L9WfrEjgXSk1Zg+rnc/OUo4yyUtqTHV4WUzAe/GkD4eSEhhDkmX7p9Y9zTSOuKDyKG/9QH0joyEjQ8zXzMJ8Nzbq3oI6Mr/AFP4Rz9XBoHlprbrG8NFcvoYuU2r+H0jZSwUdvpnHHySjKk0D6G+rZNmzQdSDizbCrxesDXLeuo3OlC8HTRTBu6fX6Ro9seZRjC16DQ09b8/CDzFBrAbn6NeBmt670bw+8HOEDv+9GinxYFcNIIq5u1foMo0lBSkAkmvLNr2FIxLnAFnAbIEvtS0Fviua0pS2IvtCd6sjCSq4SSaU2rS+dTfOMyUJxO4BrU36VjR4ctQfxB3FHfOwr5RJkkYu8B0f1+0NAZWsJtU3pQ89Ou+UZm8STm+z9MqGG0oQH7GLkqhzNBXZoEqaAbB7szBIu5AsbAPFJpioCiW9C4OlvAf3gk74YpPaKkgalz5jOCzEGpKgWqXtkdftaEvmuCClgLFzfQPXW0SneUwoylIDlT7VqdcnbeMy5oTXCDyD+tvO8YlLJLkPyFhkG86xOJCcg2pt7z8ovd0KgfFTcWWEC+R/TKF5yCQ9NL/AF/WDfKUoDQa323gSpRBap5G3WGr2QUIrqcLn3ygPy61FPekdJXBtoAK5k+EDmoTpSKEc2bKGVIGZGbWhuZxGQYeUc6ZOcsIrbclmlkNVUKGbiVhSH3yAgiuF/ePICquUE+QEJLCucNLchgZ9OyIAqXm8bUmtjWMrFM4jLY6M8PKdT6esd/9meFxTpYZ+255J7RH9J8Y4kkECPbf4e8OPn4zaWlz/wAz/ShQ6xy9qdd0SxFs73xz9qlSZ65SVUl4U9QlIPm8VHjuKWZq1TCaqUo+JMSPLcrdm6gkqo80gQ7IDDTwH6wCXrDaAW+wHrH1L2IihrhV0FcWwxQ7I/0t4QtJfIq6q+lYckSVnXmQ0cPUayaB0qP2rFBQYu7P+hyjcvhS1Tplare+UaMpPd6l6Clab5NvGCVukCQGYo/2fa+otTaG5ZUd71Yt9qw5wYTRWEp56EsBrdi+iYnFYU0S+LYm2RvSw/mzh3fdaChX5BP7qeV9cqO0NS+D/K7nM0BD1AJvbwgcjiVBw5WepbZxV2MUg4bOlie8CRU1Io/i8W72HR0EykIrsNw4LHJ6uPAmAo48vYqBLAWUACS6gQxcFugiImFSSpLEguGfkRlkfExsSgWUGJIDF2Yglq1zccmiFzqCvEucslAYWNUhu6a4dGdhyDRY4oYQNLhmG98ucWJYcGpSUsXOVaj9LVgQ7Ku8aFmc4a258soSSeGFABJ7QURW4FrZk5iwbODL4EgkkJpU5EciBl1ipk1IJLgnlfS18opJWodpCgkMAVEivI1jTVeUxmGJocTblxT18IyEh3IBbJ8uu9Xg8pBHaWaZAAOdAHy8OcQcRoytmH1JBHKsU0IAtAIoABrT6RlPDpahcA1ZyeW5MF4vjyrsgNqa8swwEJmobEEpvud8jWsKLqOcC4DSMF2H2fI7tCvGcUBRKuj0HP3mIU4tQFziOV30b6QH5eIMAd9BtSgi1vqQqJxPxFNn5sBU7iFjx6mYJ6mvlHQTwwCatyFusIrnMOznDVS34ELGSTVagnVqn7CF1TWogXpvDSuFUqpb3rBeC4YEunup/NqdBoNYq+bJYHg+DKe0odo22H3jHEh3pDy05bwpPRWNWkl5kCRS+UBmptpDoQM4WUmp8PGIgldA0aCLCPZ/BF/J4GfMzWCgdWT6JmeMePFI9d8YV8vg+FlHPEojl/7448rtM7kXQpwX7OzpqAtCSUl26EpPmDEj6p+yfDFHByU0okv/AKsRxebxcOPZ00mccu0TTZ8GTIap+w98oelcMlnIKtA5ry11yhDhOHKxiV4n6DIbx0xPCR3g9Ldo+J+ker1JN7HoqND3DIA/KkHYfWG0WzMc/hSs7DkPoPrDsmRWqnfL+5jhmle42g0pTuC5B5Wsbe6xQnFSaixGIVPdJOerGjxtKWNKtfrWgblGZiijEyXq9w1Rn1xeEKLyI38klJAJDUGrXo+TE0vSDzZbgKqCQDZwDY0e9QOkcpPGrBYHLtBWTCgD6CnWGZfEzWLZH1/Vy0XJNMew3JmCXmkuMz7NTzi+J41u8HGQFuZbKOaqUpVVqDnIWrZ7QxK4YUd1KNalqDMB4rSrvkdDMj4oKNU5ctgOsaWJixhDpS4GTMagVysG/hg8mWEgDCHSoEsNXFWuQ5PQQKfxRcFlJADuQaqBKkgg6PERScrQucFSPhqziKiAWCgzlJDZValPEQb8Al2YqUA2IkjKrNTOr62jcmeqhVhFrA/mzJs3dptAZRUgsACLaUu5GZIasPVlgEWvCO62QKWBbR6PexgKuJxhwSWoxHg1WAvbWMzpxN+ym5vmGqfG20ZlLxUZgzhLMwy23ilKlbHwSXMcusM+r/7QP3uY1jPFMQwDnZm6n3cxniFEUBLnKmu+XOKQhTdoh9bU0DVMVu9SFXIt8hTEXrXTdnvGEcCXDOCd6aZmHCUozNmcim3TxgUziS9DkBetC/WKp8gzKvh4T2iQo+8vGFpnE9kBhdw1ORpnBOInKVRm+taZ9YzJ4Y4nawFTpmb7wRdLzJEZhJ/e91zjf4ZKQCom1s666Q7xXEpQksAac6xyFcUVnCKkmgrXpDt1dCMzJxmrCQWAvSgHvxMdASgkMk0Apy395weTwCZaCzEmpOp0GwgSyLHT9I1g1VkMTml8/KF1dTDM4B4DjyaG5N5QUKTdW84qVIt4xuaMtYKgNF6f6cmTyY4eVimoTqQ/J6+Tx6P4mPncdKk5JCEltu3Mp/NHnOB+JS5U8LmnCkVsS9hRhUsTHV/ZT4uFcRM4zGlAQ6nWWDrOEA7sVFto8DqxlqtrBo5KsHu5EziinsKwJqyQjEweztU67xccSb/iVwCThxTltTFLQ6T/AKSWJ8IkQun1PA5bR4srSQ2Jth7cw1wUoAOlBf8AeVTwz8IW4BAQlywJ1r4DXeGZMgKZy56n34x7stnZ6A+kscz6e+sbHEgZV84XRwCRVn5qp4PDgQAKAANa30bXOOSTsllf5imoBnWltWvltFqS5cqcADE2Qq+71yjS5gwAmozzob3vUjwilywSH7N62cmqdi305QQS5HQ5w0lLg5F8mdw9HNzh2vBJqEp7qji0Bfb1GucJrmHCFgi4LtcAA1LUqLbwefQuCHLEOaWZ97ecCTsEaQoh8RxHIM7G4cgX5CIAATkTUu5B0dw8a4WfgPadznR9ScQp0gk6fi7Itu1iPIbnSHbvYDUibjLEpU6WLVNb/brGZbkF2xIUHGRIJw3JqSDTcdc8NLD9mmeI1Ud20e3KGFrSCVAB1NtUfZhzwmJdJ0gdAFcOCkpIZ2YA5O+ViXIz8644iUVhKiMJsonI5n3tGFT1A0DPpUBD2Y17xhkhRFbKp9jszFumkVlNOx7AZXCkpAFhrU16GK+QAzsM6UfpZ4KF3CSzO5cudSddqwDiJqgO976vWKW9AaUoJcgMw88m33iJ4kAXzuSK0GY8YVKlFIBqq9nYHLnGfwijXDyNv+OcOSTVCZU+eCp7gV8BflWKkSHDq2cOQLO5tBZXDCqcIKjYJ0FHUchBJvDkEBkk0YM4F61NbXMFX3bBgRwiMQOTPrT3mbtE+ITkgFh7tWL4uc5NH8X8o589AucXk8VpbrItxGYkmgzr50tHS+H/AA4JfEQVkaPhGj6w38O+HAnGbAdka79IZmSmLDQ+Jp9IpNOWdyGIzW1OthWEl1s+l+sdShGWp9+7Qr8mpG56NaNNfAqEvw5NqQFaC1Y6SCW7um3POFuISLEgEg083LRGp8hRzkyXXT28NTeHZPOJwMmhOpMO8QjKNpvR00vEdHB4jg3oRCY+BJOZZ3bLnHo/kuw3ja+HDgNeMFNJJMhwTOdJ+GpCQwiR1xJiRz4NaRzJSmNWGlMSugsIa/Fp/iG5FTu7wlw8xnsmoqaqhyWEXJKjqQfKjCOnqK3my6GPn0cAn3tBUknKvvX+0VKWDavSCy1Us2nu0cklXAiBBUlQ5s+uX9Rz0iJcIBLUD7EuD4193jcpXa08K/U1iIYkhnKTWmVWN9Gio/luBuUQXBBcv2Wfs3FjU/8Al0h0SAUgF6UuRoR/SEDqYT4alHvd7OCCeVGpt4HRM7S0E3YjJmpTK+E9Icl4AYVLNcCiAM9td4L8tSkgd4anPzgAWVFkPqAQb6kvfnD6EqA7ZAbJ3purPwgnKqrcG6FjLILdp9BW3M+hguADsqKgTUVq9KPb2YXx1xmpoB1zLc4Ol8I1qUmujfU+wIc8bjZpXFhDZORXUZkHmziBJ4lNgzVcB2pm+WXjqBA5ksqUC4SATfo76fR94rhZZA7rOS7UzbCQbZNXPeE0nECDEkmhLPndy7tl0/vapSllqDbpfU5wf5OGkzuv2VAWcP4ZchyYXyyCflJclmVkBmfA3O20Frd7jIcKFFRYVo5qwDNb28VMmTFh2CEHQ1Ux9PdYtfABPeOJZepqBy8oMEVwgUDZPVnfm0UqdS94F5lSTgThAo+r9SQxJeF505jiNG/VgOrxriEMCQTv7GUIgkA1NXbNgM4paatBROHni1Mnzro0GEnGp/ypZ3o59iMyuHUohIArrVubDJodn8IybhhoGZ/WucJaXO29/mIi0solwKuPBqNYQvNmgVJJNLfWDoUCQDZh4c+bRfE8OMJpb9KRprSaiyRL5VWZ+Z1ejPTrFT5akh7aN7rDDsQel2DioJ84xO4gEMLls99rmFck1iwAKlupny+mT2z8I5/xSWAABcqA9a+Dw/PSoAFtXrllUaRy5ajMmOS4SKXvma+6mFCLlJJMdDciWzD3SsG+U5iuGS6unvnDpQ3v6/QRp2qXeoGILljW9zpfwtGEyi+96UG4EFmyAVEdT5feLlcKRYsBflTwiVJVuSGp7LeUSMl9/D7xI57Gea4ZZBLJ6qMdCWx7ywdA9B0jmyFgqsVUz5ekdGUQ3aKRSwYeJdzHV1Me/f7FIek13g8vcUhOVPGRDbfpSL/GB2HjTeOSS8gY8lYB8auPekUqayy2lBv3X/pEKy0LWaC2ZoB4/wB/CGuH4EGi3cA0t3WFWOodrV0hJgCTxS1KZAxAHESMhcguWzEPcNwoIxKLtk1g1HIqeyxvltElLwpJBFBUAAJAJooJbRQfnyYyZOBRUKHMdlIIybJ6PsaF4qXgAORLaxF37jDm8aXMJDKWnxcE77bGDfh03a+dXF/DPwIyhZKUl1XAcga6Hkw84pSUsjwzU2WQUijAkntM556RtK1AM2VyQa84LJ4UqcqobZc7h6B4HxnDpTfzqR7LQrTelhaeAgQVgFKmIuxopsi2be27tKmBh2e0CQQbPuHsxGrOIBLqcCKANY9onX05QyuX2SQakMDlrUcs9S2YiXh0gByQpRJX2Q9AD/MwuU0vkxaxckwYaBTC40Z3y5657xaTYOWNnNWZyKXYt5wGWqmAmocjKlQ366EaRSSuwIlQJ7zm538TAjMIL/xOWO1mNIGOyHzUSOQHLlFjhN25Cz23jSUkvf8AoYObNUod07hmfapygBBcBnIBFnrzsOeUFXIOJnNDWtqA/WGpZbtM6jkSwSDruYS8EOqNoUEMQakOTU9oaDkWg02eVBm0yPW9oGmYSkGxdqCrBzGlSVEX6PXr9objGO/BLATpTgVTQkmxFcvekYFGcm2laaRctGEL6frfSsOSZQZyHJd3vfypDnNQWSXg54mhQV2bVra1z7zi5aVGzaPQcwNYnEyQFqApYb19+cYk8cQcKg9er+FjClbVxQCPFSyCoXJHOB8MhhDU9JUcTMN70f6kB94ARHV2dXcmXEd+HooT0p5877DUxuaujh+noMugi+D7gHU/r/7HpE4lRAcV8/A0y0EcvUerqMkUTOILlq3e3lyhgTgx1NfekClTADUPYnbQl9zF4XL56UtT65nWCUVWxBHG3mfOJG/feP0DRIxoo8gFhxiL8vSHZdbJCRqRXpCMlClHsgJGpy5mOpIlhIftLIzNE+cdfUeElv7+Q1YXheGJsOp9+kdLhuGTriNciRS+TFqZ3MA4aYVBzRO2Y2frttDSSA7DrU+Zzt0jknf3gYcLwgMk3agIcUbYaxc1AxCZoKtmGcWyBbp/pgSqgtYuOn5qk8x0GsEkABQAzyAHPWjPR7uRnEp1lEguKUCQnDiINWuBci5OvjGuHYrN2sAoFiQxIez/AKGDTFYWDEgkMRkTYWc5kHOxsYirUKSFlyctMQGZrntaNVPu0Ughm1ZQdCwSTk+ZzYWc6h9YqfJYNiNS5cPibXLTyyuKdxIbCpiyXdg7GmIbbZ+ihnqUMDHDk/oW0HkToIi6yCGZvxAJspnLlwz7UaB8KfmFwepo+9qxiX8PSCARVqhi12Ytm7/rHS/C0bEXAyZuTNasW2qzgdozJSUaAuSa97KtKhsonEHCrGwZVwQ9X8iQ/VJhRfDOpub3o1xXcw3K7TgjsEXp0Pp/KDrFSqNNfMZUzCFE2c0JNAW+rtvhMUhiEqJq1CSXSzhiHrXyu8FXLIBSlNWKbUZqE0zOubiFPksUOgFgTQ3AvfP9dIhZW4JBZySplDIVALXHeBNWZzvfWIJqgGbK5a9jnGpk0gYk3TUvR0uzWDVBOzO8DVJSsuHarpe5H5Q1Mw+WjOwlZwxm+F4d11fXocybXDe6OzJQCTQBgWIDNz2eF1pLpo/ZYuWFbP50iLJYYlJYAC5NRmHo/wBotxunYnkG7JqLEUdr5ecGPEjO7tQiABSVOA+p39mMJyAQDszkc/esaSSe4mi5bly1CFW3yAzpGUYgKkJJDXL2vGJgViBJNxyHMPBUpBmFO9bvYNyrBJ4ADMmYcsRvZgDtvyiTphISwZwSw1pV8rw3OkgINAGF+mbBjHK4uawBaxCWdqG1t292hNNWK0Ymgg1rkDWjXFTq3hAmJjayqyri4yBuW6xvh04lJGp95H0Md3STh07Za2OkiUyQNG0v6A9CYpae9R6G9/M4vTlB1KryvenNqgbEoG0KTakMzC5cZ5BqZXc8485d5mbN/hx8ut/1b6QBMoA4i3a1I/6vtBPxdMLjk1mq/IxEuoJw4mAyev8AKklr5irxUtS3JVmx1P8AOfRh5RUZKBnh64H/AKlv4xIiizzKUhKhi7WwNK6w1KJX3qIGWuj8oRmFIoO0fL1rG0KesxVrA/bKkdskmrXv0RW50VcWnI6M22jbt4QxILjNjr4tHPkgKqwSgdH56iG0cSkG75bffwjmceEFHRkSwBS2vpluOdYPMDgBVuf61Ar1AhTvXLNVhtnt1fpFK48JDJJpYOOjls/rGFZszbHBOSoFJLtdujMRYu3ItqY534wgYQcRBNf4bjJ6u97iAziZiqqLc73f1AhhHDopiY61uLgvTMg7V1il4IYnI4YnEvEpISQB4ksl67+MdhPBpS2GoIqo3NvI36EZRJJBxJxWS1wzGx828IvhZrEyzSlGL5OWvm5A5jONJN78r9CrMp4guS6kuQB2aMNX5v8A3hj8cDZiXIFaG9dW9vARjBZiTV7M+zmzEV3gU/iFizB2sC5f3WG4qb/kKTNqXhSpRergPQlRJd+vpBeH4hKQQ6WoOzQk2z53ilzbAtiZlUc1yDZ7RpSltUfzMR1AMS6aplB/mBRIFxY3yrbLLfmA60uY5ZQZTmgAYkCjHk2xGsLy+IWpbBmFTRm8YZWhKmOJlpzdnBLV0BryfSycdOPaCqJw6So1WHPQaBnzIFq2OkFnJUmgAQK932B9s4KqWFDAQyXP5gQ7XGG+rcmzjJmFLJUCUmju5cZ6s3oWLUhx3v8AIVmBMJQlyTnfIa9SI0rh2vfyzy0pGeIlMEsMQBo+QLgvs5FdqtFDjw1SksWv5w228wD0BIRVQzIbypXRiILwk1LM4BNQz7UJ5D20YSguCSBUlzTYM+XOsDKMJYqNyoJS3u0N97FjYbi1AtV2eo0rTc2tvAFLV2aO4OIO1rE9T9ImNqpDmtSXD5tz+sUiYcKwoux5X9IajSFVFTXIAUtNBXPqHN6XaAcNhWsgJ7KO2TrVhfev+0w2iQGxF8+6bM4qMzR/pCSUlOI5LcAjbU6MVUhJqb0InfAvMW5J1rDHw1HbJ29ds88lcoXXHQ+FI7J/iNnu22KtX/KrlHb15aYUaPCGjdsxYZjkGJHRCYWmTjiIJplfRjUknz+0NqT+Vun/AKt/24HOlgqA+++o22jz+m0nkxYoZqVVTQ5+AAytG5coBwGNXbslnvTtG70wxU3h2JAuQK38tg3hGpKWSEvbJ38sZ/4Q5tVgaDYyKVHVQ8sSf+IiRBSlvLyZPoIkZgeJkTckipzP0gqZVX7xzOUCQkchpnnDQnFQwpAAF+TvWPSap3wUM/MSkAkhZ8WI02tG5ZPeV3jbYRzfxGE0DnXIfeGBKUarUeSb/rGU1SwLcbM4k5eH69esERIUqosPWjN48hGeE4MI7S+ifvRz6R05SipNAXfJmfVxkHb+0c0vETpFo4YFBBZzcu9sxsL/AM0Y4ZZGJBqUjunWrjcU8DBTNIIego5OGwZjQ1L+zGzLGILAqRh5BwAa6W5FJiE6VPbj1EAm8QlKW/dbCLhSXOdrMWrDK5qagKdrYQCoVpyajVtAVlSikJDpCjRXMGgIG5DVaM8KwUpRSzkpCgXCVBjXwyFRGjSavkusHRxeKbgcnoPMNoRXCIUlrdWIhrkaAMz9amLmTVBSFAOKpIBqS9WJ0KaHYUiT0IwkjuqLkjN9KFgW6FxGcVXzBE4GbY9rtYiHtf8Av4wefNDEOC4oPQnQQpLSBmsUa/ppApnFIFO0RbQNypFuGqVoem2FXMAQQHJJCaXJoKa5+MOKX8tkqxdo1UbWNGDu1KH+6eCtBTDQ5BxU70+usMyp4LpJxUt79L6GDfNAwq0ghJxYk6bgG2YI0f7RgT0hXeZ3qLg2ZQoTckHzvEEogviJQXJzILM7t50Io7QHiiewwSVXyqLdc684ap4sSDSeKCicLAa1qd7ZPasbxJdnwKLEA2L1pYZnTlC0pKkqPdAWHFHBL2cOxexreCrSl2WwKmYkWZ81Xyoa5ViWleCgHGcIpiTVvAbZNTWCTA5AqQQLNzLvs1t40kqCuysYauFgpA1wi7cvCMz0hQsUkEFsjypoTauoitbwmJsc+W9qjyjnuCSn8pJH26AkwAz1sQABV2c8shannGPxSUkYqnbJ8m0+0KMWrrJJn/6iwAdNQRhZqgsPH6WjU2aGCQAwz1LV9YkqQ8zCkMkVJuTtzfX9IrjmC2GQG3ps0a9BRfUsqNWLqtHW4JDICcyHIG9agOc80K5xyV6R2gezQgpHIp/60DwRGvansip7FlYAP7ouLgcwHA6oTzgCOIcgkEkjSptWg2J91JOUGGKxtmNaOVBv9KukKGUVVS4IIqMnuS2x8vDmilpyYPIcqClUPjyzrvGip6X2d/IKV/wEJqSwDVANa3DsXr1+8OEkjMjqof8AdT6RnNVVDRklqUG1B5dlv5REjSZ2hHQgek9I8hFwrA8Aqex1MFkrUqjsM8m9/aF5UgDc6COlL4JTOoMNLAdM49STvcqKM4QO7/N9h9YdlTFJyYnNTlRjaeJQgDC5LMbjf3yg/DyD3ld47W+jxhJpZkvx5G2HQjX1y0J+gpsYYSkZpDN+7la56NCiZgBZ+lCaDlz8oJVTZZ89X19OccrvkmhmbYAgb0DOQWobgOfAQXhpgJKRWmzAVZ22cGtiDlAZdBypaumuZi1F1UNRoRU3L7N6mM98CCTZ+FQQrFXurKrXvTvAsHr0pGlumwBxGrWD0BtarEfeMzFYwMNCKperG1f+J/2mMcMOwMQsVJar0cKoBkCAKtFqqv8AEpBUqJASsBRFSz+IYO+zg+Ma4aVgGEnEk0zYE3r+6dciAYAVL+aAlYUUAsWqympnrTnGuFnqIxLoATRNjR6gZX69YbWPIfAVfDJFwOZvTOub3hKXLxKxflBVW4d2fe0aVxBV/l4iCwrmAaB9SLb00hjh0ALYJGFOFq2A/UEnrnBBvNjTIZCiK4gNzXWoED4KUyjSycs8jn7MdYpzy3/X1fOOZKV231Kjuz3hw6rkmhJ2NcEqjgmwvQPXlmwfLWN4XPZodCL55VFa06iEZPEZdokKNAKBPTr+kbK1KJcEMXBPJrDP3pCnB3Y2slrmscKkKANAQxxEPnbPR418wPiS/acM7WYsXsfvbOMjigp0vi1f72PXo0YkcOArEkkpzS5z9eRd94Mc4/RgylT2LYSyqMRR/wB5JDXaBS5xXiKgaUZ93fLMd6L4gEhASamo6FiNg+R03ivlkKcrICsxYEUZQoW8407tefzEUtScWFdqMrmKuRu9avmIHxHBYaiooaNZ7+d7b5BwslkqLYmYijEUpoailtNIEErCuwo9quFYIdVHKQwIvcRnqrb+GFm+CmYVqUfzDsgfmADMNKgwlMmYlk6k+GXlHR4nCEPhbD3SFBiWYNUXb922kcpEdPZEncioLkJw4eYnm/hXUeojrYQT/F1xf1YZngpUc74f3ibAC9r6nCRrcNDy7AMGNgwD8g+BX+0pMT2h3MU9wfEoJF8wXzcakAVr+ZIO5hSctQLgs1t2Z8zlvkYeWDhepqBXE9C7VGIZ3frGCgYdKZFjUP1ofKM11KRknkB85lBLOS2tBd7j16weYoP2qH+Jn6GYEq8FmAolC7i+2nJSWqbxpKlAUtqlwOvyypHikRnOm8FLYZGL+L/5f/BX/IxIVSx/KD/tlnzCwD4CJE6UFHmJCEo/iPle+p8oaGOYNhTanrfzhMkDNz5eMGlzFL7L0HpkI9SarvL8SsM0iYEGgxK1NhyEHKVXWshsh+kKTFhJ7NSM8ukGSpyFTDyGZ3I+94znnP8A0YxwnC/mIp+UbamHZZcaPezdWyaEfxpIonxicNMUs3cDPIHYWfcxzyjKVykS7Y4viiCw3Nrm1Re2frSGcLtcAWAGrPfUtTfeByUNlzPur6QdKw4By2N7JGbZHpvHPJ3sSVKJSogB7VLM5FsqEXyrBZiixUFMCBW7VYKpmKpO7HOMiWXNH6Ju9cLmzWiSZlDiDZMeqatqAAeYOUJ+IAvwyO05qzAg0xNQdWBcQtKchKUksqhS5Z3HaSeVaadIrieNIVhUSUM4Obb7io1qdYdkSAkVq9SaHI96nZyctVhpXSUpJU3uVbBqk4erB7hSia7i1jG5kz/M7pV2RQPd3c9H8YkicpPZmBwwL0JbcfmA8Q0MzUEgYKg1pUt/DrazP6w09LpjswlCywYAAMXJPXQ59DGUcUhKgKqNBievv3eKl8OpWmHJy5LvuGihw7LA0Nmahp1tfaKWl4ZSoLPmEUHZAF/pz3rAVS1KFQQOfqBBkVmVBooE6MwYtTnb0h3BpYe/f6GM5T0VRLdHJ4WUyqszZbUOfsxvga1q7Z2vWhv73i1d8nVX0Y/3eBKnhJUMRDKdIA1d8t/7xq7n64HuO11KT4g7GtRzrubQFc3CoYkKCTQKSXJL2xUapsbaRibMUssxahBIYauaB6ZQQcYB2SXLc6aeGRf6xiouPHv34iLUwONLh+yR3a3q9jQV/iDi7LfOwrxMwFSlXZBU6ayylnJb+8aEjt4kHsv2kv0OfMMaHUwbgjShBLkFJA7NMgQCLKFPqRBa9RCfH8QVBLJZGTkk3rc7ZawAKjXHBlEZAmmlWbyhcLrHrdGKjBFJnU+HBgS2dw9OqTiTzYiGikEU/N/p7X/RM64VQPg0dgHmXu3+5HbR1cQVWuuZIrti7kzkoAx5/Ulc379+ZDeRTiCQWIIDC73tRzQANR/tBPxhKGaih2a8gQwzjK1YsNjQBqatSjtQcn0i+JloNQLEhx3aVUAzDwAvnCdOk0SXLLpDYsVzhxFqmvZIPUaVByxjJNCFEciodU4Zg8DA0cKQMlOX7oUbWuCW1SegilzHoQ+x7Tf7ZjLHQxk0rdFLY2qfrfdcv/uIxeMSK/EtTERtjmJboUkjxiQ9P9ojyJg041bJhToIkSPWnuOIfgU0Vy+hgKIqJGUfikWOcQs4L5CHJCRgt+WJEjln8K9SeBySKjl9IXBaoocKT1c15xIkZQ3YohpU5Ts5ZjmYDOP+cenomLiRdb+g3uB4k1Tz9UB4Y4b8wy/zP+BiRIOl9mUtjo8ekYQWyHneFvgiu0oZYSWycWPOJEhR+wkKPws6U+6d0pJ3O8A40ss7JDfzCJEjPpfEhLcD8RUyi1Ox/wCcElLLJDlsSqdYqJG1d1e+C+EZUmsvr6CLlpHzVU/On0iRIzlt8v3JZfE0lkinKOTwffEVEjbo/ZyGth1B7Sd1KHR7Q+tLyVE1IAbamWkSJHM/jj75Jkcr4j/+xXT0EJi8SJHsQ+FeiKWx3jSRLUKKoMWbaPeDT6TUAUxJ7TZ0z1iRI8j73+ZmtzncEqg96/c+MHUgYRQWB6/LBfm9YkSNur8YnyMzJCS4KUt8tJsL1rzhD4WcYWF9oB2CqgcniRI4k+5L5DXwnO/ErDgKUACaAnWJEiR7CjGtiz//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8" name="Picture 2" descr="GIlogo"/>
          <p:cNvPicPr>
            <a:picLocks noChangeAspect="1" noChangeArrowheads="1"/>
          </p:cNvPicPr>
          <p:nvPr/>
        </p:nvPicPr>
        <p:blipFill>
          <a:blip r:embed="rId3" cstate="print"/>
          <a:srcRect/>
          <a:stretch>
            <a:fillRect/>
          </a:stretch>
        </p:blipFill>
        <p:spPr bwMode="auto">
          <a:xfrm>
            <a:off x="0" y="1"/>
            <a:ext cx="1357290" cy="1550567"/>
          </a:xfrm>
          <a:prstGeom prst="rect">
            <a:avLst/>
          </a:prstGeom>
          <a:noFill/>
          <a:ln w="9525">
            <a:noFill/>
            <a:miter lim="800000"/>
            <a:headEnd/>
            <a:tailEnd/>
          </a:ln>
        </p:spPr>
      </p:pic>
      <p:sp>
        <p:nvSpPr>
          <p:cNvPr id="23554" name="AutoShape 2" descr="data:image/jpeg;base64,/9j/4AAQSkZJRgABAQAAAQABAAD/2wCEAAkGBhMSERQUExQVFRUUFxUWFRcVFBUVFBUUFBQVFBQUFxQXHCYeFxkjGRQVHy8gIycpLCwsFR4xNTAqNSYrLCkBCQoKDgwOGg8PGiweHxwsLCwsKSksLCwsKSksKSwsKSkpKSksKSwsLCwsKSkpKSkpKSksKSkpLCkpKSkpLCwsNf/AABEIALcBEwMBIgACEQEDEQH/xAAbAAACAwEBAQAAAAAAAAAAAAACAwABBAUGB//EADkQAAEDAgQDBQcEAgEFAQAAAAEAAhEDIQQSMUEiUWEFMnGBkRMUQqGxwdEGUuHwYvEVIzOSovJy/8QAGgEAAwEBAQEAAAAAAAAAAAAAAAECAwQFBv/EACcRAAICAgIBAwQDAQAAAAAAAAABAhESIQMxQQQTUSJhcZEygaEF/9oADAMBAAIRAxEAPwDC4oVZSy9fNo+zI5AURQyqQFQhRSjaxOxlNpogEQKhU2MmVC4I5QOKBiilPKa5Z6jlqiWLN1oosSabVsYE5MIoMBRxQlytgWRo2BCcyijFNE0qXIVACyiJyGUgIVSkqJiIpCsBUgClRVoSU0AJQlFCGFQFKFFCEhMkoBEGqAIoSsASFUIlEACorhRFgMzKZUTmpRekvsBTnqm3VsbKeKQQ3Quym01aNpQvCkoEqSjASyEICAqnqigcVVAC8rK4plVyBjZWq0SxtELQgp0lvoYYLKcki0Z6TE72YTX0QEdMBYufkqhLCqcUdVoVhohKxATZLIRwo6mqAU4KNCMMQkQqERUVaFAFShIRFCqQFKK5ULCmIEhCFoZg3HZOd2aQJJU5pE2jI0Ii1a6GEESntZ0UPkQmzmikUYwxT31JdpomHFBNyYm2Z/dFFpFYKlOUicmc11VEynKNtFRsgrW/g0oo04TmNlDlKW2QUuyhjmK/ZqiSrY5LYAboXtRVEJcqEAlPMInOhKeZVpAJe6StuEoSmYTs8C7lsdTAuFM+RdIIxsjKPRQCCmMr20QudOy59+TToMUkotgqU6pVPcTsimATqSWGomPKM0XHRp9E+hWJexU1b6XZdQwDDSTAB18Y5Iv+HjvPAJ05HzSzS1YrRzXNhVErsUcHSHC8Oz8joeoUxtNjGGGgHQblL3FdCs4wpnZPbgXHZdPCgBjZA3JPjp9Fb6LdYPLzSfK7Czl1uzXNEk7rRS7NaRc3iUNeDUyyco5nojqUiO663XRNyddiYxuBYFnbDnnaFb8U5o4hbms2GxAaTmm6FGVWSbSDsUnFYgxBGqaMQHCBCxVyTUA5Iit7FYxmIyiCEYxE7q3MkXWXFsAEjVUkmSFhnXJTSAdVmbQIEgqCqRqFbVvQMlQiSos9SsCSoqxYja3ECEqo4G6IDKYjVE4CFOkzcBmIEIajlTAJgo3sEKtWIIVRCV7SCharexFIA3VAkl6gcmU8DUqGGMcfI/VPSBszuM6LZQ7OtJ1WvA9lPaTmaGgfEZyz4gFdP/j8pGd1jEZbhxOwdB+iznyeEK0cqhBsdVoNMbLe/CU2kSA8jvS8tg7ZYt6oHHKC5hbldbMRdvQxteJhZVY3yV4MVHA1CZaxxB5BaKeEm5LWgzedI5hBX7QMNAMwBzIEDYOP2Cs53GXmSIhsDU7Een91rBvsxfNICjgA50tdwzEmB5gEroOwdNoJgPgxJkZjazQCl5wQRtEaAZbciLJbKgDLuGUGGgtB3ibcyk4Nmb5JGqoxgMmm0EEANbYE7CCOqOoecDikzEEgaXIkC1hZc6rWYHsu2AcxiYttr4aLH2l2iH2A373MbeCXtNk5HWfiAZGrBaYPCeYPJLc4guADS4jK05tQdwDZY6VZkMDYdAgtJIkkd69gNbJlKpIyEDOw52DWP8J+Xgeilwo1hPwNxImKbpsOF0b8pXLY1znZHEiJnfTxWoukCS6XyYF8sG1vIJWJfmaKouW8LotIjX6Ko6N7Lqe0bbvW03gIqXaLZOYEX3vAjQJwLXCdjvyETrznZYe0K8tA/cfpG6aWWmhWTCVQXuM62HmtzKwiL3sLLD7m0tA3gaTM8ygbh3tu0yJOvTVNpSEw+0almt3JunZMwiBa3osBrlzg4tMDktdPGA6ehtr1TcWkqEKfhgJIJaRySqFN54xcrTjrNJO8BTCNho8L+JTt42ISMVfiBH4QYyoDlhbalMbrBQohzinFrsDXTQYl/CeSr3ZwPCfVDiHujKQhLehUIpUbBUtLHwAMpVKsgoViWu1lU1p2KY6q07pNKrFpTV0al1M2q1YPs6rWnJBj/JoPoTK8t+se0nNaxrHEEkkxawiPmuJ2N+pXNLQ9x1JLviAXTH085QyRxT9ZCHJg/wBn1Gl+m/31Q0/ty38ySLdYWul2NQbObMQDAeTDSeRZym0ysnY/a3t2hpfxgHK8bjl/C6Ht84JJAa2AcwzS4/35rzJymnTOur8jsPTDCWljM3wZWMAI5zEzzTa2IJGWTJ1MaDUnmLrEYcMhcP8AAjUHlzVYclrDLjnmCDB8NRosnvbHgjWHnMLCALC7el9bWO6yUcSQ52ZsU3G3Js6X1AP3R1XSA2Q6dYtYbXMQh9qJM5g3lxEOJPnaFSHSGBzmuyAkZiXF8Aktj6iw+e6VUfkcJuHA5hliALZiJ5fJIw1cVWFmpYZbO4Gk/Q+SJlU5SWMcC4ZRcuAvBH+N/or2gM76LmPyN0fcEibbguPL7pFSnUgnNLWx8VukLfkJBpAy6nBYbaaAfbzCw03tytAJzucMzXWYDOnh/K2jI55RplPoNDbZnREwOGd77IHYdoPFIBH7ptubj5ea3YmtBIeQ2QdL5hIJObYbaLnsYXksZAbYmXE9NTcj8LaLszYgUC9xDLgczHh57QtdOnSBGZptMkmWk7iyb3GthrSdGkHWdSZFualUEECDlDbQMwnSXN35x1TeyGi34AZs+W1yGtAg8rz1nTZUwAQGlrS2XTOtQ/DO7YkKU8rnGGgZGjYgEkbjcamENXHAHKC4mYGYNyGZvpYarNpsLob8Qc0EioCLOghwuQDzMH/xKpz4dmdYVDlLTaw0cfOfVVSg5qUji0iQGvFzE+o8DzRUg2HElwLQWEPuAT11I+xWTVHVGVoyNIpOLHg27hjZ15I3/hLe5r6ouMojoDA5c5WjFYdz2Xu+mNr5mncf3UFLwmEY5gkiTPjawCvSVlm0Oy3ufikiQNOXikYlxDHGDEACRa+/QpAwjh3HbSQbHW1vJXiqryAwtAJvbflZQo7HQXZ7YaNOInfl/pMfgATcDxFrlLpYtrRlIIIAFxMEarVTqh9pETbn4mfNKWV2FHOq4TjyZjHXZMyVGW7w18keGZNVx5T+AujlGh15/dOU60JnMZiR8QO+yDBFombSU/tB/DGl/ojpUwWAReN0Wq/IDA8bdVixcl7U73MTuPA+qzUqZc8idNE4pLYtG5rjCiSQ8WzKKaJMgpNmYCTUYA6Ysjp1XESGzG8qzmcIyj1XRtM0PLfrKjemdiHDzkGF457YX0ftLBGtTLJuDIHhsvD4/BFpIP8AroV63peRY4/B4XruF55fJ1P0v26WEMJ0PD+F9Lpdoio1tQCYjO0bkaL4k2Wunkvon6Q7S0/a+x6Lm9d6dfzR0/8AP9Q5L25eD29cmoWtDS097MRpvrul18SY9oyMzZDxzjVKp1HjMz2nQB3LoVdMBjw2DleILtpXi1R6w2lXJbnc2M2hgG3KOqKpVmzLk2IJIIbF/AwEmi6+QuA9mZAcNdY9FILzeDs3Ub3I8+aK2ANQQczWBpZc5dwfhPkjccrg/NwObMTYuidOoHqFVSicpa1xlxIAtfmZ8kGEonK6i/UXadQfA9DdV4AblfDX5GzY8Jg5Tq0jeQsuPc1pDwxrmvhwn9wGp8RseRWqjxlxdZ05YDoLQNT4boKVLO11O+Uk5HHmDJ9DJ9U1pkTjaMFHBOqOBfwtdodJA2btotbKjWAd1uUGR8TiQYII1sYWQYVxB9o7LBygG5J1MDb7pjOzwxwz3AbmhoJ3AE+E/JbX9zmCxFRgaBLXG0WktHU6E/j1nvFJphpIAFoJ9IM7f3lPdRmjIAC2xfxSdzYwIlZazWBnd4jBHe8zfWdvFaRaEy244Na4tnM4nXQRoOtv6EmliBnzvknpZMweBceIhpGmXV0mwEc+i3NAALS3ITN9WzG2uyu0RVmcVwRAfDQc0fFIuOmpWl1PNDjbiAqN8Lz9PI9FdCi1tmwROYgEuJjSbWHjp53tkgTlOYmTocw2FuUW8+azkvgqEsWVTsc7GAG8Q4cQBvLT4H0S3wxwe3/tvmQBdrja395poGXR0Md3SGzE2LZ1G/zCIFokAA08oDuu2YTvAWdUdaY3OTOXYgGIttAnXbRc1kmuTbhk6WGUb8v9JlTPSjK4OYbtNiLzz81MNh33e0N4s2oOxEkeoSUa2UbDTDmzYWIiLct9T/Cy4vD0w0kCCBFpAnmEXvT7y0yd2kzY3/vTxSsXXaWwGlpJGo1A67qVF2ImFwTXMBkhxnQ6iYAhMp4V+ztp4hy/hTD4ljWgHMCB1HETe3h9Ez3lrp4miw8426IeQOzFis7nBhifyn+0eAAWDpB5D8JdQgVgQ4ESL7LUMQ2RJDrHe+ml/D5pvpCYgV9y138LPh3Q5xgwbWHWVtqOlroIjLYW6fNZ8BUgG4HFuRy5IXTFein4gTv6KLR7w0f/AEPyol/RJymuynL8J08UTqo8PNJr0SRdxJGgIjxVswZc0ENg9fSy6aXbKOV21jo7h4t3D7dV5cC5DtDvqQvZYnsm1/70XCx/ZvJdnDOKVI4+bicts4GJwRvG30XT/SeKpteRVc4D4Q0TLth0WzBYL2rCNHs0H7huudj+zC2KjRYnQfCRsulzU04M4PblxSzifTKOJa4NeG/9vXcwtGQlsl8Z5IB06eC8p+le2xOljZwXrA4Bxm4I4LSI1Xh80Hxyo9zjkpRtAY2iajQ/dph0fX7rS6ncNa6AALkz4QELKkEkABlg7qTugfXcx2QAOnumLwdvJYbejQZlEkubIFhlt421KXiKwayQTmmQLwOl9oWtrWgxcW358yVHDNJgOaLCTbqVOQCnsaYqBgcHwDeCORnbl6K6rTYQ6m2mCRaZd99/VSm0NsZDKmg5Hx6qwXNApzxF1ib8Ov0TsDHjWhwbU+ExnA1tafHZFha3G72ZDRDYzkydSIOy1EZXGSwtNnhuvjB+az40Op2aBkcIa6LxsC5aKV6MOSNbQmrWpxDuJwnUSL8spg+KvDYQu/6jnGREDLcCQ1pM2jw5KmYemzvODiW2y3DT91pGPzEhrS4kCdMsC+hlW3XRiNqPIeA93C0SSGmC64aBE81VOnBMFhJdMyWnwiLhVWxLyWgMDAIcA9xuNtTpZCcVWIc+WhsAG+mosPwlbALCszMc5xaJeQS6wIAAAO6x0pfUy2ytkmBlB8cvVDQpVKgDeIsB1AkDc2/uq1Uuz6IBl5LtgQWQepMq8q7JKbYXk5jxMDTAH7sxtMDneB4qOqODTBlryAHGHZbxBnTVMo9nwIzSXcnRAAvABJcYtpsEYBlzr7cPw5AIE9Y36IzLjKtMzExmAGZskEZSAd5G038/mgYTTEiXU5vBMtkXBHLT0WmmyBLCd3FkAvB5tnvCBz/Cujh7tyTvnJyydTBZJlGaN7QttUG7QCYF49Zm2+n0WPGAmq0f/kAem60VMKDJB9keh4HfO3mktoQ6Ks3HC6TEyL5p5Smmhqjc+5ANr268R1846JbWNtDZHEZIEE3OvnM+SWcGDcSBYt4jvEc729YQ1qQDXQ5/D1sD8Q6qdE0ZsFq+06bf5fLdajRaZkNHdmwjX8kLPhGNLZMzJEg8xab+Kd7jpJNyZ4j3R/oqnVg+xWKpDKSABcRA2v8Aj5K8G0FrZA3E5RMBwJN9dYS8ZZohzr8zPh8kynRaWiMwJEiHRsZOvRPwJ9GqjSZAs3zbKtZ/+P0u7Qbnl4qKdfJP9mM4TMLmPC3yQYaoRw6xot7cKBc3WXFUohzbc0KeWjoSoW57jaNVlxGFLhoF0abswlW9trJqdDas83RwxpvDgLjUcxut3uAJJFm1f/VxWrEYeDPqt/ZmDDmuY3fiHQ8lrPl1kYvjR4mp2a/CV4h2QwC4i0nde17JrF9OAeJmngtbsIK9Mh3eHCV557HYV4glzRv9lEuT31T/AJIUOL2m0uj1IYXgBxGUXIFrqqbJERDmmWnmOUpeGxLarczYBI4h+FqNRhADQeECTO64Xa0bi2VgJkw7cEX8PBMGFERadTHNKqtFQgnvt/8AYJ1NwdJgW2nfmk/sMVisOHkNLiIuTrfQQE1ugY50weB459VKdMxNwT9EOIpF4awOi86aIT8CJRpxwubJBl0AHNP2U9lDQ14kPkloHc6o8kjK+5FmvHPqiYQwuLm3AgQe8CixMwVcOKQgNDsxs5wkRsOhT6bQHAARwR/0zJ1EmU/2eURALTq0umFmq0MgDqbQ5t4O4nUK1K9GEoVtDX1GAk5gxw6S5w210Cw06JqTcNaJO8uvJKVTDZDnHOTqBNk9uONg1v8AiCbQrqujM21KWVoAa2DBc5odAaPvoieC9xdPeAiWuGUa2hZMV7QgNJEHUt38dkD2unje7h0IjSEkiTVTqAvql5AAaBIAF5uAOq5+MxeZ0Ncch1tA8ABsphcA6oZuG3vrMLoU2CmGuaGX4Rw3O08lWoiEGuwugXJADLOBbAtAGpTcx1fJMlocBDzAvbQj8Jz6xaCeEuJAm/1VYtzWiYPDy+ZUXY02hGXKGxdrQ7MWi5mSMwIteFRboAeHLfNds7ADbyQMxGbM5sjYRuN5TSQCZF4jM0WI6g7p7RqpryZmYfhBYcmbZx4TB2OyzYvEPALXNAmNNLLpVZOUGIHeIA8uHZIaC4WuJiDp/CpSNEzPRpPa2WuaRE/+QiPRRjH27vPf0I8kbKG7DlN7Huk7gFW7Ei4eC0ERzHl6KsgZlxtQkAOAF5kTv4pzmvaCA5pAgaG/VZ8Y8OLct9lodiIHccDYA+GyrdAyGtVbwgiB0Kio4137T6K0t/BOxdSs7YICXkLVTcCENVQpV4Og5tFpkiYTThzOqlekQZWqm60rWUvKAy1MO6NUFDEezh+padOi2uE6LFXowehRF5aYHYoY1uYVG2D9QFor4RrwW5QW8zuvPYJpDi2bG46Lv4eoS3IdQsOSGL0C2jz9bCHCvzNs2ecj+F3cJVDxnYddQm4ig1zC0iZ5jReHGMqYSsWOnKTwnaOS1iveVeV/pnJ4fg937Obi7ifQDol4jDh7rWcNeRWfA43OMzTeFocJIIN91zNOLLs0th0bZfIq2NmTvt5LK+hn0s4a7StUi20BQAOIZLck630VNbAhxzNG+4TKLdSfJXVpcOWddUWLrQDJYSbODr5vsVDaXNuXHQd2FdKjk7plo1BQ0a4nM23+KBdiq2HBJLAGuIuNj4LO18BogyDJnRa33ibOKlRoNnX8NlSkZyh8CMXjg0xEzsNEqnhy4yRAtwnQqVMGW6XB33CWaeZ0ZiYC1VVowaaN4dTAc2QB018FnbiwNJIHdsjwtNuWD580p8NB0I+aSoQvGYswJbH3hVx1jLiWjwsUVKganEbtGxWqrUylsd0J2lpCM1PBNgDMZ32RijlgDiIM3+idEmZiUkYoB5kjRK2xEzxJNjMzv4JbXDUiD8j5LFi62c2lO9o4AcNwFeOgUmhxExOkzbT0Ue6HECCORuEFJpmdNfVFkBF7HmEqo0jyX2ZnYYEyOE6jkjdW0DxygjROcDF45Sh5DZPI1Kc5s/yolOptnQqIFozUapiyvM5Ka6HLc0LSWjosy1c0KsPSJGq1FkrMJa5CdqgJ7u7mqq4cxqtYcqdB3SzdjMdJoiRqF1qJkB41GvVcl4yla8Fjgw30KORNq0S9OztESJHmsnbHYLMRTgiHDQxum0Me3NbQrY2pBBGi5U5QdrQS+pHi+zqVXDOhwlo18F6XD4ljocw67LVjcMHiy87i8C+lx07jdv4WzkubvTEtI9FTAJtYoqjAbOXJ7M7UFQcium1x3+SwlFxdMoN1TKOYCNj5ugDOqInl8lIiPsEtzByhUw8/JDVq2QAr25NiEbnETuqBsk1XmbK6F2MNtDKrICZFioy90QFroslxvsyVXFgPXdJptG5lby2Be8pXuu4WimjKXG10B77s0IqrXkC9kAsLj8J7sRDbp/gyEkTqdFiq08zoC0Pr57BaKDGthUniSDSwwAgbK6brmVWIqNBsUs4obBKmyRjYKy1MQQcqU7GG4CFtAkyVajXYjXnjeyjXSUo0L6ostkqQ1NoIKKx4qJUae6cyq9OZVMKV6YUw1QCy2e0dhYqlBWkrW1oQ1WqFLY7FU2EhQUDKWxxaei0isE3a6CxNbD2S2QRBTnVwVmqOg2VRt9gb+zWRMyutRdFjovO+0dEgrRgsaZ4ljycbexL6dHoGOIMFHUphZaGIBEJwqc/JcrRVHL7V7DAaalKQ7WB+FxsB+qC05X2PyXrXBcHt79LMe0vbY9F1cXJF/Tyfszlkto6NDHh9wU81vVeGwPaDqByu05r02G7RDxrqjl9O4ddFQmpHQdUndJymeioVJRsWFUWGCoxiTUJmydTdZBJVUHbVXTcd1HOKsykATNfsqc7lboktaQZRPqIoQJaDqs1eifJaQ7zUPyWidGcopmJryArYCTcptVspOYjwWidnPKLQx9G6Q98KVsVyQU27lWk/JmxuGpblNkaJfvAFglPr3SpsRoixSxWG6Q+qSs4YXFWo/JIbsTdWmDDBRPQhjngrI50FRREEeoO94Kr3gqlE8UAqrKKlcK1E30IYKSqpTEKKKLAXTqQYR1WRcKKKpaYMbgsZeF26VWR1UUXPzpJlcbtBsfsUZd6K1FzltHJ7V/TrHtLgvOMwb6LrGyii7PT8kn9L6MGl2dzBYoOF1vY4KKLPliky0wXFU51lFFmBVIpjqiiiBAOckuEqKJoQTSrFTkoogASboHBWoqRLRmrUEkg6KlFtF2c00kNpshG4BRRBmZ6jtgm0acK1FTEwi5RRRSSf/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23556" name="AutoShape 4" descr="data:image/jpeg;base64,/9j/4AAQSkZJRgABAQAAAQABAAD/2wCEAAkGBhMSERQUExQVFRUUFxUWFRcVFBUVFBUUFBQVFBQUFxQXHCYeFxkjGRQVHy8gIycpLCwsFR4xNTAqNSYrLCkBCQoKDgwOGg8PGiweHxwsLCwsKSksLCwsKSksKSwsKSkpKSksKSwsLCwsKSkpKSkpKSksKSkpLCkpKSkpLCwsNf/AABEIALcBEwMBIgACEQEDEQH/xAAbAAACAwEBAQAAAAAAAAAAAAACAwABBAUGB//EADkQAAEDAgQDBQcEAgEFAQAAAAEAAhEDIQQSMUEiUWEFMnGBkRMUQqGxwdEGUuHwYvEVIzOSovJy/8QAGgEAAwEBAQEAAAAAAAAAAAAAAAECAwQFBv/EACcRAAICAgIBAwQDAQAAAAAAAAABAhESIQMxQQQTUSJhcZEygaEF/9oADAMBAAIRAxEAPwDC4oVZSy9fNo+zI5AURQyqQFQhRSjaxOxlNpogEQKhU2MmVC4I5QOKBiilPKa5Z6jlqiWLN1oosSabVsYE5MIoMBRxQlytgWRo2BCcyijFNE0qXIVACyiJyGUgIVSkqJiIpCsBUgClRVoSU0AJQlFCGFQFKFFCEhMkoBEGqAIoSsASFUIlEACorhRFgMzKZUTmpRekvsBTnqm3VsbKeKQQ3Quym01aNpQvCkoEqSjASyEICAqnqigcVVAC8rK4plVyBjZWq0SxtELQgp0lvoYYLKcki0Z6TE72YTX0QEdMBYufkqhLCqcUdVoVhohKxATZLIRwo6mqAU4KNCMMQkQqERUVaFAFShIRFCqQFKK5ULCmIEhCFoZg3HZOd2aQJJU5pE2jI0Ii1a6GEESntZ0UPkQmzmikUYwxT31JdpomHFBNyYm2Z/dFFpFYKlOUicmc11VEynKNtFRsgrW/g0oo04TmNlDlKW2QUuyhjmK/ZqiSrY5LYAboXtRVEJcqEAlPMInOhKeZVpAJe6StuEoSmYTs8C7lsdTAuFM+RdIIxsjKPRQCCmMr20QudOy59+TToMUkotgqU6pVPcTsimATqSWGomPKM0XHRp9E+hWJexU1b6XZdQwDDSTAB18Y5Iv+HjvPAJ05HzSzS1YrRzXNhVErsUcHSHC8Oz8joeoUxtNjGGGgHQblL3FdCs4wpnZPbgXHZdPCgBjZA3JPjp9Fb6LdYPLzSfK7Czl1uzXNEk7rRS7NaRc3iUNeDUyyco5nojqUiO663XRNyddiYxuBYFnbDnnaFb8U5o4hbms2GxAaTmm6FGVWSbSDsUnFYgxBGqaMQHCBCxVyTUA5Iit7FYxmIyiCEYxE7q3MkXWXFsAEjVUkmSFhnXJTSAdVmbQIEgqCqRqFbVvQMlQiSos9SsCSoqxYja3ECEqo4G6IDKYjVE4CFOkzcBmIEIajlTAJgo3sEKtWIIVRCV7SCharexFIA3VAkl6gcmU8DUqGGMcfI/VPSBszuM6LZQ7OtJ1WvA9lPaTmaGgfEZyz4gFdP/j8pGd1jEZbhxOwdB+iznyeEK0cqhBsdVoNMbLe/CU2kSA8jvS8tg7ZYt6oHHKC5hbldbMRdvQxteJhZVY3yV4MVHA1CZaxxB5BaKeEm5LWgzedI5hBX7QMNAMwBzIEDYOP2Cs53GXmSIhsDU7Een91rBvsxfNICjgA50tdwzEmB5gEroOwdNoJgPgxJkZjazQCl5wQRtEaAZbciLJbKgDLuGUGGgtB3ibcyk4Nmb5JGqoxgMmm0EEANbYE7CCOqOoecDikzEEgaXIkC1hZc6rWYHsu2AcxiYttr4aLH2l2iH2A373MbeCXtNk5HWfiAZGrBaYPCeYPJLc4guADS4jK05tQdwDZY6VZkMDYdAgtJIkkd69gNbJlKpIyEDOw52DWP8J+Xgeilwo1hPwNxImKbpsOF0b8pXLY1znZHEiJnfTxWoukCS6XyYF8sG1vIJWJfmaKouW8LotIjX6Ko6N7Lqe0bbvW03gIqXaLZOYEX3vAjQJwLXCdjvyETrznZYe0K8tA/cfpG6aWWmhWTCVQXuM62HmtzKwiL3sLLD7m0tA3gaTM8ygbh3tu0yJOvTVNpSEw+0almt3JunZMwiBa3osBrlzg4tMDktdPGA6ehtr1TcWkqEKfhgJIJaRySqFN54xcrTjrNJO8BTCNho8L+JTt42ISMVfiBH4QYyoDlhbalMbrBQohzinFrsDXTQYl/CeSr3ZwPCfVDiHujKQhLehUIpUbBUtLHwAMpVKsgoViWu1lU1p2KY6q07pNKrFpTV0al1M2q1YPs6rWnJBj/JoPoTK8t+se0nNaxrHEEkkxawiPmuJ2N+pXNLQ9x1JLviAXTH085QyRxT9ZCHJg/wBn1Gl+m/31Q0/ty38ySLdYWul2NQbObMQDAeTDSeRZym0ysnY/a3t2hpfxgHK8bjl/C6Ht84JJAa2AcwzS4/35rzJymnTOur8jsPTDCWljM3wZWMAI5zEzzTa2IJGWTJ1MaDUnmLrEYcMhcP8AAjUHlzVYclrDLjnmCDB8NRosnvbHgjWHnMLCALC7el9bWO6yUcSQ52ZsU3G3Js6X1AP3R1XSA2Q6dYtYbXMQh9qJM5g3lxEOJPnaFSHSGBzmuyAkZiXF8Aktj6iw+e6VUfkcJuHA5hliALZiJ5fJIw1cVWFmpYZbO4Gk/Q+SJlU5SWMcC4ZRcuAvBH+N/or2gM76LmPyN0fcEibbguPL7pFSnUgnNLWx8VukLfkJBpAy6nBYbaaAfbzCw03tytAJzucMzXWYDOnh/K2jI55RplPoNDbZnREwOGd77IHYdoPFIBH7ptubj5ea3YmtBIeQ2QdL5hIJObYbaLnsYXksZAbYmXE9NTcj8LaLszYgUC9xDLgczHh57QtdOnSBGZptMkmWk7iyb3GthrSdGkHWdSZFualUEECDlDbQMwnSXN35x1TeyGi34AZs+W1yGtAg8rz1nTZUwAQGlrS2XTOtQ/DO7YkKU8rnGGgZGjYgEkbjcamENXHAHKC4mYGYNyGZvpYarNpsLob8Qc0EioCLOghwuQDzMH/xKpz4dmdYVDlLTaw0cfOfVVSg5qUji0iQGvFzE+o8DzRUg2HElwLQWEPuAT11I+xWTVHVGVoyNIpOLHg27hjZ15I3/hLe5r6ouMojoDA5c5WjFYdz2Xu+mNr5mncf3UFLwmEY5gkiTPjawCvSVlm0Oy3ufikiQNOXikYlxDHGDEACRa+/QpAwjh3HbSQbHW1vJXiqryAwtAJvbflZQo7HQXZ7YaNOInfl/pMfgATcDxFrlLpYtrRlIIIAFxMEarVTqh9pETbn4mfNKWV2FHOq4TjyZjHXZMyVGW7w18keGZNVx5T+AujlGh15/dOU60JnMZiR8QO+yDBFombSU/tB/DGl/ojpUwWAReN0Wq/IDA8bdVixcl7U73MTuPA+qzUqZc8idNE4pLYtG5rjCiSQ8WzKKaJMgpNmYCTUYA6Ysjp1XESGzG8qzmcIyj1XRtM0PLfrKjemdiHDzkGF457YX0ftLBGtTLJuDIHhsvD4/BFpIP8AroV63peRY4/B4XruF55fJ1P0v26WEMJ0PD+F9Lpdoio1tQCYjO0bkaL4k2Wunkvon6Q7S0/a+x6Lm9d6dfzR0/8AP9Q5L25eD29cmoWtDS097MRpvrul18SY9oyMzZDxzjVKp1HjMz2nQB3LoVdMBjw2DleILtpXi1R6w2lXJbnc2M2hgG3KOqKpVmzLk2IJIIbF/AwEmi6+QuA9mZAcNdY9FILzeDs3Ub3I8+aK2ANQQczWBpZc5dwfhPkjccrg/NwObMTYuidOoHqFVSicpa1xlxIAtfmZ8kGEonK6i/UXadQfA9DdV4AblfDX5GzY8Jg5Tq0jeQsuPc1pDwxrmvhwn9wGp8RseRWqjxlxdZ05YDoLQNT4boKVLO11O+Uk5HHmDJ9DJ9U1pkTjaMFHBOqOBfwtdodJA2btotbKjWAd1uUGR8TiQYII1sYWQYVxB9o7LBygG5J1MDb7pjOzwxwz3AbmhoJ3AE+E/JbX9zmCxFRgaBLXG0WktHU6E/j1nvFJphpIAFoJ9IM7f3lPdRmjIAC2xfxSdzYwIlZazWBnd4jBHe8zfWdvFaRaEy244Na4tnM4nXQRoOtv6EmliBnzvknpZMweBceIhpGmXV0mwEc+i3NAALS3ITN9WzG2uyu0RVmcVwRAfDQc0fFIuOmpWl1PNDjbiAqN8Lz9PI9FdCi1tmwROYgEuJjSbWHjp53tkgTlOYmTocw2FuUW8+azkvgqEsWVTsc7GAG8Q4cQBvLT4H0S3wxwe3/tvmQBdrja395poGXR0Md3SGzE2LZ1G/zCIFokAA08oDuu2YTvAWdUdaY3OTOXYgGIttAnXbRc1kmuTbhk6WGUb8v9JlTPSjK4OYbtNiLzz81MNh33e0N4s2oOxEkeoSUa2UbDTDmzYWIiLct9T/Cy4vD0w0kCCBFpAnmEXvT7y0yd2kzY3/vTxSsXXaWwGlpJGo1A67qVF2ImFwTXMBkhxnQ6iYAhMp4V+ztp4hy/hTD4ljWgHMCB1HETe3h9Ez3lrp4miw8426IeQOzFis7nBhifyn+0eAAWDpB5D8JdQgVgQ4ESL7LUMQ2RJDrHe+ml/D5pvpCYgV9y138LPh3Q5xgwbWHWVtqOlroIjLYW6fNZ8BUgG4HFuRy5IXTFein4gTv6KLR7w0f/AEPyol/RJymuynL8J08UTqo8PNJr0SRdxJGgIjxVswZc0ENg9fSy6aXbKOV21jo7h4t3D7dV5cC5DtDvqQvZYnsm1/70XCx/ZvJdnDOKVI4+bicts4GJwRvG30XT/SeKpteRVc4D4Q0TLth0WzBYL2rCNHs0H7huudj+zC2KjRYnQfCRsulzU04M4PblxSzifTKOJa4NeG/9vXcwtGQlsl8Z5IB06eC8p+le2xOljZwXrA4Bxm4I4LSI1Xh80Hxyo9zjkpRtAY2iajQ/dph0fX7rS6ncNa6AALkz4QELKkEkABlg7qTugfXcx2QAOnumLwdvJYbejQZlEkubIFhlt421KXiKwayQTmmQLwOl9oWtrWgxcW358yVHDNJgOaLCTbqVOQCnsaYqBgcHwDeCORnbl6K6rTYQ6m2mCRaZd99/VSm0NsZDKmg5Hx6qwXNApzxF1ib8Ov0TsDHjWhwbU+ExnA1tafHZFha3G72ZDRDYzkydSIOy1EZXGSwtNnhuvjB+az40Op2aBkcIa6LxsC5aKV6MOSNbQmrWpxDuJwnUSL8spg+KvDYQu/6jnGREDLcCQ1pM2jw5KmYemzvODiW2y3DT91pGPzEhrS4kCdMsC+hlW3XRiNqPIeA93C0SSGmC64aBE81VOnBMFhJdMyWnwiLhVWxLyWgMDAIcA9xuNtTpZCcVWIc+WhsAG+mosPwlbALCszMc5xaJeQS6wIAAAO6x0pfUy2ytkmBlB8cvVDQpVKgDeIsB1AkDc2/uq1Uuz6IBl5LtgQWQepMq8q7JKbYXk5jxMDTAH7sxtMDneB4qOqODTBlryAHGHZbxBnTVMo9nwIzSXcnRAAvABJcYtpsEYBlzr7cPw5AIE9Y36IzLjKtMzExmAGZskEZSAd5G038/mgYTTEiXU5vBMtkXBHLT0WmmyBLCd3FkAvB5tnvCBz/Cujh7tyTvnJyydTBZJlGaN7QttUG7QCYF49Zm2+n0WPGAmq0f/kAem60VMKDJB9keh4HfO3mktoQ6Ks3HC6TEyL5p5Smmhqjc+5ANr268R1846JbWNtDZHEZIEE3OvnM+SWcGDcSBYt4jvEc729YQ1qQDXQ5/D1sD8Q6qdE0ZsFq+06bf5fLdajRaZkNHdmwjX8kLPhGNLZMzJEg8xab+Kd7jpJNyZ4j3R/oqnVg+xWKpDKSABcRA2v8Aj5K8G0FrZA3E5RMBwJN9dYS8ZZohzr8zPh8kynRaWiMwJEiHRsZOvRPwJ9GqjSZAs3zbKtZ/+P0u7Qbnl4qKdfJP9mM4TMLmPC3yQYaoRw6xot7cKBc3WXFUohzbc0KeWjoSoW57jaNVlxGFLhoF0abswlW9trJqdDas83RwxpvDgLjUcxut3uAJJFm1f/VxWrEYeDPqt/ZmDDmuY3fiHQ8lrPl1kYvjR4mp2a/CV4h2QwC4i0nde17JrF9OAeJmngtbsIK9Mh3eHCV557HYV4glzRv9lEuT31T/AJIUOL2m0uj1IYXgBxGUXIFrqqbJERDmmWnmOUpeGxLarczYBI4h+FqNRhADQeECTO64Xa0bi2VgJkw7cEX8PBMGFERadTHNKqtFQgnvt/8AYJ1NwdJgW2nfmk/sMVisOHkNLiIuTrfQQE1ugY50weB459VKdMxNwT9EOIpF4awOi86aIT8CJRpxwubJBl0AHNP2U9lDQ14kPkloHc6o8kjK+5FmvHPqiYQwuLm3AgQe8CixMwVcOKQgNDsxs5wkRsOhT6bQHAARwR/0zJ1EmU/2eURALTq0umFmq0MgDqbQ5t4O4nUK1K9GEoVtDX1GAk5gxw6S5w210Cw06JqTcNaJO8uvJKVTDZDnHOTqBNk9uONg1v8AiCbQrqujM21KWVoAa2DBc5odAaPvoieC9xdPeAiWuGUa2hZMV7QgNJEHUt38dkD2unje7h0IjSEkiTVTqAvql5AAaBIAF5uAOq5+MxeZ0Ncch1tA8ABsphcA6oZuG3vrMLoU2CmGuaGX4Rw3O08lWoiEGuwugXJADLOBbAtAGpTcx1fJMlocBDzAvbQj8Jz6xaCeEuJAm/1VYtzWiYPDy+ZUXY02hGXKGxdrQ7MWi5mSMwIteFRboAeHLfNds7ADbyQMxGbM5sjYRuN5TSQCZF4jM0WI6g7p7RqpryZmYfhBYcmbZx4TB2OyzYvEPALXNAmNNLLpVZOUGIHeIA8uHZIaC4WuJiDp/CpSNEzPRpPa2WuaRE/+QiPRRjH27vPf0I8kbKG7DlN7Huk7gFW7Ei4eC0ERzHl6KsgZlxtQkAOAF5kTv4pzmvaCA5pAgaG/VZ8Y8OLct9lodiIHccDYA+GyrdAyGtVbwgiB0Kio4137T6K0t/BOxdSs7YICXkLVTcCENVQpV4Og5tFpkiYTThzOqlekQZWqm60rWUvKAy1MO6NUFDEezh+padOi2uE6LFXowehRF5aYHYoY1uYVG2D9QFor4RrwW5QW8zuvPYJpDi2bG46Lv4eoS3IdQsOSGL0C2jz9bCHCvzNs2ecj+F3cJVDxnYddQm4ig1zC0iZ5jReHGMqYSsWOnKTwnaOS1iveVeV/pnJ4fg937Obi7ifQDol4jDh7rWcNeRWfA43OMzTeFocJIIN91zNOLLs0th0bZfIq2NmTvt5LK+hn0s4a7StUi20BQAOIZLck630VNbAhxzNG+4TKLdSfJXVpcOWddUWLrQDJYSbODr5vsVDaXNuXHQd2FdKjk7plo1BQ0a4nM23+KBdiq2HBJLAGuIuNj4LO18BogyDJnRa33ibOKlRoNnX8NlSkZyh8CMXjg0xEzsNEqnhy4yRAtwnQqVMGW6XB33CWaeZ0ZiYC1VVowaaN4dTAc2QB018FnbiwNJIHdsjwtNuWD580p8NB0I+aSoQvGYswJbH3hVx1jLiWjwsUVKganEbtGxWqrUylsd0J2lpCM1PBNgDMZ32RijlgDiIM3+idEmZiUkYoB5kjRK2xEzxJNjMzv4JbXDUiD8j5LFi62c2lO9o4AcNwFeOgUmhxExOkzbT0Ue6HECCORuEFJpmdNfVFkBF7HmEqo0jyX2ZnYYEyOE6jkjdW0DxygjROcDF45Sh5DZPI1Kc5s/yolOptnQqIFozUapiyvM5Ka6HLc0LSWjosy1c0KsPSJGq1FkrMJa5CdqgJ7u7mqq4cxqtYcqdB3SzdjMdJoiRqF1qJkB41GvVcl4yla8Fjgw30KORNq0S9OztESJHmsnbHYLMRTgiHDQxum0Me3NbQrY2pBBGi5U5QdrQS+pHi+zqVXDOhwlo18F6XD4ljocw67LVjcMHiy87i8C+lx07jdv4WzkubvTEtI9FTAJtYoqjAbOXJ7M7UFQcium1x3+SwlFxdMoN1TKOYCNj5ugDOqInl8lIiPsEtzByhUw8/JDVq2QAr25NiEbnETuqBsk1XmbK6F2MNtDKrICZFioy90QFroslxvsyVXFgPXdJptG5lby2Be8pXuu4WimjKXG10B77s0IqrXkC9kAsLj8J7sRDbp/gyEkTqdFiq08zoC0Pr57BaKDGthUniSDSwwAgbK6brmVWIqNBsUs4obBKmyRjYKy1MQQcqU7GG4CFtAkyVajXYjXnjeyjXSUo0L6ostkqQ1NoIKKx4qJUae6cyq9OZVMKV6YUw1QCy2e0dhYqlBWkrW1oQ1WqFLY7FU2EhQUDKWxxaei0isE3a6CxNbD2S2QRBTnVwVmqOg2VRt9gb+zWRMyutRdFjovO+0dEgrRgsaZ4ljycbexL6dHoGOIMFHUphZaGIBEJwqc/JcrRVHL7V7DAaalKQ7WB+FxsB+qC05X2PyXrXBcHt79LMe0vbY9F1cXJF/Tyfszlkto6NDHh9wU81vVeGwPaDqByu05r02G7RDxrqjl9O4ddFQmpHQdUndJymeioVJRsWFUWGCoxiTUJmydTdZBJVUHbVXTcd1HOKsykATNfsqc7lboktaQZRPqIoQJaDqs1eifJaQ7zUPyWidGcopmJryArYCTcptVspOYjwWidnPKLQx9G6Q98KVsVyQU27lWk/JmxuGpblNkaJfvAFglPr3SpsRoixSxWG6Q+qSs4YXFWo/JIbsTdWmDDBRPQhjngrI50FRREEeoO94Kr3gqlE8UAqrKKlcK1E30IYKSqpTEKKKLAXTqQYR1WRcKKKpaYMbgsZeF26VWR1UUXPzpJlcbtBsfsUZd6K1FzltHJ7V/TrHtLgvOMwb6LrGyii7PT8kn9L6MGl2dzBYoOF1vY4KKLPliky0wXFU51lFFmBVIpjqiiiBAOckuEqKJoQTSrFTkoogASboHBWoqRLRmrUEkg6KlFtF2c00kNpshG4BRRBmZ6jtgm0acK1FTEwi5RRRSSf/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9" name="TextBox 8"/>
          <p:cNvSpPr txBox="1"/>
          <p:nvPr/>
        </p:nvSpPr>
        <p:spPr>
          <a:xfrm>
            <a:off x="3800197" y="6334780"/>
            <a:ext cx="5343835" cy="523220"/>
          </a:xfrm>
          <a:prstGeom prst="rect">
            <a:avLst/>
          </a:prstGeom>
          <a:solidFill>
            <a:srgbClr val="0070C0"/>
          </a:solidFill>
        </p:spPr>
        <p:txBody>
          <a:bodyPr wrap="none" rtlCol="0">
            <a:spAutoFit/>
          </a:bodyPr>
          <a:lstStyle/>
          <a:p>
            <a:r>
              <a:rPr lang="en-US" dirty="0" smtClean="0">
                <a:hlinkClick r:id="rId4"/>
              </a:rPr>
              <a:t>http://www.phayok-lamphun.org</a:t>
            </a:r>
            <a:endParaRPr lang="th-TH"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215007" y="1857364"/>
            <a:ext cx="8928993" cy="642942"/>
          </a:xfrm>
        </p:spPr>
        <p:txBody>
          <a:bodyPr>
            <a:normAutofit/>
          </a:bodyPr>
          <a:lstStyle/>
          <a:p>
            <a:pPr algn="ctr">
              <a:buFont typeface="Wingdings" pitchFamily="2" charset="2"/>
              <a:buNone/>
            </a:pPr>
            <a:r>
              <a:rPr lang="en-US" sz="3300" dirty="0" err="1" smtClean="0"/>
              <a:t>Lamphun</a:t>
            </a:r>
            <a:r>
              <a:rPr lang="en-US" sz="3300" dirty="0" smtClean="0"/>
              <a:t> </a:t>
            </a:r>
            <a:r>
              <a:rPr lang="en-US" sz="3300" dirty="0" smtClean="0"/>
              <a:t>Brocade Thai Silk + Champagne</a:t>
            </a:r>
          </a:p>
          <a:p>
            <a:pPr lvl="1" algn="ctr">
              <a:buNone/>
            </a:pPr>
            <a:endParaRPr lang="en-US" dirty="0" smtClean="0">
              <a:solidFill>
                <a:schemeClr val="tx1"/>
              </a:solidFill>
            </a:endParaRPr>
          </a:p>
          <a:p>
            <a:pPr lvl="1" algn="ctr">
              <a:buNone/>
            </a:pPr>
            <a:endParaRPr lang="en-US" dirty="0" smtClean="0">
              <a:solidFill>
                <a:schemeClr val="tx1"/>
              </a:solidFill>
            </a:endParaRPr>
          </a:p>
          <a:p>
            <a:pPr lvl="1" algn="ctr">
              <a:buNone/>
            </a:pPr>
            <a:endParaRPr lang="en-US" dirty="0" smtClean="0">
              <a:solidFill>
                <a:schemeClr val="tx1"/>
              </a:solidFill>
            </a:endParaRPr>
          </a:p>
          <a:p>
            <a:pPr lvl="1" algn="ctr">
              <a:buNone/>
            </a:pPr>
            <a:endParaRPr lang="en-US" dirty="0" smtClean="0">
              <a:solidFill>
                <a:schemeClr val="tx1"/>
              </a:solidFill>
            </a:endParaRPr>
          </a:p>
          <a:p>
            <a:pPr lvl="1" algn="ctr">
              <a:buNone/>
            </a:pPr>
            <a:endParaRPr lang="en-US" sz="1400" dirty="0">
              <a:solidFill>
                <a:schemeClr val="tx1"/>
              </a:solidFill>
            </a:endParaRPr>
          </a:p>
        </p:txBody>
      </p:sp>
      <p:sp>
        <p:nvSpPr>
          <p:cNvPr id="10" name="ตัวยึดหมายเลขภาพนิ่ง 9"/>
          <p:cNvSpPr>
            <a:spLocks noGrp="1"/>
          </p:cNvSpPr>
          <p:nvPr>
            <p:ph type="sldNum" sz="quarter" idx="12"/>
          </p:nvPr>
        </p:nvSpPr>
        <p:spPr/>
        <p:txBody>
          <a:bodyPr/>
          <a:lstStyle/>
          <a:p>
            <a:fld id="{6B571582-5FB9-44F9-B005-5A4E15A63126}" type="slidenum">
              <a:rPr lang="th-TH" smtClean="0"/>
              <a:pPr/>
              <a:t>13</a:t>
            </a:fld>
            <a:endParaRPr lang="th-TH"/>
          </a:p>
        </p:txBody>
      </p:sp>
      <p:pic>
        <p:nvPicPr>
          <p:cNvPr id="114706" name="Picture 18" descr="champagne1"/>
          <p:cNvPicPr>
            <a:picLocks noChangeAspect="1" noChangeArrowheads="1"/>
          </p:cNvPicPr>
          <p:nvPr/>
        </p:nvPicPr>
        <p:blipFill>
          <a:blip r:embed="rId3" cstate="print"/>
          <a:srcRect/>
          <a:stretch>
            <a:fillRect/>
          </a:stretch>
        </p:blipFill>
        <p:spPr bwMode="auto">
          <a:xfrm>
            <a:off x="4357686" y="2571744"/>
            <a:ext cx="2007906" cy="3500462"/>
          </a:xfrm>
          <a:prstGeom prst="rect">
            <a:avLst/>
          </a:prstGeom>
          <a:noFill/>
        </p:spPr>
      </p:pic>
      <p:pic>
        <p:nvPicPr>
          <p:cNvPr id="19" name="Picture 16" descr="DSC04983.jpg"/>
          <p:cNvPicPr>
            <a:picLocks noChangeAspect="1"/>
          </p:cNvPicPr>
          <p:nvPr/>
        </p:nvPicPr>
        <p:blipFill>
          <a:blip r:embed="rId4" cstate="print"/>
          <a:srcRect t="42534"/>
          <a:stretch>
            <a:fillRect/>
          </a:stretch>
        </p:blipFill>
        <p:spPr bwMode="auto">
          <a:xfrm>
            <a:off x="0" y="2571744"/>
            <a:ext cx="4258444" cy="1738443"/>
          </a:xfrm>
          <a:prstGeom prst="rect">
            <a:avLst/>
          </a:prstGeom>
          <a:noFill/>
          <a:ln w="9525">
            <a:noFill/>
            <a:miter lim="800000"/>
            <a:headEnd/>
            <a:tailEnd/>
          </a:ln>
        </p:spPr>
      </p:pic>
      <p:pic>
        <p:nvPicPr>
          <p:cNvPr id="20" name="Picture 11" descr="a02.jpg"/>
          <p:cNvPicPr>
            <a:picLocks noChangeAspect="1"/>
          </p:cNvPicPr>
          <p:nvPr/>
        </p:nvPicPr>
        <p:blipFill>
          <a:blip r:embed="rId5" cstate="print"/>
          <a:srcRect/>
          <a:stretch>
            <a:fillRect/>
          </a:stretch>
        </p:blipFill>
        <p:spPr bwMode="auto">
          <a:xfrm>
            <a:off x="642910" y="4335840"/>
            <a:ext cx="1500198" cy="2522159"/>
          </a:xfrm>
          <a:prstGeom prst="rect">
            <a:avLst/>
          </a:prstGeom>
          <a:noFill/>
          <a:ln w="9525">
            <a:noFill/>
            <a:miter lim="800000"/>
            <a:headEnd/>
            <a:tailEnd/>
          </a:ln>
        </p:spPr>
      </p:pic>
      <p:pic>
        <p:nvPicPr>
          <p:cNvPr id="21" name="Picture 12" descr="a03.jpg"/>
          <p:cNvPicPr>
            <a:picLocks noChangeAspect="1"/>
          </p:cNvPicPr>
          <p:nvPr/>
        </p:nvPicPr>
        <p:blipFill>
          <a:blip r:embed="rId6" cstate="print"/>
          <a:srcRect/>
          <a:stretch>
            <a:fillRect/>
          </a:stretch>
        </p:blipFill>
        <p:spPr bwMode="auto">
          <a:xfrm>
            <a:off x="2357422" y="4500570"/>
            <a:ext cx="1402217" cy="2357430"/>
          </a:xfrm>
          <a:prstGeom prst="rect">
            <a:avLst/>
          </a:prstGeom>
          <a:noFill/>
          <a:ln w="9525">
            <a:noFill/>
            <a:miter lim="800000"/>
            <a:headEnd/>
            <a:tailEnd/>
          </a:ln>
        </p:spPr>
      </p:pic>
      <p:pic>
        <p:nvPicPr>
          <p:cNvPr id="22" name="Picture 2"/>
          <p:cNvPicPr>
            <a:picLocks noChangeAspect="1" noChangeArrowheads="1"/>
          </p:cNvPicPr>
          <p:nvPr/>
        </p:nvPicPr>
        <p:blipFill>
          <a:blip r:embed="rId7" cstate="print"/>
          <a:srcRect/>
          <a:stretch>
            <a:fillRect/>
          </a:stretch>
        </p:blipFill>
        <p:spPr bwMode="auto">
          <a:xfrm>
            <a:off x="6462146" y="2571744"/>
            <a:ext cx="2681854" cy="3500462"/>
          </a:xfrm>
          <a:prstGeom prst="rect">
            <a:avLst/>
          </a:prstGeom>
          <a:noFill/>
          <a:ln w="12700">
            <a:solidFill>
              <a:schemeClr val="tx2"/>
            </a:solidFill>
            <a:miter lim="800000"/>
            <a:headEnd/>
            <a:tailEnd/>
          </a:ln>
        </p:spPr>
      </p:pic>
      <p:sp>
        <p:nvSpPr>
          <p:cNvPr id="15" name="Title 1"/>
          <p:cNvSpPr>
            <a:spLocks noGrp="1"/>
          </p:cNvSpPr>
          <p:nvPr>
            <p:ph type="title"/>
          </p:nvPr>
        </p:nvSpPr>
        <p:spPr>
          <a:xfrm>
            <a:off x="1357290" y="0"/>
            <a:ext cx="7786710" cy="1571612"/>
          </a:xfrm>
          <a:solidFill>
            <a:schemeClr val="bg1"/>
          </a:solidFill>
        </p:spPr>
        <p:txBody>
          <a:bodyPr>
            <a:normAutofit/>
          </a:bodyPr>
          <a:lstStyle/>
          <a:p>
            <a:pPr algn="ctr"/>
            <a:r>
              <a:rPr lang="en-US" dirty="0" smtClean="0"/>
              <a:t>Twining product project</a:t>
            </a:r>
            <a:endParaRPr lang="th-TH" dirty="0"/>
          </a:p>
        </p:txBody>
      </p:sp>
      <p:pic>
        <p:nvPicPr>
          <p:cNvPr id="16" name="Picture 2" descr="GIlogo"/>
          <p:cNvPicPr>
            <a:picLocks noChangeAspect="1" noChangeArrowheads="1"/>
          </p:cNvPicPr>
          <p:nvPr/>
        </p:nvPicPr>
        <p:blipFill>
          <a:blip r:embed="rId8" cstate="print"/>
          <a:srcRect/>
          <a:stretch>
            <a:fillRect/>
          </a:stretch>
        </p:blipFill>
        <p:spPr bwMode="auto">
          <a:xfrm>
            <a:off x="0" y="1"/>
            <a:ext cx="1357290" cy="15505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strVal val="#ppt_w*0.70"/>
                                          </p:val>
                                        </p:tav>
                                        <p:tav tm="100000">
                                          <p:val>
                                            <p:strVal val="#ppt_w"/>
                                          </p:val>
                                        </p:tav>
                                      </p:tavLst>
                                    </p:anim>
                                    <p:anim calcmode="lin" valueType="num">
                                      <p:cBhvr>
                                        <p:cTn id="15" dur="1000" fill="hold"/>
                                        <p:tgtEl>
                                          <p:spTgt spid="21"/>
                                        </p:tgtEl>
                                        <p:attrNameLst>
                                          <p:attrName>ppt_h</p:attrName>
                                        </p:attrNameLst>
                                      </p:cBhvr>
                                      <p:tavLst>
                                        <p:tav tm="0">
                                          <p:val>
                                            <p:strVal val="#ppt_h"/>
                                          </p:val>
                                        </p:tav>
                                        <p:tav tm="100000">
                                          <p:val>
                                            <p:strVal val="#ppt_h"/>
                                          </p:val>
                                        </p:tav>
                                      </p:tavLst>
                                    </p:anim>
                                    <p:animEffect transition="in" filter="fade">
                                      <p:cBhvr>
                                        <p:cTn id="1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0"/>
            <a:ext cx="7500958" cy="1500174"/>
          </a:xfrm>
          <a:solidFill>
            <a:schemeClr val="bg1"/>
          </a:solidFill>
        </p:spPr>
        <p:txBody>
          <a:bodyPr/>
          <a:lstStyle/>
          <a:p>
            <a:pPr algn="ctr"/>
            <a:r>
              <a:rPr lang="en-US" dirty="0" smtClean="0"/>
              <a:t>Bang Chao Cha Wicker</a:t>
            </a:r>
            <a:endParaRPr lang="th-TH" dirty="0"/>
          </a:p>
        </p:txBody>
      </p:sp>
      <p:pic>
        <p:nvPicPr>
          <p:cNvPr id="4" name="Picture 2" descr="D:\som\WIPO Product Branding\Product branding Sep 2010\รูปดูงาน\บางเจ้าฉ่า\DSC05079.JPG"/>
          <p:cNvPicPr>
            <a:picLocks noGrp="1" noChangeAspect="1" noChangeArrowheads="1"/>
          </p:cNvPicPr>
          <p:nvPr>
            <p:ph sz="quarter" idx="1"/>
          </p:nvPr>
        </p:nvPicPr>
        <p:blipFill>
          <a:blip r:embed="rId3" cstate="print"/>
          <a:srcRect/>
          <a:stretch>
            <a:fillRect/>
          </a:stretch>
        </p:blipFill>
        <p:spPr bwMode="auto">
          <a:xfrm>
            <a:off x="0" y="1571613"/>
            <a:ext cx="9144000" cy="5286388"/>
          </a:xfrm>
          <a:prstGeom prst="rect">
            <a:avLst/>
          </a:prstGeom>
          <a:noFill/>
        </p:spPr>
      </p:pic>
      <p:pic>
        <p:nvPicPr>
          <p:cNvPr id="5" name="รูปภาพ 5"/>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1"/>
            <a:ext cx="1674042" cy="157161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GI"/>
          <p:cNvPicPr>
            <a:picLocks noChangeAspect="1" noChangeArrowheads="1"/>
          </p:cNvPicPr>
          <p:nvPr/>
        </p:nvPicPr>
        <p:blipFill>
          <a:blip r:embed="rId3" cstate="print"/>
          <a:srcRect/>
          <a:stretch>
            <a:fillRect/>
          </a:stretch>
        </p:blipFill>
        <p:spPr bwMode="auto">
          <a:xfrm>
            <a:off x="467544" y="1811070"/>
            <a:ext cx="3732224" cy="4138210"/>
          </a:xfrm>
          <a:prstGeom prst="rect">
            <a:avLst/>
          </a:prstGeom>
          <a:noFill/>
          <a:ln w="9525">
            <a:noFill/>
            <a:miter lim="800000"/>
            <a:headEnd/>
            <a:tailEnd/>
          </a:ln>
        </p:spPr>
      </p:pic>
      <p:sp>
        <p:nvSpPr>
          <p:cNvPr id="457731" name="Text Box 3"/>
          <p:cNvSpPr txBox="1">
            <a:spLocks noChangeArrowheads="1"/>
          </p:cNvSpPr>
          <p:nvPr/>
        </p:nvSpPr>
        <p:spPr bwMode="auto">
          <a:xfrm>
            <a:off x="4572000" y="1840758"/>
            <a:ext cx="4320480" cy="2308324"/>
          </a:xfrm>
          <a:prstGeom prst="rect">
            <a:avLst/>
          </a:prstGeom>
          <a:noFill/>
          <a:ln w="9525">
            <a:noFill/>
            <a:miter lim="800000"/>
            <a:headEnd/>
            <a:tailEnd/>
          </a:ln>
          <a:effectLst/>
        </p:spPr>
        <p:txBody>
          <a:bodyPr wrap="square">
            <a:spAutoFit/>
          </a:bodyPr>
          <a:lstStyle/>
          <a:p>
            <a:pPr algn="ctr">
              <a:spcBef>
                <a:spcPct val="50000"/>
              </a:spcBef>
            </a:pPr>
            <a:r>
              <a:rPr lang="en-US" sz="2400" b="1" dirty="0" smtClean="0">
                <a:cs typeface="Angsana New" pitchFamily="18" charset="-34"/>
              </a:rPr>
              <a:t>Department of Intellectual Property</a:t>
            </a:r>
          </a:p>
          <a:p>
            <a:pPr algn="ctr">
              <a:spcBef>
                <a:spcPct val="50000"/>
              </a:spcBef>
            </a:pPr>
            <a:r>
              <a:rPr lang="en-US" sz="2400" b="1" dirty="0" smtClean="0">
                <a:cs typeface="Angsana New" pitchFamily="18" charset="-34"/>
              </a:rPr>
              <a:t>www.ipthailand.go.th</a:t>
            </a:r>
            <a:endParaRPr lang="th-TH" sz="2400" b="1" dirty="0">
              <a:cs typeface="Angsana New" pitchFamily="18" charset="-34"/>
            </a:endParaRPr>
          </a:p>
          <a:p>
            <a:pPr algn="ctr">
              <a:spcBef>
                <a:spcPct val="50000"/>
              </a:spcBef>
            </a:pPr>
            <a:r>
              <a:rPr lang="en-US" sz="2000" dirty="0" smtClean="0">
                <a:cs typeface="Angsana New" pitchFamily="18" charset="-34"/>
              </a:rPr>
              <a:t>Tel.  (66)2-5474700 </a:t>
            </a:r>
            <a:r>
              <a:rPr lang="th-TH" sz="2000" dirty="0" smtClean="0">
                <a:cs typeface="Angsana New" pitchFamily="18" charset="-34"/>
              </a:rPr>
              <a:t>        </a:t>
            </a:r>
            <a:endParaRPr lang="en-US" sz="2000" dirty="0" smtClean="0">
              <a:cs typeface="Angsana New" pitchFamily="18" charset="-34"/>
            </a:endParaRPr>
          </a:p>
          <a:p>
            <a:pPr algn="ctr">
              <a:spcBef>
                <a:spcPct val="50000"/>
              </a:spcBef>
            </a:pPr>
            <a:r>
              <a:rPr lang="en-US" sz="2000" dirty="0" smtClean="0">
                <a:cs typeface="Angsana New" pitchFamily="18" charset="-34"/>
              </a:rPr>
              <a:t>Fax. (66)2-5474681</a:t>
            </a:r>
            <a:endParaRPr lang="th-TH" sz="2000" dirty="0">
              <a:cs typeface="Angsana New" pitchFamily="18" charset="-34"/>
            </a:endParaRPr>
          </a:p>
        </p:txBody>
      </p:sp>
      <p:pic>
        <p:nvPicPr>
          <p:cNvPr id="457738" name="Picture 10"/>
          <p:cNvPicPr>
            <a:picLocks noChangeAspect="1" noChangeArrowheads="1"/>
          </p:cNvPicPr>
          <p:nvPr/>
        </p:nvPicPr>
        <p:blipFill>
          <a:blip r:embed="rId4" cstate="print"/>
          <a:srcRect/>
          <a:stretch>
            <a:fillRect/>
          </a:stretch>
        </p:blipFill>
        <p:spPr bwMode="auto">
          <a:xfrm>
            <a:off x="6012161" y="4149080"/>
            <a:ext cx="1692275" cy="2448272"/>
          </a:xfrm>
          <a:prstGeom prst="rect">
            <a:avLst/>
          </a:prstGeom>
          <a:solidFill>
            <a:schemeClr val="bg1"/>
          </a:solidFill>
          <a:ln w="76200">
            <a:noFill/>
            <a:miter lim="800000"/>
            <a:headEnd/>
            <a:tailEnd/>
          </a:ln>
          <a:effectLst/>
        </p:spPr>
      </p:pic>
      <p:sp>
        <p:nvSpPr>
          <p:cNvPr id="7" name="TextBox 6"/>
          <p:cNvSpPr txBox="1"/>
          <p:nvPr/>
        </p:nvSpPr>
        <p:spPr>
          <a:xfrm>
            <a:off x="1571605" y="377369"/>
            <a:ext cx="5643603" cy="1200329"/>
          </a:xfrm>
          <a:prstGeom prst="rect">
            <a:avLst/>
          </a:prstGeom>
          <a:noFill/>
        </p:spPr>
        <p:txBody>
          <a:bodyPr wrap="square" rtlCol="0">
            <a:spAutoFit/>
          </a:bodyPr>
          <a:lstStyle/>
          <a:p>
            <a:pPr algn="ctr"/>
            <a:r>
              <a:rPr lang="en-US" sz="7200" dirty="0" smtClean="0">
                <a:solidFill>
                  <a:schemeClr val="accent3">
                    <a:lumMod val="75000"/>
                  </a:schemeClr>
                </a:solidFill>
                <a:latin typeface="Cooper Black" pitchFamily="18" charset="0"/>
              </a:rPr>
              <a:t>Thank you</a:t>
            </a:r>
            <a:endParaRPr lang="th-TH" sz="7200" dirty="0">
              <a:solidFill>
                <a:schemeClr val="accent3">
                  <a:lumMod val="75000"/>
                </a:schemeClr>
              </a:solidFill>
              <a:latin typeface="Cooper Black" pitchFamily="18" charset="0"/>
            </a:endParaRPr>
          </a:p>
        </p:txBody>
      </p:sp>
      <p:sp>
        <p:nvSpPr>
          <p:cNvPr id="8" name="ตัวยึดหมายเลขภาพนิ่ง 7"/>
          <p:cNvSpPr>
            <a:spLocks noGrp="1"/>
          </p:cNvSpPr>
          <p:nvPr>
            <p:ph type="sldNum" sz="quarter" idx="12"/>
          </p:nvPr>
        </p:nvSpPr>
        <p:spPr/>
        <p:txBody>
          <a:bodyPr/>
          <a:lstStyle/>
          <a:p>
            <a:pPr>
              <a:defRPr/>
            </a:pPr>
            <a:fld id="{E9571FCD-93A0-4230-B0C8-3CABD64DF910}" type="slidenum">
              <a:rPr lang="en-US" smtClean="0"/>
              <a:pPr>
                <a:defRPr/>
              </a:pPr>
              <a:t>15</a:t>
            </a:fld>
            <a:endParaRPr lang="th-TH"/>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WIPO Product Branding Project</a:t>
            </a:r>
            <a:endParaRPr lang="th-TH" dirty="0"/>
          </a:p>
        </p:txBody>
      </p:sp>
      <p:sp>
        <p:nvSpPr>
          <p:cNvPr id="3" name="Content Placeholder 2"/>
          <p:cNvSpPr>
            <a:spLocks noGrp="1"/>
          </p:cNvSpPr>
          <p:nvPr>
            <p:ph idx="1"/>
          </p:nvPr>
        </p:nvSpPr>
        <p:spPr/>
        <p:txBody>
          <a:bodyPr/>
          <a:lstStyle/>
          <a:p>
            <a:r>
              <a:rPr lang="en-US" dirty="0" smtClean="0"/>
              <a:t>Project on Intellectual Property and Product Branding for Business Development in Developing Countries and Least-Developed Countries</a:t>
            </a:r>
          </a:p>
          <a:p>
            <a:r>
              <a:rPr lang="en-US" sz="2800" dirty="0" smtClean="0"/>
              <a:t>Duration : 2010 </a:t>
            </a:r>
            <a:r>
              <a:rPr lang="en-US" sz="2800" dirty="0" smtClean="0"/>
              <a:t>to 2013. </a:t>
            </a:r>
            <a:endParaRPr lang="en-US" sz="2800" dirty="0" smtClean="0"/>
          </a:p>
          <a:p>
            <a:r>
              <a:rPr lang="en-US" sz="2800" dirty="0" smtClean="0"/>
              <a:t>Pilot Countries: </a:t>
            </a:r>
            <a:r>
              <a:rPr lang="en-US" sz="2800" dirty="0" smtClean="0">
                <a:solidFill>
                  <a:srgbClr val="FF0000"/>
                </a:solidFill>
              </a:rPr>
              <a:t>Thailand</a:t>
            </a:r>
            <a:r>
              <a:rPr lang="en-US" sz="2800" dirty="0" smtClean="0"/>
              <a:t>, Uganda and </a:t>
            </a:r>
            <a:r>
              <a:rPr lang="en-US" sz="2800" dirty="0" smtClean="0"/>
              <a:t>Panama</a:t>
            </a:r>
          </a:p>
          <a:p>
            <a:r>
              <a:rPr lang="en-US" sz="2800" dirty="0" smtClean="0"/>
              <a:t>Budget: 885,000 </a:t>
            </a:r>
            <a:r>
              <a:rPr lang="en-US" sz="2800" dirty="0" err="1" smtClean="0"/>
              <a:t>Sfr</a:t>
            </a:r>
            <a:r>
              <a:rPr lang="en-US" sz="2800" dirty="0" smtClean="0"/>
              <a:t>.</a:t>
            </a:r>
            <a:endParaRPr lang="th-T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th-TH" dirty="0"/>
          </a:p>
        </p:txBody>
      </p:sp>
      <p:sp>
        <p:nvSpPr>
          <p:cNvPr id="3" name="Content Placeholder 2"/>
          <p:cNvSpPr>
            <a:spLocks noGrp="1"/>
          </p:cNvSpPr>
          <p:nvPr>
            <p:ph idx="1"/>
          </p:nvPr>
        </p:nvSpPr>
        <p:spPr>
          <a:xfrm>
            <a:off x="285720" y="1935480"/>
            <a:ext cx="8572560" cy="4708230"/>
          </a:xfrm>
        </p:spPr>
        <p:txBody>
          <a:bodyPr>
            <a:normAutofit fontScale="92500"/>
          </a:bodyPr>
          <a:lstStyle/>
          <a:p>
            <a:r>
              <a:rPr lang="en-US" dirty="0" smtClean="0"/>
              <a:t>The project aims</a:t>
            </a:r>
            <a:r>
              <a:rPr lang="en-US" dirty="0" smtClean="0"/>
              <a:t> </a:t>
            </a:r>
            <a:r>
              <a:rPr lang="en-US" dirty="0" smtClean="0"/>
              <a:t>primarily </a:t>
            </a:r>
            <a:r>
              <a:rPr lang="en-US" dirty="0" smtClean="0"/>
              <a:t>at </a:t>
            </a:r>
            <a:r>
              <a:rPr lang="en-US" dirty="0" smtClean="0">
                <a:solidFill>
                  <a:srgbClr val="FF0000"/>
                </a:solidFill>
              </a:rPr>
              <a:t>supporting small and medium-sized enterprises (SMEs), </a:t>
            </a:r>
            <a:r>
              <a:rPr lang="en-US" dirty="0" smtClean="0"/>
              <a:t>especially those resulting from the association of local groups of farmers and producers in developing and least developed countries (LDCs), </a:t>
            </a:r>
            <a:r>
              <a:rPr lang="en-US" dirty="0" smtClean="0">
                <a:solidFill>
                  <a:srgbClr val="FF0000"/>
                </a:solidFill>
              </a:rPr>
              <a:t>in the design and implementation of strategies for the appropriate use of IP in product branding</a:t>
            </a:r>
            <a:r>
              <a:rPr lang="en-US" dirty="0" smtClean="0"/>
              <a:t>.  </a:t>
            </a:r>
            <a:endParaRPr lang="en-US" dirty="0" smtClean="0"/>
          </a:p>
          <a:p>
            <a:r>
              <a:rPr lang="en-US" dirty="0" smtClean="0"/>
              <a:t>In </a:t>
            </a:r>
            <a:r>
              <a:rPr lang="en-US" dirty="0" smtClean="0"/>
              <a:t>this way, the project will help to promote the development of local communities and strengthen capacities, both at the community and institutional levels, by focusing on the promotion and the strategic use of IP, </a:t>
            </a:r>
            <a:r>
              <a:rPr lang="en-US" dirty="0" smtClean="0">
                <a:solidFill>
                  <a:srgbClr val="FF0000"/>
                </a:solidFill>
              </a:rPr>
              <a:t>particularly geographical indications, and trademarks</a:t>
            </a: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9144000" cy="1143000"/>
          </a:xfrm>
        </p:spPr>
        <p:txBody>
          <a:bodyPr>
            <a:normAutofit/>
          </a:bodyPr>
          <a:lstStyle/>
          <a:p>
            <a:r>
              <a:rPr lang="en-US" sz="4400" dirty="0" smtClean="0"/>
              <a:t>Capacity Building </a:t>
            </a:r>
            <a:r>
              <a:rPr lang="en-US" sz="4400" dirty="0" smtClean="0"/>
              <a:t>Workshop in Thailand</a:t>
            </a:r>
            <a:endParaRPr lang="th-TH" sz="4400" dirty="0"/>
          </a:p>
        </p:txBody>
      </p:sp>
      <p:sp>
        <p:nvSpPr>
          <p:cNvPr id="3" name="Content Placeholder 2"/>
          <p:cNvSpPr>
            <a:spLocks noGrp="1"/>
          </p:cNvSpPr>
          <p:nvPr>
            <p:ph idx="1"/>
          </p:nvPr>
        </p:nvSpPr>
        <p:spPr>
          <a:xfrm>
            <a:off x="457200" y="1571612"/>
            <a:ext cx="8229600" cy="5286388"/>
          </a:xfrm>
        </p:spPr>
        <p:txBody>
          <a:bodyPr>
            <a:normAutofit/>
          </a:bodyPr>
          <a:lstStyle/>
          <a:p>
            <a:r>
              <a:rPr lang="en-US" sz="3300" dirty="0" smtClean="0"/>
              <a:t>Target group (</a:t>
            </a:r>
            <a:r>
              <a:rPr lang="en-US" sz="3300" dirty="0" smtClean="0"/>
              <a:t>those </a:t>
            </a:r>
            <a:r>
              <a:rPr lang="en-US" sz="3300" dirty="0" smtClean="0"/>
              <a:t>who </a:t>
            </a:r>
            <a:r>
              <a:rPr lang="en-US" sz="3300" dirty="0" smtClean="0"/>
              <a:t>are related </a:t>
            </a:r>
            <a:r>
              <a:rPr lang="en-US" sz="3300" dirty="0" smtClean="0"/>
              <a:t>to </a:t>
            </a:r>
            <a:r>
              <a:rPr lang="en-US" sz="3300" dirty="0" smtClean="0"/>
              <a:t>the selected product)</a:t>
            </a:r>
            <a:endParaRPr lang="en-US" sz="3300" dirty="0" smtClean="0"/>
          </a:p>
          <a:p>
            <a:pPr lvl="1"/>
            <a:r>
              <a:rPr lang="en-US" sz="2800" dirty="0" smtClean="0"/>
              <a:t>Local community</a:t>
            </a:r>
          </a:p>
          <a:p>
            <a:pPr lvl="1"/>
            <a:r>
              <a:rPr lang="en-US" sz="2800" dirty="0" smtClean="0"/>
              <a:t>Producer</a:t>
            </a:r>
          </a:p>
          <a:p>
            <a:pPr lvl="1"/>
            <a:r>
              <a:rPr lang="en-US" sz="2800" dirty="0" smtClean="0"/>
              <a:t>SMEs</a:t>
            </a:r>
          </a:p>
          <a:p>
            <a:pPr lvl="1"/>
            <a:r>
              <a:rPr lang="en-US" sz="2800" dirty="0" smtClean="0"/>
              <a:t>Related Authorities</a:t>
            </a:r>
          </a:p>
          <a:p>
            <a:r>
              <a:rPr lang="en-US" sz="3300" dirty="0" smtClean="0"/>
              <a:t>Topics</a:t>
            </a:r>
          </a:p>
          <a:p>
            <a:pPr lvl="1"/>
            <a:r>
              <a:rPr lang="en-US" sz="2800" dirty="0" smtClean="0"/>
              <a:t>Intellectual Property and Community Signs</a:t>
            </a:r>
          </a:p>
          <a:p>
            <a:pPr lvl="1"/>
            <a:r>
              <a:rPr lang="en-US" sz="2800" dirty="0" smtClean="0"/>
              <a:t>Marketing and Product Design</a:t>
            </a:r>
          </a:p>
          <a:p>
            <a:pPr lvl="1"/>
            <a:r>
              <a:rPr lang="en-US" sz="2800" dirty="0" smtClean="0"/>
              <a:t>Business Plan</a:t>
            </a:r>
          </a:p>
          <a:p>
            <a:pPr lvl="1"/>
            <a:endParaRPr lang="en-US" dirty="0" smtClean="0"/>
          </a:p>
          <a:p>
            <a:pPr lvl="1"/>
            <a:endParaRPr lang="th-TH"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US" dirty="0" smtClean="0"/>
              <a:t>3 Selected Products</a:t>
            </a:r>
            <a:endParaRPr lang="en-US" dirty="0"/>
          </a:p>
        </p:txBody>
      </p:sp>
      <p:sp>
        <p:nvSpPr>
          <p:cNvPr id="4" name="Content Placeholder 3"/>
          <p:cNvSpPr>
            <a:spLocks noGrp="1"/>
          </p:cNvSpPr>
          <p:nvPr>
            <p:ph idx="1"/>
          </p:nvPr>
        </p:nvSpPr>
        <p:spPr>
          <a:xfrm>
            <a:off x="395536" y="1700808"/>
            <a:ext cx="8229600" cy="4389120"/>
          </a:xfrm>
        </p:spPr>
        <p:txBody>
          <a:bodyPr/>
          <a:lstStyle/>
          <a:p>
            <a:r>
              <a:rPr lang="en-US" sz="3300" dirty="0" smtClean="0"/>
              <a:t>Mae </a:t>
            </a:r>
            <a:r>
              <a:rPr lang="en-US" sz="3300" dirty="0" err="1" smtClean="0"/>
              <a:t>Jaem</a:t>
            </a:r>
            <a:r>
              <a:rPr lang="en-US" sz="3300" dirty="0" smtClean="0"/>
              <a:t> </a:t>
            </a:r>
            <a:r>
              <a:rPr lang="en-US" sz="3300" dirty="0"/>
              <a:t>Teen </a:t>
            </a:r>
            <a:r>
              <a:rPr lang="en-US" sz="3300" dirty="0" err="1"/>
              <a:t>Jok</a:t>
            </a:r>
            <a:r>
              <a:rPr lang="en-US" sz="3300" dirty="0"/>
              <a:t> </a:t>
            </a:r>
            <a:r>
              <a:rPr lang="en-US" sz="3300" dirty="0" smtClean="0"/>
              <a:t>Fabric (GI)</a:t>
            </a:r>
          </a:p>
          <a:p>
            <a:r>
              <a:rPr lang="en-US" sz="3300" dirty="0" err="1" smtClean="0"/>
              <a:t>Lamphun</a:t>
            </a:r>
            <a:r>
              <a:rPr lang="en-US" sz="3300" dirty="0" smtClean="0"/>
              <a:t> Brocade Thai Silk (GI)</a:t>
            </a:r>
          </a:p>
          <a:p>
            <a:r>
              <a:rPr lang="en-US" sz="3300" dirty="0" smtClean="0"/>
              <a:t>Bang Chao Cha </a:t>
            </a:r>
            <a:r>
              <a:rPr lang="en-US" sz="3300" dirty="0" smtClean="0"/>
              <a:t>Wicker (Collective Mark)</a:t>
            </a:r>
            <a:endParaRPr lang="en-US" sz="3300" dirty="0"/>
          </a:p>
        </p:txBody>
      </p:sp>
      <p:sp>
        <p:nvSpPr>
          <p:cNvPr id="3" name="Slide Number Placeholder 2"/>
          <p:cNvSpPr>
            <a:spLocks noGrp="1"/>
          </p:cNvSpPr>
          <p:nvPr>
            <p:ph type="sldNum" sz="quarter" idx="12"/>
          </p:nvPr>
        </p:nvSpPr>
        <p:spPr/>
        <p:txBody>
          <a:bodyPr/>
          <a:lstStyle/>
          <a:p>
            <a:fld id="{6B571582-5FB9-44F9-B005-5A4E15A63126}" type="slidenum">
              <a:rPr lang="th-TH" smtClean="0"/>
              <a:pPr/>
              <a:t>5</a:t>
            </a:fld>
            <a:endParaRPr lang="th-TH"/>
          </a:p>
        </p:txBody>
      </p:sp>
      <p:pic>
        <p:nvPicPr>
          <p:cNvPr id="3074" name="Picture 2" descr="D:\รูปสินค้า คลื่นแซบ\ผ้าตีนจกแม่แจ่ม.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3076" t="5748" r="17501" b="34960"/>
          <a:stretch/>
        </p:blipFill>
        <p:spPr bwMode="auto">
          <a:xfrm>
            <a:off x="179512" y="4604792"/>
            <a:ext cx="2088232"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Setup\Downloads\photo(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4604792"/>
            <a:ext cx="2839864" cy="2129898"/>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www.gotoknow.org/file/moluedee/%E0%B8%A3%E0%B8%B9%E0%B8%9B%E0%B8%81%E0%B8%A3%E0%B8%B0%E0%B9%80%E0%B8%9B%E0%B9%8B%E0%B8%B2%E0%B8%AB%E0%B8%A1%E0%B8%B9%E0%B9%88.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5102" r="20197" b="64210"/>
          <a:stretch/>
        </p:blipFill>
        <p:spPr bwMode="auto">
          <a:xfrm>
            <a:off x="4925036" y="4604792"/>
            <a:ext cx="4255476" cy="2088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833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encrypted-tbn1.gstatic.com/images?q=tbn:ANd9GcQZn_6F5enEgQCj47syDW53a7HlMetQmgV12nk9EnFRjI83KqZQOQ"/>
          <p:cNvPicPr>
            <a:picLocks noChangeAspect="1" noChangeArrowheads="1"/>
          </p:cNvPicPr>
          <p:nvPr/>
        </p:nvPicPr>
        <p:blipFill>
          <a:blip r:embed="rId2"/>
          <a:srcRect/>
          <a:stretch>
            <a:fillRect/>
          </a:stretch>
        </p:blipFill>
        <p:spPr bwMode="auto">
          <a:xfrm>
            <a:off x="0" y="1614089"/>
            <a:ext cx="9144000" cy="5243911"/>
          </a:xfrm>
          <a:prstGeom prst="rect">
            <a:avLst/>
          </a:prstGeom>
          <a:noFill/>
        </p:spPr>
      </p:pic>
      <p:sp>
        <p:nvSpPr>
          <p:cNvPr id="2" name="Title 1"/>
          <p:cNvSpPr>
            <a:spLocks noGrp="1"/>
          </p:cNvSpPr>
          <p:nvPr>
            <p:ph type="title"/>
          </p:nvPr>
        </p:nvSpPr>
        <p:spPr>
          <a:xfrm>
            <a:off x="1357290" y="-24"/>
            <a:ext cx="7786710" cy="1571636"/>
          </a:xfrm>
          <a:solidFill>
            <a:schemeClr val="bg1"/>
          </a:solidFill>
        </p:spPr>
        <p:txBody>
          <a:bodyPr>
            <a:normAutofit/>
          </a:bodyPr>
          <a:lstStyle/>
          <a:p>
            <a:pPr algn="ctr"/>
            <a:r>
              <a:rPr lang="en-US" dirty="0" smtClean="0"/>
              <a:t>Mae </a:t>
            </a:r>
            <a:r>
              <a:rPr lang="en-US" dirty="0" err="1" smtClean="0"/>
              <a:t>Jaem</a:t>
            </a:r>
            <a:r>
              <a:rPr lang="en-US" dirty="0" smtClean="0"/>
              <a:t> Teen </a:t>
            </a:r>
            <a:r>
              <a:rPr lang="en-US" dirty="0" err="1" smtClean="0"/>
              <a:t>Jok</a:t>
            </a:r>
            <a:r>
              <a:rPr lang="en-US" dirty="0" smtClean="0"/>
              <a:t> Fabric</a:t>
            </a:r>
            <a:endParaRPr lang="th-TH" dirty="0"/>
          </a:p>
        </p:txBody>
      </p:sp>
      <p:pic>
        <p:nvPicPr>
          <p:cNvPr id="5" name="Picture 2" descr="GIlogo"/>
          <p:cNvPicPr>
            <a:picLocks noChangeAspect="1" noChangeArrowheads="1"/>
          </p:cNvPicPr>
          <p:nvPr/>
        </p:nvPicPr>
        <p:blipFill>
          <a:blip r:embed="rId3" cstate="print"/>
          <a:srcRect/>
          <a:stretch>
            <a:fillRect/>
          </a:stretch>
        </p:blipFill>
        <p:spPr bwMode="auto">
          <a:xfrm>
            <a:off x="0" y="1"/>
            <a:ext cx="1357290" cy="1550567"/>
          </a:xfrm>
          <a:prstGeom prst="rect">
            <a:avLst/>
          </a:prstGeom>
          <a:noFill/>
          <a:ln w="9525">
            <a:noFill/>
            <a:miter lim="800000"/>
            <a:headEnd/>
            <a:tailEnd/>
          </a:ln>
        </p:spPr>
      </p:pic>
      <p:sp>
        <p:nvSpPr>
          <p:cNvPr id="6" name="TextBox 5"/>
          <p:cNvSpPr txBox="1"/>
          <p:nvPr/>
        </p:nvSpPr>
        <p:spPr>
          <a:xfrm>
            <a:off x="5878971" y="6334780"/>
            <a:ext cx="3303533" cy="523220"/>
          </a:xfrm>
          <a:prstGeom prst="rect">
            <a:avLst/>
          </a:prstGeom>
          <a:solidFill>
            <a:srgbClr val="0070C0"/>
          </a:solidFill>
        </p:spPr>
        <p:txBody>
          <a:bodyPr wrap="none" rtlCol="0">
            <a:spAutoFit/>
          </a:bodyPr>
          <a:lstStyle/>
          <a:p>
            <a:r>
              <a:rPr lang="en-US" dirty="0">
                <a:hlinkClick r:id="rId4"/>
              </a:rPr>
              <a:t>www.otopzone.com</a:t>
            </a:r>
            <a:endParaRPr lang="th-TH"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4"/>
            <a:ext cx="7786710" cy="1571636"/>
          </a:xfrm>
          <a:solidFill>
            <a:schemeClr val="bg1"/>
          </a:solidFill>
        </p:spPr>
        <p:txBody>
          <a:bodyPr>
            <a:normAutofit/>
          </a:bodyPr>
          <a:lstStyle/>
          <a:p>
            <a:pPr algn="ctr"/>
            <a:r>
              <a:rPr lang="en-US" dirty="0" smtClean="0"/>
              <a:t>Mae </a:t>
            </a:r>
            <a:r>
              <a:rPr lang="en-US" dirty="0" err="1" smtClean="0"/>
              <a:t>Jaem</a:t>
            </a:r>
            <a:r>
              <a:rPr lang="en-US" dirty="0" smtClean="0"/>
              <a:t> Teen </a:t>
            </a:r>
            <a:r>
              <a:rPr lang="en-US" dirty="0" err="1" smtClean="0"/>
              <a:t>Jok</a:t>
            </a:r>
            <a:r>
              <a:rPr lang="en-US" dirty="0" smtClean="0"/>
              <a:t> Fabric</a:t>
            </a:r>
            <a:endParaRPr lang="th-TH" dirty="0"/>
          </a:p>
        </p:txBody>
      </p:sp>
      <p:pic>
        <p:nvPicPr>
          <p:cNvPr id="5" name="Picture 2" descr="GIlogo"/>
          <p:cNvPicPr>
            <a:picLocks noChangeAspect="1" noChangeArrowheads="1"/>
          </p:cNvPicPr>
          <p:nvPr/>
        </p:nvPicPr>
        <p:blipFill>
          <a:blip r:embed="rId2" cstate="print"/>
          <a:srcRect/>
          <a:stretch>
            <a:fillRect/>
          </a:stretch>
        </p:blipFill>
        <p:spPr bwMode="auto">
          <a:xfrm>
            <a:off x="0" y="1"/>
            <a:ext cx="1357290" cy="1550567"/>
          </a:xfrm>
          <a:prstGeom prst="rect">
            <a:avLst/>
          </a:prstGeom>
          <a:noFill/>
          <a:ln w="9525">
            <a:noFill/>
            <a:miter lim="800000"/>
            <a:headEnd/>
            <a:tailEnd/>
          </a:ln>
        </p:spPr>
      </p:pic>
      <p:pic>
        <p:nvPicPr>
          <p:cNvPr id="26626" name="Picture 2" descr="https://encrypted-tbn1.gstatic.com/images?q=tbn:ANd9GcQiDTG8BAZrCviAHVSDImB34csf6YvaQv1BvDe5dzoEbbYX0NDv"/>
          <p:cNvPicPr>
            <a:picLocks noChangeAspect="1" noChangeArrowheads="1"/>
          </p:cNvPicPr>
          <p:nvPr/>
        </p:nvPicPr>
        <p:blipFill>
          <a:blip r:embed="rId3"/>
          <a:srcRect/>
          <a:stretch>
            <a:fillRect/>
          </a:stretch>
        </p:blipFill>
        <p:spPr bwMode="auto">
          <a:xfrm>
            <a:off x="0" y="1560579"/>
            <a:ext cx="9144000" cy="5297421"/>
          </a:xfrm>
          <a:prstGeom prst="rect">
            <a:avLst/>
          </a:prstGeom>
          <a:noFill/>
        </p:spPr>
      </p:pic>
      <p:sp>
        <p:nvSpPr>
          <p:cNvPr id="6" name="TextBox 5"/>
          <p:cNvSpPr txBox="1"/>
          <p:nvPr/>
        </p:nvSpPr>
        <p:spPr>
          <a:xfrm>
            <a:off x="5878971" y="6334780"/>
            <a:ext cx="3265061" cy="523220"/>
          </a:xfrm>
          <a:prstGeom prst="rect">
            <a:avLst/>
          </a:prstGeom>
          <a:solidFill>
            <a:srgbClr val="0070C0"/>
          </a:solidFill>
        </p:spPr>
        <p:txBody>
          <a:bodyPr wrap="none" rtlCol="0">
            <a:spAutoFit/>
          </a:bodyPr>
          <a:lstStyle/>
          <a:p>
            <a:r>
              <a:rPr lang="en-US" dirty="0">
                <a:hlinkClick r:id="rId4"/>
              </a:rPr>
              <a:t>www.rongrean.com</a:t>
            </a:r>
            <a:endParaRPr lang="th-TH"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4"/>
            <a:ext cx="7786710" cy="1571636"/>
          </a:xfrm>
          <a:solidFill>
            <a:schemeClr val="bg1"/>
          </a:solidFill>
        </p:spPr>
        <p:txBody>
          <a:bodyPr>
            <a:normAutofit/>
          </a:bodyPr>
          <a:lstStyle/>
          <a:p>
            <a:pPr algn="ctr"/>
            <a:r>
              <a:rPr lang="en-US" dirty="0" smtClean="0"/>
              <a:t>Mae </a:t>
            </a:r>
            <a:r>
              <a:rPr lang="en-US" dirty="0" err="1" smtClean="0"/>
              <a:t>Jaem</a:t>
            </a:r>
            <a:r>
              <a:rPr lang="en-US" dirty="0" smtClean="0"/>
              <a:t> Teen </a:t>
            </a:r>
            <a:r>
              <a:rPr lang="en-US" dirty="0" err="1" smtClean="0"/>
              <a:t>Jok</a:t>
            </a:r>
            <a:r>
              <a:rPr lang="en-US" dirty="0" smtClean="0"/>
              <a:t> Fabric</a:t>
            </a:r>
            <a:endParaRPr lang="th-TH" dirty="0"/>
          </a:p>
        </p:txBody>
      </p:sp>
      <p:pic>
        <p:nvPicPr>
          <p:cNvPr id="5" name="Picture 2" descr="GIlogo"/>
          <p:cNvPicPr>
            <a:picLocks noChangeAspect="1" noChangeArrowheads="1"/>
          </p:cNvPicPr>
          <p:nvPr/>
        </p:nvPicPr>
        <p:blipFill>
          <a:blip r:embed="rId2" cstate="print"/>
          <a:srcRect/>
          <a:stretch>
            <a:fillRect/>
          </a:stretch>
        </p:blipFill>
        <p:spPr bwMode="auto">
          <a:xfrm>
            <a:off x="0" y="1"/>
            <a:ext cx="1357290" cy="1550567"/>
          </a:xfrm>
          <a:prstGeom prst="rect">
            <a:avLst/>
          </a:prstGeom>
          <a:noFill/>
          <a:ln w="9525">
            <a:noFill/>
            <a:miter lim="800000"/>
            <a:headEnd/>
            <a:tailEnd/>
          </a:ln>
        </p:spPr>
      </p:pic>
      <p:pic>
        <p:nvPicPr>
          <p:cNvPr id="3074" name="Picture 2" descr="https://encrypted-tbn3.gstatic.com/images?q=tbn:ANd9GcT9EUnQDCBGxyynV0Z2moabJc33Of-FQfpoeizAct_DkkHULZu97Q"/>
          <p:cNvPicPr>
            <a:picLocks noChangeAspect="1" noChangeArrowheads="1"/>
          </p:cNvPicPr>
          <p:nvPr/>
        </p:nvPicPr>
        <p:blipFill>
          <a:blip r:embed="rId3"/>
          <a:srcRect/>
          <a:stretch>
            <a:fillRect/>
          </a:stretch>
        </p:blipFill>
        <p:spPr bwMode="auto">
          <a:xfrm>
            <a:off x="0" y="1552973"/>
            <a:ext cx="9144000" cy="5305027"/>
          </a:xfrm>
          <a:prstGeom prst="rect">
            <a:avLst/>
          </a:prstGeom>
          <a:noFill/>
        </p:spPr>
      </p:pic>
      <p:sp>
        <p:nvSpPr>
          <p:cNvPr id="8" name="TextBox 7"/>
          <p:cNvSpPr txBox="1"/>
          <p:nvPr/>
        </p:nvSpPr>
        <p:spPr>
          <a:xfrm>
            <a:off x="5786446" y="6334780"/>
            <a:ext cx="3345788" cy="523220"/>
          </a:xfrm>
          <a:prstGeom prst="rect">
            <a:avLst/>
          </a:prstGeom>
          <a:solidFill>
            <a:srgbClr val="0070C0"/>
          </a:solidFill>
        </p:spPr>
        <p:txBody>
          <a:bodyPr wrap="none" rtlCol="0">
            <a:spAutoFit/>
          </a:bodyPr>
          <a:lstStyle/>
          <a:p>
            <a:r>
              <a:rPr lang="en-US" dirty="0">
                <a:hlinkClick r:id="rId4"/>
              </a:rPr>
              <a:t>board.postjung.com</a:t>
            </a:r>
            <a:endParaRPr lang="th-TH"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0"/>
            <a:ext cx="7786710" cy="1571612"/>
          </a:xfrm>
          <a:solidFill>
            <a:schemeClr val="bg1"/>
          </a:solidFill>
        </p:spPr>
        <p:txBody>
          <a:bodyPr>
            <a:normAutofit/>
          </a:bodyPr>
          <a:lstStyle/>
          <a:p>
            <a:pPr algn="ctr"/>
            <a:r>
              <a:rPr lang="en-US" dirty="0" err="1" smtClean="0"/>
              <a:t>Lamphun</a:t>
            </a:r>
            <a:r>
              <a:rPr lang="en-US" dirty="0" smtClean="0"/>
              <a:t> Brocade Thai Silk</a:t>
            </a:r>
            <a:endParaRPr lang="th-TH" dirty="0"/>
          </a:p>
        </p:txBody>
      </p:sp>
      <p:sp>
        <p:nvSpPr>
          <p:cNvPr id="5122" name="AutoShape 2" descr="data:image/jpeg;base64,/9j/4AAQSkZJRgABAQAAAQABAAD/2wCEAAkGBhQSERUTExQVFRUWGBcaGBgXGBoaGhoYGxgXFxgYFxsYGycfGRskGRcVHy8gIycpLCwsFR4xNTAqNSYrLCkBCQoKDgwOGg8PGi8kHyQvLCwsLCwsLSwsLCwsLCwsLCwsLCksLCwvLCwsLCwsLCwsLCwsLCwsLCwsLCwsLCwsLP/AABEIAMIBAwMBIgACEQEDEQH/xAAcAAACAwEBAQEAAAAAAAAAAAADBAABAgUGBwj/xABDEAABAgQEAwYEAwYFBAEFAAABAhEAAyExEkFRYQRxgSIykaGx8AUTwdEUQuEGUmKSovEHI3KCssLD0uKjFRYXM1P/xAAaAQADAQEBAQAAAAAAAAAAAAAAAQIDBAUG/8QAMhEAAgIBAwEGAgkFAAAAAAAAAAECESESMUEDBCJRYXHwMoETFDNCkaGxweEjYpLR8f/aAAwDAQACEQMRAD8A9UmfG/xgGcfOp3+IGSZavGEj+0a5ps3Wg9IVM6F0pM+qp+KIH5hG0/G5Y/OPGPlKJ5Jqf6hDkmU+YPgfOkEu7uafVn4n1JP7TyRdafGLP7ZyB+ceMfN5fDh7DkwgolUUwFrteh2jH6Uf1a+T6Cf28kD84jJ/xBk5EnoY8GaMKOA1OlTtlDKEElwbp00sa+kU50rGuyrxPYn/ABEl5JWeSTGVf4hHKTM6ho8iThNHJ/hPr7EGWSW/Nt0z16RVspdlien/APyAtqSVU3H3ij+3U7/+IHNYjgSZbhsyCG/SLU9MNmyq+g5dnnE623RX1aB21/tpxNf8pIbVUC/+7uKUHAljqftXpHOe74cRSbbM3QPGkEMXDnV39IWtj+rw8B1Hx/jFlscpPMF/OAzvjHFu3zkn/Sl/U0hNbuGLaBgos+9haJMSoGrgVpcdWF21eKvO4/oIeAVXxHiCW/EHokRcxc4hzxS3zDNAlcQSKAb5gfaByUGrFxS5p0GUJt1nA/oo+BlSVk9qbNt+/foKwAcGkntKWRbvknrBzPwFyfUu/KvraA8VNxX8h6nKHl+g9EfAW4ng0DuudcRNPN9IWm8MlqC+ZBbp+sPFGIBqtzp9XgK1qsQwsH9BnAvIKQhNlIAtWEVy70fkPUx01ymq46X8YRVNHhrFJYdBQkqW1x4wKZw5Og6w2qe9/t6QnNcnaHWRMAqUNfCBzCNB1gxlKvGFyHqYKsmhRRrpERKesMjhwS3jEmMKAUEPzJqxJSQDlDfASsUxLCl/CsC4hOJhrHT+GoqWFgw99Ix60qhZSWT2vwn9kFTpKZmIDE9OSiPpFR7v4T+zg+TLGJmSEt/p7L9WfrEjgXSk1Zg+rnc/OUo4yyUtqTHV4WUzAe/GkD4eSEhhDkmX7p9Y9zTSOuKDyKG/9QH0joyEjQ8zXzMJ8Nzbq3oI6Mr/AFP4Rz9XBoHlprbrG8NFcvoYuU2r+H0jZSwUdvpnHHySjKk0D6G+rZNmzQdSDizbCrxesDXLeuo3OlC8HTRTBu6fX6Ro9seZRjC16DQ09b8/CDzFBrAbn6NeBmt670bw+8HOEDv+9GinxYFcNIIq5u1foMo0lBSkAkmvLNr2FIxLnAFnAbIEvtS0Fviua0pS2IvtCd6sjCSq4SSaU2rS+dTfOMyUJxO4BrU36VjR4ctQfxB3FHfOwr5RJkkYu8B0f1+0NAZWsJtU3pQ89Ou+UZm8STm+z9MqGG0oQH7GLkqhzNBXZoEqaAbB7szBIu5AsbAPFJpioCiW9C4OlvAf3gk74YpPaKkgalz5jOCzEGpKgWqXtkdftaEvmuCClgLFzfQPXW0SneUwoylIDlT7VqdcnbeMy5oTXCDyD+tvO8YlLJLkPyFhkG86xOJCcg2pt7z8ovd0KgfFTcWWEC+R/TKF5yCQ9NL/AF/WDfKUoDQa323gSpRBap5G3WGr2QUIrqcLn3ygPy61FPekdJXBtoAK5k+EDmoTpSKEc2bKGVIGZGbWhuZxGQYeUc6ZOcsIrbclmlkNVUKGbiVhSH3yAgiuF/ePICquUE+QEJLCucNLchgZ9OyIAqXm8bUmtjWMrFM4jLY6M8PKdT6esd/9meFxTpYZ+255J7RH9J8Y4kkECPbf4e8OPn4zaWlz/wAz/ShQ6xy9qdd0SxFs73xz9qlSZ65SVUl4U9QlIPm8VHjuKWZq1TCaqUo+JMSPLcrdm6gkqo80gQ7IDDTwH6wCXrDaAW+wHrH1L2IihrhV0FcWwxQ7I/0t4QtJfIq6q+lYckSVnXmQ0cPUayaB0qP2rFBQYu7P+hyjcvhS1Tplare+UaMpPd6l6Clab5NvGCVukCQGYo/2fa+otTaG5ZUd71Yt9qw5wYTRWEp56EsBrdi+iYnFYU0S+LYm2RvSw/mzh3fdaChX5BP7qeV9cqO0NS+D/K7nM0BD1AJvbwgcjiVBw5WepbZxV2MUg4bOlie8CRU1Io/i8W72HR0EykIrsNw4LHJ6uPAmAo48vYqBLAWUACS6gQxcFugiImFSSpLEguGfkRlkfExsSgWUGJIDF2Yglq1zccmiFzqCvEucslAYWNUhu6a4dGdhyDRY4oYQNLhmG98ucWJYcGpSUsXOVaj9LVgQ7Ku8aFmc4a258soSSeGFABJ7QURW4FrZk5iwbODL4EgkkJpU5EciBl1ipk1IJLgnlfS18opJWodpCgkMAVEivI1jTVeUxmGJocTblxT18IyEh3IBbJ8uu9Xg8pBHaWaZAAOdAHy8OcQcRoytmH1JBHKsU0IAtAIoABrT6RlPDpahcA1ZyeW5MF4vjyrsgNqa8swwEJmobEEpvud8jWsKLqOcC4DSMF2H2fI7tCvGcUBRKuj0HP3mIU4tQFziOV30b6QH5eIMAd9BtSgi1vqQqJxPxFNn5sBU7iFjx6mYJ6mvlHQTwwCatyFusIrnMOznDVS34ELGSTVagnVqn7CF1TWogXpvDSuFUqpb3rBeC4YEunup/NqdBoNYq+bJYHg+DKe0odo22H3jHEh3pDy05bwpPRWNWkl5kCRS+UBmptpDoQM4WUmp8PGIgldA0aCLCPZ/BF/J4GfMzWCgdWT6JmeMePFI9d8YV8vg+FlHPEojl/7448rtM7kXQpwX7OzpqAtCSUl26EpPmDEj6p+yfDFHByU0okv/AKsRxebxcOPZ00mccu0TTZ8GTIap+w98oelcMlnIKtA5ry11yhDhOHKxiV4n6DIbx0xPCR3g9Ldo+J+ker1JN7HoqND3DIA/KkHYfWG0WzMc/hSs7DkPoPrDsmRWqnfL+5jhmle42g0pTuC5B5Wsbe6xQnFSaixGIVPdJOerGjxtKWNKtfrWgblGZiijEyXq9w1Rn1xeEKLyI38klJAJDUGrXo+TE0vSDzZbgKqCQDZwDY0e9QOkcpPGrBYHLtBWTCgD6CnWGZfEzWLZH1/Vy0XJNMew3JmCXmkuMz7NTzi+J41u8HGQFuZbKOaqUpVVqDnIWrZ7QxK4YUd1KNalqDMB4rSrvkdDMj4oKNU5ctgOsaWJixhDpS4GTMagVysG/hg8mWEgDCHSoEsNXFWuQ5PQQKfxRcFlJADuQaqBKkgg6PERScrQucFSPhqziKiAWCgzlJDZValPEQb8Al2YqUA2IkjKrNTOr62jcmeqhVhFrA/mzJs3dptAZRUgsACLaUu5GZIasPVlgEWvCO62QKWBbR6PexgKuJxhwSWoxHg1WAvbWMzpxN+ym5vmGqfG20ZlLxUZgzhLMwy23ilKlbHwSXMcusM+r/7QP3uY1jPFMQwDnZm6n3cxniFEUBLnKmu+XOKQhTdoh9bU0DVMVu9SFXIt8hTEXrXTdnvGEcCXDOCd6aZmHCUozNmcim3TxgUziS9DkBetC/WKp8gzKvh4T2iQo+8vGFpnE9kBhdw1ORpnBOInKVRm+taZ9YzJ4Y4nawFTpmb7wRdLzJEZhJ/e91zjf4ZKQCom1s666Q7xXEpQksAac6xyFcUVnCKkmgrXpDt1dCMzJxmrCQWAvSgHvxMdASgkMk0Apy395weTwCZaCzEmpOp0GwgSyLHT9I1g1VkMTml8/KF1dTDM4B4DjyaG5N5QUKTdW84qVIt4xuaMtYKgNF6f6cmTyY4eVimoTqQ/J6+Tx6P4mPncdKk5JCEltu3Mp/NHnOB+JS5U8LmnCkVsS9hRhUsTHV/ZT4uFcRM4zGlAQ6nWWDrOEA7sVFto8DqxlqtrBo5KsHu5EziinsKwJqyQjEweztU67xccSb/iVwCThxTltTFLQ6T/AKSWJ8IkQun1PA5bR4srSQ2Jth7cw1wUoAOlBf8AeVTwz8IW4BAQlywJ1r4DXeGZMgKZy56n34x7stnZ6A+kscz6e+sbHEgZV84XRwCRVn5qp4PDgQAKAANa30bXOOSTsllf5imoBnWltWvltFqS5cqcADE2Qq+71yjS5gwAmozzob3vUjwilywSH7N62cmqdi305QQS5HQ5w0lLg5F8mdw9HNzh2vBJqEp7qji0Bfb1GucJrmHCFgi4LtcAA1LUqLbwefQuCHLEOaWZ97ecCTsEaQoh8RxHIM7G4cgX5CIAATkTUu5B0dw8a4WfgPadznR9ScQp0gk6fi7Itu1iPIbnSHbvYDUibjLEpU6WLVNb/brGZbkF2xIUHGRIJw3JqSDTcdc8NLD9mmeI1Ud20e3KGFrSCVAB1NtUfZhzwmJdJ0gdAFcOCkpIZ2YA5O+ViXIz8644iUVhKiMJsonI5n3tGFT1A0DPpUBD2Y17xhkhRFbKp9jszFumkVlNOx7AZXCkpAFhrU16GK+QAzsM6UfpZ4KF3CSzO5cudSddqwDiJqgO976vWKW9AaUoJcgMw88m33iJ4kAXzuSK0GY8YVKlFIBqq9nYHLnGfwijXDyNv+OcOSTVCZU+eCp7gV8BflWKkSHDq2cOQLO5tBZXDCqcIKjYJ0FHUchBJvDkEBkk0YM4F61NbXMFX3bBgRwiMQOTPrT3mbtE+ITkgFh7tWL4uc5NH8X8o589AucXk8VpbrItxGYkmgzr50tHS+H/AA4JfEQVkaPhGj6w38O+HAnGbAdka79IZmSmLDQ+Jp9IpNOWdyGIzW1OthWEl1s+l+sdShGWp9+7Qr8mpG56NaNNfAqEvw5NqQFaC1Y6SCW7um3POFuISLEgEg083LRGp8hRzkyXXT28NTeHZPOJwMmhOpMO8QjKNpvR00vEdHB4jg3oRCY+BJOZZ3bLnHo/kuw3ja+HDgNeMFNJJMhwTOdJ+GpCQwiR1xJiRz4NaRzJSmNWGlMSugsIa/Fp/iG5FTu7wlw8xnsmoqaqhyWEXJKjqQfKjCOnqK3my6GPn0cAn3tBUknKvvX+0VKWDavSCy1Us2nu0cklXAiBBUlQ5s+uX9Rz0iJcIBLUD7EuD4193jcpXa08K/U1iIYkhnKTWmVWN9Gio/luBuUQXBBcv2Wfs3FjU/8Al0h0SAUgF6UuRoR/SEDqYT4alHvd7OCCeVGpt4HRM7S0E3YjJmpTK+E9Icl4AYVLNcCiAM9td4L8tSkgd4anPzgAWVFkPqAQb6kvfnD6EqA7ZAbJ3purPwgnKqrcG6FjLILdp9BW3M+hguADsqKgTUVq9KPb2YXx1xmpoB1zLc4Ol8I1qUmujfU+wIc8bjZpXFhDZORXUZkHmziBJ4lNgzVcB2pm+WXjqBA5ksqUC4SATfo76fR94rhZZA7rOS7UzbCQbZNXPeE0nECDEkmhLPndy7tl0/vapSllqDbpfU5wf5OGkzuv2VAWcP4ZchyYXyyCflJclmVkBmfA3O20Frd7jIcKFFRYVo5qwDNb28VMmTFh2CEHQ1Ux9PdYtfABPeOJZepqBy8oMEVwgUDZPVnfm0UqdS94F5lSTgThAo+r9SQxJeF505jiNG/VgOrxriEMCQTv7GUIgkA1NXbNgM4paatBROHni1Mnzro0GEnGp/ypZ3o59iMyuHUohIArrVubDJodn8IybhhoGZ/WucJaXO29/mIi0solwKuPBqNYQvNmgVJJNLfWDoUCQDZh4c+bRfE8OMJpb9KRprSaiyRL5VWZ+Z1ejPTrFT5akh7aN7rDDsQel2DioJ84xO4gEMLls99rmFck1iwAKlupny+mT2z8I5/xSWAABcqA9a+Dw/PSoAFtXrllUaRy5ajMmOS4SKXvma+6mFCLlJJMdDciWzD3SsG+U5iuGS6unvnDpQ3v6/QRp2qXeoGILljW9zpfwtGEyi+96UG4EFmyAVEdT5feLlcKRYsBflTwiVJVuSGp7LeUSMl9/D7xI57Gea4ZZBLJ6qMdCWx7ywdA9B0jmyFgqsVUz5ekdGUQ3aKRSwYeJdzHV1Me/f7FIek13g8vcUhOVPGRDbfpSL/GB2HjTeOSS8gY8lYB8auPekUqayy2lBv3X/pEKy0LWaC2ZoB4/wB/CGuH4EGi3cA0t3WFWOodrV0hJgCTxS1KZAxAHESMhcguWzEPcNwoIxKLtk1g1HIqeyxvltElLwpJBFBUAAJAJooJbRQfnyYyZOBRUKHMdlIIybJ6PsaF4qXgAORLaxF37jDm8aXMJDKWnxcE77bGDfh03a+dXF/DPwIyhZKUl1XAcga6Hkw84pSUsjwzU2WQUijAkntM556RtK1AM2VyQa84LJ4UqcqobZc7h6B4HxnDpTfzqR7LQrTelhaeAgQVgFKmIuxopsi2be27tKmBh2e0CQQbPuHsxGrOIBLqcCKANY9onX05QyuX2SQakMDlrUcs9S2YiXh0gByQpRJX2Q9AD/MwuU0vkxaxckwYaBTC40Z3y5657xaTYOWNnNWZyKXYt5wGWqmAmocjKlQ366EaRSSuwIlQJ7zm538TAjMIL/xOWO1mNIGOyHzUSOQHLlFjhN25Cz23jSUkvf8AoYObNUod07hmfapygBBcBnIBFnrzsOeUFXIOJnNDWtqA/WGpZbtM6jkSwSDruYS8EOqNoUEMQakOTU9oaDkWg02eVBm0yPW9oGmYSkGxdqCrBzGlSVEX6PXr9objGO/BLATpTgVTQkmxFcvekYFGcm2laaRctGEL6frfSsOSZQZyHJd3vfypDnNQWSXg54mhQV2bVra1z7zi5aVGzaPQcwNYnEyQFqApYb19+cYk8cQcKg9er+FjClbVxQCPFSyCoXJHOB8MhhDU9JUcTMN70f6kB94ARHV2dXcmXEd+HooT0p5877DUxuaujh+noMugi+D7gHU/r/7HpE4lRAcV8/A0y0EcvUerqMkUTOILlq3e3lyhgTgx1NfekClTADUPYnbQl9zF4XL56UtT65nWCUVWxBHG3mfOJG/feP0DRIxoo8gFhxiL8vSHZdbJCRqRXpCMlClHsgJGpy5mOpIlhIftLIzNE+cdfUeElv7+Q1YXheGJsOp9+kdLhuGTriNciRS+TFqZ3MA4aYVBzRO2Y2frttDSSA7DrU+Zzt0jknf3gYcLwgMk3agIcUbYaxc1AxCZoKtmGcWyBbp/pgSqgtYuOn5qk8x0GsEkABQAzyAHPWjPR7uRnEp1lEguKUCQnDiINWuBci5OvjGuHYrN2sAoFiQxIez/AKGDTFYWDEgkMRkTYWc5kHOxsYirUKSFlyctMQGZrntaNVPu0Ughm1ZQdCwSTk+ZzYWc6h9YqfJYNiNS5cPibXLTyyuKdxIbCpiyXdg7GmIbbZ+ihnqUMDHDk/oW0HkToIi6yCGZvxAJspnLlwz7UaB8KfmFwepo+9qxiX8PSCARVqhi12Ytm7/rHS/C0bEXAyZuTNasW2qzgdozJSUaAuSa97KtKhsonEHCrGwZVwQ9X8iQ/VJhRfDOpub3o1xXcw3K7TgjsEXp0Pp/KDrFSqNNfMZUzCFE2c0JNAW+rtvhMUhiEqJq1CSXSzhiHrXyu8FXLIBSlNWKbUZqE0zOubiFPksUOgFgTQ3AvfP9dIhZW4JBZySplDIVALXHeBNWZzvfWIJqgGbK5a9jnGpk0gYk3TUvR0uzWDVBOzO8DVJSsuHarpe5H5Q1Mw+WjOwlZwxm+F4d11fXocybXDe6OzJQCTQBgWIDNz2eF1pLpo/ZYuWFbP50iLJYYlJYAC5NRmHo/wBotxunYnkG7JqLEUdr5ecGPEjO7tQiABSVOA+p39mMJyAQDszkc/esaSSe4mi5bly1CFW3yAzpGUYgKkJJDXL2vGJgViBJNxyHMPBUpBmFO9bvYNyrBJ4ADMmYcsRvZgDtvyiTphISwZwSw1pV8rw3OkgINAGF+mbBjHK4uawBaxCWdqG1t292hNNWK0Ymgg1rkDWjXFTq3hAmJjayqyri4yBuW6xvh04lJGp95H0Md3STh07Za2OkiUyQNG0v6A9CYpae9R6G9/M4vTlB1KryvenNqgbEoG0KTakMzC5cZ5BqZXc8485d5mbN/hx8ut/1b6QBMoA4i3a1I/6vtBPxdMLjk1mq/IxEuoJw4mAyev8AKklr5irxUtS3JVmx1P8AOfRh5RUZKBnh64H/AKlv4xIiizzKUhKhi7WwNK6w1KJX3qIGWuj8oRmFIoO0fL1rG0KesxVrA/bKkdskmrXv0RW50VcWnI6M22jbt4QxILjNjr4tHPkgKqwSgdH56iG0cSkG75bffwjmceEFHRkSwBS2vpluOdYPMDgBVuf61Ar1AhTvXLNVhtnt1fpFK48JDJJpYOOjls/rGFZszbHBOSoFJLtdujMRYu3ItqY534wgYQcRBNf4bjJ6u97iAziZiqqLc73f1AhhHDopiY61uLgvTMg7V1il4IYnI4YnEvEpISQB4ksl67+MdhPBpS2GoIqo3NvI36EZRJJBxJxWS1wzGx828IvhZrEyzSlGL5OWvm5A5jONJN78r9CrMp4guS6kuQB2aMNX5v8A3hj8cDZiXIFaG9dW9vARjBZiTV7M+zmzEV3gU/iFizB2sC5f3WG4qb/kKTNqXhSpRergPQlRJd+vpBeH4hKQQ6WoOzQk2z53ilzbAtiZlUc1yDZ7RpSltUfzMR1AMS6aplB/mBRIFxY3yrbLLfmA60uY5ZQZTmgAYkCjHk2xGsLy+IWpbBmFTRm8YZWhKmOJlpzdnBLV0BryfSycdOPaCqJw6So1WHPQaBnzIFq2OkFnJUmgAQK932B9s4KqWFDAQyXP5gQ7XGG+rcmzjJmFLJUCUmju5cZ6s3oWLUhx3v8AIVmBMJQlyTnfIa9SI0rh2vfyzy0pGeIlMEsMQBo+QLgvs5FdqtFDjw1SksWv5w228wD0BIRVQzIbypXRiILwk1LM4BNQz7UJ5D20YSguCSBUlzTYM+XOsDKMJYqNyoJS3u0N97FjYbi1AtV2eo0rTc2tvAFLV2aO4OIO1rE9T9ImNqpDmtSXD5tz+sUiYcKwoux5X9IajSFVFTXIAUtNBXPqHN6XaAcNhWsgJ7KO2TrVhfev+0w2iQGxF8+6bM4qMzR/pCSUlOI5LcAjbU6MVUhJqb0InfAvMW5J1rDHw1HbJ29ds88lcoXXHQ+FI7J/iNnu22KtX/KrlHb15aYUaPCGjdsxYZjkGJHRCYWmTjiIJplfRjUknz+0NqT+Vun/AKt/24HOlgqA+++o22jz+m0nkxYoZqVVTQ5+AAytG5coBwGNXbslnvTtG70wxU3h2JAuQK38tg3hGpKWSEvbJ38sZ/4Q5tVgaDYyKVHVQ8sSf+IiRBSlvLyZPoIkZgeJkTckipzP0gqZVX7xzOUCQkchpnnDQnFQwpAAF+TvWPSap3wUM/MSkAkhZ8WI02tG5ZPeV3jbYRzfxGE0DnXIfeGBKUarUeSb/rGU1SwLcbM4k5eH69esERIUqosPWjN48hGeE4MI7S+ifvRz6R05SipNAXfJmfVxkHb+0c0vETpFo4YFBBZzcu9sxsL/AM0Y4ZZGJBqUjunWrjcU8DBTNIIego5OGwZjQ1L+zGzLGILAqRh5BwAa6W5FJiE6VPbj1EAm8QlKW/dbCLhSXOdrMWrDK5qagKdrYQCoVpyajVtAVlSikJDpCjRXMGgIG5DVaM8KwUpRSzkpCgXCVBjXwyFRGjSavkusHRxeKbgcnoPMNoRXCIUlrdWIhrkaAMz9amLmTVBSFAOKpIBqS9WJ0KaHYUiT0IwkjuqLkjN9KFgW6FxGcVXzBE4GbY9rtYiHtf8Av4wefNDEOC4oPQnQQpLSBmsUa/ppApnFIFO0RbQNypFuGqVoem2FXMAQQHJJCaXJoKa5+MOKX8tkqxdo1UbWNGDu1KH+6eCtBTDQ5BxU70+usMyp4LpJxUt79L6GDfNAwq0ghJxYk6bgG2YI0f7RgT0hXeZ3qLg2ZQoTckHzvEEogviJQXJzILM7t50Io7QHiiewwSVXyqLdc684ap4sSDSeKCicLAa1qd7ZPasbxJdnwKLEA2L1pYZnTlC0pKkqPdAWHFHBL2cOxexreCrSl2WwKmYkWZ81Xyoa5ViWleCgHGcIpiTVvAbZNTWCTA5AqQQLNzLvs1t40kqCuysYauFgpA1wi7cvCMz0hQsUkEFsjypoTauoitbwmJsc+W9qjyjnuCSn8pJH26AkwAz1sQABV2c8shannGPxSUkYqnbJ8m0+0KMWrrJJn/6iwAdNQRhZqgsPH6WjU2aGCQAwz1LV9YkqQ8zCkMkVJuTtzfX9IrjmC2GQG3ps0a9BRfUsqNWLqtHW4JDICcyHIG9agOc80K5xyV6R2gezQgpHIp/60DwRGvansip7FlYAP7ouLgcwHA6oTzgCOIcgkEkjSptWg2J91JOUGGKxtmNaOVBv9KukKGUVVS4IIqMnuS2x8vDmilpyYPIcqClUPjyzrvGip6X2d/IKV/wEJqSwDVANa3DsXr1+8OEkjMjqof8AdT6RnNVVDRklqUG1B5dlv5REjSZ2hHQgek9I8hFwrA8Aqex1MFkrUqjsM8m9/aF5UgDc6COlL4JTOoMNLAdM49STvcqKM4QO7/N9h9YdlTFJyYnNTlRjaeJQgDC5LMbjf3yg/DyD3ld47W+jxhJpZkvx5G2HQjX1y0J+gpsYYSkZpDN+7la56NCiZgBZ+lCaDlz8oJVTZZ89X19OccrvkmhmbYAgb0DOQWobgOfAQXhpgJKRWmzAVZ22cGtiDlAZdBypaumuZi1F1UNRoRU3L7N6mM98CCTZ+FQQrFXurKrXvTvAsHr0pGlumwBxGrWD0BtarEfeMzFYwMNCKperG1f+J/2mMcMOwMQsVJar0cKoBkCAKtFqqv8AEpBUqJASsBRFSz+IYO+zg+Ma4aVgGEnEk0zYE3r+6dciAYAVL+aAlYUUAsWqympnrTnGuFnqIxLoATRNjR6gZX69YbWPIfAVfDJFwOZvTOub3hKXLxKxflBVW4d2fe0aVxBV/l4iCwrmAaB9SLb00hjh0ALYJGFOFq2A/UEnrnBBvNjTIZCiK4gNzXWoED4KUyjSycs8jn7MdYpzy3/X1fOOZKV231Kjuz3hw6rkmhJ2NcEqjgmwvQPXlmwfLWN4XPZodCL55VFa06iEZPEZdokKNAKBPTr+kbK1KJcEMXBPJrDP3pCnB3Y2slrmscKkKANAQxxEPnbPR418wPiS/acM7WYsXsfvbOMjigp0vi1f72PXo0YkcOArEkkpzS5z9eRd94Mc4/RgylT2LYSyqMRR/wB5JDXaBS5xXiKgaUZ93fLMd6L4gEhASamo6FiNg+R03ivlkKcrICsxYEUZQoW8407tefzEUtScWFdqMrmKuRu9avmIHxHBYaiooaNZ7+d7b5BwslkqLYmYijEUpoailtNIEErCuwo9quFYIdVHKQwIvcRnqrb+GFm+CmYVqUfzDsgfmADMNKgwlMmYlk6k+GXlHR4nCEPhbD3SFBiWYNUXb922kcpEdPZEncioLkJw4eYnm/hXUeojrYQT/F1xf1YZngpUc74f3ibAC9r6nCRrcNDy7AMGNgwD8g+BX+0pMT2h3MU9wfEoJF8wXzcakAVr+ZIO5hSctQLgs1t2Z8zlvkYeWDhepqBXE9C7VGIZ3frGCgYdKZFjUP1ofKM11KRknkB85lBLOS2tBd7j16weYoP2qH+Jn6GYEq8FmAolC7i+2nJSWqbxpKlAUtqlwOvyypHikRnOm8FLYZGL+L/5f/BX/IxIVSx/KD/tlnzCwD4CJE6UFHmJCEo/iPle+p8oaGOYNhTanrfzhMkDNz5eMGlzFL7L0HpkI9SarvL8SsM0iYEGgxK1NhyEHKVXWshsh+kKTFhJ7NSM8ukGSpyFTDyGZ3I+94znnP8A0YxwnC/mIp+UbamHZZcaPezdWyaEfxpIonxicNMUs3cDPIHYWfcxzyjKVykS7Y4viiCw3Nrm1Re2frSGcLtcAWAGrPfUtTfeByUNlzPur6QdKw4By2N7JGbZHpvHPJ3sSVKJSogB7VLM5FsqEXyrBZiixUFMCBW7VYKpmKpO7HOMiWXNH6Ju9cLmzWiSZlDiDZMeqatqAAeYOUJ+IAvwyO05qzAg0xNQdWBcQtKchKUksqhS5Z3HaSeVaadIrieNIVhUSUM4Obb7io1qdYdkSAkVq9SaHI96nZyctVhpXSUpJU3uVbBqk4erB7hSia7i1jG5kz/M7pV2RQPd3c9H8YkicpPZmBwwL0JbcfmA8Q0MzUEgYKg1pUt/DrazP6w09LpjswlCywYAAMXJPXQ59DGUcUhKgKqNBievv3eKl8OpWmHJy5LvuGihw7LA0Nmahp1tfaKWl4ZSoLPmEUHZAF/pz3rAVS1KFQQOfqBBkVmVBooE6MwYtTnb0h3BpYe/f6GM5T0VRLdHJ4WUyqszZbUOfsxvga1q7Z2vWhv73i1d8nVX0Y/3eBKnhJUMRDKdIA1d8t/7xq7n64HuO11KT4g7GtRzrubQFc3CoYkKCTQKSXJL2xUapsbaRibMUssxahBIYauaB6ZQQcYB2SXLc6aeGRf6xiouPHv34iLUwONLh+yR3a3q9jQV/iDi7LfOwrxMwFSlXZBU6ayylnJb+8aEjt4kHsv2kv0OfMMaHUwbgjShBLkFJA7NMgQCLKFPqRBa9RCfH8QVBLJZGTkk3rc7ZawAKjXHBlEZAmmlWbyhcLrHrdGKjBFJnU+HBgS2dw9OqTiTzYiGikEU/N/p7X/RM64VQPg0dgHmXu3+5HbR1cQVWuuZIrti7kzkoAx5/Ulc379+ZDeRTiCQWIIDC73tRzQANR/tBPxhKGaih2a8gQwzjK1YsNjQBqatSjtQcn0i+JloNQLEhx3aVUAzDwAvnCdOk0SXLLpDYsVzhxFqmvZIPUaVByxjJNCFEciodU4Zg8DA0cKQMlOX7oUbWuCW1SegilzHoQ+x7Tf7ZjLHQxk0rdFLY2qfrfdcv/uIxeMSK/EtTERtjmJboUkjxiQ9P9ojyJg041bJhToIkSPWnuOIfgU0Vy+hgKIqJGUfikWOcQs4L5CHJCRgt+WJEjln8K9SeBySKjl9IXBaoocKT1c15xIkZQ3YohpU5Ts5ZjmYDOP+cenomLiRdb+g3uB4k1Tz9UB4Y4b8wy/zP+BiRIOl9mUtjo8ekYQWyHneFvgiu0oZYSWycWPOJEhR+wkKPws6U+6d0pJ3O8A40ss7JDfzCJEjPpfEhLcD8RUyi1Ox/wCcElLLJDlsSqdYqJG1d1e+C+EZUmsvr6CLlpHzVU/On0iRIzlt8v3JZfE0lkinKOTwffEVEjbo/ZyGth1B7Sd1KHR7Q+tLyVE1IAbamWkSJHM/jj75Jkcr4j/+xXT0EJi8SJHsQ+FeiKWx3jSRLUKKoMWbaPeDT6TUAUxJ7TZ0z1iRI8j73+ZmtzncEqg96/c+MHUgYRQWB6/LBfm9YkSNur8YnyMzJCS4KUt8tJsL1rzhD4WcYWF9oB2CqgcniRI4k+5L5DXwnO/ErDgKUACaAnWJEiR7CjGtiz//2Q=="/>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8" name="Picture 2" descr="GIlogo"/>
          <p:cNvPicPr>
            <a:picLocks noChangeAspect="1" noChangeArrowheads="1"/>
          </p:cNvPicPr>
          <p:nvPr/>
        </p:nvPicPr>
        <p:blipFill>
          <a:blip r:embed="rId2" cstate="print"/>
          <a:srcRect/>
          <a:stretch>
            <a:fillRect/>
          </a:stretch>
        </p:blipFill>
        <p:spPr bwMode="auto">
          <a:xfrm>
            <a:off x="0" y="1"/>
            <a:ext cx="1357290" cy="1550567"/>
          </a:xfrm>
          <a:prstGeom prst="rect">
            <a:avLst/>
          </a:prstGeom>
          <a:noFill/>
          <a:ln w="9525">
            <a:noFill/>
            <a:miter lim="800000"/>
            <a:headEnd/>
            <a:tailEnd/>
          </a:ln>
        </p:spPr>
      </p:pic>
      <p:pic>
        <p:nvPicPr>
          <p:cNvPr id="9" name="Picture 2" descr="http://mw2.google.com/mw-panoramio/photos/medium/76768973.jpg"/>
          <p:cNvPicPr>
            <a:picLocks noChangeAspect="1" noChangeArrowheads="1"/>
          </p:cNvPicPr>
          <p:nvPr/>
        </p:nvPicPr>
        <p:blipFill>
          <a:blip r:embed="rId3"/>
          <a:srcRect/>
          <a:stretch>
            <a:fillRect/>
          </a:stretch>
        </p:blipFill>
        <p:spPr bwMode="auto">
          <a:xfrm>
            <a:off x="0" y="1571612"/>
            <a:ext cx="9144000" cy="5286388"/>
          </a:xfrm>
          <a:prstGeom prst="rect">
            <a:avLst/>
          </a:prstGeom>
          <a:noFill/>
        </p:spPr>
      </p:pic>
      <p:sp>
        <p:nvSpPr>
          <p:cNvPr id="10" name="TextBox 9"/>
          <p:cNvSpPr txBox="1"/>
          <p:nvPr/>
        </p:nvSpPr>
        <p:spPr>
          <a:xfrm>
            <a:off x="5619253" y="6334780"/>
            <a:ext cx="3524747" cy="523220"/>
          </a:xfrm>
          <a:prstGeom prst="rect">
            <a:avLst/>
          </a:prstGeom>
          <a:solidFill>
            <a:srgbClr val="0070C0"/>
          </a:solidFill>
        </p:spPr>
        <p:txBody>
          <a:bodyPr wrap="none" rtlCol="0">
            <a:spAutoFit/>
          </a:bodyPr>
          <a:lstStyle/>
          <a:p>
            <a:r>
              <a:rPr lang="en-US" dirty="0">
                <a:solidFill>
                  <a:schemeClr val="accent3">
                    <a:lumMod val="20000"/>
                    <a:lumOff val="80000"/>
                  </a:schemeClr>
                </a:solidFill>
                <a:hlinkClick r:id="rId4"/>
              </a:rPr>
              <a:t>www.panoramio.com</a:t>
            </a:r>
            <a:endParaRPr lang="th-TH"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174</TotalTime>
  <Words>318</Words>
  <Application>Microsoft Office PowerPoint</Application>
  <PresentationFormat>On-screen Show (4:3)</PresentationFormat>
  <Paragraphs>66</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Roundtable South-South Exchanges on Best Practices for the development of  IP and Branding Strategies in Developing Countries and LDCs</vt:lpstr>
      <vt:lpstr>WIPO Product Branding Project</vt:lpstr>
      <vt:lpstr>Objective</vt:lpstr>
      <vt:lpstr>Capacity Building Workshop in Thailand</vt:lpstr>
      <vt:lpstr>3 Selected Products</vt:lpstr>
      <vt:lpstr>Mae Jaem Teen Jok Fabric</vt:lpstr>
      <vt:lpstr>Mae Jaem Teen Jok Fabric</vt:lpstr>
      <vt:lpstr>Mae Jaem Teen Jok Fabric</vt:lpstr>
      <vt:lpstr>Lamphun Brocade Thai Silk</vt:lpstr>
      <vt:lpstr>Lamphun Brocade Thai Silk</vt:lpstr>
      <vt:lpstr>Lamphun Brocade Thai Silk</vt:lpstr>
      <vt:lpstr>Lamphun Brocade Thai Silk</vt:lpstr>
      <vt:lpstr>Twining product project</vt:lpstr>
      <vt:lpstr>Bang Chao Cha Wicker</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toshiba</cp:lastModifiedBy>
  <cp:revision>24</cp:revision>
  <dcterms:created xsi:type="dcterms:W3CDTF">2013-05-06T20:23:32Z</dcterms:created>
  <dcterms:modified xsi:type="dcterms:W3CDTF">2013-05-06T23:18:15Z</dcterms:modified>
</cp:coreProperties>
</file>