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9" r:id="rId3"/>
    <p:sldId id="268" r:id="rId4"/>
    <p:sldId id="270" r:id="rId5"/>
    <p:sldId id="271" r:id="rId6"/>
    <p:sldId id="279" r:id="rId7"/>
    <p:sldId id="278" r:id="rId8"/>
    <p:sldId id="273" r:id="rId9"/>
    <p:sldId id="281" r:id="rId10"/>
    <p:sldId id="277" r:id="rId11"/>
    <p:sldId id="282" r:id="rId12"/>
    <p:sldId id="280" r:id="rId13"/>
    <p:sldId id="283" r:id="rId14"/>
    <p:sldId id="284" r:id="rId15"/>
    <p:sldId id="285" r:id="rId16"/>
    <p:sldId id="286" r:id="rId17"/>
    <p:sldId id="276" r:id="rId18"/>
    <p:sldId id="287" r:id="rId19"/>
    <p:sldId id="275" r:id="rId20"/>
    <p:sldId id="289" r:id="rId21"/>
    <p:sldId id="288" r:id="rId22"/>
    <p:sldId id="274" r:id="rId23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9FF33"/>
    <a:srgbClr val="FF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24" autoAdjust="0"/>
  </p:normalViewPr>
  <p:slideViewPr>
    <p:cSldViewPr>
      <p:cViewPr varScale="1">
        <p:scale>
          <a:sx n="107" d="100"/>
          <a:sy n="107" d="100"/>
        </p:scale>
        <p:origin x="-7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9A73F7-F9C4-48E4-8C06-F752CC4B5908}" type="doc">
      <dgm:prSet loTypeId="urn:microsoft.com/office/officeart/2005/8/layout/cycle2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325F5C6-3B4F-4884-A5C5-4F3D41942677}">
      <dgm:prSet phldrT="[Text]" custT="1"/>
      <dgm:spPr/>
      <dgm:t>
        <a:bodyPr/>
        <a:lstStyle/>
        <a:p>
          <a:r>
            <a:rPr lang="en-US" sz="1700" b="1" i="0" baseline="0" dirty="0" smtClean="0">
              <a:solidFill>
                <a:schemeClr val="accent3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Delivering</a:t>
          </a:r>
          <a:endParaRPr lang="en-US" sz="1700" b="1" i="0" baseline="0" dirty="0">
            <a:solidFill>
              <a:schemeClr val="accent3">
                <a:lumMod val="95000"/>
              </a:schemeClr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2675D01-1BC6-4930-A26E-12AD76B89C71}" type="parTrans" cxnId="{6ED16B91-DA29-4F73-9CAE-CAB7430788A8}">
      <dgm:prSet/>
      <dgm:spPr/>
      <dgm:t>
        <a:bodyPr/>
        <a:lstStyle/>
        <a:p>
          <a:endParaRPr lang="en-US"/>
        </a:p>
      </dgm:t>
    </dgm:pt>
    <dgm:pt modelId="{9CBDDFA6-8784-4212-9FEB-8588175E6072}" type="sibTrans" cxnId="{6ED16B91-DA29-4F73-9CAE-CAB7430788A8}">
      <dgm:prSet/>
      <dgm:spPr/>
      <dgm:t>
        <a:bodyPr/>
        <a:lstStyle/>
        <a:p>
          <a:endParaRPr lang="en-US"/>
        </a:p>
      </dgm:t>
    </dgm:pt>
    <dgm:pt modelId="{52C5C202-3F43-4E9A-A7D8-E41DF7B74245}">
      <dgm:prSet phldrT="[Text]"/>
      <dgm:spPr/>
      <dgm:t>
        <a:bodyPr/>
        <a:lstStyle/>
        <a:p>
          <a:r>
            <a:rPr lang="en-US" dirty="0" smtClean="0"/>
            <a:t>Planning</a:t>
          </a:r>
          <a:endParaRPr lang="en-US" dirty="0"/>
        </a:p>
      </dgm:t>
    </dgm:pt>
    <dgm:pt modelId="{DE205977-E644-45DC-AA8F-6BBB4741FE44}" type="sibTrans" cxnId="{7FA9ED98-E80E-4159-8A57-911EEEAF44D9}">
      <dgm:prSet/>
      <dgm:spPr/>
      <dgm:t>
        <a:bodyPr/>
        <a:lstStyle/>
        <a:p>
          <a:endParaRPr lang="en-US"/>
        </a:p>
      </dgm:t>
    </dgm:pt>
    <dgm:pt modelId="{03BEDA44-2B7B-4992-8DFF-3FDE9AC9CA9A}" type="parTrans" cxnId="{7FA9ED98-E80E-4159-8A57-911EEEAF44D9}">
      <dgm:prSet/>
      <dgm:spPr/>
      <dgm:t>
        <a:bodyPr/>
        <a:lstStyle/>
        <a:p>
          <a:endParaRPr lang="en-US"/>
        </a:p>
      </dgm:t>
    </dgm:pt>
    <dgm:pt modelId="{0A20485F-6DD1-4F90-BCD1-0E79F9119025}">
      <dgm:prSet phldrT="[Text]"/>
      <dgm:spPr/>
      <dgm:t>
        <a:bodyPr/>
        <a:lstStyle/>
        <a:p>
          <a:r>
            <a:rPr lang="en-US" dirty="0" smtClean="0"/>
            <a:t>Evaluating</a:t>
          </a:r>
          <a:endParaRPr lang="en-US" dirty="0"/>
        </a:p>
      </dgm:t>
    </dgm:pt>
    <dgm:pt modelId="{24CE7D84-E20C-4682-A747-9378C619A329}" type="sibTrans" cxnId="{22FE14CC-71D3-43E1-9A12-F13D16009729}">
      <dgm:prSet/>
      <dgm:spPr/>
      <dgm:t>
        <a:bodyPr/>
        <a:lstStyle/>
        <a:p>
          <a:endParaRPr lang="en-US"/>
        </a:p>
      </dgm:t>
    </dgm:pt>
    <dgm:pt modelId="{922D2C9B-D926-4BEF-B365-9246788E8A18}" type="parTrans" cxnId="{22FE14CC-71D3-43E1-9A12-F13D16009729}">
      <dgm:prSet/>
      <dgm:spPr/>
      <dgm:t>
        <a:bodyPr/>
        <a:lstStyle/>
        <a:p>
          <a:endParaRPr lang="en-US"/>
        </a:p>
      </dgm:t>
    </dgm:pt>
    <dgm:pt modelId="{7A11C568-A3A1-4C6B-9F22-6778F108328C}">
      <dgm:prSet phldrT="[Text]" custT="1"/>
      <dgm:spPr/>
      <dgm:t>
        <a:bodyPr/>
        <a:lstStyle/>
        <a:p>
          <a:r>
            <a:rPr lang="en-US" sz="1700" b="1" i="0" baseline="0" dirty="0" smtClean="0">
              <a:solidFill>
                <a:schemeClr val="accent3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Disseminating</a:t>
          </a:r>
        </a:p>
      </dgm:t>
    </dgm:pt>
    <dgm:pt modelId="{F14F55AE-C731-4FF5-B4AF-060F94FF1485}" type="sibTrans" cxnId="{828D5D19-E6D4-4E03-8628-42B4E27E9BAF}">
      <dgm:prSet/>
      <dgm:spPr/>
      <dgm:t>
        <a:bodyPr/>
        <a:lstStyle/>
        <a:p>
          <a:endParaRPr lang="en-US"/>
        </a:p>
      </dgm:t>
    </dgm:pt>
    <dgm:pt modelId="{45826E13-CC96-4E62-8851-E4AC75111943}" type="parTrans" cxnId="{828D5D19-E6D4-4E03-8628-42B4E27E9BAF}">
      <dgm:prSet/>
      <dgm:spPr/>
      <dgm:t>
        <a:bodyPr/>
        <a:lstStyle/>
        <a:p>
          <a:endParaRPr lang="en-US"/>
        </a:p>
      </dgm:t>
    </dgm:pt>
    <dgm:pt modelId="{02245DEC-FE09-4963-BC53-3CAEE22E4DDC}" type="pres">
      <dgm:prSet presAssocID="{849A73F7-F9C4-48E4-8C06-F752CC4B590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B0BE91-1CC0-480E-8EFF-8473A669909E}" type="pres">
      <dgm:prSet presAssocID="{D325F5C6-3B4F-4884-A5C5-4F3D4194267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F569B-08D3-468F-8210-13352211D959}" type="pres">
      <dgm:prSet presAssocID="{9CBDDFA6-8784-4212-9FEB-8588175E607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4D26A7C-668F-4D37-9BEA-C6D72167A023}" type="pres">
      <dgm:prSet presAssocID="{9CBDDFA6-8784-4212-9FEB-8588175E607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DD84449-9316-4A74-9D83-A430C3735536}" type="pres">
      <dgm:prSet presAssocID="{7A11C568-A3A1-4C6B-9F22-6778F108328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9F3BB-E782-4428-9053-96E415B97799}" type="pres">
      <dgm:prSet presAssocID="{F14F55AE-C731-4FF5-B4AF-060F94FF148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6965B9FB-6E56-4AD7-8CB6-E71973A20DCC}" type="pres">
      <dgm:prSet presAssocID="{F14F55AE-C731-4FF5-B4AF-060F94FF148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2193CF32-1242-4F45-BE7F-160E0F7AD05F}" type="pres">
      <dgm:prSet presAssocID="{0A20485F-6DD1-4F90-BCD1-0E79F911902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9CDC3-6826-41FE-946B-D18860837100}" type="pres">
      <dgm:prSet presAssocID="{24CE7D84-E20C-4682-A747-9378C619A32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B5E9EDB-BBC9-41A2-BA91-FB198411A7A4}" type="pres">
      <dgm:prSet presAssocID="{24CE7D84-E20C-4682-A747-9378C619A32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98E3DBC-2898-4643-B314-44D8C9DDA0BB}" type="pres">
      <dgm:prSet presAssocID="{52C5C202-3F43-4E9A-A7D8-E41DF7B7424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8E7594-13FD-4D42-B2BB-0A780D6B9336}" type="pres">
      <dgm:prSet presAssocID="{DE205977-E644-45DC-AA8F-6BBB4741FE44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1AA2260-6377-4C46-BCD0-B14F5E62A9C9}" type="pres">
      <dgm:prSet presAssocID="{DE205977-E644-45DC-AA8F-6BBB4741FE44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093D4A13-2774-4D0E-86DD-615AD55F66CC}" type="presOf" srcId="{F14F55AE-C731-4FF5-B4AF-060F94FF1485}" destId="{5EC9F3BB-E782-4428-9053-96E415B97799}" srcOrd="0" destOrd="0" presId="urn:microsoft.com/office/officeart/2005/8/layout/cycle2"/>
    <dgm:cxn modelId="{E754713E-D8B7-4958-8657-09D351BA9635}" type="presOf" srcId="{9CBDDFA6-8784-4212-9FEB-8588175E6072}" destId="{94D26A7C-668F-4D37-9BEA-C6D72167A023}" srcOrd="1" destOrd="0" presId="urn:microsoft.com/office/officeart/2005/8/layout/cycle2"/>
    <dgm:cxn modelId="{22FE14CC-71D3-43E1-9A12-F13D16009729}" srcId="{849A73F7-F9C4-48E4-8C06-F752CC4B5908}" destId="{0A20485F-6DD1-4F90-BCD1-0E79F9119025}" srcOrd="2" destOrd="0" parTransId="{922D2C9B-D926-4BEF-B365-9246788E8A18}" sibTransId="{24CE7D84-E20C-4682-A747-9378C619A329}"/>
    <dgm:cxn modelId="{A9C19ED6-467C-4235-A15D-F79CD9C7E4B2}" type="presOf" srcId="{9CBDDFA6-8784-4212-9FEB-8588175E6072}" destId="{557F569B-08D3-468F-8210-13352211D959}" srcOrd="0" destOrd="0" presId="urn:microsoft.com/office/officeart/2005/8/layout/cycle2"/>
    <dgm:cxn modelId="{E7A189C3-6E67-40FD-9B92-78F890D2D108}" type="presOf" srcId="{7A11C568-A3A1-4C6B-9F22-6778F108328C}" destId="{5DD84449-9316-4A74-9D83-A430C3735536}" srcOrd="0" destOrd="0" presId="urn:microsoft.com/office/officeart/2005/8/layout/cycle2"/>
    <dgm:cxn modelId="{828D5D19-E6D4-4E03-8628-42B4E27E9BAF}" srcId="{849A73F7-F9C4-48E4-8C06-F752CC4B5908}" destId="{7A11C568-A3A1-4C6B-9F22-6778F108328C}" srcOrd="1" destOrd="0" parTransId="{45826E13-CC96-4E62-8851-E4AC75111943}" sibTransId="{F14F55AE-C731-4FF5-B4AF-060F94FF1485}"/>
    <dgm:cxn modelId="{498796E4-4A48-400F-A656-AAD81C8651F8}" type="presOf" srcId="{24CE7D84-E20C-4682-A747-9378C619A329}" destId="{BB5E9EDB-BBC9-41A2-BA91-FB198411A7A4}" srcOrd="1" destOrd="0" presId="urn:microsoft.com/office/officeart/2005/8/layout/cycle2"/>
    <dgm:cxn modelId="{6ED16B91-DA29-4F73-9CAE-CAB7430788A8}" srcId="{849A73F7-F9C4-48E4-8C06-F752CC4B5908}" destId="{D325F5C6-3B4F-4884-A5C5-4F3D41942677}" srcOrd="0" destOrd="0" parTransId="{82675D01-1BC6-4930-A26E-12AD76B89C71}" sibTransId="{9CBDDFA6-8784-4212-9FEB-8588175E6072}"/>
    <dgm:cxn modelId="{A8AA1172-182A-4344-9BAE-853146142524}" type="presOf" srcId="{F14F55AE-C731-4FF5-B4AF-060F94FF1485}" destId="{6965B9FB-6E56-4AD7-8CB6-E71973A20DCC}" srcOrd="1" destOrd="0" presId="urn:microsoft.com/office/officeart/2005/8/layout/cycle2"/>
    <dgm:cxn modelId="{82FCFCD3-C177-4F1A-9227-21B5098AA213}" type="presOf" srcId="{DE205977-E644-45DC-AA8F-6BBB4741FE44}" destId="{A1AA2260-6377-4C46-BCD0-B14F5E62A9C9}" srcOrd="1" destOrd="0" presId="urn:microsoft.com/office/officeart/2005/8/layout/cycle2"/>
    <dgm:cxn modelId="{BFE846F6-0940-4874-BF08-87E2BBA0FCE7}" type="presOf" srcId="{DE205977-E644-45DC-AA8F-6BBB4741FE44}" destId="{778E7594-13FD-4D42-B2BB-0A780D6B9336}" srcOrd="0" destOrd="0" presId="urn:microsoft.com/office/officeart/2005/8/layout/cycle2"/>
    <dgm:cxn modelId="{9512867A-A630-4E25-99EE-8F8EDFC28082}" type="presOf" srcId="{D325F5C6-3B4F-4884-A5C5-4F3D41942677}" destId="{C2B0BE91-1CC0-480E-8EFF-8473A669909E}" srcOrd="0" destOrd="0" presId="urn:microsoft.com/office/officeart/2005/8/layout/cycle2"/>
    <dgm:cxn modelId="{33BFD285-5892-4C43-ACB5-CB57DFE7C729}" type="presOf" srcId="{52C5C202-3F43-4E9A-A7D8-E41DF7B74245}" destId="{598E3DBC-2898-4643-B314-44D8C9DDA0BB}" srcOrd="0" destOrd="0" presId="urn:microsoft.com/office/officeart/2005/8/layout/cycle2"/>
    <dgm:cxn modelId="{7FA9ED98-E80E-4159-8A57-911EEEAF44D9}" srcId="{849A73F7-F9C4-48E4-8C06-F752CC4B5908}" destId="{52C5C202-3F43-4E9A-A7D8-E41DF7B74245}" srcOrd="3" destOrd="0" parTransId="{03BEDA44-2B7B-4992-8DFF-3FDE9AC9CA9A}" sibTransId="{DE205977-E644-45DC-AA8F-6BBB4741FE44}"/>
    <dgm:cxn modelId="{4D5B7963-558E-4189-AB28-6C446BA07121}" type="presOf" srcId="{0A20485F-6DD1-4F90-BCD1-0E79F9119025}" destId="{2193CF32-1242-4F45-BE7F-160E0F7AD05F}" srcOrd="0" destOrd="0" presId="urn:microsoft.com/office/officeart/2005/8/layout/cycle2"/>
    <dgm:cxn modelId="{E4C5C633-E195-4614-8FD2-62E6D9E1A33D}" type="presOf" srcId="{849A73F7-F9C4-48E4-8C06-F752CC4B5908}" destId="{02245DEC-FE09-4963-BC53-3CAEE22E4DDC}" srcOrd="0" destOrd="0" presId="urn:microsoft.com/office/officeart/2005/8/layout/cycle2"/>
    <dgm:cxn modelId="{30452508-4B6C-4DA9-B4F7-4B572087503A}" type="presOf" srcId="{24CE7D84-E20C-4682-A747-9378C619A329}" destId="{B099CDC3-6826-41FE-946B-D18860837100}" srcOrd="0" destOrd="0" presId="urn:microsoft.com/office/officeart/2005/8/layout/cycle2"/>
    <dgm:cxn modelId="{C8DEE06A-F761-4470-B905-B2185FA995E0}" type="presParOf" srcId="{02245DEC-FE09-4963-BC53-3CAEE22E4DDC}" destId="{C2B0BE91-1CC0-480E-8EFF-8473A669909E}" srcOrd="0" destOrd="0" presId="urn:microsoft.com/office/officeart/2005/8/layout/cycle2"/>
    <dgm:cxn modelId="{99E95AD9-B44D-4A7D-AAA3-D2CF76DCBC82}" type="presParOf" srcId="{02245DEC-FE09-4963-BC53-3CAEE22E4DDC}" destId="{557F569B-08D3-468F-8210-13352211D959}" srcOrd="1" destOrd="0" presId="urn:microsoft.com/office/officeart/2005/8/layout/cycle2"/>
    <dgm:cxn modelId="{29CDA3F4-5876-4B82-831E-89916E448CDB}" type="presParOf" srcId="{557F569B-08D3-468F-8210-13352211D959}" destId="{94D26A7C-668F-4D37-9BEA-C6D72167A023}" srcOrd="0" destOrd="0" presId="urn:microsoft.com/office/officeart/2005/8/layout/cycle2"/>
    <dgm:cxn modelId="{E834C3B8-8D97-4452-A03D-D20AB1D6080D}" type="presParOf" srcId="{02245DEC-FE09-4963-BC53-3CAEE22E4DDC}" destId="{5DD84449-9316-4A74-9D83-A430C3735536}" srcOrd="2" destOrd="0" presId="urn:microsoft.com/office/officeart/2005/8/layout/cycle2"/>
    <dgm:cxn modelId="{1893770D-38FC-4784-B258-0F1D606F42C0}" type="presParOf" srcId="{02245DEC-FE09-4963-BC53-3CAEE22E4DDC}" destId="{5EC9F3BB-E782-4428-9053-96E415B97799}" srcOrd="3" destOrd="0" presId="urn:microsoft.com/office/officeart/2005/8/layout/cycle2"/>
    <dgm:cxn modelId="{0C48A054-FBD9-4749-BFE1-57B70D57E549}" type="presParOf" srcId="{5EC9F3BB-E782-4428-9053-96E415B97799}" destId="{6965B9FB-6E56-4AD7-8CB6-E71973A20DCC}" srcOrd="0" destOrd="0" presId="urn:microsoft.com/office/officeart/2005/8/layout/cycle2"/>
    <dgm:cxn modelId="{918997BB-8A45-4690-A724-8ECCF9F44050}" type="presParOf" srcId="{02245DEC-FE09-4963-BC53-3CAEE22E4DDC}" destId="{2193CF32-1242-4F45-BE7F-160E0F7AD05F}" srcOrd="4" destOrd="0" presId="urn:microsoft.com/office/officeart/2005/8/layout/cycle2"/>
    <dgm:cxn modelId="{E7E587C0-1FDB-4B6A-8C84-9BCE29F88CCF}" type="presParOf" srcId="{02245DEC-FE09-4963-BC53-3CAEE22E4DDC}" destId="{B099CDC3-6826-41FE-946B-D18860837100}" srcOrd="5" destOrd="0" presId="urn:microsoft.com/office/officeart/2005/8/layout/cycle2"/>
    <dgm:cxn modelId="{F202CB7C-0023-4146-8735-138823CCFBFA}" type="presParOf" srcId="{B099CDC3-6826-41FE-946B-D18860837100}" destId="{BB5E9EDB-BBC9-41A2-BA91-FB198411A7A4}" srcOrd="0" destOrd="0" presId="urn:microsoft.com/office/officeart/2005/8/layout/cycle2"/>
    <dgm:cxn modelId="{FE5680A5-DABD-404B-B3F6-2A1B3C850DCB}" type="presParOf" srcId="{02245DEC-FE09-4963-BC53-3CAEE22E4DDC}" destId="{598E3DBC-2898-4643-B314-44D8C9DDA0BB}" srcOrd="6" destOrd="0" presId="urn:microsoft.com/office/officeart/2005/8/layout/cycle2"/>
    <dgm:cxn modelId="{3FBAE39F-9A74-4782-89E3-3B8884938BDD}" type="presParOf" srcId="{02245DEC-FE09-4963-BC53-3CAEE22E4DDC}" destId="{778E7594-13FD-4D42-B2BB-0A780D6B9336}" srcOrd="7" destOrd="0" presId="urn:microsoft.com/office/officeart/2005/8/layout/cycle2"/>
    <dgm:cxn modelId="{CF2D1C91-ABD5-4332-AF92-9DC183A44B6D}" type="presParOf" srcId="{778E7594-13FD-4D42-B2BB-0A780D6B9336}" destId="{A1AA2260-6377-4C46-BCD0-B14F5E62A9C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9A73F7-F9C4-48E4-8C06-F752CC4B5908}" type="doc">
      <dgm:prSet loTypeId="urn:microsoft.com/office/officeart/2005/8/layout/process2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325F5C6-3B4F-4884-A5C5-4F3D41942677}">
      <dgm:prSet phldrT="[Text]" custT="1"/>
      <dgm:spPr/>
      <dgm:t>
        <a:bodyPr/>
        <a:lstStyle/>
        <a:p>
          <a:r>
            <a:rPr lang="en-US" sz="1700" b="1" i="0" baseline="0" dirty="0" smtClean="0">
              <a:solidFill>
                <a:schemeClr val="accent3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Selecting a cooperation partner</a:t>
          </a:r>
          <a:endParaRPr lang="en-US" sz="1700" b="1" i="0" baseline="0" dirty="0">
            <a:solidFill>
              <a:schemeClr val="accent3">
                <a:lumMod val="95000"/>
              </a:schemeClr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2675D01-1BC6-4930-A26E-12AD76B89C71}" type="parTrans" cxnId="{6ED16B91-DA29-4F73-9CAE-CAB7430788A8}">
      <dgm:prSet/>
      <dgm:spPr/>
      <dgm:t>
        <a:bodyPr/>
        <a:lstStyle/>
        <a:p>
          <a:endParaRPr lang="en-US"/>
        </a:p>
      </dgm:t>
    </dgm:pt>
    <dgm:pt modelId="{9CBDDFA6-8784-4212-9FEB-8588175E6072}" type="sibTrans" cxnId="{6ED16B91-DA29-4F73-9CAE-CAB7430788A8}">
      <dgm:prSet/>
      <dgm:spPr/>
      <dgm:t>
        <a:bodyPr/>
        <a:lstStyle/>
        <a:p>
          <a:endParaRPr lang="en-US"/>
        </a:p>
      </dgm:t>
    </dgm:pt>
    <dgm:pt modelId="{FFEF012B-220F-422F-8DCB-91B03996070A}">
      <dgm:prSet phldrT="[Text]" custT="1"/>
      <dgm:spPr/>
      <dgm:t>
        <a:bodyPr/>
        <a:lstStyle/>
        <a:p>
          <a:r>
            <a:rPr lang="en-US" sz="1700" b="1" i="0" baseline="0" dirty="0" smtClean="0">
              <a:solidFill>
                <a:schemeClr val="accent3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Identifying a topic</a:t>
          </a:r>
          <a:endParaRPr lang="en-US" sz="1700" b="1" i="0" baseline="0" dirty="0">
            <a:solidFill>
              <a:schemeClr val="accent3">
                <a:lumMod val="95000"/>
              </a:schemeClr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1F64B76-D3C1-4209-95B8-DFD2361C4A2D}" type="parTrans" cxnId="{CD5E4F54-B0E2-4683-9945-66E06BC80AE6}">
      <dgm:prSet/>
      <dgm:spPr/>
      <dgm:t>
        <a:bodyPr/>
        <a:lstStyle/>
        <a:p>
          <a:endParaRPr lang="en-US"/>
        </a:p>
      </dgm:t>
    </dgm:pt>
    <dgm:pt modelId="{757E5DA0-3F1D-47C7-BA3D-5E42E97069B4}" type="sibTrans" cxnId="{CD5E4F54-B0E2-4683-9945-66E06BC80AE6}">
      <dgm:prSet/>
      <dgm:spPr/>
      <dgm:t>
        <a:bodyPr/>
        <a:lstStyle/>
        <a:p>
          <a:endParaRPr lang="en-US"/>
        </a:p>
      </dgm:t>
    </dgm:pt>
    <dgm:pt modelId="{614E535A-5062-43A3-B0D3-E5D3761009A7}">
      <dgm:prSet phldrT="[Text]" custT="1"/>
      <dgm:spPr/>
      <dgm:t>
        <a:bodyPr/>
        <a:lstStyle/>
        <a:p>
          <a:r>
            <a:rPr lang="en-US" sz="1700" b="1" i="0" baseline="0" dirty="0" smtClean="0">
              <a:solidFill>
                <a:schemeClr val="accent3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Preparing</a:t>
          </a:r>
        </a:p>
        <a:p>
          <a:r>
            <a:rPr lang="en-US" sz="1700" b="1" i="0" baseline="0" dirty="0" err="1" smtClean="0">
              <a:solidFill>
                <a:schemeClr val="accent3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ToR</a:t>
          </a:r>
          <a:endParaRPr lang="en-US" sz="1700" b="1" i="0" baseline="0" dirty="0">
            <a:solidFill>
              <a:schemeClr val="accent3">
                <a:lumMod val="95000"/>
              </a:schemeClr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0724FEEA-7773-4B94-B122-CD2FFBEE620F}" type="parTrans" cxnId="{DB4830CA-9682-4A55-97C3-F96F29148E9D}">
      <dgm:prSet/>
      <dgm:spPr/>
      <dgm:t>
        <a:bodyPr/>
        <a:lstStyle/>
        <a:p>
          <a:endParaRPr lang="en-US"/>
        </a:p>
      </dgm:t>
    </dgm:pt>
    <dgm:pt modelId="{0E24E8D5-8045-4FBA-9B4C-EDF48CC0D4BE}" type="sibTrans" cxnId="{DB4830CA-9682-4A55-97C3-F96F29148E9D}">
      <dgm:prSet/>
      <dgm:spPr/>
      <dgm:t>
        <a:bodyPr/>
        <a:lstStyle/>
        <a:p>
          <a:endParaRPr lang="en-US"/>
        </a:p>
      </dgm:t>
    </dgm:pt>
    <dgm:pt modelId="{AC31B4F3-52DD-4AD9-B604-AC92E24A650B}">
      <dgm:prSet phldrT="[Text]" custT="1"/>
      <dgm:spPr/>
      <dgm:t>
        <a:bodyPr/>
        <a:lstStyle/>
        <a:p>
          <a:r>
            <a:rPr lang="en-US" sz="1700" b="1" i="0" baseline="0" dirty="0" smtClean="0">
              <a:solidFill>
                <a:schemeClr val="accent3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Call for Tender</a:t>
          </a:r>
          <a:endParaRPr lang="en-US" sz="1700" b="1" i="0" baseline="0" dirty="0">
            <a:solidFill>
              <a:schemeClr val="accent3">
                <a:lumMod val="95000"/>
              </a:schemeClr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CBD2B67-BEE0-409F-85CF-259F137FFC1C}" type="parTrans" cxnId="{02E4DD07-563E-42A6-9001-F2370CCE232B}">
      <dgm:prSet/>
      <dgm:spPr/>
      <dgm:t>
        <a:bodyPr/>
        <a:lstStyle/>
        <a:p>
          <a:endParaRPr lang="en-US"/>
        </a:p>
      </dgm:t>
    </dgm:pt>
    <dgm:pt modelId="{46DBA3C2-E6CE-4EB7-A943-2903FB07AFF6}" type="sibTrans" cxnId="{02E4DD07-563E-42A6-9001-F2370CCE232B}">
      <dgm:prSet/>
      <dgm:spPr/>
      <dgm:t>
        <a:bodyPr/>
        <a:lstStyle/>
        <a:p>
          <a:endParaRPr lang="en-US"/>
        </a:p>
      </dgm:t>
    </dgm:pt>
    <dgm:pt modelId="{EA80F35A-3CA6-4D05-ADBC-05FB9B079111}">
      <dgm:prSet phldrT="[Text]" custT="1"/>
      <dgm:spPr/>
      <dgm:t>
        <a:bodyPr/>
        <a:lstStyle/>
        <a:p>
          <a:r>
            <a:rPr lang="en-US" sz="1700" b="1" i="0" baseline="0" dirty="0" smtClean="0">
              <a:solidFill>
                <a:schemeClr val="accent3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Offer evaluation &amp; Contracting</a:t>
          </a:r>
          <a:endParaRPr lang="en-US" sz="1600" b="1" i="0" baseline="0" dirty="0">
            <a:solidFill>
              <a:schemeClr val="accent3">
                <a:lumMod val="95000"/>
              </a:schemeClr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3C40C1E-44CD-4610-A24F-B7885FF2C56A}" type="parTrans" cxnId="{21FE07B9-F884-4F5E-8255-A6D68657F7CD}">
      <dgm:prSet/>
      <dgm:spPr/>
      <dgm:t>
        <a:bodyPr/>
        <a:lstStyle/>
        <a:p>
          <a:endParaRPr lang="en-US"/>
        </a:p>
      </dgm:t>
    </dgm:pt>
    <dgm:pt modelId="{48B36B54-8625-4575-B521-17672D603361}" type="sibTrans" cxnId="{21FE07B9-F884-4F5E-8255-A6D68657F7CD}">
      <dgm:prSet/>
      <dgm:spPr/>
      <dgm:t>
        <a:bodyPr/>
        <a:lstStyle/>
        <a:p>
          <a:endParaRPr lang="en-US"/>
        </a:p>
      </dgm:t>
    </dgm:pt>
    <dgm:pt modelId="{C5DF8CB5-C2FF-4438-9FDC-E56D72AC05BE}" type="pres">
      <dgm:prSet presAssocID="{849A73F7-F9C4-48E4-8C06-F752CC4B5908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48F002-5190-4437-B180-6E1A624F7B44}" type="pres">
      <dgm:prSet presAssocID="{D325F5C6-3B4F-4884-A5C5-4F3D4194267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8D868-6231-4A16-9686-547008513F8B}" type="pres">
      <dgm:prSet presAssocID="{9CBDDFA6-8784-4212-9FEB-8588175E607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493A3E9-4A79-41F5-B135-A0B13AD40AEE}" type="pres">
      <dgm:prSet presAssocID="{9CBDDFA6-8784-4212-9FEB-8588175E607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A398F10-B962-40B9-93CF-DB543ECE4411}" type="pres">
      <dgm:prSet presAssocID="{FFEF012B-220F-422F-8DCB-91B03996070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541E2-7B19-422A-8F4B-C539057350CA}" type="pres">
      <dgm:prSet presAssocID="{757E5DA0-3F1D-47C7-BA3D-5E42E97069B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A4379B8-0E1C-4559-95D0-10E51C21592D}" type="pres">
      <dgm:prSet presAssocID="{757E5DA0-3F1D-47C7-BA3D-5E42E97069B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FEEF1556-E8F3-434B-BD37-E062EC75FEAB}" type="pres">
      <dgm:prSet presAssocID="{614E535A-5062-43A3-B0D3-E5D3761009A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99939-B689-4B44-97FA-0120EE2DEE8C}" type="pres">
      <dgm:prSet presAssocID="{0E24E8D5-8045-4FBA-9B4C-EDF48CC0D4B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BE0A76D-7EA0-459B-BE25-FF95B02F68B1}" type="pres">
      <dgm:prSet presAssocID="{0E24E8D5-8045-4FBA-9B4C-EDF48CC0D4B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E1F52C9-EE49-4B65-A87F-3647BFD9FCC2}" type="pres">
      <dgm:prSet presAssocID="{AC31B4F3-52DD-4AD9-B604-AC92E24A650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E4470-8EDA-413D-BC3C-2F829992E97A}" type="pres">
      <dgm:prSet presAssocID="{46DBA3C2-E6CE-4EB7-A943-2903FB07AFF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8262B71F-C285-4D8C-BD9F-19B2BE8206AA}" type="pres">
      <dgm:prSet presAssocID="{46DBA3C2-E6CE-4EB7-A943-2903FB07AFF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AB65834-EF52-4B95-86F2-28D7D28E0BE4}" type="pres">
      <dgm:prSet presAssocID="{EA80F35A-3CA6-4D05-ADBC-05FB9B07911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32FF3E-8125-4937-839F-8C0C7E29E0B6}" type="presOf" srcId="{757E5DA0-3F1D-47C7-BA3D-5E42E97069B4}" destId="{A49541E2-7B19-422A-8F4B-C539057350CA}" srcOrd="0" destOrd="0" presId="urn:microsoft.com/office/officeart/2005/8/layout/process2"/>
    <dgm:cxn modelId="{3A784784-67A9-43A5-A89B-D85EB3534698}" type="presOf" srcId="{0E24E8D5-8045-4FBA-9B4C-EDF48CC0D4BE}" destId="{9F899939-B689-4B44-97FA-0120EE2DEE8C}" srcOrd="0" destOrd="0" presId="urn:microsoft.com/office/officeart/2005/8/layout/process2"/>
    <dgm:cxn modelId="{355A5246-FC2F-4AD5-9328-1D3FAD02AD01}" type="presOf" srcId="{0E24E8D5-8045-4FBA-9B4C-EDF48CC0D4BE}" destId="{DBE0A76D-7EA0-459B-BE25-FF95B02F68B1}" srcOrd="1" destOrd="0" presId="urn:microsoft.com/office/officeart/2005/8/layout/process2"/>
    <dgm:cxn modelId="{B03E000E-1432-43C4-A7EE-0331CD22ECE3}" type="presOf" srcId="{EA80F35A-3CA6-4D05-ADBC-05FB9B079111}" destId="{6AB65834-EF52-4B95-86F2-28D7D28E0BE4}" srcOrd="0" destOrd="0" presId="urn:microsoft.com/office/officeart/2005/8/layout/process2"/>
    <dgm:cxn modelId="{1579226F-C1F2-4DBB-A3D5-E0BB9E81E950}" type="presOf" srcId="{46DBA3C2-E6CE-4EB7-A943-2903FB07AFF6}" destId="{836E4470-8EDA-413D-BC3C-2F829992E97A}" srcOrd="0" destOrd="0" presId="urn:microsoft.com/office/officeart/2005/8/layout/process2"/>
    <dgm:cxn modelId="{6ED16B91-DA29-4F73-9CAE-CAB7430788A8}" srcId="{849A73F7-F9C4-48E4-8C06-F752CC4B5908}" destId="{D325F5C6-3B4F-4884-A5C5-4F3D41942677}" srcOrd="0" destOrd="0" parTransId="{82675D01-1BC6-4930-A26E-12AD76B89C71}" sibTransId="{9CBDDFA6-8784-4212-9FEB-8588175E6072}"/>
    <dgm:cxn modelId="{DB4830CA-9682-4A55-97C3-F96F29148E9D}" srcId="{849A73F7-F9C4-48E4-8C06-F752CC4B5908}" destId="{614E535A-5062-43A3-B0D3-E5D3761009A7}" srcOrd="2" destOrd="0" parTransId="{0724FEEA-7773-4B94-B122-CD2FFBEE620F}" sibTransId="{0E24E8D5-8045-4FBA-9B4C-EDF48CC0D4BE}"/>
    <dgm:cxn modelId="{21FE07B9-F884-4F5E-8255-A6D68657F7CD}" srcId="{849A73F7-F9C4-48E4-8C06-F752CC4B5908}" destId="{EA80F35A-3CA6-4D05-ADBC-05FB9B079111}" srcOrd="4" destOrd="0" parTransId="{63C40C1E-44CD-4610-A24F-B7885FF2C56A}" sibTransId="{48B36B54-8625-4575-B521-17672D603361}"/>
    <dgm:cxn modelId="{69F16F4C-6E9F-41D2-9740-C2978C3FBF90}" type="presOf" srcId="{614E535A-5062-43A3-B0D3-E5D3761009A7}" destId="{FEEF1556-E8F3-434B-BD37-E062EC75FEAB}" srcOrd="0" destOrd="0" presId="urn:microsoft.com/office/officeart/2005/8/layout/process2"/>
    <dgm:cxn modelId="{1B5EB866-B645-4B93-9503-0F8E6E9416F8}" type="presOf" srcId="{AC31B4F3-52DD-4AD9-B604-AC92E24A650B}" destId="{BE1F52C9-EE49-4B65-A87F-3647BFD9FCC2}" srcOrd="0" destOrd="0" presId="urn:microsoft.com/office/officeart/2005/8/layout/process2"/>
    <dgm:cxn modelId="{446BF5C9-52FF-4527-9E1A-BFE565572FBF}" type="presOf" srcId="{9CBDDFA6-8784-4212-9FEB-8588175E6072}" destId="{2493A3E9-4A79-41F5-B135-A0B13AD40AEE}" srcOrd="1" destOrd="0" presId="urn:microsoft.com/office/officeart/2005/8/layout/process2"/>
    <dgm:cxn modelId="{92BE634A-8DA0-4748-ADDD-58213B53DFDB}" type="presOf" srcId="{9CBDDFA6-8784-4212-9FEB-8588175E6072}" destId="{8868D868-6231-4A16-9686-547008513F8B}" srcOrd="0" destOrd="0" presId="urn:microsoft.com/office/officeart/2005/8/layout/process2"/>
    <dgm:cxn modelId="{0424B2E5-DD65-4F99-822E-25F2EEE1FF88}" type="presOf" srcId="{FFEF012B-220F-422F-8DCB-91B03996070A}" destId="{1A398F10-B962-40B9-93CF-DB543ECE4411}" srcOrd="0" destOrd="0" presId="urn:microsoft.com/office/officeart/2005/8/layout/process2"/>
    <dgm:cxn modelId="{02E4DD07-563E-42A6-9001-F2370CCE232B}" srcId="{849A73F7-F9C4-48E4-8C06-F752CC4B5908}" destId="{AC31B4F3-52DD-4AD9-B604-AC92E24A650B}" srcOrd="3" destOrd="0" parTransId="{3CBD2B67-BEE0-409F-85CF-259F137FFC1C}" sibTransId="{46DBA3C2-E6CE-4EB7-A943-2903FB07AFF6}"/>
    <dgm:cxn modelId="{50829366-A6C1-44EC-8C38-02953BE0740C}" type="presOf" srcId="{757E5DA0-3F1D-47C7-BA3D-5E42E97069B4}" destId="{2A4379B8-0E1C-4559-95D0-10E51C21592D}" srcOrd="1" destOrd="0" presId="urn:microsoft.com/office/officeart/2005/8/layout/process2"/>
    <dgm:cxn modelId="{797DABC5-2761-4C93-A675-2B5BBF2FB7EF}" type="presOf" srcId="{849A73F7-F9C4-48E4-8C06-F752CC4B5908}" destId="{C5DF8CB5-C2FF-4438-9FDC-E56D72AC05BE}" srcOrd="0" destOrd="0" presId="urn:microsoft.com/office/officeart/2005/8/layout/process2"/>
    <dgm:cxn modelId="{A673AAD2-0761-4648-93E6-42486AACBB78}" type="presOf" srcId="{46DBA3C2-E6CE-4EB7-A943-2903FB07AFF6}" destId="{8262B71F-C285-4D8C-BD9F-19B2BE8206AA}" srcOrd="1" destOrd="0" presId="urn:microsoft.com/office/officeart/2005/8/layout/process2"/>
    <dgm:cxn modelId="{CD5E4F54-B0E2-4683-9945-66E06BC80AE6}" srcId="{849A73F7-F9C4-48E4-8C06-F752CC4B5908}" destId="{FFEF012B-220F-422F-8DCB-91B03996070A}" srcOrd="1" destOrd="0" parTransId="{71F64B76-D3C1-4209-95B8-DFD2361C4A2D}" sibTransId="{757E5DA0-3F1D-47C7-BA3D-5E42E97069B4}"/>
    <dgm:cxn modelId="{68F316F7-FA71-4852-BC3F-A7A1B420F62B}" type="presOf" srcId="{D325F5C6-3B4F-4884-A5C5-4F3D41942677}" destId="{6F48F002-5190-4437-B180-6E1A624F7B44}" srcOrd="0" destOrd="0" presId="urn:microsoft.com/office/officeart/2005/8/layout/process2"/>
    <dgm:cxn modelId="{495D2839-C1B5-4A73-915C-4FF72C82449F}" type="presParOf" srcId="{C5DF8CB5-C2FF-4438-9FDC-E56D72AC05BE}" destId="{6F48F002-5190-4437-B180-6E1A624F7B44}" srcOrd="0" destOrd="0" presId="urn:microsoft.com/office/officeart/2005/8/layout/process2"/>
    <dgm:cxn modelId="{9D684F95-58C6-4989-A5C4-2D391263103F}" type="presParOf" srcId="{C5DF8CB5-C2FF-4438-9FDC-E56D72AC05BE}" destId="{8868D868-6231-4A16-9686-547008513F8B}" srcOrd="1" destOrd="0" presId="urn:microsoft.com/office/officeart/2005/8/layout/process2"/>
    <dgm:cxn modelId="{94AE9D43-7886-4A23-AEFD-10A4933940FA}" type="presParOf" srcId="{8868D868-6231-4A16-9686-547008513F8B}" destId="{2493A3E9-4A79-41F5-B135-A0B13AD40AEE}" srcOrd="0" destOrd="0" presId="urn:microsoft.com/office/officeart/2005/8/layout/process2"/>
    <dgm:cxn modelId="{6CEBC0C2-A5F7-4A46-8745-CE2D5354F2D9}" type="presParOf" srcId="{C5DF8CB5-C2FF-4438-9FDC-E56D72AC05BE}" destId="{1A398F10-B962-40B9-93CF-DB543ECE4411}" srcOrd="2" destOrd="0" presId="urn:microsoft.com/office/officeart/2005/8/layout/process2"/>
    <dgm:cxn modelId="{A2BEECA0-C638-482E-85D7-9914FC39CB1E}" type="presParOf" srcId="{C5DF8CB5-C2FF-4438-9FDC-E56D72AC05BE}" destId="{A49541E2-7B19-422A-8F4B-C539057350CA}" srcOrd="3" destOrd="0" presId="urn:microsoft.com/office/officeart/2005/8/layout/process2"/>
    <dgm:cxn modelId="{8D349502-F2B3-497E-8837-ED1265DBB5E9}" type="presParOf" srcId="{A49541E2-7B19-422A-8F4B-C539057350CA}" destId="{2A4379B8-0E1C-4559-95D0-10E51C21592D}" srcOrd="0" destOrd="0" presId="urn:microsoft.com/office/officeart/2005/8/layout/process2"/>
    <dgm:cxn modelId="{BB7D714F-8FE4-471F-B606-56BD57F35484}" type="presParOf" srcId="{C5DF8CB5-C2FF-4438-9FDC-E56D72AC05BE}" destId="{FEEF1556-E8F3-434B-BD37-E062EC75FEAB}" srcOrd="4" destOrd="0" presId="urn:microsoft.com/office/officeart/2005/8/layout/process2"/>
    <dgm:cxn modelId="{8C3E479E-3E34-4A98-A49D-A9AEBE84A255}" type="presParOf" srcId="{C5DF8CB5-C2FF-4438-9FDC-E56D72AC05BE}" destId="{9F899939-B689-4B44-97FA-0120EE2DEE8C}" srcOrd="5" destOrd="0" presId="urn:microsoft.com/office/officeart/2005/8/layout/process2"/>
    <dgm:cxn modelId="{F8246AB9-4B0E-4B61-8135-5BE36F1A377A}" type="presParOf" srcId="{9F899939-B689-4B44-97FA-0120EE2DEE8C}" destId="{DBE0A76D-7EA0-459B-BE25-FF95B02F68B1}" srcOrd="0" destOrd="0" presId="urn:microsoft.com/office/officeart/2005/8/layout/process2"/>
    <dgm:cxn modelId="{01DA7A1E-D5F7-4F3A-A060-00BBD815F6DC}" type="presParOf" srcId="{C5DF8CB5-C2FF-4438-9FDC-E56D72AC05BE}" destId="{BE1F52C9-EE49-4B65-A87F-3647BFD9FCC2}" srcOrd="6" destOrd="0" presId="urn:microsoft.com/office/officeart/2005/8/layout/process2"/>
    <dgm:cxn modelId="{C26838B5-EDAA-4F7E-8D2E-6054A57EA37A}" type="presParOf" srcId="{C5DF8CB5-C2FF-4438-9FDC-E56D72AC05BE}" destId="{836E4470-8EDA-413D-BC3C-2F829992E97A}" srcOrd="7" destOrd="0" presId="urn:microsoft.com/office/officeart/2005/8/layout/process2"/>
    <dgm:cxn modelId="{6299D9D1-7228-4E5B-9802-F73FD490B824}" type="presParOf" srcId="{836E4470-8EDA-413D-BC3C-2F829992E97A}" destId="{8262B71F-C285-4D8C-BD9F-19B2BE8206AA}" srcOrd="0" destOrd="0" presId="urn:microsoft.com/office/officeart/2005/8/layout/process2"/>
    <dgm:cxn modelId="{EC0D4679-0476-4B99-B8F0-F5E021ED9C13}" type="presParOf" srcId="{C5DF8CB5-C2FF-4438-9FDC-E56D72AC05BE}" destId="{6AB65834-EF52-4B95-86F2-28D7D28E0BE4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27C6EA-A164-4C79-B1CE-9FCF2CF7940C}" type="doc">
      <dgm:prSet loTypeId="urn:microsoft.com/office/officeart/2005/8/layout/vProcess5" loCatId="process" qsTypeId="urn:microsoft.com/office/officeart/2005/8/quickstyle/3d4" qsCatId="3D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918133E9-A1F6-4A13-8669-6062EF78812C}">
      <dgm:prSet phldrT="[Text]"/>
      <dgm:spPr/>
      <dgm:t>
        <a:bodyPr/>
        <a:lstStyle/>
        <a:p>
          <a:r>
            <a:rPr lang="en-US" dirty="0" smtClean="0"/>
            <a:t>Request for Proposals (RFP) sent to prequalified candidates of the relevant area </a:t>
          </a:r>
          <a:endParaRPr lang="en-US" dirty="0"/>
        </a:p>
      </dgm:t>
    </dgm:pt>
    <dgm:pt modelId="{2B8E8AB9-C64B-4868-A327-57B8D4EBB3C9}" type="parTrans" cxnId="{BADDB56C-8D99-4346-9499-0401EA037957}">
      <dgm:prSet/>
      <dgm:spPr/>
      <dgm:t>
        <a:bodyPr/>
        <a:lstStyle/>
        <a:p>
          <a:endParaRPr lang="en-US"/>
        </a:p>
      </dgm:t>
    </dgm:pt>
    <dgm:pt modelId="{9E407CCA-4E74-441D-AD35-3BF7DB37E0CB}" type="sibTrans" cxnId="{BADDB56C-8D99-4346-9499-0401EA037957}">
      <dgm:prSet/>
      <dgm:spPr/>
      <dgm:t>
        <a:bodyPr/>
        <a:lstStyle/>
        <a:p>
          <a:endParaRPr lang="en-US"/>
        </a:p>
      </dgm:t>
    </dgm:pt>
    <dgm:pt modelId="{ED48A2B3-770A-4718-AB78-5862DAE72C9D}">
      <dgm:prSet phldrT="[Text]"/>
      <dgm:spPr/>
      <dgm:t>
        <a:bodyPr/>
        <a:lstStyle/>
        <a:p>
          <a:r>
            <a:rPr lang="en-US" dirty="0" smtClean="0"/>
            <a:t>Submission of an offer based on the attached to the RFP </a:t>
          </a:r>
          <a:r>
            <a:rPr lang="en-US" dirty="0" err="1" smtClean="0"/>
            <a:t>ToR</a:t>
          </a:r>
          <a:endParaRPr lang="en-US" dirty="0"/>
        </a:p>
      </dgm:t>
    </dgm:pt>
    <dgm:pt modelId="{8A6B95C2-E1FC-4393-A338-0D16836AB8A5}" type="parTrans" cxnId="{0CF69B55-9906-47E6-A530-BC825FB42876}">
      <dgm:prSet/>
      <dgm:spPr/>
      <dgm:t>
        <a:bodyPr/>
        <a:lstStyle/>
        <a:p>
          <a:endParaRPr lang="en-US"/>
        </a:p>
      </dgm:t>
    </dgm:pt>
    <dgm:pt modelId="{7671DF28-C096-49BE-A4A8-3B5F5AB04336}" type="sibTrans" cxnId="{0CF69B55-9906-47E6-A530-BC825FB42876}">
      <dgm:prSet/>
      <dgm:spPr/>
      <dgm:t>
        <a:bodyPr/>
        <a:lstStyle/>
        <a:p>
          <a:endParaRPr lang="en-US"/>
        </a:p>
      </dgm:t>
    </dgm:pt>
    <dgm:pt modelId="{3CF343D5-E25D-4B0A-9979-02E37D14EF65}">
      <dgm:prSet phldrT="[Text]"/>
      <dgm:spPr/>
      <dgm:t>
        <a:bodyPr/>
        <a:lstStyle/>
        <a:p>
          <a:r>
            <a:rPr lang="en-US" dirty="0" smtClean="0"/>
            <a:t>Evaluation process – with evaluation criteria and matrix developed for the PLR</a:t>
          </a:r>
          <a:endParaRPr lang="en-US" dirty="0"/>
        </a:p>
      </dgm:t>
    </dgm:pt>
    <dgm:pt modelId="{2BB16B60-75F5-4F22-9C2D-D91934616AE4}" type="parTrans" cxnId="{FAA272CE-7FCC-4C90-BCE4-4525B8EB8E34}">
      <dgm:prSet/>
      <dgm:spPr/>
      <dgm:t>
        <a:bodyPr/>
        <a:lstStyle/>
        <a:p>
          <a:endParaRPr lang="en-US"/>
        </a:p>
      </dgm:t>
    </dgm:pt>
    <dgm:pt modelId="{DE5C4096-AEB7-4E42-969C-1FA3E6ADE10A}" type="sibTrans" cxnId="{FAA272CE-7FCC-4C90-BCE4-4525B8EB8E34}">
      <dgm:prSet/>
      <dgm:spPr/>
      <dgm:t>
        <a:bodyPr/>
        <a:lstStyle/>
        <a:p>
          <a:endParaRPr lang="en-US"/>
        </a:p>
      </dgm:t>
    </dgm:pt>
    <dgm:pt modelId="{4E683B5C-C005-4D16-A9C0-F9541F666E45}">
      <dgm:prSet phldrT="[Text]"/>
      <dgm:spPr/>
      <dgm:t>
        <a:bodyPr/>
        <a:lstStyle/>
        <a:p>
          <a:r>
            <a:rPr lang="en-US" dirty="0" smtClean="0"/>
            <a:t>Award of the contract – Contracting – Beginning of landscaping work</a:t>
          </a:r>
          <a:endParaRPr lang="en-US" dirty="0"/>
        </a:p>
      </dgm:t>
    </dgm:pt>
    <dgm:pt modelId="{756A2B71-764B-441A-8E5B-02F1F9442568}" type="parTrans" cxnId="{D60BC429-F8A2-4DA0-9129-88327C196C15}">
      <dgm:prSet/>
      <dgm:spPr/>
      <dgm:t>
        <a:bodyPr/>
        <a:lstStyle/>
        <a:p>
          <a:endParaRPr lang="en-US"/>
        </a:p>
      </dgm:t>
    </dgm:pt>
    <dgm:pt modelId="{EECA49CB-3D2C-4F37-B212-00941C91C2F1}" type="sibTrans" cxnId="{D60BC429-F8A2-4DA0-9129-88327C196C15}">
      <dgm:prSet/>
      <dgm:spPr/>
      <dgm:t>
        <a:bodyPr/>
        <a:lstStyle/>
        <a:p>
          <a:endParaRPr lang="en-US"/>
        </a:p>
      </dgm:t>
    </dgm:pt>
    <dgm:pt modelId="{F9B6B191-BC00-4C08-A963-4D181A7AB7E0}" type="pres">
      <dgm:prSet presAssocID="{F327C6EA-A164-4C79-B1CE-9FCF2CF7940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C7817C-840C-407D-9959-7734121C0A80}" type="pres">
      <dgm:prSet presAssocID="{F327C6EA-A164-4C79-B1CE-9FCF2CF7940C}" presName="dummyMaxCanvas" presStyleCnt="0">
        <dgm:presLayoutVars/>
      </dgm:prSet>
      <dgm:spPr/>
    </dgm:pt>
    <dgm:pt modelId="{D8AC68F8-B832-40AE-875E-5EF0FAF742CF}" type="pres">
      <dgm:prSet presAssocID="{F327C6EA-A164-4C79-B1CE-9FCF2CF7940C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F1A339-07D3-442D-907B-69931D4DC9ED}" type="pres">
      <dgm:prSet presAssocID="{F327C6EA-A164-4C79-B1CE-9FCF2CF7940C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255448-691B-449E-B826-67EA92893D7A}" type="pres">
      <dgm:prSet presAssocID="{F327C6EA-A164-4C79-B1CE-9FCF2CF7940C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B1CA5-40C0-4361-87B5-5AE5747E7196}" type="pres">
      <dgm:prSet presAssocID="{F327C6EA-A164-4C79-B1CE-9FCF2CF7940C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19F53-88B1-4F82-B382-9F96EE593EF3}" type="pres">
      <dgm:prSet presAssocID="{F327C6EA-A164-4C79-B1CE-9FCF2CF7940C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D83A8-9605-47A2-929F-BCECBD2C21D7}" type="pres">
      <dgm:prSet presAssocID="{F327C6EA-A164-4C79-B1CE-9FCF2CF7940C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64EA9-AB68-4D63-A937-B241BC41966A}" type="pres">
      <dgm:prSet presAssocID="{F327C6EA-A164-4C79-B1CE-9FCF2CF7940C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9B94B-97FB-451F-9C83-5DE0E707841C}" type="pres">
      <dgm:prSet presAssocID="{F327C6EA-A164-4C79-B1CE-9FCF2CF7940C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E19525-AFD6-460C-B522-818D905A446C}" type="pres">
      <dgm:prSet presAssocID="{F327C6EA-A164-4C79-B1CE-9FCF2CF7940C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E6B72-80E1-44CA-BE5D-E87E0AE50BD2}" type="pres">
      <dgm:prSet presAssocID="{F327C6EA-A164-4C79-B1CE-9FCF2CF7940C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ED4F3-15CC-4D9B-ADCA-8497C8782972}" type="pres">
      <dgm:prSet presAssocID="{F327C6EA-A164-4C79-B1CE-9FCF2CF7940C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DDB56C-8D99-4346-9499-0401EA037957}" srcId="{F327C6EA-A164-4C79-B1CE-9FCF2CF7940C}" destId="{918133E9-A1F6-4A13-8669-6062EF78812C}" srcOrd="0" destOrd="0" parTransId="{2B8E8AB9-C64B-4868-A327-57B8D4EBB3C9}" sibTransId="{9E407CCA-4E74-441D-AD35-3BF7DB37E0CB}"/>
    <dgm:cxn modelId="{D60BC429-F8A2-4DA0-9129-88327C196C15}" srcId="{F327C6EA-A164-4C79-B1CE-9FCF2CF7940C}" destId="{4E683B5C-C005-4D16-A9C0-F9541F666E45}" srcOrd="3" destOrd="0" parTransId="{756A2B71-764B-441A-8E5B-02F1F9442568}" sibTransId="{EECA49CB-3D2C-4F37-B212-00941C91C2F1}"/>
    <dgm:cxn modelId="{FAA272CE-7FCC-4C90-BCE4-4525B8EB8E34}" srcId="{F327C6EA-A164-4C79-B1CE-9FCF2CF7940C}" destId="{3CF343D5-E25D-4B0A-9979-02E37D14EF65}" srcOrd="2" destOrd="0" parTransId="{2BB16B60-75F5-4F22-9C2D-D91934616AE4}" sibTransId="{DE5C4096-AEB7-4E42-969C-1FA3E6ADE10A}"/>
    <dgm:cxn modelId="{653BC99F-44D0-4717-B5EE-A53C1A4B5A81}" type="presOf" srcId="{3CF343D5-E25D-4B0A-9979-02E37D14EF65}" destId="{33255448-691B-449E-B826-67EA92893D7A}" srcOrd="0" destOrd="0" presId="urn:microsoft.com/office/officeart/2005/8/layout/vProcess5"/>
    <dgm:cxn modelId="{AF34E3BB-E5B9-4724-B824-5D46E55CEFD1}" type="presOf" srcId="{ED48A2B3-770A-4718-AB78-5862DAE72C9D}" destId="{49E19525-AFD6-460C-B522-818D905A446C}" srcOrd="1" destOrd="0" presId="urn:microsoft.com/office/officeart/2005/8/layout/vProcess5"/>
    <dgm:cxn modelId="{CD73B602-0505-4660-B4FC-F5C361A73C23}" type="presOf" srcId="{F327C6EA-A164-4C79-B1CE-9FCF2CF7940C}" destId="{F9B6B191-BC00-4C08-A963-4D181A7AB7E0}" srcOrd="0" destOrd="0" presId="urn:microsoft.com/office/officeart/2005/8/layout/vProcess5"/>
    <dgm:cxn modelId="{EDA11102-97A1-4F89-825E-55A5131874EA}" type="presOf" srcId="{ED48A2B3-770A-4718-AB78-5862DAE72C9D}" destId="{5AF1A339-07D3-442D-907B-69931D4DC9ED}" srcOrd="0" destOrd="0" presId="urn:microsoft.com/office/officeart/2005/8/layout/vProcess5"/>
    <dgm:cxn modelId="{CC0F23C1-C368-42FA-987A-6D74D864F047}" type="presOf" srcId="{7671DF28-C096-49BE-A4A8-3B5F5AB04336}" destId="{A43D83A8-9605-47A2-929F-BCECBD2C21D7}" srcOrd="0" destOrd="0" presId="urn:microsoft.com/office/officeart/2005/8/layout/vProcess5"/>
    <dgm:cxn modelId="{EA8F87A8-99D9-4241-983D-D93A8D347FBC}" type="presOf" srcId="{DE5C4096-AEB7-4E42-969C-1FA3E6ADE10A}" destId="{9FB64EA9-AB68-4D63-A937-B241BC41966A}" srcOrd="0" destOrd="0" presId="urn:microsoft.com/office/officeart/2005/8/layout/vProcess5"/>
    <dgm:cxn modelId="{0CF69B55-9906-47E6-A530-BC825FB42876}" srcId="{F327C6EA-A164-4C79-B1CE-9FCF2CF7940C}" destId="{ED48A2B3-770A-4718-AB78-5862DAE72C9D}" srcOrd="1" destOrd="0" parTransId="{8A6B95C2-E1FC-4393-A338-0D16836AB8A5}" sibTransId="{7671DF28-C096-49BE-A4A8-3B5F5AB04336}"/>
    <dgm:cxn modelId="{C35515AA-0750-4DD7-B04B-DE6557969C77}" type="presOf" srcId="{9E407CCA-4E74-441D-AD35-3BF7DB37E0CB}" destId="{E5219F53-88B1-4F82-B382-9F96EE593EF3}" srcOrd="0" destOrd="0" presId="urn:microsoft.com/office/officeart/2005/8/layout/vProcess5"/>
    <dgm:cxn modelId="{E87B38D9-904E-45C6-8DC9-3FA13B52898F}" type="presOf" srcId="{918133E9-A1F6-4A13-8669-6062EF78812C}" destId="{D8AC68F8-B832-40AE-875E-5EF0FAF742CF}" srcOrd="0" destOrd="0" presId="urn:microsoft.com/office/officeart/2005/8/layout/vProcess5"/>
    <dgm:cxn modelId="{D62C6DF0-7BFB-415A-A5BA-4D61390646AF}" type="presOf" srcId="{3CF343D5-E25D-4B0A-9979-02E37D14EF65}" destId="{D6CE6B72-80E1-44CA-BE5D-E87E0AE50BD2}" srcOrd="1" destOrd="0" presId="urn:microsoft.com/office/officeart/2005/8/layout/vProcess5"/>
    <dgm:cxn modelId="{230B3376-2242-496F-BF5D-CD1ED652F156}" type="presOf" srcId="{918133E9-A1F6-4A13-8669-6062EF78812C}" destId="{69E9B94B-97FB-451F-9C83-5DE0E707841C}" srcOrd="1" destOrd="0" presId="urn:microsoft.com/office/officeart/2005/8/layout/vProcess5"/>
    <dgm:cxn modelId="{CF0DACB5-B6CA-4B97-A26E-DB14E8F90ACF}" type="presOf" srcId="{4E683B5C-C005-4D16-A9C0-F9541F666E45}" destId="{3C7B1CA5-40C0-4361-87B5-5AE5747E7196}" srcOrd="0" destOrd="0" presId="urn:microsoft.com/office/officeart/2005/8/layout/vProcess5"/>
    <dgm:cxn modelId="{122451F7-1C05-43A9-92C0-A096C56C4CAB}" type="presOf" srcId="{4E683B5C-C005-4D16-A9C0-F9541F666E45}" destId="{406ED4F3-15CC-4D9B-ADCA-8497C8782972}" srcOrd="1" destOrd="0" presId="urn:microsoft.com/office/officeart/2005/8/layout/vProcess5"/>
    <dgm:cxn modelId="{9A81F1AD-9130-4B4A-A283-CF11BCF2CDAC}" type="presParOf" srcId="{F9B6B191-BC00-4C08-A963-4D181A7AB7E0}" destId="{0CC7817C-840C-407D-9959-7734121C0A80}" srcOrd="0" destOrd="0" presId="urn:microsoft.com/office/officeart/2005/8/layout/vProcess5"/>
    <dgm:cxn modelId="{0984E6BC-FFEC-483A-9545-CB371973B37C}" type="presParOf" srcId="{F9B6B191-BC00-4C08-A963-4D181A7AB7E0}" destId="{D8AC68F8-B832-40AE-875E-5EF0FAF742CF}" srcOrd="1" destOrd="0" presId="urn:microsoft.com/office/officeart/2005/8/layout/vProcess5"/>
    <dgm:cxn modelId="{9481F070-4C54-4B6E-BE9A-9D2594D09315}" type="presParOf" srcId="{F9B6B191-BC00-4C08-A963-4D181A7AB7E0}" destId="{5AF1A339-07D3-442D-907B-69931D4DC9ED}" srcOrd="2" destOrd="0" presId="urn:microsoft.com/office/officeart/2005/8/layout/vProcess5"/>
    <dgm:cxn modelId="{FC3F2ECA-B45E-4283-AE07-374F75D408F0}" type="presParOf" srcId="{F9B6B191-BC00-4C08-A963-4D181A7AB7E0}" destId="{33255448-691B-449E-B826-67EA92893D7A}" srcOrd="3" destOrd="0" presId="urn:microsoft.com/office/officeart/2005/8/layout/vProcess5"/>
    <dgm:cxn modelId="{56761464-2705-4627-AE40-CBCA4717A50F}" type="presParOf" srcId="{F9B6B191-BC00-4C08-A963-4D181A7AB7E0}" destId="{3C7B1CA5-40C0-4361-87B5-5AE5747E7196}" srcOrd="4" destOrd="0" presId="urn:microsoft.com/office/officeart/2005/8/layout/vProcess5"/>
    <dgm:cxn modelId="{0BDD87D9-6FB4-4D35-8F88-42AC0E15B64C}" type="presParOf" srcId="{F9B6B191-BC00-4C08-A963-4D181A7AB7E0}" destId="{E5219F53-88B1-4F82-B382-9F96EE593EF3}" srcOrd="5" destOrd="0" presId="urn:microsoft.com/office/officeart/2005/8/layout/vProcess5"/>
    <dgm:cxn modelId="{D6C3B6C1-E1BB-4204-9E7A-AD521F445539}" type="presParOf" srcId="{F9B6B191-BC00-4C08-A963-4D181A7AB7E0}" destId="{A43D83A8-9605-47A2-929F-BCECBD2C21D7}" srcOrd="6" destOrd="0" presId="urn:microsoft.com/office/officeart/2005/8/layout/vProcess5"/>
    <dgm:cxn modelId="{89E190AA-45CE-4F79-ACA1-0538313F6508}" type="presParOf" srcId="{F9B6B191-BC00-4C08-A963-4D181A7AB7E0}" destId="{9FB64EA9-AB68-4D63-A937-B241BC41966A}" srcOrd="7" destOrd="0" presId="urn:microsoft.com/office/officeart/2005/8/layout/vProcess5"/>
    <dgm:cxn modelId="{73126B62-E1EB-4F40-9974-6E203F2A34B7}" type="presParOf" srcId="{F9B6B191-BC00-4C08-A963-4D181A7AB7E0}" destId="{69E9B94B-97FB-451F-9C83-5DE0E707841C}" srcOrd="8" destOrd="0" presId="urn:microsoft.com/office/officeart/2005/8/layout/vProcess5"/>
    <dgm:cxn modelId="{3C2DB6C3-CBBD-4798-B451-5C7BD20F6AF6}" type="presParOf" srcId="{F9B6B191-BC00-4C08-A963-4D181A7AB7E0}" destId="{49E19525-AFD6-460C-B522-818D905A446C}" srcOrd="9" destOrd="0" presId="urn:microsoft.com/office/officeart/2005/8/layout/vProcess5"/>
    <dgm:cxn modelId="{AD22D12C-31E0-4B87-A273-465E7DB8A5B2}" type="presParOf" srcId="{F9B6B191-BC00-4C08-A963-4D181A7AB7E0}" destId="{D6CE6B72-80E1-44CA-BE5D-E87E0AE50BD2}" srcOrd="10" destOrd="0" presId="urn:microsoft.com/office/officeart/2005/8/layout/vProcess5"/>
    <dgm:cxn modelId="{5E6EC887-AC02-4418-89D8-797414FB9E8A}" type="presParOf" srcId="{F9B6B191-BC00-4C08-A963-4D181A7AB7E0}" destId="{406ED4F3-15CC-4D9B-ADCA-8497C878297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B4066C-7B61-477A-848D-DD2571F3BA63}" type="doc">
      <dgm:prSet loTypeId="urn:microsoft.com/office/officeart/2005/8/layout/radial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D383EC-1D8D-41C8-8882-51C0CF52A801}">
      <dgm:prSet phldrT="[Text]"/>
      <dgm:spPr/>
      <dgm:t>
        <a:bodyPr/>
        <a:lstStyle/>
        <a:p>
          <a:r>
            <a:rPr lang="en-US" dirty="0" smtClean="0"/>
            <a:t>WIPO</a:t>
          </a:r>
          <a:endParaRPr lang="en-US" dirty="0"/>
        </a:p>
      </dgm:t>
    </dgm:pt>
    <dgm:pt modelId="{9A12913F-BADE-4BD2-BA2A-ACDBE4EF6D5A}" type="parTrans" cxnId="{720C1D2B-F927-432E-8C17-C5E38A054C81}">
      <dgm:prSet/>
      <dgm:spPr/>
      <dgm:t>
        <a:bodyPr/>
        <a:lstStyle/>
        <a:p>
          <a:endParaRPr lang="en-US"/>
        </a:p>
      </dgm:t>
    </dgm:pt>
    <dgm:pt modelId="{290CBB94-2751-4537-9A7B-D8BD0F822D27}" type="sibTrans" cxnId="{720C1D2B-F927-432E-8C17-C5E38A054C81}">
      <dgm:prSet/>
      <dgm:spPr/>
      <dgm:t>
        <a:bodyPr/>
        <a:lstStyle/>
        <a:p>
          <a:endParaRPr lang="en-US"/>
        </a:p>
      </dgm:t>
    </dgm:pt>
    <dgm:pt modelId="{BA84D00D-0E01-41D0-AE04-0AAD34323ADA}">
      <dgm:prSet phldrT="[Text]"/>
      <dgm:spPr/>
      <dgm:t>
        <a:bodyPr/>
        <a:lstStyle/>
        <a:p>
          <a:r>
            <a:rPr lang="en-US" dirty="0" smtClean="0"/>
            <a:t>IGOs/NGOs/MS</a:t>
          </a:r>
          <a:endParaRPr lang="en-US" dirty="0"/>
        </a:p>
      </dgm:t>
    </dgm:pt>
    <dgm:pt modelId="{F1E1D982-BA72-4D4F-AC88-054DB6E65BBB}" type="parTrans" cxnId="{A8BD0F20-3E82-41C2-BD78-057DFE5A5D8A}">
      <dgm:prSet/>
      <dgm:spPr/>
      <dgm:t>
        <a:bodyPr/>
        <a:lstStyle/>
        <a:p>
          <a:endParaRPr lang="en-US"/>
        </a:p>
      </dgm:t>
    </dgm:pt>
    <dgm:pt modelId="{D4A63130-F334-4E38-9381-F5DE18C6F15E}" type="sibTrans" cxnId="{A8BD0F20-3E82-41C2-BD78-057DFE5A5D8A}">
      <dgm:prSet/>
      <dgm:spPr/>
      <dgm:t>
        <a:bodyPr/>
        <a:lstStyle/>
        <a:p>
          <a:endParaRPr lang="en-US"/>
        </a:p>
      </dgm:t>
    </dgm:pt>
    <dgm:pt modelId="{6A443629-2379-4F2A-8875-CD91A74FE724}">
      <dgm:prSet phldrT="[Text]"/>
      <dgm:spPr/>
      <dgm:t>
        <a:bodyPr/>
        <a:lstStyle/>
        <a:p>
          <a:r>
            <a:rPr lang="en-US" dirty="0" smtClean="0"/>
            <a:t>Contractor</a:t>
          </a:r>
          <a:endParaRPr lang="en-US" dirty="0"/>
        </a:p>
      </dgm:t>
    </dgm:pt>
    <dgm:pt modelId="{57E876D0-2335-4EFB-9606-0549A08BC283}" type="parTrans" cxnId="{8E8AA00B-2CE1-4F83-9378-D755C632C9B4}">
      <dgm:prSet/>
      <dgm:spPr/>
      <dgm:t>
        <a:bodyPr/>
        <a:lstStyle/>
        <a:p>
          <a:endParaRPr lang="en-US"/>
        </a:p>
      </dgm:t>
    </dgm:pt>
    <dgm:pt modelId="{4039E676-20CA-41B5-922C-60AAA438DB47}" type="sibTrans" cxnId="{8E8AA00B-2CE1-4F83-9378-D755C632C9B4}">
      <dgm:prSet/>
      <dgm:spPr/>
      <dgm:t>
        <a:bodyPr/>
        <a:lstStyle/>
        <a:p>
          <a:endParaRPr lang="en-US"/>
        </a:p>
      </dgm:t>
    </dgm:pt>
    <dgm:pt modelId="{2B2FA74D-3334-43EF-812C-5094E60CF0A2}">
      <dgm:prSet phldrT="[Text]"/>
      <dgm:spPr/>
      <dgm:t>
        <a:bodyPr/>
        <a:lstStyle/>
        <a:p>
          <a:r>
            <a:rPr lang="en-US" dirty="0" smtClean="0"/>
            <a:t>Patent Information Users</a:t>
          </a:r>
          <a:endParaRPr lang="en-US" dirty="0"/>
        </a:p>
      </dgm:t>
    </dgm:pt>
    <dgm:pt modelId="{8AA0FC4C-D214-4D0A-9134-00A8D113AF80}" type="parTrans" cxnId="{3A4F1733-63A5-4BA4-AB71-D0FDF4EDD0BC}">
      <dgm:prSet/>
      <dgm:spPr/>
      <dgm:t>
        <a:bodyPr/>
        <a:lstStyle/>
        <a:p>
          <a:endParaRPr lang="en-US"/>
        </a:p>
      </dgm:t>
    </dgm:pt>
    <dgm:pt modelId="{814E9D9C-6E7D-45EE-BD92-EE13B0AF43E2}" type="sibTrans" cxnId="{3A4F1733-63A5-4BA4-AB71-D0FDF4EDD0BC}">
      <dgm:prSet/>
      <dgm:spPr/>
      <dgm:t>
        <a:bodyPr/>
        <a:lstStyle/>
        <a:p>
          <a:endParaRPr lang="en-US"/>
        </a:p>
      </dgm:t>
    </dgm:pt>
    <dgm:pt modelId="{ACC49986-EDE6-4750-B22B-7B0B596DD69B}">
      <dgm:prSet phldrT="[Text]"/>
      <dgm:spPr/>
      <dgm:t>
        <a:bodyPr/>
        <a:lstStyle/>
        <a:p>
          <a:r>
            <a:rPr lang="en-US" dirty="0" smtClean="0"/>
            <a:t>Decision/Policy Makers</a:t>
          </a:r>
          <a:endParaRPr lang="en-US" dirty="0"/>
        </a:p>
      </dgm:t>
    </dgm:pt>
    <dgm:pt modelId="{5B69F3F6-11F7-4D14-B3B7-89B15539C677}" type="sibTrans" cxnId="{A28FF83A-357B-4BA0-8C27-658C9789A292}">
      <dgm:prSet/>
      <dgm:spPr/>
      <dgm:t>
        <a:bodyPr/>
        <a:lstStyle/>
        <a:p>
          <a:endParaRPr lang="en-US"/>
        </a:p>
      </dgm:t>
    </dgm:pt>
    <dgm:pt modelId="{87FF5B6D-53D7-4E3E-820B-884A7C84F4E8}" type="parTrans" cxnId="{A28FF83A-357B-4BA0-8C27-658C9789A292}">
      <dgm:prSet/>
      <dgm:spPr/>
      <dgm:t>
        <a:bodyPr/>
        <a:lstStyle/>
        <a:p>
          <a:endParaRPr lang="en-US"/>
        </a:p>
      </dgm:t>
    </dgm:pt>
    <dgm:pt modelId="{45DB22FF-0828-4321-988D-BA23071A7BD1}">
      <dgm:prSet custRadScaleRad="106380" custRadScaleInc="1581"/>
      <dgm:spPr/>
      <dgm:t>
        <a:bodyPr/>
        <a:lstStyle/>
        <a:p>
          <a:endParaRPr lang="en-US"/>
        </a:p>
      </dgm:t>
    </dgm:pt>
    <dgm:pt modelId="{6FAD70C9-B2DF-4822-BA82-7E32FFA0B83D}" type="parTrans" cxnId="{C410B759-783C-47C3-B7FF-D13279862954}">
      <dgm:prSet/>
      <dgm:spPr/>
      <dgm:t>
        <a:bodyPr/>
        <a:lstStyle/>
        <a:p>
          <a:endParaRPr lang="en-US"/>
        </a:p>
      </dgm:t>
    </dgm:pt>
    <dgm:pt modelId="{B2C40151-DC6E-4956-ABC2-3E3127489C19}" type="sibTrans" cxnId="{C410B759-783C-47C3-B7FF-D13279862954}">
      <dgm:prSet/>
      <dgm:spPr/>
      <dgm:t>
        <a:bodyPr/>
        <a:lstStyle/>
        <a:p>
          <a:endParaRPr lang="en-US"/>
        </a:p>
      </dgm:t>
    </dgm:pt>
    <dgm:pt modelId="{962CF2F5-C665-4C5A-952C-09A25449C3D4}" type="pres">
      <dgm:prSet presAssocID="{E1B4066C-7B61-477A-848D-DD2571F3BA6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FB5B53-84CC-4C07-9B55-787AA7617F80}" type="pres">
      <dgm:prSet presAssocID="{15D383EC-1D8D-41C8-8882-51C0CF52A801}" presName="centerShape" presStyleLbl="node0" presStyleIdx="0" presStyleCnt="1" custLinFactNeighborX="1550" custLinFactNeighborY="2355"/>
      <dgm:spPr/>
      <dgm:t>
        <a:bodyPr/>
        <a:lstStyle/>
        <a:p>
          <a:endParaRPr lang="en-US"/>
        </a:p>
      </dgm:t>
    </dgm:pt>
    <dgm:pt modelId="{20E12D50-4F69-40DC-8FDF-E7AF903916B4}" type="pres">
      <dgm:prSet presAssocID="{F1E1D982-BA72-4D4F-AC88-054DB6E65BBB}" presName="Name9" presStyleLbl="parChTrans1D2" presStyleIdx="0" presStyleCnt="4"/>
      <dgm:spPr/>
      <dgm:t>
        <a:bodyPr/>
        <a:lstStyle/>
        <a:p>
          <a:endParaRPr lang="en-US"/>
        </a:p>
      </dgm:t>
    </dgm:pt>
    <dgm:pt modelId="{7167DA1E-6457-4167-BF6E-725D81540DEE}" type="pres">
      <dgm:prSet presAssocID="{F1E1D982-BA72-4D4F-AC88-054DB6E65BBB}" presName="connTx" presStyleLbl="parChTrans1D2" presStyleIdx="0" presStyleCnt="4"/>
      <dgm:spPr/>
      <dgm:t>
        <a:bodyPr/>
        <a:lstStyle/>
        <a:p>
          <a:endParaRPr lang="en-US"/>
        </a:p>
      </dgm:t>
    </dgm:pt>
    <dgm:pt modelId="{8AA9C806-0EEB-480E-9D64-CC0B09252FFA}" type="pres">
      <dgm:prSet presAssocID="{BA84D00D-0E01-41D0-AE04-0AAD34323ADA}" presName="node" presStyleLbl="node1" presStyleIdx="0" presStyleCnt="4" custRadScaleRad="96960" custRadScaleInc="-1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4F963-4ECE-4035-8C3B-B9597BF5B209}" type="pres">
      <dgm:prSet presAssocID="{87FF5B6D-53D7-4E3E-820B-884A7C84F4E8}" presName="Name9" presStyleLbl="parChTrans1D2" presStyleIdx="1" presStyleCnt="4"/>
      <dgm:spPr/>
      <dgm:t>
        <a:bodyPr/>
        <a:lstStyle/>
        <a:p>
          <a:endParaRPr lang="en-US"/>
        </a:p>
      </dgm:t>
    </dgm:pt>
    <dgm:pt modelId="{A8B48D31-0450-4F59-AA03-A1C8697747E5}" type="pres">
      <dgm:prSet presAssocID="{87FF5B6D-53D7-4E3E-820B-884A7C84F4E8}" presName="connTx" presStyleLbl="parChTrans1D2" presStyleIdx="1" presStyleCnt="4"/>
      <dgm:spPr/>
      <dgm:t>
        <a:bodyPr/>
        <a:lstStyle/>
        <a:p>
          <a:endParaRPr lang="en-US"/>
        </a:p>
      </dgm:t>
    </dgm:pt>
    <dgm:pt modelId="{4BC179A3-AF7F-4640-A6DC-7C38B1116771}" type="pres">
      <dgm:prSet presAssocID="{ACC49986-EDE6-4750-B22B-7B0B596DD69B}" presName="node" presStyleLbl="node1" presStyleIdx="1" presStyleCnt="4" custRadScaleRad="118216" custRadScaleInc="-872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F6745-0450-442E-8682-08DECE691D0E}" type="pres">
      <dgm:prSet presAssocID="{57E876D0-2335-4EFB-9606-0549A08BC283}" presName="Name9" presStyleLbl="parChTrans1D2" presStyleIdx="2" presStyleCnt="4"/>
      <dgm:spPr/>
      <dgm:t>
        <a:bodyPr/>
        <a:lstStyle/>
        <a:p>
          <a:endParaRPr lang="en-US"/>
        </a:p>
      </dgm:t>
    </dgm:pt>
    <dgm:pt modelId="{981A2BF7-D200-44E0-A3CA-AB0E2309FB31}" type="pres">
      <dgm:prSet presAssocID="{57E876D0-2335-4EFB-9606-0549A08BC283}" presName="connTx" presStyleLbl="parChTrans1D2" presStyleIdx="2" presStyleCnt="4"/>
      <dgm:spPr/>
      <dgm:t>
        <a:bodyPr/>
        <a:lstStyle/>
        <a:p>
          <a:endParaRPr lang="en-US"/>
        </a:p>
      </dgm:t>
    </dgm:pt>
    <dgm:pt modelId="{296F52B6-DCFE-443C-AAEC-7F556EE33C1D}" type="pres">
      <dgm:prSet presAssocID="{6A443629-2379-4F2A-8875-CD91A74FE724}" presName="node" presStyleLbl="node1" presStyleIdx="2" presStyleCnt="4" custRadScaleRad="106380" custRadScaleInc="1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74601A-AAAE-4A0D-94E4-872FEB132E68}" type="pres">
      <dgm:prSet presAssocID="{8AA0FC4C-D214-4D0A-9134-00A8D113AF80}" presName="Name9" presStyleLbl="parChTrans1D2" presStyleIdx="3" presStyleCnt="4"/>
      <dgm:spPr/>
      <dgm:t>
        <a:bodyPr/>
        <a:lstStyle/>
        <a:p>
          <a:endParaRPr lang="en-US"/>
        </a:p>
      </dgm:t>
    </dgm:pt>
    <dgm:pt modelId="{70CD5746-6B8D-4026-A856-440A1C83492D}" type="pres">
      <dgm:prSet presAssocID="{8AA0FC4C-D214-4D0A-9134-00A8D113AF80}" presName="connTx" presStyleLbl="parChTrans1D2" presStyleIdx="3" presStyleCnt="4"/>
      <dgm:spPr/>
      <dgm:t>
        <a:bodyPr/>
        <a:lstStyle/>
        <a:p>
          <a:endParaRPr lang="en-US"/>
        </a:p>
      </dgm:t>
    </dgm:pt>
    <dgm:pt modelId="{88A28F45-C4CB-4E9F-8DA0-DB82CA70CE4E}" type="pres">
      <dgm:prSet presAssocID="{2B2FA74D-3334-43EF-812C-5094E60CF0A2}" presName="node" presStyleLbl="node1" presStyleIdx="3" presStyleCnt="4" custRadScaleRad="121140" custRadScaleInc="789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D5BE72-CF5E-41C9-8788-3D6E3DE36282}" type="presOf" srcId="{F1E1D982-BA72-4D4F-AC88-054DB6E65BBB}" destId="{20E12D50-4F69-40DC-8FDF-E7AF903916B4}" srcOrd="0" destOrd="0" presId="urn:microsoft.com/office/officeart/2005/8/layout/radial1"/>
    <dgm:cxn modelId="{EA6FAF99-8BC7-4C80-878F-5CDE5CF77039}" type="presOf" srcId="{57E876D0-2335-4EFB-9606-0549A08BC283}" destId="{981A2BF7-D200-44E0-A3CA-AB0E2309FB31}" srcOrd="1" destOrd="0" presId="urn:microsoft.com/office/officeart/2005/8/layout/radial1"/>
    <dgm:cxn modelId="{739E01AA-6CC9-4D55-B868-FBFE3D89AF04}" type="presOf" srcId="{6A443629-2379-4F2A-8875-CD91A74FE724}" destId="{296F52B6-DCFE-443C-AAEC-7F556EE33C1D}" srcOrd="0" destOrd="0" presId="urn:microsoft.com/office/officeart/2005/8/layout/radial1"/>
    <dgm:cxn modelId="{8E8AA00B-2CE1-4F83-9378-D755C632C9B4}" srcId="{15D383EC-1D8D-41C8-8882-51C0CF52A801}" destId="{6A443629-2379-4F2A-8875-CD91A74FE724}" srcOrd="2" destOrd="0" parTransId="{57E876D0-2335-4EFB-9606-0549A08BC283}" sibTransId="{4039E676-20CA-41B5-922C-60AAA438DB47}"/>
    <dgm:cxn modelId="{23C4AC99-D2EF-4799-881F-2F12E50DE6D2}" type="presOf" srcId="{15D383EC-1D8D-41C8-8882-51C0CF52A801}" destId="{9AFB5B53-84CC-4C07-9B55-787AA7617F80}" srcOrd="0" destOrd="0" presId="urn:microsoft.com/office/officeart/2005/8/layout/radial1"/>
    <dgm:cxn modelId="{6C49A96A-6A19-482F-AB4E-28F05B1D94DD}" type="presOf" srcId="{87FF5B6D-53D7-4E3E-820B-884A7C84F4E8}" destId="{A8B48D31-0450-4F59-AA03-A1C8697747E5}" srcOrd="1" destOrd="0" presId="urn:microsoft.com/office/officeart/2005/8/layout/radial1"/>
    <dgm:cxn modelId="{BBAE3568-AB59-4149-AB01-C73D31D72706}" type="presOf" srcId="{57E876D0-2335-4EFB-9606-0549A08BC283}" destId="{3EBF6745-0450-442E-8682-08DECE691D0E}" srcOrd="0" destOrd="0" presId="urn:microsoft.com/office/officeart/2005/8/layout/radial1"/>
    <dgm:cxn modelId="{A8BD0F20-3E82-41C2-BD78-057DFE5A5D8A}" srcId="{15D383EC-1D8D-41C8-8882-51C0CF52A801}" destId="{BA84D00D-0E01-41D0-AE04-0AAD34323ADA}" srcOrd="0" destOrd="0" parTransId="{F1E1D982-BA72-4D4F-AC88-054DB6E65BBB}" sibTransId="{D4A63130-F334-4E38-9381-F5DE18C6F15E}"/>
    <dgm:cxn modelId="{79C88FD4-C0D4-4227-9017-F7C5EB851782}" type="presOf" srcId="{8AA0FC4C-D214-4D0A-9134-00A8D113AF80}" destId="{70CD5746-6B8D-4026-A856-440A1C83492D}" srcOrd="1" destOrd="0" presId="urn:microsoft.com/office/officeart/2005/8/layout/radial1"/>
    <dgm:cxn modelId="{720C1D2B-F927-432E-8C17-C5E38A054C81}" srcId="{E1B4066C-7B61-477A-848D-DD2571F3BA63}" destId="{15D383EC-1D8D-41C8-8882-51C0CF52A801}" srcOrd="0" destOrd="0" parTransId="{9A12913F-BADE-4BD2-BA2A-ACDBE4EF6D5A}" sibTransId="{290CBB94-2751-4537-9A7B-D8BD0F822D27}"/>
    <dgm:cxn modelId="{C410B759-783C-47C3-B7FF-D13279862954}" srcId="{E1B4066C-7B61-477A-848D-DD2571F3BA63}" destId="{45DB22FF-0828-4321-988D-BA23071A7BD1}" srcOrd="1" destOrd="0" parTransId="{6FAD70C9-B2DF-4822-BA82-7E32FFA0B83D}" sibTransId="{B2C40151-DC6E-4956-ABC2-3E3127489C19}"/>
    <dgm:cxn modelId="{796B46BE-9CFB-4D5C-87C6-A06D821EF0BB}" type="presOf" srcId="{BA84D00D-0E01-41D0-AE04-0AAD34323ADA}" destId="{8AA9C806-0EEB-480E-9D64-CC0B09252FFA}" srcOrd="0" destOrd="0" presId="urn:microsoft.com/office/officeart/2005/8/layout/radial1"/>
    <dgm:cxn modelId="{177DD6E2-C97D-4183-88BB-EBE254B1B8A1}" type="presOf" srcId="{2B2FA74D-3334-43EF-812C-5094E60CF0A2}" destId="{88A28F45-C4CB-4E9F-8DA0-DB82CA70CE4E}" srcOrd="0" destOrd="0" presId="urn:microsoft.com/office/officeart/2005/8/layout/radial1"/>
    <dgm:cxn modelId="{3A4F1733-63A5-4BA4-AB71-D0FDF4EDD0BC}" srcId="{15D383EC-1D8D-41C8-8882-51C0CF52A801}" destId="{2B2FA74D-3334-43EF-812C-5094E60CF0A2}" srcOrd="3" destOrd="0" parTransId="{8AA0FC4C-D214-4D0A-9134-00A8D113AF80}" sibTransId="{814E9D9C-6E7D-45EE-BD92-EE13B0AF43E2}"/>
    <dgm:cxn modelId="{D300D2CD-6D19-4CD2-8AC0-B57394CE4B92}" type="presOf" srcId="{8AA0FC4C-D214-4D0A-9134-00A8D113AF80}" destId="{6574601A-AAAE-4A0D-94E4-872FEB132E68}" srcOrd="0" destOrd="0" presId="urn:microsoft.com/office/officeart/2005/8/layout/radial1"/>
    <dgm:cxn modelId="{F27E1BE4-B637-4DFB-966B-86A0BFA0323B}" type="presOf" srcId="{E1B4066C-7B61-477A-848D-DD2571F3BA63}" destId="{962CF2F5-C665-4C5A-952C-09A25449C3D4}" srcOrd="0" destOrd="0" presId="urn:microsoft.com/office/officeart/2005/8/layout/radial1"/>
    <dgm:cxn modelId="{AAAF0085-F5EC-460E-B7B5-E24ED9C851E8}" type="presOf" srcId="{ACC49986-EDE6-4750-B22B-7B0B596DD69B}" destId="{4BC179A3-AF7F-4640-A6DC-7C38B1116771}" srcOrd="0" destOrd="0" presId="urn:microsoft.com/office/officeart/2005/8/layout/radial1"/>
    <dgm:cxn modelId="{19B27768-54EA-4542-BF21-A7249A32C545}" type="presOf" srcId="{87FF5B6D-53D7-4E3E-820B-884A7C84F4E8}" destId="{8F14F963-4ECE-4035-8C3B-B9597BF5B209}" srcOrd="0" destOrd="0" presId="urn:microsoft.com/office/officeart/2005/8/layout/radial1"/>
    <dgm:cxn modelId="{38DB783F-F5F3-4500-9A5B-6B483D631003}" type="presOf" srcId="{F1E1D982-BA72-4D4F-AC88-054DB6E65BBB}" destId="{7167DA1E-6457-4167-BF6E-725D81540DEE}" srcOrd="1" destOrd="0" presId="urn:microsoft.com/office/officeart/2005/8/layout/radial1"/>
    <dgm:cxn modelId="{A28FF83A-357B-4BA0-8C27-658C9789A292}" srcId="{15D383EC-1D8D-41C8-8882-51C0CF52A801}" destId="{ACC49986-EDE6-4750-B22B-7B0B596DD69B}" srcOrd="1" destOrd="0" parTransId="{87FF5B6D-53D7-4E3E-820B-884A7C84F4E8}" sibTransId="{5B69F3F6-11F7-4D14-B3B7-89B15539C677}"/>
    <dgm:cxn modelId="{4949DCF9-7357-4E6D-A69F-23291275C596}" type="presParOf" srcId="{962CF2F5-C665-4C5A-952C-09A25449C3D4}" destId="{9AFB5B53-84CC-4C07-9B55-787AA7617F80}" srcOrd="0" destOrd="0" presId="urn:microsoft.com/office/officeart/2005/8/layout/radial1"/>
    <dgm:cxn modelId="{7C0BF3CD-8BC5-477F-B95C-FBEB80D97D06}" type="presParOf" srcId="{962CF2F5-C665-4C5A-952C-09A25449C3D4}" destId="{20E12D50-4F69-40DC-8FDF-E7AF903916B4}" srcOrd="1" destOrd="0" presId="urn:microsoft.com/office/officeart/2005/8/layout/radial1"/>
    <dgm:cxn modelId="{8961B30D-2FD7-43AE-ADAA-61299284ACBB}" type="presParOf" srcId="{20E12D50-4F69-40DC-8FDF-E7AF903916B4}" destId="{7167DA1E-6457-4167-BF6E-725D81540DEE}" srcOrd="0" destOrd="0" presId="urn:microsoft.com/office/officeart/2005/8/layout/radial1"/>
    <dgm:cxn modelId="{31C640EA-5825-41B3-8207-F6E6B7D6B25F}" type="presParOf" srcId="{962CF2F5-C665-4C5A-952C-09A25449C3D4}" destId="{8AA9C806-0EEB-480E-9D64-CC0B09252FFA}" srcOrd="2" destOrd="0" presId="urn:microsoft.com/office/officeart/2005/8/layout/radial1"/>
    <dgm:cxn modelId="{1587742E-B96F-4030-909B-2872D1526B7C}" type="presParOf" srcId="{962CF2F5-C665-4C5A-952C-09A25449C3D4}" destId="{8F14F963-4ECE-4035-8C3B-B9597BF5B209}" srcOrd="3" destOrd="0" presId="urn:microsoft.com/office/officeart/2005/8/layout/radial1"/>
    <dgm:cxn modelId="{BC5CCB57-19BC-4371-BF0B-8AE01971B11F}" type="presParOf" srcId="{8F14F963-4ECE-4035-8C3B-B9597BF5B209}" destId="{A8B48D31-0450-4F59-AA03-A1C8697747E5}" srcOrd="0" destOrd="0" presId="urn:microsoft.com/office/officeart/2005/8/layout/radial1"/>
    <dgm:cxn modelId="{86EFB7E8-8EC8-43EA-B22C-0CB24DCD6CB5}" type="presParOf" srcId="{962CF2F5-C665-4C5A-952C-09A25449C3D4}" destId="{4BC179A3-AF7F-4640-A6DC-7C38B1116771}" srcOrd="4" destOrd="0" presId="urn:microsoft.com/office/officeart/2005/8/layout/radial1"/>
    <dgm:cxn modelId="{738800E3-F0AB-458E-9975-51BB9A3A1DCA}" type="presParOf" srcId="{962CF2F5-C665-4C5A-952C-09A25449C3D4}" destId="{3EBF6745-0450-442E-8682-08DECE691D0E}" srcOrd="5" destOrd="0" presId="urn:microsoft.com/office/officeart/2005/8/layout/radial1"/>
    <dgm:cxn modelId="{59CF1B58-8379-4DCA-A18E-2FEC810042F3}" type="presParOf" srcId="{3EBF6745-0450-442E-8682-08DECE691D0E}" destId="{981A2BF7-D200-44E0-A3CA-AB0E2309FB31}" srcOrd="0" destOrd="0" presId="urn:microsoft.com/office/officeart/2005/8/layout/radial1"/>
    <dgm:cxn modelId="{4981FDCF-A52F-42B4-B805-D15401E0ECF9}" type="presParOf" srcId="{962CF2F5-C665-4C5A-952C-09A25449C3D4}" destId="{296F52B6-DCFE-443C-AAEC-7F556EE33C1D}" srcOrd="6" destOrd="0" presId="urn:microsoft.com/office/officeart/2005/8/layout/radial1"/>
    <dgm:cxn modelId="{9CCC4011-114D-4775-9F7F-F33FA036FF47}" type="presParOf" srcId="{962CF2F5-C665-4C5A-952C-09A25449C3D4}" destId="{6574601A-AAAE-4A0D-94E4-872FEB132E68}" srcOrd="7" destOrd="0" presId="urn:microsoft.com/office/officeart/2005/8/layout/radial1"/>
    <dgm:cxn modelId="{5D080688-E90E-431A-B363-25DBA6FCBA15}" type="presParOf" srcId="{6574601A-AAAE-4A0D-94E4-872FEB132E68}" destId="{70CD5746-6B8D-4026-A856-440A1C83492D}" srcOrd="0" destOrd="0" presId="urn:microsoft.com/office/officeart/2005/8/layout/radial1"/>
    <dgm:cxn modelId="{92ED76EE-9040-49F9-A899-512B9B01B8D1}" type="presParOf" srcId="{962CF2F5-C665-4C5A-952C-09A25449C3D4}" destId="{88A28F45-C4CB-4E9F-8DA0-DB82CA70CE4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0BE91-1CC0-480E-8EFF-8473A669909E}">
      <dsp:nvSpPr>
        <dsp:cNvPr id="0" name=""/>
        <dsp:cNvSpPr/>
      </dsp:nvSpPr>
      <dsp:spPr>
        <a:xfrm>
          <a:off x="2296417" y="1106"/>
          <a:ext cx="1503164" cy="150316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0" kern="1200" baseline="0" dirty="0" smtClean="0">
              <a:solidFill>
                <a:schemeClr val="accent3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Delivering</a:t>
          </a:r>
          <a:endParaRPr lang="en-US" sz="1700" b="1" i="0" kern="1200" baseline="0" dirty="0">
            <a:solidFill>
              <a:schemeClr val="accent3">
                <a:lumMod val="95000"/>
              </a:schemeClr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516550" y="221239"/>
        <a:ext cx="1062898" cy="1062898"/>
      </dsp:txXfrm>
    </dsp:sp>
    <dsp:sp modelId="{557F569B-08D3-468F-8210-13352211D959}">
      <dsp:nvSpPr>
        <dsp:cNvPr id="0" name=""/>
        <dsp:cNvSpPr/>
      </dsp:nvSpPr>
      <dsp:spPr>
        <a:xfrm rot="2700000">
          <a:off x="3638303" y="1289426"/>
          <a:ext cx="400186" cy="507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655885" y="1348443"/>
        <a:ext cx="280130" cy="304391"/>
      </dsp:txXfrm>
    </dsp:sp>
    <dsp:sp modelId="{5DD84449-9316-4A74-9D83-A430C3735536}">
      <dsp:nvSpPr>
        <dsp:cNvPr id="0" name=""/>
        <dsp:cNvSpPr/>
      </dsp:nvSpPr>
      <dsp:spPr>
        <a:xfrm>
          <a:off x="3893229" y="1597917"/>
          <a:ext cx="1503164" cy="1503164"/>
        </a:xfrm>
        <a:prstGeom prst="ellipse">
          <a:avLst/>
        </a:prstGeom>
        <a:gradFill rotWithShape="0">
          <a:gsLst>
            <a:gs pos="0">
              <a:schemeClr val="accent5">
                <a:hueOff val="1085675"/>
                <a:satOff val="3732"/>
                <a:lumOff val="-17909"/>
                <a:alphaOff val="0"/>
                <a:shade val="51000"/>
                <a:satMod val="130000"/>
              </a:schemeClr>
            </a:gs>
            <a:gs pos="80000">
              <a:schemeClr val="accent5">
                <a:hueOff val="1085675"/>
                <a:satOff val="3732"/>
                <a:lumOff val="-17909"/>
                <a:alphaOff val="0"/>
                <a:shade val="93000"/>
                <a:satMod val="130000"/>
              </a:schemeClr>
            </a:gs>
            <a:gs pos="100000">
              <a:schemeClr val="accent5">
                <a:hueOff val="1085675"/>
                <a:satOff val="3732"/>
                <a:lumOff val="-179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0" kern="1200" baseline="0" dirty="0" smtClean="0">
              <a:solidFill>
                <a:schemeClr val="accent3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Disseminating</a:t>
          </a:r>
        </a:p>
      </dsp:txBody>
      <dsp:txXfrm>
        <a:off x="4113362" y="1818050"/>
        <a:ext cx="1062898" cy="1062898"/>
      </dsp:txXfrm>
    </dsp:sp>
    <dsp:sp modelId="{5EC9F3BB-E782-4428-9053-96E415B97799}">
      <dsp:nvSpPr>
        <dsp:cNvPr id="0" name=""/>
        <dsp:cNvSpPr/>
      </dsp:nvSpPr>
      <dsp:spPr>
        <a:xfrm rot="8100000">
          <a:off x="3654321" y="2886238"/>
          <a:ext cx="400186" cy="507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085675"/>
            <a:satOff val="3732"/>
            <a:lumOff val="-1790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3756795" y="2945255"/>
        <a:ext cx="280130" cy="304391"/>
      </dsp:txXfrm>
    </dsp:sp>
    <dsp:sp modelId="{2193CF32-1242-4F45-BE7F-160E0F7AD05F}">
      <dsp:nvSpPr>
        <dsp:cNvPr id="0" name=""/>
        <dsp:cNvSpPr/>
      </dsp:nvSpPr>
      <dsp:spPr>
        <a:xfrm>
          <a:off x="2296417" y="3194729"/>
          <a:ext cx="1503164" cy="1503164"/>
        </a:xfrm>
        <a:prstGeom prst="ellipse">
          <a:avLst/>
        </a:prstGeom>
        <a:gradFill rotWithShape="0">
          <a:gsLst>
            <a:gs pos="0">
              <a:schemeClr val="accent5">
                <a:hueOff val="2171350"/>
                <a:satOff val="7464"/>
                <a:lumOff val="-35817"/>
                <a:alphaOff val="0"/>
                <a:shade val="51000"/>
                <a:satMod val="130000"/>
              </a:schemeClr>
            </a:gs>
            <a:gs pos="80000">
              <a:schemeClr val="accent5">
                <a:hueOff val="2171350"/>
                <a:satOff val="7464"/>
                <a:lumOff val="-35817"/>
                <a:alphaOff val="0"/>
                <a:shade val="93000"/>
                <a:satMod val="130000"/>
              </a:schemeClr>
            </a:gs>
            <a:gs pos="100000">
              <a:schemeClr val="accent5">
                <a:hueOff val="2171350"/>
                <a:satOff val="7464"/>
                <a:lumOff val="-358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Evaluating</a:t>
          </a:r>
          <a:endParaRPr lang="en-US" sz="1700" kern="1200" dirty="0"/>
        </a:p>
      </dsp:txBody>
      <dsp:txXfrm>
        <a:off x="2516550" y="3414862"/>
        <a:ext cx="1062898" cy="1062898"/>
      </dsp:txXfrm>
    </dsp:sp>
    <dsp:sp modelId="{B099CDC3-6826-41FE-946B-D18860837100}">
      <dsp:nvSpPr>
        <dsp:cNvPr id="0" name=""/>
        <dsp:cNvSpPr/>
      </dsp:nvSpPr>
      <dsp:spPr>
        <a:xfrm rot="13500000">
          <a:off x="2057509" y="2902255"/>
          <a:ext cx="400186" cy="507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171350"/>
            <a:satOff val="7464"/>
            <a:lumOff val="-358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159983" y="3046164"/>
        <a:ext cx="280130" cy="304391"/>
      </dsp:txXfrm>
    </dsp:sp>
    <dsp:sp modelId="{598E3DBC-2898-4643-B314-44D8C9DDA0BB}">
      <dsp:nvSpPr>
        <dsp:cNvPr id="0" name=""/>
        <dsp:cNvSpPr/>
      </dsp:nvSpPr>
      <dsp:spPr>
        <a:xfrm>
          <a:off x="699606" y="1597917"/>
          <a:ext cx="1503164" cy="1503164"/>
        </a:xfrm>
        <a:prstGeom prst="ellipse">
          <a:avLst/>
        </a:prstGeom>
        <a:gradFill rotWithShape="0">
          <a:gsLst>
            <a:gs pos="0">
              <a:schemeClr val="accent5">
                <a:hueOff val="3257024"/>
                <a:satOff val="11196"/>
                <a:lumOff val="-53726"/>
                <a:alphaOff val="0"/>
                <a:shade val="51000"/>
                <a:satMod val="130000"/>
              </a:schemeClr>
            </a:gs>
            <a:gs pos="80000">
              <a:schemeClr val="accent5">
                <a:hueOff val="3257024"/>
                <a:satOff val="11196"/>
                <a:lumOff val="-53726"/>
                <a:alphaOff val="0"/>
                <a:shade val="93000"/>
                <a:satMod val="130000"/>
              </a:schemeClr>
            </a:gs>
            <a:gs pos="100000">
              <a:schemeClr val="accent5">
                <a:hueOff val="3257024"/>
                <a:satOff val="11196"/>
                <a:lumOff val="-53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Planning</a:t>
          </a:r>
          <a:endParaRPr lang="en-US" sz="1700" kern="1200" dirty="0"/>
        </a:p>
      </dsp:txBody>
      <dsp:txXfrm>
        <a:off x="919739" y="1818050"/>
        <a:ext cx="1062898" cy="1062898"/>
      </dsp:txXfrm>
    </dsp:sp>
    <dsp:sp modelId="{778E7594-13FD-4D42-B2BB-0A780D6B9336}">
      <dsp:nvSpPr>
        <dsp:cNvPr id="0" name=""/>
        <dsp:cNvSpPr/>
      </dsp:nvSpPr>
      <dsp:spPr>
        <a:xfrm rot="18900000">
          <a:off x="2041492" y="1305444"/>
          <a:ext cx="400186" cy="507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059074" y="1449353"/>
        <a:ext cx="280130" cy="3043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48F002-5190-4437-B180-6E1A624F7B44}">
      <dsp:nvSpPr>
        <dsp:cNvPr id="0" name=""/>
        <dsp:cNvSpPr/>
      </dsp:nvSpPr>
      <dsp:spPr>
        <a:xfrm>
          <a:off x="2875715" y="3301"/>
          <a:ext cx="3087769" cy="77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0" kern="1200" baseline="0" dirty="0" smtClean="0">
              <a:solidFill>
                <a:schemeClr val="accent3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Selecting a cooperation partner</a:t>
          </a:r>
          <a:endParaRPr lang="en-US" sz="1700" b="1" i="0" kern="1200" baseline="0" dirty="0">
            <a:solidFill>
              <a:schemeClr val="accent3">
                <a:lumMod val="95000"/>
              </a:schemeClr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98324" y="25910"/>
        <a:ext cx="3042551" cy="726724"/>
      </dsp:txXfrm>
    </dsp:sp>
    <dsp:sp modelId="{8868D868-6231-4A16-9686-547008513F8B}">
      <dsp:nvSpPr>
        <dsp:cNvPr id="0" name=""/>
        <dsp:cNvSpPr/>
      </dsp:nvSpPr>
      <dsp:spPr>
        <a:xfrm rot="5400000">
          <a:off x="4274860" y="794542"/>
          <a:ext cx="289478" cy="347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4315388" y="823490"/>
        <a:ext cx="208424" cy="202635"/>
      </dsp:txXfrm>
    </dsp:sp>
    <dsp:sp modelId="{1A398F10-B962-40B9-93CF-DB543ECE4411}">
      <dsp:nvSpPr>
        <dsp:cNvPr id="0" name=""/>
        <dsp:cNvSpPr/>
      </dsp:nvSpPr>
      <dsp:spPr>
        <a:xfrm>
          <a:off x="2875715" y="1161215"/>
          <a:ext cx="3087769" cy="77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814256"/>
                <a:satOff val="2799"/>
                <a:lumOff val="-13432"/>
                <a:alphaOff val="0"/>
                <a:shade val="51000"/>
                <a:satMod val="130000"/>
              </a:schemeClr>
            </a:gs>
            <a:gs pos="80000">
              <a:schemeClr val="accent5">
                <a:hueOff val="814256"/>
                <a:satOff val="2799"/>
                <a:lumOff val="-13432"/>
                <a:alphaOff val="0"/>
                <a:shade val="93000"/>
                <a:satMod val="130000"/>
              </a:schemeClr>
            </a:gs>
            <a:gs pos="100000">
              <a:schemeClr val="accent5">
                <a:hueOff val="814256"/>
                <a:satOff val="2799"/>
                <a:lumOff val="-1343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0" kern="1200" baseline="0" dirty="0" smtClean="0">
              <a:solidFill>
                <a:schemeClr val="accent3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Identifying a topic</a:t>
          </a:r>
          <a:endParaRPr lang="en-US" sz="1700" b="1" i="0" kern="1200" baseline="0" dirty="0">
            <a:solidFill>
              <a:schemeClr val="accent3">
                <a:lumMod val="95000"/>
              </a:schemeClr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98324" y="1183824"/>
        <a:ext cx="3042551" cy="726724"/>
      </dsp:txXfrm>
    </dsp:sp>
    <dsp:sp modelId="{A49541E2-7B19-422A-8F4B-C539057350CA}">
      <dsp:nvSpPr>
        <dsp:cNvPr id="0" name=""/>
        <dsp:cNvSpPr/>
      </dsp:nvSpPr>
      <dsp:spPr>
        <a:xfrm rot="5400000">
          <a:off x="4274860" y="1952456"/>
          <a:ext cx="289478" cy="347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085675"/>
            <a:satOff val="3732"/>
            <a:lumOff val="-1790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4315388" y="1981404"/>
        <a:ext cx="208424" cy="202635"/>
      </dsp:txXfrm>
    </dsp:sp>
    <dsp:sp modelId="{FEEF1556-E8F3-434B-BD37-E062EC75FEAB}">
      <dsp:nvSpPr>
        <dsp:cNvPr id="0" name=""/>
        <dsp:cNvSpPr/>
      </dsp:nvSpPr>
      <dsp:spPr>
        <a:xfrm>
          <a:off x="2875715" y="2319128"/>
          <a:ext cx="3087769" cy="77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628512"/>
                <a:satOff val="5598"/>
                <a:lumOff val="-26863"/>
                <a:alphaOff val="0"/>
                <a:shade val="51000"/>
                <a:satMod val="130000"/>
              </a:schemeClr>
            </a:gs>
            <a:gs pos="80000">
              <a:schemeClr val="accent5">
                <a:hueOff val="1628512"/>
                <a:satOff val="5598"/>
                <a:lumOff val="-26863"/>
                <a:alphaOff val="0"/>
                <a:shade val="93000"/>
                <a:satMod val="130000"/>
              </a:schemeClr>
            </a:gs>
            <a:gs pos="100000">
              <a:schemeClr val="accent5">
                <a:hueOff val="1628512"/>
                <a:satOff val="5598"/>
                <a:lumOff val="-268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0" kern="1200" baseline="0" dirty="0" smtClean="0">
              <a:solidFill>
                <a:schemeClr val="accent3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Preparing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0" kern="1200" baseline="0" dirty="0" err="1" smtClean="0">
              <a:solidFill>
                <a:schemeClr val="accent3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ToR</a:t>
          </a:r>
          <a:endParaRPr lang="en-US" sz="1700" b="1" i="0" kern="1200" baseline="0" dirty="0">
            <a:solidFill>
              <a:schemeClr val="accent3">
                <a:lumMod val="95000"/>
              </a:schemeClr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98324" y="2341737"/>
        <a:ext cx="3042551" cy="726724"/>
      </dsp:txXfrm>
    </dsp:sp>
    <dsp:sp modelId="{9F899939-B689-4B44-97FA-0120EE2DEE8C}">
      <dsp:nvSpPr>
        <dsp:cNvPr id="0" name=""/>
        <dsp:cNvSpPr/>
      </dsp:nvSpPr>
      <dsp:spPr>
        <a:xfrm rot="5400000">
          <a:off x="4274860" y="3110369"/>
          <a:ext cx="289478" cy="347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171350"/>
            <a:satOff val="7464"/>
            <a:lumOff val="-358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4315388" y="3139317"/>
        <a:ext cx="208424" cy="202635"/>
      </dsp:txXfrm>
    </dsp:sp>
    <dsp:sp modelId="{BE1F52C9-EE49-4B65-A87F-3647BFD9FCC2}">
      <dsp:nvSpPr>
        <dsp:cNvPr id="0" name=""/>
        <dsp:cNvSpPr/>
      </dsp:nvSpPr>
      <dsp:spPr>
        <a:xfrm>
          <a:off x="2875715" y="3477042"/>
          <a:ext cx="3087769" cy="77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442768"/>
                <a:satOff val="8397"/>
                <a:lumOff val="-40295"/>
                <a:alphaOff val="0"/>
                <a:shade val="51000"/>
                <a:satMod val="130000"/>
              </a:schemeClr>
            </a:gs>
            <a:gs pos="80000">
              <a:schemeClr val="accent5">
                <a:hueOff val="2442768"/>
                <a:satOff val="8397"/>
                <a:lumOff val="-40295"/>
                <a:alphaOff val="0"/>
                <a:shade val="93000"/>
                <a:satMod val="130000"/>
              </a:schemeClr>
            </a:gs>
            <a:gs pos="100000">
              <a:schemeClr val="accent5">
                <a:hueOff val="2442768"/>
                <a:satOff val="8397"/>
                <a:lumOff val="-402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0" kern="1200" baseline="0" dirty="0" smtClean="0">
              <a:solidFill>
                <a:schemeClr val="accent3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Call for Tender</a:t>
          </a:r>
          <a:endParaRPr lang="en-US" sz="1700" b="1" i="0" kern="1200" baseline="0" dirty="0">
            <a:solidFill>
              <a:schemeClr val="accent3">
                <a:lumMod val="95000"/>
              </a:schemeClr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98324" y="3499651"/>
        <a:ext cx="3042551" cy="726724"/>
      </dsp:txXfrm>
    </dsp:sp>
    <dsp:sp modelId="{836E4470-8EDA-413D-BC3C-2F829992E97A}">
      <dsp:nvSpPr>
        <dsp:cNvPr id="0" name=""/>
        <dsp:cNvSpPr/>
      </dsp:nvSpPr>
      <dsp:spPr>
        <a:xfrm rot="5400000">
          <a:off x="4274860" y="4268283"/>
          <a:ext cx="289478" cy="347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4315388" y="4297231"/>
        <a:ext cx="208424" cy="202635"/>
      </dsp:txXfrm>
    </dsp:sp>
    <dsp:sp modelId="{6AB65834-EF52-4B95-86F2-28D7D28E0BE4}">
      <dsp:nvSpPr>
        <dsp:cNvPr id="0" name=""/>
        <dsp:cNvSpPr/>
      </dsp:nvSpPr>
      <dsp:spPr>
        <a:xfrm>
          <a:off x="2875715" y="4634956"/>
          <a:ext cx="3087769" cy="77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3257024"/>
                <a:satOff val="11196"/>
                <a:lumOff val="-53726"/>
                <a:alphaOff val="0"/>
                <a:shade val="51000"/>
                <a:satMod val="130000"/>
              </a:schemeClr>
            </a:gs>
            <a:gs pos="80000">
              <a:schemeClr val="accent5">
                <a:hueOff val="3257024"/>
                <a:satOff val="11196"/>
                <a:lumOff val="-53726"/>
                <a:alphaOff val="0"/>
                <a:shade val="93000"/>
                <a:satMod val="130000"/>
              </a:schemeClr>
            </a:gs>
            <a:gs pos="100000">
              <a:schemeClr val="accent5">
                <a:hueOff val="3257024"/>
                <a:satOff val="11196"/>
                <a:lumOff val="-53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0" kern="1200" baseline="0" dirty="0" smtClean="0">
              <a:solidFill>
                <a:schemeClr val="accent3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Offer evaluation &amp; Contracting</a:t>
          </a:r>
          <a:endParaRPr lang="en-US" sz="1600" b="1" i="0" kern="1200" baseline="0" dirty="0">
            <a:solidFill>
              <a:schemeClr val="accent3">
                <a:lumMod val="95000"/>
              </a:schemeClr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98324" y="4657565"/>
        <a:ext cx="3042551" cy="7267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33C4D39-A828-407E-80A1-2633BC445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25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8013640-7CE2-43B3-B37F-1175B8C4D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96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5DFBA-C186-467D-88B1-1AE5FD6E7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89BB-A780-4B5A-99FE-84DDEDF47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re et contenu sur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8229600" cy="2100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4025900"/>
            <a:ext cx="8229600" cy="210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C5167-9012-4E88-A1EA-E5F7ED363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re et 2 contenus sur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773238"/>
            <a:ext cx="4038600" cy="2100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773238"/>
            <a:ext cx="4038600" cy="2100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>
          <a:xfrm>
            <a:off x="457200" y="4025900"/>
            <a:ext cx="8229600" cy="210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6E95E-89A5-497B-963C-F62FD0347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84080-C038-4346-A091-B33EF0855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CEA51-77D3-4DC5-8B63-FB49C150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4C404-B624-4DEC-B9AD-7877B1F56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AE1AD-6B59-4576-9331-DF4858B42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BEA22-9817-4271-92F0-8C38E8FF1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012F3-6C87-40D6-8FBB-6FF7BA554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BAD90-5A27-4B93-86D6-8338F6B8E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45FBB-0F3F-45CE-BDA4-425875587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BA5CE-A21F-46B4-AD7B-CCD0DFC20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16370-236B-4990-A496-BBAF361B8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8ACE47-C402-4C93-810B-594530F23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mail.wipo.int/owa/redir.aspx?C=9A6ZMsWvIU-zVt4e-FS5RcMNIWmIdtAIZWji4fOYu-blvMWqwOxHlf-yF7JlN0M29PfmS1TxfNI.&amp;URL=https://ungm.in-tend.co.uk/wip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po.int/edocs/mdocs/mdocs/en/cdip_10/cdip_10_6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Irene.Kitsara@wipo.i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00400"/>
            <a:ext cx="5384800" cy="2590800"/>
          </a:xfrm>
        </p:spPr>
        <p:txBody>
          <a:bodyPr/>
          <a:lstStyle/>
          <a:p>
            <a:pPr eaLnBrk="1" hangingPunct="1"/>
            <a:r>
              <a:rPr lang="en-US" sz="3000" i="1" dirty="0" smtClean="0">
                <a:solidFill>
                  <a:srgbClr val="00408C"/>
                </a:solidFill>
                <a:ea typeface="ヒラギノ角ゴ Pro W3"/>
                <a:cs typeface="ヒラギノ角ゴ Pro W3"/>
              </a:rPr>
              <a:t> Topic 13:</a:t>
            </a:r>
          </a:p>
          <a:p>
            <a:pPr eaLnBrk="1" hangingPunct="1"/>
            <a:r>
              <a:rPr lang="en-US" sz="2800" b="1" dirty="0" smtClean="0">
                <a:solidFill>
                  <a:srgbClr val="00408C"/>
                </a:solidFill>
                <a:ea typeface="ヒラギノ角ゴ Pro W3"/>
                <a:cs typeface="ヒラギノ角ゴ Pro W3"/>
              </a:rPr>
              <a:t>Planning, Delivering, Disseminating and Evaluating A PLR in WIPO’s PLR Project</a:t>
            </a:r>
          </a:p>
          <a:p>
            <a:pPr eaLnBrk="1" hangingPunct="1"/>
            <a:endParaRPr lang="en-US" sz="2000" dirty="0" smtClean="0">
              <a:solidFill>
                <a:srgbClr val="00408C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6372225" y="5013325"/>
            <a:ext cx="202565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1300" dirty="0" smtClean="0">
                <a:solidFill>
                  <a:srgbClr val="3399FF"/>
                </a:solidFill>
                <a:latin typeface="Arial Black" pitchFamily="34" charset="0"/>
                <a:ea typeface="ヒラギノ角ゴ Pro W3"/>
                <a:cs typeface="ヒラギノ角ゴ Pro W3"/>
              </a:rPr>
              <a:t>Rio de Janeiro</a:t>
            </a: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1300" dirty="0" smtClean="0">
                <a:solidFill>
                  <a:srgbClr val="3399FF"/>
                </a:solidFill>
                <a:latin typeface="Arial Black" pitchFamily="34" charset="0"/>
                <a:ea typeface="ヒラギノ角ゴ Pro W3"/>
                <a:cs typeface="ヒラギノ角ゴ Pro W3"/>
              </a:rPr>
              <a:t>27 August 2013</a:t>
            </a:r>
            <a:endParaRPr lang="en-US" sz="1300" dirty="0">
              <a:solidFill>
                <a:srgbClr val="3399FF"/>
              </a:solidFill>
              <a:latin typeface="Arial Black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762000" y="2971800"/>
            <a:ext cx="381000" cy="381000"/>
          </a:xfrm>
          <a:prstGeom prst="rect">
            <a:avLst/>
          </a:prstGeom>
          <a:solidFill>
            <a:srgbClr val="3399FF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990600" y="5791200"/>
            <a:ext cx="69342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800" dirty="0">
                <a:solidFill>
                  <a:srgbClr val="00408C"/>
                </a:solidFill>
                <a:ea typeface="ヒラギノ角ゴ Pro W3"/>
                <a:cs typeface="ヒラギノ角ゴ Pro W3"/>
              </a:rPr>
              <a:t>Irene </a:t>
            </a:r>
            <a:r>
              <a:rPr lang="en-US" sz="1800" dirty="0" err="1">
                <a:solidFill>
                  <a:srgbClr val="00408C"/>
                </a:solidFill>
                <a:ea typeface="ヒラギノ角ゴ Pro W3"/>
                <a:cs typeface="ヒラギノ角ゴ Pro W3"/>
              </a:rPr>
              <a:t>Kitsara</a:t>
            </a:r>
            <a:endParaRPr lang="en-US" sz="1800" dirty="0">
              <a:solidFill>
                <a:srgbClr val="00408C"/>
              </a:solidFill>
              <a:ea typeface="ヒラギノ角ゴ Pro W3"/>
              <a:cs typeface="ヒラギノ角ゴ Pro W3"/>
            </a:endParaRPr>
          </a:p>
          <a:p>
            <a:pPr>
              <a:spcBef>
                <a:spcPct val="20000"/>
              </a:spcBef>
            </a:pPr>
            <a:r>
              <a:rPr lang="en-US" sz="1800" dirty="0">
                <a:solidFill>
                  <a:srgbClr val="00408C"/>
                </a:solidFill>
                <a:ea typeface="ヒラギノ角ゴ Pro W3"/>
                <a:cs typeface="ヒラギノ角ゴ Pro W3"/>
              </a:rPr>
              <a:t>Patent Information Section, Access to Information and Knowledge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step: Identifying a topic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8229600" cy="4352925"/>
          </a:xfrm>
        </p:spPr>
        <p:txBody>
          <a:bodyPr/>
          <a:lstStyle/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step </a:t>
            </a:r>
            <a:r>
              <a:rPr lang="en-US" dirty="0" smtClean="0"/>
              <a:t>= identifying and </a:t>
            </a:r>
            <a:r>
              <a:rPr lang="en-US" b="1" dirty="0" smtClean="0"/>
              <a:t>selecting the topic </a:t>
            </a:r>
            <a:r>
              <a:rPr lang="en-US" dirty="0" smtClean="0"/>
              <a:t>of the report</a:t>
            </a:r>
          </a:p>
          <a:p>
            <a:r>
              <a:rPr lang="en-US" dirty="0" smtClean="0"/>
              <a:t> Topic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general area of interest for developing countries (as identified in the initial project document CDIP/13), namely  public health, food and agriculture, climate change and green technology. </a:t>
            </a:r>
          </a:p>
          <a:p>
            <a:r>
              <a:rPr lang="en-US" dirty="0" smtClean="0"/>
              <a:t>Rationale, objectives of the report and </a:t>
            </a:r>
            <a:r>
              <a:rPr lang="en-US" dirty="0" smtClean="0">
                <a:sym typeface="Wingdings" pitchFamily="2" charset="2"/>
              </a:rPr>
              <a:t> reflected on the </a:t>
            </a:r>
            <a:r>
              <a:rPr lang="en-US" b="1" dirty="0" smtClean="0">
                <a:sym typeface="Wingdings" pitchFamily="2" charset="2"/>
              </a:rPr>
              <a:t>Terms of Reference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ToR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selecting a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Difficulties in needs assessment </a:t>
            </a:r>
          </a:p>
          <a:p>
            <a:r>
              <a:rPr lang="en-US" dirty="0" smtClean="0"/>
              <a:t>Requests may just need a state of the art search or be too generic</a:t>
            </a:r>
          </a:p>
          <a:p>
            <a:r>
              <a:rPr lang="en-US" dirty="0" smtClean="0"/>
              <a:t>Distinguishing general interest for the IP perspective from a specific need where patent analysis can feed 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3. Preparing the Terms of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5210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371600"/>
            <a:ext cx="82391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905000"/>
            <a:ext cx="60769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505200"/>
            <a:ext cx="6019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preparing the Terms of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52925"/>
          </a:xfrm>
        </p:spPr>
        <p:txBody>
          <a:bodyPr/>
          <a:lstStyle/>
          <a:p>
            <a:r>
              <a:rPr lang="en-US" dirty="0" smtClean="0"/>
              <a:t>Too abstract understanding of what a PLR is, making discussions lengthy and not always constructive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Lack of clarity about which type of analysis that is needed or exact scope of the search makes drafting the </a:t>
            </a:r>
            <a:r>
              <a:rPr lang="en-US" dirty="0" err="1" smtClean="0"/>
              <a:t>ToR</a:t>
            </a:r>
            <a:r>
              <a:rPr lang="en-US" dirty="0" smtClean="0"/>
              <a:t> very difficult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Lengthy process of dialogue, exchange of </a:t>
            </a:r>
            <a:r>
              <a:rPr lang="en-US" dirty="0" err="1" smtClean="0"/>
              <a:t>ToR</a:t>
            </a:r>
            <a:r>
              <a:rPr lang="en-US" dirty="0" smtClean="0"/>
              <a:t> drafts, refinements, changes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cooperation partner should be aware of the limitations of the patent information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PLR e-tendering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638800"/>
          </a:xfrm>
        </p:spPr>
        <p:txBody>
          <a:bodyPr/>
          <a:lstStyle/>
          <a:p>
            <a:r>
              <a:rPr lang="en-US" dirty="0" smtClean="0"/>
              <a:t>PLR among the first projects to use e-tender at WIPO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stage: Prequalification of interested patent landscaping providers through expression of interest at  </a:t>
            </a:r>
            <a:r>
              <a:rPr lang="en-US" dirty="0" smtClean="0">
                <a:hlinkClick r:id="rId2"/>
              </a:rPr>
              <a:t>https://ungm.in-tend.co.uk/wipo</a:t>
            </a:r>
            <a:r>
              <a:rPr lang="en-US" dirty="0" smtClean="0"/>
              <a:t> and filling out a questionnaire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5334000" cy="351686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PLR Tendering Process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Delivering a WIPO PLR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953000"/>
          </a:xfrm>
        </p:spPr>
        <p:txBody>
          <a:bodyPr/>
          <a:lstStyle/>
          <a:p>
            <a:r>
              <a:rPr lang="en-US" dirty="0" smtClean="0"/>
              <a:t>Various deliverables foreseen in the </a:t>
            </a:r>
            <a:r>
              <a:rPr lang="en-US" dirty="0" err="1" smtClean="0"/>
              <a:t>ToR</a:t>
            </a:r>
            <a:r>
              <a:rPr lang="en-US" dirty="0" smtClean="0"/>
              <a:t> of each report</a:t>
            </a:r>
          </a:p>
          <a:p>
            <a:r>
              <a:rPr lang="en-US" dirty="0" smtClean="0"/>
              <a:t>Teleconference with the cooperation partner and the contractor – first orientation and timeframes set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deliverable </a:t>
            </a:r>
            <a:r>
              <a:rPr lang="en-US" dirty="0" smtClean="0">
                <a:sym typeface="Wingdings" pitchFamily="2" charset="2"/>
              </a:rPr>
              <a:t> patent search methodology description with a preliminary sample of search results</a:t>
            </a:r>
          </a:p>
          <a:p>
            <a:r>
              <a:rPr lang="en-US" dirty="0" smtClean="0">
                <a:sym typeface="Wingdings" pitchFamily="2" charset="2"/>
              </a:rPr>
              <a:t>2</a:t>
            </a:r>
            <a:r>
              <a:rPr lang="en-US" baseline="30000" dirty="0" smtClean="0">
                <a:sym typeface="Wingdings" pitchFamily="2" charset="2"/>
              </a:rPr>
              <a:t>nd</a:t>
            </a:r>
            <a:r>
              <a:rPr lang="en-US" dirty="0" smtClean="0">
                <a:sym typeface="Wingdings" pitchFamily="2" charset="2"/>
              </a:rPr>
              <a:t> deliverable  cleaning data, narrative and visualization of the results  discussion and feedback  refinements and changes very often necessary</a:t>
            </a:r>
          </a:p>
          <a:p>
            <a:r>
              <a:rPr lang="en-US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rd</a:t>
            </a:r>
            <a:r>
              <a:rPr lang="en-US" dirty="0" smtClean="0">
                <a:sym typeface="Wingdings" pitchFamily="2" charset="2"/>
              </a:rPr>
              <a:t> deliverable  final draft of the report, feedback in language, visualization </a:t>
            </a:r>
          </a:p>
          <a:p>
            <a:r>
              <a:rPr lang="en-US" dirty="0" smtClean="0">
                <a:sym typeface="Wingdings" pitchFamily="2" charset="2"/>
              </a:rPr>
              <a:t>…and after publication (more about it tomorrow), the reports are ready to be disseminated!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Dissemination of the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715000"/>
          </a:xfrm>
        </p:spPr>
        <p:txBody>
          <a:bodyPr/>
          <a:lstStyle/>
          <a:p>
            <a:r>
              <a:rPr lang="en-US" dirty="0" smtClean="0"/>
              <a:t>Delivery of the report to the cooperation partner</a:t>
            </a:r>
          </a:p>
          <a:p>
            <a:r>
              <a:rPr lang="en-US" dirty="0" smtClean="0"/>
              <a:t>Publication of hard copies of the patent landscaping reports</a:t>
            </a:r>
          </a:p>
          <a:p>
            <a:r>
              <a:rPr lang="en-US" dirty="0" smtClean="0"/>
              <a:t>Publication of the PLR on WIPO’ s dedicated website</a:t>
            </a:r>
          </a:p>
          <a:p>
            <a:r>
              <a:rPr lang="en-US" dirty="0" smtClean="0"/>
              <a:t>Launching event(s) with introduction to the results</a:t>
            </a:r>
          </a:p>
          <a:p>
            <a:r>
              <a:rPr lang="en-US" dirty="0" smtClean="0"/>
              <a:t>Presentation of the report in various scientific symposia/conferences</a:t>
            </a:r>
          </a:p>
          <a:p>
            <a:r>
              <a:rPr lang="en-US" dirty="0" smtClean="0"/>
              <a:t>Dissemination through email to identified potential users of the reports</a:t>
            </a:r>
          </a:p>
          <a:p>
            <a:r>
              <a:rPr lang="en-US" dirty="0" smtClean="0"/>
              <a:t>Mention of the existence of the reports on social media (related Linked-in groups etc)</a:t>
            </a:r>
          </a:p>
          <a:p>
            <a:r>
              <a:rPr lang="en-US" dirty="0" smtClean="0"/>
              <a:t>Big challenge of making scientific world, policy makers, patent information users aware of our work to maximize the beneficiaries of the reports</a:t>
            </a:r>
          </a:p>
          <a:p>
            <a:r>
              <a:rPr lang="en-US" dirty="0" smtClean="0"/>
              <a:t>Challenge in </a:t>
            </a:r>
            <a:r>
              <a:rPr lang="en-US" dirty="0" err="1" smtClean="0"/>
              <a:t>scope&amp;dissemination</a:t>
            </a:r>
            <a:r>
              <a:rPr lang="en-US" dirty="0" smtClean="0"/>
              <a:t> of serving various needs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WIPO throughout the patent landscaping process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676400"/>
          <a:ext cx="4648200" cy="4779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53000" y="1143000"/>
            <a:ext cx="4191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Challenge: experts in subject matter ≠ experts in PI ≠ policy/decision making.</a:t>
            </a:r>
          </a:p>
          <a:p>
            <a:r>
              <a:rPr lang="en-US" dirty="0" smtClean="0"/>
              <a:t>WIPO with its competence, experience &amp; understanding of all these aspects, facilitates:</a:t>
            </a:r>
          </a:p>
          <a:p>
            <a:r>
              <a:rPr lang="en-US" dirty="0" smtClean="0"/>
              <a:t>- Systematic approach</a:t>
            </a:r>
          </a:p>
          <a:p>
            <a:pPr>
              <a:buFontTx/>
              <a:buChar char="-"/>
            </a:pPr>
            <a:r>
              <a:rPr lang="en-US" dirty="0" smtClean="0"/>
              <a:t>Needs assessment</a:t>
            </a:r>
          </a:p>
          <a:p>
            <a:pPr>
              <a:buFontTx/>
              <a:buChar char="-"/>
            </a:pPr>
            <a:r>
              <a:rPr lang="en-US" dirty="0" smtClean="0"/>
              <a:t> Awareness raising about added value of PI and use in decision making</a:t>
            </a:r>
          </a:p>
          <a:p>
            <a:pPr>
              <a:buFontTx/>
              <a:buChar char="-"/>
            </a:pPr>
            <a:r>
              <a:rPr lang="en-US" dirty="0" smtClean="0"/>
              <a:t>Finding better methodological approaches</a:t>
            </a:r>
          </a:p>
          <a:p>
            <a:pPr>
              <a:buFontTx/>
              <a:buChar char="-"/>
            </a:pPr>
            <a:r>
              <a:rPr lang="en-US" dirty="0" smtClean="0"/>
              <a:t> Funding PLR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WIPO PLR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</a:t>
            </a:r>
            <a:r>
              <a:rPr lang="en-US" dirty="0" smtClean="0">
                <a:sym typeface="Wingdings" pitchFamily="2" charset="2"/>
              </a:rPr>
              <a:t> essential for getting better understanding 		of strengths and weaknesses of reports, 		project and approach to it, improvement for 		the future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  required as part of a RBM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  metrics of use, usefulness and impact of b  		      the report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  internal (results-based management) and 		      external (external users)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  End of 1</a:t>
            </a:r>
            <a:r>
              <a:rPr lang="en-US" baseline="30000" dirty="0" smtClean="0">
                <a:sym typeface="Wingdings" pitchFamily="2" charset="2"/>
              </a:rPr>
              <a:t>st</a:t>
            </a:r>
            <a:r>
              <a:rPr lang="en-US" dirty="0" smtClean="0">
                <a:sym typeface="Wingdings" pitchFamily="2" charset="2"/>
              </a:rPr>
              <a:t> phase of the project  1</a:t>
            </a:r>
            <a:r>
              <a:rPr lang="en-US" baseline="30000" dirty="0" smtClean="0">
                <a:sym typeface="Wingdings" pitchFamily="2" charset="2"/>
              </a:rPr>
              <a:t>st</a:t>
            </a:r>
            <a:r>
              <a:rPr lang="en-US" dirty="0" smtClean="0">
                <a:sym typeface="Wingdings" pitchFamily="2" charset="2"/>
              </a:rPr>
              <a:t> 			evaluation of the WIPO PLR project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35292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A. Introduction – WIPO’s PLR Project Framework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B. The lifecycle of a WIPO PLR:</a:t>
            </a:r>
          </a:p>
          <a:p>
            <a:pPr lvl="1"/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Delivery</a:t>
            </a:r>
          </a:p>
          <a:p>
            <a:pPr lvl="1"/>
            <a:r>
              <a:rPr lang="en-US" dirty="0" smtClean="0"/>
              <a:t>Dissemination</a:t>
            </a:r>
          </a:p>
          <a:p>
            <a:pPr lvl="1"/>
            <a:r>
              <a:rPr lang="en-US" dirty="0" smtClean="0"/>
              <a:t>Evaluation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Phase I of WIPO PLR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evaluation report presented to the CDIP in November 2012 </a:t>
            </a:r>
          </a:p>
          <a:p>
            <a:r>
              <a:rPr lang="en-US" dirty="0" smtClean="0">
                <a:hlinkClick r:id="rId2"/>
              </a:rPr>
              <a:t>http://www.wipo.int/edocs/mdocs/mdocs/en/cdip_10/cdip_10_6.pdf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Issues of objectively verifiable performance indicators, impact, systematically planned coordination with internal and external cooperation partners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Phase I of WIPO PLR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Evaluation challenges:</a:t>
            </a:r>
          </a:p>
          <a:p>
            <a:pPr lvl="1"/>
            <a:r>
              <a:rPr lang="en-US" dirty="0" smtClean="0"/>
              <a:t>Apart from the direct cooperation partner, it is difficult to reach out to the PLR users to have their feedback, as there is no way to identify them</a:t>
            </a:r>
          </a:p>
          <a:p>
            <a:pPr lvl="1"/>
            <a:r>
              <a:rPr lang="en-US" dirty="0" smtClean="0"/>
              <a:t>Survey that was carried out to measure the use and usefulness of the report were based on a set of users that could be identified through conferences</a:t>
            </a:r>
          </a:p>
          <a:p>
            <a:pPr lvl="1"/>
            <a:r>
              <a:rPr lang="en-US" dirty="0" smtClean="0"/>
              <a:t>Impact is very difficult to measure, foremost at short-term; similarly difficult is to find objective measures for the contribution of the reports to specific decisions adopted, or contribution of the factual evidence to policy discussions</a:t>
            </a:r>
          </a:p>
          <a:p>
            <a:pPr lvl="1"/>
            <a:r>
              <a:rPr lang="en-US" dirty="0" smtClean="0"/>
              <a:t>Risk mitigation difficult when many external factors involved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 algn="ctr">
              <a:buNone/>
            </a:pPr>
            <a:r>
              <a:rPr lang="en-US" dirty="0" err="1" smtClean="0"/>
              <a:t>Obrigada</a:t>
            </a:r>
            <a:r>
              <a:rPr lang="en-US" dirty="0" smtClean="0"/>
              <a:t>!</a:t>
            </a:r>
          </a:p>
          <a:p>
            <a:pPr lvl="1" algn="ctr">
              <a:buNone/>
            </a:pPr>
            <a:r>
              <a:rPr lang="en-US" dirty="0" smtClean="0"/>
              <a:t>  </a:t>
            </a:r>
            <a:r>
              <a:rPr lang="en-US" dirty="0" smtClean="0">
                <a:hlinkClick r:id="rId2"/>
              </a:rPr>
              <a:t>Irene.Kitsara@wipo.int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dirty="0" smtClean="0"/>
              <a:t>A. Introduction – PLR Project Framework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6482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Previously at WIPO patent landscaping activity  case-by –case, various areas, not systematic way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Development Agenda Project “</a:t>
            </a:r>
            <a:r>
              <a:rPr lang="en-US" dirty="0" smtClean="0"/>
              <a:t>Developing Tools For Access to Patent Information”</a:t>
            </a:r>
            <a:r>
              <a:rPr lang="en-US" dirty="0" smtClean="0">
                <a:sym typeface="Wingdings" pitchFamily="2" charset="2"/>
              </a:rPr>
              <a:t>  WIPO patent landscape reports (PLR) a more institutionalized and systematic effort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 In order to achieve results  the development of a methodology for planning, preparation, delivery, dissemination and evaluation were necessary</a:t>
            </a: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1038" name="AutoShape 14" descr="data:image/jpeg;base64,/9j/4AAQSkZJRgABAQAAAQABAAD/2wCEAAkGBhQSERUUExQWFRUUGBgXFxgYGBgYFxgUFxgVFxcWFxgXHCYeFxkjHBcUHy8gIycpLCwsFR4xNTAqNSYrLCkBCQoKDgwOGg8PGjAlHyAtLCwpLCwpLCwsLCwsLCwpLCwsLCwsLCwsKSwsKSwsLCwpLCksLCwpKSwsLCwsLCwsLP/AABEIALcBEwMBIgACEQEDEQH/xAAcAAACAgMBAQAAAAAAAAAAAAAEBQMGAAECBwj/xABFEAABAwIEAwUFBQYEBQQDAAABAAIDBBEFEiExBkFRImFxgZETMqGxwQcUQlLRIzNicuHwJIKS8RU0orLSU1STwhclQ//EABkBAAIDAQAAAAAAAAAAAAAAAAIDAAEEBf/EACoRAAMAAgEEAgICAQUBAAAAAAABAgMREgQhMUETUSIyFGGBM0JxkeEj/9oADAMBAAIRAxEAPwCtRVZn0cTYfhboD421KecPYeJpGxNIY3XyA+qU8J4mKaRz3Nze823fcbIgSl5kLLsD3OtyIa7wWKdaTZte22kG4lSCKofGDma1zdT0Nj+qYcVcRQTRtjjPaZIBtbQDUju1SampCSSXFxO5JuSsnpmRAvdYAKfIltL2X8TemxPQx2DieUhv808k44nf7Zjo8zHtyx7DLpbXr1QFFA0h5Drh7swsi2xtB2ulxkcbSDrGq7s6wiIiBwO4AQFVhof7xJA2F9B1sFHQ447PIw2A126IqAZhckkHySeTTehilMHpaJjdgAnDHtyNu4C1+8+gQMcIDr29VzWi5zGwCprk+4WteA810TeTnegCgFeb3a1o8Rm+a1TYVLJrHFI8ciBYepsuMVopqbJ7WPKHmw1B+StdPWtpFfLHjYt4mxOQsbdxtflYfJR4ib07SeoXHEAuweK3Um9OPJKfoJLuxtTUYLWutfRNMCoZakO9nGyzTYue5wHcAAhKKW0YFtbK2fZoAYpifz/RP6WJtvfcT1FOEtATuB5zvNCz+VpPzKU8VcIOpYBN7cvu4NtbKNb7EFXzGeKKWlLRO/KXmwGpPjYbDvSf7UJW/cWWOjpG279CV0PjheEYfkp+WUehJ9m25ubJHURF1W6397J7Qfu2+CWUo/xpHUO+i5C/ajqPskESMs63ggsQaLt7gSmdWz9oR4fJKsRdZwvyC09P+4vqP9M9uwantTwgaWjZ13yjoUW+hBJufK363XnXEf2jQfcmxU7nGVzWjMAR7Mi1zc7u0I0uvOZ+JKp29VNbue4fIhdLaOZpn0ZHRNabjceA+i8g+1qW9eB+WFg8y55WcHfaqaaP2VQ18zR7rw67wDrY5/eF78wkHE/EIrKmSYMLA7KGgm5DGjKL25nfzU2TTO2DQeAQ84u+Mfxt+d0RfTUKE29tCP4/oVzX5Om/1GRZYO9EvkCdVbOweVz8kpkjugT7FpC2v9w99vmnH2ctH3k35MPzal1TAXNsANwbHnZCR4c+4cJMh2uC6/lkH1WvDcqe7MmaW68HqPFXEkVLE67h7QghrfxE7AkcgOq8ndxKeYBPW67mwZrjd0jnE7nLc+rnLj/g8f8AEfQJ3zR9ifir6BXY+/kAPVYiThcfQ+v9Fir5oL+Ki3YfTG7g8i5ObTvTOOIWt6rTRH97IabxXGv8Ol0wxCWJ0xMNsmQbbXF7rM50mbJrwjnDsPc57WNFs17E6Dx70PxbQOiY+N1j2M2njZHV3ETpHAwtymLRp63FkrxarlnY50oF2xZbjmd7orUKX9gy7df0RcH0JnEbGkAuvqeQCe8TcOmlbGc2bO4g6WtpdVzg3FDC1sjRctzADxCY1uO1FTHGyYAljy4u20IsAB5qp4cHvySufNa8FThitO/XcnRXrhDh/wC85hnytYBsNTdU+Gl/xDvH6Kx4FiU8ccjYPfeBrpYWv1SMWnk7jMm1HYY8XcNNpWxubI45nZSDbaxP0Vfrm9lNcXq6ianjZMAXsddzrjXloAlVU24TM2la0Dh24ez0h/EMFPTxGWQMGRvxHcq79ptQ10FM5rg7M+4I5ixVQq4TNb2znPDQA0CwAA2Xb6OIsa0NfduxLyQB0A2C0Vnji+5nnBapAmOA+zFuo1UUv/L+iJxhn7Pa+o0UVQ20G3Rcp+jpe2OqNt42nuXEP3iMOZFM6NrtTl0J89wu6F9ogTsBa66++M/MPVKjLeNviXUTa/IVzcPNe7PJJI5x3JsT6koqfCmvaGiWV2X3Q+xaOthfRESVbNrhcsq2jdwT/wCVk1/4K+DHs7hpsrQ3oLJRh7f8eP8AN8gnDsQZbf4FKcNkb98LtdA47EaHRLxt7bYeTWkkF1/71/ihpacO94X+SaVWGSOeXBps7UHkfMqI4RLYdkeGZmnj2k1bRNz4YqdRM/K30XDqVnJjfQJqcJk/g/8AkZ+q2MFeb9qIW6yNR8n9lNSJTC0fhb6BaEbeg/vwR1Thzm82HwcCo4sOc42zMHi4foUW39ldgNyigbeph7i4+jT+qbOwN3KSE/57f9zRdDDDnQ1LS4sP7NxblcHA5iB+HzUlg29rQyxBvYHmld+qaSsdIzQXIJvqBz7yg3UJ5uY3xcD/ANt0Hoi0BOaOSic1HvowN5Y/V3/iuPujT/8A1Z6P/wDFB3L2he5i4cxHup4//V/6XKMsj/Of9P8AVEgWA5FiL/Zfmd/p/qto+4AxjxONsoZtoQm9LIwAkKnyRAz3PX5q64vRxxez9m4ODm9qx5gBM4ck2Xz09Gw5oBPQJbPWSEloAykb+IVhxtkH3dhjIzgtDtddWoHh3B/vLsubLZt/E3si+NqteSfKnPIUYewRNyjUbqRtc/kweqnxSjMU7ozrlI17iAUZhGByTtcWWAaba8yhct00kWqSlNvsJI6d5mzmwB5JrRRBrd91zPA6OV0bxZzd/MXROG0Ekzi2Nt8oueSTUt1xS7jJqUuTfY4YwX30QlZI3MQ0+7qUfiNJJBl9owgONgb3F90jJ/bSd4CCpqX+QSpUvxIxXHk264FS/kEXh2Gvml9lELuIJ10FgnDuB6sfgYfB39FoWJtblCvlmXqmVapdI8WNgiquntT69y6eCHvY5uVzDY+KmxH9wfJZ8q4tIZD5dyCZ7sjGi9t7Lulpyd0TRxgtGnJNOGeG5Kt8obII2x21y5r3/wBkONPL+E+grpY1yYqNOVFLAVeH/ZvONqhh8Wf1SniHhSopYHSufE8C1yA4OFzbrZOXSZV9Cn1WNlXDHN22UVKf8Qf5B80RRylzQSdSoIW/4l3Lsj5pTb7pjuz0zurY4uPvbg89ragIyEdkbqdzUJSySSzeyjjzu5C9r23ueSkcsq4peAa44+7JSO9cZD1TkYDVDeiJ8J2D6Lh+FTjfD5T4Ts/8U9dLkF/ysYnMV+psoC2ybVTZIo3OdQVDAAbu9qCB42ZskFNiQkda2U2vvforrDcLbKWaLekGNKAk/wCZ8GhGWQAfeof3AD5Jc+QqJq8n2TtfjboltVFcPPQWHe6+p7+icNZccvPyXEkZ7kfy8doGsfIFcxcFneoXYiy9iTva4Fxpv4rp+IwcpL/5XD6Kvjt+gecL2dO79UM5u6x+JxdfgVAa+Pr8Cosd/RPkn7N2PesWhicY0uViLhX0X8k/YZiZyyA9bfonlNTCxObYX1790t4qgYZyIzdl+z8E8fg2WibNmvm0I6cgicPul6KVz5fs49qLW81uCeRg/ZuLCRa46XuiMCwZ1Qwltuy0E35oeZug5WuPMaJe6WqGamtz/wBmTzPkkL3m5cR8BZM8Ox59MCGMzgkE62SaM96LFVv3KllpVyXklY5c8fQRX1wnqXyNBAOXfqBqjMA4hbSSSOeLgt27wUtp5we5D1De0gWZzk5tFvEnj4bLDxbxRFVUsLmdl3tfcPvCwN1VS39q7+ULsUwvsFgZ2yf4VWbN8lJ6JixfHOh1wjUiOsY5xsCxw106forVQcd08tSIWE3JIv8AhuO9UNjhcGwPiop6RhdmygeGmq1YupUTxaM+Xp3VbQRi9jXVNtRn/RR4oz9gfJbp6RrNRz3U2LMtA7yWLNau9o1Y54zpkdGLNHgFdPszqGt+8gkXLm+llTaSPssPUKRtI0OLrano4t+SHpsyx5G6J1GN5ISR6ljPFFPTAGZwaCQBrqb9BzSb7Sahv/DnFp0e5lu/UFUGswuGQ3e15PX2hP8A3LdTRB8TYxNNlZq1jiHNBXX/AJWJ+znfx8i9AVD+7asoG5qiTuY35oqGlLGAb2UeCMvVSj+AH4rkquTo6bWpQRI0k6G1lL9nzf8A9n4B/wAlJO0ElLcHrn0dYZxGZB2rgaXB6d6b0NpU9sT1ablaPZn07RuQL+Cj+5NPO/kP0XkHEXHc88mYQhjQLAEEnfcnTVVlvENQ2Zkpe+7HBwaDlbodrDkuyrl+zl8WvR7pxLEI6Go6ezf05heGYEDnP8v6K88Q/anBUUMkTWSNmkblykdkXIuc3Mbqk8Piz3ctAkdRX/zY7AvzQ4y9/wAEthafayG34rX8gmjxfkgaKK5kvf8AeG3TloVy8b8nRv0ERSgAX7/n/RYZrrmZmU26fNQSnQm50ueSHe6LfgrcDc0gH5nAf6jqvaZcAga1obBF0/dtOgHqvHcEjvUQjrIwf9QXvLmAjUXXdk49FdkwaCxvTxf/AB2+iDkwemt/y8W9tgPoi5uNYAXAZjlJFwARobaaqCTjWnBu42b1IRFAhwam/wDbx/BaRkHFlI9ocHCx/h6Gy2oQp2I0OfLl01TeDDJMgBdcW1F9NO5ZxA2NrYPZnX8Y/iCPxPDHQxRvD7iS23I2uuZcUm9HSm5fn2Q4SJY29nMOtudjspcNpM8rGu/FIL37zqinh7Ig/wDC4aac0q4daJWuMkvaJ0G1rJSd9k/Qb492vY14zpYWFjobe85rrbXCHwHBvvMrmXy2bm+iDrcLLeuUXI6XK5ZWyQuzRGzi210znLy7a7AqaWPSfcnx3B3UsrWO1zC4I7ig52dq/XRTYvjr6gwZx2o2kOd1Jt+ino5g2ohLrZQ9pPglZVLyKV4YcVSx8n5QslBaddFtp59y9OxVtPUQztaGOc1jjpa4NivLaN14/JB1OH4dNPyXgzfLtNeDunId+GyldCLe8VJg8PtJYWAgZ3WV0q+BzrbK74FXiw5Mk8pJeWMb40UaKJ52c3wOiLxNh+7uB3sNlxXU/sp3xEEOba4Pf3qard+wee5Irkq40vAxac8kEYXNEyBudjnGwJsUwbFTO/8AUb6FKKGPNE0nopKetab79nQ6GyTW8j4xPgLtK235D5sLhIOSXyc0j4oGlwV73Wa5nm63zXQmaeY9VIAFTjj5QSr6ZKeGqgbMzD+Eh3yKT0UZjqZiRyaOmvPRMm1Lm+64t8CR8kgoZXPqHjVxJvzJR4WqlqUDe002OZG6lQvCyo4cxGSU+xa5jeriA3l1TKh4DrTm9tURDUZbR5rjnc6WTp6HJS2hL6uF2EznKCZoPIK2T8Fyj3XMd5kfAhLKrhadu8bvFtnfIol0eeSfycTK86mad2tPkF1FCG7AC/RFS4a5vvdn+YEfMIaWoYxwa94a46gG4B8DsULxZvDTLWTH6Z2CVBgbQY3udsZHfNStqWXtnbccsw/VawdtoG6e85x36uJ+VkUJqXsGnt9iKp9425aeiGmbcEdQR6iyJlOt1C8hJ3+Qz0IH4fKxzXMsHNsQQeY56pliPE+IysyOksLWOQNaT4kaohwCikC2z1dmWumkq5hlb+YeF/ooJI3ncE+N1aioXtT11b+hb6dfZXWTPAsLrE+ssRfyf6B+D+ywzMzN6kbJi6rzsDSTprY7XtbRd1GH6sDDnzszEDcEbpTIctxvZBaa7MfLT7lmnxtzqYQFu2XK7wKVcJYT7eR8d7EZiPG6FpasnY7ciusJq5IpHPZ2XE+VipLbrdeCnOpanya4jqpafNET7rhfw5JtQY218YEsYIAtcJNxbUOnc6RwsSG+oFlZ+AsMinjfn3s239ENRzvjLIq4zypARwuJ4c5kgFtbFRT4c85XtbmAtsuOJ6P2MssXJoBHgRdC0NfIxos86jbcLJc6evaNM1tb9f2MIK6JhdmY6NzwWuLeYPVKqSMC7Rtra/TkjDief94wOWq2tgD2CMEF299ghy3eRJN+CREQ9peQagqfYzRvsSI3gm3RXKl+01jp2Mewhr3WzcmjkSq9HgZeC5kjHW5XsUNUYa5o7TP09Qjw9VWFcdbQGXBOV733DeK52vxKUtIIys1Hgh6z9w/+VHUOD0Gb/m7SEWcMmx6E3PMpnUcJiWMshqI5C4W8/wDKShyJ5MnNIkUojiyu4bMRE3wVm+zhl21Btf8AaD4hWPh7h1sFMyKVjHOAu85Q4Fx7yOQsEdSYZBDnETGx+097LcX77bDyW7pOmeOnTfky9RnWRcUvAHV4VDJ78TT5BVzF+Cczo/ut2XdZ93HKG9bHfwVxZSxgWu71v8wpGlrdj63ut7lPyjIqa8FeoOBGMdmkf7ToLWB8eqaNwyOJto4wwfwjqdUeJb6g3UFXKA0k6JePDGP9UFeW7/ZnGTofVcuLh3okP0010QL6gOPYIB5h2icxZw6q/v8AVRCrvy17t/gu5sOe43ALTz5tPotx0eUglpuOYJuP770t3oLjsAqonSNczLnBGx2IPI9CqnWfZy94LSDlvdut3NPcVa67jyni7N85vlNhsdRqToduSqWMccT+0bldkb0bpz5oXkQShlY4jwBlOD7QMe4W3bqeW41WQTglrPdYMrdNbN20B6IfiGpMhO7rnfzHNQQuGcX21+qxdTTfY2YJ8k1YGNzGOqc7UjK+Fth3Zs+u42QLauQ7OjNv4XD5Fy7czcahpe5x2Ow7I/vosprgEC+UWtm321+iW3OvCGJPZsVbubWHwfb4OaFsVBO7HeRaf/stPN92qLs+CD8X6D017Jfa/wAL/wDSfpdRSTt2JsehBHzXIlcD2XbeS4knJ1cCUSlA9zRkb1HqsUZkHVYmcQdMv0dX7EtkYQSNBfv3UWB0AqKhwecocC6/fyQePVTXmJzW5dAHdLjS6LFC6ONkl9JAduVuSPbT15SA7Nb8NiushdHUujGtiW+NjoiYJC11jvtY8lzktNFILu7Vzz9U34urY5XxSRjKdcw8CLfVVpVLpBbctSyvzVDnBzXjwKYYewhgyvII5g22WqmPU6XUbMPeG5472S9e12D/AOQzGS+Rz3vNy5gH+kI/gQxidntbZSwjXa+iTDESW2eLd6yFosOYCCac3zojlVHGS68c4XA2lM0AaCHtBy7EE2N7eK83xD97Gmj5ZGwvha7sPcHEHXUG+noEsxEduP0RZ7m2nP0DhmpWqD6aPK7Q2LkaK6QXGYlvfqieELffYM1iO0Nf5V6VWcMU034QD1bob+SVi6R5Y5p9xmTqVjvi12PEaxriXWGjXOd0/ITY237PwTOGUjuO4/v6reK0fs55Wg+68hACsINrbHW19tfRBxu3xXlDOUSuT9lnoeMamDaQubtlf2x5E6j1Tin+0UG3tIxtqQba67X66cwqIasO0B6ac/6rZPMdfLQclJvLj7E+LFkPUabiqnktZ+Qnk7T4nT4psInEXAuDseR8CvHGS7HkUXQ4zLE7NHK5hFhoTlIHIjZaZ6yl+xlvpJ/2s9VdnZvG63cP0UDZZJLtblcBuL627/8AZVii+02djXCRrZC29jbLqL720PoEki+0urknjc90bWh4uGx/hJsRmsXHTv5LVPVTXgzPBSPS6Ck1LXte0fhN9u7vHRMHUbACXkOA17VtPNVTGftEERtHZ7drm1tfxC2+vXqqZinFkr3uD3nKfwjRvW1vX4J/NClDL7jfFcULCYSHvH4TfLp3jcHuVAr+Mp5sxe8gDUNGgFt/UIGepcACeyCNM2hPSzdzpbklJc0Xygk/md07mjQed/JZc2VJmjHj7eDUrySbaDqdtDy5nTouaiTORfW3Xb0/VYdTc6lcSzALG8rfZGlQl5IK6Q5d+Y+YW6XUjuB+SGnlJc2+2YaIqi3Pw87XRNaktPuEOYltdVFrrd3RHPnuk2IOu8+A+Svp43XcHNWl2GsWH1TmCQQPcxwuCBe462FyhZZnN9+NzfFp+q9YwRuSjhtuI2fId4Uks+naaD4g/wBV0X08MxrPa9njv3hh52XRkHJy9MqKKmkBzQMOttA2/XklNTwlRO2DmHuJHzQPp16YS6h+yj69y2rYfs3jO0r7ctltV8DC/kf0apaN0sTjyZYnqBdGOgcGgAksBv4aJdFVFpc1jtNR4tTTFXhlNG5ju0RZ47wl3Pba/wAhzXfT/wABtHHGKcPYR7Vh7TTzaSh6+ka5r3HsOAvbkgaF97X019U74nropWNyjtAZXjqLIGuU78NINNy9edmcP1MIuJrWe1tj3oR1Q6CeRrDdgdtyIIBR8McEsLfZjK9rdWnmgcOpAKhgkuGueAb+Fgq58pWP2TXGnZxPRNqHfs7NceR2JSeSjfE4tNwRy3CtfFGCCmLXsPZc6wI5G2iqHt3OkddxJ13Wa1WN6Y6WrW0SMqvzeq4q6cvLS2xsVZ+HeCpKloc/9mz8xGp/lH1V1oOEqWnAyxhzh+J/aPx0HkE2MDtb8AXmUPXk81gw6XMHRteXN1BaCbHyVgwalxFlQ2XK4tGjmucGAg+J3V7FSAOSBqsYDeYWjDheL/cZ8mRZPRRce4ZqS+SYsYQ5xdla7M4DwsL+V0p4Sky17OVyRbxY5WzGOIAQQHZT1Vbw7iCNsrXSxtL2G4eNDcdbe8NTurmZnJy+w3yvHx+i7YpwtS1L3mRoYb+8zsOO45aHzCq+LfZ5IwZqeZsjdsr+y7rbMNCfGyt9DxNTyj8IcdbG2vmdl2zHIXvdE3KS2xsLHcbrU1F9jKucdzyGulfA4NmY5rvC9x1B2PkuI6sOvY6Xt/uOSun2tMb9xa4AXbKzXnZwcCPkvNMIl0dr0+qw58Eyto14M1U9MeCbsHrrfodP90ojqdRa+h/RHZ7g96VUrSfIrPi8Nj7XdFgdLmBDyWg62FnO13Fr9nrr12XZqrAZGhptbOe1J5EizP8AKB4oCMqV0wAVVlquwCxpHL7k3OpO5OpPiTuuXPAUMkxPco2hL4/YZ1JMT3KAqXL1XLgmIpsHt24/5gji8tcLH00QbNJWkg2FzfvtbT1K6dL2vP6nVNpdkLT7kxaltUO0e/8ARNQbhcOb/e6HFk4MvJPNF7w7jelbTszSAENALbEm4A5AIZvHIcLtj7Jvl627xtdU6RzHe9FGe8DIf+ggfBcRtY33HSR92j2+hsV0J6iWYqw0i9R8VxOPbbYctL+N+iYUboZ2ZoyC3qOoXlVZTyO0ErXD/Sfip8Exapo/daXMOpG48iNk5Un4FuWvJ60xgAt0WlRP/wAm9YTfxW1ewTnD5WMlkAu+MDR3S/I96255ezblYeK54eY67mtGa+pHUDeyMkq2Njexuut2nmD0KyJbWjXvT2H4VWwilkil0kPaYTuHAaKNmrQSDY7HvttdCVVO2Ro9r2HWu1/UJ1gWNRmkfTubmJvkcNbO5IHPP8X20Gq4/kjvCMEMsD3NNnsOg52sldTjpL2MeAbc+dx1TzA8KnzBwPsxzvz8k6pMEgidmLQ95JNz1JubDkqcKkvTJz03vuhKaOaphDI2OLc4f2tA3rYnkmGCfZ8yN/tJ3BxvcMHu+Z5p5/xI200C4krbbprhU90L5OVpDZ9YGjTQBJqzFSdLpNi2N5diqfiGOuJ0NkTrRUxvuXKtxMtHvW+KqWI4+SSLpTNjEh3cUvmqTzS3Q6ZSCZK0nUlLquaRpzZHWcbBxBDfXZT0VTF7VvtS4sGrg0XJHTcWv1TfjLHPvvsfZAhsQd2SA0C7jbKAT+Gw8lNDELJzNFa4vcAgtN9+vRR4bU1EE4kBzG+ZzdnW0BFjuLbWuFH94eSGm9xyU1yNNx0Oo/p4hFNqWKyy32TLTx1jTZ8NBBsTJHp/quqFhp1I8Pqms8LZGEXLTyv2m37ju3zugMPpHAnMLbAKZqVT2F4U5ruGscQl9PI62UeJKatjslVO86tHXdY4XZmxvugsyEqRuy4A1UzBolMs5yrq3RY4WFzoOp+g5q68F8MxSxid5z3Js07C2na6/JMx4qyeBV5FPko0sjQbE6nl+vRQvJK1iQBrJSNB7V9rbWBIUiZkxrG9AxXNbBJD2gtyz2tpe5WgLyHuWpWK0l22WT0dZHs4PHLQ3189PijDG0+68X6OBb5X1HxSiODUdBv3nvRpQ2lvsXLfslfA4a206jUeoQ5K6bIRtp4f0W31ZPvZXeI19RYoEgiB5XAktsbIt/si3Qua7yc39QlsjnDlcdybK2LbCfvbup+CxA/eB0KxN/IDsWHB8RMTw4Gx2TLD6MyyvAtqM3j1AUuEcGvdq/RXPDMGjiGg1T7aYiE0LRgz6mONjm5QzS/MhPcLwKKnGjbnqUR94AQk+Id6B9+7GL6QfJUId9VfdJp8UQra8uKovRZ4qgJfiteGjUpbUY02JupuVVK7FHzOJvorbIp9nVfiRe466IBwusC3JPfQbIBvghlDgNLJXVV7hoW2unDXJdiVOHjvGoVLW+4WuwDTVPbJP4gPhoEzjqcu+nigKSIBwsnj3Bw1FxZFTIboZLuOl9FOYQ+9hYjkfotYRAAD6eSaVkdrZG5i4gADmSufdv5NSNSXHbEz4SNxZaa1Nqmjew5ZGFh6OHy6+SFfSdE5ZGu1LQDhPvJAEjgJBcB+Y+l08c2yW09OXPc1o3cbnoEXbTBXk7ZqbBMYaEgXK6+4mPVhDj3rQrPzAtPwSUlXhjHteUZNTB26lwrFZ6S/sXAtO7HbX6gcj4KIVF+/vC27XbVNm7xi6iLEdPG72hLgbkknxKKc1FPaoXNQ3k5vZcxxWgGkZq53eR8luUaqTDwMh73O+gUco1KOvIMg1Q/K0kIjCQ+QuDYny2F+xo4DraxBQlcez5q5fZbH++d/K35lacUKl3Rny25rsV6VgBs4uY78sjSw+uyhliI1tp15eoXrdRTB4yysa9veAfiqzV8FwPJMTnwO7jdu/Qon069FTnfsoZaoy1WOv4KqGi7HMlHd2Xemyr1S18ZtIxzT3hLeKpGrLNHF1ii+9t6rEOq+i9ye3CcBDT4jZJ5cR03S6bEO9NFjqfFO9LajFe9J6nEe9APqlTDQ4kxBQPxa226UunJXcbeqryX4JTI57rkrb5raBRvm5BRAqiEt1gfZROkUeZRkCWyaKF51W2RkbrA25Q6DVoByOaTa3UaJxTMJFiF3QYcHOBfcN52tmtztdFVMsX3gtgzhgaB2iCb8zohvJpP7Ilto4waS+fxTIPyvjcdmvYT6hL+F42Oke2ST2YvobXF/orHV4M9gzN/aM/M3XTvWNvhfPQ7SqeJ6VV08U7AHBjwQNDY+h5Km4/wNkY+WBxAYC4sd0GvZd+qr1NWSxuux+g5G+isLOOAaOZk/ZfkcGkXLXXFhboV1VePMvs5zm8TKXDIJGg2TvBo6ENDHXbIdXl2xJ6EbJDhY/ZhaqaQl2Ya9y5j0rc+joftKZcKvg1pGaB1wdtbg+ar+IYLIzSSM267j15LnD8Tkhtke5p+HmNirPSccteMtRGOmZv1afog4w/6ZfK5/tHnVTh5GrHW7kN96e332+YV8xbDIJbuicB3t+rVS66Mxki4I6j9E6Hc+e4D4147Go60Hv+ayaTf4IGSFrtRoe5cGWRvR4TNTQLVSE0t2gD18zdcTR6lRtrWnu8VP7YEa6fL1VXLT2ipaAauAkaJ5wjxMykDmSNcA43uBfW1rWS9wUb2g7pmPM57aF3iVdy6n7Soi+zASOZd2b+CbUWN082zrHodDf+bmvKpaBp20PwUAbKza61zmmjO8TR7JJh+5Y7+/EboDF6QGCT2oDgGk6joFRuGuMnwSES3dG6wt+XvCs/FHEcRo3lj2kvFgAdde5NTFnlKxY1YqKL5NWICasWLFnZrQK6e65DlpYhLJGroyLaxWQ0HLC5YsVEJaWnL3W9fBWnFcEiiip5IbkSXDs2puB8FixHr8GwG/ySIcGoIp8zHXEmuX8p8bIqmhbBKLsYcru0HAOBbz3WLFi+Sppafk08Jcsn4oex1Y4xgBvs2WAFgN+SqNMP8AEHzWLEeb9mDj/VE2HRAvkHerBhmJyQe47Tm06tPktrEnY5Id+2p6oHQxSgXNhcH0VWlqMri06jbxWliXa490RfTOoWgDRFyd2uyxYl+e7GC6jD5XSWbmDLkkECzQbXsSL+Sx7NAQdDt3rFi35sUzCpGXDkp00wZ8xadyCopZc3vC/esWLNvXg0NJkMlGCLhLpZ8hsSsWJ8Lk9MS258E3sWuGoQk1K5vunyKxYhmmq0E5TWyBuIW307x+iJZV3F9/gsWLVcLWzOm9krXg7LZKxYszXcb6IZYwdwgp6AHY2WLEyaa8AOU/IMaR3ctrFif8tC/ik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i="1" dirty="0" smtClean="0"/>
              <a:t>B. The lifecycle of a WIPO PLR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990600" y="1600200"/>
          <a:ext cx="6096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all starts with…Planning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Within WIPO Development Agenda, CDIP4/6 </a:t>
            </a:r>
            <a:r>
              <a:rPr lang="en-US" dirty="0" smtClean="0">
                <a:sym typeface="Wingdings" pitchFamily="2" charset="2"/>
              </a:rPr>
              <a:t> “</a:t>
            </a:r>
            <a:r>
              <a:rPr lang="en-US" sz="2300" i="1" dirty="0" smtClean="0">
                <a:sym typeface="Wingdings" pitchFamily="2" charset="2"/>
              </a:rPr>
              <a:t>Project </a:t>
            </a:r>
            <a:r>
              <a:rPr lang="en-US" sz="2300" i="1" dirty="0" smtClean="0"/>
              <a:t>aims to provide developing countries, …upon request, with services which will facilitate the use of patent information on specific technology for facilitating their indigenous innovation and R&amp;D in cooperation with other intergovernmental organizations”</a:t>
            </a:r>
          </a:p>
          <a:p>
            <a:pPr>
              <a:buNone/>
            </a:pPr>
            <a:r>
              <a:rPr lang="en-US" dirty="0" smtClean="0"/>
              <a:t>		                          </a:t>
            </a:r>
          </a:p>
          <a:p>
            <a:pPr>
              <a:buNone/>
            </a:pPr>
            <a:r>
              <a:rPr lang="en-US" dirty="0" smtClean="0"/>
              <a:t>				but….</a:t>
            </a:r>
          </a:p>
          <a:p>
            <a:pPr>
              <a:buNone/>
            </a:pPr>
            <a:r>
              <a:rPr lang="en-US" dirty="0" smtClean="0"/>
              <a:t>		 “</a:t>
            </a:r>
            <a:r>
              <a:rPr lang="en-US" i="1" dirty="0" smtClean="0"/>
              <a:t>A goal without a plan is just a wish</a:t>
            </a:r>
            <a:r>
              <a:rPr lang="en-US" dirty="0" smtClean="0"/>
              <a:t>.” </a:t>
            </a:r>
            <a:br>
              <a:rPr lang="en-US" dirty="0" smtClean="0"/>
            </a:br>
            <a:r>
              <a:rPr lang="en-US" dirty="0" smtClean="0"/>
              <a:t>	         Antoine de Saint-</a:t>
            </a:r>
            <a:r>
              <a:rPr lang="en-US" dirty="0" err="1" smtClean="0"/>
              <a:t>Exupéry</a:t>
            </a:r>
            <a:r>
              <a:rPr lang="en-US" dirty="0" smtClean="0"/>
              <a:t>“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	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0BAD90-5A27-4B93-86D6-8338F6B8E1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to be taken into account while planning a PLR is that it should be: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Demand-driven report</a:t>
            </a:r>
          </a:p>
          <a:p>
            <a:pPr lvl="1"/>
            <a:r>
              <a:rPr lang="en-US" dirty="0" smtClean="0"/>
              <a:t>Serve the needs and areas of interest of developing countries and least developed countries (public health, food and agriculture, climate change and energy)</a:t>
            </a:r>
          </a:p>
          <a:p>
            <a:pPr lvl="1"/>
            <a:r>
              <a:rPr lang="en-US" dirty="0" smtClean="0"/>
              <a:t>Supporting specific policy discussions or projects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Planning a Patent Landscape Report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0BAD90-5A27-4B93-86D6-8338F6B8E1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0" y="1295400"/>
          <a:ext cx="8839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step:Selecting</a:t>
            </a:r>
            <a:r>
              <a:rPr lang="en-US" dirty="0" smtClean="0"/>
              <a:t> a cooperation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638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“</a:t>
            </a:r>
            <a:r>
              <a:rPr lang="en-US" i="1" dirty="0" smtClean="0"/>
              <a:t>Give me six hours to chop down a tree and I will spend the first four sharpening the axe.” </a:t>
            </a:r>
          </a:p>
          <a:p>
            <a:pPr algn="ctr">
              <a:buNone/>
            </a:pPr>
            <a:r>
              <a:rPr lang="en-US" i="1" dirty="0" smtClean="0"/>
              <a:t>Abraham Lincoln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Planning may be the most time-consuming but essential part of the PLR procedure</a:t>
            </a:r>
          </a:p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step </a:t>
            </a:r>
            <a:r>
              <a:rPr lang="en-US" dirty="0" smtClean="0"/>
              <a:t>		identifying a </a:t>
            </a:r>
            <a:r>
              <a:rPr lang="en-US" b="1" dirty="0" smtClean="0"/>
              <a:t>cooperation partner  </a:t>
            </a:r>
            <a:endParaRPr lang="en-US" dirty="0" smtClean="0"/>
          </a:p>
          <a:p>
            <a:r>
              <a:rPr lang="en-US" b="1" dirty="0" smtClean="0"/>
              <a:t>Partner profile: </a:t>
            </a:r>
            <a:r>
              <a:rPr lang="en-US" dirty="0" smtClean="0"/>
              <a:t>- WIPO Member State/IGOs/NGOs with expertise in the subject matter and having demand for info</a:t>
            </a:r>
          </a:p>
          <a:p>
            <a:pPr>
              <a:buNone/>
            </a:pPr>
            <a:r>
              <a:rPr lang="en-US" dirty="0" smtClean="0"/>
              <a:t>			         -  specific request</a:t>
            </a:r>
          </a:p>
          <a:p>
            <a:pPr>
              <a:buNone/>
            </a:pPr>
            <a:r>
              <a:rPr lang="en-US" dirty="0" smtClean="0"/>
              <a:t>			         -  specific project/policy 			                      discussion/envisaged use of the report</a:t>
            </a:r>
          </a:p>
          <a:p>
            <a:pPr>
              <a:buNone/>
            </a:pPr>
            <a:r>
              <a:rPr lang="en-US" dirty="0" smtClean="0"/>
              <a:t> 			         -  engagement</a:t>
            </a:r>
          </a:p>
          <a:p>
            <a:pPr lvl="1">
              <a:buNone/>
            </a:pPr>
            <a:r>
              <a:rPr lang="en-US" b="1" dirty="0" smtClean="0"/>
              <a:t>			           </a:t>
            </a:r>
          </a:p>
          <a:p>
            <a:pPr lvl="8">
              <a:buNone/>
            </a:pPr>
            <a:r>
              <a:rPr lang="en-US" dirty="0" smtClean="0"/>
              <a:t>		</a:t>
            </a:r>
          </a:p>
          <a:p>
            <a:pPr lvl="8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2057400" y="3657600"/>
            <a:ext cx="914400" cy="228600"/>
          </a:xfrm>
          <a:prstGeom prst="rightArrow">
            <a:avLst/>
          </a:prstGeom>
          <a:noFill/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selection of a cooperation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most appropriate partner for a technological area</a:t>
            </a:r>
          </a:p>
          <a:p>
            <a:r>
              <a:rPr lang="en-US" dirty="0" smtClean="0"/>
              <a:t>Find the most appropriate contact person within the organization of the cooperation partner</a:t>
            </a:r>
          </a:p>
          <a:p>
            <a:r>
              <a:rPr lang="en-US" dirty="0" smtClean="0"/>
              <a:t>Find a partner with IP awareness or motivation to discover the added value of patent information</a:t>
            </a:r>
          </a:p>
          <a:p>
            <a:r>
              <a:rPr lang="en-US" dirty="0" smtClean="0"/>
              <a:t>Technical expertise in the subject matter</a:t>
            </a:r>
          </a:p>
          <a:p>
            <a:r>
              <a:rPr lang="en-US" dirty="0" smtClean="0"/>
              <a:t>Increased engagement</a:t>
            </a:r>
          </a:p>
          <a:p>
            <a:r>
              <a:rPr lang="en-US" dirty="0" smtClean="0"/>
              <a:t>“Marrying” the PLR requirements and objectives with the partner’s </a:t>
            </a:r>
            <a:r>
              <a:rPr lang="en-US" dirty="0" err="1" smtClean="0"/>
              <a:t>workplan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Timing, list of priorities, budget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4C404-B624-4DEC-B9AD-7877B1F562B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3-05-30 HARBIN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2013-05-30 HARBIN</Template>
  <TotalTime>2782</TotalTime>
  <Words>1083</Words>
  <Application>Microsoft Office PowerPoint</Application>
  <PresentationFormat>On-screen Show (4:3)</PresentationFormat>
  <Paragraphs>179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2013-05-30 HARBIN</vt:lpstr>
      <vt:lpstr>PowerPoint Presentation</vt:lpstr>
      <vt:lpstr>Outline</vt:lpstr>
      <vt:lpstr>A. Introduction – PLR Project Framework </vt:lpstr>
      <vt:lpstr>B. The lifecycle of a WIPO PLR</vt:lpstr>
      <vt:lpstr>It all starts with…Planning</vt:lpstr>
      <vt:lpstr>PLR Planning</vt:lpstr>
      <vt:lpstr>Planning a Patent Landscape Report </vt:lpstr>
      <vt:lpstr>1st step:Selecting a cooperation partner</vt:lpstr>
      <vt:lpstr>Challenges in selection of a cooperation partner</vt:lpstr>
      <vt:lpstr>2nd step: Identifying a topic </vt:lpstr>
      <vt:lpstr>Challenges in selecting a topic</vt:lpstr>
      <vt:lpstr>3. Preparing the Terms of Reference</vt:lpstr>
      <vt:lpstr>Challenges in preparing the Terms of Reference</vt:lpstr>
      <vt:lpstr>PLR e-tendering process</vt:lpstr>
      <vt:lpstr>PLR Tendering Process</vt:lpstr>
      <vt:lpstr>Delivering a WIPO PLR </vt:lpstr>
      <vt:lpstr>Dissemination of the report</vt:lpstr>
      <vt:lpstr>The role of WIPO throughout the patent landscaping process</vt:lpstr>
      <vt:lpstr>Evaluation of WIPO PLR </vt:lpstr>
      <vt:lpstr>Evaluation of Phase I of WIPO PLR</vt:lpstr>
      <vt:lpstr>Evaluation of Phase I of WIPO PLR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Renance</dc:creator>
  <cp:lastModifiedBy>SUMMERS Julie</cp:lastModifiedBy>
  <cp:revision>34</cp:revision>
  <dcterms:created xsi:type="dcterms:W3CDTF">2013-08-23T13:20:16Z</dcterms:created>
  <dcterms:modified xsi:type="dcterms:W3CDTF">2013-08-29T07:59:44Z</dcterms:modified>
</cp:coreProperties>
</file>