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72" r:id="rId14"/>
    <p:sldId id="259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F9ED-871E-4DE1-A12E-00B82395A6A5}" type="datetimeFigureOut">
              <a:rPr lang="id-ID" smtClean="0"/>
              <a:t>18/06/2015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AA6F-808E-4A55-A2CD-5879442A84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86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7AA6F-808E-4A55-A2CD-5879442A847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439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BD1723-7829-421E-921B-BAFAC732D29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80B1AE-83D5-4780-A19E-B3E18B8490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i="1" dirty="0"/>
              <a:t>WIPO Green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The Market Place for Sustainable Technology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1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211669"/>
            <a:ext cx="373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Ir. Rudy Abdul </a:t>
            </a:r>
            <a:r>
              <a:rPr lang="en-US" dirty="0" err="1" smtClean="0"/>
              <a:t>Rahman</a:t>
            </a:r>
            <a:endParaRPr lang="en-US" dirty="0" smtClean="0"/>
          </a:p>
          <a:p>
            <a:pPr algn="r"/>
            <a:r>
              <a:rPr lang="id-ID" dirty="0" smtClean="0"/>
              <a:t>+62</a:t>
            </a:r>
            <a:r>
              <a:rPr lang="en-US" dirty="0" smtClean="0"/>
              <a:t>811 220 1011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4168" y="4302204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6600" b="1" dirty="0" smtClean="0"/>
              <a:t>Indonesia</a:t>
            </a:r>
            <a:endParaRPr lang="id-ID" sz="6600" b="1" dirty="0"/>
          </a:p>
        </p:txBody>
      </p:sp>
    </p:spTree>
    <p:extLst>
      <p:ext uri="{BB962C8B-B14F-4D97-AF65-F5344CB8AC3E}">
        <p14:creationId xmlns:p14="http://schemas.microsoft.com/office/powerpoint/2010/main" val="36787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work shop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Work Shop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Contaminate resource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Oil from Washing machine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Oil from over flow activities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plant: 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Need </a:t>
            </a:r>
            <a:r>
              <a:rPr lang="id-ID" dirty="0"/>
              <a:t>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Revitalization teatment plant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Patent Technology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Minimize energy, chemical, time and space</a:t>
            </a:r>
          </a:p>
          <a:p>
            <a:pPr marL="0" indent="0"/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28600"/>
            <a:ext cx="18288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657600"/>
            <a:ext cx="1562100" cy="208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/>
          <a:stretch/>
        </p:blipFill>
        <p:spPr>
          <a:xfrm>
            <a:off x="5312492" y="2286000"/>
            <a:ext cx="2743200" cy="1715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57" y="4854575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</a:t>
            </a:r>
            <a:r>
              <a:rPr lang="id-ID" dirty="0"/>
              <a:t>Tofu and Tempeh </a:t>
            </a:r>
            <a:r>
              <a:rPr lang="id-ID" dirty="0" smtClean="0"/>
              <a:t>Industry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Every  the </a:t>
            </a:r>
            <a:r>
              <a:rPr lang="id-ID" dirty="0" smtClean="0"/>
              <a:t>activities requires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Contaminate </a:t>
            </a:r>
            <a:r>
              <a:rPr lang="id-ID" dirty="0"/>
              <a:t>resource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Waste water from making of Tofu 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water from making of </a:t>
            </a:r>
            <a:r>
              <a:rPr lang="id-ID" dirty="0" smtClean="0"/>
              <a:t>Tempeh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plant: 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Need </a:t>
            </a:r>
            <a:r>
              <a:rPr lang="id-ID" dirty="0"/>
              <a:t>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Patent Technology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Minimize energy, time and space</a:t>
            </a:r>
          </a:p>
          <a:p>
            <a:pPr marL="0" indent="0"/>
            <a:endParaRPr 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/>
          <a:stretch/>
        </p:blipFill>
        <p:spPr>
          <a:xfrm>
            <a:off x="6172200" y="1143000"/>
            <a:ext cx="2590800" cy="1626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769010"/>
            <a:ext cx="22352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4"/>
          <a:stretch/>
        </p:blipFill>
        <p:spPr>
          <a:xfrm>
            <a:off x="5569954" y="4445410"/>
            <a:ext cx="3193046" cy="17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098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Safety to remove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Recovery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Reform </a:t>
            </a:r>
            <a:r>
              <a:rPr lang="id-ID" dirty="0" smtClean="0"/>
              <a:t>to Energy or something useful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Revitalization treatment to minimize </a:t>
            </a:r>
            <a:r>
              <a:rPr lang="id-ID" dirty="0"/>
              <a:t>energy, chemical, time and space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066800"/>
            <a:ext cx="7520940" cy="548640"/>
          </a:xfrm>
        </p:spPr>
        <p:txBody>
          <a:bodyPr/>
          <a:lstStyle/>
          <a:p>
            <a:r>
              <a:rPr lang="id-ID" dirty="0" smtClean="0"/>
              <a:t>General Result need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052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Huge market in indonesia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23337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id-ID" dirty="0" smtClean="0"/>
              <a:t>11 big contaminate rivers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514 cities </a:t>
            </a:r>
            <a:r>
              <a:rPr lang="id-ID" dirty="0"/>
              <a:t>in </a:t>
            </a:r>
            <a:r>
              <a:rPr lang="id-ID" dirty="0" smtClean="0"/>
              <a:t>Indonesia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 smtClean="0"/>
              <a:t>Domestic </a:t>
            </a:r>
            <a:r>
              <a:rPr lang="id-ID" dirty="0"/>
              <a:t>Waste Water Treatment </a:t>
            </a:r>
            <a:r>
              <a:rPr lang="id-ID" dirty="0" smtClean="0"/>
              <a:t>Plant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 smtClean="0"/>
              <a:t>Sanitary </a:t>
            </a:r>
            <a:r>
              <a:rPr lang="id-ID" dirty="0"/>
              <a:t>Landfill </a:t>
            </a:r>
            <a:r>
              <a:rPr lang="id-ID" dirty="0" smtClean="0"/>
              <a:t>Leacheate, </a:t>
            </a:r>
            <a:r>
              <a:rPr lang="id-ID" dirty="0"/>
              <a:t>every city in </a:t>
            </a:r>
            <a:r>
              <a:rPr lang="id-ID" dirty="0" smtClean="0"/>
              <a:t>Indonesia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/>
              <a:t>Hotel </a:t>
            </a:r>
            <a:endParaRPr lang="id-ID" dirty="0" smtClean="0"/>
          </a:p>
          <a:p>
            <a:pPr marL="725488">
              <a:buFont typeface="Arial" pitchFamily="34" charset="0"/>
              <a:buChar char="•"/>
            </a:pPr>
            <a:r>
              <a:rPr lang="id-ID" dirty="0"/>
              <a:t>Shopping </a:t>
            </a:r>
            <a:r>
              <a:rPr lang="id-ID" dirty="0" smtClean="0"/>
              <a:t>Center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 smtClean="0"/>
              <a:t>Workshop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 smtClean="0"/>
              <a:t>Apartment</a:t>
            </a:r>
          </a:p>
          <a:p>
            <a:pPr marL="725488">
              <a:buFont typeface="Arial" pitchFamily="34" charset="0"/>
              <a:buChar char="•"/>
            </a:pPr>
            <a:r>
              <a:rPr lang="id-ID" dirty="0" smtClean="0"/>
              <a:t>Office building</a:t>
            </a:r>
            <a:endParaRPr lang="id-ID" dirty="0"/>
          </a:p>
          <a:p>
            <a:pPr>
              <a:buFont typeface="+mj-lt"/>
              <a:buAutoNum type="arabicPeriod" startAt="3"/>
            </a:pPr>
            <a:r>
              <a:rPr lang="id-ID" dirty="0" smtClean="0"/>
              <a:t>Palm Oil Refinery, 600 mills</a:t>
            </a:r>
          </a:p>
          <a:p>
            <a:pPr>
              <a:buFont typeface="+mj-lt"/>
              <a:buAutoNum type="arabicPeriod" startAt="3"/>
            </a:pPr>
            <a:r>
              <a:rPr lang="id-ID" dirty="0" smtClean="0"/>
              <a:t>Rubber Refinery, 400 mills</a:t>
            </a:r>
          </a:p>
          <a:p>
            <a:pPr>
              <a:buFont typeface="+mj-lt"/>
              <a:buAutoNum type="arabicPeriod" startAt="3"/>
            </a:pPr>
            <a:r>
              <a:rPr lang="id-ID" dirty="0" smtClean="0"/>
              <a:t>Comunal Cow Farm/livestock, 25 big farms</a:t>
            </a:r>
          </a:p>
          <a:p>
            <a:pPr>
              <a:buFont typeface="+mj-lt"/>
              <a:buAutoNum type="arabicPeriod" startAt="3"/>
            </a:pPr>
            <a:r>
              <a:rPr lang="id-ID" dirty="0" smtClean="0"/>
              <a:t>Elevated Domitory  Building, 100</a:t>
            </a:r>
          </a:p>
          <a:p>
            <a:pPr>
              <a:buFont typeface="+mj-lt"/>
              <a:buAutoNum type="arabicPeriod" startAt="3"/>
            </a:pPr>
            <a:r>
              <a:rPr lang="id-ID" dirty="0"/>
              <a:t>Tofu and Tempeh </a:t>
            </a:r>
            <a:r>
              <a:rPr lang="id-ID" dirty="0" smtClean="0"/>
              <a:t>Industry, 100 </a:t>
            </a:r>
          </a:p>
          <a:p>
            <a:pPr>
              <a:buFont typeface="+mj-lt"/>
              <a:buAutoNum type="arabicPeriod" startAt="3"/>
            </a:pPr>
            <a:r>
              <a:rPr lang="id-ID" dirty="0" smtClean="0"/>
              <a:t>Metal Industry Waste Water, 10</a:t>
            </a:r>
          </a:p>
        </p:txBody>
      </p:sp>
    </p:spTree>
    <p:extLst>
      <p:ext uri="{BB962C8B-B14F-4D97-AF65-F5344CB8AC3E}">
        <p14:creationId xmlns:p14="http://schemas.microsoft.com/office/powerpoint/2010/main" val="3772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52478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Ir. Rudy Abdul </a:t>
            </a:r>
            <a:r>
              <a:rPr lang="en-US" dirty="0" err="1" smtClean="0"/>
              <a:t>Rahman</a:t>
            </a:r>
            <a:endParaRPr lang="en-US" dirty="0" smtClean="0"/>
          </a:p>
          <a:p>
            <a:r>
              <a:rPr lang="en-US" dirty="0" smtClean="0"/>
              <a:t>Environmental Technology Expert </a:t>
            </a:r>
          </a:p>
          <a:p>
            <a:r>
              <a:rPr lang="en-US" dirty="0" smtClean="0"/>
              <a:t>+62 811 220 1011</a:t>
            </a:r>
          </a:p>
          <a:p>
            <a:r>
              <a:rPr lang="en-US" dirty="0"/>
              <a:t>r</a:t>
            </a:r>
            <a:r>
              <a:rPr lang="en-US" dirty="0" smtClean="0"/>
              <a:t>udy.abdul.rahman@gmail.com</a:t>
            </a:r>
          </a:p>
          <a:p>
            <a:endParaRPr lang="en-US" dirty="0" smtClean="0"/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/>
              <a:t>Yesim</a:t>
            </a:r>
            <a:r>
              <a:rPr lang="en-US" dirty="0"/>
              <a:t> Baykal</a:t>
            </a:r>
          </a:p>
          <a:p>
            <a:r>
              <a:rPr lang="en-US" dirty="0" smtClean="0"/>
              <a:t>Senior </a:t>
            </a:r>
            <a:r>
              <a:rPr lang="en-US" dirty="0" err="1"/>
              <a:t>Programme</a:t>
            </a:r>
            <a:r>
              <a:rPr lang="en-US" dirty="0"/>
              <a:t> Officer, Global Challenges Division, </a:t>
            </a:r>
            <a:r>
              <a:rPr lang="en-US" dirty="0" smtClean="0"/>
              <a:t>WIPO </a:t>
            </a:r>
          </a:p>
          <a:p>
            <a:r>
              <a:rPr lang="en-US" dirty="0" smtClean="0"/>
              <a:t>+</a:t>
            </a:r>
            <a:r>
              <a:rPr lang="en-US" dirty="0"/>
              <a:t>41 22 </a:t>
            </a:r>
            <a:r>
              <a:rPr lang="en-US" dirty="0" smtClean="0"/>
              <a:t>3387289 </a:t>
            </a:r>
          </a:p>
          <a:p>
            <a:r>
              <a:rPr lang="en-US" dirty="0" smtClean="0"/>
              <a:t>yesim.baykal@wipo.int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dirty="0" smtClean="0"/>
              <a:t>t</a:t>
            </a:r>
            <a:r>
              <a:rPr lang="en-US" sz="6000" dirty="0" smtClean="0"/>
              <a:t>h</a:t>
            </a:r>
            <a:r>
              <a:rPr lang="id-ID" sz="6000" dirty="0" smtClean="0"/>
              <a:t>ank you</a:t>
            </a:r>
            <a:endParaRPr lang="en-US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1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o G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3505201"/>
            <a:ext cx="536448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Unit sector And distribution case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2333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d-ID" dirty="0" smtClean="0"/>
              <a:t>River, 11 big contaminate rivers</a:t>
            </a:r>
          </a:p>
          <a:p>
            <a:pPr>
              <a:buFont typeface="+mj-lt"/>
              <a:buAutoNum type="arabicPeriod"/>
            </a:pPr>
            <a:r>
              <a:rPr lang="id-ID" dirty="0"/>
              <a:t>Domestic Waste Water Treatment </a:t>
            </a:r>
            <a:r>
              <a:rPr lang="id-ID" dirty="0" smtClean="0"/>
              <a:t>Plant, every city in Indonesia</a:t>
            </a:r>
          </a:p>
          <a:p>
            <a:pPr>
              <a:buFont typeface="+mj-lt"/>
              <a:buAutoNum type="arabicPeriod"/>
            </a:pPr>
            <a:r>
              <a:rPr lang="id-ID" dirty="0"/>
              <a:t>Sanitary Landfill </a:t>
            </a:r>
            <a:r>
              <a:rPr lang="id-ID" dirty="0" smtClean="0"/>
              <a:t>Leacheate, </a:t>
            </a:r>
            <a:r>
              <a:rPr lang="id-ID" dirty="0"/>
              <a:t>every city in Indonesia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Palm Oil Refinery, 600 mills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Rubber Refinery, 400 mills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Comunal Cow Farm/livestock, 25 farms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Hotel 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Shopping Center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Elevated Domitory  Building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Oil Trap Workshop</a:t>
            </a:r>
          </a:p>
          <a:p>
            <a:pPr>
              <a:buFont typeface="+mj-lt"/>
              <a:buAutoNum type="arabicPeriod"/>
            </a:pPr>
            <a:r>
              <a:rPr lang="id-ID" dirty="0"/>
              <a:t>Tofu and Tempeh </a:t>
            </a:r>
            <a:r>
              <a:rPr lang="id-ID" dirty="0" smtClean="0"/>
              <a:t>Industry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Steel Industry Waste Water</a:t>
            </a:r>
          </a:p>
        </p:txBody>
      </p:sp>
    </p:spTree>
    <p:extLst>
      <p:ext uri="{BB962C8B-B14F-4D97-AF65-F5344CB8AC3E}">
        <p14:creationId xmlns:p14="http://schemas.microsoft.com/office/powerpoint/2010/main" val="37240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Citarum river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Row water for city water treatment plant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Contaminate resource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Industrial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Domestic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Farm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Agriculture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Technology seeker</a:t>
            </a:r>
            <a:r>
              <a:rPr lang="id-ID" dirty="0" smtClean="0"/>
              <a:t>: Goverment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Need 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Grant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Biologcal Patent Technology</a:t>
            </a:r>
            <a:endParaRPr lang="id-ID" dirty="0"/>
          </a:p>
          <a:p>
            <a:pPr marL="0" indent="0"/>
            <a:endParaRPr lang="id-ID" dirty="0" smtClean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71" y="457200"/>
            <a:ext cx="2226426" cy="1608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24665"/>
            <a:ext cx="2049512" cy="138744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7" t="18329" r="29723" b="38359"/>
          <a:stretch>
            <a:fillRect/>
          </a:stretch>
        </p:blipFill>
        <p:spPr bwMode="auto">
          <a:xfrm>
            <a:off x="4916869" y="3092791"/>
            <a:ext cx="1888629" cy="18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2_131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1206" y="4648200"/>
            <a:ext cx="2655149" cy="19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Domestic </a:t>
            </a:r>
            <a:r>
              <a:rPr lang="id-ID" dirty="0"/>
              <a:t>Waste Water Treatment 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329228"/>
            <a:ext cx="7520940" cy="423337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city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Biological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Lagoons with aerobic, anaerobic and biofilter</a:t>
            </a:r>
            <a:r>
              <a:rPr lang="id-ID" dirty="0"/>
              <a:t>system </a:t>
            </a:r>
            <a:endParaRPr lang="id-ID" dirty="0" smtClean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Technology seeker</a:t>
            </a:r>
            <a:r>
              <a:rPr lang="id-ID" dirty="0" smtClean="0"/>
              <a:t>: Goverment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Need 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Grant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lvl="2"/>
            <a:r>
              <a:rPr lang="id-ID" dirty="0" smtClean="0"/>
              <a:t>Biologcal Patent Technology</a:t>
            </a:r>
          </a:p>
          <a:p>
            <a:pPr lvl="2"/>
            <a:r>
              <a:rPr lang="id-ID" dirty="0"/>
              <a:t>P</a:t>
            </a:r>
            <a:r>
              <a:rPr lang="id-ID" dirty="0" smtClean="0"/>
              <a:t>rovides </a:t>
            </a:r>
            <a:r>
              <a:rPr lang="id-ID" dirty="0"/>
              <a:t>usable output such as liquid </a:t>
            </a:r>
            <a:r>
              <a:rPr lang="id-ID" dirty="0" smtClean="0"/>
              <a:t>fertilizer</a:t>
            </a:r>
          </a:p>
          <a:p>
            <a:pPr lvl="2"/>
            <a:r>
              <a:rPr lang="id-ID" dirty="0"/>
              <a:t>Minimize energy, time and space</a:t>
            </a:r>
          </a:p>
          <a:p>
            <a:pPr lvl="2"/>
            <a:endParaRPr lang="id-ID" dirty="0"/>
          </a:p>
          <a:p>
            <a:pPr marL="0" indent="0"/>
            <a:endParaRPr lang="id-ID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0"/>
            <a:ext cx="21336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5146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0055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</a:t>
            </a:r>
            <a:r>
              <a:rPr lang="id-ID" dirty="0"/>
              <a:t>Sanitary Landfill </a:t>
            </a:r>
            <a:r>
              <a:rPr lang="id-ID" dirty="0" smtClean="0"/>
              <a:t>Leachate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329228"/>
            <a:ext cx="7520940" cy="423337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city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Biological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Lagoons with aerobic, anaerobic and biofilter</a:t>
            </a:r>
            <a:r>
              <a:rPr lang="id-ID" dirty="0"/>
              <a:t>system </a:t>
            </a:r>
            <a:endParaRPr lang="id-ID" dirty="0" smtClean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Technology seeker</a:t>
            </a:r>
            <a:r>
              <a:rPr lang="id-ID" dirty="0" smtClean="0"/>
              <a:t>: Goverment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Need 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Grant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Patent Technology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Minimize energy, time and space</a:t>
            </a:r>
          </a:p>
          <a:p>
            <a:pPr marL="0" indent="0"/>
            <a:endParaRPr 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39" y="1066800"/>
            <a:ext cx="2678061" cy="200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2514599" cy="188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2" y="4419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Jambi </a:t>
            </a:r>
            <a:r>
              <a:rPr lang="id-ID" dirty="0"/>
              <a:t>Palm Oil Refinery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43000"/>
            <a:ext cx="41300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 the same plant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</a:t>
            </a:r>
          </a:p>
          <a:p>
            <a:pPr marL="352425" lvl="1" indent="0">
              <a:buNone/>
            </a:pPr>
            <a:r>
              <a:rPr lang="id-ID" dirty="0"/>
              <a:t>Palm Oil Mill Effluent (POME) to electricity </a:t>
            </a:r>
            <a:endParaRPr lang="id-ID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Need </a:t>
            </a:r>
            <a:r>
              <a:rPr lang="id-ID" dirty="0"/>
              <a:t>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Partners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1269" r="8837" b="26229"/>
          <a:stretch/>
        </p:blipFill>
        <p:spPr>
          <a:xfrm>
            <a:off x="1828800" y="3600097"/>
            <a:ext cx="7315200" cy="3257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234880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600" b="1" dirty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sz="1600" dirty="0"/>
              <a:t>Biologcal Patent Technology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sz="1600" dirty="0"/>
              <a:t>Reduce energy, time and space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8911"/>
            <a:ext cx="2531603" cy="18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Purwakarta </a:t>
            </a:r>
            <a:r>
              <a:rPr lang="id-ID" dirty="0"/>
              <a:t>Comunal Cow Farm/livestock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481628"/>
            <a:ext cx="75209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Every the same </a:t>
            </a:r>
            <a:r>
              <a:rPr lang="id-ID" dirty="0" smtClean="0"/>
              <a:t>farm/livestock requires</a:t>
            </a:r>
          </a:p>
          <a:p>
            <a:pPr marL="0" indent="0"/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Special Need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Reform energy to </a:t>
            </a:r>
            <a:r>
              <a:rPr lang="id-ID" dirty="0"/>
              <a:t>electricity </a:t>
            </a:r>
            <a:endParaRPr lang="id-ID" dirty="0" smtClean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</a:t>
            </a:r>
            <a:r>
              <a:rPr lang="id-ID" dirty="0"/>
              <a:t>Patent Technology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Minimize energy, time and space</a:t>
            </a:r>
          </a:p>
          <a:p>
            <a:pPr marL="352425" lvl="1" indent="0">
              <a:buNone/>
            </a:pP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Need 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management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Partners</a:t>
            </a:r>
          </a:p>
          <a:p>
            <a:pPr marL="0" indent="0"/>
            <a:endParaRPr lang="id-ID" dirty="0" smtClean="0"/>
          </a:p>
          <a:p>
            <a:pPr marL="0" indent="0"/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2895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0"/>
          <a:stretch/>
        </p:blipFill>
        <p:spPr>
          <a:xfrm>
            <a:off x="6375400" y="2971800"/>
            <a:ext cx="2641600" cy="142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4114800"/>
            <a:ext cx="269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hotel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23337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Hotel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Contaminate resource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Floor drain, untreated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Toilet, septic tank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Kitchen, oil trap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Laundry, untreated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plant: 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Need </a:t>
            </a:r>
            <a:r>
              <a:rPr lang="id-ID" dirty="0"/>
              <a:t>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Patent Technology for oil trap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Minimize energy, time and space</a:t>
            </a:r>
          </a:p>
          <a:p>
            <a:pPr marL="0" indent="0"/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05100"/>
            <a:ext cx="25146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9105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518160"/>
            <a:ext cx="7520940" cy="548640"/>
          </a:xfrm>
        </p:spPr>
        <p:txBody>
          <a:bodyPr/>
          <a:lstStyle/>
          <a:p>
            <a:r>
              <a:rPr lang="id-ID" dirty="0" smtClean="0"/>
              <a:t>Balikpapan shopping center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2333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Every Shopping Center requires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Contaminate resource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Wastafel</a:t>
            </a:r>
            <a:endParaRPr lang="id-ID" dirty="0"/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Toilet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Kitchen/food court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Existing plant: The result has not been satisfied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Need </a:t>
            </a:r>
            <a:r>
              <a:rPr lang="id-ID" dirty="0"/>
              <a:t>features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Technical </a:t>
            </a:r>
            <a:r>
              <a:rPr lang="id-ID" dirty="0" smtClean="0"/>
              <a:t>assistance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Design aspects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/>
              <a:t>Waste </a:t>
            </a:r>
            <a:r>
              <a:rPr lang="id-ID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Special Need: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Biologcal Patent Technology </a:t>
            </a:r>
          </a:p>
          <a:p>
            <a:pPr marL="638175" lvl="1" indent="-285750">
              <a:buFont typeface="Arial" pitchFamily="34" charset="0"/>
              <a:buChar char="•"/>
            </a:pPr>
            <a:r>
              <a:rPr lang="id-ID" dirty="0" smtClean="0"/>
              <a:t>Minimize energy, time and space</a:t>
            </a:r>
          </a:p>
          <a:p>
            <a:pPr marL="0" indent="0"/>
            <a:endParaRPr 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8" y="2667000"/>
            <a:ext cx="28956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1" y="1066800"/>
            <a:ext cx="2895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1" y="4838700"/>
            <a:ext cx="2313039" cy="17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784</TotalTime>
  <Words>624</Words>
  <Application>Microsoft Office PowerPoint</Application>
  <PresentationFormat>On-screen Show (4:3)</PresentationFormat>
  <Paragraphs>177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WIPO Green</vt:lpstr>
      <vt:lpstr>Unit sector And distribution case</vt:lpstr>
      <vt:lpstr>Citarum river</vt:lpstr>
      <vt:lpstr>Balikpapan Domestic Waste Water Treatment Plant</vt:lpstr>
      <vt:lpstr>Balikpapan Sanitary Landfill Leachate</vt:lpstr>
      <vt:lpstr>Jambi Palm Oil Refinery</vt:lpstr>
      <vt:lpstr>Purwakarta Comunal Cow Farm/livestock</vt:lpstr>
      <vt:lpstr>Balikpapan hotel</vt:lpstr>
      <vt:lpstr>Balikpapan shopping center</vt:lpstr>
      <vt:lpstr>Balikpapan work shop</vt:lpstr>
      <vt:lpstr>Balikpapan Tofu and Tempeh Industry</vt:lpstr>
      <vt:lpstr>General Result need</vt:lpstr>
      <vt:lpstr>Huge market in indonesia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Green</dc:title>
  <dc:creator>VAIO PC</dc:creator>
  <cp:lastModifiedBy>ASTRUC Maëli</cp:lastModifiedBy>
  <cp:revision>42</cp:revision>
  <dcterms:created xsi:type="dcterms:W3CDTF">2015-03-09T10:39:23Z</dcterms:created>
  <dcterms:modified xsi:type="dcterms:W3CDTF">2015-06-18T07:37:53Z</dcterms:modified>
</cp:coreProperties>
</file>