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96" r:id="rId5"/>
    <p:sldId id="342" r:id="rId6"/>
    <p:sldId id="299" r:id="rId7"/>
    <p:sldId id="300" r:id="rId8"/>
    <p:sldId id="303" r:id="rId9"/>
    <p:sldId id="305" r:id="rId10"/>
    <p:sldId id="304" r:id="rId11"/>
    <p:sldId id="321" r:id="rId12"/>
    <p:sldId id="341" r:id="rId13"/>
    <p:sldId id="306" r:id="rId14"/>
    <p:sldId id="307" r:id="rId15"/>
    <p:sldId id="295" r:id="rId16"/>
    <p:sldId id="322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Slides" id="{9488F989-16AE-A44D-ABA8-75EEE75D7BA8}">
          <p14:sldIdLst>
            <p14:sldId id="296"/>
            <p14:sldId id="342"/>
            <p14:sldId id="299"/>
            <p14:sldId id="300"/>
            <p14:sldId id="303"/>
            <p14:sldId id="305"/>
            <p14:sldId id="304"/>
            <p14:sldId id="321"/>
            <p14:sldId id="341"/>
            <p14:sldId id="306"/>
            <p14:sldId id="307"/>
            <p14:sldId id="295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A6B6"/>
    <a:srgbClr val="6F7E96"/>
    <a:srgbClr val="999999"/>
    <a:srgbClr val="C43E1C"/>
    <a:srgbClr val="3B3B3B"/>
    <a:srgbClr val="687891"/>
    <a:srgbClr val="314668"/>
    <a:srgbClr val="6E9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64302" autoAdjust="0"/>
  </p:normalViewPr>
  <p:slideViewPr>
    <p:cSldViewPr snapToGrid="0" snapToObjects="1">
      <p:cViewPr varScale="1">
        <p:scale>
          <a:sx n="74" d="100"/>
          <a:sy n="74" d="100"/>
        </p:scale>
        <p:origin x="1962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27CFF2-91EA-9445-8AAB-CD47EF5425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159D5-B5FF-FC4E-A057-9CCCAFD35D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57F0E-C025-E746-9A3A-EFE72267497D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05FA0-5BA4-E94D-8706-43CE96AF26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BABBD-7091-A941-8D90-D5FF551A1B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369EA-581E-1E44-A278-6C7A70AD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60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779AF-CA5E-3841-9ABB-B8BD7D9CAAF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548AE-B556-3746-9792-D6FA3354F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9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65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32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44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88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8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7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58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83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21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5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3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07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WIPO logo">
            <a:extLst>
              <a:ext uri="{FF2B5EF4-FFF2-40B4-BE49-F238E27FC236}">
                <a16:creationId xmlns:a16="http://schemas.microsoft.com/office/drawing/2014/main" id="{F7E34A24-5F89-104A-94E0-4723A654C2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03254" y="5242489"/>
            <a:ext cx="1710186" cy="1200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CA77F-D794-A140-9457-7D9B0AD9D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5663" y="2592544"/>
            <a:ext cx="4434794" cy="1558013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F028D-0533-0F42-BA42-179190254B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5663" y="4520153"/>
            <a:ext cx="4434794" cy="301752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254EDB-3497-9943-9BE2-CC67FF3C4D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986" y="4859289"/>
            <a:ext cx="4435726" cy="301752"/>
          </a:xfrm>
        </p:spPr>
        <p:txBody>
          <a:bodyPr anchor="ctr">
            <a:noAutofit/>
          </a:bodyPr>
          <a:lstStyle>
            <a:lvl1pPr>
              <a:defRPr sz="1600" b="0"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Presenter 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F99A04D-E0FE-9542-8373-A67813C0E8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4986" y="5447262"/>
            <a:ext cx="4435726" cy="301752"/>
          </a:xfrm>
        </p:spPr>
        <p:txBody>
          <a:bodyPr anchor="ctr">
            <a:noAutofit/>
          </a:bodyPr>
          <a:lstStyle>
            <a:lvl1pPr>
              <a:defRPr sz="1600" b="0"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Division or section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DAD5704-FF4A-F841-906E-EAD001AE5E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82727" y="0"/>
            <a:ext cx="7509273" cy="5753100"/>
          </a:xfrm>
          <a:custGeom>
            <a:avLst/>
            <a:gdLst>
              <a:gd name="connsiteX0" fmla="*/ 0 w 7509273"/>
              <a:gd name="connsiteY0" fmla="*/ 0 h 5753100"/>
              <a:gd name="connsiteX1" fmla="*/ 1655392 w 7509273"/>
              <a:gd name="connsiteY1" fmla="*/ 0 h 5753100"/>
              <a:gd name="connsiteX2" fmla="*/ 2797663 w 7509273"/>
              <a:gd name="connsiteY2" fmla="*/ 4137098 h 5753100"/>
              <a:gd name="connsiteX3" fmla="*/ 4025605 w 7509273"/>
              <a:gd name="connsiteY3" fmla="*/ 0 h 5753100"/>
              <a:gd name="connsiteX4" fmla="*/ 5803359 w 7509273"/>
              <a:gd name="connsiteY4" fmla="*/ 0 h 5753100"/>
              <a:gd name="connsiteX5" fmla="*/ 7002745 w 7509273"/>
              <a:gd name="connsiteY5" fmla="*/ 4137098 h 5753100"/>
              <a:gd name="connsiteX6" fmla="*/ 7509273 w 7509273"/>
              <a:gd name="connsiteY6" fmla="*/ 2302546 h 5753100"/>
              <a:gd name="connsiteX7" fmla="*/ 7509273 w 7509273"/>
              <a:gd name="connsiteY7" fmla="*/ 5753100 h 5753100"/>
              <a:gd name="connsiteX8" fmla="*/ 6214293 w 7509273"/>
              <a:gd name="connsiteY8" fmla="*/ 5753100 h 5753100"/>
              <a:gd name="connsiteX9" fmla="*/ 4924096 w 7509273"/>
              <a:gd name="connsiteY9" fmla="*/ 1524851 h 5753100"/>
              <a:gd name="connsiteX10" fmla="*/ 3639873 w 7509273"/>
              <a:gd name="connsiteY10" fmla="*/ 5753100 h 5753100"/>
              <a:gd name="connsiteX11" fmla="*/ 1925585 w 7509273"/>
              <a:gd name="connsiteY11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9273" h="5753100">
                <a:moveTo>
                  <a:pt x="0" y="0"/>
                </a:moveTo>
                <a:lnTo>
                  <a:pt x="1655392" y="0"/>
                </a:lnTo>
                <a:lnTo>
                  <a:pt x="2797663" y="4137098"/>
                </a:lnTo>
                <a:lnTo>
                  <a:pt x="4025605" y="0"/>
                </a:lnTo>
                <a:lnTo>
                  <a:pt x="5803359" y="0"/>
                </a:lnTo>
                <a:lnTo>
                  <a:pt x="7002745" y="4137098"/>
                </a:lnTo>
                <a:lnTo>
                  <a:pt x="7509273" y="2302546"/>
                </a:lnTo>
                <a:lnTo>
                  <a:pt x="7509273" y="5753100"/>
                </a:lnTo>
                <a:lnTo>
                  <a:pt x="6214293" y="5753100"/>
                </a:lnTo>
                <a:lnTo>
                  <a:pt x="4924096" y="1524851"/>
                </a:lnTo>
                <a:lnTo>
                  <a:pt x="3639873" y="5753100"/>
                </a:lnTo>
                <a:lnTo>
                  <a:pt x="1925585" y="57531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the icon to change the photo, </a:t>
            </a:r>
            <a:br>
              <a:rPr lang="en-US" dirty="0"/>
            </a:br>
            <a:r>
              <a:rPr lang="en-US" dirty="0"/>
              <a:t>or delete the placeholder for a plain title page.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96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FE23DB-8A84-8B4E-9EE9-B987387C6C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287" y="571500"/>
            <a:ext cx="6966514" cy="997196"/>
          </a:xfrm>
        </p:spPr>
        <p:txBody>
          <a:bodyPr anchor="t"/>
          <a:lstStyle/>
          <a:p>
            <a:r>
              <a:rPr lang="en-US"/>
              <a:t>Slide Heading</a:t>
            </a: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9C7EB901-7740-824D-9A01-AD7BCCAC802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95400" y="2133601"/>
            <a:ext cx="6248400" cy="3619500"/>
          </a:xfrm>
          <a:noFill/>
        </p:spPr>
        <p:txBody>
          <a:bodyPr anchor="t">
            <a:normAutofit/>
          </a:bodyPr>
          <a:lstStyle>
            <a:lvl1pPr marL="0" indent="-457200">
              <a:tabLst/>
              <a:defRPr lang="en-US" sz="2800" dirty="0"/>
            </a:lvl1pPr>
          </a:lstStyle>
          <a:p>
            <a:pPr lvl="0"/>
            <a:r>
              <a:rPr lang="en-US" dirty="0"/>
              <a:t>Multi-use placeholder: </a:t>
            </a:r>
            <a:br>
              <a:rPr lang="en-US" dirty="0"/>
            </a:br>
            <a:r>
              <a:rPr lang="en-US" dirty="0"/>
              <a:t>•  paste a graphic from another report</a:t>
            </a:r>
            <a:br>
              <a:rPr lang="en-US" dirty="0"/>
            </a:br>
            <a:r>
              <a:rPr lang="en-US" dirty="0"/>
              <a:t>•  use the icons to add chart/ table</a:t>
            </a:r>
            <a:br>
              <a:rPr lang="en-US" dirty="0"/>
            </a:br>
            <a:r>
              <a:rPr lang="en-US" dirty="0"/>
              <a:t>•  or just use it for text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DEE92078-47EE-DE4C-8C99-C85B96B0F0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923" y="0"/>
            <a:ext cx="4997078" cy="6858000"/>
          </a:xfrm>
          <a:custGeom>
            <a:avLst/>
            <a:gdLst>
              <a:gd name="connsiteX0" fmla="*/ 4462378 w 4997078"/>
              <a:gd name="connsiteY0" fmla="*/ 6626880 h 6858000"/>
              <a:gd name="connsiteX1" fmla="*/ 4501466 w 4997078"/>
              <a:gd name="connsiteY1" fmla="*/ 6626880 h 6858000"/>
              <a:gd name="connsiteX2" fmla="*/ 4520829 w 4997078"/>
              <a:gd name="connsiteY2" fmla="*/ 6643207 h 6858000"/>
              <a:gd name="connsiteX3" fmla="*/ 4498339 w 4997078"/>
              <a:gd name="connsiteY3" fmla="*/ 6659651 h 6858000"/>
              <a:gd name="connsiteX4" fmla="*/ 4462378 w 4997078"/>
              <a:gd name="connsiteY4" fmla="*/ 6659651 h 6858000"/>
              <a:gd name="connsiteX5" fmla="*/ 4668152 w 4997078"/>
              <a:gd name="connsiteY5" fmla="*/ 6624087 h 6858000"/>
              <a:gd name="connsiteX6" fmla="*/ 4709284 w 4997078"/>
              <a:gd name="connsiteY6" fmla="*/ 6664900 h 6858000"/>
              <a:gd name="connsiteX7" fmla="*/ 4667196 w 4997078"/>
              <a:gd name="connsiteY7" fmla="*/ 6704785 h 6858000"/>
              <a:gd name="connsiteX8" fmla="*/ 4667196 w 4997078"/>
              <a:gd name="connsiteY8" fmla="*/ 6704435 h 6858000"/>
              <a:gd name="connsiteX9" fmla="*/ 4661837 w 4997078"/>
              <a:gd name="connsiteY9" fmla="*/ 6704398 h 6858000"/>
              <a:gd name="connsiteX10" fmla="*/ 4626064 w 4997078"/>
              <a:gd name="connsiteY10" fmla="*/ 6663967 h 6858000"/>
              <a:gd name="connsiteX11" fmla="*/ 4668152 w 4997078"/>
              <a:gd name="connsiteY11" fmla="*/ 6624087 h 6858000"/>
              <a:gd name="connsiteX12" fmla="*/ 4428823 w 4997078"/>
              <a:gd name="connsiteY12" fmla="*/ 6605188 h 6858000"/>
              <a:gd name="connsiteX13" fmla="*/ 4428823 w 4997078"/>
              <a:gd name="connsiteY13" fmla="*/ 6724960 h 6858000"/>
              <a:gd name="connsiteX14" fmla="*/ 4462378 w 4997078"/>
              <a:gd name="connsiteY14" fmla="*/ 6724960 h 6858000"/>
              <a:gd name="connsiteX15" fmla="*/ 4462378 w 4997078"/>
              <a:gd name="connsiteY15" fmla="*/ 6682160 h 6858000"/>
              <a:gd name="connsiteX16" fmla="*/ 4514334 w 4997078"/>
              <a:gd name="connsiteY16" fmla="*/ 6682160 h 6858000"/>
              <a:gd name="connsiteX17" fmla="*/ 4555226 w 4997078"/>
              <a:gd name="connsiteY17" fmla="*/ 6641575 h 6858000"/>
              <a:gd name="connsiteX18" fmla="*/ 4511688 w 4997078"/>
              <a:gd name="connsiteY18" fmla="*/ 6605188 h 6858000"/>
              <a:gd name="connsiteX19" fmla="*/ 4345838 w 4997078"/>
              <a:gd name="connsiteY19" fmla="*/ 6605188 h 6858000"/>
              <a:gd name="connsiteX20" fmla="*/ 4345838 w 4997078"/>
              <a:gd name="connsiteY20" fmla="*/ 6724844 h 6858000"/>
              <a:gd name="connsiteX21" fmla="*/ 4379393 w 4997078"/>
              <a:gd name="connsiteY21" fmla="*/ 6724844 h 6858000"/>
              <a:gd name="connsiteX22" fmla="*/ 4379393 w 4997078"/>
              <a:gd name="connsiteY22" fmla="*/ 6605188 h 6858000"/>
              <a:gd name="connsiteX23" fmla="*/ 4112878 w 4997078"/>
              <a:gd name="connsiteY23" fmla="*/ 6605188 h 6858000"/>
              <a:gd name="connsiteX24" fmla="*/ 4152927 w 4997078"/>
              <a:gd name="connsiteY24" fmla="*/ 6724844 h 6858000"/>
              <a:gd name="connsiteX25" fmla="*/ 4187445 w 4997078"/>
              <a:gd name="connsiteY25" fmla="*/ 6724844 h 6858000"/>
              <a:gd name="connsiteX26" fmla="*/ 4213302 w 4997078"/>
              <a:gd name="connsiteY26" fmla="*/ 6639709 h 6858000"/>
              <a:gd name="connsiteX27" fmla="*/ 4239280 w 4997078"/>
              <a:gd name="connsiteY27" fmla="*/ 6724844 h 6858000"/>
              <a:gd name="connsiteX28" fmla="*/ 4273797 w 4997078"/>
              <a:gd name="connsiteY28" fmla="*/ 6724844 h 6858000"/>
              <a:gd name="connsiteX29" fmla="*/ 4312765 w 4997078"/>
              <a:gd name="connsiteY29" fmla="*/ 6605188 h 6858000"/>
              <a:gd name="connsiteX30" fmla="*/ 4279210 w 4997078"/>
              <a:gd name="connsiteY30" fmla="*/ 6605188 h 6858000"/>
              <a:gd name="connsiteX31" fmla="*/ 4255156 w 4997078"/>
              <a:gd name="connsiteY31" fmla="*/ 6692306 h 6858000"/>
              <a:gd name="connsiteX32" fmla="*/ 4229899 w 4997078"/>
              <a:gd name="connsiteY32" fmla="*/ 6605188 h 6858000"/>
              <a:gd name="connsiteX33" fmla="*/ 4196344 w 4997078"/>
              <a:gd name="connsiteY33" fmla="*/ 6605188 h 6858000"/>
              <a:gd name="connsiteX34" fmla="*/ 4170487 w 4997078"/>
              <a:gd name="connsiteY34" fmla="*/ 6692306 h 6858000"/>
              <a:gd name="connsiteX35" fmla="*/ 4146433 w 4997078"/>
              <a:gd name="connsiteY35" fmla="*/ 6605188 h 6858000"/>
              <a:gd name="connsiteX36" fmla="*/ 4667196 w 4997078"/>
              <a:gd name="connsiteY36" fmla="*/ 6601340 h 6858000"/>
              <a:gd name="connsiteX37" fmla="*/ 4590585 w 4997078"/>
              <a:gd name="connsiteY37" fmla="*/ 6664433 h 6858000"/>
              <a:gd name="connsiteX38" fmla="*/ 4667316 w 4997078"/>
              <a:gd name="connsiteY38" fmla="*/ 6727643 h 6858000"/>
              <a:gd name="connsiteX39" fmla="*/ 4743928 w 4997078"/>
              <a:gd name="connsiteY39" fmla="*/ 6664433 h 6858000"/>
              <a:gd name="connsiteX40" fmla="*/ 4667196 w 4997078"/>
              <a:gd name="connsiteY40" fmla="*/ 6601340 h 6858000"/>
              <a:gd name="connsiteX41" fmla="*/ 2196932 w 4997078"/>
              <a:gd name="connsiteY41" fmla="*/ 0 h 6858000"/>
              <a:gd name="connsiteX42" fmla="*/ 3650167 w 4997078"/>
              <a:gd name="connsiteY42" fmla="*/ 0 h 6858000"/>
              <a:gd name="connsiteX43" fmla="*/ 4997078 w 4997078"/>
              <a:gd name="connsiteY43" fmla="*/ 0 h 6858000"/>
              <a:gd name="connsiteX44" fmla="*/ 4997078 w 4997078"/>
              <a:gd name="connsiteY44" fmla="*/ 6858000 h 6858000"/>
              <a:gd name="connsiteX45" fmla="*/ 0 w 4997078"/>
              <a:gd name="connsiteY45" fmla="*/ 6858000 h 6858000"/>
              <a:gd name="connsiteX46" fmla="*/ 2194963 w 4997078"/>
              <a:gd name="connsiteY46" fmla="*/ 5915 h 6858000"/>
              <a:gd name="connsiteX47" fmla="*/ 2196932 w 4997078"/>
              <a:gd name="connsiteY47" fmla="*/ 59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97078" h="6858000">
                <a:moveTo>
                  <a:pt x="4462378" y="6626880"/>
                </a:moveTo>
                <a:lnTo>
                  <a:pt x="4501466" y="6626880"/>
                </a:lnTo>
                <a:cubicBezTo>
                  <a:pt x="4510967" y="6626880"/>
                  <a:pt x="4520829" y="6626763"/>
                  <a:pt x="4520829" y="6643207"/>
                </a:cubicBezTo>
                <a:cubicBezTo>
                  <a:pt x="4520829" y="6659651"/>
                  <a:pt x="4508682" y="6659651"/>
                  <a:pt x="4498339" y="6659651"/>
                </a:cubicBezTo>
                <a:lnTo>
                  <a:pt x="4462378" y="6659651"/>
                </a:lnTo>
                <a:close/>
                <a:moveTo>
                  <a:pt x="4668152" y="6624087"/>
                </a:moveTo>
                <a:cubicBezTo>
                  <a:pt x="4691133" y="6624343"/>
                  <a:pt x="4709549" y="6642616"/>
                  <a:pt x="4709284" y="6664900"/>
                </a:cubicBezTo>
                <a:cubicBezTo>
                  <a:pt x="4709021" y="6687184"/>
                  <a:pt x="4690177" y="6705041"/>
                  <a:pt x="4667196" y="6704785"/>
                </a:cubicBezTo>
                <a:lnTo>
                  <a:pt x="4667196" y="6704435"/>
                </a:lnTo>
                <a:cubicBezTo>
                  <a:pt x="4665411" y="6704542"/>
                  <a:pt x="4663621" y="6704530"/>
                  <a:pt x="4661837" y="6704398"/>
                </a:cubicBezTo>
                <a:cubicBezTo>
                  <a:pt x="4640446" y="6702812"/>
                  <a:pt x="4624429" y="6684711"/>
                  <a:pt x="4626064" y="6663967"/>
                </a:cubicBezTo>
                <a:cubicBezTo>
                  <a:pt x="4626331" y="6641685"/>
                  <a:pt x="4645174" y="6623831"/>
                  <a:pt x="4668152" y="6624087"/>
                </a:cubicBezTo>
                <a:close/>
                <a:moveTo>
                  <a:pt x="4428823" y="6605188"/>
                </a:moveTo>
                <a:lnTo>
                  <a:pt x="4428823" y="6724960"/>
                </a:lnTo>
                <a:lnTo>
                  <a:pt x="4462378" y="6724960"/>
                </a:lnTo>
                <a:lnTo>
                  <a:pt x="4462378" y="6682160"/>
                </a:lnTo>
                <a:lnTo>
                  <a:pt x="4514334" y="6682160"/>
                </a:lnTo>
                <a:cubicBezTo>
                  <a:pt x="4541395" y="6682160"/>
                  <a:pt x="4555226" y="6666999"/>
                  <a:pt x="4555226" y="6641575"/>
                </a:cubicBezTo>
                <a:cubicBezTo>
                  <a:pt x="4555226" y="6625481"/>
                  <a:pt x="4546687" y="6605188"/>
                  <a:pt x="4511688" y="6605188"/>
                </a:cubicBezTo>
                <a:close/>
                <a:moveTo>
                  <a:pt x="4345838" y="6605188"/>
                </a:moveTo>
                <a:lnTo>
                  <a:pt x="4345838" y="6724844"/>
                </a:lnTo>
                <a:lnTo>
                  <a:pt x="4379393" y="6724844"/>
                </a:lnTo>
                <a:lnTo>
                  <a:pt x="4379393" y="6605188"/>
                </a:lnTo>
                <a:close/>
                <a:moveTo>
                  <a:pt x="4112878" y="6605188"/>
                </a:moveTo>
                <a:lnTo>
                  <a:pt x="4152927" y="6724844"/>
                </a:lnTo>
                <a:lnTo>
                  <a:pt x="4187445" y="6724844"/>
                </a:lnTo>
                <a:lnTo>
                  <a:pt x="4213302" y="6639709"/>
                </a:lnTo>
                <a:lnTo>
                  <a:pt x="4239280" y="6724844"/>
                </a:lnTo>
                <a:lnTo>
                  <a:pt x="4273797" y="6724844"/>
                </a:lnTo>
                <a:lnTo>
                  <a:pt x="4312765" y="6605188"/>
                </a:lnTo>
                <a:lnTo>
                  <a:pt x="4279210" y="6605188"/>
                </a:lnTo>
                <a:lnTo>
                  <a:pt x="4255156" y="6692306"/>
                </a:lnTo>
                <a:lnTo>
                  <a:pt x="4229899" y="6605188"/>
                </a:lnTo>
                <a:lnTo>
                  <a:pt x="4196344" y="6605188"/>
                </a:lnTo>
                <a:lnTo>
                  <a:pt x="4170487" y="6692306"/>
                </a:lnTo>
                <a:lnTo>
                  <a:pt x="4146433" y="6605188"/>
                </a:lnTo>
                <a:close/>
                <a:moveTo>
                  <a:pt x="4667196" y="6601340"/>
                </a:moveTo>
                <a:cubicBezTo>
                  <a:pt x="4600808" y="6601340"/>
                  <a:pt x="4590585" y="6639359"/>
                  <a:pt x="4590585" y="6664433"/>
                </a:cubicBezTo>
                <a:cubicBezTo>
                  <a:pt x="4590585" y="6689507"/>
                  <a:pt x="4601048" y="6727643"/>
                  <a:pt x="4667316" y="6727643"/>
                </a:cubicBezTo>
                <a:cubicBezTo>
                  <a:pt x="4733584" y="6727643"/>
                  <a:pt x="4743928" y="6689391"/>
                  <a:pt x="4743928" y="6664433"/>
                </a:cubicBezTo>
                <a:cubicBezTo>
                  <a:pt x="4743928" y="6639476"/>
                  <a:pt x="4733584" y="6601340"/>
                  <a:pt x="4667196" y="6601340"/>
                </a:cubicBezTo>
                <a:close/>
                <a:moveTo>
                  <a:pt x="2196932" y="0"/>
                </a:moveTo>
                <a:lnTo>
                  <a:pt x="3650167" y="0"/>
                </a:lnTo>
                <a:lnTo>
                  <a:pt x="4997078" y="0"/>
                </a:lnTo>
                <a:lnTo>
                  <a:pt x="4997078" y="6858000"/>
                </a:lnTo>
                <a:lnTo>
                  <a:pt x="0" y="6858000"/>
                </a:lnTo>
                <a:lnTo>
                  <a:pt x="2194963" y="5915"/>
                </a:lnTo>
                <a:lnTo>
                  <a:pt x="2196932" y="591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Click the icon to change the photo.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Press the slide reset button if </a:t>
            </a:r>
            <a:br>
              <a:rPr lang="en-US"/>
            </a:br>
            <a:r>
              <a:rPr lang="en-US"/>
              <a:t>the image jumps in front of the text or </a:t>
            </a:r>
            <a:br>
              <a:rPr lang="en-US"/>
            </a:br>
            <a:r>
              <a:rPr lang="en-US"/>
              <a:t>the WIPO logo cutout is not visible.</a:t>
            </a:r>
          </a:p>
        </p:txBody>
      </p:sp>
    </p:spTree>
    <p:extLst>
      <p:ext uri="{BB962C8B-B14F-4D97-AF65-F5344CB8AC3E}">
        <p14:creationId xmlns:p14="http://schemas.microsoft.com/office/powerpoint/2010/main" val="2669983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>
            <a:extLst>
              <a:ext uri="{FF2B5EF4-FFF2-40B4-BE49-F238E27FC236}">
                <a16:creationId xmlns:a16="http://schemas.microsoft.com/office/drawing/2014/main" id="{46C33B0E-317D-5B43-B28E-A9EF6A09D0D6}"/>
              </a:ext>
            </a:extLst>
          </p:cNvPr>
          <p:cNvSpPr/>
          <p:nvPr userDrawn="1"/>
        </p:nvSpPr>
        <p:spPr>
          <a:xfrm>
            <a:off x="7194924" y="0"/>
            <a:ext cx="4997077" cy="6858000"/>
          </a:xfrm>
          <a:custGeom>
            <a:avLst/>
            <a:gdLst>
              <a:gd name="connsiteX0" fmla="*/ 2196932 w 4997077"/>
              <a:gd name="connsiteY0" fmla="*/ 0 h 6858000"/>
              <a:gd name="connsiteX1" fmla="*/ 3650167 w 4997077"/>
              <a:gd name="connsiteY1" fmla="*/ 0 h 6858000"/>
              <a:gd name="connsiteX2" fmla="*/ 4997077 w 4997077"/>
              <a:gd name="connsiteY2" fmla="*/ 0 h 6858000"/>
              <a:gd name="connsiteX3" fmla="*/ 4997077 w 4997077"/>
              <a:gd name="connsiteY3" fmla="*/ 6858000 h 6858000"/>
              <a:gd name="connsiteX4" fmla="*/ 0 w 4997077"/>
              <a:gd name="connsiteY4" fmla="*/ 6858000 h 6858000"/>
              <a:gd name="connsiteX5" fmla="*/ 2194963 w 4997077"/>
              <a:gd name="connsiteY5" fmla="*/ 5915 h 6858000"/>
              <a:gd name="connsiteX6" fmla="*/ 2196932 w 4997077"/>
              <a:gd name="connsiteY6" fmla="*/ 59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7077" h="6858000">
                <a:moveTo>
                  <a:pt x="2196932" y="0"/>
                </a:moveTo>
                <a:lnTo>
                  <a:pt x="3650167" y="0"/>
                </a:lnTo>
                <a:lnTo>
                  <a:pt x="4997077" y="0"/>
                </a:lnTo>
                <a:lnTo>
                  <a:pt x="4997077" y="6858000"/>
                </a:lnTo>
                <a:lnTo>
                  <a:pt x="0" y="6858000"/>
                </a:lnTo>
                <a:lnTo>
                  <a:pt x="2194963" y="5915"/>
                </a:lnTo>
                <a:lnTo>
                  <a:pt x="2196932" y="591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E9D4826E-16C6-ED41-AFBC-89B8A641A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287" y="571500"/>
            <a:ext cx="8642914" cy="997196"/>
          </a:xfrm>
        </p:spPr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E69EE9B1-8CE2-1A45-A92F-24C52CD7E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133600"/>
            <a:ext cx="9601200" cy="36195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en-US" sz="2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2pPr>
            <a:lvl3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3pPr>
            <a:lvl4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4pPr>
            <a:lvl5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5pPr>
            <a:lvl6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6pPr>
            <a:lvl7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7pPr>
            <a:lvl8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8pPr>
            <a:lvl9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9pPr>
          </a:lstStyle>
          <a:p>
            <a:pPr marL="0" lvl="0" indent="-457200" algn="l" defTabSz="914400" rtl="0" eaLnBrk="1" latinLnBrk="0" hangingPunct="1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Large bold bullets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DE74D9-EC06-1C45-85F0-727DC4277D34}"/>
              </a:ext>
            </a:extLst>
          </p:cNvPr>
          <p:cNvSpPr txBox="1"/>
          <p:nvPr userDrawn="1"/>
        </p:nvSpPr>
        <p:spPr>
          <a:xfrm>
            <a:off x="5315335" y="6603927"/>
            <a:ext cx="1561325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baseline="0">
                <a:solidFill>
                  <a:schemeClr val="tx1"/>
                </a:solidFill>
                <a:latin typeface="+mn-lt"/>
              </a:rPr>
              <a:t>WIPO FOR OFFICIAL USE ONLY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0F5BA1B1-4A58-D142-B5F1-CD7FA8F5B19B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tx2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1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/Proces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01BF-B018-2049-9CDF-BEF24B9AC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B3417-A064-FB4A-BF7D-9E95113E0B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285" y="3276224"/>
            <a:ext cx="1837943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1 name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80B1B41-09DD-8A40-AAC3-D4B135C132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058" y="4055757"/>
            <a:ext cx="1837943" cy="1697343"/>
          </a:xfrm>
          <a:prstGeom prst="callout1">
            <a:avLst>
              <a:gd name="adj1" fmla="val -95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1 details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112A945-2CA1-C54B-80FB-9EE8BEAAB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8339" y="3276224"/>
            <a:ext cx="1837943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2 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906B673-2D65-3447-BEF6-4CE3BCC424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5112" y="1582495"/>
            <a:ext cx="1837943" cy="1697343"/>
          </a:xfrm>
          <a:prstGeom prst="callout1">
            <a:avLst>
              <a:gd name="adj1" fmla="val 99784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2 details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F5801C-4807-1545-90CE-088B49F8C2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9393" y="3276224"/>
            <a:ext cx="1837943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Stage 3 name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22BC30-8D61-1E48-9B38-9933D42173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6166" y="4055757"/>
            <a:ext cx="1837943" cy="1697343"/>
          </a:xfrm>
          <a:prstGeom prst="callout1">
            <a:avLst>
              <a:gd name="adj1" fmla="val -95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3 details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2576922-EE90-D342-ACBA-C5ED94C211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0447" y="3276224"/>
            <a:ext cx="1837943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4 name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3D771CA-512F-EB4E-89FF-1C128306A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7220" y="1582495"/>
            <a:ext cx="1837943" cy="1697343"/>
          </a:xfrm>
          <a:prstGeom prst="callout1">
            <a:avLst>
              <a:gd name="adj1" fmla="val 99784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4 details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BC4B3DD-AFA4-BB4E-8175-C3BFEFBE05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501" y="3276224"/>
            <a:ext cx="1837943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5 name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9A5AE5-7A01-4A48-8851-45ECA8E461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8274" y="4055757"/>
            <a:ext cx="1837943" cy="1697343"/>
          </a:xfrm>
          <a:prstGeom prst="callout1">
            <a:avLst>
              <a:gd name="adj1" fmla="val -95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5 details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C11E1C-83B7-7D44-9DFF-D0A7A388C2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82557" y="3276224"/>
            <a:ext cx="1837943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Stage 6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88241B-072C-B449-AAFD-EFB30786AA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89330" y="1582495"/>
            <a:ext cx="1837943" cy="1697343"/>
          </a:xfrm>
          <a:prstGeom prst="callout1">
            <a:avLst>
              <a:gd name="adj1" fmla="val 99784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6 details</a:t>
            </a:r>
          </a:p>
        </p:txBody>
      </p:sp>
    </p:spTree>
    <p:extLst>
      <p:ext uri="{BB962C8B-B14F-4D97-AF65-F5344CB8AC3E}">
        <p14:creationId xmlns:p14="http://schemas.microsoft.com/office/powerpoint/2010/main" val="3108972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ow/Proces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01BF-B018-2049-9CDF-BEF24B9AC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B3417-A064-FB4A-BF7D-9E95113E0B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285" y="2649467"/>
            <a:ext cx="2761800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1 name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112A945-2CA1-C54B-80FB-9EE8BEAAB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2034" y="2649467"/>
            <a:ext cx="2761800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2 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F5801C-4807-1545-90CE-088B49F8C2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0882" y="2649467"/>
            <a:ext cx="2761800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3 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2576922-EE90-D342-ACBA-C5ED94C211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9020" y="2649467"/>
            <a:ext cx="2761800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4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C84AA45-0D50-5A44-9495-8BACE340DA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2884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2 details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B08FC0A-35B9-A446-9E5A-07FE62AE50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3896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1 details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F5BDFDA-74DD-6845-A35A-6F4DA8C71F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23735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3 details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0D68184-97FA-7C41-A219-06FCE1F5C1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4748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4 details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89282B2-CA46-404C-A616-35BDF0FB3D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1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D10151B-C378-4045-B0CC-F08DC37F17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2884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2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5342D2C-D747-C247-8A04-E3835BDB08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0882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3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AC0B3219-5B19-F142-B6CA-7B62B910AF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84748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4</a:t>
            </a:r>
          </a:p>
        </p:txBody>
      </p:sp>
    </p:spTree>
    <p:extLst>
      <p:ext uri="{BB962C8B-B14F-4D97-AF65-F5344CB8AC3E}">
        <p14:creationId xmlns:p14="http://schemas.microsoft.com/office/powerpoint/2010/main" val="2316728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20E76-AC1F-EB4B-A52B-BC56798F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</p:spTree>
    <p:extLst>
      <p:ext uri="{BB962C8B-B14F-4D97-AF65-F5344CB8AC3E}">
        <p14:creationId xmlns:p14="http://schemas.microsoft.com/office/powerpoint/2010/main" val="1770092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46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[dar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A77F-D794-A140-9457-7D9B0AD9D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5662" y="2592545"/>
            <a:ext cx="5011737" cy="1069893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Thank you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F028D-0533-0F42-BA42-179190254B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5663" y="3783677"/>
            <a:ext cx="5011736" cy="875729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details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A402DC-6AF4-1C45-BCE2-8DDD175D044B}"/>
              </a:ext>
            </a:extLst>
          </p:cNvPr>
          <p:cNvSpPr/>
          <p:nvPr userDrawn="1"/>
        </p:nvSpPr>
        <p:spPr>
          <a:xfrm>
            <a:off x="855663" y="4940251"/>
            <a:ext cx="456856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© WIPO,</a:t>
            </a:r>
            <a:endParaRPr kumimoji="0" lang="fr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254EDB-3497-9943-9BE2-CC67FF3C4D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8804" y="4940251"/>
            <a:ext cx="4518595" cy="138499"/>
          </a:xfrm>
        </p:spPr>
        <p:txBody>
          <a:bodyPr tIns="0" bIns="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year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90CBD-E5C3-8841-B94A-2088F4471016}"/>
              </a:ext>
            </a:extLst>
          </p:cNvPr>
          <p:cNvGrpSpPr/>
          <p:nvPr userDrawn="1"/>
        </p:nvGrpSpPr>
        <p:grpSpPr>
          <a:xfrm>
            <a:off x="855662" y="5199990"/>
            <a:ext cx="4689653" cy="276999"/>
            <a:chOff x="855662" y="5196018"/>
            <a:chExt cx="4689653" cy="276999"/>
          </a:xfrm>
        </p:grpSpPr>
        <p:pic>
          <p:nvPicPr>
            <p:cNvPr id="49" name="Image 1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0313C6DB-5824-EC4A-82ED-35E7A29C9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62" y="5222408"/>
              <a:ext cx="710850" cy="241689"/>
            </a:xfrm>
            <a:prstGeom prst="rect">
              <a:avLst/>
            </a:prstGeom>
          </p:spPr>
        </p:pic>
        <p:sp>
          <p:nvSpPr>
            <p:cNvPr id="50" name="ZoneTexte 13">
              <a:extLst>
                <a:ext uri="{FF2B5EF4-FFF2-40B4-BE49-F238E27FC236}">
                  <a16:creationId xmlns:a16="http://schemas.microsoft.com/office/drawing/2014/main" id="{E2668129-8FD3-3B44-A70C-B0D4C4B6F32B}"/>
                </a:ext>
              </a:extLst>
            </p:cNvPr>
            <p:cNvSpPr txBox="1"/>
            <p:nvPr userDrawn="1"/>
          </p:nvSpPr>
          <p:spPr>
            <a:xfrm>
              <a:off x="1653046" y="5196018"/>
              <a:ext cx="389226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Attribution 4.0 International 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(CC BY 4.0)</a:t>
              </a: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T Std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57" name="ZoneTexte 13">
            <a:extLst>
              <a:ext uri="{FF2B5EF4-FFF2-40B4-BE49-F238E27FC236}">
                <a16:creationId xmlns:a16="http://schemas.microsoft.com/office/drawing/2014/main" id="{9208F64D-6052-F746-AC5C-D76F5F107E87}"/>
              </a:ext>
            </a:extLst>
          </p:cNvPr>
          <p:cNvSpPr txBox="1"/>
          <p:nvPr userDrawn="1"/>
        </p:nvSpPr>
        <p:spPr>
          <a:xfrm>
            <a:off x="855663" y="5598229"/>
            <a:ext cx="38922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The CC license does not apply to non-WIPO content in this presentation.</a:t>
            </a: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7621A41-28A5-194D-80FB-670FB779748F}"/>
              </a:ext>
            </a:extLst>
          </p:cNvPr>
          <p:cNvSpPr/>
          <p:nvPr userDrawn="1"/>
        </p:nvSpPr>
        <p:spPr>
          <a:xfrm>
            <a:off x="855663" y="5857968"/>
            <a:ext cx="70532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 credits: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339C66D2-5C33-5E4E-BD3E-2FB00B2A19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8291" y="5857968"/>
            <a:ext cx="4279109" cy="138499"/>
          </a:xfrm>
        </p:spPr>
        <p:txBody>
          <a:bodyPr tIns="0" bIns="0" anchor="t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names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8433EE0-B882-E742-AAE4-DAB2428001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70787" y="0"/>
            <a:ext cx="5621213" cy="6858000"/>
          </a:xfrm>
          <a:custGeom>
            <a:avLst/>
            <a:gdLst>
              <a:gd name="connsiteX0" fmla="*/ 5086514 w 5621213"/>
              <a:gd name="connsiteY0" fmla="*/ 6626880 h 6858000"/>
              <a:gd name="connsiteX1" fmla="*/ 5125602 w 5621213"/>
              <a:gd name="connsiteY1" fmla="*/ 6626880 h 6858000"/>
              <a:gd name="connsiteX2" fmla="*/ 5144965 w 5621213"/>
              <a:gd name="connsiteY2" fmla="*/ 6643207 h 6858000"/>
              <a:gd name="connsiteX3" fmla="*/ 5122475 w 5621213"/>
              <a:gd name="connsiteY3" fmla="*/ 6659651 h 6858000"/>
              <a:gd name="connsiteX4" fmla="*/ 5086514 w 5621213"/>
              <a:gd name="connsiteY4" fmla="*/ 6659651 h 6858000"/>
              <a:gd name="connsiteX5" fmla="*/ 5292288 w 5621213"/>
              <a:gd name="connsiteY5" fmla="*/ 6624087 h 6858000"/>
              <a:gd name="connsiteX6" fmla="*/ 5333420 w 5621213"/>
              <a:gd name="connsiteY6" fmla="*/ 6664900 h 6858000"/>
              <a:gd name="connsiteX7" fmla="*/ 5291332 w 5621213"/>
              <a:gd name="connsiteY7" fmla="*/ 6704785 h 6858000"/>
              <a:gd name="connsiteX8" fmla="*/ 5291332 w 5621213"/>
              <a:gd name="connsiteY8" fmla="*/ 6704435 h 6858000"/>
              <a:gd name="connsiteX9" fmla="*/ 5285973 w 5621213"/>
              <a:gd name="connsiteY9" fmla="*/ 6704398 h 6858000"/>
              <a:gd name="connsiteX10" fmla="*/ 5250200 w 5621213"/>
              <a:gd name="connsiteY10" fmla="*/ 6663967 h 6858000"/>
              <a:gd name="connsiteX11" fmla="*/ 5292288 w 5621213"/>
              <a:gd name="connsiteY11" fmla="*/ 6624087 h 6858000"/>
              <a:gd name="connsiteX12" fmla="*/ 5052959 w 5621213"/>
              <a:gd name="connsiteY12" fmla="*/ 6605188 h 6858000"/>
              <a:gd name="connsiteX13" fmla="*/ 5052959 w 5621213"/>
              <a:gd name="connsiteY13" fmla="*/ 6724960 h 6858000"/>
              <a:gd name="connsiteX14" fmla="*/ 5086514 w 5621213"/>
              <a:gd name="connsiteY14" fmla="*/ 6724960 h 6858000"/>
              <a:gd name="connsiteX15" fmla="*/ 5086514 w 5621213"/>
              <a:gd name="connsiteY15" fmla="*/ 6682160 h 6858000"/>
              <a:gd name="connsiteX16" fmla="*/ 5138470 w 5621213"/>
              <a:gd name="connsiteY16" fmla="*/ 6682160 h 6858000"/>
              <a:gd name="connsiteX17" fmla="*/ 5179362 w 5621213"/>
              <a:gd name="connsiteY17" fmla="*/ 6641575 h 6858000"/>
              <a:gd name="connsiteX18" fmla="*/ 5135824 w 5621213"/>
              <a:gd name="connsiteY18" fmla="*/ 6605188 h 6858000"/>
              <a:gd name="connsiteX19" fmla="*/ 4969974 w 5621213"/>
              <a:gd name="connsiteY19" fmla="*/ 6605188 h 6858000"/>
              <a:gd name="connsiteX20" fmla="*/ 4969974 w 5621213"/>
              <a:gd name="connsiteY20" fmla="*/ 6724844 h 6858000"/>
              <a:gd name="connsiteX21" fmla="*/ 5003529 w 5621213"/>
              <a:gd name="connsiteY21" fmla="*/ 6724844 h 6858000"/>
              <a:gd name="connsiteX22" fmla="*/ 5003529 w 5621213"/>
              <a:gd name="connsiteY22" fmla="*/ 6605188 h 6858000"/>
              <a:gd name="connsiteX23" fmla="*/ 4737014 w 5621213"/>
              <a:gd name="connsiteY23" fmla="*/ 6605188 h 6858000"/>
              <a:gd name="connsiteX24" fmla="*/ 4777063 w 5621213"/>
              <a:gd name="connsiteY24" fmla="*/ 6724844 h 6858000"/>
              <a:gd name="connsiteX25" fmla="*/ 4811581 w 5621213"/>
              <a:gd name="connsiteY25" fmla="*/ 6724844 h 6858000"/>
              <a:gd name="connsiteX26" fmla="*/ 4837438 w 5621213"/>
              <a:gd name="connsiteY26" fmla="*/ 6639709 h 6858000"/>
              <a:gd name="connsiteX27" fmla="*/ 4863416 w 5621213"/>
              <a:gd name="connsiteY27" fmla="*/ 6724844 h 6858000"/>
              <a:gd name="connsiteX28" fmla="*/ 4897933 w 5621213"/>
              <a:gd name="connsiteY28" fmla="*/ 6724844 h 6858000"/>
              <a:gd name="connsiteX29" fmla="*/ 4936901 w 5621213"/>
              <a:gd name="connsiteY29" fmla="*/ 6605188 h 6858000"/>
              <a:gd name="connsiteX30" fmla="*/ 4903346 w 5621213"/>
              <a:gd name="connsiteY30" fmla="*/ 6605188 h 6858000"/>
              <a:gd name="connsiteX31" fmla="*/ 4879292 w 5621213"/>
              <a:gd name="connsiteY31" fmla="*/ 6692306 h 6858000"/>
              <a:gd name="connsiteX32" fmla="*/ 4854035 w 5621213"/>
              <a:gd name="connsiteY32" fmla="*/ 6605188 h 6858000"/>
              <a:gd name="connsiteX33" fmla="*/ 4820480 w 5621213"/>
              <a:gd name="connsiteY33" fmla="*/ 6605188 h 6858000"/>
              <a:gd name="connsiteX34" fmla="*/ 4794623 w 5621213"/>
              <a:gd name="connsiteY34" fmla="*/ 6692306 h 6858000"/>
              <a:gd name="connsiteX35" fmla="*/ 4770569 w 5621213"/>
              <a:gd name="connsiteY35" fmla="*/ 6605188 h 6858000"/>
              <a:gd name="connsiteX36" fmla="*/ 5291332 w 5621213"/>
              <a:gd name="connsiteY36" fmla="*/ 6601340 h 6858000"/>
              <a:gd name="connsiteX37" fmla="*/ 5214721 w 5621213"/>
              <a:gd name="connsiteY37" fmla="*/ 6664433 h 6858000"/>
              <a:gd name="connsiteX38" fmla="*/ 5291452 w 5621213"/>
              <a:gd name="connsiteY38" fmla="*/ 6727643 h 6858000"/>
              <a:gd name="connsiteX39" fmla="*/ 5368064 w 5621213"/>
              <a:gd name="connsiteY39" fmla="*/ 6664433 h 6858000"/>
              <a:gd name="connsiteX40" fmla="*/ 5291332 w 5621213"/>
              <a:gd name="connsiteY40" fmla="*/ 6601340 h 6858000"/>
              <a:gd name="connsiteX41" fmla="*/ 2214562 w 5621213"/>
              <a:gd name="connsiteY41" fmla="*/ 0 h 6858000"/>
              <a:gd name="connsiteX42" fmla="*/ 3787123 w 5621213"/>
              <a:gd name="connsiteY42" fmla="*/ 0 h 6858000"/>
              <a:gd name="connsiteX43" fmla="*/ 5019674 w 5621213"/>
              <a:gd name="connsiteY43" fmla="*/ 0 h 6858000"/>
              <a:gd name="connsiteX44" fmla="*/ 5621213 w 5621213"/>
              <a:gd name="connsiteY44" fmla="*/ 0 h 6858000"/>
              <a:gd name="connsiteX45" fmla="*/ 5621213 w 5621213"/>
              <a:gd name="connsiteY45" fmla="*/ 6857999 h 6858000"/>
              <a:gd name="connsiteX46" fmla="*/ 5019674 w 5621213"/>
              <a:gd name="connsiteY46" fmla="*/ 6857999 h 6858000"/>
              <a:gd name="connsiteX47" fmla="*/ 5019674 w 5621213"/>
              <a:gd name="connsiteY47" fmla="*/ 6858000 h 6858000"/>
              <a:gd name="connsiteX48" fmla="*/ 0 w 5621213"/>
              <a:gd name="connsiteY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621213" h="6858000">
                <a:moveTo>
                  <a:pt x="5086514" y="6626880"/>
                </a:moveTo>
                <a:lnTo>
                  <a:pt x="5125602" y="6626880"/>
                </a:lnTo>
                <a:cubicBezTo>
                  <a:pt x="5135103" y="6626880"/>
                  <a:pt x="5144965" y="6626763"/>
                  <a:pt x="5144965" y="6643207"/>
                </a:cubicBezTo>
                <a:cubicBezTo>
                  <a:pt x="5144965" y="6659651"/>
                  <a:pt x="5132818" y="6659651"/>
                  <a:pt x="5122475" y="6659651"/>
                </a:cubicBezTo>
                <a:lnTo>
                  <a:pt x="5086514" y="6659651"/>
                </a:lnTo>
                <a:close/>
                <a:moveTo>
                  <a:pt x="5292288" y="6624087"/>
                </a:moveTo>
                <a:cubicBezTo>
                  <a:pt x="5315269" y="6624343"/>
                  <a:pt x="5333685" y="6642616"/>
                  <a:pt x="5333420" y="6664900"/>
                </a:cubicBezTo>
                <a:cubicBezTo>
                  <a:pt x="5333157" y="6687184"/>
                  <a:pt x="5314313" y="6705041"/>
                  <a:pt x="5291332" y="6704785"/>
                </a:cubicBezTo>
                <a:lnTo>
                  <a:pt x="5291332" y="6704435"/>
                </a:lnTo>
                <a:cubicBezTo>
                  <a:pt x="5289547" y="6704542"/>
                  <a:pt x="5287757" y="6704530"/>
                  <a:pt x="5285973" y="6704398"/>
                </a:cubicBezTo>
                <a:cubicBezTo>
                  <a:pt x="5264582" y="6702812"/>
                  <a:pt x="5248565" y="6684711"/>
                  <a:pt x="5250200" y="6663967"/>
                </a:cubicBezTo>
                <a:cubicBezTo>
                  <a:pt x="5250467" y="6641685"/>
                  <a:pt x="5269310" y="6623831"/>
                  <a:pt x="5292288" y="6624087"/>
                </a:cubicBezTo>
                <a:close/>
                <a:moveTo>
                  <a:pt x="5052959" y="6605188"/>
                </a:moveTo>
                <a:lnTo>
                  <a:pt x="5052959" y="6724960"/>
                </a:lnTo>
                <a:lnTo>
                  <a:pt x="5086514" y="6724960"/>
                </a:lnTo>
                <a:lnTo>
                  <a:pt x="5086514" y="6682160"/>
                </a:lnTo>
                <a:lnTo>
                  <a:pt x="5138470" y="6682160"/>
                </a:lnTo>
                <a:cubicBezTo>
                  <a:pt x="5165531" y="6682160"/>
                  <a:pt x="5179362" y="6666999"/>
                  <a:pt x="5179362" y="6641575"/>
                </a:cubicBezTo>
                <a:cubicBezTo>
                  <a:pt x="5179362" y="6625481"/>
                  <a:pt x="5170823" y="6605188"/>
                  <a:pt x="5135824" y="6605188"/>
                </a:cubicBezTo>
                <a:close/>
                <a:moveTo>
                  <a:pt x="4969974" y="6605188"/>
                </a:moveTo>
                <a:lnTo>
                  <a:pt x="4969974" y="6724844"/>
                </a:lnTo>
                <a:lnTo>
                  <a:pt x="5003529" y="6724844"/>
                </a:lnTo>
                <a:lnTo>
                  <a:pt x="5003529" y="6605188"/>
                </a:lnTo>
                <a:close/>
                <a:moveTo>
                  <a:pt x="4737014" y="6605188"/>
                </a:moveTo>
                <a:lnTo>
                  <a:pt x="4777063" y="6724844"/>
                </a:lnTo>
                <a:lnTo>
                  <a:pt x="4811581" y="6724844"/>
                </a:lnTo>
                <a:lnTo>
                  <a:pt x="4837438" y="6639709"/>
                </a:lnTo>
                <a:lnTo>
                  <a:pt x="4863416" y="6724844"/>
                </a:lnTo>
                <a:lnTo>
                  <a:pt x="4897933" y="6724844"/>
                </a:lnTo>
                <a:lnTo>
                  <a:pt x="4936901" y="6605188"/>
                </a:lnTo>
                <a:lnTo>
                  <a:pt x="4903346" y="6605188"/>
                </a:lnTo>
                <a:lnTo>
                  <a:pt x="4879292" y="6692306"/>
                </a:lnTo>
                <a:lnTo>
                  <a:pt x="4854035" y="6605188"/>
                </a:lnTo>
                <a:lnTo>
                  <a:pt x="4820480" y="6605188"/>
                </a:lnTo>
                <a:lnTo>
                  <a:pt x="4794623" y="6692306"/>
                </a:lnTo>
                <a:lnTo>
                  <a:pt x="4770569" y="6605188"/>
                </a:lnTo>
                <a:close/>
                <a:moveTo>
                  <a:pt x="5291332" y="6601340"/>
                </a:moveTo>
                <a:cubicBezTo>
                  <a:pt x="5224944" y="6601340"/>
                  <a:pt x="5214721" y="6639359"/>
                  <a:pt x="5214721" y="6664433"/>
                </a:cubicBezTo>
                <a:cubicBezTo>
                  <a:pt x="5214721" y="6689507"/>
                  <a:pt x="5225184" y="6727643"/>
                  <a:pt x="5291452" y="6727643"/>
                </a:cubicBezTo>
                <a:cubicBezTo>
                  <a:pt x="5357720" y="6727643"/>
                  <a:pt x="5368064" y="6689391"/>
                  <a:pt x="5368064" y="6664433"/>
                </a:cubicBezTo>
                <a:cubicBezTo>
                  <a:pt x="5368064" y="6639476"/>
                  <a:pt x="5357720" y="6601340"/>
                  <a:pt x="5291332" y="6601340"/>
                </a:cubicBezTo>
                <a:close/>
                <a:moveTo>
                  <a:pt x="2214562" y="0"/>
                </a:moveTo>
                <a:lnTo>
                  <a:pt x="3787123" y="0"/>
                </a:lnTo>
                <a:lnTo>
                  <a:pt x="5019674" y="0"/>
                </a:lnTo>
                <a:lnTo>
                  <a:pt x="5621213" y="0"/>
                </a:lnTo>
                <a:lnTo>
                  <a:pt x="5621213" y="6857999"/>
                </a:lnTo>
                <a:lnTo>
                  <a:pt x="5019674" y="6857999"/>
                </a:lnTo>
                <a:lnTo>
                  <a:pt x="5019674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rIns="720000" anchor="ctr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the icon to change the photo </a:t>
            </a:r>
            <a:br>
              <a:rPr lang="en-US" dirty="0"/>
            </a:br>
            <a:r>
              <a:rPr lang="en-US" dirty="0"/>
              <a:t>(or drag image into the placeholder).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E7FB643-62AA-AF4F-9F17-C64BD9F1999D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tx2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64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A77F-D794-A140-9457-7D9B0AD9D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5662" y="2592545"/>
            <a:ext cx="5011737" cy="1069893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Thank you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F028D-0533-0F42-BA42-179190254B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5663" y="3783677"/>
            <a:ext cx="5011736" cy="875729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details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A402DC-6AF4-1C45-BCE2-8DDD175D044B}"/>
              </a:ext>
            </a:extLst>
          </p:cNvPr>
          <p:cNvSpPr/>
          <p:nvPr userDrawn="1"/>
        </p:nvSpPr>
        <p:spPr>
          <a:xfrm>
            <a:off x="855663" y="4940251"/>
            <a:ext cx="456856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© WIPO,</a:t>
            </a:r>
            <a:endParaRPr kumimoji="0" lang="fr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254EDB-3497-9943-9BE2-CC67FF3C4D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8804" y="4940251"/>
            <a:ext cx="4518595" cy="138499"/>
          </a:xfrm>
        </p:spPr>
        <p:txBody>
          <a:bodyPr tIns="0" bIns="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year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90CBD-E5C3-8841-B94A-2088F4471016}"/>
              </a:ext>
            </a:extLst>
          </p:cNvPr>
          <p:cNvGrpSpPr/>
          <p:nvPr userDrawn="1"/>
        </p:nvGrpSpPr>
        <p:grpSpPr>
          <a:xfrm>
            <a:off x="855662" y="5199990"/>
            <a:ext cx="4689653" cy="276999"/>
            <a:chOff x="855662" y="5196018"/>
            <a:chExt cx="4689653" cy="276999"/>
          </a:xfrm>
        </p:grpSpPr>
        <p:pic>
          <p:nvPicPr>
            <p:cNvPr id="49" name="Image 1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0313C6DB-5824-EC4A-82ED-35E7A29C9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62" y="5222408"/>
              <a:ext cx="710850" cy="241689"/>
            </a:xfrm>
            <a:prstGeom prst="rect">
              <a:avLst/>
            </a:prstGeom>
          </p:spPr>
        </p:pic>
        <p:sp>
          <p:nvSpPr>
            <p:cNvPr id="50" name="ZoneTexte 13">
              <a:extLst>
                <a:ext uri="{FF2B5EF4-FFF2-40B4-BE49-F238E27FC236}">
                  <a16:creationId xmlns:a16="http://schemas.microsoft.com/office/drawing/2014/main" id="{E2668129-8FD3-3B44-A70C-B0D4C4B6F32B}"/>
                </a:ext>
              </a:extLst>
            </p:cNvPr>
            <p:cNvSpPr txBox="1"/>
            <p:nvPr userDrawn="1"/>
          </p:nvSpPr>
          <p:spPr>
            <a:xfrm>
              <a:off x="1653046" y="5196018"/>
              <a:ext cx="389226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Attribution 4.0 International 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(CC BY 4.0)</a:t>
              </a: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T Std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57" name="ZoneTexte 13">
            <a:extLst>
              <a:ext uri="{FF2B5EF4-FFF2-40B4-BE49-F238E27FC236}">
                <a16:creationId xmlns:a16="http://schemas.microsoft.com/office/drawing/2014/main" id="{9208F64D-6052-F746-AC5C-D76F5F107E87}"/>
              </a:ext>
            </a:extLst>
          </p:cNvPr>
          <p:cNvSpPr txBox="1"/>
          <p:nvPr userDrawn="1"/>
        </p:nvSpPr>
        <p:spPr>
          <a:xfrm>
            <a:off x="855663" y="5598229"/>
            <a:ext cx="38922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The CC license does not apply to non-WIPO content in this presentation.</a:t>
            </a: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7621A41-28A5-194D-80FB-670FB779748F}"/>
              </a:ext>
            </a:extLst>
          </p:cNvPr>
          <p:cNvSpPr/>
          <p:nvPr userDrawn="1"/>
        </p:nvSpPr>
        <p:spPr>
          <a:xfrm>
            <a:off x="855663" y="5857968"/>
            <a:ext cx="70532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 credits: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339C66D2-5C33-5E4E-BD3E-2FB00B2A19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8291" y="5857968"/>
            <a:ext cx="4279109" cy="138499"/>
          </a:xfrm>
        </p:spPr>
        <p:txBody>
          <a:bodyPr tIns="0" bIns="0" anchor="t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names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8433EE0-B882-E742-AAE4-DAB2428001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70787" y="0"/>
            <a:ext cx="5621213" cy="6858000"/>
          </a:xfrm>
          <a:custGeom>
            <a:avLst/>
            <a:gdLst>
              <a:gd name="connsiteX0" fmla="*/ 5086514 w 5621213"/>
              <a:gd name="connsiteY0" fmla="*/ 6626880 h 6858000"/>
              <a:gd name="connsiteX1" fmla="*/ 5125602 w 5621213"/>
              <a:gd name="connsiteY1" fmla="*/ 6626880 h 6858000"/>
              <a:gd name="connsiteX2" fmla="*/ 5144965 w 5621213"/>
              <a:gd name="connsiteY2" fmla="*/ 6643207 h 6858000"/>
              <a:gd name="connsiteX3" fmla="*/ 5122475 w 5621213"/>
              <a:gd name="connsiteY3" fmla="*/ 6659651 h 6858000"/>
              <a:gd name="connsiteX4" fmla="*/ 5086514 w 5621213"/>
              <a:gd name="connsiteY4" fmla="*/ 6659651 h 6858000"/>
              <a:gd name="connsiteX5" fmla="*/ 5292288 w 5621213"/>
              <a:gd name="connsiteY5" fmla="*/ 6624087 h 6858000"/>
              <a:gd name="connsiteX6" fmla="*/ 5333420 w 5621213"/>
              <a:gd name="connsiteY6" fmla="*/ 6664900 h 6858000"/>
              <a:gd name="connsiteX7" fmla="*/ 5291332 w 5621213"/>
              <a:gd name="connsiteY7" fmla="*/ 6704785 h 6858000"/>
              <a:gd name="connsiteX8" fmla="*/ 5291332 w 5621213"/>
              <a:gd name="connsiteY8" fmla="*/ 6704435 h 6858000"/>
              <a:gd name="connsiteX9" fmla="*/ 5285973 w 5621213"/>
              <a:gd name="connsiteY9" fmla="*/ 6704398 h 6858000"/>
              <a:gd name="connsiteX10" fmla="*/ 5250200 w 5621213"/>
              <a:gd name="connsiteY10" fmla="*/ 6663967 h 6858000"/>
              <a:gd name="connsiteX11" fmla="*/ 5292288 w 5621213"/>
              <a:gd name="connsiteY11" fmla="*/ 6624087 h 6858000"/>
              <a:gd name="connsiteX12" fmla="*/ 5052959 w 5621213"/>
              <a:gd name="connsiteY12" fmla="*/ 6605188 h 6858000"/>
              <a:gd name="connsiteX13" fmla="*/ 5052959 w 5621213"/>
              <a:gd name="connsiteY13" fmla="*/ 6724960 h 6858000"/>
              <a:gd name="connsiteX14" fmla="*/ 5086514 w 5621213"/>
              <a:gd name="connsiteY14" fmla="*/ 6724960 h 6858000"/>
              <a:gd name="connsiteX15" fmla="*/ 5086514 w 5621213"/>
              <a:gd name="connsiteY15" fmla="*/ 6682160 h 6858000"/>
              <a:gd name="connsiteX16" fmla="*/ 5138470 w 5621213"/>
              <a:gd name="connsiteY16" fmla="*/ 6682160 h 6858000"/>
              <a:gd name="connsiteX17" fmla="*/ 5179362 w 5621213"/>
              <a:gd name="connsiteY17" fmla="*/ 6641575 h 6858000"/>
              <a:gd name="connsiteX18" fmla="*/ 5135824 w 5621213"/>
              <a:gd name="connsiteY18" fmla="*/ 6605188 h 6858000"/>
              <a:gd name="connsiteX19" fmla="*/ 4969974 w 5621213"/>
              <a:gd name="connsiteY19" fmla="*/ 6605188 h 6858000"/>
              <a:gd name="connsiteX20" fmla="*/ 4969974 w 5621213"/>
              <a:gd name="connsiteY20" fmla="*/ 6724844 h 6858000"/>
              <a:gd name="connsiteX21" fmla="*/ 5003529 w 5621213"/>
              <a:gd name="connsiteY21" fmla="*/ 6724844 h 6858000"/>
              <a:gd name="connsiteX22" fmla="*/ 5003529 w 5621213"/>
              <a:gd name="connsiteY22" fmla="*/ 6605188 h 6858000"/>
              <a:gd name="connsiteX23" fmla="*/ 4737014 w 5621213"/>
              <a:gd name="connsiteY23" fmla="*/ 6605188 h 6858000"/>
              <a:gd name="connsiteX24" fmla="*/ 4777063 w 5621213"/>
              <a:gd name="connsiteY24" fmla="*/ 6724844 h 6858000"/>
              <a:gd name="connsiteX25" fmla="*/ 4811581 w 5621213"/>
              <a:gd name="connsiteY25" fmla="*/ 6724844 h 6858000"/>
              <a:gd name="connsiteX26" fmla="*/ 4837438 w 5621213"/>
              <a:gd name="connsiteY26" fmla="*/ 6639709 h 6858000"/>
              <a:gd name="connsiteX27" fmla="*/ 4863416 w 5621213"/>
              <a:gd name="connsiteY27" fmla="*/ 6724844 h 6858000"/>
              <a:gd name="connsiteX28" fmla="*/ 4897933 w 5621213"/>
              <a:gd name="connsiteY28" fmla="*/ 6724844 h 6858000"/>
              <a:gd name="connsiteX29" fmla="*/ 4936901 w 5621213"/>
              <a:gd name="connsiteY29" fmla="*/ 6605188 h 6858000"/>
              <a:gd name="connsiteX30" fmla="*/ 4903346 w 5621213"/>
              <a:gd name="connsiteY30" fmla="*/ 6605188 h 6858000"/>
              <a:gd name="connsiteX31" fmla="*/ 4879292 w 5621213"/>
              <a:gd name="connsiteY31" fmla="*/ 6692306 h 6858000"/>
              <a:gd name="connsiteX32" fmla="*/ 4854035 w 5621213"/>
              <a:gd name="connsiteY32" fmla="*/ 6605188 h 6858000"/>
              <a:gd name="connsiteX33" fmla="*/ 4820480 w 5621213"/>
              <a:gd name="connsiteY33" fmla="*/ 6605188 h 6858000"/>
              <a:gd name="connsiteX34" fmla="*/ 4794623 w 5621213"/>
              <a:gd name="connsiteY34" fmla="*/ 6692306 h 6858000"/>
              <a:gd name="connsiteX35" fmla="*/ 4770569 w 5621213"/>
              <a:gd name="connsiteY35" fmla="*/ 6605188 h 6858000"/>
              <a:gd name="connsiteX36" fmla="*/ 5291332 w 5621213"/>
              <a:gd name="connsiteY36" fmla="*/ 6601340 h 6858000"/>
              <a:gd name="connsiteX37" fmla="*/ 5214721 w 5621213"/>
              <a:gd name="connsiteY37" fmla="*/ 6664433 h 6858000"/>
              <a:gd name="connsiteX38" fmla="*/ 5291452 w 5621213"/>
              <a:gd name="connsiteY38" fmla="*/ 6727643 h 6858000"/>
              <a:gd name="connsiteX39" fmla="*/ 5368064 w 5621213"/>
              <a:gd name="connsiteY39" fmla="*/ 6664433 h 6858000"/>
              <a:gd name="connsiteX40" fmla="*/ 5291332 w 5621213"/>
              <a:gd name="connsiteY40" fmla="*/ 6601340 h 6858000"/>
              <a:gd name="connsiteX41" fmla="*/ 2214562 w 5621213"/>
              <a:gd name="connsiteY41" fmla="*/ 0 h 6858000"/>
              <a:gd name="connsiteX42" fmla="*/ 3787123 w 5621213"/>
              <a:gd name="connsiteY42" fmla="*/ 0 h 6858000"/>
              <a:gd name="connsiteX43" fmla="*/ 5019674 w 5621213"/>
              <a:gd name="connsiteY43" fmla="*/ 0 h 6858000"/>
              <a:gd name="connsiteX44" fmla="*/ 5621213 w 5621213"/>
              <a:gd name="connsiteY44" fmla="*/ 0 h 6858000"/>
              <a:gd name="connsiteX45" fmla="*/ 5621213 w 5621213"/>
              <a:gd name="connsiteY45" fmla="*/ 6857999 h 6858000"/>
              <a:gd name="connsiteX46" fmla="*/ 5019674 w 5621213"/>
              <a:gd name="connsiteY46" fmla="*/ 6857999 h 6858000"/>
              <a:gd name="connsiteX47" fmla="*/ 5019674 w 5621213"/>
              <a:gd name="connsiteY47" fmla="*/ 6858000 h 6858000"/>
              <a:gd name="connsiteX48" fmla="*/ 0 w 5621213"/>
              <a:gd name="connsiteY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621213" h="6858000">
                <a:moveTo>
                  <a:pt x="5086514" y="6626880"/>
                </a:moveTo>
                <a:lnTo>
                  <a:pt x="5125602" y="6626880"/>
                </a:lnTo>
                <a:cubicBezTo>
                  <a:pt x="5135103" y="6626880"/>
                  <a:pt x="5144965" y="6626763"/>
                  <a:pt x="5144965" y="6643207"/>
                </a:cubicBezTo>
                <a:cubicBezTo>
                  <a:pt x="5144965" y="6659651"/>
                  <a:pt x="5132818" y="6659651"/>
                  <a:pt x="5122475" y="6659651"/>
                </a:cubicBezTo>
                <a:lnTo>
                  <a:pt x="5086514" y="6659651"/>
                </a:lnTo>
                <a:close/>
                <a:moveTo>
                  <a:pt x="5292288" y="6624087"/>
                </a:moveTo>
                <a:cubicBezTo>
                  <a:pt x="5315269" y="6624343"/>
                  <a:pt x="5333685" y="6642616"/>
                  <a:pt x="5333420" y="6664900"/>
                </a:cubicBezTo>
                <a:cubicBezTo>
                  <a:pt x="5333157" y="6687184"/>
                  <a:pt x="5314313" y="6705041"/>
                  <a:pt x="5291332" y="6704785"/>
                </a:cubicBezTo>
                <a:lnTo>
                  <a:pt x="5291332" y="6704435"/>
                </a:lnTo>
                <a:cubicBezTo>
                  <a:pt x="5289547" y="6704542"/>
                  <a:pt x="5287757" y="6704530"/>
                  <a:pt x="5285973" y="6704398"/>
                </a:cubicBezTo>
                <a:cubicBezTo>
                  <a:pt x="5264582" y="6702812"/>
                  <a:pt x="5248565" y="6684711"/>
                  <a:pt x="5250200" y="6663967"/>
                </a:cubicBezTo>
                <a:cubicBezTo>
                  <a:pt x="5250467" y="6641685"/>
                  <a:pt x="5269310" y="6623831"/>
                  <a:pt x="5292288" y="6624087"/>
                </a:cubicBezTo>
                <a:close/>
                <a:moveTo>
                  <a:pt x="5052959" y="6605188"/>
                </a:moveTo>
                <a:lnTo>
                  <a:pt x="5052959" y="6724960"/>
                </a:lnTo>
                <a:lnTo>
                  <a:pt x="5086514" y="6724960"/>
                </a:lnTo>
                <a:lnTo>
                  <a:pt x="5086514" y="6682160"/>
                </a:lnTo>
                <a:lnTo>
                  <a:pt x="5138470" y="6682160"/>
                </a:lnTo>
                <a:cubicBezTo>
                  <a:pt x="5165531" y="6682160"/>
                  <a:pt x="5179362" y="6666999"/>
                  <a:pt x="5179362" y="6641575"/>
                </a:cubicBezTo>
                <a:cubicBezTo>
                  <a:pt x="5179362" y="6625481"/>
                  <a:pt x="5170823" y="6605188"/>
                  <a:pt x="5135824" y="6605188"/>
                </a:cubicBezTo>
                <a:close/>
                <a:moveTo>
                  <a:pt x="4969974" y="6605188"/>
                </a:moveTo>
                <a:lnTo>
                  <a:pt x="4969974" y="6724844"/>
                </a:lnTo>
                <a:lnTo>
                  <a:pt x="5003529" y="6724844"/>
                </a:lnTo>
                <a:lnTo>
                  <a:pt x="5003529" y="6605188"/>
                </a:lnTo>
                <a:close/>
                <a:moveTo>
                  <a:pt x="4737014" y="6605188"/>
                </a:moveTo>
                <a:lnTo>
                  <a:pt x="4777063" y="6724844"/>
                </a:lnTo>
                <a:lnTo>
                  <a:pt x="4811581" y="6724844"/>
                </a:lnTo>
                <a:lnTo>
                  <a:pt x="4837438" y="6639709"/>
                </a:lnTo>
                <a:lnTo>
                  <a:pt x="4863416" y="6724844"/>
                </a:lnTo>
                <a:lnTo>
                  <a:pt x="4897933" y="6724844"/>
                </a:lnTo>
                <a:lnTo>
                  <a:pt x="4936901" y="6605188"/>
                </a:lnTo>
                <a:lnTo>
                  <a:pt x="4903346" y="6605188"/>
                </a:lnTo>
                <a:lnTo>
                  <a:pt x="4879292" y="6692306"/>
                </a:lnTo>
                <a:lnTo>
                  <a:pt x="4854035" y="6605188"/>
                </a:lnTo>
                <a:lnTo>
                  <a:pt x="4820480" y="6605188"/>
                </a:lnTo>
                <a:lnTo>
                  <a:pt x="4794623" y="6692306"/>
                </a:lnTo>
                <a:lnTo>
                  <a:pt x="4770569" y="6605188"/>
                </a:lnTo>
                <a:close/>
                <a:moveTo>
                  <a:pt x="5291332" y="6601340"/>
                </a:moveTo>
                <a:cubicBezTo>
                  <a:pt x="5224944" y="6601340"/>
                  <a:pt x="5214721" y="6639359"/>
                  <a:pt x="5214721" y="6664433"/>
                </a:cubicBezTo>
                <a:cubicBezTo>
                  <a:pt x="5214721" y="6689507"/>
                  <a:pt x="5225184" y="6727643"/>
                  <a:pt x="5291452" y="6727643"/>
                </a:cubicBezTo>
                <a:cubicBezTo>
                  <a:pt x="5357720" y="6727643"/>
                  <a:pt x="5368064" y="6689391"/>
                  <a:pt x="5368064" y="6664433"/>
                </a:cubicBezTo>
                <a:cubicBezTo>
                  <a:pt x="5368064" y="6639476"/>
                  <a:pt x="5357720" y="6601340"/>
                  <a:pt x="5291332" y="6601340"/>
                </a:cubicBezTo>
                <a:close/>
                <a:moveTo>
                  <a:pt x="2214562" y="0"/>
                </a:moveTo>
                <a:lnTo>
                  <a:pt x="3787123" y="0"/>
                </a:lnTo>
                <a:lnTo>
                  <a:pt x="5019674" y="0"/>
                </a:lnTo>
                <a:lnTo>
                  <a:pt x="5621213" y="0"/>
                </a:lnTo>
                <a:lnTo>
                  <a:pt x="5621213" y="6857999"/>
                </a:lnTo>
                <a:lnTo>
                  <a:pt x="5019674" y="6857999"/>
                </a:lnTo>
                <a:lnTo>
                  <a:pt x="5019674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 wrap="square" rIns="720000" anchor="ctr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the icon to change the photo </a:t>
            </a:r>
            <a:br>
              <a:rPr lang="en-US" dirty="0"/>
            </a:br>
            <a:r>
              <a:rPr lang="en-US" dirty="0"/>
              <a:t>(or drag image into the placeholder).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E7FB643-62AA-AF4F-9F17-C64BD9F1999D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bg1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3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Key Statement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E4D23-7071-9040-8DEB-A0B0FB64E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1562100"/>
            <a:ext cx="9601200" cy="2276007"/>
          </a:xfrm>
        </p:spPr>
        <p:txBody>
          <a:bodyPr anchor="b">
            <a:normAutofit/>
          </a:bodyPr>
          <a:lstStyle>
            <a:lvl1pPr>
              <a:defRPr lang="en-US" sz="4000" dirty="0"/>
            </a:lvl1pPr>
          </a:lstStyle>
          <a:p>
            <a:r>
              <a:rPr lang="en-US" dirty="0"/>
              <a:t>You can use this slide as a section divider, or for a key message or quote. Change the slide background color as desired.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7049A0-D402-F845-B444-D290ECD2A6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4237272"/>
            <a:ext cx="9601200" cy="648764"/>
          </a:xfrm>
        </p:spPr>
        <p:txBody>
          <a:bodyPr>
            <a:normAutofit/>
          </a:bodyPr>
          <a:lstStyle>
            <a:lvl1pPr>
              <a:defRPr lang="en-US" sz="2000" b="0" dirty="0"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Subheading or quote source</a:t>
            </a:r>
          </a:p>
        </p:txBody>
      </p:sp>
    </p:spTree>
    <p:extLst>
      <p:ext uri="{BB962C8B-B14F-4D97-AF65-F5344CB8AC3E}">
        <p14:creationId xmlns:p14="http://schemas.microsoft.com/office/powerpoint/2010/main" val="2415698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with Callout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5E8DD36-9898-A341-B0D2-777361DF7F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11657299 w 12191999"/>
              <a:gd name="connsiteY0" fmla="*/ 6626880 h 6858000"/>
              <a:gd name="connsiteX1" fmla="*/ 11696387 w 12191999"/>
              <a:gd name="connsiteY1" fmla="*/ 6626880 h 6858000"/>
              <a:gd name="connsiteX2" fmla="*/ 11715750 w 12191999"/>
              <a:gd name="connsiteY2" fmla="*/ 6643207 h 6858000"/>
              <a:gd name="connsiteX3" fmla="*/ 11693260 w 12191999"/>
              <a:gd name="connsiteY3" fmla="*/ 6659651 h 6858000"/>
              <a:gd name="connsiteX4" fmla="*/ 11657299 w 12191999"/>
              <a:gd name="connsiteY4" fmla="*/ 6659651 h 6858000"/>
              <a:gd name="connsiteX5" fmla="*/ 11863073 w 12191999"/>
              <a:gd name="connsiteY5" fmla="*/ 6624087 h 6858000"/>
              <a:gd name="connsiteX6" fmla="*/ 11904205 w 12191999"/>
              <a:gd name="connsiteY6" fmla="*/ 6664900 h 6858000"/>
              <a:gd name="connsiteX7" fmla="*/ 11862117 w 12191999"/>
              <a:gd name="connsiteY7" fmla="*/ 6704785 h 6858000"/>
              <a:gd name="connsiteX8" fmla="*/ 11862117 w 12191999"/>
              <a:gd name="connsiteY8" fmla="*/ 6704435 h 6858000"/>
              <a:gd name="connsiteX9" fmla="*/ 11856758 w 12191999"/>
              <a:gd name="connsiteY9" fmla="*/ 6704398 h 6858000"/>
              <a:gd name="connsiteX10" fmla="*/ 11820985 w 12191999"/>
              <a:gd name="connsiteY10" fmla="*/ 6663967 h 6858000"/>
              <a:gd name="connsiteX11" fmla="*/ 11863073 w 12191999"/>
              <a:gd name="connsiteY11" fmla="*/ 6624087 h 6858000"/>
              <a:gd name="connsiteX12" fmla="*/ 11623744 w 12191999"/>
              <a:gd name="connsiteY12" fmla="*/ 6605188 h 6858000"/>
              <a:gd name="connsiteX13" fmla="*/ 11623744 w 12191999"/>
              <a:gd name="connsiteY13" fmla="*/ 6724960 h 6858000"/>
              <a:gd name="connsiteX14" fmla="*/ 11657299 w 12191999"/>
              <a:gd name="connsiteY14" fmla="*/ 6724960 h 6858000"/>
              <a:gd name="connsiteX15" fmla="*/ 11657299 w 12191999"/>
              <a:gd name="connsiteY15" fmla="*/ 6682160 h 6858000"/>
              <a:gd name="connsiteX16" fmla="*/ 11709255 w 12191999"/>
              <a:gd name="connsiteY16" fmla="*/ 6682160 h 6858000"/>
              <a:gd name="connsiteX17" fmla="*/ 11750147 w 12191999"/>
              <a:gd name="connsiteY17" fmla="*/ 6641575 h 6858000"/>
              <a:gd name="connsiteX18" fmla="*/ 11706609 w 12191999"/>
              <a:gd name="connsiteY18" fmla="*/ 6605188 h 6858000"/>
              <a:gd name="connsiteX19" fmla="*/ 11540759 w 12191999"/>
              <a:gd name="connsiteY19" fmla="*/ 6605188 h 6858000"/>
              <a:gd name="connsiteX20" fmla="*/ 11540759 w 12191999"/>
              <a:gd name="connsiteY20" fmla="*/ 6724844 h 6858000"/>
              <a:gd name="connsiteX21" fmla="*/ 11574314 w 12191999"/>
              <a:gd name="connsiteY21" fmla="*/ 6724844 h 6858000"/>
              <a:gd name="connsiteX22" fmla="*/ 11574314 w 12191999"/>
              <a:gd name="connsiteY22" fmla="*/ 6605188 h 6858000"/>
              <a:gd name="connsiteX23" fmla="*/ 11307799 w 12191999"/>
              <a:gd name="connsiteY23" fmla="*/ 6605188 h 6858000"/>
              <a:gd name="connsiteX24" fmla="*/ 11347848 w 12191999"/>
              <a:gd name="connsiteY24" fmla="*/ 6724844 h 6858000"/>
              <a:gd name="connsiteX25" fmla="*/ 11382366 w 12191999"/>
              <a:gd name="connsiteY25" fmla="*/ 6724844 h 6858000"/>
              <a:gd name="connsiteX26" fmla="*/ 11408223 w 12191999"/>
              <a:gd name="connsiteY26" fmla="*/ 6639709 h 6858000"/>
              <a:gd name="connsiteX27" fmla="*/ 11434201 w 12191999"/>
              <a:gd name="connsiteY27" fmla="*/ 6724844 h 6858000"/>
              <a:gd name="connsiteX28" fmla="*/ 11468718 w 12191999"/>
              <a:gd name="connsiteY28" fmla="*/ 6724844 h 6858000"/>
              <a:gd name="connsiteX29" fmla="*/ 11507686 w 12191999"/>
              <a:gd name="connsiteY29" fmla="*/ 6605188 h 6858000"/>
              <a:gd name="connsiteX30" fmla="*/ 11474131 w 12191999"/>
              <a:gd name="connsiteY30" fmla="*/ 6605188 h 6858000"/>
              <a:gd name="connsiteX31" fmla="*/ 11450077 w 12191999"/>
              <a:gd name="connsiteY31" fmla="*/ 6692306 h 6858000"/>
              <a:gd name="connsiteX32" fmla="*/ 11424820 w 12191999"/>
              <a:gd name="connsiteY32" fmla="*/ 6605188 h 6858000"/>
              <a:gd name="connsiteX33" fmla="*/ 11391265 w 12191999"/>
              <a:gd name="connsiteY33" fmla="*/ 6605188 h 6858000"/>
              <a:gd name="connsiteX34" fmla="*/ 11365408 w 12191999"/>
              <a:gd name="connsiteY34" fmla="*/ 6692306 h 6858000"/>
              <a:gd name="connsiteX35" fmla="*/ 11341354 w 12191999"/>
              <a:gd name="connsiteY35" fmla="*/ 6605188 h 6858000"/>
              <a:gd name="connsiteX36" fmla="*/ 11862117 w 12191999"/>
              <a:gd name="connsiteY36" fmla="*/ 6601340 h 6858000"/>
              <a:gd name="connsiteX37" fmla="*/ 11785506 w 12191999"/>
              <a:gd name="connsiteY37" fmla="*/ 6664433 h 6858000"/>
              <a:gd name="connsiteX38" fmla="*/ 11862237 w 12191999"/>
              <a:gd name="connsiteY38" fmla="*/ 6727643 h 6858000"/>
              <a:gd name="connsiteX39" fmla="*/ 11938849 w 12191999"/>
              <a:gd name="connsiteY39" fmla="*/ 6664433 h 6858000"/>
              <a:gd name="connsiteX40" fmla="*/ 11862117 w 12191999"/>
              <a:gd name="connsiteY40" fmla="*/ 6601340 h 6858000"/>
              <a:gd name="connsiteX41" fmla="*/ 0 w 12191999"/>
              <a:gd name="connsiteY41" fmla="*/ 0 h 6858000"/>
              <a:gd name="connsiteX42" fmla="*/ 12191999 w 12191999"/>
              <a:gd name="connsiteY42" fmla="*/ 0 h 6858000"/>
              <a:gd name="connsiteX43" fmla="*/ 12191999 w 12191999"/>
              <a:gd name="connsiteY43" fmla="*/ 6858000 h 6858000"/>
              <a:gd name="connsiteX44" fmla="*/ 0 w 12191999"/>
              <a:gd name="connsiteY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2191999" h="6858000">
                <a:moveTo>
                  <a:pt x="11657299" y="6626880"/>
                </a:moveTo>
                <a:lnTo>
                  <a:pt x="11696387" y="6626880"/>
                </a:lnTo>
                <a:cubicBezTo>
                  <a:pt x="11705888" y="6626880"/>
                  <a:pt x="11715750" y="6626763"/>
                  <a:pt x="11715750" y="6643207"/>
                </a:cubicBezTo>
                <a:cubicBezTo>
                  <a:pt x="11715750" y="6659651"/>
                  <a:pt x="11703603" y="6659651"/>
                  <a:pt x="11693260" y="6659651"/>
                </a:cubicBezTo>
                <a:lnTo>
                  <a:pt x="11657299" y="6659651"/>
                </a:lnTo>
                <a:close/>
                <a:moveTo>
                  <a:pt x="11863073" y="6624087"/>
                </a:moveTo>
                <a:cubicBezTo>
                  <a:pt x="11886054" y="6624343"/>
                  <a:pt x="11904470" y="6642616"/>
                  <a:pt x="11904205" y="6664900"/>
                </a:cubicBezTo>
                <a:cubicBezTo>
                  <a:pt x="11903942" y="6687184"/>
                  <a:pt x="11885098" y="6705041"/>
                  <a:pt x="11862117" y="6704785"/>
                </a:cubicBezTo>
                <a:lnTo>
                  <a:pt x="11862117" y="6704435"/>
                </a:lnTo>
                <a:cubicBezTo>
                  <a:pt x="11860332" y="6704542"/>
                  <a:pt x="11858542" y="6704530"/>
                  <a:pt x="11856758" y="6704398"/>
                </a:cubicBezTo>
                <a:cubicBezTo>
                  <a:pt x="11835367" y="6702812"/>
                  <a:pt x="11819350" y="6684711"/>
                  <a:pt x="11820985" y="6663967"/>
                </a:cubicBezTo>
                <a:cubicBezTo>
                  <a:pt x="11821252" y="6641685"/>
                  <a:pt x="11840095" y="6623831"/>
                  <a:pt x="11863073" y="6624087"/>
                </a:cubicBezTo>
                <a:close/>
                <a:moveTo>
                  <a:pt x="11623744" y="6605188"/>
                </a:moveTo>
                <a:lnTo>
                  <a:pt x="11623744" y="6724960"/>
                </a:lnTo>
                <a:lnTo>
                  <a:pt x="11657299" y="6724960"/>
                </a:lnTo>
                <a:lnTo>
                  <a:pt x="11657299" y="6682160"/>
                </a:lnTo>
                <a:lnTo>
                  <a:pt x="11709255" y="6682160"/>
                </a:lnTo>
                <a:cubicBezTo>
                  <a:pt x="11736316" y="6682160"/>
                  <a:pt x="11750147" y="6666999"/>
                  <a:pt x="11750147" y="6641575"/>
                </a:cubicBezTo>
                <a:cubicBezTo>
                  <a:pt x="11750147" y="6625481"/>
                  <a:pt x="11741608" y="6605188"/>
                  <a:pt x="11706609" y="6605188"/>
                </a:cubicBezTo>
                <a:close/>
                <a:moveTo>
                  <a:pt x="11540759" y="6605188"/>
                </a:moveTo>
                <a:lnTo>
                  <a:pt x="11540759" y="6724844"/>
                </a:lnTo>
                <a:lnTo>
                  <a:pt x="11574314" y="6724844"/>
                </a:lnTo>
                <a:lnTo>
                  <a:pt x="11574314" y="6605188"/>
                </a:lnTo>
                <a:close/>
                <a:moveTo>
                  <a:pt x="11307799" y="6605188"/>
                </a:moveTo>
                <a:lnTo>
                  <a:pt x="11347848" y="6724844"/>
                </a:lnTo>
                <a:lnTo>
                  <a:pt x="11382366" y="6724844"/>
                </a:lnTo>
                <a:lnTo>
                  <a:pt x="11408223" y="6639709"/>
                </a:lnTo>
                <a:lnTo>
                  <a:pt x="11434201" y="6724844"/>
                </a:lnTo>
                <a:lnTo>
                  <a:pt x="11468718" y="6724844"/>
                </a:lnTo>
                <a:lnTo>
                  <a:pt x="11507686" y="6605188"/>
                </a:lnTo>
                <a:lnTo>
                  <a:pt x="11474131" y="6605188"/>
                </a:lnTo>
                <a:lnTo>
                  <a:pt x="11450077" y="6692306"/>
                </a:lnTo>
                <a:lnTo>
                  <a:pt x="11424820" y="6605188"/>
                </a:lnTo>
                <a:lnTo>
                  <a:pt x="11391265" y="6605188"/>
                </a:lnTo>
                <a:lnTo>
                  <a:pt x="11365408" y="6692306"/>
                </a:lnTo>
                <a:lnTo>
                  <a:pt x="11341354" y="6605188"/>
                </a:lnTo>
                <a:close/>
                <a:moveTo>
                  <a:pt x="11862117" y="6601340"/>
                </a:moveTo>
                <a:cubicBezTo>
                  <a:pt x="11795729" y="6601340"/>
                  <a:pt x="11785506" y="6639359"/>
                  <a:pt x="11785506" y="6664433"/>
                </a:cubicBezTo>
                <a:cubicBezTo>
                  <a:pt x="11785506" y="6689507"/>
                  <a:pt x="11795969" y="6727643"/>
                  <a:pt x="11862237" y="6727643"/>
                </a:cubicBezTo>
                <a:cubicBezTo>
                  <a:pt x="11928505" y="6727643"/>
                  <a:pt x="11938849" y="6689391"/>
                  <a:pt x="11938849" y="6664433"/>
                </a:cubicBezTo>
                <a:cubicBezTo>
                  <a:pt x="11938849" y="6639476"/>
                  <a:pt x="11928505" y="6601340"/>
                  <a:pt x="11862117" y="6601340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You can drag and drop an image anywhere on this slide to add it to this placeholder, </a:t>
            </a:r>
            <a:br>
              <a:rPr lang="en-US" dirty="0"/>
            </a:br>
            <a:r>
              <a:rPr lang="en-US" dirty="0"/>
              <a:t>or you can select this placeholder and then paste an image from the clipboard.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Press the slide reset button if the image jumps in front of the text or the WIPO logo cutout is not visible.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Slide to be used with dark background image for WIPO logo legibility.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E3EAEA-4A62-2A4A-A233-98501C82501D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0" y="2486024"/>
            <a:ext cx="7391174" cy="2662555"/>
          </a:xfrm>
          <a:custGeom>
            <a:avLst/>
            <a:gdLst>
              <a:gd name="connsiteX0" fmla="*/ 0 w 7372350"/>
              <a:gd name="connsiteY0" fmla="*/ 0 h 2643188"/>
              <a:gd name="connsiteX1" fmla="*/ 571500 w 7372350"/>
              <a:gd name="connsiteY1" fmla="*/ 0 h 2643188"/>
              <a:gd name="connsiteX2" fmla="*/ 1143000 w 7372350"/>
              <a:gd name="connsiteY2" fmla="*/ 0 h 2643188"/>
              <a:gd name="connsiteX3" fmla="*/ 7372350 w 7372350"/>
              <a:gd name="connsiteY3" fmla="*/ 0 h 2643188"/>
              <a:gd name="connsiteX4" fmla="*/ 7372350 w 7372350"/>
              <a:gd name="connsiteY4" fmla="*/ 18495 h 2643188"/>
              <a:gd name="connsiteX5" fmla="*/ 6524793 w 7372350"/>
              <a:gd name="connsiteY5" fmla="*/ 2643188 h 2643188"/>
              <a:gd name="connsiteX6" fmla="*/ 1143000 w 7372350"/>
              <a:gd name="connsiteY6" fmla="*/ 2643188 h 2643188"/>
              <a:gd name="connsiteX7" fmla="*/ 571500 w 7372350"/>
              <a:gd name="connsiteY7" fmla="*/ 2643188 h 2643188"/>
              <a:gd name="connsiteX8" fmla="*/ 0 w 7372350"/>
              <a:gd name="connsiteY8" fmla="*/ 2643188 h 2643188"/>
              <a:gd name="connsiteX0" fmla="*/ 0 w 7373552"/>
              <a:gd name="connsiteY0" fmla="*/ 0 h 2643188"/>
              <a:gd name="connsiteX1" fmla="*/ 571500 w 7373552"/>
              <a:gd name="connsiteY1" fmla="*/ 0 h 2643188"/>
              <a:gd name="connsiteX2" fmla="*/ 1143000 w 7373552"/>
              <a:gd name="connsiteY2" fmla="*/ 0 h 2643188"/>
              <a:gd name="connsiteX3" fmla="*/ 7372350 w 7373552"/>
              <a:gd name="connsiteY3" fmla="*/ 0 h 2643188"/>
              <a:gd name="connsiteX4" fmla="*/ 7372350 w 7373552"/>
              <a:gd name="connsiteY4" fmla="*/ 18495 h 2643188"/>
              <a:gd name="connsiteX5" fmla="*/ 7373552 w 7373552"/>
              <a:gd name="connsiteY5" fmla="*/ 2643188 h 2643188"/>
              <a:gd name="connsiteX6" fmla="*/ 1143000 w 7373552"/>
              <a:gd name="connsiteY6" fmla="*/ 2643188 h 2643188"/>
              <a:gd name="connsiteX7" fmla="*/ 571500 w 7373552"/>
              <a:gd name="connsiteY7" fmla="*/ 2643188 h 2643188"/>
              <a:gd name="connsiteX8" fmla="*/ 0 w 7373552"/>
              <a:gd name="connsiteY8" fmla="*/ 2643188 h 2643188"/>
              <a:gd name="connsiteX9" fmla="*/ 0 w 7373552"/>
              <a:gd name="connsiteY9" fmla="*/ 0 h 2643188"/>
              <a:gd name="connsiteX0" fmla="*/ 0 w 7372359"/>
              <a:gd name="connsiteY0" fmla="*/ 0 h 2643188"/>
              <a:gd name="connsiteX1" fmla="*/ 571500 w 7372359"/>
              <a:gd name="connsiteY1" fmla="*/ 0 h 2643188"/>
              <a:gd name="connsiteX2" fmla="*/ 1143000 w 7372359"/>
              <a:gd name="connsiteY2" fmla="*/ 0 h 2643188"/>
              <a:gd name="connsiteX3" fmla="*/ 7372350 w 7372359"/>
              <a:gd name="connsiteY3" fmla="*/ 0 h 2643188"/>
              <a:gd name="connsiteX4" fmla="*/ 7372350 w 7372359"/>
              <a:gd name="connsiteY4" fmla="*/ 18495 h 2643188"/>
              <a:gd name="connsiteX5" fmla="*/ 7360884 w 7372359"/>
              <a:gd name="connsiteY5" fmla="*/ 2643188 h 2643188"/>
              <a:gd name="connsiteX6" fmla="*/ 1143000 w 7372359"/>
              <a:gd name="connsiteY6" fmla="*/ 2643188 h 2643188"/>
              <a:gd name="connsiteX7" fmla="*/ 571500 w 7372359"/>
              <a:gd name="connsiteY7" fmla="*/ 2643188 h 2643188"/>
              <a:gd name="connsiteX8" fmla="*/ 0 w 7372359"/>
              <a:gd name="connsiteY8" fmla="*/ 2643188 h 2643188"/>
              <a:gd name="connsiteX9" fmla="*/ 0 w 7372359"/>
              <a:gd name="connsiteY9" fmla="*/ 0 h 2643188"/>
              <a:gd name="connsiteX0" fmla="*/ 0 w 7373552"/>
              <a:gd name="connsiteY0" fmla="*/ 0 h 2649522"/>
              <a:gd name="connsiteX1" fmla="*/ 571500 w 7373552"/>
              <a:gd name="connsiteY1" fmla="*/ 0 h 2649522"/>
              <a:gd name="connsiteX2" fmla="*/ 1143000 w 7373552"/>
              <a:gd name="connsiteY2" fmla="*/ 0 h 2649522"/>
              <a:gd name="connsiteX3" fmla="*/ 7372350 w 7373552"/>
              <a:gd name="connsiteY3" fmla="*/ 0 h 2649522"/>
              <a:gd name="connsiteX4" fmla="*/ 7372350 w 7373552"/>
              <a:gd name="connsiteY4" fmla="*/ 18495 h 2649522"/>
              <a:gd name="connsiteX5" fmla="*/ 7373552 w 7373552"/>
              <a:gd name="connsiteY5" fmla="*/ 2649522 h 2649522"/>
              <a:gd name="connsiteX6" fmla="*/ 1143000 w 7373552"/>
              <a:gd name="connsiteY6" fmla="*/ 2643188 h 2649522"/>
              <a:gd name="connsiteX7" fmla="*/ 571500 w 7373552"/>
              <a:gd name="connsiteY7" fmla="*/ 2643188 h 2649522"/>
              <a:gd name="connsiteX8" fmla="*/ 0 w 7373552"/>
              <a:gd name="connsiteY8" fmla="*/ 2643188 h 2649522"/>
              <a:gd name="connsiteX9" fmla="*/ 0 w 7373552"/>
              <a:gd name="connsiteY9" fmla="*/ 0 h 2649522"/>
              <a:gd name="connsiteX0" fmla="*/ 0 w 7372359"/>
              <a:gd name="connsiteY0" fmla="*/ 0 h 2655856"/>
              <a:gd name="connsiteX1" fmla="*/ 571500 w 7372359"/>
              <a:gd name="connsiteY1" fmla="*/ 0 h 2655856"/>
              <a:gd name="connsiteX2" fmla="*/ 1143000 w 7372359"/>
              <a:gd name="connsiteY2" fmla="*/ 0 h 2655856"/>
              <a:gd name="connsiteX3" fmla="*/ 7372350 w 7372359"/>
              <a:gd name="connsiteY3" fmla="*/ 0 h 2655856"/>
              <a:gd name="connsiteX4" fmla="*/ 7372350 w 7372359"/>
              <a:gd name="connsiteY4" fmla="*/ 18495 h 2655856"/>
              <a:gd name="connsiteX5" fmla="*/ 7360884 w 7372359"/>
              <a:gd name="connsiteY5" fmla="*/ 2655856 h 2655856"/>
              <a:gd name="connsiteX6" fmla="*/ 1143000 w 7372359"/>
              <a:gd name="connsiteY6" fmla="*/ 2643188 h 2655856"/>
              <a:gd name="connsiteX7" fmla="*/ 571500 w 7372359"/>
              <a:gd name="connsiteY7" fmla="*/ 2643188 h 2655856"/>
              <a:gd name="connsiteX8" fmla="*/ 0 w 7372359"/>
              <a:gd name="connsiteY8" fmla="*/ 2643188 h 2655856"/>
              <a:gd name="connsiteX9" fmla="*/ 0 w 7372359"/>
              <a:gd name="connsiteY9" fmla="*/ 0 h 2655856"/>
              <a:gd name="connsiteX0" fmla="*/ 0 w 7372577"/>
              <a:gd name="connsiteY0" fmla="*/ 0 h 2655856"/>
              <a:gd name="connsiteX1" fmla="*/ 571500 w 7372577"/>
              <a:gd name="connsiteY1" fmla="*/ 0 h 2655856"/>
              <a:gd name="connsiteX2" fmla="*/ 1143000 w 7372577"/>
              <a:gd name="connsiteY2" fmla="*/ 0 h 2655856"/>
              <a:gd name="connsiteX3" fmla="*/ 7372350 w 7372577"/>
              <a:gd name="connsiteY3" fmla="*/ 0 h 2655856"/>
              <a:gd name="connsiteX4" fmla="*/ 7372350 w 7372577"/>
              <a:gd name="connsiteY4" fmla="*/ 18495 h 2655856"/>
              <a:gd name="connsiteX5" fmla="*/ 7372577 w 7372577"/>
              <a:gd name="connsiteY5" fmla="*/ 2655856 h 2655856"/>
              <a:gd name="connsiteX6" fmla="*/ 1143000 w 7372577"/>
              <a:gd name="connsiteY6" fmla="*/ 2643188 h 2655856"/>
              <a:gd name="connsiteX7" fmla="*/ 571500 w 7372577"/>
              <a:gd name="connsiteY7" fmla="*/ 2643188 h 2655856"/>
              <a:gd name="connsiteX8" fmla="*/ 0 w 7372577"/>
              <a:gd name="connsiteY8" fmla="*/ 2643188 h 2655856"/>
              <a:gd name="connsiteX9" fmla="*/ 0 w 7372577"/>
              <a:gd name="connsiteY9" fmla="*/ 0 h 265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72577" h="2655856">
                <a:moveTo>
                  <a:pt x="0" y="0"/>
                </a:moveTo>
                <a:lnTo>
                  <a:pt x="571500" y="0"/>
                </a:lnTo>
                <a:lnTo>
                  <a:pt x="1143000" y="0"/>
                </a:lnTo>
                <a:lnTo>
                  <a:pt x="7372350" y="0"/>
                </a:lnTo>
                <a:lnTo>
                  <a:pt x="7372350" y="18495"/>
                </a:lnTo>
                <a:cubicBezTo>
                  <a:pt x="7372751" y="893393"/>
                  <a:pt x="7372176" y="1780958"/>
                  <a:pt x="7372577" y="2655856"/>
                </a:cubicBezTo>
                <a:lnTo>
                  <a:pt x="1143000" y="2643188"/>
                </a:lnTo>
                <a:lnTo>
                  <a:pt x="571500" y="2643188"/>
                </a:lnTo>
                <a:lnTo>
                  <a:pt x="0" y="26431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612000" rIns="91440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here. </a:t>
            </a:r>
            <a:br>
              <a:rPr lang="en-US" dirty="0"/>
            </a:br>
            <a:r>
              <a:rPr lang="en-US" dirty="0"/>
              <a:t>You can resize this callout and change the color as desired.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616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 with Callout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5E8DD36-9898-A341-B0D2-777361DF7F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11657299 w 12191999"/>
              <a:gd name="connsiteY0" fmla="*/ 6626880 h 6858000"/>
              <a:gd name="connsiteX1" fmla="*/ 11696387 w 12191999"/>
              <a:gd name="connsiteY1" fmla="*/ 6626880 h 6858000"/>
              <a:gd name="connsiteX2" fmla="*/ 11715750 w 12191999"/>
              <a:gd name="connsiteY2" fmla="*/ 6643207 h 6858000"/>
              <a:gd name="connsiteX3" fmla="*/ 11693260 w 12191999"/>
              <a:gd name="connsiteY3" fmla="*/ 6659651 h 6858000"/>
              <a:gd name="connsiteX4" fmla="*/ 11657299 w 12191999"/>
              <a:gd name="connsiteY4" fmla="*/ 6659651 h 6858000"/>
              <a:gd name="connsiteX5" fmla="*/ 11863073 w 12191999"/>
              <a:gd name="connsiteY5" fmla="*/ 6624087 h 6858000"/>
              <a:gd name="connsiteX6" fmla="*/ 11904205 w 12191999"/>
              <a:gd name="connsiteY6" fmla="*/ 6664900 h 6858000"/>
              <a:gd name="connsiteX7" fmla="*/ 11862117 w 12191999"/>
              <a:gd name="connsiteY7" fmla="*/ 6704785 h 6858000"/>
              <a:gd name="connsiteX8" fmla="*/ 11862117 w 12191999"/>
              <a:gd name="connsiteY8" fmla="*/ 6704435 h 6858000"/>
              <a:gd name="connsiteX9" fmla="*/ 11856758 w 12191999"/>
              <a:gd name="connsiteY9" fmla="*/ 6704398 h 6858000"/>
              <a:gd name="connsiteX10" fmla="*/ 11820985 w 12191999"/>
              <a:gd name="connsiteY10" fmla="*/ 6663967 h 6858000"/>
              <a:gd name="connsiteX11" fmla="*/ 11863073 w 12191999"/>
              <a:gd name="connsiteY11" fmla="*/ 6624087 h 6858000"/>
              <a:gd name="connsiteX12" fmla="*/ 11623744 w 12191999"/>
              <a:gd name="connsiteY12" fmla="*/ 6605188 h 6858000"/>
              <a:gd name="connsiteX13" fmla="*/ 11623744 w 12191999"/>
              <a:gd name="connsiteY13" fmla="*/ 6724960 h 6858000"/>
              <a:gd name="connsiteX14" fmla="*/ 11657299 w 12191999"/>
              <a:gd name="connsiteY14" fmla="*/ 6724960 h 6858000"/>
              <a:gd name="connsiteX15" fmla="*/ 11657299 w 12191999"/>
              <a:gd name="connsiteY15" fmla="*/ 6682160 h 6858000"/>
              <a:gd name="connsiteX16" fmla="*/ 11709255 w 12191999"/>
              <a:gd name="connsiteY16" fmla="*/ 6682160 h 6858000"/>
              <a:gd name="connsiteX17" fmla="*/ 11750147 w 12191999"/>
              <a:gd name="connsiteY17" fmla="*/ 6641575 h 6858000"/>
              <a:gd name="connsiteX18" fmla="*/ 11706609 w 12191999"/>
              <a:gd name="connsiteY18" fmla="*/ 6605188 h 6858000"/>
              <a:gd name="connsiteX19" fmla="*/ 11540759 w 12191999"/>
              <a:gd name="connsiteY19" fmla="*/ 6605188 h 6858000"/>
              <a:gd name="connsiteX20" fmla="*/ 11540759 w 12191999"/>
              <a:gd name="connsiteY20" fmla="*/ 6724844 h 6858000"/>
              <a:gd name="connsiteX21" fmla="*/ 11574314 w 12191999"/>
              <a:gd name="connsiteY21" fmla="*/ 6724844 h 6858000"/>
              <a:gd name="connsiteX22" fmla="*/ 11574314 w 12191999"/>
              <a:gd name="connsiteY22" fmla="*/ 6605188 h 6858000"/>
              <a:gd name="connsiteX23" fmla="*/ 11307799 w 12191999"/>
              <a:gd name="connsiteY23" fmla="*/ 6605188 h 6858000"/>
              <a:gd name="connsiteX24" fmla="*/ 11347848 w 12191999"/>
              <a:gd name="connsiteY24" fmla="*/ 6724844 h 6858000"/>
              <a:gd name="connsiteX25" fmla="*/ 11382366 w 12191999"/>
              <a:gd name="connsiteY25" fmla="*/ 6724844 h 6858000"/>
              <a:gd name="connsiteX26" fmla="*/ 11408223 w 12191999"/>
              <a:gd name="connsiteY26" fmla="*/ 6639709 h 6858000"/>
              <a:gd name="connsiteX27" fmla="*/ 11434201 w 12191999"/>
              <a:gd name="connsiteY27" fmla="*/ 6724844 h 6858000"/>
              <a:gd name="connsiteX28" fmla="*/ 11468718 w 12191999"/>
              <a:gd name="connsiteY28" fmla="*/ 6724844 h 6858000"/>
              <a:gd name="connsiteX29" fmla="*/ 11507686 w 12191999"/>
              <a:gd name="connsiteY29" fmla="*/ 6605188 h 6858000"/>
              <a:gd name="connsiteX30" fmla="*/ 11474131 w 12191999"/>
              <a:gd name="connsiteY30" fmla="*/ 6605188 h 6858000"/>
              <a:gd name="connsiteX31" fmla="*/ 11450077 w 12191999"/>
              <a:gd name="connsiteY31" fmla="*/ 6692306 h 6858000"/>
              <a:gd name="connsiteX32" fmla="*/ 11424820 w 12191999"/>
              <a:gd name="connsiteY32" fmla="*/ 6605188 h 6858000"/>
              <a:gd name="connsiteX33" fmla="*/ 11391265 w 12191999"/>
              <a:gd name="connsiteY33" fmla="*/ 6605188 h 6858000"/>
              <a:gd name="connsiteX34" fmla="*/ 11365408 w 12191999"/>
              <a:gd name="connsiteY34" fmla="*/ 6692306 h 6858000"/>
              <a:gd name="connsiteX35" fmla="*/ 11341354 w 12191999"/>
              <a:gd name="connsiteY35" fmla="*/ 6605188 h 6858000"/>
              <a:gd name="connsiteX36" fmla="*/ 11862117 w 12191999"/>
              <a:gd name="connsiteY36" fmla="*/ 6601340 h 6858000"/>
              <a:gd name="connsiteX37" fmla="*/ 11785506 w 12191999"/>
              <a:gd name="connsiteY37" fmla="*/ 6664433 h 6858000"/>
              <a:gd name="connsiteX38" fmla="*/ 11862237 w 12191999"/>
              <a:gd name="connsiteY38" fmla="*/ 6727643 h 6858000"/>
              <a:gd name="connsiteX39" fmla="*/ 11938849 w 12191999"/>
              <a:gd name="connsiteY39" fmla="*/ 6664433 h 6858000"/>
              <a:gd name="connsiteX40" fmla="*/ 11862117 w 12191999"/>
              <a:gd name="connsiteY40" fmla="*/ 6601340 h 6858000"/>
              <a:gd name="connsiteX41" fmla="*/ 0 w 12191999"/>
              <a:gd name="connsiteY41" fmla="*/ 0 h 6858000"/>
              <a:gd name="connsiteX42" fmla="*/ 12191999 w 12191999"/>
              <a:gd name="connsiteY42" fmla="*/ 0 h 6858000"/>
              <a:gd name="connsiteX43" fmla="*/ 12191999 w 12191999"/>
              <a:gd name="connsiteY43" fmla="*/ 6858000 h 6858000"/>
              <a:gd name="connsiteX44" fmla="*/ 0 w 12191999"/>
              <a:gd name="connsiteY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2191999" h="6858000">
                <a:moveTo>
                  <a:pt x="11657299" y="6626880"/>
                </a:moveTo>
                <a:lnTo>
                  <a:pt x="11696387" y="6626880"/>
                </a:lnTo>
                <a:cubicBezTo>
                  <a:pt x="11705888" y="6626880"/>
                  <a:pt x="11715750" y="6626763"/>
                  <a:pt x="11715750" y="6643207"/>
                </a:cubicBezTo>
                <a:cubicBezTo>
                  <a:pt x="11715750" y="6659651"/>
                  <a:pt x="11703603" y="6659651"/>
                  <a:pt x="11693260" y="6659651"/>
                </a:cubicBezTo>
                <a:lnTo>
                  <a:pt x="11657299" y="6659651"/>
                </a:lnTo>
                <a:close/>
                <a:moveTo>
                  <a:pt x="11863073" y="6624087"/>
                </a:moveTo>
                <a:cubicBezTo>
                  <a:pt x="11886054" y="6624343"/>
                  <a:pt x="11904470" y="6642616"/>
                  <a:pt x="11904205" y="6664900"/>
                </a:cubicBezTo>
                <a:cubicBezTo>
                  <a:pt x="11903942" y="6687184"/>
                  <a:pt x="11885098" y="6705041"/>
                  <a:pt x="11862117" y="6704785"/>
                </a:cubicBezTo>
                <a:lnTo>
                  <a:pt x="11862117" y="6704435"/>
                </a:lnTo>
                <a:cubicBezTo>
                  <a:pt x="11860332" y="6704542"/>
                  <a:pt x="11858542" y="6704530"/>
                  <a:pt x="11856758" y="6704398"/>
                </a:cubicBezTo>
                <a:cubicBezTo>
                  <a:pt x="11835367" y="6702812"/>
                  <a:pt x="11819350" y="6684711"/>
                  <a:pt x="11820985" y="6663967"/>
                </a:cubicBezTo>
                <a:cubicBezTo>
                  <a:pt x="11821252" y="6641685"/>
                  <a:pt x="11840095" y="6623831"/>
                  <a:pt x="11863073" y="6624087"/>
                </a:cubicBezTo>
                <a:close/>
                <a:moveTo>
                  <a:pt x="11623744" y="6605188"/>
                </a:moveTo>
                <a:lnTo>
                  <a:pt x="11623744" y="6724960"/>
                </a:lnTo>
                <a:lnTo>
                  <a:pt x="11657299" y="6724960"/>
                </a:lnTo>
                <a:lnTo>
                  <a:pt x="11657299" y="6682160"/>
                </a:lnTo>
                <a:lnTo>
                  <a:pt x="11709255" y="6682160"/>
                </a:lnTo>
                <a:cubicBezTo>
                  <a:pt x="11736316" y="6682160"/>
                  <a:pt x="11750147" y="6666999"/>
                  <a:pt x="11750147" y="6641575"/>
                </a:cubicBezTo>
                <a:cubicBezTo>
                  <a:pt x="11750147" y="6625481"/>
                  <a:pt x="11741608" y="6605188"/>
                  <a:pt x="11706609" y="6605188"/>
                </a:cubicBezTo>
                <a:close/>
                <a:moveTo>
                  <a:pt x="11540759" y="6605188"/>
                </a:moveTo>
                <a:lnTo>
                  <a:pt x="11540759" y="6724844"/>
                </a:lnTo>
                <a:lnTo>
                  <a:pt x="11574314" y="6724844"/>
                </a:lnTo>
                <a:lnTo>
                  <a:pt x="11574314" y="6605188"/>
                </a:lnTo>
                <a:close/>
                <a:moveTo>
                  <a:pt x="11307799" y="6605188"/>
                </a:moveTo>
                <a:lnTo>
                  <a:pt x="11347848" y="6724844"/>
                </a:lnTo>
                <a:lnTo>
                  <a:pt x="11382366" y="6724844"/>
                </a:lnTo>
                <a:lnTo>
                  <a:pt x="11408223" y="6639709"/>
                </a:lnTo>
                <a:lnTo>
                  <a:pt x="11434201" y="6724844"/>
                </a:lnTo>
                <a:lnTo>
                  <a:pt x="11468718" y="6724844"/>
                </a:lnTo>
                <a:lnTo>
                  <a:pt x="11507686" y="6605188"/>
                </a:lnTo>
                <a:lnTo>
                  <a:pt x="11474131" y="6605188"/>
                </a:lnTo>
                <a:lnTo>
                  <a:pt x="11450077" y="6692306"/>
                </a:lnTo>
                <a:lnTo>
                  <a:pt x="11424820" y="6605188"/>
                </a:lnTo>
                <a:lnTo>
                  <a:pt x="11391265" y="6605188"/>
                </a:lnTo>
                <a:lnTo>
                  <a:pt x="11365408" y="6692306"/>
                </a:lnTo>
                <a:lnTo>
                  <a:pt x="11341354" y="6605188"/>
                </a:lnTo>
                <a:close/>
                <a:moveTo>
                  <a:pt x="11862117" y="6601340"/>
                </a:moveTo>
                <a:cubicBezTo>
                  <a:pt x="11795729" y="6601340"/>
                  <a:pt x="11785506" y="6639359"/>
                  <a:pt x="11785506" y="6664433"/>
                </a:cubicBezTo>
                <a:cubicBezTo>
                  <a:pt x="11785506" y="6689507"/>
                  <a:pt x="11795969" y="6727643"/>
                  <a:pt x="11862237" y="6727643"/>
                </a:cubicBezTo>
                <a:cubicBezTo>
                  <a:pt x="11928505" y="6727643"/>
                  <a:pt x="11938849" y="6689391"/>
                  <a:pt x="11938849" y="6664433"/>
                </a:cubicBezTo>
                <a:cubicBezTo>
                  <a:pt x="11938849" y="6639476"/>
                  <a:pt x="11928505" y="6601340"/>
                  <a:pt x="11862117" y="6601340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7200000" rIns="360000" anchor="t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You can drag and drop an image anywhere on this slide to add it to this placeholder, </a:t>
            </a:r>
            <a:br>
              <a:rPr lang="en-US" dirty="0"/>
            </a:br>
            <a:r>
              <a:rPr lang="en-US" dirty="0"/>
              <a:t>or you can select this placeholder and then paste an image from the clipboard.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Press the slide reset button if the image jumps in front of the text or the WIPO logo cutout is not visible.</a:t>
            </a:r>
          </a:p>
          <a:p>
            <a:endParaRPr lang="en-US" dirty="0"/>
          </a:p>
          <a:p>
            <a:r>
              <a:rPr lang="en-US" dirty="0"/>
              <a:t>Slide to be used with light background image </a:t>
            </a:r>
            <a:br>
              <a:rPr lang="en-US" dirty="0"/>
            </a:br>
            <a:r>
              <a:rPr lang="en-US" dirty="0"/>
              <a:t>for WIPO logo legibility.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E3EAEA-4A62-2A4A-A233-98501C82501D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7372350"/>
              <a:gd name="connsiteY0" fmla="*/ 0 h 2643188"/>
              <a:gd name="connsiteX1" fmla="*/ 571500 w 7372350"/>
              <a:gd name="connsiteY1" fmla="*/ 0 h 2643188"/>
              <a:gd name="connsiteX2" fmla="*/ 1143000 w 7372350"/>
              <a:gd name="connsiteY2" fmla="*/ 0 h 2643188"/>
              <a:gd name="connsiteX3" fmla="*/ 7372350 w 7372350"/>
              <a:gd name="connsiteY3" fmla="*/ 0 h 2643188"/>
              <a:gd name="connsiteX4" fmla="*/ 7372350 w 7372350"/>
              <a:gd name="connsiteY4" fmla="*/ 18495 h 2643188"/>
              <a:gd name="connsiteX5" fmla="*/ 6524793 w 7372350"/>
              <a:gd name="connsiteY5" fmla="*/ 2643188 h 2643188"/>
              <a:gd name="connsiteX6" fmla="*/ 1143000 w 7372350"/>
              <a:gd name="connsiteY6" fmla="*/ 2643188 h 2643188"/>
              <a:gd name="connsiteX7" fmla="*/ 571500 w 7372350"/>
              <a:gd name="connsiteY7" fmla="*/ 2643188 h 2643188"/>
              <a:gd name="connsiteX8" fmla="*/ 0 w 7372350"/>
              <a:gd name="connsiteY8" fmla="*/ 2643188 h 2643188"/>
              <a:gd name="connsiteX0" fmla="*/ 0 w 7373552"/>
              <a:gd name="connsiteY0" fmla="*/ 0 h 2643188"/>
              <a:gd name="connsiteX1" fmla="*/ 571500 w 7373552"/>
              <a:gd name="connsiteY1" fmla="*/ 0 h 2643188"/>
              <a:gd name="connsiteX2" fmla="*/ 1143000 w 7373552"/>
              <a:gd name="connsiteY2" fmla="*/ 0 h 2643188"/>
              <a:gd name="connsiteX3" fmla="*/ 7372350 w 7373552"/>
              <a:gd name="connsiteY3" fmla="*/ 0 h 2643188"/>
              <a:gd name="connsiteX4" fmla="*/ 7372350 w 7373552"/>
              <a:gd name="connsiteY4" fmla="*/ 18495 h 2643188"/>
              <a:gd name="connsiteX5" fmla="*/ 7373552 w 7373552"/>
              <a:gd name="connsiteY5" fmla="*/ 2643188 h 2643188"/>
              <a:gd name="connsiteX6" fmla="*/ 1143000 w 7373552"/>
              <a:gd name="connsiteY6" fmla="*/ 2643188 h 2643188"/>
              <a:gd name="connsiteX7" fmla="*/ 571500 w 7373552"/>
              <a:gd name="connsiteY7" fmla="*/ 2643188 h 2643188"/>
              <a:gd name="connsiteX8" fmla="*/ 0 w 7373552"/>
              <a:gd name="connsiteY8" fmla="*/ 2643188 h 2643188"/>
              <a:gd name="connsiteX9" fmla="*/ 0 w 7373552"/>
              <a:gd name="connsiteY9" fmla="*/ 0 h 2643188"/>
              <a:gd name="connsiteX0" fmla="*/ 0 w 7372359"/>
              <a:gd name="connsiteY0" fmla="*/ 0 h 2643188"/>
              <a:gd name="connsiteX1" fmla="*/ 571500 w 7372359"/>
              <a:gd name="connsiteY1" fmla="*/ 0 h 2643188"/>
              <a:gd name="connsiteX2" fmla="*/ 1143000 w 7372359"/>
              <a:gd name="connsiteY2" fmla="*/ 0 h 2643188"/>
              <a:gd name="connsiteX3" fmla="*/ 7372350 w 7372359"/>
              <a:gd name="connsiteY3" fmla="*/ 0 h 2643188"/>
              <a:gd name="connsiteX4" fmla="*/ 7372350 w 7372359"/>
              <a:gd name="connsiteY4" fmla="*/ 18495 h 2643188"/>
              <a:gd name="connsiteX5" fmla="*/ 7360884 w 7372359"/>
              <a:gd name="connsiteY5" fmla="*/ 2643188 h 2643188"/>
              <a:gd name="connsiteX6" fmla="*/ 1143000 w 7372359"/>
              <a:gd name="connsiteY6" fmla="*/ 2643188 h 2643188"/>
              <a:gd name="connsiteX7" fmla="*/ 571500 w 7372359"/>
              <a:gd name="connsiteY7" fmla="*/ 2643188 h 2643188"/>
              <a:gd name="connsiteX8" fmla="*/ 0 w 7372359"/>
              <a:gd name="connsiteY8" fmla="*/ 2643188 h 2643188"/>
              <a:gd name="connsiteX9" fmla="*/ 0 w 7372359"/>
              <a:gd name="connsiteY9" fmla="*/ 0 h 2643188"/>
              <a:gd name="connsiteX0" fmla="*/ 0 w 7373552"/>
              <a:gd name="connsiteY0" fmla="*/ 0 h 2649522"/>
              <a:gd name="connsiteX1" fmla="*/ 571500 w 7373552"/>
              <a:gd name="connsiteY1" fmla="*/ 0 h 2649522"/>
              <a:gd name="connsiteX2" fmla="*/ 1143000 w 7373552"/>
              <a:gd name="connsiteY2" fmla="*/ 0 h 2649522"/>
              <a:gd name="connsiteX3" fmla="*/ 7372350 w 7373552"/>
              <a:gd name="connsiteY3" fmla="*/ 0 h 2649522"/>
              <a:gd name="connsiteX4" fmla="*/ 7372350 w 7373552"/>
              <a:gd name="connsiteY4" fmla="*/ 18495 h 2649522"/>
              <a:gd name="connsiteX5" fmla="*/ 7373552 w 7373552"/>
              <a:gd name="connsiteY5" fmla="*/ 2649522 h 2649522"/>
              <a:gd name="connsiteX6" fmla="*/ 1143000 w 7373552"/>
              <a:gd name="connsiteY6" fmla="*/ 2643188 h 2649522"/>
              <a:gd name="connsiteX7" fmla="*/ 571500 w 7373552"/>
              <a:gd name="connsiteY7" fmla="*/ 2643188 h 2649522"/>
              <a:gd name="connsiteX8" fmla="*/ 0 w 7373552"/>
              <a:gd name="connsiteY8" fmla="*/ 2643188 h 2649522"/>
              <a:gd name="connsiteX9" fmla="*/ 0 w 7373552"/>
              <a:gd name="connsiteY9" fmla="*/ 0 h 2649522"/>
              <a:gd name="connsiteX0" fmla="*/ 0 w 7372359"/>
              <a:gd name="connsiteY0" fmla="*/ 0 h 2655856"/>
              <a:gd name="connsiteX1" fmla="*/ 571500 w 7372359"/>
              <a:gd name="connsiteY1" fmla="*/ 0 h 2655856"/>
              <a:gd name="connsiteX2" fmla="*/ 1143000 w 7372359"/>
              <a:gd name="connsiteY2" fmla="*/ 0 h 2655856"/>
              <a:gd name="connsiteX3" fmla="*/ 7372350 w 7372359"/>
              <a:gd name="connsiteY3" fmla="*/ 0 h 2655856"/>
              <a:gd name="connsiteX4" fmla="*/ 7372350 w 7372359"/>
              <a:gd name="connsiteY4" fmla="*/ 18495 h 2655856"/>
              <a:gd name="connsiteX5" fmla="*/ 7360884 w 7372359"/>
              <a:gd name="connsiteY5" fmla="*/ 2655856 h 2655856"/>
              <a:gd name="connsiteX6" fmla="*/ 1143000 w 7372359"/>
              <a:gd name="connsiteY6" fmla="*/ 2643188 h 2655856"/>
              <a:gd name="connsiteX7" fmla="*/ 571500 w 7372359"/>
              <a:gd name="connsiteY7" fmla="*/ 2643188 h 2655856"/>
              <a:gd name="connsiteX8" fmla="*/ 0 w 7372359"/>
              <a:gd name="connsiteY8" fmla="*/ 2643188 h 2655856"/>
              <a:gd name="connsiteX9" fmla="*/ 0 w 7372359"/>
              <a:gd name="connsiteY9" fmla="*/ 0 h 2655856"/>
              <a:gd name="connsiteX0" fmla="*/ 0 w 7372577"/>
              <a:gd name="connsiteY0" fmla="*/ 0 h 2655856"/>
              <a:gd name="connsiteX1" fmla="*/ 571500 w 7372577"/>
              <a:gd name="connsiteY1" fmla="*/ 0 h 2655856"/>
              <a:gd name="connsiteX2" fmla="*/ 1143000 w 7372577"/>
              <a:gd name="connsiteY2" fmla="*/ 0 h 2655856"/>
              <a:gd name="connsiteX3" fmla="*/ 7372350 w 7372577"/>
              <a:gd name="connsiteY3" fmla="*/ 0 h 2655856"/>
              <a:gd name="connsiteX4" fmla="*/ 7372350 w 7372577"/>
              <a:gd name="connsiteY4" fmla="*/ 18495 h 2655856"/>
              <a:gd name="connsiteX5" fmla="*/ 7372577 w 7372577"/>
              <a:gd name="connsiteY5" fmla="*/ 2655856 h 2655856"/>
              <a:gd name="connsiteX6" fmla="*/ 1143000 w 7372577"/>
              <a:gd name="connsiteY6" fmla="*/ 2643188 h 2655856"/>
              <a:gd name="connsiteX7" fmla="*/ 571500 w 7372577"/>
              <a:gd name="connsiteY7" fmla="*/ 2643188 h 2655856"/>
              <a:gd name="connsiteX8" fmla="*/ 0 w 7372577"/>
              <a:gd name="connsiteY8" fmla="*/ 2643188 h 2655856"/>
              <a:gd name="connsiteX9" fmla="*/ 0 w 7372577"/>
              <a:gd name="connsiteY9" fmla="*/ 0 h 265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72577" h="2655856">
                <a:moveTo>
                  <a:pt x="0" y="0"/>
                </a:moveTo>
                <a:lnTo>
                  <a:pt x="571500" y="0"/>
                </a:lnTo>
                <a:lnTo>
                  <a:pt x="1143000" y="0"/>
                </a:lnTo>
                <a:lnTo>
                  <a:pt x="7372350" y="0"/>
                </a:lnTo>
                <a:lnTo>
                  <a:pt x="7372350" y="18495"/>
                </a:lnTo>
                <a:cubicBezTo>
                  <a:pt x="7372751" y="893393"/>
                  <a:pt x="7372176" y="1780958"/>
                  <a:pt x="7372577" y="2655856"/>
                </a:cubicBezTo>
                <a:lnTo>
                  <a:pt x="1143000" y="2643188"/>
                </a:lnTo>
                <a:lnTo>
                  <a:pt x="571500" y="2643188"/>
                </a:lnTo>
                <a:lnTo>
                  <a:pt x="0" y="26431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0"/>
                </a:schemeClr>
              </a:gs>
              <a:gs pos="50000">
                <a:srgbClr val="000000">
                  <a:alpha val="40000"/>
                </a:srgbClr>
              </a:gs>
              <a:gs pos="0">
                <a:schemeClr val="tx1">
                  <a:alpha val="85000"/>
                </a:schemeClr>
              </a:gs>
            </a:gsLst>
            <a:lin ang="0" scaled="1"/>
            <a:tileRect/>
          </a:gradFill>
        </p:spPr>
        <p:txBody>
          <a:bodyPr wrap="square" lIns="612000" rIns="91440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here. </a:t>
            </a:r>
            <a:br>
              <a:rPr lang="en-US" dirty="0"/>
            </a:br>
            <a:r>
              <a:rPr lang="en-US" dirty="0"/>
              <a:t>You can resize this callout and change the color as desired.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3844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4F8E397-9B3E-9449-BB1E-0585240212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99358" y="0"/>
            <a:ext cx="7192642" cy="6858000"/>
          </a:xfrm>
          <a:custGeom>
            <a:avLst/>
            <a:gdLst>
              <a:gd name="connsiteX0" fmla="*/ 6657943 w 7192642"/>
              <a:gd name="connsiteY0" fmla="*/ 6626880 h 6858000"/>
              <a:gd name="connsiteX1" fmla="*/ 6697031 w 7192642"/>
              <a:gd name="connsiteY1" fmla="*/ 6626880 h 6858000"/>
              <a:gd name="connsiteX2" fmla="*/ 6716394 w 7192642"/>
              <a:gd name="connsiteY2" fmla="*/ 6643207 h 6858000"/>
              <a:gd name="connsiteX3" fmla="*/ 6693904 w 7192642"/>
              <a:gd name="connsiteY3" fmla="*/ 6659651 h 6858000"/>
              <a:gd name="connsiteX4" fmla="*/ 6657943 w 7192642"/>
              <a:gd name="connsiteY4" fmla="*/ 6659651 h 6858000"/>
              <a:gd name="connsiteX5" fmla="*/ 6863717 w 7192642"/>
              <a:gd name="connsiteY5" fmla="*/ 6624087 h 6858000"/>
              <a:gd name="connsiteX6" fmla="*/ 6904849 w 7192642"/>
              <a:gd name="connsiteY6" fmla="*/ 6664900 h 6858000"/>
              <a:gd name="connsiteX7" fmla="*/ 6862761 w 7192642"/>
              <a:gd name="connsiteY7" fmla="*/ 6704785 h 6858000"/>
              <a:gd name="connsiteX8" fmla="*/ 6862761 w 7192642"/>
              <a:gd name="connsiteY8" fmla="*/ 6704435 h 6858000"/>
              <a:gd name="connsiteX9" fmla="*/ 6857402 w 7192642"/>
              <a:gd name="connsiteY9" fmla="*/ 6704398 h 6858000"/>
              <a:gd name="connsiteX10" fmla="*/ 6821629 w 7192642"/>
              <a:gd name="connsiteY10" fmla="*/ 6663967 h 6858000"/>
              <a:gd name="connsiteX11" fmla="*/ 6863717 w 7192642"/>
              <a:gd name="connsiteY11" fmla="*/ 6624087 h 6858000"/>
              <a:gd name="connsiteX12" fmla="*/ 6624388 w 7192642"/>
              <a:gd name="connsiteY12" fmla="*/ 6605188 h 6858000"/>
              <a:gd name="connsiteX13" fmla="*/ 6624388 w 7192642"/>
              <a:gd name="connsiteY13" fmla="*/ 6724960 h 6858000"/>
              <a:gd name="connsiteX14" fmla="*/ 6657943 w 7192642"/>
              <a:gd name="connsiteY14" fmla="*/ 6724960 h 6858000"/>
              <a:gd name="connsiteX15" fmla="*/ 6657943 w 7192642"/>
              <a:gd name="connsiteY15" fmla="*/ 6682160 h 6858000"/>
              <a:gd name="connsiteX16" fmla="*/ 6709899 w 7192642"/>
              <a:gd name="connsiteY16" fmla="*/ 6682160 h 6858000"/>
              <a:gd name="connsiteX17" fmla="*/ 6750791 w 7192642"/>
              <a:gd name="connsiteY17" fmla="*/ 6641575 h 6858000"/>
              <a:gd name="connsiteX18" fmla="*/ 6707253 w 7192642"/>
              <a:gd name="connsiteY18" fmla="*/ 6605188 h 6858000"/>
              <a:gd name="connsiteX19" fmla="*/ 6541403 w 7192642"/>
              <a:gd name="connsiteY19" fmla="*/ 6605188 h 6858000"/>
              <a:gd name="connsiteX20" fmla="*/ 6541403 w 7192642"/>
              <a:gd name="connsiteY20" fmla="*/ 6724844 h 6858000"/>
              <a:gd name="connsiteX21" fmla="*/ 6574958 w 7192642"/>
              <a:gd name="connsiteY21" fmla="*/ 6724844 h 6858000"/>
              <a:gd name="connsiteX22" fmla="*/ 6574958 w 7192642"/>
              <a:gd name="connsiteY22" fmla="*/ 6605188 h 6858000"/>
              <a:gd name="connsiteX23" fmla="*/ 6308443 w 7192642"/>
              <a:gd name="connsiteY23" fmla="*/ 6605188 h 6858000"/>
              <a:gd name="connsiteX24" fmla="*/ 6348492 w 7192642"/>
              <a:gd name="connsiteY24" fmla="*/ 6724844 h 6858000"/>
              <a:gd name="connsiteX25" fmla="*/ 6383010 w 7192642"/>
              <a:gd name="connsiteY25" fmla="*/ 6724844 h 6858000"/>
              <a:gd name="connsiteX26" fmla="*/ 6408867 w 7192642"/>
              <a:gd name="connsiteY26" fmla="*/ 6639709 h 6858000"/>
              <a:gd name="connsiteX27" fmla="*/ 6434845 w 7192642"/>
              <a:gd name="connsiteY27" fmla="*/ 6724844 h 6858000"/>
              <a:gd name="connsiteX28" fmla="*/ 6469362 w 7192642"/>
              <a:gd name="connsiteY28" fmla="*/ 6724844 h 6858000"/>
              <a:gd name="connsiteX29" fmla="*/ 6508330 w 7192642"/>
              <a:gd name="connsiteY29" fmla="*/ 6605188 h 6858000"/>
              <a:gd name="connsiteX30" fmla="*/ 6474775 w 7192642"/>
              <a:gd name="connsiteY30" fmla="*/ 6605188 h 6858000"/>
              <a:gd name="connsiteX31" fmla="*/ 6450721 w 7192642"/>
              <a:gd name="connsiteY31" fmla="*/ 6692306 h 6858000"/>
              <a:gd name="connsiteX32" fmla="*/ 6425464 w 7192642"/>
              <a:gd name="connsiteY32" fmla="*/ 6605188 h 6858000"/>
              <a:gd name="connsiteX33" fmla="*/ 6391909 w 7192642"/>
              <a:gd name="connsiteY33" fmla="*/ 6605188 h 6858000"/>
              <a:gd name="connsiteX34" fmla="*/ 6366052 w 7192642"/>
              <a:gd name="connsiteY34" fmla="*/ 6692306 h 6858000"/>
              <a:gd name="connsiteX35" fmla="*/ 6341998 w 7192642"/>
              <a:gd name="connsiteY35" fmla="*/ 6605188 h 6858000"/>
              <a:gd name="connsiteX36" fmla="*/ 6862761 w 7192642"/>
              <a:gd name="connsiteY36" fmla="*/ 6601340 h 6858000"/>
              <a:gd name="connsiteX37" fmla="*/ 6786150 w 7192642"/>
              <a:gd name="connsiteY37" fmla="*/ 6664433 h 6858000"/>
              <a:gd name="connsiteX38" fmla="*/ 6862881 w 7192642"/>
              <a:gd name="connsiteY38" fmla="*/ 6727643 h 6858000"/>
              <a:gd name="connsiteX39" fmla="*/ 6939493 w 7192642"/>
              <a:gd name="connsiteY39" fmla="*/ 6664433 h 6858000"/>
              <a:gd name="connsiteX40" fmla="*/ 6862761 w 7192642"/>
              <a:gd name="connsiteY40" fmla="*/ 6601340 h 6858000"/>
              <a:gd name="connsiteX41" fmla="*/ 2196932 w 7192642"/>
              <a:gd name="connsiteY41" fmla="*/ 0 h 6858000"/>
              <a:gd name="connsiteX42" fmla="*/ 4392894 w 7192642"/>
              <a:gd name="connsiteY42" fmla="*/ 0 h 6858000"/>
              <a:gd name="connsiteX43" fmla="*/ 5965455 w 7192642"/>
              <a:gd name="connsiteY43" fmla="*/ 0 h 6858000"/>
              <a:gd name="connsiteX44" fmla="*/ 7192642 w 7192642"/>
              <a:gd name="connsiteY44" fmla="*/ 0 h 6858000"/>
              <a:gd name="connsiteX45" fmla="*/ 7192642 w 7192642"/>
              <a:gd name="connsiteY45" fmla="*/ 6858000 h 6858000"/>
              <a:gd name="connsiteX46" fmla="*/ 2178332 w 7192642"/>
              <a:gd name="connsiteY46" fmla="*/ 6858000 h 6858000"/>
              <a:gd name="connsiteX47" fmla="*/ 0 w 7192642"/>
              <a:gd name="connsiteY47" fmla="*/ 6858000 h 6858000"/>
              <a:gd name="connsiteX48" fmla="*/ 2194963 w 7192642"/>
              <a:gd name="connsiteY48" fmla="*/ 5915 h 6858000"/>
              <a:gd name="connsiteX49" fmla="*/ 2196932 w 7192642"/>
              <a:gd name="connsiteY49" fmla="*/ 59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192642" h="6858000">
                <a:moveTo>
                  <a:pt x="6657943" y="6626880"/>
                </a:moveTo>
                <a:lnTo>
                  <a:pt x="6697031" y="6626880"/>
                </a:lnTo>
                <a:cubicBezTo>
                  <a:pt x="6706532" y="6626880"/>
                  <a:pt x="6716394" y="6626763"/>
                  <a:pt x="6716394" y="6643207"/>
                </a:cubicBezTo>
                <a:cubicBezTo>
                  <a:pt x="6716394" y="6659651"/>
                  <a:pt x="6704247" y="6659651"/>
                  <a:pt x="6693904" y="6659651"/>
                </a:cubicBezTo>
                <a:lnTo>
                  <a:pt x="6657943" y="6659651"/>
                </a:lnTo>
                <a:close/>
                <a:moveTo>
                  <a:pt x="6863717" y="6624087"/>
                </a:moveTo>
                <a:cubicBezTo>
                  <a:pt x="6886698" y="6624343"/>
                  <a:pt x="6905114" y="6642616"/>
                  <a:pt x="6904849" y="6664900"/>
                </a:cubicBezTo>
                <a:cubicBezTo>
                  <a:pt x="6904586" y="6687184"/>
                  <a:pt x="6885742" y="6705041"/>
                  <a:pt x="6862761" y="6704785"/>
                </a:cubicBezTo>
                <a:lnTo>
                  <a:pt x="6862761" y="6704435"/>
                </a:lnTo>
                <a:cubicBezTo>
                  <a:pt x="6860976" y="6704542"/>
                  <a:pt x="6859186" y="6704530"/>
                  <a:pt x="6857402" y="6704398"/>
                </a:cubicBezTo>
                <a:cubicBezTo>
                  <a:pt x="6836011" y="6702812"/>
                  <a:pt x="6819994" y="6684711"/>
                  <a:pt x="6821629" y="6663967"/>
                </a:cubicBezTo>
                <a:cubicBezTo>
                  <a:pt x="6821896" y="6641685"/>
                  <a:pt x="6840739" y="6623831"/>
                  <a:pt x="6863717" y="6624087"/>
                </a:cubicBezTo>
                <a:close/>
                <a:moveTo>
                  <a:pt x="6624388" y="6605188"/>
                </a:moveTo>
                <a:lnTo>
                  <a:pt x="6624388" y="6724960"/>
                </a:lnTo>
                <a:lnTo>
                  <a:pt x="6657943" y="6724960"/>
                </a:lnTo>
                <a:lnTo>
                  <a:pt x="6657943" y="6682160"/>
                </a:lnTo>
                <a:lnTo>
                  <a:pt x="6709899" y="6682160"/>
                </a:lnTo>
                <a:cubicBezTo>
                  <a:pt x="6736960" y="6682160"/>
                  <a:pt x="6750791" y="6666999"/>
                  <a:pt x="6750791" y="6641575"/>
                </a:cubicBezTo>
                <a:cubicBezTo>
                  <a:pt x="6750791" y="6625481"/>
                  <a:pt x="6742252" y="6605188"/>
                  <a:pt x="6707253" y="6605188"/>
                </a:cubicBezTo>
                <a:close/>
                <a:moveTo>
                  <a:pt x="6541403" y="6605188"/>
                </a:moveTo>
                <a:lnTo>
                  <a:pt x="6541403" y="6724844"/>
                </a:lnTo>
                <a:lnTo>
                  <a:pt x="6574958" y="6724844"/>
                </a:lnTo>
                <a:lnTo>
                  <a:pt x="6574958" y="6605188"/>
                </a:lnTo>
                <a:close/>
                <a:moveTo>
                  <a:pt x="6308443" y="6605188"/>
                </a:moveTo>
                <a:lnTo>
                  <a:pt x="6348492" y="6724844"/>
                </a:lnTo>
                <a:lnTo>
                  <a:pt x="6383010" y="6724844"/>
                </a:lnTo>
                <a:lnTo>
                  <a:pt x="6408867" y="6639709"/>
                </a:lnTo>
                <a:lnTo>
                  <a:pt x="6434845" y="6724844"/>
                </a:lnTo>
                <a:lnTo>
                  <a:pt x="6469362" y="6724844"/>
                </a:lnTo>
                <a:lnTo>
                  <a:pt x="6508330" y="6605188"/>
                </a:lnTo>
                <a:lnTo>
                  <a:pt x="6474775" y="6605188"/>
                </a:lnTo>
                <a:lnTo>
                  <a:pt x="6450721" y="6692306"/>
                </a:lnTo>
                <a:lnTo>
                  <a:pt x="6425464" y="6605188"/>
                </a:lnTo>
                <a:lnTo>
                  <a:pt x="6391909" y="6605188"/>
                </a:lnTo>
                <a:lnTo>
                  <a:pt x="6366052" y="6692306"/>
                </a:lnTo>
                <a:lnTo>
                  <a:pt x="6341998" y="6605188"/>
                </a:lnTo>
                <a:close/>
                <a:moveTo>
                  <a:pt x="6862761" y="6601340"/>
                </a:moveTo>
                <a:cubicBezTo>
                  <a:pt x="6796373" y="6601340"/>
                  <a:pt x="6786150" y="6639359"/>
                  <a:pt x="6786150" y="6664433"/>
                </a:cubicBezTo>
                <a:cubicBezTo>
                  <a:pt x="6786150" y="6689507"/>
                  <a:pt x="6796613" y="6727643"/>
                  <a:pt x="6862881" y="6727643"/>
                </a:cubicBezTo>
                <a:cubicBezTo>
                  <a:pt x="6929149" y="6727643"/>
                  <a:pt x="6939493" y="6689391"/>
                  <a:pt x="6939493" y="6664433"/>
                </a:cubicBezTo>
                <a:cubicBezTo>
                  <a:pt x="6939493" y="6639476"/>
                  <a:pt x="6929149" y="6601340"/>
                  <a:pt x="6862761" y="6601340"/>
                </a:cubicBezTo>
                <a:close/>
                <a:moveTo>
                  <a:pt x="2196932" y="0"/>
                </a:moveTo>
                <a:lnTo>
                  <a:pt x="4392894" y="0"/>
                </a:lnTo>
                <a:lnTo>
                  <a:pt x="5965455" y="0"/>
                </a:lnTo>
                <a:lnTo>
                  <a:pt x="7192642" y="0"/>
                </a:lnTo>
                <a:lnTo>
                  <a:pt x="7192642" y="6858000"/>
                </a:lnTo>
                <a:lnTo>
                  <a:pt x="2178332" y="6858000"/>
                </a:lnTo>
                <a:lnTo>
                  <a:pt x="0" y="6858000"/>
                </a:lnTo>
                <a:lnTo>
                  <a:pt x="2194963" y="5915"/>
                </a:lnTo>
                <a:lnTo>
                  <a:pt x="2196932" y="591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2FC408E1-5EA0-214B-80B4-3146DE34B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286" y="571500"/>
            <a:ext cx="5747313" cy="997196"/>
          </a:xfrm>
        </p:spPr>
        <p:txBody>
          <a:bodyPr anchor="t"/>
          <a:lstStyle/>
          <a:p>
            <a:r>
              <a:rPr lang="en-US" dirty="0"/>
              <a:t>Slide Heading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CDDC59-970E-B347-A87C-2029C0AB76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558" y="2133600"/>
            <a:ext cx="5283842" cy="36195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2800" b="0">
                <a:latin typeface="+mn-lt"/>
              </a:defRPr>
            </a:lvl1pPr>
            <a:lvl2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2pPr>
            <a:lvl3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3pPr>
            <a:lvl4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4pPr>
            <a:lvl5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5pPr>
            <a:lvl6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6pPr>
            <a:lvl7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7pPr>
            <a:lvl8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8pPr>
            <a:lvl9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9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451935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1BD25B5A-4237-884F-AE36-5491A928B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0A927-46C2-4849-AC35-DFBA9475A9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95401" y="2139217"/>
            <a:ext cx="9601200" cy="361388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Multi-use placeholder: </a:t>
            </a:r>
            <a:br>
              <a:rPr lang="en-US" dirty="0"/>
            </a:br>
            <a:r>
              <a:rPr lang="en-US" dirty="0"/>
              <a:t>•  paste a graphic from another report</a:t>
            </a:r>
            <a:br>
              <a:rPr lang="en-US" dirty="0"/>
            </a:br>
            <a:r>
              <a:rPr lang="en-US" dirty="0"/>
              <a:t>•  use the icons to add a live chart or table</a:t>
            </a:r>
            <a:br>
              <a:rPr lang="en-US" dirty="0"/>
            </a:br>
            <a:r>
              <a:rPr lang="en-US" dirty="0"/>
              <a:t>•  or just use it for text</a:t>
            </a:r>
          </a:p>
        </p:txBody>
      </p:sp>
    </p:spTree>
    <p:extLst>
      <p:ext uri="{BB962C8B-B14F-4D97-AF65-F5344CB8AC3E}">
        <p14:creationId xmlns:p14="http://schemas.microsoft.com/office/powerpoint/2010/main" val="2597421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DA4D5E-DCC8-FB4F-96A2-EF0710E65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A62CA-4884-9143-9D44-AEBE837970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399" y="2133600"/>
            <a:ext cx="4572002" cy="5334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200" b="1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200" b="1"/>
            </a:lvl2pPr>
            <a:lvl3pPr marL="0" indent="0">
              <a:spcBef>
                <a:spcPts val="0"/>
              </a:spcBef>
              <a:buNone/>
              <a:defRPr sz="2200" b="1"/>
            </a:lvl3pPr>
            <a:lvl4pPr marL="0" indent="0">
              <a:spcBef>
                <a:spcPts val="0"/>
              </a:spcBef>
              <a:buNone/>
              <a:defRPr sz="2200" b="1"/>
            </a:lvl4pPr>
            <a:lvl5pPr marL="0" indent="0">
              <a:spcBef>
                <a:spcPts val="0"/>
              </a:spcBef>
              <a:buNone/>
              <a:defRPr sz="2200" b="1"/>
            </a:lvl5pPr>
            <a:lvl6pPr marL="0" indent="0">
              <a:spcBef>
                <a:spcPts val="0"/>
              </a:spcBef>
              <a:buNone/>
              <a:defRPr sz="2200" b="1"/>
            </a:lvl6pPr>
            <a:lvl7pPr marL="0" indent="0">
              <a:spcBef>
                <a:spcPts val="0"/>
              </a:spcBef>
              <a:buNone/>
              <a:defRPr sz="2200" b="1"/>
            </a:lvl7pPr>
            <a:lvl8pPr marL="0" indent="0">
              <a:spcBef>
                <a:spcPts val="0"/>
              </a:spcBef>
              <a:buNone/>
              <a:defRPr sz="2200" b="1"/>
            </a:lvl8pPr>
            <a:lvl9pPr marL="0" indent="0">
              <a:spcBef>
                <a:spcPts val="0"/>
              </a:spcBef>
              <a:buNone/>
              <a:defRPr sz="2200" b="1"/>
            </a:lvl9pPr>
          </a:lstStyle>
          <a:p>
            <a:pPr lvl="0"/>
            <a:r>
              <a:rPr lang="en-US"/>
              <a:t>Topic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BC8CB-8EB1-C241-B2DA-D8556A422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399" y="2834640"/>
            <a:ext cx="4572003" cy="29184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C0B9708-06C7-6F4C-9A83-2DF6BDB781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4600" y="2133600"/>
            <a:ext cx="4572002" cy="5334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200" b="1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200" b="1"/>
            </a:lvl2pPr>
            <a:lvl3pPr marL="0" indent="0">
              <a:spcBef>
                <a:spcPts val="0"/>
              </a:spcBef>
              <a:buNone/>
              <a:defRPr sz="2200" b="1"/>
            </a:lvl3pPr>
            <a:lvl4pPr marL="0" indent="0">
              <a:spcBef>
                <a:spcPts val="0"/>
              </a:spcBef>
              <a:buNone/>
              <a:defRPr sz="2200" b="1"/>
            </a:lvl4pPr>
            <a:lvl5pPr marL="0" indent="0">
              <a:spcBef>
                <a:spcPts val="0"/>
              </a:spcBef>
              <a:buNone/>
              <a:defRPr sz="2200" b="1"/>
            </a:lvl5pPr>
            <a:lvl6pPr marL="0" indent="0">
              <a:spcBef>
                <a:spcPts val="0"/>
              </a:spcBef>
              <a:buNone/>
              <a:defRPr sz="2200" b="1"/>
            </a:lvl6pPr>
            <a:lvl7pPr marL="0" indent="0">
              <a:spcBef>
                <a:spcPts val="0"/>
              </a:spcBef>
              <a:buNone/>
              <a:defRPr sz="2200" b="1"/>
            </a:lvl7pPr>
            <a:lvl8pPr marL="0" indent="0">
              <a:spcBef>
                <a:spcPts val="0"/>
              </a:spcBef>
              <a:buNone/>
              <a:defRPr sz="2200" b="1"/>
            </a:lvl8pPr>
            <a:lvl9pPr marL="0" indent="0">
              <a:spcBef>
                <a:spcPts val="0"/>
              </a:spcBef>
              <a:buNone/>
              <a:defRPr sz="2200" b="1"/>
            </a:lvl9pPr>
          </a:lstStyle>
          <a:p>
            <a:pPr lvl="0"/>
            <a:r>
              <a:rPr lang="en-US"/>
              <a:t>Topic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0FB78-FBBC-BC48-99C1-DABE7363A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2834640"/>
            <a:ext cx="4572002" cy="29184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356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5EC3F-2533-C544-A178-024ED7BDD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/>
              <a:t>Slide Heading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FCF8F64-5881-9245-879D-9E114550AD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2133600"/>
            <a:ext cx="815491" cy="815491"/>
          </a:xfrm>
          <a:prstGeom prst="ellipse">
            <a:avLst/>
          </a:prstGeom>
          <a:solidFill>
            <a:schemeClr val="tx2"/>
          </a:solidFill>
        </p:spPr>
        <p:txBody>
          <a:bodyPr lIns="182880" tIns="91440" rIns="182880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80565-661B-DE4A-A990-AACD1A6C44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3148926"/>
            <a:ext cx="2895600" cy="2604173"/>
          </a:xfrm>
        </p:spPr>
        <p:txBody>
          <a:bodyPr/>
          <a:lstStyle/>
          <a:p>
            <a:pPr lvl="0"/>
            <a:r>
              <a:rPr lang="en-US" dirty="0"/>
              <a:t>Add numbers to the placeholder above, and add your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1BC0BE-C3A3-C94B-AB53-5594B6752B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2133600"/>
            <a:ext cx="815491" cy="815491"/>
          </a:xfrm>
          <a:prstGeom prst="ellipse">
            <a:avLst/>
          </a:prstGeom>
          <a:solidFill>
            <a:schemeClr val="tx2"/>
          </a:solidFill>
        </p:spPr>
        <p:txBody>
          <a:bodyPr lIns="182880" tIns="91440" rIns="182880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0B35D70-BC28-AE4B-B79E-95F8533B52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8200" y="3148926"/>
            <a:ext cx="2895600" cy="2604173"/>
          </a:xfrm>
        </p:spPr>
        <p:txBody>
          <a:bodyPr/>
          <a:lstStyle/>
          <a:p>
            <a:pPr lvl="0"/>
            <a:r>
              <a:rPr lang="en-US"/>
              <a:t>You can duplicate the placeholders if you need more, or continue on a new slide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50E87E-8AAD-F24F-A0E0-195484728D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000" y="2133600"/>
            <a:ext cx="815491" cy="815491"/>
          </a:xfrm>
          <a:prstGeom prst="ellipse">
            <a:avLst/>
          </a:prstGeom>
          <a:solidFill>
            <a:schemeClr val="tx2"/>
          </a:solidFill>
        </p:spPr>
        <p:txBody>
          <a:bodyPr lIns="182880" tIns="91440" rIns="182880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FEA0BD0-1E9A-EC4B-AE16-E01919A499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1000" y="3148926"/>
            <a:ext cx="2895600" cy="2604173"/>
          </a:xfrm>
        </p:spPr>
        <p:txBody>
          <a:bodyPr/>
          <a:lstStyle/>
          <a:p>
            <a:pPr lvl="0"/>
            <a:r>
              <a:rPr lang="en-US"/>
              <a:t>You can also change the background </a:t>
            </a:r>
            <a:r>
              <a:rPr lang="en-US" err="1"/>
              <a:t>colour</a:t>
            </a:r>
            <a:r>
              <a:rPr lang="en-US"/>
              <a:t> of the circle as desired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402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4C463E-B664-1047-8FD6-6F2769B76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62101E-7C86-9347-B3AD-ED5F9BA9278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95400" y="2133601"/>
            <a:ext cx="6248400" cy="3619500"/>
          </a:xfrm>
          <a:noFill/>
        </p:spPr>
        <p:txBody>
          <a:bodyPr anchor="t">
            <a:normAutofit/>
          </a:bodyPr>
          <a:lstStyle>
            <a:lvl1pPr>
              <a:defRPr lang="en-US" sz="2800" dirty="0"/>
            </a:lvl1pPr>
          </a:lstStyle>
          <a:p>
            <a:pPr lvl="0"/>
            <a:r>
              <a:rPr lang="en-US" dirty="0"/>
              <a:t>Multi-use placeholder: </a:t>
            </a:r>
            <a:br>
              <a:rPr lang="en-US" dirty="0"/>
            </a:br>
            <a:r>
              <a:rPr lang="en-US" dirty="0"/>
              <a:t>•  paste a graphic from another report</a:t>
            </a:r>
            <a:br>
              <a:rPr lang="en-US" dirty="0"/>
            </a:br>
            <a:r>
              <a:rPr lang="en-US" dirty="0"/>
              <a:t>•  use the icons to add chart/ table</a:t>
            </a:r>
            <a:br>
              <a:rPr lang="en-US" dirty="0"/>
            </a:br>
            <a:r>
              <a:rPr lang="en-US" dirty="0"/>
              <a:t>•  or just use it for text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356CD54-6474-9249-BA22-27DDFEE7F7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0" y="2133600"/>
            <a:ext cx="3619500" cy="3619500"/>
          </a:xfrm>
          <a:prstGeom prst="callout1">
            <a:avLst>
              <a:gd name="adj1" fmla="val -97"/>
              <a:gd name="adj2" fmla="val -133"/>
              <a:gd name="adj3" fmla="val 99980"/>
              <a:gd name="adj4" fmla="val -103"/>
            </a:avLst>
          </a:prstGeom>
          <a:ln w="12700">
            <a:solidFill>
              <a:schemeClr val="bg2">
                <a:lumMod val="75000"/>
              </a:schemeClr>
            </a:solidFill>
          </a:ln>
        </p:spPr>
        <p:txBody>
          <a:bodyPr lIns="274320">
            <a:noAutofit/>
          </a:bodyPr>
          <a:lstStyle>
            <a:lvl1pPr>
              <a:defRPr sz="1800"/>
            </a:lvl1pPr>
            <a:lvl2pPr marL="228600" indent="-228600">
              <a:spcBef>
                <a:spcPts val="1600"/>
              </a:spcBef>
              <a:defRPr sz="1800"/>
            </a:lvl2pPr>
            <a:lvl3pPr marL="230188" indent="-230188">
              <a:spcBef>
                <a:spcPts val="1600"/>
              </a:spcBef>
              <a:tabLst/>
              <a:defRPr sz="1800"/>
            </a:lvl3pPr>
            <a:lvl4pPr marL="230188" indent="-230188">
              <a:spcBef>
                <a:spcPts val="1600"/>
              </a:spcBef>
              <a:tabLst/>
              <a:defRPr sz="1800"/>
            </a:lvl4pPr>
            <a:lvl5pPr marL="230188" indent="-230188">
              <a:spcBef>
                <a:spcPts val="1600"/>
              </a:spcBef>
              <a:tabLst/>
              <a:defRPr sz="1800"/>
            </a:lvl5pPr>
            <a:lvl6pPr marL="230188" indent="-230188">
              <a:spcBef>
                <a:spcPts val="1600"/>
              </a:spcBef>
              <a:tabLst/>
              <a:defRPr sz="1800"/>
            </a:lvl6pPr>
            <a:lvl7pPr marL="230188" indent="-230188">
              <a:spcBef>
                <a:spcPts val="1600"/>
              </a:spcBef>
              <a:tabLst/>
              <a:defRPr sz="1800"/>
            </a:lvl7pPr>
            <a:lvl8pPr marL="230188" indent="-230188">
              <a:spcBef>
                <a:spcPts val="1600"/>
              </a:spcBef>
              <a:tabLst/>
              <a:defRPr sz="1800"/>
            </a:lvl8pPr>
            <a:lvl9pPr marL="230188" indent="-230188">
              <a:spcBef>
                <a:spcPts val="1600"/>
              </a:spcBef>
              <a:tabLst/>
              <a:defRPr sz="1800"/>
            </a:lvl9pPr>
          </a:lstStyle>
          <a:p>
            <a:pPr lvl="0"/>
            <a:r>
              <a:rPr lang="en-US"/>
              <a:t>This textbox should be used for descriptive commentary relating to the content at the left side of the slide.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84127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46BB52-4CDA-C844-8F51-34948939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6" y="571500"/>
            <a:ext cx="11043213" cy="99719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Slide Heading (Regular 36pt)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AADFD-F1E4-8F49-A2C8-8CA72E17A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7305" y="2140196"/>
            <a:ext cx="9589295" cy="36129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First level: Body text (Regular 22pt, 1.4 line spacing, 20pt paragraph spacing)</a:t>
            </a:r>
          </a:p>
          <a:p>
            <a:pPr lvl="1"/>
            <a:r>
              <a:rPr lang="en-US"/>
              <a:t>Second level: Bullet (Regular 22pt, 0.9 line spacing, 20pt paragraph spacing)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A3FD03D-4087-FC45-8837-3A9171D7A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" y="6386716"/>
            <a:ext cx="1104321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3F6B65-61D0-9D47-8FF8-A0DD1E989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00" y="6588539"/>
            <a:ext cx="508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E8460-A5ED-4944-A355-C144CAB92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B1797FE0-E135-524D-9F01-9718B71E3AC5}"/>
              </a:ext>
            </a:extLst>
          </p:cNvPr>
          <p:cNvSpPr txBox="1">
            <a:spLocks/>
          </p:cNvSpPr>
          <p:nvPr userDrawn="1"/>
        </p:nvSpPr>
        <p:spPr>
          <a:xfrm>
            <a:off x="571500" y="6588539"/>
            <a:ext cx="508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E8460-A5ED-4944-A355-C144CAB92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10FCD63-2F8F-DE4D-AFF0-F5A5C5703F79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tx2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1A0BD16-C18B-D340-AE19-D5A588F63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0786" y="6588539"/>
            <a:ext cx="305021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0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6" r:id="rId4"/>
    <p:sldLayoutId id="2147483659" r:id="rId5"/>
    <p:sldLayoutId id="2147483650" r:id="rId6"/>
    <p:sldLayoutId id="2147483652" r:id="rId7"/>
    <p:sldLayoutId id="2147483665" r:id="rId8"/>
    <p:sldLayoutId id="2147483656" r:id="rId9"/>
    <p:sldLayoutId id="2147483658" r:id="rId10"/>
    <p:sldLayoutId id="2147483662" r:id="rId11"/>
    <p:sldLayoutId id="2147483664" r:id="rId12"/>
    <p:sldLayoutId id="2147483670" r:id="rId13"/>
    <p:sldLayoutId id="2147483654" r:id="rId14"/>
    <p:sldLayoutId id="2147483655" r:id="rId15"/>
    <p:sldLayoutId id="2147483663" r:id="rId16"/>
    <p:sldLayoutId id="2147483671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2000"/>
        </a:spcBef>
        <a:spcAft>
          <a:spcPts val="0"/>
        </a:spcAft>
        <a:buFont typeface="Arial" panose="020B0604020202020204" pitchFamily="34" charset="0"/>
        <a:buNone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92608" indent="-292608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60" userDrawn="1">
          <p15:clr>
            <a:srgbClr val="F26B43"/>
          </p15:clr>
        </p15:guide>
        <p15:guide id="2" pos="360" userDrawn="1">
          <p15:clr>
            <a:srgbClr val="F26B43"/>
          </p15:clr>
        </p15:guide>
        <p15:guide id="3" orient="horz" pos="3936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984" userDrawn="1">
          <p15:clr>
            <a:srgbClr val="F26B43"/>
          </p15:clr>
        </p15:guide>
        <p15:guide id="6" orient="horz" pos="1344" userDrawn="1">
          <p15:clr>
            <a:srgbClr val="F26B43"/>
          </p15:clr>
        </p15:guide>
        <p15:guide id="7" pos="816" userDrawn="1">
          <p15:clr>
            <a:srgbClr val="5ACBF0"/>
          </p15:clr>
        </p15:guide>
        <p15:guide id="8" pos="6864" userDrawn="1">
          <p15:clr>
            <a:srgbClr val="5ACBF0"/>
          </p15:clr>
        </p15:guide>
        <p15:guide id="9" pos="3696" userDrawn="1">
          <p15:clr>
            <a:srgbClr val="5ACBF0"/>
          </p15:clr>
        </p15:guide>
        <p15:guide id="10" pos="3984" userDrawn="1">
          <p15:clr>
            <a:srgbClr val="5ACBF0"/>
          </p15:clr>
        </p15:guide>
        <p15:guide id="12" orient="horz" pos="36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db.wipo.int/branddb/e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po.int/madrid/e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35E3-B17D-CE49-925F-899AF3F40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err="1" smtClean="0"/>
              <a:t>Trademarks</a:t>
            </a:r>
            <a:r>
              <a:rPr lang="fr-CH" dirty="0" smtClean="0"/>
              <a:t> in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Textile, Fashion and Creative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industries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Trademarks</a:t>
            </a:r>
            <a:r>
              <a:rPr lang="fr-CH" dirty="0" smtClean="0"/>
              <a:t> in the </a:t>
            </a:r>
            <a:r>
              <a:rPr lang="fr-CH" dirty="0" err="1" smtClean="0"/>
              <a:t>fashion</a:t>
            </a:r>
            <a:r>
              <a:rPr lang="fr-CH" dirty="0" smtClean="0"/>
              <a:t> </a:t>
            </a:r>
            <a:r>
              <a:rPr lang="fr-CH" dirty="0" err="1" smtClean="0"/>
              <a:t>industry</a:t>
            </a:r>
            <a:r>
              <a:rPr lang="fr-CH" dirty="0" smtClean="0"/>
              <a:t> - </a:t>
            </a:r>
            <a:r>
              <a:rPr lang="fr-CH" dirty="0" err="1" smtClean="0"/>
              <a:t>Examples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 dirty="0" smtClean="0"/>
              <a:t>Sound marks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249" y="3201613"/>
            <a:ext cx="32766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How to </a:t>
            </a:r>
            <a:r>
              <a:rPr lang="fr-CH" dirty="0" err="1" smtClean="0"/>
              <a:t>protect</a:t>
            </a:r>
            <a:r>
              <a:rPr lang="fr-CH" dirty="0" smtClean="0"/>
              <a:t> a </a:t>
            </a:r>
            <a:r>
              <a:rPr lang="fr-CH" dirty="0" err="1" smtClean="0"/>
              <a:t>trademark</a:t>
            </a:r>
            <a:r>
              <a:rPr lang="fr-CH" dirty="0" smtClean="0"/>
              <a:t>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b="1" dirty="0" smtClean="0"/>
              <a:t>Registration</a:t>
            </a:r>
            <a:r>
              <a:rPr lang="fr-CH" dirty="0" smtClean="0"/>
              <a:t> – </a:t>
            </a:r>
            <a:r>
              <a:rPr lang="fr-CH" dirty="0" err="1" smtClean="0"/>
              <a:t>Formalities</a:t>
            </a:r>
            <a:r>
              <a:rPr lang="fr-CH" dirty="0" smtClean="0"/>
              <a:t> + </a:t>
            </a:r>
            <a:r>
              <a:rPr lang="fr-CH" dirty="0" err="1" smtClean="0"/>
              <a:t>fees</a:t>
            </a:r>
            <a:endParaRPr lang="fr-CH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b="1" dirty="0" err="1" smtClean="0"/>
              <a:t>Requirement</a:t>
            </a:r>
            <a:r>
              <a:rPr lang="fr-CH" b="1" dirty="0" smtClean="0"/>
              <a:t> </a:t>
            </a:r>
            <a:r>
              <a:rPr lang="fr-CH" dirty="0" smtClean="0"/>
              <a:t>– </a:t>
            </a:r>
            <a:r>
              <a:rPr lang="fr-CH" dirty="0" err="1" smtClean="0"/>
              <a:t>Distinctiveness</a:t>
            </a:r>
            <a:r>
              <a:rPr lang="fr-CH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Availability of the sign </a:t>
            </a:r>
            <a:r>
              <a:rPr lang="en-US" dirty="0"/>
              <a:t>(not infringing rights acquired by third parties) – Prior trademarks </a:t>
            </a:r>
            <a:r>
              <a:rPr lang="en-US" dirty="0" smtClean="0"/>
              <a:t>search in the Global Brand Database:  </a:t>
            </a:r>
            <a:r>
              <a:rPr lang="en-US" dirty="0">
                <a:hlinkClick r:id="rId3"/>
              </a:rPr>
              <a:t>https://branddb.wipo.int/branddb/en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endParaRPr lang="fr-CH" dirty="0"/>
          </a:p>
          <a:p>
            <a:pPr marL="749808" lvl="1" indent="-457200"/>
            <a:endParaRPr lang="fr-CH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8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Where</a:t>
            </a:r>
            <a:r>
              <a:rPr lang="fr-CH" dirty="0" smtClean="0"/>
              <a:t> to </a:t>
            </a:r>
            <a:r>
              <a:rPr lang="fr-CH" dirty="0" err="1" smtClean="0"/>
              <a:t>protect</a:t>
            </a:r>
            <a:r>
              <a:rPr lang="fr-CH" dirty="0" smtClean="0"/>
              <a:t> a </a:t>
            </a:r>
            <a:r>
              <a:rPr lang="fr-CH" dirty="0" err="1" smtClean="0"/>
              <a:t>trademark</a:t>
            </a:r>
            <a:r>
              <a:rPr lang="fr-CH" dirty="0" smtClean="0"/>
              <a:t>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492" y="2139217"/>
            <a:ext cx="9601200" cy="3613883"/>
          </a:xfrm>
        </p:spPr>
        <p:txBody>
          <a:bodyPr>
            <a:normAutofit lnSpcReduction="10000"/>
          </a:bodyPr>
          <a:lstStyle/>
          <a:p>
            <a:r>
              <a:rPr lang="fr-CH" dirty="0" err="1" smtClean="0"/>
              <a:t>Trademark</a:t>
            </a:r>
            <a:r>
              <a:rPr lang="fr-CH" dirty="0" smtClean="0"/>
              <a:t> and design </a:t>
            </a:r>
            <a:r>
              <a:rPr lang="fr-CH" dirty="0" err="1" smtClean="0"/>
              <a:t>rights</a:t>
            </a:r>
            <a:r>
              <a:rPr lang="fr-CH" dirty="0" smtClean="0"/>
              <a:t> are territorial </a:t>
            </a:r>
            <a:r>
              <a:rPr lang="fr-CH" dirty="0" err="1" smtClean="0"/>
              <a:t>rights</a:t>
            </a:r>
            <a:endParaRPr lang="fr-CH" dirty="0" smtClean="0"/>
          </a:p>
          <a:p>
            <a:r>
              <a:rPr lang="fr-CH" dirty="0" err="1" smtClean="0"/>
              <a:t>Different</a:t>
            </a:r>
            <a:r>
              <a:rPr lang="fr-CH" dirty="0" smtClean="0"/>
              <a:t> routes:</a:t>
            </a:r>
          </a:p>
          <a:p>
            <a:pPr marL="749808" lvl="1" indent="-457200"/>
            <a:r>
              <a:rPr lang="fr-CH" dirty="0" smtClean="0"/>
              <a:t>National</a:t>
            </a:r>
          </a:p>
          <a:p>
            <a:pPr marL="749808" lvl="1" indent="-457200"/>
            <a:r>
              <a:rPr lang="fr-CH" dirty="0" err="1" smtClean="0"/>
              <a:t>Regional</a:t>
            </a:r>
            <a:r>
              <a:rPr lang="fr-CH" dirty="0" smtClean="0"/>
              <a:t> (</a:t>
            </a:r>
            <a:r>
              <a:rPr lang="fr-CH" i="1" dirty="0" err="1" smtClean="0"/>
              <a:t>e.g</a:t>
            </a:r>
            <a:r>
              <a:rPr lang="fr-CH" i="1" dirty="0" smtClean="0"/>
              <a:t>.</a:t>
            </a:r>
            <a:r>
              <a:rPr lang="fr-CH" dirty="0" smtClean="0"/>
              <a:t>, EUIPO)</a:t>
            </a:r>
          </a:p>
          <a:p>
            <a:pPr marL="749808" lvl="1" indent="-457200"/>
            <a:r>
              <a:rPr lang="fr-CH" dirty="0" smtClean="0"/>
              <a:t>International Registration of  </a:t>
            </a:r>
            <a:r>
              <a:rPr lang="fr-CH" dirty="0" err="1" smtClean="0"/>
              <a:t>trademarks</a:t>
            </a:r>
            <a:r>
              <a:rPr lang="fr-CH" dirty="0" smtClean="0"/>
              <a:t> :  </a:t>
            </a:r>
            <a:r>
              <a:rPr lang="fr-CH" b="1" dirty="0" smtClean="0"/>
              <a:t>Madrid System </a:t>
            </a:r>
            <a:r>
              <a:rPr lang="fr-CH" dirty="0"/>
              <a:t>	</a:t>
            </a:r>
          </a:p>
          <a:p>
            <a:pPr lvl="1" indent="0">
              <a:buNone/>
            </a:pPr>
            <a:r>
              <a:rPr lang="fr-CH" dirty="0" smtClean="0"/>
              <a:t>				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75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«International» protection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491" y="2396794"/>
            <a:ext cx="9601200" cy="361388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b="1" dirty="0" smtClean="0"/>
              <a:t>One</a:t>
            </a:r>
            <a:r>
              <a:rPr lang="fr-CH" dirty="0" smtClean="0"/>
              <a:t> international application in </a:t>
            </a:r>
            <a:r>
              <a:rPr lang="fr-CH" dirty="0" err="1" smtClean="0"/>
              <a:t>which</a:t>
            </a:r>
            <a:r>
              <a:rPr lang="fr-CH" dirty="0" smtClean="0"/>
              <a:t> the countries </a:t>
            </a:r>
            <a:r>
              <a:rPr lang="fr-CH" dirty="0" err="1" smtClean="0"/>
              <a:t>where</a:t>
            </a:r>
            <a:r>
              <a:rPr lang="fr-CH" dirty="0" smtClean="0"/>
              <a:t> protection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sought</a:t>
            </a:r>
            <a:r>
              <a:rPr lang="fr-CH" dirty="0" smtClean="0"/>
              <a:t> are </a:t>
            </a:r>
            <a:r>
              <a:rPr lang="fr-CH" dirty="0" err="1" smtClean="0"/>
              <a:t>designated</a:t>
            </a:r>
            <a:r>
              <a:rPr lang="fr-CH" dirty="0" smtClean="0"/>
              <a:t> by the </a:t>
            </a:r>
            <a:r>
              <a:rPr lang="fr-CH" dirty="0" err="1" smtClean="0"/>
              <a:t>applicant</a:t>
            </a:r>
            <a:endParaRPr lang="fr-CH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smtClean="0">
                <a:hlinkClick r:id="rId3"/>
              </a:rPr>
              <a:t>https</a:t>
            </a:r>
            <a:r>
              <a:rPr lang="fr-CH" dirty="0">
                <a:hlinkClick r:id="rId3"/>
              </a:rPr>
              <a:t>://www.wipo.int/madrid/en</a:t>
            </a:r>
            <a:r>
              <a:rPr lang="fr-CH" dirty="0" smtClean="0">
                <a:hlinkClick r:id="rId3"/>
              </a:rPr>
              <a:t>/</a:t>
            </a:r>
            <a:r>
              <a:rPr lang="fr-CH" dirty="0" smtClean="0"/>
              <a:t> </a:t>
            </a:r>
          </a:p>
          <a:p>
            <a:endParaRPr lang="fr-CH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2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9" y="797789"/>
            <a:ext cx="1719264" cy="280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04" y="341550"/>
            <a:ext cx="1885597" cy="222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82" y="3896008"/>
            <a:ext cx="2079049" cy="212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119" y="466924"/>
            <a:ext cx="2545118" cy="3308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119" y="3261639"/>
            <a:ext cx="2539889" cy="10921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27" y="3756313"/>
            <a:ext cx="3175000" cy="2400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77" y="1735996"/>
            <a:ext cx="2395846" cy="9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Basics - </a:t>
            </a:r>
            <a:r>
              <a:rPr lang="fr-CH" dirty="0" err="1" smtClean="0"/>
              <a:t>What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a </a:t>
            </a:r>
            <a:r>
              <a:rPr lang="fr-CH" dirty="0" err="1" smtClean="0"/>
              <a:t>trademark</a:t>
            </a:r>
            <a:r>
              <a:rPr lang="fr-CH" dirty="0" smtClean="0"/>
              <a:t>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b="1" dirty="0" err="1" smtClean="0"/>
              <a:t>Sign</a:t>
            </a:r>
            <a:r>
              <a:rPr lang="fr-CH" dirty="0" smtClean="0"/>
              <a:t> </a:t>
            </a:r>
            <a:r>
              <a:rPr lang="en-US" dirty="0" smtClean="0"/>
              <a:t>or a </a:t>
            </a:r>
            <a:r>
              <a:rPr lang="en-US" dirty="0"/>
              <a:t>combination of signs</a:t>
            </a:r>
            <a:endParaRPr lang="fr-CH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b="1" dirty="0" err="1"/>
              <a:t>D</a:t>
            </a:r>
            <a:r>
              <a:rPr lang="fr-CH" b="1" dirty="0" err="1" smtClean="0"/>
              <a:t>istinguish</a:t>
            </a:r>
            <a:r>
              <a:rPr lang="fr-CH" dirty="0" smtClean="0"/>
              <a:t> </a:t>
            </a:r>
            <a:r>
              <a:rPr lang="fr-CH" dirty="0" err="1" smtClean="0"/>
              <a:t>products</a:t>
            </a:r>
            <a:r>
              <a:rPr lang="fr-CH" dirty="0" smtClean="0"/>
              <a:t>/services of </a:t>
            </a:r>
            <a:r>
              <a:rPr lang="fr-CH" i="1" dirty="0" smtClean="0"/>
              <a:t>one</a:t>
            </a:r>
            <a:r>
              <a:rPr lang="fr-CH" dirty="0" smtClean="0"/>
              <a:t> </a:t>
            </a:r>
            <a:r>
              <a:rPr lang="fr-CH" dirty="0" err="1" smtClean="0"/>
              <a:t>undertaking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those</a:t>
            </a:r>
            <a:r>
              <a:rPr lang="fr-CH" dirty="0" smtClean="0"/>
              <a:t> of </a:t>
            </a:r>
            <a:r>
              <a:rPr lang="fr-CH" i="1" dirty="0" err="1" smtClean="0"/>
              <a:t>other</a:t>
            </a:r>
            <a:r>
              <a:rPr lang="fr-CH" dirty="0" smtClean="0"/>
              <a:t> </a:t>
            </a:r>
            <a:r>
              <a:rPr lang="fr-CH" dirty="0" err="1" smtClean="0"/>
              <a:t>undertakings</a:t>
            </a:r>
            <a:endParaRPr lang="fr-CH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b="1" dirty="0" err="1" smtClean="0"/>
              <a:t>Identify</a:t>
            </a:r>
            <a:r>
              <a:rPr lang="fr-CH" dirty="0" smtClean="0"/>
              <a:t> the </a:t>
            </a:r>
            <a:r>
              <a:rPr lang="fr-CH" dirty="0" err="1" smtClean="0"/>
              <a:t>origin</a:t>
            </a:r>
            <a:r>
              <a:rPr lang="fr-CH" dirty="0" smtClean="0"/>
              <a:t> of the </a:t>
            </a:r>
            <a:r>
              <a:rPr lang="fr-CH" dirty="0" err="1" smtClean="0"/>
              <a:t>products</a:t>
            </a:r>
            <a:r>
              <a:rPr lang="fr-CH" dirty="0" smtClean="0"/>
              <a:t>/services – </a:t>
            </a:r>
            <a:r>
              <a:rPr lang="fr-CH" dirty="0" err="1"/>
              <a:t>P</a:t>
            </a:r>
            <a:r>
              <a:rPr lang="fr-CH" dirty="0" err="1" smtClean="0"/>
              <a:t>revent</a:t>
            </a:r>
            <a:r>
              <a:rPr lang="fr-CH" dirty="0" smtClean="0"/>
              <a:t> confusion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6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Trademarks</a:t>
            </a:r>
            <a:r>
              <a:rPr lang="fr-CH" dirty="0" smtClean="0"/>
              <a:t> in the </a:t>
            </a:r>
            <a:r>
              <a:rPr lang="fr-CH" dirty="0" err="1" smtClean="0"/>
              <a:t>fashion</a:t>
            </a:r>
            <a:r>
              <a:rPr lang="fr-CH" dirty="0" smtClean="0"/>
              <a:t> </a:t>
            </a:r>
            <a:r>
              <a:rPr lang="fr-CH" dirty="0" err="1" smtClean="0"/>
              <a:t>industry</a:t>
            </a:r>
            <a:r>
              <a:rPr lang="fr-CH" dirty="0" smtClean="0"/>
              <a:t> - </a:t>
            </a:r>
            <a:r>
              <a:rPr lang="fr-CH" dirty="0" err="1" smtClean="0"/>
              <a:t>Examples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b="1" dirty="0" smtClean="0"/>
              <a:t>Word marks (</a:t>
            </a:r>
            <a:r>
              <a:rPr lang="fr-CH" b="1" dirty="0" err="1" smtClean="0"/>
              <a:t>names</a:t>
            </a:r>
            <a:r>
              <a:rPr lang="fr-CH" b="1" dirty="0" smtClean="0"/>
              <a:t> / </a:t>
            </a:r>
            <a:r>
              <a:rPr lang="fr-CH" b="1" dirty="0" err="1" smtClean="0"/>
              <a:t>letters</a:t>
            </a:r>
            <a:r>
              <a:rPr lang="fr-CH" b="1" dirty="0" smtClean="0"/>
              <a:t> /</a:t>
            </a:r>
            <a:r>
              <a:rPr lang="fr-CH" b="1" dirty="0" err="1" smtClean="0"/>
              <a:t>numbers</a:t>
            </a:r>
            <a:r>
              <a:rPr lang="fr-CH" b="1" dirty="0" smtClean="0"/>
              <a:t>/slogans)</a:t>
            </a:r>
          </a:p>
          <a:p>
            <a:endParaRPr lang="fr-CH" b="1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1493500" y="3424472"/>
            <a:ext cx="166491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2200" dirty="0" smtClean="0"/>
              <a:t>CHANEL</a:t>
            </a:r>
            <a:endParaRPr lang="en-US" sz="2200" dirty="0" err="1" smtClean="0"/>
          </a:p>
        </p:txBody>
      </p:sp>
      <p:sp>
        <p:nvSpPr>
          <p:cNvPr id="3" name="TextBox 2"/>
          <p:cNvSpPr txBox="1"/>
          <p:nvPr/>
        </p:nvSpPr>
        <p:spPr>
          <a:xfrm>
            <a:off x="4830376" y="3452545"/>
            <a:ext cx="104836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CH" sz="2200" dirty="0" smtClean="0"/>
              <a:t>ADIDAS</a:t>
            </a:r>
            <a:endParaRPr lang="en-US" sz="2200" dirty="0" err="1" smtClean="0"/>
          </a:p>
        </p:txBody>
      </p:sp>
      <p:sp>
        <p:nvSpPr>
          <p:cNvPr id="6" name="TextBox 5"/>
          <p:cNvSpPr txBox="1"/>
          <p:nvPr/>
        </p:nvSpPr>
        <p:spPr>
          <a:xfrm>
            <a:off x="9479439" y="3452545"/>
            <a:ext cx="86081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CH" sz="2200" dirty="0" smtClean="0"/>
              <a:t>LEVI’S</a:t>
            </a:r>
            <a:endParaRPr lang="en-US" sz="2200" dirty="0" err="1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414" y="4500117"/>
            <a:ext cx="1097375" cy="591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047" y="4496107"/>
            <a:ext cx="951058" cy="591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909" y="5896080"/>
            <a:ext cx="1853345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Trademarks</a:t>
            </a:r>
            <a:r>
              <a:rPr lang="fr-CH" dirty="0" smtClean="0"/>
              <a:t> in the </a:t>
            </a:r>
            <a:r>
              <a:rPr lang="fr-CH" dirty="0" err="1" smtClean="0"/>
              <a:t>fashion</a:t>
            </a:r>
            <a:r>
              <a:rPr lang="fr-CH" dirty="0" smtClean="0"/>
              <a:t> </a:t>
            </a:r>
            <a:r>
              <a:rPr lang="fr-CH" dirty="0" err="1" smtClean="0"/>
              <a:t>industry</a:t>
            </a:r>
            <a:r>
              <a:rPr lang="fr-CH" dirty="0" smtClean="0"/>
              <a:t> - </a:t>
            </a:r>
            <a:r>
              <a:rPr lang="fr-CH" dirty="0" err="1" smtClean="0"/>
              <a:t>Examples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 dirty="0" smtClean="0"/>
              <a:t>Figurative marks (logos)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5" y="3761023"/>
            <a:ext cx="1766479" cy="827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781" y="3513951"/>
            <a:ext cx="1601337" cy="1074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933" y="3610398"/>
            <a:ext cx="1353842" cy="881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586" y="3354993"/>
            <a:ext cx="1475883" cy="14392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5820" y="3402000"/>
            <a:ext cx="1193578" cy="1186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8310" y="3573950"/>
            <a:ext cx="1784557" cy="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8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Trademarks</a:t>
            </a:r>
            <a:r>
              <a:rPr lang="fr-CH" dirty="0" smtClean="0"/>
              <a:t> in the </a:t>
            </a:r>
            <a:r>
              <a:rPr lang="fr-CH" dirty="0" err="1" smtClean="0"/>
              <a:t>fashion</a:t>
            </a:r>
            <a:r>
              <a:rPr lang="fr-CH" dirty="0" smtClean="0"/>
              <a:t> </a:t>
            </a:r>
            <a:r>
              <a:rPr lang="fr-CH" dirty="0" err="1" smtClean="0"/>
              <a:t>industry</a:t>
            </a:r>
            <a:r>
              <a:rPr lang="fr-CH" dirty="0" smtClean="0"/>
              <a:t> - </a:t>
            </a:r>
            <a:r>
              <a:rPr lang="fr-CH" dirty="0" err="1" smtClean="0"/>
              <a:t>Examples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 dirty="0" smtClean="0"/>
              <a:t>3D marks (Shape of </a:t>
            </a:r>
            <a:r>
              <a:rPr lang="fr-CH" b="1" dirty="0" err="1" smtClean="0"/>
              <a:t>product</a:t>
            </a:r>
            <a:r>
              <a:rPr lang="fr-CH" b="1" dirty="0" smtClean="0"/>
              <a:t>/packaging)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21" y="3191097"/>
            <a:ext cx="3060197" cy="298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199" y="3381724"/>
            <a:ext cx="2599293" cy="2608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815" y="2443028"/>
            <a:ext cx="3876923" cy="389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Trademarks</a:t>
            </a:r>
            <a:r>
              <a:rPr lang="fr-CH" dirty="0" smtClean="0"/>
              <a:t> in the </a:t>
            </a:r>
            <a:r>
              <a:rPr lang="fr-CH" dirty="0" err="1" smtClean="0"/>
              <a:t>fashion</a:t>
            </a:r>
            <a:r>
              <a:rPr lang="fr-CH" dirty="0" smtClean="0"/>
              <a:t> </a:t>
            </a:r>
            <a:r>
              <a:rPr lang="fr-CH" dirty="0" err="1" smtClean="0"/>
              <a:t>industry</a:t>
            </a:r>
            <a:r>
              <a:rPr lang="fr-CH" dirty="0" smtClean="0"/>
              <a:t> - </a:t>
            </a:r>
            <a:r>
              <a:rPr lang="fr-CH" dirty="0" err="1" smtClean="0"/>
              <a:t>Examples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 dirty="0" err="1" smtClean="0"/>
              <a:t>Color</a:t>
            </a:r>
            <a:r>
              <a:rPr lang="fr-CH" b="1" dirty="0" smtClean="0"/>
              <a:t> marks (a single </a:t>
            </a:r>
            <a:r>
              <a:rPr lang="fr-CH" b="1" dirty="0" err="1" smtClean="0"/>
              <a:t>color</a:t>
            </a:r>
            <a:r>
              <a:rPr lang="fr-CH" b="1" dirty="0" smtClean="0"/>
              <a:t> or a </a:t>
            </a:r>
            <a:r>
              <a:rPr lang="fr-CH" b="1" dirty="0" err="1" smtClean="0"/>
              <a:t>combination</a:t>
            </a:r>
            <a:r>
              <a:rPr lang="fr-CH" b="1" dirty="0" smtClean="0"/>
              <a:t> of </a:t>
            </a:r>
            <a:r>
              <a:rPr lang="fr-CH" b="1" dirty="0" err="1" smtClean="0"/>
              <a:t>colors</a:t>
            </a:r>
            <a:r>
              <a:rPr lang="fr-CH" b="1" dirty="0" smtClean="0"/>
              <a:t>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708" y="3713578"/>
            <a:ext cx="2873606" cy="1138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503" y="5137264"/>
            <a:ext cx="2783328" cy="1162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3872" y="2695449"/>
            <a:ext cx="1828959" cy="25056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87" y="3273050"/>
            <a:ext cx="2206244" cy="2480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69" y="5785504"/>
            <a:ext cx="587500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The mark consists of the </a:t>
            </a:r>
            <a:r>
              <a:rPr lang="en-US" sz="1000" dirty="0" err="1"/>
              <a:t>colour</a:t>
            </a:r>
            <a:r>
              <a:rPr lang="en-US" sz="1000" dirty="0"/>
              <a:t> red (Pantone 18‑1663TP) applied to the sole of a shoe as </a:t>
            </a:r>
            <a:r>
              <a:rPr lang="en-US" sz="1000" dirty="0" smtClean="0"/>
              <a:t>shown</a:t>
            </a:r>
          </a:p>
          <a:p>
            <a:r>
              <a:rPr lang="en-US" sz="1000" dirty="0" smtClean="0"/>
              <a:t>(the </a:t>
            </a:r>
            <a:r>
              <a:rPr lang="en-US" sz="1000" dirty="0"/>
              <a:t>contour of the shoe is not part of the trade mark but is intended to show the positioning of the mark</a:t>
            </a:r>
            <a:r>
              <a:rPr lang="en-US" sz="1000" dirty="0" smtClean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072" y="3473439"/>
            <a:ext cx="988595" cy="194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787" y="6367549"/>
            <a:ext cx="476412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https://eu.christianlouboutin.com/ch_fr/sporty-kate-black-lin-black-1221056b439.html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348943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Trademarks</a:t>
            </a:r>
            <a:r>
              <a:rPr lang="fr-CH" dirty="0" smtClean="0"/>
              <a:t> in the </a:t>
            </a:r>
            <a:r>
              <a:rPr lang="fr-CH" dirty="0" err="1" smtClean="0"/>
              <a:t>fashion</a:t>
            </a:r>
            <a:r>
              <a:rPr lang="fr-CH" dirty="0" smtClean="0"/>
              <a:t> </a:t>
            </a:r>
            <a:r>
              <a:rPr lang="fr-CH" dirty="0" err="1" smtClean="0"/>
              <a:t>industry</a:t>
            </a:r>
            <a:r>
              <a:rPr lang="fr-CH" dirty="0" smtClean="0"/>
              <a:t> - </a:t>
            </a:r>
            <a:r>
              <a:rPr lang="fr-CH" dirty="0" err="1" smtClean="0"/>
              <a:t>Examples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 dirty="0" smtClean="0"/>
              <a:t>Position</a:t>
            </a:r>
            <a:r>
              <a:rPr lang="fr-CH" dirty="0" smtClean="0"/>
              <a:t> </a:t>
            </a:r>
            <a:r>
              <a:rPr lang="fr-CH" b="1" dirty="0" smtClean="0"/>
              <a:t>marks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17" y="3275128"/>
            <a:ext cx="420052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5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Trademarks</a:t>
            </a:r>
            <a:r>
              <a:rPr lang="fr-CH" dirty="0" smtClean="0"/>
              <a:t> in the </a:t>
            </a:r>
            <a:r>
              <a:rPr lang="fr-CH" dirty="0" err="1" smtClean="0"/>
              <a:t>fashion</a:t>
            </a:r>
            <a:r>
              <a:rPr lang="fr-CH" dirty="0" smtClean="0"/>
              <a:t> </a:t>
            </a:r>
            <a:r>
              <a:rPr lang="fr-CH" dirty="0" err="1" smtClean="0"/>
              <a:t>industry</a:t>
            </a:r>
            <a:r>
              <a:rPr lang="fr-CH" dirty="0" smtClean="0"/>
              <a:t> - </a:t>
            </a:r>
            <a:r>
              <a:rPr lang="fr-CH" dirty="0" err="1" smtClean="0"/>
              <a:t>Examples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32580-75B0-9243-883B-464E51F3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 dirty="0" smtClean="0"/>
              <a:t>Motion</a:t>
            </a:r>
            <a:r>
              <a:rPr lang="fr-CH" dirty="0" smtClean="0"/>
              <a:t> </a:t>
            </a:r>
            <a:r>
              <a:rPr lang="fr-CH" b="1" dirty="0" smtClean="0"/>
              <a:t>marks</a:t>
            </a:r>
          </a:p>
          <a:p>
            <a:endParaRPr lang="en-US" dirty="0"/>
          </a:p>
        </p:txBody>
      </p:sp>
      <p:pic>
        <p:nvPicPr>
          <p:cNvPr id="2" name="UB2V7J5SX5HSOT2UA6C4K4UFFQT6NHQRH4DIKF6KWT5TSU3XMEIETU2YWFBMG2AKQKAN2WHG4KIR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6778" y="3262163"/>
            <a:ext cx="4542963" cy="255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8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IPO">
  <a:themeElements>
    <a:clrScheme name="WIPO">
      <a:dk1>
        <a:srgbClr val="000000"/>
      </a:dk1>
      <a:lt1>
        <a:srgbClr val="FFFFFF"/>
      </a:lt1>
      <a:dk2>
        <a:srgbClr val="4D748A"/>
      </a:dk2>
      <a:lt2>
        <a:srgbClr val="FAFAFA"/>
      </a:lt2>
      <a:accent1>
        <a:srgbClr val="4C748A"/>
      </a:accent1>
      <a:accent2>
        <a:srgbClr val="002F69"/>
      </a:accent2>
      <a:accent3>
        <a:srgbClr val="68B2E5"/>
      </a:accent3>
      <a:accent4>
        <a:srgbClr val="F16661"/>
      </a:accent4>
      <a:accent5>
        <a:srgbClr val="F4821F"/>
      </a:accent5>
      <a:accent6>
        <a:srgbClr val="37B99B"/>
      </a:accent6>
      <a:hlink>
        <a:srgbClr val="68B2E5"/>
      </a:hlink>
      <a:folHlink>
        <a:srgbClr val="68B3E6"/>
      </a:folHlink>
    </a:clrScheme>
    <a:fontScheme name="WIPO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2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rademarks_Designs_Fashion.potx" id="{A01186C9-6E26-4BEB-B049-F5B8B3BBC2DA}" vid="{E0A96EE6-8C2F-472D-80D2-7E99F2616E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62DE8F92A7542BFDC3C3834D85FF4" ma:contentTypeVersion="13" ma:contentTypeDescription="Create a new document." ma:contentTypeScope="" ma:versionID="91d68ae1aa1545e34ab3a7ae1ee95a1c">
  <xsd:schema xmlns:xsd="http://www.w3.org/2001/XMLSchema" xmlns:xs="http://www.w3.org/2001/XMLSchema" xmlns:p="http://schemas.microsoft.com/office/2006/metadata/properties" xmlns:ns2="76927355-584f-4bc3-9b09-55987a89d7dc" xmlns:ns3="815a20d1-38b0-43c4-8b87-0ea2d0614826" targetNamespace="http://schemas.microsoft.com/office/2006/metadata/properties" ma:root="true" ma:fieldsID="388e002c9608a80f0303991424868dae" ns2:_="" ns3:_="">
    <xsd:import namespace="76927355-584f-4bc3-9b09-55987a89d7dc"/>
    <xsd:import namespace="815a20d1-38b0-43c4-8b87-0ea2d06148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27355-584f-4bc3-9b09-55987a89d7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5a20d1-38b0-43c4-8b87-0ea2d061482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7BD955-17E1-4E50-8467-66555C14A924}">
  <ds:schemaRefs>
    <ds:schemaRef ds:uri="76927355-584f-4bc3-9b09-55987a89d7dc"/>
    <ds:schemaRef ds:uri="815a20d1-38b0-43c4-8b87-0ea2d06148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226D620-F3B1-4068-9179-DDDAD45856FF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purl.org/dc/elements/1.1/"/>
    <ds:schemaRef ds:uri="815a20d1-38b0-43c4-8b87-0ea2d0614826"/>
    <ds:schemaRef ds:uri="http://schemas.microsoft.com/office/infopath/2007/PartnerControls"/>
    <ds:schemaRef ds:uri="http://schemas.openxmlformats.org/package/2006/metadata/core-properties"/>
    <ds:schemaRef ds:uri="76927355-584f-4bc3-9b09-55987a89d7d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170465C-D42C-43D1-B88D-66F4123B7E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Trademarks_Designs_Fashion</Template>
  <TotalTime>3443</TotalTime>
  <Words>294</Words>
  <Application>Microsoft Office PowerPoint</Application>
  <PresentationFormat>Widescreen</PresentationFormat>
  <Paragraphs>54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Bold</vt:lpstr>
      <vt:lpstr>Calibri</vt:lpstr>
      <vt:lpstr>Helvetica Neue LT Std</vt:lpstr>
      <vt:lpstr>Times New Roman</vt:lpstr>
      <vt:lpstr>WIPO</vt:lpstr>
      <vt:lpstr>Trademarks in the Textile, Fashion and Creative industries</vt:lpstr>
      <vt:lpstr>PowerPoint Presentation</vt:lpstr>
      <vt:lpstr>Basics - What is a trademark?</vt:lpstr>
      <vt:lpstr>Trademarks in the fashion industry - Examples</vt:lpstr>
      <vt:lpstr>Trademarks in the fashion industry - Examples</vt:lpstr>
      <vt:lpstr>Trademarks in the fashion industry - Examples</vt:lpstr>
      <vt:lpstr>Trademarks in the fashion industry - Examples</vt:lpstr>
      <vt:lpstr>Trademarks in the fashion industry - Examples</vt:lpstr>
      <vt:lpstr>Trademarks in the fashion industry - Examples</vt:lpstr>
      <vt:lpstr>Trademarks in the fashion industry - Examples</vt:lpstr>
      <vt:lpstr>How to protect a trademark?</vt:lpstr>
      <vt:lpstr>Where to protect a trademark?</vt:lpstr>
      <vt:lpstr>«International» protection</vt:lpstr>
    </vt:vector>
  </TitlesOfParts>
  <Company>World Intellectual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 in the fashion industry: Trademarks and Industrial Designs</dc:title>
  <dc:creator>FOSCHI Marina</dc:creator>
  <cp:keywords>FOR OFFICIAL USE ONLY</cp:keywords>
  <cp:lastModifiedBy>FRIGANT Nathalie</cp:lastModifiedBy>
  <cp:revision>318</cp:revision>
  <cp:lastPrinted>2022-07-12T14:19:52Z</cp:lastPrinted>
  <dcterms:created xsi:type="dcterms:W3CDTF">2022-06-29T09:27:35Z</dcterms:created>
  <dcterms:modified xsi:type="dcterms:W3CDTF">2022-07-12T14:34:37Z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0x01010065462DE8F92A7542BFDC3C3834D85FF4</vt:lpwstr>
  </property>
  <property fmtid="{D5CDD505-2E9C-101B-9397-08002B2CF9AE}" pid="3" name="TitusGUID">
    <vt:lpwstr>328c53a4-ada1-476e-a613-bcddc7b22322</vt:lpwstr>
  </property>
  <property fmtid="{D5CDD505-2E9C-101B-9397-08002B2CF9AE}" pid="4" name="TCSClassification">
    <vt:lpwstr>FOR OFFICIAL USE ONLY</vt:lpwstr>
  </property>
  <property fmtid="{D5CDD505-2E9C-101B-9397-08002B2CF9AE}" pid="5" name="Classification">
    <vt:lpwstr>For Official Use Only</vt:lpwstr>
  </property>
  <property fmtid="{D5CDD505-2E9C-101B-9397-08002B2CF9AE}" pid="6" name="VisualMarkings">
    <vt:lpwstr>Footer</vt:lpwstr>
  </property>
  <property fmtid="{D5CDD505-2E9C-101B-9397-08002B2CF9AE}" pid="7" name="Alignment">
    <vt:lpwstr>Centre</vt:lpwstr>
  </property>
  <property fmtid="{D5CDD505-2E9C-101B-9397-08002B2CF9AE}" pid="8" name="Language">
    <vt:lpwstr>English</vt:lpwstr>
  </property>
</Properties>
</file>