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147478504" r:id="rId2"/>
    <p:sldId id="2147478506" r:id="rId3"/>
    <p:sldId id="277" r:id="rId4"/>
    <p:sldId id="2147478470" r:id="rId5"/>
    <p:sldId id="265" r:id="rId6"/>
    <p:sldId id="214748013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6" autoAdjust="0"/>
    <p:restoredTop sz="64494" autoAdjust="0"/>
  </p:normalViewPr>
  <p:slideViewPr>
    <p:cSldViewPr snapToGrid="0">
      <p:cViewPr varScale="1">
        <p:scale>
          <a:sx n="70" d="100"/>
          <a:sy n="70" d="100"/>
        </p:scale>
        <p:origin x="17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F4C0A-16EB-49A7-98DF-64898B9CC8D9}"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29AD6-775C-4E59-A2A5-F4A736C34EFD}" type="slidenum">
              <a:rPr lang="en-GB" smtClean="0"/>
              <a:t>‹#›</a:t>
            </a:fld>
            <a:endParaRPr lang="en-GB"/>
          </a:p>
        </p:txBody>
      </p:sp>
    </p:spTree>
    <p:extLst>
      <p:ext uri="{BB962C8B-B14F-4D97-AF65-F5344CB8AC3E}">
        <p14:creationId xmlns:p14="http://schemas.microsoft.com/office/powerpoint/2010/main" val="378607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844B-63B6-41C6-B460-5278D77E2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88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844B-63B6-41C6-B460-5278D77E2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9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844B-63B6-41C6-B460-5278D77E2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64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844B-63B6-41C6-B460-5278D77E2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8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844B-63B6-41C6-B460-5278D77E2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6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4EF9F-4B8D-4E1E-B53B-F07189DBCD8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9/19/2023 11:18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457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1">
    <p:bg>
      <p:bgPr>
        <a:solidFill>
          <a:srgbClr val="16243C"/>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6ECED77-8353-64AE-E333-9FAFAE9DFE03}"/>
              </a:ext>
              <a:ext uri="{C183D7F6-B498-43B3-948B-1728B52AA6E4}">
                <adec:decorative xmlns:adec="http://schemas.microsoft.com/office/drawing/2017/decorative" val="1"/>
              </a:ext>
            </a:extLst>
          </p:cNvPr>
          <p:cNvGrpSpPr/>
          <p:nvPr userDrawn="1"/>
        </p:nvGrpSpPr>
        <p:grpSpPr>
          <a:xfrm>
            <a:off x="0" y="-228600"/>
            <a:ext cx="14420850" cy="7963680"/>
            <a:chOff x="0" y="-228600"/>
            <a:chExt cx="14420850" cy="7963680"/>
          </a:xfrm>
        </p:grpSpPr>
        <p:pic>
          <p:nvPicPr>
            <p:cNvPr id="3" name="Picture 2">
              <a:extLst>
                <a:ext uri="{FF2B5EF4-FFF2-40B4-BE49-F238E27FC236}">
                  <a16:creationId xmlns:a16="http://schemas.microsoft.com/office/drawing/2014/main" id="{0DB0CD5D-6492-60D4-80A6-6B499DBB0381}"/>
                </a:ext>
              </a:extLst>
            </p:cNvPr>
            <p:cNvPicPr>
              <a:picLocks noChangeAspect="1"/>
            </p:cNvPicPr>
            <p:nvPr userDrawn="1"/>
          </p:nvPicPr>
          <p:blipFill rotWithShape="1">
            <a:blip r:embed="rId2" cstate="screen">
              <a:alphaModFix amt="80000"/>
              <a:extLst>
                <a:ext uri="{28A0092B-C50C-407E-A947-70E740481C1C}">
                  <a14:useLocalDpi xmlns:a14="http://schemas.microsoft.com/office/drawing/2010/main"/>
                </a:ext>
              </a:extLst>
            </a:blip>
            <a:srcRect b="-26578"/>
            <a:stretch/>
          </p:blipFill>
          <p:spPr>
            <a:xfrm flipH="1" flipV="1">
              <a:off x="0" y="234"/>
              <a:ext cx="12191999" cy="6857531"/>
            </a:xfrm>
            <a:prstGeom prst="rect">
              <a:avLst/>
            </a:prstGeom>
          </p:spPr>
        </p:pic>
        <p:sp>
          <p:nvSpPr>
            <p:cNvPr id="4" name="Rectangle 3">
              <a:extLst>
                <a:ext uri="{FF2B5EF4-FFF2-40B4-BE49-F238E27FC236}">
                  <a16:creationId xmlns:a16="http://schemas.microsoft.com/office/drawing/2014/main" id="{65E134D3-3ABC-4087-0587-C53059760C26}"/>
                </a:ext>
              </a:extLst>
            </p:cNvPr>
            <p:cNvSpPr/>
            <p:nvPr userDrawn="1"/>
          </p:nvSpPr>
          <p:spPr bwMode="auto">
            <a:xfrm>
              <a:off x="0" y="234"/>
              <a:ext cx="12192000" cy="6858000"/>
            </a:xfrm>
            <a:prstGeom prst="rect">
              <a:avLst/>
            </a:prstGeom>
            <a:gradFill flip="none" rotWithShape="1">
              <a:gsLst>
                <a:gs pos="100000">
                  <a:srgbClr val="111B2D"/>
                </a:gs>
                <a:gs pos="70000">
                  <a:srgbClr val="000000">
                    <a:alpha val="40000"/>
                  </a:srgbClr>
                </a:gs>
                <a:gs pos="27000">
                  <a:srgbClr val="000000">
                    <a:alpha val="45000"/>
                  </a:srgbClr>
                </a:gs>
                <a:gs pos="88000">
                  <a:srgbClr val="000000">
                    <a:alpha val="20000"/>
                  </a:srgb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6" name="Rectangle: Rounded Corners 4" descr="Dark container front">
              <a:extLst>
                <a:ext uri="{FF2B5EF4-FFF2-40B4-BE49-F238E27FC236}">
                  <a16:creationId xmlns:a16="http://schemas.microsoft.com/office/drawing/2014/main" id="{509EDD1C-6BAF-6B04-ADD2-FB529067ACDD}"/>
                </a:ext>
              </a:extLst>
            </p:cNvPr>
            <p:cNvSpPr/>
            <p:nvPr userDrawn="1"/>
          </p:nvSpPr>
          <p:spPr bwMode="auto">
            <a:xfrm>
              <a:off x="0" y="1308424"/>
              <a:ext cx="11594490" cy="4266876"/>
            </a:xfrm>
            <a:prstGeom prst="round2SameRect">
              <a:avLst>
                <a:gd name="adj1" fmla="val 0"/>
                <a:gd name="adj2" fmla="val 0"/>
              </a:avLst>
            </a:prstGeom>
            <a:gradFill flip="none" rotWithShape="1">
              <a:gsLst>
                <a:gs pos="100000">
                  <a:srgbClr val="0D1624"/>
                </a:gs>
                <a:gs pos="0">
                  <a:schemeClr val="tx2">
                    <a:alpha val="48000"/>
                  </a:schemeClr>
                </a:gs>
              </a:gsLst>
              <a:path path="circle">
                <a:fillToRect l="100000" t="100000"/>
              </a:path>
              <a:tileRect r="-100000" b="-100000"/>
            </a:gradFill>
            <a:ln w="12700" cap="flat" cmpd="sng" algn="ctr">
              <a:no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13" name="Rectangle: Rounded Corners 4" descr="Dark container">
              <a:extLst>
                <a:ext uri="{FF2B5EF4-FFF2-40B4-BE49-F238E27FC236}">
                  <a16:creationId xmlns:a16="http://schemas.microsoft.com/office/drawing/2014/main" id="{AA2E4E28-30A7-653B-AA8F-BFF40DA02DCE}"/>
                </a:ext>
              </a:extLst>
            </p:cNvPr>
            <p:cNvSpPr>
              <a:spLocks/>
            </p:cNvSpPr>
            <p:nvPr userDrawn="1"/>
          </p:nvSpPr>
          <p:spPr bwMode="auto">
            <a:xfrm>
              <a:off x="0" y="5447976"/>
              <a:ext cx="9109710" cy="174078"/>
            </a:xfrm>
            <a:prstGeom prst="roundRect">
              <a:avLst>
                <a:gd name="adj" fmla="val 0"/>
              </a:avLst>
            </a:prstGeom>
            <a:solidFill>
              <a:srgbClr val="091F2C">
                <a:lumMod val="90000"/>
                <a:lumOff val="10000"/>
              </a:srgbClr>
            </a:solidFill>
            <a:ln w="12700" cap="flat" cmpd="sng" algn="ctr">
              <a:noFill/>
              <a:prstDash val="solid"/>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rgbClr val="091F2C"/>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18" name="Picture 17" descr="A picture containing screenshot, blue, electric blue, light&#10;&#10;Description automatically generated">
              <a:extLst>
                <a:ext uri="{FF2B5EF4-FFF2-40B4-BE49-F238E27FC236}">
                  <a16:creationId xmlns:a16="http://schemas.microsoft.com/office/drawing/2014/main" id="{FEDC62F6-ECE4-6D89-C2BC-A1C5E9546BC2}"/>
                </a:ext>
              </a:extLst>
            </p:cNvPr>
            <p:cNvPicPr>
              <a:picLocks/>
            </p:cNvPicPr>
            <p:nvPr userDrawn="1"/>
          </p:nvPicPr>
          <p:blipFill rotWithShape="1">
            <a:blip r:embed="rId3"/>
            <a:srcRect l="37823" t="997" r="11647" b="1545"/>
            <a:stretch/>
          </p:blipFill>
          <p:spPr>
            <a:xfrm>
              <a:off x="6473134" y="-203199"/>
              <a:ext cx="7923744" cy="7923742"/>
            </a:xfrm>
            <a:prstGeom prst="ellipse">
              <a:avLst/>
            </a:prstGeom>
          </p:spPr>
        </p:pic>
        <p:sp>
          <p:nvSpPr>
            <p:cNvPr id="19" name="Oval 18">
              <a:extLst>
                <a:ext uri="{FF2B5EF4-FFF2-40B4-BE49-F238E27FC236}">
                  <a16:creationId xmlns:a16="http://schemas.microsoft.com/office/drawing/2014/main" id="{7E690530-21C8-3369-7F96-9A0492F8CD0B}"/>
                </a:ext>
              </a:extLst>
            </p:cNvPr>
            <p:cNvSpPr>
              <a:spLocks/>
            </p:cNvSpPr>
            <p:nvPr userDrawn="1"/>
          </p:nvSpPr>
          <p:spPr bwMode="auto">
            <a:xfrm>
              <a:off x="6473134" y="-203199"/>
              <a:ext cx="7923744" cy="7923742"/>
            </a:xfrm>
            <a:prstGeom prst="ellipse">
              <a:avLst/>
            </a:prstGeom>
            <a:gradFill flip="none" rotWithShape="1">
              <a:gsLst>
                <a:gs pos="39000">
                  <a:srgbClr val="17253C">
                    <a:alpha val="0"/>
                  </a:srgbClr>
                </a:gs>
                <a:gs pos="27000">
                  <a:srgbClr val="17253C"/>
                </a:gs>
              </a:gsLst>
              <a:path path="circle">
                <a:fillToRect r="100000" b="100000"/>
              </a:path>
              <a:tileRect l="-100000" t="-100000"/>
            </a:gradFill>
            <a:ln w="72390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solidFill>
                  <a:schemeClr val="tx1"/>
                </a:solidFill>
              </a:endParaRPr>
            </a:p>
          </p:txBody>
        </p:sp>
        <p:sp>
          <p:nvSpPr>
            <p:cNvPr id="20" name="Graphic 14">
              <a:extLst>
                <a:ext uri="{FF2B5EF4-FFF2-40B4-BE49-F238E27FC236}">
                  <a16:creationId xmlns:a16="http://schemas.microsoft.com/office/drawing/2014/main" id="{4FD6C61B-88AE-43FA-646E-7E855090E764}"/>
                </a:ext>
              </a:extLst>
            </p:cNvPr>
            <p:cNvSpPr/>
            <p:nvPr userDrawn="1"/>
          </p:nvSpPr>
          <p:spPr>
            <a:xfrm>
              <a:off x="7797800" y="1132805"/>
              <a:ext cx="5282580" cy="5281625"/>
            </a:xfrm>
            <a:custGeom>
              <a:avLst/>
              <a:gdLst>
                <a:gd name="connsiteX0" fmla="*/ 2862652 w 5730312"/>
                <a:gd name="connsiteY0" fmla="*/ 5729140 h 5729277"/>
                <a:gd name="connsiteX1" fmla="*/ 988352 w 5730312"/>
                <a:gd name="connsiteY1" fmla="*/ 5030806 h 5729277"/>
                <a:gd name="connsiteX2" fmla="*/ 698356 w 5730312"/>
                <a:gd name="connsiteY2" fmla="*/ 988352 h 5729277"/>
                <a:gd name="connsiteX3" fmla="*/ 4740810 w 5730312"/>
                <a:gd name="connsiteY3" fmla="*/ 698356 h 5729277"/>
                <a:gd name="connsiteX4" fmla="*/ 5506648 w 5730312"/>
                <a:gd name="connsiteY4" fmla="*/ 1754466 h 5729277"/>
                <a:gd name="connsiteX5" fmla="*/ 5725007 w 5730312"/>
                <a:gd name="connsiteY5" fmla="*/ 3040645 h 5729277"/>
                <a:gd name="connsiteX6" fmla="*/ 5308955 w 5730312"/>
                <a:gd name="connsiteY6" fmla="*/ 3408479 h 5729277"/>
                <a:gd name="connsiteX7" fmla="*/ 4941121 w 5730312"/>
                <a:gd name="connsiteY7" fmla="*/ 2992427 h 5729277"/>
                <a:gd name="connsiteX8" fmla="*/ 4226669 w 5730312"/>
                <a:gd name="connsiteY8" fmla="*/ 1291987 h 5729277"/>
                <a:gd name="connsiteX9" fmla="*/ 2715656 w 5730312"/>
                <a:gd name="connsiteY9" fmla="*/ 789419 h 5729277"/>
                <a:gd name="connsiteX10" fmla="*/ 1291850 w 5730312"/>
                <a:gd name="connsiteY10" fmla="*/ 1502493 h 5729277"/>
                <a:gd name="connsiteX11" fmla="*/ 1502355 w 5730312"/>
                <a:gd name="connsiteY11" fmla="*/ 4437312 h 5729277"/>
                <a:gd name="connsiteX12" fmla="*/ 4437174 w 5730312"/>
                <a:gd name="connsiteY12" fmla="*/ 4226807 h 5729277"/>
                <a:gd name="connsiteX13" fmla="*/ 4990992 w 5730312"/>
                <a:gd name="connsiteY13" fmla="*/ 4187130 h 5729277"/>
                <a:gd name="connsiteX14" fmla="*/ 5030669 w 5730312"/>
                <a:gd name="connsiteY14" fmla="*/ 4740948 h 5729277"/>
                <a:gd name="connsiteX15" fmla="*/ 2862514 w 5730312"/>
                <a:gd name="connsiteY15" fmla="*/ 5729277 h 572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30312" h="5729277">
                  <a:moveTo>
                    <a:pt x="2862652" y="5729140"/>
                  </a:moveTo>
                  <a:cubicBezTo>
                    <a:pt x="2197520" y="5729140"/>
                    <a:pt x="1529357" y="5499485"/>
                    <a:pt x="988352" y="5030806"/>
                  </a:cubicBezTo>
                  <a:cubicBezTo>
                    <a:pt x="-206213" y="3996187"/>
                    <a:pt x="-336263" y="2182779"/>
                    <a:pt x="698356" y="988352"/>
                  </a:cubicBezTo>
                  <a:cubicBezTo>
                    <a:pt x="1732837" y="-206213"/>
                    <a:pt x="3546383" y="-336263"/>
                    <a:pt x="4740810" y="698356"/>
                  </a:cubicBezTo>
                  <a:cubicBezTo>
                    <a:pt x="5071998" y="985321"/>
                    <a:pt x="5336921" y="1350400"/>
                    <a:pt x="5506648" y="1754466"/>
                  </a:cubicBezTo>
                  <a:cubicBezTo>
                    <a:pt x="5676376" y="2158533"/>
                    <a:pt x="5751871" y="2603240"/>
                    <a:pt x="5725007" y="3040645"/>
                  </a:cubicBezTo>
                  <a:cubicBezTo>
                    <a:pt x="5711643" y="3257075"/>
                    <a:pt x="5525247" y="3421705"/>
                    <a:pt x="5308955" y="3408479"/>
                  </a:cubicBezTo>
                  <a:cubicBezTo>
                    <a:pt x="5092525" y="3395116"/>
                    <a:pt x="4927896" y="3208857"/>
                    <a:pt x="4941121" y="2992427"/>
                  </a:cubicBezTo>
                  <a:cubicBezTo>
                    <a:pt x="4980660" y="2349476"/>
                    <a:pt x="4713532" y="1713825"/>
                    <a:pt x="4226669" y="1291987"/>
                  </a:cubicBezTo>
                  <a:cubicBezTo>
                    <a:pt x="3806622" y="928149"/>
                    <a:pt x="3270025" y="749604"/>
                    <a:pt x="2715656" y="789419"/>
                  </a:cubicBezTo>
                  <a:cubicBezTo>
                    <a:pt x="2161288" y="829233"/>
                    <a:pt x="1655688" y="1082446"/>
                    <a:pt x="1291850" y="1502493"/>
                  </a:cubicBezTo>
                  <a:cubicBezTo>
                    <a:pt x="540752" y="2369589"/>
                    <a:pt x="635259" y="3686215"/>
                    <a:pt x="1502355" y="4437312"/>
                  </a:cubicBezTo>
                  <a:cubicBezTo>
                    <a:pt x="2369452" y="5188410"/>
                    <a:pt x="3686077" y="5093903"/>
                    <a:pt x="4437174" y="4226807"/>
                  </a:cubicBezTo>
                  <a:cubicBezTo>
                    <a:pt x="4579211" y="4062866"/>
                    <a:pt x="4827051" y="4045094"/>
                    <a:pt x="4990992" y="4187130"/>
                  </a:cubicBezTo>
                  <a:cubicBezTo>
                    <a:pt x="5154933" y="4329166"/>
                    <a:pt x="5172705" y="4577007"/>
                    <a:pt x="5030669" y="4740948"/>
                  </a:cubicBezTo>
                  <a:cubicBezTo>
                    <a:pt x="4464728" y="5394369"/>
                    <a:pt x="3665825" y="5729277"/>
                    <a:pt x="2862514" y="5729277"/>
                  </a:cubicBezTo>
                  <a:close/>
                </a:path>
              </a:pathLst>
            </a:custGeom>
            <a:gradFill>
              <a:gsLst>
                <a:gs pos="0">
                  <a:srgbClr val="8DC8E8">
                    <a:alpha val="75000"/>
                  </a:srgbClr>
                </a:gs>
                <a:gs pos="100000">
                  <a:srgbClr val="D59ED7">
                    <a:alpha val="75000"/>
                  </a:srgbClr>
                </a:gs>
              </a:gsLst>
              <a:lin ang="10800000" scaled="0"/>
            </a:gradFill>
            <a:ln w="13761" cap="flat">
              <a:noFill/>
              <a:prstDash val="solid"/>
              <a:miter/>
            </a:ln>
            <a:effectLst>
              <a:outerShdw blurRad="165100" dist="127000" dir="2700000" rotWithShape="0">
                <a:prstClr val="black">
                  <a:alpha val="50000"/>
                </a:prstClr>
              </a:outerShdw>
            </a:effectLst>
          </p:spPr>
          <p:txBody>
            <a:bodyPr rtlCol="0" anchor="ctr"/>
            <a:lstStyle/>
            <a:p>
              <a:endParaRPr lang="en-US"/>
            </a:p>
          </p:txBody>
        </p:sp>
        <p:sp>
          <p:nvSpPr>
            <p:cNvPr id="21" name="Graphic 10">
              <a:extLst>
                <a:ext uri="{FF2B5EF4-FFF2-40B4-BE49-F238E27FC236}">
                  <a16:creationId xmlns:a16="http://schemas.microsoft.com/office/drawing/2014/main" id="{CA7FE61B-228D-D3EE-CDF8-82ED051F3949}"/>
                </a:ext>
              </a:extLst>
            </p:cNvPr>
            <p:cNvSpPr/>
            <p:nvPr userDrawn="1"/>
          </p:nvSpPr>
          <p:spPr>
            <a:xfrm>
              <a:off x="8118088" y="1122807"/>
              <a:ext cx="4963427" cy="4976910"/>
            </a:xfrm>
            <a:custGeom>
              <a:avLst/>
              <a:gdLst>
                <a:gd name="connsiteX0" fmla="*/ 2602511 w 3718261"/>
                <a:gd name="connsiteY0" fmla="*/ 3728363 h 3728362"/>
                <a:gd name="connsiteX1" fmla="*/ 2368101 w 3718261"/>
                <a:gd name="connsiteY1" fmla="*/ 3594251 h 3728362"/>
                <a:gd name="connsiteX2" fmla="*/ 2464875 w 3718261"/>
                <a:gd name="connsiteY2" fmla="*/ 3222776 h 3728362"/>
                <a:gd name="connsiteX3" fmla="*/ 2969319 w 3718261"/>
                <a:gd name="connsiteY3" fmla="*/ 2724142 h 3728362"/>
                <a:gd name="connsiteX4" fmla="*/ 2479163 w 3718261"/>
                <a:gd name="connsiteY4" fmla="*/ 748943 h 3728362"/>
                <a:gd name="connsiteX5" fmla="*/ 503963 w 3718261"/>
                <a:gd name="connsiteY5" fmla="*/ 1239099 h 3728362"/>
                <a:gd name="connsiteX6" fmla="*/ 131345 w 3718261"/>
                <a:gd name="connsiteY6" fmla="*/ 1331587 h 3728362"/>
                <a:gd name="connsiteX7" fmla="*/ 38953 w 3718261"/>
                <a:gd name="connsiteY7" fmla="*/ 958874 h 3728362"/>
                <a:gd name="connsiteX8" fmla="*/ 2759388 w 3718261"/>
                <a:gd name="connsiteY8" fmla="*/ 283742 h 3728362"/>
                <a:gd name="connsiteX9" fmla="*/ 3434520 w 3718261"/>
                <a:gd name="connsiteY9" fmla="*/ 3004177 h 3728362"/>
                <a:gd name="connsiteX10" fmla="*/ 2739671 w 3718261"/>
                <a:gd name="connsiteY10" fmla="*/ 3691025 h 3728362"/>
                <a:gd name="connsiteX11" fmla="*/ 2602606 w 3718261"/>
                <a:gd name="connsiteY11" fmla="*/ 3728363 h 37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8261" h="3728362">
                  <a:moveTo>
                    <a:pt x="2602511" y="3728363"/>
                  </a:moveTo>
                  <a:cubicBezTo>
                    <a:pt x="2509357" y="3728363"/>
                    <a:pt x="2418679" y="3680357"/>
                    <a:pt x="2368101" y="3594251"/>
                  </a:cubicBezTo>
                  <a:cubicBezTo>
                    <a:pt x="2292282" y="3464901"/>
                    <a:pt x="2335526" y="3298595"/>
                    <a:pt x="2464875" y="3222776"/>
                  </a:cubicBezTo>
                  <a:cubicBezTo>
                    <a:pt x="2671377" y="3101618"/>
                    <a:pt x="2845780" y="2929215"/>
                    <a:pt x="2969319" y="2724142"/>
                  </a:cubicBezTo>
                  <a:cubicBezTo>
                    <a:pt x="3378704" y="2044438"/>
                    <a:pt x="3158867" y="1158327"/>
                    <a:pt x="2479163" y="748943"/>
                  </a:cubicBezTo>
                  <a:cubicBezTo>
                    <a:pt x="1799459" y="339558"/>
                    <a:pt x="913443" y="559395"/>
                    <a:pt x="503963" y="1239099"/>
                  </a:cubicBezTo>
                  <a:cubicBezTo>
                    <a:pt x="426620" y="1367496"/>
                    <a:pt x="259837" y="1408930"/>
                    <a:pt x="131345" y="1331587"/>
                  </a:cubicBezTo>
                  <a:cubicBezTo>
                    <a:pt x="3043" y="1254054"/>
                    <a:pt x="-38390" y="1087271"/>
                    <a:pt x="38953" y="958874"/>
                  </a:cubicBezTo>
                  <a:cubicBezTo>
                    <a:pt x="602833" y="22757"/>
                    <a:pt x="1823176" y="-280138"/>
                    <a:pt x="2759388" y="283742"/>
                  </a:cubicBezTo>
                  <a:cubicBezTo>
                    <a:pt x="3695505" y="847622"/>
                    <a:pt x="3998400" y="2067965"/>
                    <a:pt x="3434520" y="3004177"/>
                  </a:cubicBezTo>
                  <a:cubicBezTo>
                    <a:pt x="3264404" y="3286689"/>
                    <a:pt x="3024088" y="3524147"/>
                    <a:pt x="2739671" y="3691025"/>
                  </a:cubicBezTo>
                  <a:cubicBezTo>
                    <a:pt x="2696523" y="3716361"/>
                    <a:pt x="2649184" y="3728363"/>
                    <a:pt x="2602606" y="3728363"/>
                  </a:cubicBezTo>
                  <a:close/>
                </a:path>
              </a:pathLst>
            </a:custGeom>
            <a:gradFill>
              <a:gsLst>
                <a:gs pos="100000">
                  <a:srgbClr val="2B97D3">
                    <a:alpha val="75000"/>
                  </a:srgbClr>
                </a:gs>
                <a:gs pos="33000">
                  <a:srgbClr val="8DC8E8">
                    <a:alpha val="75000"/>
                  </a:srgbClr>
                </a:gs>
              </a:gsLst>
              <a:lin ang="0" scaled="0"/>
            </a:gradFill>
            <a:ln w="9525" cap="flat">
              <a:noFill/>
              <a:prstDash val="solid"/>
              <a:miter/>
            </a:ln>
            <a:effectLst>
              <a:outerShdw blurRad="304800" dist="127000" dir="2700000" algn="t" rotWithShape="0">
                <a:prstClr val="black">
                  <a:alpha val="50000"/>
                </a:prstClr>
              </a:outerShdw>
            </a:effectLst>
          </p:spPr>
          <p:txBody>
            <a:bodyPr rtlCol="0" anchor="ctr"/>
            <a:lstStyle/>
            <a:p>
              <a:endParaRPr lang="en-US"/>
            </a:p>
          </p:txBody>
        </p:sp>
        <p:sp>
          <p:nvSpPr>
            <p:cNvPr id="22" name="Graphic 21">
              <a:extLst>
                <a:ext uri="{FF2B5EF4-FFF2-40B4-BE49-F238E27FC236}">
                  <a16:creationId xmlns:a16="http://schemas.microsoft.com/office/drawing/2014/main" id="{78EC851C-B240-6794-78CD-8833E212B20D}"/>
                </a:ext>
              </a:extLst>
            </p:cNvPr>
            <p:cNvSpPr/>
            <p:nvPr userDrawn="1"/>
          </p:nvSpPr>
          <p:spPr>
            <a:xfrm>
              <a:off x="6457950" y="-228600"/>
              <a:ext cx="7962900" cy="7963680"/>
            </a:xfrm>
            <a:custGeom>
              <a:avLst/>
              <a:gdLst>
                <a:gd name="connsiteX0" fmla="*/ 2983980 w 5958353"/>
                <a:gd name="connsiteY0" fmla="*/ 5958937 h 5958936"/>
                <a:gd name="connsiteX1" fmla="*/ 2720995 w 5958353"/>
                <a:gd name="connsiteY1" fmla="*/ 5947507 h 5958936"/>
                <a:gd name="connsiteX2" fmla="*/ 697790 w 5958353"/>
                <a:gd name="connsiteY2" fmla="*/ 4895852 h 5958936"/>
                <a:gd name="connsiteX3" fmla="*/ 96000 w 5958353"/>
                <a:gd name="connsiteY3" fmla="*/ 2228090 h 5958936"/>
                <a:gd name="connsiteX4" fmla="*/ 427184 w 5958353"/>
                <a:gd name="connsiteY4" fmla="*/ 2033875 h 5958936"/>
                <a:gd name="connsiteX5" fmla="*/ 621399 w 5958353"/>
                <a:gd name="connsiteY5" fmla="*/ 2365059 h 5958936"/>
                <a:gd name="connsiteX6" fmla="*/ 1113556 w 5958353"/>
                <a:gd name="connsiteY6" fmla="*/ 4546665 h 5958936"/>
                <a:gd name="connsiteX7" fmla="*/ 4546080 w 5958353"/>
                <a:gd name="connsiteY7" fmla="*/ 4844893 h 5958936"/>
                <a:gd name="connsiteX8" fmla="*/ 4844308 w 5958353"/>
                <a:gd name="connsiteY8" fmla="*/ 1412369 h 5958936"/>
                <a:gd name="connsiteX9" fmla="*/ 3189816 w 5958353"/>
                <a:gd name="connsiteY9" fmla="*/ 552356 h 5958936"/>
                <a:gd name="connsiteX10" fmla="*/ 1411784 w 5958353"/>
                <a:gd name="connsiteY10" fmla="*/ 1114141 h 5958936"/>
                <a:gd name="connsiteX11" fmla="*/ 1029355 w 5958353"/>
                <a:gd name="connsiteY11" fmla="*/ 1080899 h 5958936"/>
                <a:gd name="connsiteX12" fmla="*/ 1062597 w 5958353"/>
                <a:gd name="connsiteY12" fmla="*/ 698470 h 5958936"/>
                <a:gd name="connsiteX13" fmla="*/ 3236774 w 5958353"/>
                <a:gd name="connsiteY13" fmla="*/ 11431 h 5958936"/>
                <a:gd name="connsiteX14" fmla="*/ 5259979 w 5958353"/>
                <a:gd name="connsiteY14" fmla="*/ 1063087 h 5958936"/>
                <a:gd name="connsiteX15" fmla="*/ 5946922 w 5958353"/>
                <a:gd name="connsiteY15" fmla="*/ 3237359 h 5958936"/>
                <a:gd name="connsiteX16" fmla="*/ 4895267 w 5958353"/>
                <a:gd name="connsiteY16" fmla="*/ 5260564 h 5958936"/>
                <a:gd name="connsiteX17" fmla="*/ 2983980 w 5958353"/>
                <a:gd name="connsiteY17" fmla="*/ 5958937 h 595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8353" h="5958936">
                  <a:moveTo>
                    <a:pt x="2983980" y="5958937"/>
                  </a:moveTo>
                  <a:cubicBezTo>
                    <a:pt x="2896636" y="5958937"/>
                    <a:pt x="2809006" y="5955127"/>
                    <a:pt x="2720995" y="5947507"/>
                  </a:cubicBezTo>
                  <a:cubicBezTo>
                    <a:pt x="1928229" y="5878641"/>
                    <a:pt x="1209663" y="5505071"/>
                    <a:pt x="697790" y="4895852"/>
                  </a:cubicBezTo>
                  <a:cubicBezTo>
                    <a:pt x="77903" y="4157950"/>
                    <a:pt x="-147078" y="3160682"/>
                    <a:pt x="96000" y="2228090"/>
                  </a:cubicBezTo>
                  <a:cubicBezTo>
                    <a:pt x="133814" y="2083024"/>
                    <a:pt x="282119" y="1996060"/>
                    <a:pt x="427184" y="2033875"/>
                  </a:cubicBezTo>
                  <a:cubicBezTo>
                    <a:pt x="572250" y="2071689"/>
                    <a:pt x="659213" y="2219993"/>
                    <a:pt x="621399" y="2365059"/>
                  </a:cubicBezTo>
                  <a:cubicBezTo>
                    <a:pt x="422612" y="3127726"/>
                    <a:pt x="606635" y="3943256"/>
                    <a:pt x="1113556" y="4546665"/>
                  </a:cubicBezTo>
                  <a:cubicBezTo>
                    <a:pt x="1977664" y="5575270"/>
                    <a:pt x="3517476" y="5709001"/>
                    <a:pt x="4546080" y="4844893"/>
                  </a:cubicBezTo>
                  <a:cubicBezTo>
                    <a:pt x="5574685" y="3980785"/>
                    <a:pt x="5708416" y="2440973"/>
                    <a:pt x="4844308" y="1412369"/>
                  </a:cubicBezTo>
                  <a:cubicBezTo>
                    <a:pt x="4425685" y="914116"/>
                    <a:pt x="3838182" y="608649"/>
                    <a:pt x="3189816" y="552356"/>
                  </a:cubicBezTo>
                  <a:cubicBezTo>
                    <a:pt x="2541449" y="496063"/>
                    <a:pt x="1910036" y="695517"/>
                    <a:pt x="1411784" y="1114141"/>
                  </a:cubicBezTo>
                  <a:cubicBezTo>
                    <a:pt x="1297007" y="1210629"/>
                    <a:pt x="1125748" y="1195675"/>
                    <a:pt x="1029355" y="1080899"/>
                  </a:cubicBezTo>
                  <a:cubicBezTo>
                    <a:pt x="932962" y="966122"/>
                    <a:pt x="947821" y="794863"/>
                    <a:pt x="1062597" y="698470"/>
                  </a:cubicBezTo>
                  <a:cubicBezTo>
                    <a:pt x="1671816" y="186501"/>
                    <a:pt x="2444008" y="-57434"/>
                    <a:pt x="3236774" y="11431"/>
                  </a:cubicBezTo>
                  <a:cubicBezTo>
                    <a:pt x="4029539" y="80297"/>
                    <a:pt x="4748106" y="453772"/>
                    <a:pt x="5259979" y="1063087"/>
                  </a:cubicBezTo>
                  <a:cubicBezTo>
                    <a:pt x="5771852" y="1672401"/>
                    <a:pt x="6015788" y="2444593"/>
                    <a:pt x="5946922" y="3237359"/>
                  </a:cubicBezTo>
                  <a:cubicBezTo>
                    <a:pt x="5878056" y="4030124"/>
                    <a:pt x="5504486" y="4748690"/>
                    <a:pt x="4895267" y="5260564"/>
                  </a:cubicBezTo>
                  <a:cubicBezTo>
                    <a:pt x="4353580" y="5715573"/>
                    <a:pt x="3683115" y="5958937"/>
                    <a:pt x="2983980" y="5958937"/>
                  </a:cubicBezTo>
                  <a:close/>
                </a:path>
              </a:pathLst>
            </a:custGeom>
            <a:gradFill>
              <a:gsLst>
                <a:gs pos="0">
                  <a:srgbClr val="50E6FF">
                    <a:alpha val="75000"/>
                  </a:srgbClr>
                </a:gs>
                <a:gs pos="100000">
                  <a:srgbClr val="D59ED7">
                    <a:alpha val="75000"/>
                  </a:srgbClr>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tlCol="0" anchor="ctr"/>
            <a:lstStyle/>
            <a:p>
              <a:endParaRPr lang="en-US"/>
            </a:p>
          </p:txBody>
        </p:sp>
      </p:grpSp>
      <p:pic>
        <p:nvPicPr>
          <p:cNvPr id="14" name="MS logo gray - EMF" descr="Microsoft logo">
            <a:extLst>
              <a:ext uri="{FF2B5EF4-FFF2-40B4-BE49-F238E27FC236}">
                <a16:creationId xmlns:a16="http://schemas.microsoft.com/office/drawing/2014/main" id="{A1C32627-FB3B-1B84-A38E-B7A3EF77EA6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bwMode="black">
          <a:xfrm>
            <a:off x="160188" y="195361"/>
            <a:ext cx="1752308" cy="785398"/>
          </a:xfrm>
          <a:prstGeom prst="rect">
            <a:avLst/>
          </a:prstGeom>
        </p:spPr>
      </p:pic>
      <p:cxnSp>
        <p:nvCxnSpPr>
          <p:cNvPr id="17" name="Straight Connector 16">
            <a:extLst>
              <a:ext uri="{FF2B5EF4-FFF2-40B4-BE49-F238E27FC236}">
                <a16:creationId xmlns:a16="http://schemas.microsoft.com/office/drawing/2014/main" id="{4AF439E9-377B-CE8C-44AA-FA88B92E947F}"/>
              </a:ext>
            </a:extLst>
          </p:cNvPr>
          <p:cNvCxnSpPr/>
          <p:nvPr userDrawn="1"/>
        </p:nvCxnSpPr>
        <p:spPr>
          <a:xfrm>
            <a:off x="597510" y="3990259"/>
            <a:ext cx="3072790" cy="0"/>
          </a:xfrm>
          <a:prstGeom prst="line">
            <a:avLst/>
          </a:prstGeom>
          <a:ln w="9525" cap="rnd">
            <a:gradFill flip="none" rotWithShape="1">
              <a:gsLst>
                <a:gs pos="20000">
                  <a:srgbClr val="8DC8E8"/>
                </a:gs>
                <a:gs pos="100000">
                  <a:srgbClr val="D59ED7"/>
                </a:gs>
              </a:gsLst>
              <a:lin ang="0" scaled="1"/>
              <a:tileRect/>
            </a:gradFill>
            <a:headEnd type="none" w="lg" len="med"/>
            <a:tailEnd type="none" w="lg" len="med"/>
          </a:ln>
          <a:effectLst>
            <a:outerShdw blurRad="1270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2" y="2318109"/>
            <a:ext cx="5759795" cy="1477328"/>
          </a:xfrm>
        </p:spPr>
        <p:txBody>
          <a:bodyPr anchor="b" anchorCtr="0">
            <a:spAutoFit/>
          </a:bodyPr>
          <a:lstStyle>
            <a:lvl1pPr>
              <a:defRPr sz="4800">
                <a:gradFill>
                  <a:gsLst>
                    <a:gs pos="9000">
                      <a:srgbClr val="C5B4E3"/>
                    </a:gs>
                    <a:gs pos="99000">
                      <a:srgbClr val="50E6FF"/>
                    </a:gs>
                  </a:gsLst>
                  <a:lin ang="108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4296593"/>
            <a:ext cx="540194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264706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1">
    <p:bg>
      <p:bgPr>
        <a:solidFill>
          <a:srgbClr val="111B2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CF458F7-428C-DD00-D5FF-39FE97EF71D0}"/>
              </a:ext>
            </a:extLst>
          </p:cNvPr>
          <p:cNvSpPr>
            <a:spLocks noGrp="1"/>
          </p:cNvSpPr>
          <p:nvPr>
            <p:ph type="ftr" sz="quarter" idx="10"/>
          </p:nvPr>
        </p:nvSpPr>
        <p:spPr/>
        <p:txBody>
          <a:bodyPr/>
          <a:lstStyle/>
          <a:p>
            <a:r>
              <a:rPr lang="en-IN"/>
              <a:t>Microsoft Confidential</a:t>
            </a:r>
            <a:endParaRPr lang="en-US"/>
          </a:p>
        </p:txBody>
      </p:sp>
      <p:grpSp>
        <p:nvGrpSpPr>
          <p:cNvPr id="2" name="Group 1">
            <a:extLst>
              <a:ext uri="{FF2B5EF4-FFF2-40B4-BE49-F238E27FC236}">
                <a16:creationId xmlns:a16="http://schemas.microsoft.com/office/drawing/2014/main" id="{5AD21880-E42F-0258-CCEC-10161343D256}"/>
              </a:ext>
            </a:extLst>
          </p:cNvPr>
          <p:cNvGrpSpPr/>
          <p:nvPr userDrawn="1"/>
        </p:nvGrpSpPr>
        <p:grpSpPr>
          <a:xfrm flipV="1">
            <a:off x="0" y="0"/>
            <a:ext cx="12192000" cy="804499"/>
            <a:chOff x="0" y="11322187"/>
            <a:chExt cx="12192000" cy="804499"/>
          </a:xfrm>
        </p:grpSpPr>
        <p:pic>
          <p:nvPicPr>
            <p:cNvPr id="4" name="Picture 3">
              <a:extLst>
                <a:ext uri="{FF2B5EF4-FFF2-40B4-BE49-F238E27FC236}">
                  <a16:creationId xmlns:a16="http://schemas.microsoft.com/office/drawing/2014/main" id="{5AC6C950-ECE2-757D-8436-7DE84346C4F8}"/>
                </a:ext>
              </a:extLst>
            </p:cNvPr>
            <p:cNvPicPr>
              <a:picLocks/>
            </p:cNvPicPr>
            <p:nvPr/>
          </p:nvPicPr>
          <p:blipFill>
            <a:blip r:embed="rId2"/>
            <a:stretch>
              <a:fillRect/>
            </a:stretch>
          </p:blipFill>
          <p:spPr>
            <a:xfrm>
              <a:off x="0" y="11322187"/>
              <a:ext cx="12192000" cy="804326"/>
            </a:xfrm>
            <a:prstGeom prst="rect">
              <a:avLst/>
            </a:prstGeom>
          </p:spPr>
        </p:pic>
        <p:sp>
          <p:nvSpPr>
            <p:cNvPr id="5" name="Rectangle 4">
              <a:extLst>
                <a:ext uri="{FF2B5EF4-FFF2-40B4-BE49-F238E27FC236}">
                  <a16:creationId xmlns:a16="http://schemas.microsoft.com/office/drawing/2014/main" id="{0805B1CA-10AC-D1E6-3343-7515D7074AF6}"/>
                </a:ext>
              </a:extLst>
            </p:cNvPr>
            <p:cNvSpPr>
              <a:spLocks/>
            </p:cNvSpPr>
            <p:nvPr/>
          </p:nvSpPr>
          <p:spPr bwMode="auto">
            <a:xfrm>
              <a:off x="0" y="11322360"/>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6" name="Rectangle: Rounded Corners 5">
            <a:extLst>
              <a:ext uri="{FF2B5EF4-FFF2-40B4-BE49-F238E27FC236}">
                <a16:creationId xmlns:a16="http://schemas.microsoft.com/office/drawing/2014/main" id="{174FC8ED-2646-B043-AE65-48D3417D87B6}"/>
              </a:ext>
            </a:extLst>
          </p:cNvPr>
          <p:cNvSpPr/>
          <p:nvPr userDrawn="1"/>
        </p:nvSpPr>
        <p:spPr bwMode="auto">
          <a:xfrm>
            <a:off x="3976914" y="595086"/>
            <a:ext cx="7632474" cy="2786743"/>
          </a:xfrm>
          <a:prstGeom prst="roundRect">
            <a:avLst>
              <a:gd name="adj" fmla="val 6007"/>
            </a:avLst>
          </a:prstGeom>
          <a:solidFill>
            <a:srgbClr val="111B2D"/>
          </a:solidFill>
          <a:ln w="5457" cap="flat">
            <a:noFill/>
            <a:prstDash val="solid"/>
            <a:miter/>
          </a:ln>
          <a:effectLst>
            <a:innerShdw blurRad="330200" dist="50800" dir="18900000">
              <a:prstClr val="black">
                <a:alpha val="50000"/>
              </a:prstClr>
            </a:innerShdw>
          </a:effectLst>
        </p:spPr>
        <p:txBody>
          <a:bodyPr wrap="square" rtlCol="0" anchor="ctr">
            <a:noAutofit/>
          </a:bodyPr>
          <a:lstStyle/>
          <a:p>
            <a:pPr marL="0" marR="0" lvl="0" indent="0" algn="l" defTabSz="771543" rtl="0" eaLnBrk="1" fontAlgn="auto" latinLnBrk="0" hangingPunct="1">
              <a:lnSpc>
                <a:spcPct val="100000"/>
              </a:lnSpc>
              <a:spcBef>
                <a:spcPts val="0"/>
              </a:spcBef>
              <a:spcAft>
                <a:spcPts val="0"/>
              </a:spcAft>
              <a:buClrTx/>
              <a:buSzTx/>
              <a:buFontTx/>
              <a:buNone/>
              <a:tabLst/>
              <a:defRPr/>
            </a:pPr>
            <a:endParaRPr kumimoji="0" lang="en-US" sz="1489" b="0" i="0" u="none" strike="noStrike" kern="1200" cap="none" spc="0" normalizeH="0" baseline="0" noProof="0" err="1">
              <a:ln>
                <a:noFill/>
              </a:ln>
              <a:gradFill>
                <a:gsLst>
                  <a:gs pos="42718">
                    <a:srgbClr val="1A1A1A"/>
                  </a:gs>
                  <a:gs pos="59000">
                    <a:srgbClr val="1A1A1A"/>
                  </a:gs>
                </a:gsLst>
                <a:lin ang="5400000" scaled="1"/>
              </a:gra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18177D52-724F-3112-8B0F-E2116F821DB0}"/>
              </a:ext>
              <a:ext uri="{C183D7F6-B498-43B3-948B-1728B52AA6E4}">
                <adec:decorative xmlns:adec="http://schemas.microsoft.com/office/drawing/2017/decorative" val="1"/>
              </a:ext>
            </a:extLst>
          </p:cNvPr>
          <p:cNvSpPr/>
          <p:nvPr userDrawn="1"/>
        </p:nvSpPr>
        <p:spPr bwMode="auto">
          <a:xfrm flipH="1">
            <a:off x="9748524" y="4769538"/>
            <a:ext cx="2443475" cy="2088462"/>
          </a:xfrm>
          <a:custGeom>
            <a:avLst/>
            <a:gdLst>
              <a:gd name="connsiteX0" fmla="*/ 0 w 2443475"/>
              <a:gd name="connsiteY0" fmla="*/ 0 h 2088462"/>
              <a:gd name="connsiteX1" fmla="*/ 0 w 2443475"/>
              <a:gd name="connsiteY1" fmla="*/ 2088461 h 2088462"/>
              <a:gd name="connsiteX2" fmla="*/ 2443475 w 2443475"/>
              <a:gd name="connsiteY2" fmla="*/ 2088462 h 2088462"/>
              <a:gd name="connsiteX3" fmla="*/ 2415674 w 2443475"/>
              <a:gd name="connsiteY3" fmla="*/ 1929120 h 2088462"/>
              <a:gd name="connsiteX4" fmla="*/ 2143972 w 2443475"/>
              <a:gd name="connsiteY4" fmla="*/ 1235919 h 2088462"/>
              <a:gd name="connsiteX5" fmla="*/ 172292 w 2443475"/>
              <a:gd name="connsiteY5" fmla="*/ 3848 h 2088462"/>
              <a:gd name="connsiteX6" fmla="*/ 0 w 2443475"/>
              <a:gd name="connsiteY6"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475" h="2088462">
                <a:moveTo>
                  <a:pt x="0" y="0"/>
                </a:moveTo>
                <a:lnTo>
                  <a:pt x="0" y="2088461"/>
                </a:lnTo>
                <a:lnTo>
                  <a:pt x="2443475" y="2088462"/>
                </a:lnTo>
                <a:lnTo>
                  <a:pt x="2415674" y="1929120"/>
                </a:lnTo>
                <a:cubicBezTo>
                  <a:pt x="2362037" y="1691551"/>
                  <a:pt x="2272152" y="1457934"/>
                  <a:pt x="2143972" y="1235919"/>
                </a:cubicBezTo>
                <a:cubicBezTo>
                  <a:pt x="1716702" y="495867"/>
                  <a:pt x="965039" y="59873"/>
                  <a:pt x="172292" y="3848"/>
                </a:cubicBezTo>
                <a:lnTo>
                  <a:pt x="0" y="0"/>
                </a:lnTo>
                <a:close/>
              </a:path>
            </a:pathLst>
          </a:custGeom>
          <a:solidFill>
            <a:srgbClr val="111B2D"/>
          </a:solidFill>
          <a:ln>
            <a:noFill/>
            <a:headEnd type="none" w="med" len="med"/>
            <a:tailEnd type="none" w="med" len="med"/>
          </a:ln>
          <a:effectLst>
            <a:outerShdw blurRad="190500" dist="152400" dir="84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Freeform: Shape 7">
            <a:extLst>
              <a:ext uri="{FF2B5EF4-FFF2-40B4-BE49-F238E27FC236}">
                <a16:creationId xmlns:a16="http://schemas.microsoft.com/office/drawing/2014/main" id="{642991A6-85DE-CB2B-61D4-465EB3A70D98}"/>
              </a:ext>
              <a:ext uri="{C183D7F6-B498-43B3-948B-1728B52AA6E4}">
                <adec:decorative xmlns:adec="http://schemas.microsoft.com/office/drawing/2017/decorative" val="1"/>
              </a:ext>
            </a:extLst>
          </p:cNvPr>
          <p:cNvSpPr/>
          <p:nvPr userDrawn="1"/>
        </p:nvSpPr>
        <p:spPr bwMode="auto">
          <a:xfrm flipH="1">
            <a:off x="10619876" y="5514292"/>
            <a:ext cx="1572123" cy="1343708"/>
          </a:xfrm>
          <a:custGeom>
            <a:avLst/>
            <a:gdLst>
              <a:gd name="connsiteX0" fmla="*/ 0 w 1572123"/>
              <a:gd name="connsiteY0" fmla="*/ 0 h 1343708"/>
              <a:gd name="connsiteX1" fmla="*/ 0 w 1572123"/>
              <a:gd name="connsiteY1" fmla="*/ 1343708 h 1343708"/>
              <a:gd name="connsiteX2" fmla="*/ 1572123 w 1572123"/>
              <a:gd name="connsiteY2" fmla="*/ 1343708 h 1343708"/>
              <a:gd name="connsiteX3" fmla="*/ 1554236 w 1572123"/>
              <a:gd name="connsiteY3" fmla="*/ 1241188 h 1343708"/>
              <a:gd name="connsiteX4" fmla="*/ 1379423 w 1572123"/>
              <a:gd name="connsiteY4" fmla="*/ 795185 h 1343708"/>
              <a:gd name="connsiteX5" fmla="*/ 110853 w 1572123"/>
              <a:gd name="connsiteY5" fmla="*/ 2476 h 1343708"/>
              <a:gd name="connsiteX6" fmla="*/ 0 w 1572123"/>
              <a:gd name="connsiteY6" fmla="*/ 0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23" h="1343708">
                <a:moveTo>
                  <a:pt x="0" y="0"/>
                </a:moveTo>
                <a:lnTo>
                  <a:pt x="0" y="1343708"/>
                </a:lnTo>
                <a:lnTo>
                  <a:pt x="1572123" y="1343708"/>
                </a:lnTo>
                <a:lnTo>
                  <a:pt x="1554236" y="1241188"/>
                </a:lnTo>
                <a:cubicBezTo>
                  <a:pt x="1519726" y="1088337"/>
                  <a:pt x="1461894" y="938029"/>
                  <a:pt x="1379423" y="795185"/>
                </a:cubicBezTo>
                <a:cubicBezTo>
                  <a:pt x="1104520" y="319039"/>
                  <a:pt x="620902" y="38522"/>
                  <a:pt x="110853" y="2476"/>
                </a:cubicBezTo>
                <a:lnTo>
                  <a:pt x="0" y="0"/>
                </a:lnTo>
                <a:close/>
              </a:path>
            </a:pathLst>
          </a:custGeom>
          <a:solidFill>
            <a:srgbClr val="111B2D"/>
          </a:solidFill>
          <a:ln>
            <a:noFill/>
            <a:headEnd type="none" w="med" len="med"/>
            <a:tailEnd type="none" w="med" len="med"/>
          </a:ln>
          <a:effectLst>
            <a:outerShdw blurRad="190500" dist="152400" dir="84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Graphic 8" descr="Dark Pattern: Plus dots">
            <a:extLst>
              <a:ext uri="{FF2B5EF4-FFF2-40B4-BE49-F238E27FC236}">
                <a16:creationId xmlns:a16="http://schemas.microsoft.com/office/drawing/2014/main" id="{04C95587-4C52-583A-1415-C1AAFE03EA49}"/>
              </a:ext>
            </a:extLst>
          </p:cNvPr>
          <p:cNvPicPr>
            <a:picLocks noChangeAspect="1"/>
          </p:cNvPicPr>
          <p:nvPr userDrawn="1"/>
        </p:nvPicPr>
        <p:blipFill rotWithShape="1">
          <a:blip r:embed="rId3">
            <a:lum bright="100000"/>
            <a:alphaModFix amt="20000"/>
            <a:extLst>
              <a:ext uri="{96DAC541-7B7A-43D3-8B79-37D633B846F1}">
                <asvg:svgBlip xmlns:asvg="http://schemas.microsoft.com/office/drawing/2016/SVG/main" r:embed="rId4"/>
              </a:ext>
            </a:extLst>
          </a:blip>
          <a:srcRect l="32387" t="34946" r="32387" b="34946"/>
          <a:stretch/>
        </p:blipFill>
        <p:spPr>
          <a:xfrm>
            <a:off x="10619876" y="5514292"/>
            <a:ext cx="1572122" cy="1343708"/>
          </a:xfrm>
          <a:custGeom>
            <a:avLst/>
            <a:gdLst>
              <a:gd name="connsiteX0" fmla="*/ 1572122 w 1572122"/>
              <a:gd name="connsiteY0" fmla="*/ 0 h 1343708"/>
              <a:gd name="connsiteX1" fmla="*/ 1572122 w 1572122"/>
              <a:gd name="connsiteY1" fmla="*/ 1343708 h 1343708"/>
              <a:gd name="connsiteX2" fmla="*/ 0 w 1572122"/>
              <a:gd name="connsiteY2" fmla="*/ 1343708 h 1343708"/>
              <a:gd name="connsiteX3" fmla="*/ 17887 w 1572122"/>
              <a:gd name="connsiteY3" fmla="*/ 1241188 h 1343708"/>
              <a:gd name="connsiteX4" fmla="*/ 192700 w 1572122"/>
              <a:gd name="connsiteY4" fmla="*/ 795185 h 1343708"/>
              <a:gd name="connsiteX5" fmla="*/ 1461269 w 1572122"/>
              <a:gd name="connsiteY5" fmla="*/ 2476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122" h="1343708">
                <a:moveTo>
                  <a:pt x="1572122" y="0"/>
                </a:moveTo>
                <a:lnTo>
                  <a:pt x="1572122" y="1343708"/>
                </a:lnTo>
                <a:lnTo>
                  <a:pt x="0" y="1343708"/>
                </a:lnTo>
                <a:lnTo>
                  <a:pt x="17887" y="1241188"/>
                </a:lnTo>
                <a:cubicBezTo>
                  <a:pt x="52397" y="1088337"/>
                  <a:pt x="110229" y="938029"/>
                  <a:pt x="192700" y="795185"/>
                </a:cubicBezTo>
                <a:cubicBezTo>
                  <a:pt x="467603" y="319039"/>
                  <a:pt x="951220" y="38522"/>
                  <a:pt x="1461269" y="2476"/>
                </a:cubicBezTo>
                <a:close/>
              </a:path>
            </a:pathLst>
          </a:custGeom>
        </p:spPr>
      </p:pic>
      <p:sp>
        <p:nvSpPr>
          <p:cNvPr id="10" name="Rounded Rectangle 18" descr="Announcing&#10;">
            <a:extLst>
              <a:ext uri="{FF2B5EF4-FFF2-40B4-BE49-F238E27FC236}">
                <a16:creationId xmlns:a16="http://schemas.microsoft.com/office/drawing/2014/main" id="{9DF9F5E5-B337-DE62-8D18-1F670F134759}"/>
              </a:ext>
            </a:extLst>
          </p:cNvPr>
          <p:cNvSpPr/>
          <p:nvPr userDrawn="1"/>
        </p:nvSpPr>
        <p:spPr bwMode="auto">
          <a:xfrm>
            <a:off x="4011746" y="838001"/>
            <a:ext cx="2907214" cy="561238"/>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0000"/>
              </a:lnSpc>
              <a:spcBef>
                <a:spcPct val="0"/>
              </a:spcBef>
              <a:spcAft>
                <a:spcPct val="0"/>
              </a:spcAft>
              <a:defRPr/>
            </a:pPr>
            <a:endParaRPr lang="en-US" sz="2400">
              <a:ln w="3175">
                <a:noFill/>
              </a:ln>
              <a:gradFill>
                <a:gsLst>
                  <a:gs pos="77528">
                    <a:srgbClr val="000000"/>
                  </a:gs>
                  <a:gs pos="53933">
                    <a:srgbClr val="000000"/>
                  </a:gs>
                </a:gsLst>
                <a:path path="circle">
                  <a:fillToRect l="100000" b="100000"/>
                </a:path>
              </a:gradFill>
              <a:latin typeface="+mj-lt"/>
              <a:cs typeface="Segoe UI" pitchFamily="34" charset="0"/>
            </a:endParaRPr>
          </a:p>
        </p:txBody>
      </p:sp>
      <p:sp>
        <p:nvSpPr>
          <p:cNvPr id="11" name="Rectangle: Top Corners Rounded 10">
            <a:extLst>
              <a:ext uri="{FF2B5EF4-FFF2-40B4-BE49-F238E27FC236}">
                <a16:creationId xmlns:a16="http://schemas.microsoft.com/office/drawing/2014/main" id="{DEDB8A87-6CEF-C9A4-E138-61B04B753A8D}"/>
              </a:ext>
            </a:extLst>
          </p:cNvPr>
          <p:cNvSpPr>
            <a:spLocks/>
          </p:cNvSpPr>
          <p:nvPr userDrawn="1"/>
        </p:nvSpPr>
        <p:spPr bwMode="auto">
          <a:xfrm>
            <a:off x="316753" y="0"/>
            <a:ext cx="3924300" cy="6375400"/>
          </a:xfrm>
          <a:prstGeom prst="round2SameRect">
            <a:avLst>
              <a:gd name="adj1" fmla="val 0"/>
              <a:gd name="adj2" fmla="val 9993"/>
            </a:avLst>
          </a:prstGeom>
          <a:solidFill>
            <a:srgbClr val="111B2D"/>
          </a:solidFill>
          <a:ln w="5457" cap="flat">
            <a:noFill/>
            <a:prstDash val="solid"/>
            <a:miter/>
          </a:ln>
          <a:effectLst>
            <a:outerShdw blurRad="838200" dist="38100" dir="5400000" algn="t"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12" name="Title 11">
            <a:extLst>
              <a:ext uri="{FF2B5EF4-FFF2-40B4-BE49-F238E27FC236}">
                <a16:creationId xmlns:a16="http://schemas.microsoft.com/office/drawing/2014/main" id="{E6980C86-2794-653D-E6F8-58C65D08F28E}"/>
              </a:ext>
            </a:extLst>
          </p:cNvPr>
          <p:cNvSpPr>
            <a:spLocks noGrp="1"/>
          </p:cNvSpPr>
          <p:nvPr>
            <p:ph type="title" hasCustomPrompt="1"/>
          </p:nvPr>
        </p:nvSpPr>
        <p:spPr>
          <a:xfrm>
            <a:off x="774696" y="1701800"/>
            <a:ext cx="3035305" cy="553998"/>
          </a:xfrm>
        </p:spPr>
        <p:txBody>
          <a:bodyPr/>
          <a:lstStyle>
            <a:lvl1pPr>
              <a:defRPr spc="0">
                <a:gradFill>
                  <a:gsLst>
                    <a:gs pos="0">
                      <a:srgbClr val="C5B4E3"/>
                    </a:gs>
                    <a:gs pos="99000">
                      <a:srgbClr val="50E6FF"/>
                    </a:gs>
                  </a:gsLst>
                  <a:lin ang="10800000" scaled="1"/>
                </a:gradFill>
              </a:defRPr>
            </a:lvl1pPr>
          </a:lstStyle>
          <a:p>
            <a:r>
              <a:rPr lang="en-US"/>
              <a:t>Title</a:t>
            </a:r>
          </a:p>
        </p:txBody>
      </p:sp>
      <p:sp>
        <p:nvSpPr>
          <p:cNvPr id="28" name="Text Placeholder 25">
            <a:extLst>
              <a:ext uri="{FF2B5EF4-FFF2-40B4-BE49-F238E27FC236}">
                <a16:creationId xmlns:a16="http://schemas.microsoft.com/office/drawing/2014/main" id="{1CA747A5-B47B-4671-F595-F5384BA7D95D}"/>
              </a:ext>
            </a:extLst>
          </p:cNvPr>
          <p:cNvSpPr>
            <a:spLocks noGrp="1"/>
          </p:cNvSpPr>
          <p:nvPr>
            <p:ph type="body" sz="quarter" idx="13" hasCustomPrompt="1"/>
          </p:nvPr>
        </p:nvSpPr>
        <p:spPr>
          <a:xfrm>
            <a:off x="4499429" y="1598245"/>
            <a:ext cx="6865257" cy="1530023"/>
          </a:xfrm>
        </p:spPr>
        <p:txBody>
          <a:bodyPr anchor="t">
            <a:noAutofit/>
          </a:bodyPr>
          <a:lstStyle>
            <a:lvl1pPr marL="0" indent="0">
              <a:buNone/>
              <a:defRPr sz="2000">
                <a:solidFill>
                  <a:schemeClr val="bg1"/>
                </a:solidFill>
                <a:latin typeface="+mn-lt"/>
              </a:defRPr>
            </a:lvl1pPr>
          </a:lstStyle>
          <a:p>
            <a:pPr lvl="0"/>
            <a:r>
              <a:rPr lang="en-IN"/>
              <a:t>Lorem ipsum dolor sit amet, consectetuer adipiscing elit. Maecenas porttitor congue massa. Fusce posuere, magna sed pulvinar </a:t>
            </a:r>
            <a:r>
              <a:rPr lang="en-IN" err="1"/>
              <a:t>ultricies</a:t>
            </a:r>
            <a:endParaRPr lang="en-US"/>
          </a:p>
        </p:txBody>
      </p:sp>
      <p:sp>
        <p:nvSpPr>
          <p:cNvPr id="29" name="Text Placeholder 25">
            <a:extLst>
              <a:ext uri="{FF2B5EF4-FFF2-40B4-BE49-F238E27FC236}">
                <a16:creationId xmlns:a16="http://schemas.microsoft.com/office/drawing/2014/main" id="{D510850A-B43C-B8CB-12B9-A369320EC2F6}"/>
              </a:ext>
            </a:extLst>
          </p:cNvPr>
          <p:cNvSpPr>
            <a:spLocks noGrp="1"/>
          </p:cNvSpPr>
          <p:nvPr>
            <p:ph type="body" sz="quarter" idx="14" hasCustomPrompt="1"/>
          </p:nvPr>
        </p:nvSpPr>
        <p:spPr>
          <a:xfrm>
            <a:off x="4574769" y="3610928"/>
            <a:ext cx="6088358" cy="307777"/>
          </a:xfrm>
        </p:spPr>
        <p:txBody>
          <a:bodyPr anchor="t">
            <a:noAutofit/>
          </a:bodyPr>
          <a:lstStyle>
            <a:lvl1pPr marL="0" indent="0">
              <a:buNone/>
              <a:defRPr sz="2000">
                <a:solidFill>
                  <a:schemeClr val="bg1"/>
                </a:solidFill>
                <a:latin typeface="+mj-lt"/>
              </a:defRPr>
            </a:lvl1pPr>
          </a:lstStyle>
          <a:p>
            <a:pPr lvl="0"/>
            <a:r>
              <a:rPr lang="en-IN"/>
              <a:t>Click to add text</a:t>
            </a:r>
            <a:endParaRPr lang="en-US"/>
          </a:p>
        </p:txBody>
      </p:sp>
      <p:sp>
        <p:nvSpPr>
          <p:cNvPr id="19" name="Freeform 25_1">
            <a:extLst>
              <a:ext uri="{FF2B5EF4-FFF2-40B4-BE49-F238E27FC236}">
                <a16:creationId xmlns:a16="http://schemas.microsoft.com/office/drawing/2014/main" id="{D4770D4F-5EC6-CB58-D56D-925EE2F39566}"/>
              </a:ext>
              <a:ext uri="{C183D7F6-B498-43B3-948B-1728B52AA6E4}">
                <adec:decorative xmlns:adec="http://schemas.microsoft.com/office/drawing/2017/decorative" val="1"/>
              </a:ext>
            </a:extLst>
          </p:cNvPr>
          <p:cNvSpPr/>
          <p:nvPr userDrawn="1"/>
        </p:nvSpPr>
        <p:spPr bwMode="auto">
          <a:xfrm flipH="1">
            <a:off x="10619876" y="5514292"/>
            <a:ext cx="1572123" cy="1343708"/>
          </a:xfrm>
          <a:custGeom>
            <a:avLst/>
            <a:gdLst>
              <a:gd name="connsiteX0" fmla="*/ 0 w 1572123"/>
              <a:gd name="connsiteY0" fmla="*/ 0 h 1343708"/>
              <a:gd name="connsiteX1" fmla="*/ 0 w 1572123"/>
              <a:gd name="connsiteY1" fmla="*/ 1343708 h 1343708"/>
              <a:gd name="connsiteX2" fmla="*/ 1572123 w 1572123"/>
              <a:gd name="connsiteY2" fmla="*/ 1343708 h 1343708"/>
              <a:gd name="connsiteX3" fmla="*/ 1554236 w 1572123"/>
              <a:gd name="connsiteY3" fmla="*/ 1241188 h 1343708"/>
              <a:gd name="connsiteX4" fmla="*/ 1379423 w 1572123"/>
              <a:gd name="connsiteY4" fmla="*/ 795185 h 1343708"/>
              <a:gd name="connsiteX5" fmla="*/ 110853 w 1572123"/>
              <a:gd name="connsiteY5" fmla="*/ 2476 h 1343708"/>
              <a:gd name="connsiteX6" fmla="*/ 0 w 1572123"/>
              <a:gd name="connsiteY6" fmla="*/ 0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23" h="1343708">
                <a:moveTo>
                  <a:pt x="0" y="0"/>
                </a:moveTo>
                <a:lnTo>
                  <a:pt x="0" y="1343708"/>
                </a:lnTo>
                <a:lnTo>
                  <a:pt x="1572123" y="1343708"/>
                </a:lnTo>
                <a:lnTo>
                  <a:pt x="1554236" y="1241188"/>
                </a:lnTo>
                <a:cubicBezTo>
                  <a:pt x="1519726" y="1088337"/>
                  <a:pt x="1461894" y="938029"/>
                  <a:pt x="1379423" y="795185"/>
                </a:cubicBezTo>
                <a:cubicBezTo>
                  <a:pt x="1104520" y="319039"/>
                  <a:pt x="620902" y="38522"/>
                  <a:pt x="110853" y="2476"/>
                </a:cubicBezTo>
                <a:lnTo>
                  <a:pt x="0" y="0"/>
                </a:lnTo>
                <a:close/>
              </a:path>
            </a:pathLst>
          </a:custGeom>
          <a:solidFill>
            <a:srgbClr val="111B2D">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0" name="Rectangle: Top Corners Rounded 19">
            <a:extLst>
              <a:ext uri="{FF2B5EF4-FFF2-40B4-BE49-F238E27FC236}">
                <a16:creationId xmlns:a16="http://schemas.microsoft.com/office/drawing/2014/main" id="{0284E404-6012-DF46-576E-CED49B04D9A0}"/>
              </a:ext>
              <a:ext uri="{C183D7F6-B498-43B3-948B-1728B52AA6E4}">
                <adec:decorative xmlns:adec="http://schemas.microsoft.com/office/drawing/2017/decorative" val="1"/>
              </a:ext>
            </a:extLst>
          </p:cNvPr>
          <p:cNvSpPr/>
          <p:nvPr userDrawn="1"/>
        </p:nvSpPr>
        <p:spPr bwMode="auto">
          <a:xfrm flipH="1">
            <a:off x="316752" y="5031692"/>
            <a:ext cx="3924300" cy="1343708"/>
          </a:xfrm>
          <a:prstGeom prst="round2SameRect">
            <a:avLst>
              <a:gd name="adj1" fmla="val 0"/>
              <a:gd name="adj2" fmla="val 29418"/>
            </a:avLst>
          </a:prstGeom>
          <a:solidFill>
            <a:srgbClr val="111B2D"/>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1" name="Graphic 20" descr="Dark Pattern: Plus dots">
            <a:extLst>
              <a:ext uri="{FF2B5EF4-FFF2-40B4-BE49-F238E27FC236}">
                <a16:creationId xmlns:a16="http://schemas.microsoft.com/office/drawing/2014/main" id="{B83DFBB5-A15D-F9F9-499B-2308B8D69970}"/>
              </a:ext>
            </a:extLst>
          </p:cNvPr>
          <p:cNvPicPr>
            <a:picLocks/>
          </p:cNvPicPr>
          <p:nvPr userDrawn="1"/>
        </p:nvPicPr>
        <p:blipFill rotWithShape="1">
          <a:blip r:embed="rId3">
            <a:lum bright="100000"/>
            <a:alphaModFix amt="20000"/>
            <a:extLst>
              <a:ext uri="{96DAC541-7B7A-43D3-8B79-37D633B846F1}">
                <asvg:svgBlip xmlns:asvg="http://schemas.microsoft.com/office/drawing/2016/SVG/main" r:embed="rId4"/>
              </a:ext>
            </a:extLst>
          </a:blip>
          <a:srcRect t="32880" b="32880"/>
          <a:stretch/>
        </p:blipFill>
        <p:spPr>
          <a:xfrm>
            <a:off x="316752" y="5031692"/>
            <a:ext cx="3924300" cy="1343708"/>
          </a:xfrm>
          <a:prstGeom prst="round2SameRect">
            <a:avLst>
              <a:gd name="adj1" fmla="val 0"/>
              <a:gd name="adj2" fmla="val 30481"/>
            </a:avLst>
          </a:prstGeom>
        </p:spPr>
      </p:pic>
      <p:sp>
        <p:nvSpPr>
          <p:cNvPr id="22" name="Rectangle: Top Corners Rounded 21">
            <a:extLst>
              <a:ext uri="{FF2B5EF4-FFF2-40B4-BE49-F238E27FC236}">
                <a16:creationId xmlns:a16="http://schemas.microsoft.com/office/drawing/2014/main" id="{F8550094-E90A-221B-5E83-D96EF9951492}"/>
              </a:ext>
              <a:ext uri="{C183D7F6-B498-43B3-948B-1728B52AA6E4}">
                <adec:decorative xmlns:adec="http://schemas.microsoft.com/office/drawing/2017/decorative" val="1"/>
              </a:ext>
            </a:extLst>
          </p:cNvPr>
          <p:cNvSpPr>
            <a:spLocks/>
          </p:cNvSpPr>
          <p:nvPr userDrawn="1"/>
        </p:nvSpPr>
        <p:spPr bwMode="auto">
          <a:xfrm flipH="1">
            <a:off x="316752" y="5031692"/>
            <a:ext cx="3924300" cy="1343708"/>
          </a:xfrm>
          <a:prstGeom prst="round2SameRect">
            <a:avLst>
              <a:gd name="adj1" fmla="val 0"/>
              <a:gd name="adj2" fmla="val 29418"/>
            </a:avLst>
          </a:prstGeom>
          <a:solidFill>
            <a:srgbClr val="111B2D">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sp>
        <p:nvSpPr>
          <p:cNvPr id="23" name="Arrow: Bent 22">
            <a:extLst>
              <a:ext uri="{FF2B5EF4-FFF2-40B4-BE49-F238E27FC236}">
                <a16:creationId xmlns:a16="http://schemas.microsoft.com/office/drawing/2014/main" id="{A52683E8-22F6-C0ED-2EA1-ED59BEB0031D}"/>
              </a:ext>
            </a:extLst>
          </p:cNvPr>
          <p:cNvSpPr>
            <a:spLocks/>
          </p:cNvSpPr>
          <p:nvPr userDrawn="1"/>
        </p:nvSpPr>
        <p:spPr bwMode="auto">
          <a:xfrm flipH="1" flipV="1">
            <a:off x="316753" y="0"/>
            <a:ext cx="3924300" cy="6375400"/>
          </a:xfrm>
          <a:prstGeom prst="bentArrow">
            <a:avLst>
              <a:gd name="adj1" fmla="val 25000"/>
              <a:gd name="adj2" fmla="val 0"/>
              <a:gd name="adj3" fmla="val 0"/>
              <a:gd name="adj4" fmla="val 9922"/>
            </a:avLst>
          </a:prstGeom>
          <a:noFill/>
          <a:ln w="12700" cap="rnd">
            <a:gradFill flip="none" rotWithShape="1">
              <a:gsLst>
                <a:gs pos="61000">
                  <a:srgbClr val="50E6FF">
                    <a:alpha val="0"/>
                  </a:srgbClr>
                </a:gs>
                <a:gs pos="79000">
                  <a:srgbClr val="50E6FF"/>
                </a:gs>
                <a:gs pos="100000">
                  <a:srgbClr val="D49DD6"/>
                </a:gs>
              </a:gsLst>
              <a:lin ang="135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1748316" fontAlgn="base">
              <a:spcBef>
                <a:spcPct val="0"/>
              </a:spcBef>
              <a:spcAft>
                <a:spcPts val="600"/>
              </a:spcAft>
            </a:pPr>
            <a:endParaRPr lang="en-US" sz="2400" err="1">
              <a:solidFill>
                <a:srgbClr val="FFFFFF"/>
              </a:solidFill>
              <a:latin typeface="Segoe UI Semibold"/>
              <a:cs typeface="Segoe UI" pitchFamily="34" charset="0"/>
            </a:endParaRPr>
          </a:p>
        </p:txBody>
      </p:sp>
      <p:sp>
        <p:nvSpPr>
          <p:cNvPr id="27" name="Text Placeholder 25">
            <a:extLst>
              <a:ext uri="{FF2B5EF4-FFF2-40B4-BE49-F238E27FC236}">
                <a16:creationId xmlns:a16="http://schemas.microsoft.com/office/drawing/2014/main" id="{71B20680-8140-9B4E-F962-DF038229F2C7}"/>
              </a:ext>
            </a:extLst>
          </p:cNvPr>
          <p:cNvSpPr>
            <a:spLocks noGrp="1"/>
          </p:cNvSpPr>
          <p:nvPr>
            <p:ph type="body" sz="quarter" idx="12" hasCustomPrompt="1"/>
          </p:nvPr>
        </p:nvSpPr>
        <p:spPr>
          <a:xfrm>
            <a:off x="4523204" y="933956"/>
            <a:ext cx="1884298" cy="369332"/>
          </a:xfrm>
        </p:spPr>
        <p:txBody>
          <a:bodyPr anchor="ctr"/>
          <a:lstStyle>
            <a:lvl1pPr marL="0" indent="0">
              <a:buNone/>
              <a:defRPr sz="2400">
                <a:solidFill>
                  <a:schemeClr val="tx1"/>
                </a:solidFill>
                <a:latin typeface="+mj-lt"/>
              </a:defRPr>
            </a:lvl1pPr>
          </a:lstStyle>
          <a:p>
            <a:pPr lvl="0"/>
            <a:r>
              <a:rPr lang="en-IN"/>
              <a:t>H</a:t>
            </a:r>
            <a:r>
              <a:rPr lang="en-US" err="1"/>
              <a:t>eading</a:t>
            </a:r>
            <a:endParaRPr lang="en-US"/>
          </a:p>
        </p:txBody>
      </p:sp>
    </p:spTree>
    <p:extLst>
      <p:ext uri="{BB962C8B-B14F-4D97-AF65-F5344CB8AC3E}">
        <p14:creationId xmlns:p14="http://schemas.microsoft.com/office/powerpoint/2010/main" val="13729109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_1">
    <p:bg>
      <p:bgPr>
        <a:solidFill>
          <a:srgbClr val="111B2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D47DC9D-1F94-B4DB-A0FC-361B5C88ED01}"/>
              </a:ext>
            </a:extLst>
          </p:cNvPr>
          <p:cNvGrpSpPr/>
          <p:nvPr userDrawn="1"/>
        </p:nvGrpSpPr>
        <p:grpSpPr>
          <a:xfrm flipV="1">
            <a:off x="0" y="0"/>
            <a:ext cx="12192000" cy="804499"/>
            <a:chOff x="0" y="11322187"/>
            <a:chExt cx="12192000" cy="804499"/>
          </a:xfrm>
        </p:grpSpPr>
        <p:pic>
          <p:nvPicPr>
            <p:cNvPr id="13" name="Picture 12">
              <a:extLst>
                <a:ext uri="{FF2B5EF4-FFF2-40B4-BE49-F238E27FC236}">
                  <a16:creationId xmlns:a16="http://schemas.microsoft.com/office/drawing/2014/main" id="{14BDD08C-8F93-FE54-DF61-DF40685D34CF}"/>
                </a:ext>
              </a:extLst>
            </p:cNvPr>
            <p:cNvPicPr>
              <a:picLocks/>
            </p:cNvPicPr>
            <p:nvPr/>
          </p:nvPicPr>
          <p:blipFill>
            <a:blip r:embed="rId2"/>
            <a:stretch>
              <a:fillRect/>
            </a:stretch>
          </p:blipFill>
          <p:spPr>
            <a:xfrm>
              <a:off x="0" y="11322187"/>
              <a:ext cx="12192000" cy="804326"/>
            </a:xfrm>
            <a:prstGeom prst="rect">
              <a:avLst/>
            </a:prstGeom>
          </p:spPr>
        </p:pic>
        <p:sp>
          <p:nvSpPr>
            <p:cNvPr id="14" name="Rectangle 13">
              <a:extLst>
                <a:ext uri="{FF2B5EF4-FFF2-40B4-BE49-F238E27FC236}">
                  <a16:creationId xmlns:a16="http://schemas.microsoft.com/office/drawing/2014/main" id="{6A904FAA-E153-C705-A054-43C2BA5B1DCE}"/>
                </a:ext>
              </a:extLst>
            </p:cNvPr>
            <p:cNvSpPr>
              <a:spLocks/>
            </p:cNvSpPr>
            <p:nvPr/>
          </p:nvSpPr>
          <p:spPr bwMode="auto">
            <a:xfrm>
              <a:off x="0" y="11322360"/>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5" name="Rectangle: Top Corners Rounded 14">
            <a:extLst>
              <a:ext uri="{FF2B5EF4-FFF2-40B4-BE49-F238E27FC236}">
                <a16:creationId xmlns:a16="http://schemas.microsoft.com/office/drawing/2014/main" id="{CEB181A5-5D82-EC31-54D3-C24DC2CD8C82}"/>
              </a:ext>
            </a:extLst>
          </p:cNvPr>
          <p:cNvSpPr>
            <a:spLocks/>
          </p:cNvSpPr>
          <p:nvPr userDrawn="1"/>
        </p:nvSpPr>
        <p:spPr bwMode="auto">
          <a:xfrm>
            <a:off x="316753" y="0"/>
            <a:ext cx="3924300" cy="6375400"/>
          </a:xfrm>
          <a:prstGeom prst="round2SameRect">
            <a:avLst>
              <a:gd name="adj1" fmla="val 0"/>
              <a:gd name="adj2" fmla="val 9993"/>
            </a:avLst>
          </a:prstGeom>
          <a:solidFill>
            <a:srgbClr val="111B2D"/>
          </a:solidFill>
          <a:ln w="5457" cap="flat">
            <a:noFill/>
            <a:prstDash val="solid"/>
            <a:miter/>
          </a:ln>
          <a:effectLst>
            <a:outerShdw blurRad="838200" dist="38100" dir="5400000" algn="t"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35" name="Title 34">
            <a:extLst>
              <a:ext uri="{FF2B5EF4-FFF2-40B4-BE49-F238E27FC236}">
                <a16:creationId xmlns:a16="http://schemas.microsoft.com/office/drawing/2014/main" id="{51BE8086-DEE9-7543-EBA7-C692D83AFAA6}"/>
              </a:ext>
            </a:extLst>
          </p:cNvPr>
          <p:cNvSpPr>
            <a:spLocks noGrp="1"/>
          </p:cNvSpPr>
          <p:nvPr>
            <p:ph type="title" hasCustomPrompt="1"/>
          </p:nvPr>
        </p:nvSpPr>
        <p:spPr>
          <a:xfrm>
            <a:off x="593721" y="1701800"/>
            <a:ext cx="3362965" cy="553998"/>
          </a:xfrm>
        </p:spPr>
        <p:txBody>
          <a:bodyPr/>
          <a:lstStyle>
            <a:lvl1pPr>
              <a:defRPr spc="0">
                <a:gradFill>
                  <a:gsLst>
                    <a:gs pos="0">
                      <a:srgbClr val="C5B4E3"/>
                    </a:gs>
                    <a:gs pos="99000">
                      <a:srgbClr val="50E6FF"/>
                    </a:gs>
                  </a:gsLst>
                  <a:lin ang="10800000" scaled="1"/>
                </a:gradFill>
              </a:defRPr>
            </a:lvl1pPr>
          </a:lstStyle>
          <a:p>
            <a:r>
              <a:rPr lang="en-US"/>
              <a:t>Title</a:t>
            </a:r>
          </a:p>
        </p:txBody>
      </p:sp>
      <p:sp>
        <p:nvSpPr>
          <p:cNvPr id="17" name="Rectangle: Top Corners Rounded 16">
            <a:extLst>
              <a:ext uri="{FF2B5EF4-FFF2-40B4-BE49-F238E27FC236}">
                <a16:creationId xmlns:a16="http://schemas.microsoft.com/office/drawing/2014/main" id="{DD7B24A6-47B9-0B04-74C9-E7BDF9CEFE11}"/>
              </a:ext>
              <a:ext uri="{C183D7F6-B498-43B3-948B-1728B52AA6E4}">
                <adec:decorative xmlns:adec="http://schemas.microsoft.com/office/drawing/2017/decorative" val="1"/>
              </a:ext>
            </a:extLst>
          </p:cNvPr>
          <p:cNvSpPr/>
          <p:nvPr userDrawn="1"/>
        </p:nvSpPr>
        <p:spPr bwMode="auto">
          <a:xfrm flipH="1">
            <a:off x="316752" y="5031692"/>
            <a:ext cx="3924300" cy="1343708"/>
          </a:xfrm>
          <a:prstGeom prst="round2SameRect">
            <a:avLst>
              <a:gd name="adj1" fmla="val 0"/>
              <a:gd name="adj2" fmla="val 29418"/>
            </a:avLst>
          </a:prstGeom>
          <a:solidFill>
            <a:srgbClr val="111B2D"/>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8" name="Graphic 17" descr="Dark Pattern: Plus dots">
            <a:extLst>
              <a:ext uri="{FF2B5EF4-FFF2-40B4-BE49-F238E27FC236}">
                <a16:creationId xmlns:a16="http://schemas.microsoft.com/office/drawing/2014/main" id="{DF44A403-B8D7-7249-B22B-E33BE59733E3}"/>
              </a:ext>
            </a:extLst>
          </p:cNvPr>
          <p:cNvPicPr>
            <a:picLocks/>
          </p:cNvPicPr>
          <p:nvPr userDrawn="1"/>
        </p:nvPicPr>
        <p:blipFill rotWithShape="1">
          <a:blip r:embed="rId3">
            <a:lum bright="100000"/>
            <a:alphaModFix amt="20000"/>
            <a:extLst>
              <a:ext uri="{96DAC541-7B7A-43D3-8B79-37D633B846F1}">
                <asvg:svgBlip xmlns:asvg="http://schemas.microsoft.com/office/drawing/2016/SVG/main" r:embed="rId4"/>
              </a:ext>
            </a:extLst>
          </a:blip>
          <a:srcRect t="32880" b="32880"/>
          <a:stretch/>
        </p:blipFill>
        <p:spPr>
          <a:xfrm>
            <a:off x="316752" y="5031692"/>
            <a:ext cx="3924300" cy="1343708"/>
          </a:xfrm>
          <a:prstGeom prst="round2SameRect">
            <a:avLst>
              <a:gd name="adj1" fmla="val 0"/>
              <a:gd name="adj2" fmla="val 30481"/>
            </a:avLst>
          </a:prstGeom>
        </p:spPr>
      </p:pic>
      <p:sp>
        <p:nvSpPr>
          <p:cNvPr id="24" name="Rectangle: Top Corners Rounded 23">
            <a:extLst>
              <a:ext uri="{FF2B5EF4-FFF2-40B4-BE49-F238E27FC236}">
                <a16:creationId xmlns:a16="http://schemas.microsoft.com/office/drawing/2014/main" id="{4AB27BDF-B5B1-4B7A-9DFD-FD1C9896B981}"/>
              </a:ext>
              <a:ext uri="{C183D7F6-B498-43B3-948B-1728B52AA6E4}">
                <adec:decorative xmlns:adec="http://schemas.microsoft.com/office/drawing/2017/decorative" val="1"/>
              </a:ext>
            </a:extLst>
          </p:cNvPr>
          <p:cNvSpPr>
            <a:spLocks/>
          </p:cNvSpPr>
          <p:nvPr userDrawn="1"/>
        </p:nvSpPr>
        <p:spPr bwMode="auto">
          <a:xfrm flipH="1">
            <a:off x="316752" y="5031692"/>
            <a:ext cx="3924300" cy="1343708"/>
          </a:xfrm>
          <a:prstGeom prst="round2SameRect">
            <a:avLst>
              <a:gd name="adj1" fmla="val 0"/>
              <a:gd name="adj2" fmla="val 29418"/>
            </a:avLst>
          </a:prstGeom>
          <a:solidFill>
            <a:srgbClr val="111B2D">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sp>
        <p:nvSpPr>
          <p:cNvPr id="25" name="Arrow: Bent 24">
            <a:extLst>
              <a:ext uri="{FF2B5EF4-FFF2-40B4-BE49-F238E27FC236}">
                <a16:creationId xmlns:a16="http://schemas.microsoft.com/office/drawing/2014/main" id="{4C52DF7B-ABB5-4B19-7A20-6A3A4AF3F810}"/>
              </a:ext>
            </a:extLst>
          </p:cNvPr>
          <p:cNvSpPr>
            <a:spLocks/>
          </p:cNvSpPr>
          <p:nvPr userDrawn="1"/>
        </p:nvSpPr>
        <p:spPr bwMode="auto">
          <a:xfrm flipH="1" flipV="1">
            <a:off x="316753" y="0"/>
            <a:ext cx="3924300" cy="6375400"/>
          </a:xfrm>
          <a:prstGeom prst="bentArrow">
            <a:avLst>
              <a:gd name="adj1" fmla="val 25000"/>
              <a:gd name="adj2" fmla="val 0"/>
              <a:gd name="adj3" fmla="val 0"/>
              <a:gd name="adj4" fmla="val 9922"/>
            </a:avLst>
          </a:prstGeom>
          <a:noFill/>
          <a:ln w="12700" cap="rnd">
            <a:gradFill flip="none" rotWithShape="1">
              <a:gsLst>
                <a:gs pos="61000">
                  <a:srgbClr val="50E6FF">
                    <a:alpha val="0"/>
                  </a:srgbClr>
                </a:gs>
                <a:gs pos="79000">
                  <a:srgbClr val="50E6FF"/>
                </a:gs>
                <a:gs pos="100000">
                  <a:srgbClr val="D49DD6"/>
                </a:gs>
              </a:gsLst>
              <a:lin ang="135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1748316" fontAlgn="base">
              <a:spcBef>
                <a:spcPct val="0"/>
              </a:spcBef>
              <a:spcAft>
                <a:spcPts val="600"/>
              </a:spcAft>
            </a:pPr>
            <a:endParaRPr lang="en-US" sz="2400" err="1">
              <a:solidFill>
                <a:srgbClr val="FFFFFF"/>
              </a:solidFill>
              <a:latin typeface="Segoe UI Semibold"/>
              <a:cs typeface="Segoe UI" pitchFamily="34" charset="0"/>
            </a:endParaRPr>
          </a:p>
        </p:txBody>
      </p:sp>
      <p:sp>
        <p:nvSpPr>
          <p:cNvPr id="30" name="Rectangle: Rounded Corners 29">
            <a:extLst>
              <a:ext uri="{FF2B5EF4-FFF2-40B4-BE49-F238E27FC236}">
                <a16:creationId xmlns:a16="http://schemas.microsoft.com/office/drawing/2014/main" id="{160396C8-667E-3F51-F76C-8CA564A3A3B5}"/>
              </a:ext>
            </a:extLst>
          </p:cNvPr>
          <p:cNvSpPr/>
          <p:nvPr userDrawn="1"/>
        </p:nvSpPr>
        <p:spPr bwMode="auto">
          <a:xfrm flipH="1">
            <a:off x="4610100" y="698499"/>
            <a:ext cx="7857670" cy="5461002"/>
          </a:xfrm>
          <a:prstGeom prst="roundRect">
            <a:avLst>
              <a:gd name="adj" fmla="val 4392"/>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3" name="Footer Placeholder 2">
            <a:extLst>
              <a:ext uri="{FF2B5EF4-FFF2-40B4-BE49-F238E27FC236}">
                <a16:creationId xmlns:a16="http://schemas.microsoft.com/office/drawing/2014/main" id="{6CF458F7-428C-DD00-D5FF-39FE97EF71D0}"/>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580821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with icons">
    <p:bg>
      <p:bgPr>
        <a:solidFill>
          <a:srgbClr val="111B2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994597-9D1C-3C63-8D53-A7C152897DFD}"/>
              </a:ext>
            </a:extLst>
          </p:cNvPr>
          <p:cNvGrpSpPr>
            <a:grpSpLocks/>
          </p:cNvGrpSpPr>
          <p:nvPr userDrawn="1"/>
        </p:nvGrpSpPr>
        <p:grpSpPr>
          <a:xfrm>
            <a:off x="5268687" y="0"/>
            <a:ext cx="6923314" cy="6850946"/>
            <a:chOff x="5923127" y="1371600"/>
            <a:chExt cx="6027573" cy="5964568"/>
          </a:xfrm>
        </p:grpSpPr>
        <p:grpSp>
          <p:nvGrpSpPr>
            <p:cNvPr id="13" name="Group 12">
              <a:extLst>
                <a:ext uri="{FF2B5EF4-FFF2-40B4-BE49-F238E27FC236}">
                  <a16:creationId xmlns:a16="http://schemas.microsoft.com/office/drawing/2014/main" id="{6FACA4AD-6AD4-C688-C85A-1739614980D6}"/>
                </a:ext>
              </a:extLst>
            </p:cNvPr>
            <p:cNvGrpSpPr/>
            <p:nvPr/>
          </p:nvGrpSpPr>
          <p:grpSpPr>
            <a:xfrm>
              <a:off x="5923127" y="1371600"/>
              <a:ext cx="6027573" cy="3007684"/>
              <a:chOff x="5923126" y="1371600"/>
              <a:chExt cx="10078809" cy="5029200"/>
            </a:xfrm>
          </p:grpSpPr>
          <p:pic>
            <p:nvPicPr>
              <p:cNvPr id="17" name="Picture 52" descr="Dark Pattern: Triangle dots">
                <a:extLst>
                  <a:ext uri="{FF2B5EF4-FFF2-40B4-BE49-F238E27FC236}">
                    <a16:creationId xmlns:a16="http://schemas.microsoft.com/office/drawing/2014/main" id="{6AEDE403-E409-54EE-A1AA-B31B5D4E39D3}"/>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18" name="Picture 52" descr="Dark Pattern: Triangle dots">
                <a:extLst>
                  <a:ext uri="{FF2B5EF4-FFF2-40B4-BE49-F238E27FC236}">
                    <a16:creationId xmlns:a16="http://schemas.microsoft.com/office/drawing/2014/main" id="{E66DE9E7-B1BD-4A73-7EB0-ABF21D8292D3}"/>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nvGrpSpPr>
            <p:cNvPr id="14" name="Group 13">
              <a:extLst>
                <a:ext uri="{FF2B5EF4-FFF2-40B4-BE49-F238E27FC236}">
                  <a16:creationId xmlns:a16="http://schemas.microsoft.com/office/drawing/2014/main" id="{B877809C-49BF-4259-071F-7F30F542B4A1}"/>
                </a:ext>
              </a:extLst>
            </p:cNvPr>
            <p:cNvGrpSpPr/>
            <p:nvPr/>
          </p:nvGrpSpPr>
          <p:grpSpPr>
            <a:xfrm>
              <a:off x="5923127" y="4328484"/>
              <a:ext cx="6027573" cy="3007684"/>
              <a:chOff x="5923126" y="1371600"/>
              <a:chExt cx="10078809" cy="5029200"/>
            </a:xfrm>
          </p:grpSpPr>
          <p:pic>
            <p:nvPicPr>
              <p:cNvPr id="15" name="Picture 52" descr="Dark Pattern: Triangle dots">
                <a:extLst>
                  <a:ext uri="{FF2B5EF4-FFF2-40B4-BE49-F238E27FC236}">
                    <a16:creationId xmlns:a16="http://schemas.microsoft.com/office/drawing/2014/main" id="{D5FB8ABF-2A6E-7963-BE2B-9793A566EC05}"/>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16" name="Picture 52" descr="Dark Pattern: Triangle dots">
                <a:extLst>
                  <a:ext uri="{FF2B5EF4-FFF2-40B4-BE49-F238E27FC236}">
                    <a16:creationId xmlns:a16="http://schemas.microsoft.com/office/drawing/2014/main" id="{32E8092B-636A-8E7B-B771-35D1A6134529}"/>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sp>
        <p:nvSpPr>
          <p:cNvPr id="24" name="Rectangle 23">
            <a:extLst>
              <a:ext uri="{FF2B5EF4-FFF2-40B4-BE49-F238E27FC236}">
                <a16:creationId xmlns:a16="http://schemas.microsoft.com/office/drawing/2014/main" id="{C96151E4-C190-4575-1C90-12C9DD6AA415}"/>
              </a:ext>
            </a:extLst>
          </p:cNvPr>
          <p:cNvSpPr>
            <a:spLocks/>
          </p:cNvSpPr>
          <p:nvPr userDrawn="1"/>
        </p:nvSpPr>
        <p:spPr bwMode="auto">
          <a:xfrm>
            <a:off x="5268687" y="0"/>
            <a:ext cx="6923314" cy="6850946"/>
          </a:xfrm>
          <a:prstGeom prst="rect">
            <a:avLst/>
          </a:prstGeom>
          <a:gradFill flip="none" rotWithShape="1">
            <a:gsLst>
              <a:gs pos="41000">
                <a:srgbClr val="111B2D"/>
              </a:gs>
              <a:gs pos="100000">
                <a:srgbClr val="111B2D">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579923E3-2041-7565-FA8A-780DC02D6764}"/>
              </a:ext>
            </a:extLst>
          </p:cNvPr>
          <p:cNvSpPr>
            <a:spLocks/>
          </p:cNvSpPr>
          <p:nvPr userDrawn="1"/>
        </p:nvSpPr>
        <p:spPr>
          <a:xfrm>
            <a:off x="3976914" y="831851"/>
            <a:ext cx="7538811" cy="5194299"/>
          </a:xfrm>
          <a:prstGeom prst="roundRect">
            <a:avLst>
              <a:gd name="adj" fmla="val 4209"/>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771543"/>
            <a:endParaRPr lang="en-US" sz="1489">
              <a:gradFill>
                <a:gsLst>
                  <a:gs pos="42718">
                    <a:srgbClr val="1A1A1A"/>
                  </a:gs>
                  <a:gs pos="59000">
                    <a:srgbClr val="1A1A1A"/>
                  </a:gs>
                </a:gsLst>
                <a:lin ang="5400000" scaled="1"/>
              </a:gradFill>
              <a:latin typeface="Segoe UI"/>
            </a:endParaRPr>
          </a:p>
        </p:txBody>
      </p:sp>
      <p:sp>
        <p:nvSpPr>
          <p:cNvPr id="30" name="Rectangle: Top Corners Rounded 29">
            <a:extLst>
              <a:ext uri="{FF2B5EF4-FFF2-40B4-BE49-F238E27FC236}">
                <a16:creationId xmlns:a16="http://schemas.microsoft.com/office/drawing/2014/main" id="{31D7A5D2-F1C9-15F4-BF66-C54EB0D4B549}"/>
              </a:ext>
            </a:extLst>
          </p:cNvPr>
          <p:cNvSpPr/>
          <p:nvPr userDrawn="1"/>
        </p:nvSpPr>
        <p:spPr bwMode="auto">
          <a:xfrm>
            <a:off x="316753" y="0"/>
            <a:ext cx="3924300" cy="6375400"/>
          </a:xfrm>
          <a:prstGeom prst="round2SameRect">
            <a:avLst>
              <a:gd name="adj1" fmla="val 0"/>
              <a:gd name="adj2" fmla="val 9993"/>
            </a:avLst>
          </a:prstGeom>
          <a:solidFill>
            <a:srgbClr val="182842"/>
          </a:solidFill>
          <a:ln w="5457" cap="flat">
            <a:noFill/>
            <a:prstDash val="solid"/>
            <a:miter/>
          </a:ln>
          <a:effectLst>
            <a:outerShdw blurRad="838200" dist="38100" dir="5400000" algn="t"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36" name="Oval 35">
            <a:extLst>
              <a:ext uri="{FF2B5EF4-FFF2-40B4-BE49-F238E27FC236}">
                <a16:creationId xmlns:a16="http://schemas.microsoft.com/office/drawing/2014/main" id="{272A88E1-6AE2-D9FE-0FBD-70DBAC7621A1}"/>
              </a:ext>
            </a:extLst>
          </p:cNvPr>
          <p:cNvSpPr>
            <a:spLocks/>
          </p:cNvSpPr>
          <p:nvPr userDrawn="1"/>
        </p:nvSpPr>
        <p:spPr bwMode="auto">
          <a:xfrm>
            <a:off x="4579705" y="1693655"/>
            <a:ext cx="718078" cy="718078"/>
          </a:xfrm>
          <a:prstGeom prst="ellipse">
            <a:avLst/>
          </a:prstGeom>
          <a:solidFill>
            <a:srgbClr val="16243C"/>
          </a:solidFill>
          <a:ln w="19050" cap="rnd">
            <a:gradFill flip="none" rotWithShape="1">
              <a:gsLst>
                <a:gs pos="0">
                  <a:srgbClr val="306A8B"/>
                </a:gs>
                <a:gs pos="35000">
                  <a:srgbClr val="50E6FF"/>
                </a:gs>
                <a:gs pos="100000">
                  <a:srgbClr val="6B7099"/>
                </a:gs>
                <a:gs pos="80000">
                  <a:srgbClr val="C5B4E3"/>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38" name="Oval 37">
            <a:extLst>
              <a:ext uri="{FF2B5EF4-FFF2-40B4-BE49-F238E27FC236}">
                <a16:creationId xmlns:a16="http://schemas.microsoft.com/office/drawing/2014/main" id="{894B740C-461A-A726-6C9F-40EB4D2470A1}"/>
              </a:ext>
            </a:extLst>
          </p:cNvPr>
          <p:cNvSpPr>
            <a:spLocks/>
          </p:cNvSpPr>
          <p:nvPr userDrawn="1"/>
        </p:nvSpPr>
        <p:spPr bwMode="auto">
          <a:xfrm>
            <a:off x="4579705" y="3069961"/>
            <a:ext cx="718078" cy="718078"/>
          </a:xfrm>
          <a:prstGeom prst="ellipse">
            <a:avLst/>
          </a:prstGeom>
          <a:solidFill>
            <a:srgbClr val="16243C"/>
          </a:solidFill>
          <a:ln w="19050" cap="rnd">
            <a:gradFill flip="none" rotWithShape="1">
              <a:gsLst>
                <a:gs pos="0">
                  <a:srgbClr val="306A8B"/>
                </a:gs>
                <a:gs pos="35000">
                  <a:srgbClr val="50E6FF"/>
                </a:gs>
                <a:gs pos="100000">
                  <a:srgbClr val="6B7099"/>
                </a:gs>
                <a:gs pos="80000">
                  <a:srgbClr val="C5B4E3"/>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40" name="Oval 39">
            <a:extLst>
              <a:ext uri="{FF2B5EF4-FFF2-40B4-BE49-F238E27FC236}">
                <a16:creationId xmlns:a16="http://schemas.microsoft.com/office/drawing/2014/main" id="{2492D3E5-3A84-2A2E-6E55-B5F998358A94}"/>
              </a:ext>
            </a:extLst>
          </p:cNvPr>
          <p:cNvSpPr>
            <a:spLocks/>
          </p:cNvSpPr>
          <p:nvPr userDrawn="1"/>
        </p:nvSpPr>
        <p:spPr bwMode="auto">
          <a:xfrm>
            <a:off x="4579705" y="4446268"/>
            <a:ext cx="718078" cy="718078"/>
          </a:xfrm>
          <a:prstGeom prst="ellipse">
            <a:avLst/>
          </a:prstGeom>
          <a:solidFill>
            <a:srgbClr val="16243C"/>
          </a:solidFill>
          <a:ln w="19050" cap="rnd">
            <a:gradFill flip="none" rotWithShape="1">
              <a:gsLst>
                <a:gs pos="0">
                  <a:srgbClr val="306A8B"/>
                </a:gs>
                <a:gs pos="35000">
                  <a:srgbClr val="50E6FF"/>
                </a:gs>
                <a:gs pos="100000">
                  <a:srgbClr val="6B7099"/>
                </a:gs>
                <a:gs pos="80000">
                  <a:srgbClr val="C5B4E3"/>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44" name="Title 43">
            <a:extLst>
              <a:ext uri="{FF2B5EF4-FFF2-40B4-BE49-F238E27FC236}">
                <a16:creationId xmlns:a16="http://schemas.microsoft.com/office/drawing/2014/main" id="{611821EA-6BD4-624A-A6F9-416C42C8E53A}"/>
              </a:ext>
            </a:extLst>
          </p:cNvPr>
          <p:cNvSpPr>
            <a:spLocks noGrp="1"/>
          </p:cNvSpPr>
          <p:nvPr>
            <p:ph type="title" hasCustomPrompt="1"/>
          </p:nvPr>
        </p:nvSpPr>
        <p:spPr>
          <a:xfrm>
            <a:off x="774696" y="1701800"/>
            <a:ext cx="3016254" cy="553998"/>
          </a:xfrm>
        </p:spPr>
        <p:txBody>
          <a:bodyPr/>
          <a:lstStyle>
            <a:lvl1pPr>
              <a:defRPr spc="0">
                <a:gradFill>
                  <a:gsLst>
                    <a:gs pos="0">
                      <a:srgbClr val="C5B4E3"/>
                    </a:gs>
                    <a:gs pos="99000">
                      <a:srgbClr val="50E6FF"/>
                    </a:gs>
                  </a:gsLst>
                  <a:lin ang="10800000" scaled="1"/>
                </a:gradFill>
              </a:defRPr>
            </a:lvl1pPr>
          </a:lstStyle>
          <a:p>
            <a:r>
              <a:rPr lang="en-US"/>
              <a:t>Title</a:t>
            </a:r>
          </a:p>
        </p:txBody>
      </p:sp>
      <p:sp>
        <p:nvSpPr>
          <p:cNvPr id="28" name="Text Placeholder 25">
            <a:extLst>
              <a:ext uri="{FF2B5EF4-FFF2-40B4-BE49-F238E27FC236}">
                <a16:creationId xmlns:a16="http://schemas.microsoft.com/office/drawing/2014/main" id="{1CA747A5-B47B-4671-F595-F5384BA7D95D}"/>
              </a:ext>
            </a:extLst>
          </p:cNvPr>
          <p:cNvSpPr>
            <a:spLocks noGrp="1"/>
          </p:cNvSpPr>
          <p:nvPr>
            <p:ph type="body" sz="quarter" idx="13" hasCustomPrompt="1"/>
          </p:nvPr>
        </p:nvSpPr>
        <p:spPr>
          <a:xfrm>
            <a:off x="5553075" y="1720295"/>
            <a:ext cx="5534025" cy="664797"/>
          </a:xfrm>
        </p:spPr>
        <p:txBody>
          <a:bodyPr anchor="ctr">
            <a:noAutofit/>
          </a:bodyPr>
          <a:lstStyle>
            <a:lvl1pPr marL="0" indent="0">
              <a:buNone/>
              <a:defRPr sz="2400">
                <a:solidFill>
                  <a:schemeClr val="bg1"/>
                </a:solidFill>
                <a:latin typeface="+mn-lt"/>
              </a:defRPr>
            </a:lvl1pPr>
          </a:lstStyle>
          <a:p>
            <a:pPr lvl="0"/>
            <a:r>
              <a:rPr lang="en-IN"/>
              <a:t>Lorem ipsum dolor sit amet, consectetuer adipiscing elit. </a:t>
            </a:r>
            <a:endParaRPr lang="en-US"/>
          </a:p>
        </p:txBody>
      </p:sp>
      <p:sp>
        <p:nvSpPr>
          <p:cNvPr id="42" name="Text Placeholder 25">
            <a:extLst>
              <a:ext uri="{FF2B5EF4-FFF2-40B4-BE49-F238E27FC236}">
                <a16:creationId xmlns:a16="http://schemas.microsoft.com/office/drawing/2014/main" id="{C6DA5028-B54E-3595-FA7A-B368B4F0CC56}"/>
              </a:ext>
            </a:extLst>
          </p:cNvPr>
          <p:cNvSpPr>
            <a:spLocks noGrp="1"/>
          </p:cNvSpPr>
          <p:nvPr>
            <p:ph type="body" sz="quarter" idx="15" hasCustomPrompt="1"/>
          </p:nvPr>
        </p:nvSpPr>
        <p:spPr>
          <a:xfrm>
            <a:off x="5553075" y="3096601"/>
            <a:ext cx="5534025" cy="664797"/>
          </a:xfrm>
        </p:spPr>
        <p:txBody>
          <a:bodyPr anchor="ctr">
            <a:noAutofit/>
          </a:bodyPr>
          <a:lstStyle>
            <a:lvl1pPr marL="0" indent="0">
              <a:buNone/>
              <a:defRPr sz="2400">
                <a:solidFill>
                  <a:schemeClr val="bg1"/>
                </a:solidFill>
                <a:latin typeface="+mn-lt"/>
              </a:defRPr>
            </a:lvl1pPr>
          </a:lstStyle>
          <a:p>
            <a:pPr lvl="0"/>
            <a:r>
              <a:rPr lang="en-IN"/>
              <a:t>Lorem ipsum dolor sit amet, consectetuer adipiscing elit. </a:t>
            </a:r>
            <a:endParaRPr lang="en-US"/>
          </a:p>
        </p:txBody>
      </p:sp>
      <p:sp>
        <p:nvSpPr>
          <p:cNvPr id="43" name="Text Placeholder 25">
            <a:extLst>
              <a:ext uri="{FF2B5EF4-FFF2-40B4-BE49-F238E27FC236}">
                <a16:creationId xmlns:a16="http://schemas.microsoft.com/office/drawing/2014/main" id="{69AEC6CF-217E-1F1F-57C8-3E8EE2809EFE}"/>
              </a:ext>
            </a:extLst>
          </p:cNvPr>
          <p:cNvSpPr>
            <a:spLocks noGrp="1"/>
          </p:cNvSpPr>
          <p:nvPr>
            <p:ph type="body" sz="quarter" idx="16" hasCustomPrompt="1"/>
          </p:nvPr>
        </p:nvSpPr>
        <p:spPr>
          <a:xfrm>
            <a:off x="5553075" y="4472908"/>
            <a:ext cx="5534025" cy="664797"/>
          </a:xfrm>
        </p:spPr>
        <p:txBody>
          <a:bodyPr anchor="ctr">
            <a:noAutofit/>
          </a:bodyPr>
          <a:lstStyle>
            <a:lvl1pPr marL="0" indent="0">
              <a:buNone/>
              <a:defRPr sz="2400">
                <a:solidFill>
                  <a:schemeClr val="bg1"/>
                </a:solidFill>
                <a:latin typeface="+mn-lt"/>
              </a:defRPr>
            </a:lvl1pPr>
          </a:lstStyle>
          <a:p>
            <a:pPr lvl="0"/>
            <a:r>
              <a:rPr lang="en-IN"/>
              <a:t>Lorem ipsum dolor sit amet, consectetuer adipiscing elit. </a:t>
            </a:r>
            <a:endParaRPr lang="en-US"/>
          </a:p>
        </p:txBody>
      </p:sp>
      <p:sp>
        <p:nvSpPr>
          <p:cNvPr id="3" name="Footer Placeholder 2">
            <a:extLst>
              <a:ext uri="{FF2B5EF4-FFF2-40B4-BE49-F238E27FC236}">
                <a16:creationId xmlns:a16="http://schemas.microsoft.com/office/drawing/2014/main" id="{6CF458F7-428C-DD00-D5FF-39FE97EF71D0}"/>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079789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21254355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ictur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01C5-C583-0513-E925-70BD47C27973}"/>
              </a:ext>
            </a:extLst>
          </p:cNvPr>
          <p:cNvPicPr>
            <a:picLocks/>
          </p:cNvPicPr>
          <p:nvPr userDrawn="1"/>
        </p:nvPicPr>
        <p:blipFill>
          <a:blip r:embed="rId2"/>
          <a:stretch>
            <a:fillRect/>
          </a:stretch>
        </p:blipFill>
        <p:spPr>
          <a:xfrm>
            <a:off x="0" y="6053501"/>
            <a:ext cx="12192000" cy="804326"/>
          </a:xfrm>
          <a:prstGeom prst="rect">
            <a:avLst/>
          </a:prstGeom>
        </p:spPr>
      </p:pic>
      <p:sp>
        <p:nvSpPr>
          <p:cNvPr id="4" name="Rectangle 3">
            <a:extLst>
              <a:ext uri="{FF2B5EF4-FFF2-40B4-BE49-F238E27FC236}">
                <a16:creationId xmlns:a16="http://schemas.microsoft.com/office/drawing/2014/main" id="{D193B95B-BAF5-23E9-B2CF-32701EE6FEFF}"/>
              </a:ext>
            </a:extLst>
          </p:cNvPr>
          <p:cNvSpPr>
            <a:spLocks/>
          </p:cNvSpPr>
          <p:nvPr userDrawn="1"/>
        </p:nvSpPr>
        <p:spPr bwMode="auto">
          <a:xfrm>
            <a:off x="0" y="6053501"/>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CFE75ADA-C442-EE12-F0E1-DE6A926BCDDB}"/>
              </a:ext>
              <a:ext uri="{C183D7F6-B498-43B3-948B-1728B52AA6E4}">
                <adec:decorative xmlns:adec="http://schemas.microsoft.com/office/drawing/2017/decorative" val="1"/>
              </a:ext>
            </a:extLst>
          </p:cNvPr>
          <p:cNvSpPr/>
          <p:nvPr userDrawn="1"/>
        </p:nvSpPr>
        <p:spPr bwMode="auto">
          <a:xfrm flipV="1">
            <a:off x="0" y="0"/>
            <a:ext cx="5220929" cy="6858000"/>
          </a:xfrm>
          <a:prstGeom prst="round1Rect">
            <a:avLst>
              <a:gd name="adj" fmla="val 0"/>
            </a:avLst>
          </a:prstGeom>
          <a:solidFill>
            <a:srgbClr val="111B2D"/>
          </a:solidFill>
          <a:ln>
            <a:noFill/>
            <a:headEnd type="none" w="med" len="med"/>
            <a:tailEnd type="none" w="med" len="med"/>
          </a:ln>
          <a:effectLst>
            <a:innerShdw blurRad="1270000" dist="50800" dir="135000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cxnSp>
        <p:nvCxnSpPr>
          <p:cNvPr id="6" name="Straight Connector 5">
            <a:extLst>
              <a:ext uri="{FF2B5EF4-FFF2-40B4-BE49-F238E27FC236}">
                <a16:creationId xmlns:a16="http://schemas.microsoft.com/office/drawing/2014/main" id="{5202D3D3-B0B3-543B-90F5-8361AA56AC65}"/>
              </a:ext>
              <a:ext uri="{C183D7F6-B498-43B3-948B-1728B52AA6E4}">
                <adec:decorative xmlns:adec="http://schemas.microsoft.com/office/drawing/2017/decorative" val="1"/>
              </a:ext>
            </a:extLst>
          </p:cNvPr>
          <p:cNvCxnSpPr>
            <a:cxnSpLocks/>
          </p:cNvCxnSpPr>
          <p:nvPr userDrawn="1"/>
        </p:nvCxnSpPr>
        <p:spPr>
          <a:xfrm>
            <a:off x="839494" y="1453019"/>
            <a:ext cx="0" cy="5404981"/>
          </a:xfrm>
          <a:prstGeom prst="line">
            <a:avLst/>
          </a:prstGeom>
          <a:ln w="19050">
            <a:gradFill flip="none" rotWithShape="1">
              <a:gsLst>
                <a:gs pos="7000">
                  <a:srgbClr val="50E6FF"/>
                </a:gs>
                <a:gs pos="100000">
                  <a:srgbClr val="C5B4E3">
                    <a:alpha val="0"/>
                  </a:srgbClr>
                </a:gs>
                <a:gs pos="64000">
                  <a:srgbClr val="C5B4E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28287C6-AB8B-CFF7-2450-74EE9DB4CF8A}"/>
              </a:ext>
            </a:extLst>
          </p:cNvPr>
          <p:cNvGrpSpPr/>
          <p:nvPr userDrawn="1"/>
        </p:nvGrpSpPr>
        <p:grpSpPr>
          <a:xfrm>
            <a:off x="0" y="-111073"/>
            <a:ext cx="4158738" cy="2223959"/>
            <a:chOff x="0" y="-507841"/>
            <a:chExt cx="5090160" cy="2722054"/>
          </a:xfrm>
        </p:grpSpPr>
        <p:sp>
          <p:nvSpPr>
            <p:cNvPr id="8" name="Freeform: Shape 7">
              <a:extLst>
                <a:ext uri="{FF2B5EF4-FFF2-40B4-BE49-F238E27FC236}">
                  <a16:creationId xmlns:a16="http://schemas.microsoft.com/office/drawing/2014/main" id="{837B9839-D088-09BA-3B34-9CFC9ED87768}"/>
                </a:ext>
              </a:extLst>
            </p:cNvPr>
            <p:cNvSpPr/>
            <p:nvPr/>
          </p:nvSpPr>
          <p:spPr bwMode="auto">
            <a:xfrm>
              <a:off x="0" y="-507841"/>
              <a:ext cx="5090160" cy="2722054"/>
            </a:xfrm>
            <a:custGeom>
              <a:avLst/>
              <a:gdLst>
                <a:gd name="connsiteX0" fmla="*/ 0 w 5293998"/>
                <a:gd name="connsiteY0" fmla="*/ 0 h 3139495"/>
                <a:gd name="connsiteX1" fmla="*/ 5293478 w 5293998"/>
                <a:gd name="connsiteY1" fmla="*/ 0 h 3139495"/>
                <a:gd name="connsiteX2" fmla="*/ 5293998 w 5293998"/>
                <a:gd name="connsiteY2" fmla="*/ 13729 h 3139495"/>
                <a:gd name="connsiteX3" fmla="*/ 2168232 w 5293998"/>
                <a:gd name="connsiteY3" fmla="*/ 3139495 h 3139495"/>
                <a:gd name="connsiteX4" fmla="*/ 179955 w 5293998"/>
                <a:gd name="connsiteY4" fmla="*/ 2425722 h 3139495"/>
                <a:gd name="connsiteX5" fmla="*/ 0 w 5293998"/>
                <a:gd name="connsiteY5" fmla="*/ 2262168 h 31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3998" h="3139495">
                  <a:moveTo>
                    <a:pt x="0" y="0"/>
                  </a:moveTo>
                  <a:lnTo>
                    <a:pt x="5293478" y="0"/>
                  </a:lnTo>
                  <a:lnTo>
                    <a:pt x="5293998" y="13729"/>
                  </a:lnTo>
                  <a:cubicBezTo>
                    <a:pt x="5293998" y="1740042"/>
                    <a:pt x="3894545" y="3139495"/>
                    <a:pt x="2168232" y="3139495"/>
                  </a:cubicBezTo>
                  <a:cubicBezTo>
                    <a:pt x="1412971" y="3139495"/>
                    <a:pt x="720272" y="2871631"/>
                    <a:pt x="179955" y="2425722"/>
                  </a:cubicBezTo>
                  <a:lnTo>
                    <a:pt x="0" y="2262168"/>
                  </a:lnTo>
                  <a:close/>
                </a:path>
              </a:pathLst>
            </a:custGeom>
            <a:solidFill>
              <a:srgbClr val="111B2D"/>
            </a:solidFill>
            <a:ln>
              <a:noFill/>
              <a:headEnd type="none" w="med" len="med"/>
              <a:tailEnd type="none" w="med" len="med"/>
            </a:ln>
            <a:effectLst>
              <a:outerShdw blurRad="419100" dist="342900" dir="4560000" algn="tl" rotWithShape="0">
                <a:srgbClr val="070C13">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9" name="Graphic 8" descr="Dark Pattern: Triangle dots">
              <a:extLst>
                <a:ext uri="{FF2B5EF4-FFF2-40B4-BE49-F238E27FC236}">
                  <a16:creationId xmlns:a16="http://schemas.microsoft.com/office/drawing/2014/main" id="{727FE474-B8DA-ED3A-6175-3810BD0E2EA2}"/>
                </a:ext>
              </a:extLst>
            </p:cNvPr>
            <p:cNvPicPr>
              <a:picLocks noChangeAspect="1"/>
            </p:cNvPicPr>
            <p:nvPr/>
          </p:nvPicPr>
          <p:blipFill rotWithShape="1">
            <a:blip r:embed="rId3">
              <a:lum bright="100000"/>
              <a:alphaModFix amt="20000"/>
              <a:extLst>
                <a:ext uri="{96DAC541-7B7A-43D3-8B79-37D633B846F1}">
                  <asvg:svgBlip xmlns:asvg="http://schemas.microsoft.com/office/drawing/2016/SVG/main" r:embed="rId4"/>
                </a:ext>
              </a:extLst>
            </a:blip>
            <a:srcRect t="23262" b="23262"/>
            <a:stretch/>
          </p:blipFill>
          <p:spPr>
            <a:xfrm>
              <a:off x="0" y="-507841"/>
              <a:ext cx="5090160" cy="2722054"/>
            </a:xfrm>
            <a:custGeom>
              <a:avLst/>
              <a:gdLst>
                <a:gd name="connsiteX0" fmla="*/ 0 w 5090160"/>
                <a:gd name="connsiteY0" fmla="*/ 0 h 2722054"/>
                <a:gd name="connsiteX1" fmla="*/ 5089660 w 5090160"/>
                <a:gd name="connsiteY1" fmla="*/ 0 h 2722054"/>
                <a:gd name="connsiteX2" fmla="*/ 5090160 w 5090160"/>
                <a:gd name="connsiteY2" fmla="*/ 11904 h 2722054"/>
                <a:gd name="connsiteX3" fmla="*/ 2084747 w 5090160"/>
                <a:gd name="connsiteY3" fmla="*/ 2722054 h 2722054"/>
                <a:gd name="connsiteX4" fmla="*/ 173026 w 5090160"/>
                <a:gd name="connsiteY4" fmla="*/ 2103188 h 2722054"/>
                <a:gd name="connsiteX5" fmla="*/ 0 w 5090160"/>
                <a:gd name="connsiteY5" fmla="*/ 1961380 h 2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0160" h="2722054">
                  <a:moveTo>
                    <a:pt x="0" y="0"/>
                  </a:moveTo>
                  <a:lnTo>
                    <a:pt x="5089660" y="0"/>
                  </a:lnTo>
                  <a:lnTo>
                    <a:pt x="5090160" y="11904"/>
                  </a:lnTo>
                  <a:cubicBezTo>
                    <a:pt x="5090160" y="1508678"/>
                    <a:pt x="3744591" y="2722054"/>
                    <a:pt x="2084747" y="2722054"/>
                  </a:cubicBezTo>
                  <a:cubicBezTo>
                    <a:pt x="1358567" y="2722054"/>
                    <a:pt x="692539" y="2489806"/>
                    <a:pt x="173026" y="2103188"/>
                  </a:cubicBezTo>
                  <a:lnTo>
                    <a:pt x="0" y="1961380"/>
                  </a:lnTo>
                  <a:close/>
                </a:path>
              </a:pathLst>
            </a:custGeom>
            <a:noFill/>
            <a:ln w="12700" cap="flat">
              <a:noFill/>
              <a:prstDash val="solid"/>
              <a:miter/>
            </a:ln>
          </p:spPr>
        </p:pic>
        <p:sp>
          <p:nvSpPr>
            <p:cNvPr id="10" name="Freeform 3_1">
              <a:extLst>
                <a:ext uri="{FF2B5EF4-FFF2-40B4-BE49-F238E27FC236}">
                  <a16:creationId xmlns:a16="http://schemas.microsoft.com/office/drawing/2014/main" id="{1193B776-8FE1-6678-707C-B770FAD4EE8A}"/>
                </a:ext>
              </a:extLst>
            </p:cNvPr>
            <p:cNvSpPr/>
            <p:nvPr/>
          </p:nvSpPr>
          <p:spPr bwMode="auto">
            <a:xfrm>
              <a:off x="0" y="-507841"/>
              <a:ext cx="5090160" cy="2722054"/>
            </a:xfrm>
            <a:custGeom>
              <a:avLst/>
              <a:gdLst>
                <a:gd name="connsiteX0" fmla="*/ 0 w 5293998"/>
                <a:gd name="connsiteY0" fmla="*/ 0 h 3139495"/>
                <a:gd name="connsiteX1" fmla="*/ 5293478 w 5293998"/>
                <a:gd name="connsiteY1" fmla="*/ 0 h 3139495"/>
                <a:gd name="connsiteX2" fmla="*/ 5293998 w 5293998"/>
                <a:gd name="connsiteY2" fmla="*/ 13729 h 3139495"/>
                <a:gd name="connsiteX3" fmla="*/ 2168232 w 5293998"/>
                <a:gd name="connsiteY3" fmla="*/ 3139495 h 3139495"/>
                <a:gd name="connsiteX4" fmla="*/ 179955 w 5293998"/>
                <a:gd name="connsiteY4" fmla="*/ 2425722 h 3139495"/>
                <a:gd name="connsiteX5" fmla="*/ 0 w 5293998"/>
                <a:gd name="connsiteY5" fmla="*/ 2262168 h 31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3998" h="3139495">
                  <a:moveTo>
                    <a:pt x="0" y="0"/>
                  </a:moveTo>
                  <a:lnTo>
                    <a:pt x="5293478" y="0"/>
                  </a:lnTo>
                  <a:lnTo>
                    <a:pt x="5293998" y="13729"/>
                  </a:lnTo>
                  <a:cubicBezTo>
                    <a:pt x="5293998" y="1740042"/>
                    <a:pt x="3894545" y="3139495"/>
                    <a:pt x="2168232" y="3139495"/>
                  </a:cubicBezTo>
                  <a:cubicBezTo>
                    <a:pt x="1412971" y="3139495"/>
                    <a:pt x="720272" y="2871631"/>
                    <a:pt x="179955" y="2425722"/>
                  </a:cubicBezTo>
                  <a:lnTo>
                    <a:pt x="0" y="2262168"/>
                  </a:lnTo>
                  <a:close/>
                </a:path>
              </a:pathLst>
            </a:custGeom>
            <a:solidFill>
              <a:srgbClr val="111B2D">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Freeform: Shape 10">
              <a:extLst>
                <a:ext uri="{FF2B5EF4-FFF2-40B4-BE49-F238E27FC236}">
                  <a16:creationId xmlns:a16="http://schemas.microsoft.com/office/drawing/2014/main" id="{AF36011B-4150-1DE6-9C02-39E40DD65D4D}"/>
                </a:ext>
              </a:extLst>
            </p:cNvPr>
            <p:cNvSpPr/>
            <p:nvPr/>
          </p:nvSpPr>
          <p:spPr bwMode="auto">
            <a:xfrm>
              <a:off x="0" y="-507841"/>
              <a:ext cx="4666396" cy="2411763"/>
            </a:xfrm>
            <a:custGeom>
              <a:avLst/>
              <a:gdLst>
                <a:gd name="connsiteX0" fmla="*/ 0 w 4853264"/>
                <a:gd name="connsiteY0" fmla="*/ 0 h 2781619"/>
                <a:gd name="connsiteX1" fmla="*/ 4846664 w 4853264"/>
                <a:gd name="connsiteY1" fmla="*/ 0 h 2781619"/>
                <a:gd name="connsiteX2" fmla="*/ 4853264 w 4853264"/>
                <a:gd name="connsiteY2" fmla="*/ 130694 h 2781619"/>
                <a:gd name="connsiteX3" fmla="*/ 2202338 w 4853264"/>
                <a:gd name="connsiteY3" fmla="*/ 2781619 h 2781619"/>
                <a:gd name="connsiteX4" fmla="*/ 4150 w 4853264"/>
                <a:gd name="connsiteY4" fmla="*/ 1612852 h 2781619"/>
                <a:gd name="connsiteX5" fmla="*/ 0 w 4853264"/>
                <a:gd name="connsiteY5" fmla="*/ 1606022 h 2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264" h="2781619">
                  <a:moveTo>
                    <a:pt x="0" y="0"/>
                  </a:moveTo>
                  <a:lnTo>
                    <a:pt x="4846664" y="0"/>
                  </a:lnTo>
                  <a:lnTo>
                    <a:pt x="4853264" y="130694"/>
                  </a:lnTo>
                  <a:cubicBezTo>
                    <a:pt x="4853264" y="1594760"/>
                    <a:pt x="3666404" y="2781619"/>
                    <a:pt x="2202338" y="2781619"/>
                  </a:cubicBezTo>
                  <a:cubicBezTo>
                    <a:pt x="1287297" y="2781619"/>
                    <a:pt x="480540" y="2318002"/>
                    <a:pt x="4150" y="1612852"/>
                  </a:cubicBezTo>
                  <a:lnTo>
                    <a:pt x="0" y="1606022"/>
                  </a:lnTo>
                  <a:close/>
                </a:path>
              </a:pathLst>
            </a:custGeom>
            <a:solidFill>
              <a:srgbClr val="111B2D"/>
            </a:solidFill>
            <a:ln>
              <a:noFill/>
              <a:headEnd type="none" w="med" len="med"/>
              <a:tailEnd type="none" w="med" len="med"/>
            </a:ln>
            <a:effectLst>
              <a:outerShdw blurRad="419100" dist="342900" dir="4560000" algn="tl" rotWithShape="0">
                <a:srgbClr val="070C13">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2" name="Title 11">
            <a:extLst>
              <a:ext uri="{FF2B5EF4-FFF2-40B4-BE49-F238E27FC236}">
                <a16:creationId xmlns:a16="http://schemas.microsoft.com/office/drawing/2014/main" id="{8D2CBA22-6D4E-77B1-C499-148E99BF67F5}"/>
              </a:ext>
            </a:extLst>
          </p:cNvPr>
          <p:cNvSpPr>
            <a:spLocks noGrp="1"/>
          </p:cNvSpPr>
          <p:nvPr>
            <p:ph type="title" hasCustomPrompt="1"/>
          </p:nvPr>
        </p:nvSpPr>
        <p:spPr>
          <a:xfrm>
            <a:off x="746504" y="466474"/>
            <a:ext cx="2815847" cy="430887"/>
          </a:xfrm>
        </p:spPr>
        <p:txBody>
          <a:bodyPr/>
          <a:lstStyle>
            <a:lvl1pPr>
              <a:defRPr sz="2800" spc="0">
                <a:gradFill>
                  <a:gsLst>
                    <a:gs pos="0">
                      <a:srgbClr val="C5B4E3"/>
                    </a:gs>
                    <a:gs pos="99000">
                      <a:srgbClr val="50E6FF"/>
                    </a:gs>
                  </a:gsLst>
                  <a:lin ang="10800000" scaled="1"/>
                </a:gradFill>
              </a:defRPr>
            </a:lvl1pPr>
          </a:lstStyle>
          <a:p>
            <a:r>
              <a:rPr lang="en-US"/>
              <a:t>Title</a:t>
            </a:r>
          </a:p>
        </p:txBody>
      </p:sp>
      <p:sp>
        <p:nvSpPr>
          <p:cNvPr id="18" name="Rectangle: Rounded Corners 17">
            <a:extLst>
              <a:ext uri="{FF2B5EF4-FFF2-40B4-BE49-F238E27FC236}">
                <a16:creationId xmlns:a16="http://schemas.microsoft.com/office/drawing/2014/main" id="{E2A60053-D815-7CFB-404C-FAE12DDFE868}"/>
              </a:ext>
            </a:extLst>
          </p:cNvPr>
          <p:cNvSpPr/>
          <p:nvPr userDrawn="1"/>
        </p:nvSpPr>
        <p:spPr bwMode="auto">
          <a:xfrm flipH="1">
            <a:off x="5520027" y="1494504"/>
            <a:ext cx="7294851" cy="4279835"/>
          </a:xfrm>
          <a:prstGeom prst="roundRect">
            <a:avLst>
              <a:gd name="adj" fmla="val 4625"/>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a:xfrm>
            <a:off x="914400" y="6469663"/>
            <a:ext cx="4114800" cy="138499"/>
          </a:xfrm>
        </p:spPr>
        <p:txBody>
          <a:bodyPr/>
          <a:lstStyle/>
          <a:p>
            <a:r>
              <a:rPr lang="en-IN"/>
              <a:t>Microsoft Confidential</a:t>
            </a:r>
            <a:endParaRPr lang="en-US"/>
          </a:p>
        </p:txBody>
      </p:sp>
    </p:spTree>
    <p:extLst>
      <p:ext uri="{BB962C8B-B14F-4D97-AF65-F5344CB8AC3E}">
        <p14:creationId xmlns:p14="http://schemas.microsoft.com/office/powerpoint/2010/main" val="1887893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_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80FEED-AE3E-BE2C-3465-F28AD6DEBAA6}"/>
              </a:ext>
            </a:extLst>
          </p:cNvPr>
          <p:cNvPicPr>
            <a:picLocks/>
          </p:cNvPicPr>
          <p:nvPr userDrawn="1"/>
        </p:nvPicPr>
        <p:blipFill>
          <a:blip r:embed="rId2"/>
          <a:stretch>
            <a:fillRect/>
          </a:stretch>
        </p:blipFill>
        <p:spPr>
          <a:xfrm>
            <a:off x="0" y="6053674"/>
            <a:ext cx="12192000" cy="804326"/>
          </a:xfrm>
          <a:prstGeom prst="rect">
            <a:avLst/>
          </a:prstGeom>
        </p:spPr>
      </p:pic>
      <p:sp>
        <p:nvSpPr>
          <p:cNvPr id="13" name="Rectangle 12">
            <a:extLst>
              <a:ext uri="{FF2B5EF4-FFF2-40B4-BE49-F238E27FC236}">
                <a16:creationId xmlns:a16="http://schemas.microsoft.com/office/drawing/2014/main" id="{3BC62F96-3F93-C7B2-887B-8C367AC11D2B}"/>
              </a:ext>
            </a:extLst>
          </p:cNvPr>
          <p:cNvSpPr>
            <a:spLocks/>
          </p:cNvSpPr>
          <p:nvPr userDrawn="1"/>
        </p:nvSpPr>
        <p:spPr bwMode="auto">
          <a:xfrm>
            <a:off x="0" y="6053674"/>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Rectangle: Single Corner Rounded 15">
            <a:extLst>
              <a:ext uri="{FF2B5EF4-FFF2-40B4-BE49-F238E27FC236}">
                <a16:creationId xmlns:a16="http://schemas.microsoft.com/office/drawing/2014/main" id="{2EA0D2F0-E329-D3F1-7861-4D9CF64C2B40}"/>
              </a:ext>
            </a:extLst>
          </p:cNvPr>
          <p:cNvSpPr/>
          <p:nvPr userDrawn="1"/>
        </p:nvSpPr>
        <p:spPr bwMode="auto">
          <a:xfrm rot="5400000">
            <a:off x="5419178" y="-5419179"/>
            <a:ext cx="1105991" cy="11944352"/>
          </a:xfrm>
          <a:prstGeom prst="round1Rect">
            <a:avLst>
              <a:gd name="adj" fmla="val 32633"/>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30" name="Title 29">
            <a:extLst>
              <a:ext uri="{FF2B5EF4-FFF2-40B4-BE49-F238E27FC236}">
                <a16:creationId xmlns:a16="http://schemas.microsoft.com/office/drawing/2014/main" id="{801F51BC-9DE4-20FE-0327-1BA52DB4541D}"/>
              </a:ext>
            </a:extLst>
          </p:cNvPr>
          <p:cNvSpPr>
            <a:spLocks noGrp="1"/>
          </p:cNvSpPr>
          <p:nvPr>
            <p:ph type="title" hasCustomPrompt="1"/>
          </p:nvPr>
        </p:nvSpPr>
        <p:spPr>
          <a:xfrm>
            <a:off x="588263" y="544035"/>
            <a:ext cx="10965109" cy="430887"/>
          </a:xfrm>
        </p:spPr>
        <p:txBody>
          <a:bodyPr anchor="ctr"/>
          <a:lstStyle>
            <a:lvl1pPr>
              <a:defRPr sz="2800" spc="0">
                <a:gradFill>
                  <a:gsLst>
                    <a:gs pos="0">
                      <a:srgbClr val="C5B4E3"/>
                    </a:gs>
                    <a:gs pos="99000">
                      <a:srgbClr val="50E6FF"/>
                    </a:gs>
                  </a:gsLst>
                  <a:lin ang="10800000" scaled="1"/>
                </a:gradFill>
              </a:defRPr>
            </a:lvl1pPr>
          </a:lstStyle>
          <a:p>
            <a:r>
              <a:rPr lang="en-US"/>
              <a:t>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a:xfrm>
            <a:off x="4038600" y="6469663"/>
            <a:ext cx="4114800" cy="138499"/>
          </a:xfrm>
        </p:spPr>
        <p:txBody>
          <a:bodyPr/>
          <a:lstStyle/>
          <a:p>
            <a:r>
              <a:rPr lang="en-IN"/>
              <a:t>Microsoft Confidential</a:t>
            </a:r>
            <a:endParaRPr lang="en-US"/>
          </a:p>
        </p:txBody>
      </p:sp>
    </p:spTree>
    <p:extLst>
      <p:ext uri="{BB962C8B-B14F-4D97-AF65-F5344CB8AC3E}">
        <p14:creationId xmlns:p14="http://schemas.microsoft.com/office/powerpoint/2010/main" val="399919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B1DC6-266D-5C0B-2B04-21EA2B3E4B1A}"/>
              </a:ext>
            </a:extLst>
          </p:cNvPr>
          <p:cNvPicPr>
            <a:picLocks/>
          </p:cNvPicPr>
          <p:nvPr userDrawn="1"/>
        </p:nvPicPr>
        <p:blipFill>
          <a:blip r:embed="rId2"/>
          <a:stretch>
            <a:fillRect/>
          </a:stretch>
        </p:blipFill>
        <p:spPr>
          <a:xfrm>
            <a:off x="0" y="6053674"/>
            <a:ext cx="12192000" cy="804326"/>
          </a:xfrm>
          <a:prstGeom prst="rect">
            <a:avLst/>
          </a:prstGeom>
        </p:spPr>
      </p:pic>
      <p:sp>
        <p:nvSpPr>
          <p:cNvPr id="4" name="Rectangle 3">
            <a:extLst>
              <a:ext uri="{FF2B5EF4-FFF2-40B4-BE49-F238E27FC236}">
                <a16:creationId xmlns:a16="http://schemas.microsoft.com/office/drawing/2014/main" id="{002E12F5-A978-6CCB-6EA9-0FFAD7268CD0}"/>
              </a:ext>
            </a:extLst>
          </p:cNvPr>
          <p:cNvSpPr>
            <a:spLocks/>
          </p:cNvSpPr>
          <p:nvPr userDrawn="1"/>
        </p:nvSpPr>
        <p:spPr bwMode="auto">
          <a:xfrm>
            <a:off x="0" y="6053674"/>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E90D1CA1-8DF6-5A31-80A9-2CA7EEC592A9}"/>
              </a:ext>
              <a:ext uri="{C183D7F6-B498-43B3-948B-1728B52AA6E4}">
                <adec:decorative xmlns:adec="http://schemas.microsoft.com/office/drawing/2017/decorative" val="1"/>
              </a:ext>
            </a:extLst>
          </p:cNvPr>
          <p:cNvCxnSpPr>
            <a:cxnSpLocks/>
          </p:cNvCxnSpPr>
          <p:nvPr userDrawn="1"/>
        </p:nvCxnSpPr>
        <p:spPr>
          <a:xfrm>
            <a:off x="711490" y="1499507"/>
            <a:ext cx="0" cy="5358493"/>
          </a:xfrm>
          <a:prstGeom prst="line">
            <a:avLst/>
          </a:prstGeom>
          <a:ln w="19050">
            <a:gradFill flip="none" rotWithShape="1">
              <a:gsLst>
                <a:gs pos="7000">
                  <a:srgbClr val="50E6FF"/>
                </a:gs>
                <a:gs pos="100000">
                  <a:srgbClr val="C5B4E3">
                    <a:alpha val="0"/>
                  </a:srgbClr>
                </a:gs>
                <a:gs pos="64000">
                  <a:srgbClr val="C5B4E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2D2E1460-5ECF-B1D7-15A5-885A8DBE0C77}"/>
              </a:ext>
            </a:extLst>
          </p:cNvPr>
          <p:cNvSpPr/>
          <p:nvPr userDrawn="1"/>
        </p:nvSpPr>
        <p:spPr bwMode="auto">
          <a:xfrm rot="5400000">
            <a:off x="2177002" y="-1958118"/>
            <a:ext cx="1292414" cy="5646422"/>
          </a:xfrm>
          <a:prstGeom prst="round2SameRect">
            <a:avLst>
              <a:gd name="adj1" fmla="val 50000"/>
              <a:gd name="adj2" fmla="val 0"/>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19" name="Title 18">
            <a:extLst>
              <a:ext uri="{FF2B5EF4-FFF2-40B4-BE49-F238E27FC236}">
                <a16:creationId xmlns:a16="http://schemas.microsoft.com/office/drawing/2014/main" id="{56E4F99B-3275-B56E-558F-6701DB548E4C}"/>
              </a:ext>
            </a:extLst>
          </p:cNvPr>
          <p:cNvSpPr>
            <a:spLocks noGrp="1"/>
          </p:cNvSpPr>
          <p:nvPr>
            <p:ph type="title" hasCustomPrompt="1"/>
          </p:nvPr>
        </p:nvSpPr>
        <p:spPr>
          <a:xfrm>
            <a:off x="588263" y="649650"/>
            <a:ext cx="4669538" cy="430887"/>
          </a:xfrm>
        </p:spPr>
        <p:txBody>
          <a:bodyPr anchor="ctr"/>
          <a:lstStyle>
            <a:lvl1pPr>
              <a:defRPr sz="2800" spc="0">
                <a:gradFill>
                  <a:gsLst>
                    <a:gs pos="0">
                      <a:srgbClr val="C5B4E3"/>
                    </a:gs>
                    <a:gs pos="99000">
                      <a:srgbClr val="50E6FF"/>
                    </a:gs>
                  </a:gsLst>
                  <a:lin ang="10800000" scaled="1"/>
                </a:gradFill>
              </a:defRPr>
            </a:lvl1pPr>
          </a:lstStyle>
          <a:p>
            <a:r>
              <a:rPr lang="en-US"/>
              <a:t>Title</a:t>
            </a:r>
          </a:p>
        </p:txBody>
      </p:sp>
      <p:sp>
        <p:nvSpPr>
          <p:cNvPr id="11" name="Rectangle: Rounded Corners 10">
            <a:extLst>
              <a:ext uri="{FF2B5EF4-FFF2-40B4-BE49-F238E27FC236}">
                <a16:creationId xmlns:a16="http://schemas.microsoft.com/office/drawing/2014/main" id="{780736FE-BA62-F9B4-53DC-B1F08E1F2E1E}"/>
              </a:ext>
            </a:extLst>
          </p:cNvPr>
          <p:cNvSpPr/>
          <p:nvPr userDrawn="1"/>
        </p:nvSpPr>
        <p:spPr bwMode="auto">
          <a:xfrm flipH="1">
            <a:off x="5675450" y="1582058"/>
            <a:ext cx="6737530" cy="4245892"/>
          </a:xfrm>
          <a:prstGeom prst="roundRect">
            <a:avLst>
              <a:gd name="adj" fmla="val 4625"/>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a:xfrm>
            <a:off x="4038600" y="6469663"/>
            <a:ext cx="4114800" cy="138499"/>
          </a:xfrm>
        </p:spPr>
        <p:txBody>
          <a:bodyPr/>
          <a:lstStyle/>
          <a:p>
            <a:r>
              <a:rPr lang="en-IN"/>
              <a:t>Microsoft Confidential</a:t>
            </a:r>
            <a:endParaRPr lang="en-US"/>
          </a:p>
        </p:txBody>
      </p:sp>
    </p:spTree>
    <p:extLst>
      <p:ext uri="{BB962C8B-B14F-4D97-AF65-F5344CB8AC3E}">
        <p14:creationId xmlns:p14="http://schemas.microsoft.com/office/powerpoint/2010/main" val="30849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24206F-00B3-0289-75C5-504576F717C3}"/>
              </a:ext>
            </a:extLst>
          </p:cNvPr>
          <p:cNvPicPr>
            <a:picLocks/>
          </p:cNvPicPr>
          <p:nvPr userDrawn="1"/>
        </p:nvPicPr>
        <p:blipFill>
          <a:blip r:embed="rId2"/>
          <a:stretch>
            <a:fillRect/>
          </a:stretch>
        </p:blipFill>
        <p:spPr>
          <a:xfrm>
            <a:off x="0" y="6053501"/>
            <a:ext cx="12192000" cy="804326"/>
          </a:xfrm>
          <a:prstGeom prst="rect">
            <a:avLst/>
          </a:prstGeom>
        </p:spPr>
      </p:pic>
      <p:sp>
        <p:nvSpPr>
          <p:cNvPr id="13" name="Rectangle 12">
            <a:extLst>
              <a:ext uri="{FF2B5EF4-FFF2-40B4-BE49-F238E27FC236}">
                <a16:creationId xmlns:a16="http://schemas.microsoft.com/office/drawing/2014/main" id="{E383377C-DCE1-3B48-1A4B-EE68B236EDAC}"/>
              </a:ext>
            </a:extLst>
          </p:cNvPr>
          <p:cNvSpPr>
            <a:spLocks/>
          </p:cNvSpPr>
          <p:nvPr userDrawn="1"/>
        </p:nvSpPr>
        <p:spPr bwMode="auto">
          <a:xfrm>
            <a:off x="0" y="6053501"/>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Rectangle: Single Corner Rounded 13">
            <a:extLst>
              <a:ext uri="{FF2B5EF4-FFF2-40B4-BE49-F238E27FC236}">
                <a16:creationId xmlns:a16="http://schemas.microsoft.com/office/drawing/2014/main" id="{45DBD6F3-F265-1BE9-39BB-2E9A2E9182AA}"/>
              </a:ext>
              <a:ext uri="{C183D7F6-B498-43B3-948B-1728B52AA6E4}">
                <adec:decorative xmlns:adec="http://schemas.microsoft.com/office/drawing/2017/decorative" val="1"/>
              </a:ext>
            </a:extLst>
          </p:cNvPr>
          <p:cNvSpPr/>
          <p:nvPr userDrawn="1"/>
        </p:nvSpPr>
        <p:spPr bwMode="auto">
          <a:xfrm flipV="1">
            <a:off x="0" y="0"/>
            <a:ext cx="5778500" cy="6858000"/>
          </a:xfrm>
          <a:prstGeom prst="round1Rect">
            <a:avLst>
              <a:gd name="adj" fmla="val 0"/>
            </a:avLst>
          </a:prstGeom>
          <a:solidFill>
            <a:srgbClr val="111B2D"/>
          </a:solidFill>
          <a:ln>
            <a:noFill/>
            <a:headEnd type="none" w="med" len="med"/>
            <a:tailEnd type="none" w="med" len="med"/>
          </a:ln>
          <a:effectLst>
            <a:innerShdw blurRad="1270000" dist="50800" dir="135000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cxnSp>
        <p:nvCxnSpPr>
          <p:cNvPr id="15" name="Straight Connector 14">
            <a:extLst>
              <a:ext uri="{FF2B5EF4-FFF2-40B4-BE49-F238E27FC236}">
                <a16:creationId xmlns:a16="http://schemas.microsoft.com/office/drawing/2014/main" id="{D3FF9A7D-E50C-2E8F-A0A6-54CF2D23641D}"/>
              </a:ext>
              <a:ext uri="{C183D7F6-B498-43B3-948B-1728B52AA6E4}">
                <adec:decorative xmlns:adec="http://schemas.microsoft.com/office/drawing/2017/decorative" val="1"/>
              </a:ext>
            </a:extLst>
          </p:cNvPr>
          <p:cNvCxnSpPr>
            <a:cxnSpLocks/>
          </p:cNvCxnSpPr>
          <p:nvPr userDrawn="1"/>
        </p:nvCxnSpPr>
        <p:spPr>
          <a:xfrm>
            <a:off x="839494" y="2476500"/>
            <a:ext cx="0" cy="4381500"/>
          </a:xfrm>
          <a:prstGeom prst="line">
            <a:avLst/>
          </a:prstGeom>
          <a:ln w="19050">
            <a:gradFill flip="none" rotWithShape="1">
              <a:gsLst>
                <a:gs pos="7000">
                  <a:srgbClr val="50E6FF"/>
                </a:gs>
                <a:gs pos="100000">
                  <a:srgbClr val="C5B4E3">
                    <a:alpha val="0"/>
                  </a:srgbClr>
                </a:gs>
                <a:gs pos="64000">
                  <a:srgbClr val="C5B4E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2F05B09E-06A2-1E19-5BB9-11EAEDF6FF1D}"/>
              </a:ext>
            </a:extLst>
          </p:cNvPr>
          <p:cNvSpPr/>
          <p:nvPr userDrawn="1"/>
        </p:nvSpPr>
        <p:spPr bwMode="auto">
          <a:xfrm>
            <a:off x="0" y="0"/>
            <a:ext cx="5090160" cy="2722054"/>
          </a:xfrm>
          <a:custGeom>
            <a:avLst/>
            <a:gdLst>
              <a:gd name="connsiteX0" fmla="*/ 0 w 5293998"/>
              <a:gd name="connsiteY0" fmla="*/ 0 h 3139495"/>
              <a:gd name="connsiteX1" fmla="*/ 5293478 w 5293998"/>
              <a:gd name="connsiteY1" fmla="*/ 0 h 3139495"/>
              <a:gd name="connsiteX2" fmla="*/ 5293998 w 5293998"/>
              <a:gd name="connsiteY2" fmla="*/ 13729 h 3139495"/>
              <a:gd name="connsiteX3" fmla="*/ 2168232 w 5293998"/>
              <a:gd name="connsiteY3" fmla="*/ 3139495 h 3139495"/>
              <a:gd name="connsiteX4" fmla="*/ 179955 w 5293998"/>
              <a:gd name="connsiteY4" fmla="*/ 2425722 h 3139495"/>
              <a:gd name="connsiteX5" fmla="*/ 0 w 5293998"/>
              <a:gd name="connsiteY5" fmla="*/ 2262168 h 31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3998" h="3139495">
                <a:moveTo>
                  <a:pt x="0" y="0"/>
                </a:moveTo>
                <a:lnTo>
                  <a:pt x="5293478" y="0"/>
                </a:lnTo>
                <a:lnTo>
                  <a:pt x="5293998" y="13729"/>
                </a:lnTo>
                <a:cubicBezTo>
                  <a:pt x="5293998" y="1740042"/>
                  <a:pt x="3894545" y="3139495"/>
                  <a:pt x="2168232" y="3139495"/>
                </a:cubicBezTo>
                <a:cubicBezTo>
                  <a:pt x="1412971" y="3139495"/>
                  <a:pt x="720272" y="2871631"/>
                  <a:pt x="179955" y="2425722"/>
                </a:cubicBezTo>
                <a:lnTo>
                  <a:pt x="0" y="2262168"/>
                </a:lnTo>
                <a:close/>
              </a:path>
            </a:pathLst>
          </a:custGeom>
          <a:solidFill>
            <a:srgbClr val="111B2D"/>
          </a:solidFill>
          <a:ln>
            <a:noFill/>
            <a:headEnd type="none" w="med" len="med"/>
            <a:tailEnd type="none" w="med" len="med"/>
          </a:ln>
          <a:effectLst>
            <a:outerShdw blurRad="419100" dist="342900" dir="4560000" algn="tl" rotWithShape="0">
              <a:srgbClr val="070C13">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17" name="Graphic 16" descr="Dark Pattern: Triangle dots">
            <a:extLst>
              <a:ext uri="{FF2B5EF4-FFF2-40B4-BE49-F238E27FC236}">
                <a16:creationId xmlns:a16="http://schemas.microsoft.com/office/drawing/2014/main" id="{9A024576-681A-D706-5BEE-AC7D0DE2707F}"/>
              </a:ext>
            </a:extLst>
          </p:cNvPr>
          <p:cNvPicPr>
            <a:picLocks noChangeAspect="1"/>
          </p:cNvPicPr>
          <p:nvPr userDrawn="1"/>
        </p:nvPicPr>
        <p:blipFill rotWithShape="1">
          <a:blip r:embed="rId3">
            <a:lum bright="100000"/>
            <a:alphaModFix amt="20000"/>
            <a:extLst>
              <a:ext uri="{96DAC541-7B7A-43D3-8B79-37D633B846F1}">
                <asvg:svgBlip xmlns:asvg="http://schemas.microsoft.com/office/drawing/2016/SVG/main" r:embed="rId4"/>
              </a:ext>
            </a:extLst>
          </a:blip>
          <a:srcRect t="23262" b="23262"/>
          <a:stretch/>
        </p:blipFill>
        <p:spPr>
          <a:xfrm>
            <a:off x="0" y="1"/>
            <a:ext cx="5090160" cy="2722054"/>
          </a:xfrm>
          <a:custGeom>
            <a:avLst/>
            <a:gdLst>
              <a:gd name="connsiteX0" fmla="*/ 0 w 5090160"/>
              <a:gd name="connsiteY0" fmla="*/ 0 h 2722054"/>
              <a:gd name="connsiteX1" fmla="*/ 5089660 w 5090160"/>
              <a:gd name="connsiteY1" fmla="*/ 0 h 2722054"/>
              <a:gd name="connsiteX2" fmla="*/ 5090160 w 5090160"/>
              <a:gd name="connsiteY2" fmla="*/ 11904 h 2722054"/>
              <a:gd name="connsiteX3" fmla="*/ 2084747 w 5090160"/>
              <a:gd name="connsiteY3" fmla="*/ 2722054 h 2722054"/>
              <a:gd name="connsiteX4" fmla="*/ 173026 w 5090160"/>
              <a:gd name="connsiteY4" fmla="*/ 2103188 h 2722054"/>
              <a:gd name="connsiteX5" fmla="*/ 0 w 5090160"/>
              <a:gd name="connsiteY5" fmla="*/ 1961380 h 2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0160" h="2722054">
                <a:moveTo>
                  <a:pt x="0" y="0"/>
                </a:moveTo>
                <a:lnTo>
                  <a:pt x="5089660" y="0"/>
                </a:lnTo>
                <a:lnTo>
                  <a:pt x="5090160" y="11904"/>
                </a:lnTo>
                <a:cubicBezTo>
                  <a:pt x="5090160" y="1508678"/>
                  <a:pt x="3744591" y="2722054"/>
                  <a:pt x="2084747" y="2722054"/>
                </a:cubicBezTo>
                <a:cubicBezTo>
                  <a:pt x="1358567" y="2722054"/>
                  <a:pt x="692539" y="2489806"/>
                  <a:pt x="173026" y="2103188"/>
                </a:cubicBezTo>
                <a:lnTo>
                  <a:pt x="0" y="1961380"/>
                </a:lnTo>
                <a:close/>
              </a:path>
            </a:pathLst>
          </a:custGeom>
          <a:noFill/>
          <a:ln w="12700" cap="flat">
            <a:noFill/>
            <a:prstDash val="solid"/>
            <a:miter/>
          </a:ln>
        </p:spPr>
      </p:pic>
      <p:sp>
        <p:nvSpPr>
          <p:cNvPr id="19" name="Freeform 3_1">
            <a:extLst>
              <a:ext uri="{FF2B5EF4-FFF2-40B4-BE49-F238E27FC236}">
                <a16:creationId xmlns:a16="http://schemas.microsoft.com/office/drawing/2014/main" id="{B4FC0D6A-8930-6268-C4EA-50DE86B49D0E}"/>
              </a:ext>
            </a:extLst>
          </p:cNvPr>
          <p:cNvSpPr/>
          <p:nvPr userDrawn="1"/>
        </p:nvSpPr>
        <p:spPr bwMode="auto">
          <a:xfrm>
            <a:off x="0" y="1"/>
            <a:ext cx="5090160" cy="2722054"/>
          </a:xfrm>
          <a:custGeom>
            <a:avLst/>
            <a:gdLst>
              <a:gd name="connsiteX0" fmla="*/ 0 w 5293998"/>
              <a:gd name="connsiteY0" fmla="*/ 0 h 3139495"/>
              <a:gd name="connsiteX1" fmla="*/ 5293478 w 5293998"/>
              <a:gd name="connsiteY1" fmla="*/ 0 h 3139495"/>
              <a:gd name="connsiteX2" fmla="*/ 5293998 w 5293998"/>
              <a:gd name="connsiteY2" fmla="*/ 13729 h 3139495"/>
              <a:gd name="connsiteX3" fmla="*/ 2168232 w 5293998"/>
              <a:gd name="connsiteY3" fmla="*/ 3139495 h 3139495"/>
              <a:gd name="connsiteX4" fmla="*/ 179955 w 5293998"/>
              <a:gd name="connsiteY4" fmla="*/ 2425722 h 3139495"/>
              <a:gd name="connsiteX5" fmla="*/ 0 w 5293998"/>
              <a:gd name="connsiteY5" fmla="*/ 2262168 h 31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3998" h="3139495">
                <a:moveTo>
                  <a:pt x="0" y="0"/>
                </a:moveTo>
                <a:lnTo>
                  <a:pt x="5293478" y="0"/>
                </a:lnTo>
                <a:lnTo>
                  <a:pt x="5293998" y="13729"/>
                </a:lnTo>
                <a:cubicBezTo>
                  <a:pt x="5293998" y="1740042"/>
                  <a:pt x="3894545" y="3139495"/>
                  <a:pt x="2168232" y="3139495"/>
                </a:cubicBezTo>
                <a:cubicBezTo>
                  <a:pt x="1412971" y="3139495"/>
                  <a:pt x="720272" y="2871631"/>
                  <a:pt x="179955" y="2425722"/>
                </a:cubicBezTo>
                <a:lnTo>
                  <a:pt x="0" y="2262168"/>
                </a:lnTo>
                <a:close/>
              </a:path>
            </a:pathLst>
          </a:custGeom>
          <a:solidFill>
            <a:srgbClr val="111B2D">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0" name="Freeform: Shape 19">
            <a:extLst>
              <a:ext uri="{FF2B5EF4-FFF2-40B4-BE49-F238E27FC236}">
                <a16:creationId xmlns:a16="http://schemas.microsoft.com/office/drawing/2014/main" id="{4D0A752F-4736-F271-7724-D53152893CF2}"/>
              </a:ext>
            </a:extLst>
          </p:cNvPr>
          <p:cNvSpPr/>
          <p:nvPr userDrawn="1"/>
        </p:nvSpPr>
        <p:spPr bwMode="auto">
          <a:xfrm>
            <a:off x="0" y="1"/>
            <a:ext cx="4666396" cy="2411763"/>
          </a:xfrm>
          <a:custGeom>
            <a:avLst/>
            <a:gdLst>
              <a:gd name="connsiteX0" fmla="*/ 0 w 4853264"/>
              <a:gd name="connsiteY0" fmla="*/ 0 h 2781619"/>
              <a:gd name="connsiteX1" fmla="*/ 4846664 w 4853264"/>
              <a:gd name="connsiteY1" fmla="*/ 0 h 2781619"/>
              <a:gd name="connsiteX2" fmla="*/ 4853264 w 4853264"/>
              <a:gd name="connsiteY2" fmla="*/ 130694 h 2781619"/>
              <a:gd name="connsiteX3" fmla="*/ 2202338 w 4853264"/>
              <a:gd name="connsiteY3" fmla="*/ 2781619 h 2781619"/>
              <a:gd name="connsiteX4" fmla="*/ 4150 w 4853264"/>
              <a:gd name="connsiteY4" fmla="*/ 1612852 h 2781619"/>
              <a:gd name="connsiteX5" fmla="*/ 0 w 4853264"/>
              <a:gd name="connsiteY5" fmla="*/ 1606022 h 2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264" h="2781619">
                <a:moveTo>
                  <a:pt x="0" y="0"/>
                </a:moveTo>
                <a:lnTo>
                  <a:pt x="4846664" y="0"/>
                </a:lnTo>
                <a:lnTo>
                  <a:pt x="4853264" y="130694"/>
                </a:lnTo>
                <a:cubicBezTo>
                  <a:pt x="4853264" y="1594760"/>
                  <a:pt x="3666404" y="2781619"/>
                  <a:pt x="2202338" y="2781619"/>
                </a:cubicBezTo>
                <a:cubicBezTo>
                  <a:pt x="1287297" y="2781619"/>
                  <a:pt x="480540" y="2318002"/>
                  <a:pt x="4150" y="1612852"/>
                </a:cubicBezTo>
                <a:lnTo>
                  <a:pt x="0" y="1606022"/>
                </a:lnTo>
                <a:close/>
              </a:path>
            </a:pathLst>
          </a:custGeom>
          <a:solidFill>
            <a:srgbClr val="111B2D"/>
          </a:solidFill>
          <a:ln>
            <a:noFill/>
            <a:headEnd type="none" w="med" len="med"/>
            <a:tailEnd type="none" w="med" len="med"/>
          </a:ln>
          <a:effectLst>
            <a:outerShdw blurRad="419100" dist="342900" dir="4560000" algn="tl" rotWithShape="0">
              <a:srgbClr val="070C13">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0" name="Title 29">
            <a:extLst>
              <a:ext uri="{FF2B5EF4-FFF2-40B4-BE49-F238E27FC236}">
                <a16:creationId xmlns:a16="http://schemas.microsoft.com/office/drawing/2014/main" id="{DEB35CB6-CF1E-42D2-DC04-3C1D846101A1}"/>
              </a:ext>
            </a:extLst>
          </p:cNvPr>
          <p:cNvSpPr>
            <a:spLocks noGrp="1"/>
          </p:cNvSpPr>
          <p:nvPr>
            <p:ph type="title" hasCustomPrompt="1"/>
          </p:nvPr>
        </p:nvSpPr>
        <p:spPr>
          <a:xfrm>
            <a:off x="588264" y="466475"/>
            <a:ext cx="3054097" cy="430887"/>
          </a:xfrm>
        </p:spPr>
        <p:txBody>
          <a:bodyPr/>
          <a:lstStyle>
            <a:lvl1pPr>
              <a:defRPr sz="2800">
                <a:gradFill>
                  <a:gsLst>
                    <a:gs pos="0">
                      <a:srgbClr val="C5B4E3"/>
                    </a:gs>
                    <a:gs pos="99000">
                      <a:srgbClr val="50E6FF"/>
                    </a:gs>
                  </a:gsLst>
                  <a:lin ang="10800000" scaled="1"/>
                </a:gradFill>
              </a:defRPr>
            </a:lvl1pPr>
          </a:lstStyle>
          <a:p>
            <a:r>
              <a:rPr lang="en-US"/>
              <a:t>Title</a:t>
            </a:r>
          </a:p>
        </p:txBody>
      </p:sp>
      <p:sp>
        <p:nvSpPr>
          <p:cNvPr id="22" name="Rectangle: Rounded Corners 21">
            <a:extLst>
              <a:ext uri="{FF2B5EF4-FFF2-40B4-BE49-F238E27FC236}">
                <a16:creationId xmlns:a16="http://schemas.microsoft.com/office/drawing/2014/main" id="{D33CC734-74EF-A947-A826-4B882811D637}"/>
              </a:ext>
            </a:extLst>
          </p:cNvPr>
          <p:cNvSpPr/>
          <p:nvPr userDrawn="1"/>
        </p:nvSpPr>
        <p:spPr bwMode="auto">
          <a:xfrm flipH="1">
            <a:off x="5951220" y="708659"/>
            <a:ext cx="6516550" cy="5440682"/>
          </a:xfrm>
          <a:prstGeom prst="roundRect">
            <a:avLst>
              <a:gd name="adj" fmla="val 4625"/>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a:xfrm>
            <a:off x="914400" y="6469663"/>
            <a:ext cx="4114800" cy="138499"/>
          </a:xfrm>
        </p:spPr>
        <p:txBody>
          <a:bodyPr/>
          <a:lstStyle/>
          <a:p>
            <a:r>
              <a:rPr lang="en-IN"/>
              <a:t>Microsoft Confidential</a:t>
            </a:r>
            <a:endParaRPr lang="en-US"/>
          </a:p>
        </p:txBody>
      </p:sp>
    </p:spTree>
    <p:extLst>
      <p:ext uri="{BB962C8B-B14F-4D97-AF65-F5344CB8AC3E}">
        <p14:creationId xmlns:p14="http://schemas.microsoft.com/office/powerpoint/2010/main" val="18981373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3D8C38-FFD4-60DB-B5AE-CD68CC012D53}"/>
              </a:ext>
              <a:ext uri="{C183D7F6-B498-43B3-948B-1728B52AA6E4}">
                <adec:decorative xmlns:adec="http://schemas.microsoft.com/office/drawing/2017/decorative" val="1"/>
              </a:ext>
            </a:extLst>
          </p:cNvPr>
          <p:cNvGrpSpPr/>
          <p:nvPr userDrawn="1"/>
        </p:nvGrpSpPr>
        <p:grpSpPr>
          <a:xfrm>
            <a:off x="-293423" y="-742950"/>
            <a:ext cx="15997784" cy="8343900"/>
            <a:chOff x="-293423" y="-742950"/>
            <a:chExt cx="15997784" cy="8343900"/>
          </a:xfrm>
        </p:grpSpPr>
        <p:grpSp>
          <p:nvGrpSpPr>
            <p:cNvPr id="3" name="Group 2">
              <a:extLst>
                <a:ext uri="{FF2B5EF4-FFF2-40B4-BE49-F238E27FC236}">
                  <a16:creationId xmlns:a16="http://schemas.microsoft.com/office/drawing/2014/main" id="{52497E36-6467-0EA2-5968-E3EB66E0FE96}"/>
                </a:ext>
              </a:extLst>
            </p:cNvPr>
            <p:cNvGrpSpPr>
              <a:grpSpLocks/>
            </p:cNvGrpSpPr>
            <p:nvPr userDrawn="1"/>
          </p:nvGrpSpPr>
          <p:grpSpPr>
            <a:xfrm>
              <a:off x="0" y="0"/>
              <a:ext cx="10401300" cy="1505286"/>
              <a:chOff x="0" y="-1200269"/>
              <a:chExt cx="16587352" cy="2400538"/>
            </a:xfrm>
          </p:grpSpPr>
          <p:pic>
            <p:nvPicPr>
              <p:cNvPr id="4" name="Picture 52" descr="Dark Pattern: Square dots">
                <a:extLst>
                  <a:ext uri="{FF2B5EF4-FFF2-40B4-BE49-F238E27FC236}">
                    <a16:creationId xmlns:a16="http://schemas.microsoft.com/office/drawing/2014/main" id="{EC0EE527-338A-7786-8501-E1C437799AAB}"/>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0" y="-1200269"/>
                <a:ext cx="8308766" cy="2400538"/>
              </a:xfrm>
              <a:prstGeom prst="roundRect">
                <a:avLst>
                  <a:gd name="adj" fmla="val 4169"/>
                </a:avLst>
              </a:prstGeom>
              <a:noFill/>
              <a:ln w="12700" cap="flat">
                <a:noFill/>
                <a:prstDash val="solid"/>
                <a:miter/>
              </a:ln>
            </p:spPr>
          </p:pic>
          <p:pic>
            <p:nvPicPr>
              <p:cNvPr id="5" name="Picture 52" descr="Dark Pattern: Square dots">
                <a:extLst>
                  <a:ext uri="{FF2B5EF4-FFF2-40B4-BE49-F238E27FC236}">
                    <a16:creationId xmlns:a16="http://schemas.microsoft.com/office/drawing/2014/main" id="{CB95188C-02A6-CCD2-D9ED-A54DDF8A04A9}"/>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8278586" y="-1200269"/>
                <a:ext cx="8308766" cy="2400538"/>
              </a:xfrm>
              <a:prstGeom prst="roundRect">
                <a:avLst>
                  <a:gd name="adj" fmla="val 4169"/>
                </a:avLst>
              </a:prstGeom>
              <a:noFill/>
              <a:ln w="12700" cap="flat">
                <a:noFill/>
                <a:prstDash val="solid"/>
                <a:miter/>
              </a:ln>
            </p:spPr>
          </p:pic>
        </p:grpSp>
        <p:sp>
          <p:nvSpPr>
            <p:cNvPr id="6" name="Rectangle 5">
              <a:extLst>
                <a:ext uri="{FF2B5EF4-FFF2-40B4-BE49-F238E27FC236}">
                  <a16:creationId xmlns:a16="http://schemas.microsoft.com/office/drawing/2014/main" id="{AD312401-41E4-5672-4886-513150523013}"/>
                </a:ext>
              </a:extLst>
            </p:cNvPr>
            <p:cNvSpPr>
              <a:spLocks/>
            </p:cNvSpPr>
            <p:nvPr userDrawn="1"/>
          </p:nvSpPr>
          <p:spPr bwMode="auto">
            <a:xfrm flipV="1">
              <a:off x="0" y="0"/>
              <a:ext cx="10401300" cy="150528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60652D52-11A2-12CC-694A-1B979361D415}"/>
                </a:ext>
              </a:extLst>
            </p:cNvPr>
            <p:cNvSpPr>
              <a:spLocks/>
            </p:cNvSpPr>
            <p:nvPr userDrawn="1"/>
          </p:nvSpPr>
          <p:spPr>
            <a:xfrm>
              <a:off x="1539176" y="2228731"/>
              <a:ext cx="8308766" cy="2400538"/>
            </a:xfrm>
            <a:prstGeom prst="roundRect">
              <a:avLst>
                <a:gd name="adj" fmla="val 14511"/>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base">
                <a:spcBef>
                  <a:spcPct val="0"/>
                </a:spcBef>
                <a:spcAft>
                  <a:spcPts val="600"/>
                </a:spcAft>
              </a:pPr>
              <a:endParaRPr lang="en-US" sz="1400">
                <a:solidFill>
                  <a:schemeClr val="bg1"/>
                </a:solidFill>
              </a:endParaRPr>
            </a:p>
          </p:txBody>
        </p:sp>
        <p:grpSp>
          <p:nvGrpSpPr>
            <p:cNvPr id="8" name="Group 7">
              <a:extLst>
                <a:ext uri="{FF2B5EF4-FFF2-40B4-BE49-F238E27FC236}">
                  <a16:creationId xmlns:a16="http://schemas.microsoft.com/office/drawing/2014/main" id="{01BC00E7-80B3-A45E-89C1-7F704B0C193D}"/>
                </a:ext>
              </a:extLst>
            </p:cNvPr>
            <p:cNvGrpSpPr/>
            <p:nvPr userDrawn="1"/>
          </p:nvGrpSpPr>
          <p:grpSpPr>
            <a:xfrm>
              <a:off x="-293423" y="4495799"/>
              <a:ext cx="2283005" cy="3030399"/>
              <a:chOff x="-369623" y="3847335"/>
              <a:chExt cx="2929406" cy="3888414"/>
            </a:xfrm>
            <a:solidFill>
              <a:srgbClr val="111B2D"/>
            </a:solidFill>
          </p:grpSpPr>
          <p:sp>
            <p:nvSpPr>
              <p:cNvPr id="9" name="Freeform: Shape 8">
                <a:extLst>
                  <a:ext uri="{FF2B5EF4-FFF2-40B4-BE49-F238E27FC236}">
                    <a16:creationId xmlns:a16="http://schemas.microsoft.com/office/drawing/2014/main" id="{AA3EE211-7817-1C5E-0541-C79E8C5BDF54}"/>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Freeform: Shape 7">
                <a:extLst>
                  <a:ext uri="{FF2B5EF4-FFF2-40B4-BE49-F238E27FC236}">
                    <a16:creationId xmlns:a16="http://schemas.microsoft.com/office/drawing/2014/main" id="{51E88D83-9219-2183-E912-2935B089FDC5}"/>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2" name="Oval 11">
              <a:extLst>
                <a:ext uri="{FF2B5EF4-FFF2-40B4-BE49-F238E27FC236}">
                  <a16:creationId xmlns:a16="http://schemas.microsoft.com/office/drawing/2014/main" id="{94F4D12B-5C73-23CF-B07B-E599919C8615}"/>
                </a:ext>
              </a:extLst>
            </p:cNvPr>
            <p:cNvSpPr/>
            <p:nvPr userDrawn="1"/>
          </p:nvSpPr>
          <p:spPr bwMode="auto">
            <a:xfrm flipH="1">
              <a:off x="7360461" y="-742950"/>
              <a:ext cx="8343900" cy="8343900"/>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13" name="Picture 12" descr="A picture containing screenshot, blue, electric blue, light&#10;&#10;Description automatically generated">
              <a:extLst>
                <a:ext uri="{FF2B5EF4-FFF2-40B4-BE49-F238E27FC236}">
                  <a16:creationId xmlns:a16="http://schemas.microsoft.com/office/drawing/2014/main" id="{A5B829C5-05F3-775D-D976-99B76BD10F97}"/>
                </a:ext>
              </a:extLst>
            </p:cNvPr>
            <p:cNvPicPr>
              <a:picLocks noChangeAspect="1"/>
            </p:cNvPicPr>
            <p:nvPr userDrawn="1"/>
          </p:nvPicPr>
          <p:blipFill rotWithShape="1">
            <a:blip r:embed="rId4"/>
            <a:srcRect l="35053" r="13097"/>
            <a:stretch/>
          </p:blipFill>
          <p:spPr>
            <a:xfrm>
              <a:off x="7933392" y="-170019"/>
              <a:ext cx="7198040" cy="7198039"/>
            </a:xfrm>
            <a:custGeom>
              <a:avLst/>
              <a:gdLst>
                <a:gd name="connsiteX0" fmla="*/ 3599020 w 7198040"/>
                <a:gd name="connsiteY0" fmla="*/ 0 h 7198039"/>
                <a:gd name="connsiteX1" fmla="*/ 7198040 w 7198040"/>
                <a:gd name="connsiteY1" fmla="*/ 3599020 h 7198039"/>
                <a:gd name="connsiteX2" fmla="*/ 3784225 w 7198040"/>
                <a:gd name="connsiteY2" fmla="*/ 7193357 h 7198039"/>
                <a:gd name="connsiteX3" fmla="*/ 3599062 w 7198040"/>
                <a:gd name="connsiteY3" fmla="*/ 7198039 h 7198039"/>
                <a:gd name="connsiteX4" fmla="*/ 3598978 w 7198040"/>
                <a:gd name="connsiteY4" fmla="*/ 7198039 h 7198039"/>
                <a:gd name="connsiteX5" fmla="*/ 3413815 w 7198040"/>
                <a:gd name="connsiteY5" fmla="*/ 7193357 h 7198039"/>
                <a:gd name="connsiteX6" fmla="*/ 0 w 7198040"/>
                <a:gd name="connsiteY6" fmla="*/ 3599020 h 7198039"/>
                <a:gd name="connsiteX7" fmla="*/ 3599020 w 7198040"/>
                <a:gd name="connsiteY7" fmla="*/ 0 h 71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8040" h="7198039">
                  <a:moveTo>
                    <a:pt x="3599020" y="0"/>
                  </a:moveTo>
                  <a:cubicBezTo>
                    <a:pt x="5586704" y="0"/>
                    <a:pt x="7198040" y="1611336"/>
                    <a:pt x="7198040" y="3599020"/>
                  </a:cubicBezTo>
                  <a:cubicBezTo>
                    <a:pt x="7198040" y="5524589"/>
                    <a:pt x="5685839" y="7096964"/>
                    <a:pt x="3784225" y="7193357"/>
                  </a:cubicBezTo>
                  <a:lnTo>
                    <a:pt x="3599062" y="7198039"/>
                  </a:lnTo>
                  <a:lnTo>
                    <a:pt x="3598978" y="7198039"/>
                  </a:lnTo>
                  <a:lnTo>
                    <a:pt x="3413815" y="7193357"/>
                  </a:lnTo>
                  <a:cubicBezTo>
                    <a:pt x="1512201" y="7096964"/>
                    <a:pt x="0" y="5524589"/>
                    <a:pt x="0" y="3599020"/>
                  </a:cubicBezTo>
                  <a:cubicBezTo>
                    <a:pt x="0" y="1611336"/>
                    <a:pt x="1611336" y="0"/>
                    <a:pt x="3599020" y="0"/>
                  </a:cubicBezTo>
                  <a:close/>
                </a:path>
              </a:pathLst>
            </a:custGeom>
          </p:spPr>
        </p:pic>
        <p:sp>
          <p:nvSpPr>
            <p:cNvPr id="14" name="Oval 13" descr="Dark - small container">
              <a:extLst>
                <a:ext uri="{FF2B5EF4-FFF2-40B4-BE49-F238E27FC236}">
                  <a16:creationId xmlns:a16="http://schemas.microsoft.com/office/drawing/2014/main" id="{69066BD0-CE13-57F5-1BC2-39FE38383703}"/>
                </a:ext>
              </a:extLst>
            </p:cNvPr>
            <p:cNvSpPr>
              <a:spLocks/>
            </p:cNvSpPr>
            <p:nvPr userDrawn="1"/>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15" name="Graphic 14">
              <a:extLst>
                <a:ext uri="{FF2B5EF4-FFF2-40B4-BE49-F238E27FC236}">
                  <a16:creationId xmlns:a16="http://schemas.microsoft.com/office/drawing/2014/main" id="{8AB0FFF7-615E-EE52-1381-990BA9D8ED49}"/>
                </a:ext>
              </a:extLst>
            </p:cNvPr>
            <p:cNvPicPr>
              <a:picLocks/>
            </p:cNvPicPr>
            <p:nvPr userDrawn="1"/>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sp>
        <p:nvSpPr>
          <p:cNvPr id="16" name="Title 15">
            <a:extLst>
              <a:ext uri="{FF2B5EF4-FFF2-40B4-BE49-F238E27FC236}">
                <a16:creationId xmlns:a16="http://schemas.microsoft.com/office/drawing/2014/main" id="{FD20B5E1-BA47-6E54-6C38-B252B0D5C1F8}"/>
              </a:ext>
            </a:extLst>
          </p:cNvPr>
          <p:cNvSpPr>
            <a:spLocks noGrp="1"/>
          </p:cNvSpPr>
          <p:nvPr>
            <p:ph type="title" hasCustomPrompt="1"/>
          </p:nvPr>
        </p:nvSpPr>
        <p:spPr>
          <a:xfrm>
            <a:off x="2057401" y="3152002"/>
            <a:ext cx="50673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1069911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FBF62B5-2C26-8C3A-1C59-54E005CEAA14}"/>
              </a:ext>
              <a:ext uri="{C183D7F6-B498-43B3-948B-1728B52AA6E4}">
                <adec:decorative xmlns:adec="http://schemas.microsoft.com/office/drawing/2017/decorative" val="1"/>
              </a:ext>
            </a:extLst>
          </p:cNvPr>
          <p:cNvGrpSpPr/>
          <p:nvPr userDrawn="1"/>
        </p:nvGrpSpPr>
        <p:grpSpPr>
          <a:xfrm>
            <a:off x="-293423" y="-742950"/>
            <a:ext cx="15997784" cy="8343900"/>
            <a:chOff x="-293423" y="-742950"/>
            <a:chExt cx="15997784" cy="8343900"/>
          </a:xfrm>
        </p:grpSpPr>
        <p:grpSp>
          <p:nvGrpSpPr>
            <p:cNvPr id="3" name="Group 2">
              <a:extLst>
                <a:ext uri="{FF2B5EF4-FFF2-40B4-BE49-F238E27FC236}">
                  <a16:creationId xmlns:a16="http://schemas.microsoft.com/office/drawing/2014/main" id="{52497E36-6467-0EA2-5968-E3EB66E0FE96}"/>
                </a:ext>
              </a:extLst>
            </p:cNvPr>
            <p:cNvGrpSpPr>
              <a:grpSpLocks/>
            </p:cNvGrpSpPr>
            <p:nvPr userDrawn="1"/>
          </p:nvGrpSpPr>
          <p:grpSpPr>
            <a:xfrm>
              <a:off x="0" y="0"/>
              <a:ext cx="10401300" cy="1505286"/>
              <a:chOff x="0" y="-1200269"/>
              <a:chExt cx="16587352" cy="2400538"/>
            </a:xfrm>
          </p:grpSpPr>
          <p:pic>
            <p:nvPicPr>
              <p:cNvPr id="4" name="Picture 52" descr="Dark Pattern: Square dots">
                <a:extLst>
                  <a:ext uri="{FF2B5EF4-FFF2-40B4-BE49-F238E27FC236}">
                    <a16:creationId xmlns:a16="http://schemas.microsoft.com/office/drawing/2014/main" id="{EC0EE527-338A-7786-8501-E1C437799AAB}"/>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0" y="-1200269"/>
                <a:ext cx="8308766" cy="2400538"/>
              </a:xfrm>
              <a:prstGeom prst="roundRect">
                <a:avLst>
                  <a:gd name="adj" fmla="val 4169"/>
                </a:avLst>
              </a:prstGeom>
              <a:noFill/>
              <a:ln w="12700" cap="flat">
                <a:noFill/>
                <a:prstDash val="solid"/>
                <a:miter/>
              </a:ln>
            </p:spPr>
          </p:pic>
          <p:pic>
            <p:nvPicPr>
              <p:cNvPr id="5" name="Picture 52" descr="Dark Pattern: Square dots">
                <a:extLst>
                  <a:ext uri="{FF2B5EF4-FFF2-40B4-BE49-F238E27FC236}">
                    <a16:creationId xmlns:a16="http://schemas.microsoft.com/office/drawing/2014/main" id="{CB95188C-02A6-CCD2-D9ED-A54DDF8A04A9}"/>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8278586" y="-1200269"/>
                <a:ext cx="8308766" cy="2400538"/>
              </a:xfrm>
              <a:prstGeom prst="roundRect">
                <a:avLst>
                  <a:gd name="adj" fmla="val 4169"/>
                </a:avLst>
              </a:prstGeom>
              <a:noFill/>
              <a:ln w="12700" cap="flat">
                <a:noFill/>
                <a:prstDash val="solid"/>
                <a:miter/>
              </a:ln>
            </p:spPr>
          </p:pic>
        </p:grpSp>
        <p:sp>
          <p:nvSpPr>
            <p:cNvPr id="6" name="Rectangle 5">
              <a:extLst>
                <a:ext uri="{FF2B5EF4-FFF2-40B4-BE49-F238E27FC236}">
                  <a16:creationId xmlns:a16="http://schemas.microsoft.com/office/drawing/2014/main" id="{AD312401-41E4-5672-4886-513150523013}"/>
                </a:ext>
              </a:extLst>
            </p:cNvPr>
            <p:cNvSpPr>
              <a:spLocks/>
            </p:cNvSpPr>
            <p:nvPr userDrawn="1"/>
          </p:nvSpPr>
          <p:spPr bwMode="auto">
            <a:xfrm flipV="1">
              <a:off x="0" y="0"/>
              <a:ext cx="10401300" cy="150528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60652D52-11A2-12CC-694A-1B979361D415}"/>
                </a:ext>
              </a:extLst>
            </p:cNvPr>
            <p:cNvSpPr>
              <a:spLocks/>
            </p:cNvSpPr>
            <p:nvPr userDrawn="1"/>
          </p:nvSpPr>
          <p:spPr>
            <a:xfrm>
              <a:off x="1539176" y="2228731"/>
              <a:ext cx="8308766" cy="2400538"/>
            </a:xfrm>
            <a:prstGeom prst="roundRect">
              <a:avLst>
                <a:gd name="adj" fmla="val 14511"/>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base">
                <a:spcBef>
                  <a:spcPct val="0"/>
                </a:spcBef>
                <a:spcAft>
                  <a:spcPts val="600"/>
                </a:spcAft>
              </a:pPr>
              <a:endParaRPr lang="en-US" sz="1400">
                <a:solidFill>
                  <a:schemeClr val="bg1"/>
                </a:solidFill>
              </a:endParaRPr>
            </a:p>
          </p:txBody>
        </p:sp>
        <p:grpSp>
          <p:nvGrpSpPr>
            <p:cNvPr id="8" name="Group 7">
              <a:extLst>
                <a:ext uri="{FF2B5EF4-FFF2-40B4-BE49-F238E27FC236}">
                  <a16:creationId xmlns:a16="http://schemas.microsoft.com/office/drawing/2014/main" id="{01BC00E7-80B3-A45E-89C1-7F704B0C193D}"/>
                </a:ext>
              </a:extLst>
            </p:cNvPr>
            <p:cNvGrpSpPr/>
            <p:nvPr userDrawn="1"/>
          </p:nvGrpSpPr>
          <p:grpSpPr>
            <a:xfrm>
              <a:off x="-293423" y="4495799"/>
              <a:ext cx="2283005" cy="3030399"/>
              <a:chOff x="-369623" y="3847335"/>
              <a:chExt cx="2929406" cy="3888414"/>
            </a:xfrm>
            <a:solidFill>
              <a:srgbClr val="111B2D"/>
            </a:solidFill>
          </p:grpSpPr>
          <p:sp>
            <p:nvSpPr>
              <p:cNvPr id="9" name="Freeform: Shape 8">
                <a:extLst>
                  <a:ext uri="{FF2B5EF4-FFF2-40B4-BE49-F238E27FC236}">
                    <a16:creationId xmlns:a16="http://schemas.microsoft.com/office/drawing/2014/main" id="{AA3EE211-7817-1C5E-0541-C79E8C5BDF54}"/>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Freeform: Shape 7">
                <a:extLst>
                  <a:ext uri="{FF2B5EF4-FFF2-40B4-BE49-F238E27FC236}">
                    <a16:creationId xmlns:a16="http://schemas.microsoft.com/office/drawing/2014/main" id="{51E88D83-9219-2183-E912-2935B089FDC5}"/>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1" name="Oval 10">
              <a:extLst>
                <a:ext uri="{FF2B5EF4-FFF2-40B4-BE49-F238E27FC236}">
                  <a16:creationId xmlns:a16="http://schemas.microsoft.com/office/drawing/2014/main" id="{101FEC51-813D-ED86-C3F5-7FE76404E082}"/>
                </a:ext>
              </a:extLst>
            </p:cNvPr>
            <p:cNvSpPr/>
            <p:nvPr userDrawn="1"/>
          </p:nvSpPr>
          <p:spPr bwMode="auto">
            <a:xfrm flipH="1">
              <a:off x="7360461" y="-742950"/>
              <a:ext cx="8343900" cy="8343900"/>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16" name="Picture 15">
              <a:extLst>
                <a:ext uri="{FF2B5EF4-FFF2-40B4-BE49-F238E27FC236}">
                  <a16:creationId xmlns:a16="http://schemas.microsoft.com/office/drawing/2014/main" id="{3E11B1C2-F941-EE75-AC73-B02B8F0E476B}"/>
                </a:ext>
              </a:extLst>
            </p:cNvPr>
            <p:cNvPicPr>
              <a:picLocks/>
            </p:cNvPicPr>
            <p:nvPr userDrawn="1"/>
          </p:nvPicPr>
          <p:blipFill>
            <a:blip r:embed="rId4">
              <a:extLst>
                <a:ext uri="{28A0092B-C50C-407E-A947-70E740481C1C}">
                  <a14:useLocalDpi xmlns:a14="http://schemas.microsoft.com/office/drawing/2010/main" val="0"/>
                </a:ext>
              </a:extLst>
            </a:blip>
            <a:srcRect l="16635" r="16635"/>
            <a:stretch>
              <a:fillRect/>
            </a:stretch>
          </p:blipFill>
          <p:spPr>
            <a:xfrm>
              <a:off x="7933392" y="-170019"/>
              <a:ext cx="7198039" cy="7198039"/>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pic>
        <p:grpSp>
          <p:nvGrpSpPr>
            <p:cNvPr id="18" name="Group 17">
              <a:extLst>
                <a:ext uri="{FF2B5EF4-FFF2-40B4-BE49-F238E27FC236}">
                  <a16:creationId xmlns:a16="http://schemas.microsoft.com/office/drawing/2014/main" id="{8A042ECE-8674-3B04-263E-B820B727F827}"/>
                </a:ext>
              </a:extLst>
            </p:cNvPr>
            <p:cNvGrpSpPr/>
            <p:nvPr userDrawn="1"/>
          </p:nvGrpSpPr>
          <p:grpSpPr>
            <a:xfrm>
              <a:off x="7933392" y="-170019"/>
              <a:ext cx="7198039" cy="7198039"/>
              <a:chOff x="7933392" y="-170019"/>
              <a:chExt cx="7198039" cy="7198039"/>
            </a:xfrm>
          </p:grpSpPr>
          <p:sp>
            <p:nvSpPr>
              <p:cNvPr id="19" name="Oval 18" descr="Dark - small container">
                <a:extLst>
                  <a:ext uri="{FF2B5EF4-FFF2-40B4-BE49-F238E27FC236}">
                    <a16:creationId xmlns:a16="http://schemas.microsoft.com/office/drawing/2014/main" id="{8FE0E3E0-0D62-D477-FFFC-058ACF97D9C2}"/>
                  </a:ext>
                </a:extLst>
              </p:cNvPr>
              <p:cNvSpPr>
                <a:spLocks/>
              </p:cNvSpPr>
              <p:nvPr/>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0" name="Graphic 19">
                <a:extLst>
                  <a:ext uri="{FF2B5EF4-FFF2-40B4-BE49-F238E27FC236}">
                    <a16:creationId xmlns:a16="http://schemas.microsoft.com/office/drawing/2014/main" id="{CAE3C4C0-5153-3C4C-0F89-DE0E39B8889F}"/>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grpSp>
      <p:sp>
        <p:nvSpPr>
          <p:cNvPr id="13" name="Title 12">
            <a:extLst>
              <a:ext uri="{FF2B5EF4-FFF2-40B4-BE49-F238E27FC236}">
                <a16:creationId xmlns:a16="http://schemas.microsoft.com/office/drawing/2014/main" id="{581D9989-FDE9-D2ED-13E0-4E534A839A46}"/>
              </a:ext>
            </a:extLst>
          </p:cNvPr>
          <p:cNvSpPr>
            <a:spLocks noGrp="1"/>
          </p:cNvSpPr>
          <p:nvPr>
            <p:ph type="title" hasCustomPrompt="1"/>
          </p:nvPr>
        </p:nvSpPr>
        <p:spPr>
          <a:xfrm>
            <a:off x="2057401" y="3152002"/>
            <a:ext cx="50673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140497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2">
    <p:bg>
      <p:bgPr>
        <a:solidFill>
          <a:srgbClr val="16243C"/>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2A9E82E-FA9C-934D-AAEC-2A2B452843ED}"/>
              </a:ext>
              <a:ext uri="{C183D7F6-B498-43B3-948B-1728B52AA6E4}">
                <adec:decorative xmlns:adec="http://schemas.microsoft.com/office/drawing/2017/decorative" val="1"/>
              </a:ext>
            </a:extLst>
          </p:cNvPr>
          <p:cNvGrpSpPr/>
          <p:nvPr userDrawn="1"/>
        </p:nvGrpSpPr>
        <p:grpSpPr>
          <a:xfrm>
            <a:off x="0" y="234"/>
            <a:ext cx="14908199" cy="7648369"/>
            <a:chOff x="0" y="234"/>
            <a:chExt cx="14908199" cy="7648369"/>
          </a:xfrm>
        </p:grpSpPr>
        <p:pic>
          <p:nvPicPr>
            <p:cNvPr id="7" name="Picture 6">
              <a:extLst>
                <a:ext uri="{FF2B5EF4-FFF2-40B4-BE49-F238E27FC236}">
                  <a16:creationId xmlns:a16="http://schemas.microsoft.com/office/drawing/2014/main" id="{806A6690-0E89-89B0-5C92-D41B75CCDD58}"/>
                </a:ext>
              </a:extLst>
            </p:cNvPr>
            <p:cNvPicPr>
              <a:picLocks noChangeAspect="1"/>
            </p:cNvPicPr>
            <p:nvPr userDrawn="1"/>
          </p:nvPicPr>
          <p:blipFill rotWithShape="1">
            <a:blip r:embed="rId2" cstate="screen">
              <a:alphaModFix amt="80000"/>
              <a:extLst>
                <a:ext uri="{28A0092B-C50C-407E-A947-70E740481C1C}">
                  <a14:useLocalDpi xmlns:a14="http://schemas.microsoft.com/office/drawing/2010/main"/>
                </a:ext>
              </a:extLst>
            </a:blip>
            <a:srcRect b="-26578"/>
            <a:stretch/>
          </p:blipFill>
          <p:spPr>
            <a:xfrm flipH="1" flipV="1">
              <a:off x="0" y="234"/>
              <a:ext cx="12191999" cy="6857531"/>
            </a:xfrm>
            <a:prstGeom prst="rect">
              <a:avLst/>
            </a:prstGeom>
          </p:spPr>
        </p:pic>
        <p:sp>
          <p:nvSpPr>
            <p:cNvPr id="8" name="Rectangle 7">
              <a:extLst>
                <a:ext uri="{FF2B5EF4-FFF2-40B4-BE49-F238E27FC236}">
                  <a16:creationId xmlns:a16="http://schemas.microsoft.com/office/drawing/2014/main" id="{1CAE32F9-68C0-5E22-F37F-AD2B27687B35}"/>
                </a:ext>
              </a:extLst>
            </p:cNvPr>
            <p:cNvSpPr/>
            <p:nvPr userDrawn="1"/>
          </p:nvSpPr>
          <p:spPr bwMode="auto">
            <a:xfrm>
              <a:off x="0" y="234"/>
              <a:ext cx="12192000" cy="6858000"/>
            </a:xfrm>
            <a:prstGeom prst="rect">
              <a:avLst/>
            </a:prstGeom>
            <a:gradFill flip="none" rotWithShape="1">
              <a:gsLst>
                <a:gs pos="100000">
                  <a:srgbClr val="111B2D"/>
                </a:gs>
                <a:gs pos="70000">
                  <a:srgbClr val="000000">
                    <a:alpha val="40000"/>
                  </a:srgbClr>
                </a:gs>
                <a:gs pos="27000">
                  <a:srgbClr val="000000">
                    <a:alpha val="45000"/>
                  </a:srgbClr>
                </a:gs>
                <a:gs pos="88000">
                  <a:srgbClr val="000000">
                    <a:alpha val="20000"/>
                  </a:srgb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9" name="Rectangle: Rounded Corners 4" descr="Dark container front">
              <a:extLst>
                <a:ext uri="{FF2B5EF4-FFF2-40B4-BE49-F238E27FC236}">
                  <a16:creationId xmlns:a16="http://schemas.microsoft.com/office/drawing/2014/main" id="{E97CF704-1E5F-A803-4F1A-B1300A182090}"/>
                </a:ext>
              </a:extLst>
            </p:cNvPr>
            <p:cNvSpPr/>
            <p:nvPr userDrawn="1"/>
          </p:nvSpPr>
          <p:spPr bwMode="auto">
            <a:xfrm>
              <a:off x="0" y="1308424"/>
              <a:ext cx="11594490" cy="4266876"/>
            </a:xfrm>
            <a:prstGeom prst="round2SameRect">
              <a:avLst>
                <a:gd name="adj1" fmla="val 0"/>
                <a:gd name="adj2" fmla="val 0"/>
              </a:avLst>
            </a:prstGeom>
            <a:gradFill flip="none" rotWithShape="1">
              <a:gsLst>
                <a:gs pos="100000">
                  <a:srgbClr val="0D1624"/>
                </a:gs>
                <a:gs pos="0">
                  <a:schemeClr val="tx2">
                    <a:alpha val="48000"/>
                  </a:schemeClr>
                </a:gs>
              </a:gsLst>
              <a:path path="circle">
                <a:fillToRect l="100000" t="100000"/>
              </a:path>
              <a:tileRect r="-100000" b="-100000"/>
            </a:gradFill>
            <a:ln w="12700" cap="flat" cmpd="sng" algn="ctr">
              <a:no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nvGrpSpPr>
            <p:cNvPr id="10" name="Group 9">
              <a:extLst>
                <a:ext uri="{FF2B5EF4-FFF2-40B4-BE49-F238E27FC236}">
                  <a16:creationId xmlns:a16="http://schemas.microsoft.com/office/drawing/2014/main" id="{6BA9E3E8-7209-05D5-59B7-1D7AD0969CE7}"/>
                </a:ext>
              </a:extLst>
            </p:cNvPr>
            <p:cNvGrpSpPr/>
            <p:nvPr userDrawn="1"/>
          </p:nvGrpSpPr>
          <p:grpSpPr>
            <a:xfrm>
              <a:off x="6824661" y="384170"/>
              <a:ext cx="7220644" cy="6984827"/>
              <a:chOff x="17089540" y="384171"/>
              <a:chExt cx="7220644" cy="6984827"/>
            </a:xfrm>
            <a:effectLst>
              <a:outerShdw dist="50800" dir="5400000" algn="ctr" rotWithShape="0">
                <a:srgbClr val="000000">
                  <a:alpha val="43137"/>
                </a:srgbClr>
              </a:outerShdw>
            </a:effectLst>
          </p:grpSpPr>
          <p:pic>
            <p:nvPicPr>
              <p:cNvPr id="11" name="Graphic 10" descr="Dark Pattern: Square dots">
                <a:extLst>
                  <a:ext uri="{FF2B5EF4-FFF2-40B4-BE49-F238E27FC236}">
                    <a16:creationId xmlns:a16="http://schemas.microsoft.com/office/drawing/2014/main" id="{70169340-4DEF-AAEC-2042-DC417CD71DAA}"/>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36256" t="29588" r="22421" b="15777"/>
              <a:stretch/>
            </p:blipFill>
            <p:spPr>
              <a:xfrm>
                <a:off x="17129874" y="471189"/>
                <a:ext cx="2078162" cy="2747623"/>
              </a:xfrm>
              <a:custGeom>
                <a:avLst/>
                <a:gdLst>
                  <a:gd name="connsiteX0" fmla="*/ 2078162 w 2078162"/>
                  <a:gd name="connsiteY0" fmla="*/ 0 h 2747623"/>
                  <a:gd name="connsiteX1" fmla="*/ 2078162 w 2078162"/>
                  <a:gd name="connsiteY1" fmla="*/ 2747623 h 2747623"/>
                  <a:gd name="connsiteX2" fmla="*/ 0 w 2078162"/>
                  <a:gd name="connsiteY2" fmla="*/ 2747623 h 2747623"/>
                  <a:gd name="connsiteX3" fmla="*/ 1266 w 2078162"/>
                  <a:gd name="connsiteY3" fmla="*/ 2737672 h 2747623"/>
                  <a:gd name="connsiteX4" fmla="*/ 2004764 w 2078162"/>
                  <a:gd name="connsiteY4" fmla="*/ 33183 h 274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62" h="2747623">
                    <a:moveTo>
                      <a:pt x="2078162" y="0"/>
                    </a:moveTo>
                    <a:lnTo>
                      <a:pt x="2078162" y="2747623"/>
                    </a:lnTo>
                    <a:lnTo>
                      <a:pt x="0" y="2747623"/>
                    </a:lnTo>
                    <a:lnTo>
                      <a:pt x="1266" y="2737672"/>
                    </a:lnTo>
                    <a:cubicBezTo>
                      <a:pt x="183882" y="1542515"/>
                      <a:pt x="952534" y="540200"/>
                      <a:pt x="2004764" y="33183"/>
                    </a:cubicBezTo>
                    <a:close/>
                  </a:path>
                </a:pathLst>
              </a:custGeom>
              <a:noFill/>
              <a:ln w="12700" cap="flat">
                <a:noFill/>
                <a:prstDash val="solid"/>
                <a:miter/>
              </a:ln>
            </p:spPr>
          </p:pic>
          <p:pic>
            <p:nvPicPr>
              <p:cNvPr id="12" name="Picture 52" descr="Dark Pattern: Square dots">
                <a:extLst>
                  <a:ext uri="{FF2B5EF4-FFF2-40B4-BE49-F238E27FC236}">
                    <a16:creationId xmlns:a16="http://schemas.microsoft.com/office/drawing/2014/main" id="{4918A68A-EBD3-F7FA-2B82-592F8B058C76}"/>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22421" b="15777"/>
              <a:stretch/>
            </p:blipFill>
            <p:spPr>
              <a:xfrm>
                <a:off x="19248517" y="384171"/>
                <a:ext cx="2697480" cy="2834640"/>
              </a:xfrm>
              <a:prstGeom prst="roundRect">
                <a:avLst>
                  <a:gd name="adj" fmla="val 0"/>
                </a:avLst>
              </a:prstGeom>
              <a:noFill/>
              <a:ln w="12700" cap="flat">
                <a:noFill/>
                <a:prstDash val="solid"/>
                <a:miter/>
              </a:ln>
            </p:spPr>
          </p:pic>
          <p:pic>
            <p:nvPicPr>
              <p:cNvPr id="15" name="Graphic 14" descr="Dark Pattern: Square dots">
                <a:extLst>
                  <a:ext uri="{FF2B5EF4-FFF2-40B4-BE49-F238E27FC236}">
                    <a16:creationId xmlns:a16="http://schemas.microsoft.com/office/drawing/2014/main" id="{8F63C4D2-1A92-6F77-933E-FD600EA5AFFF}"/>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35454" t="27858" r="22421" b="15777"/>
              <a:stretch/>
            </p:blipFill>
            <p:spPr>
              <a:xfrm>
                <a:off x="17089540" y="3180395"/>
                <a:ext cx="2118496" cy="2834640"/>
              </a:xfrm>
              <a:custGeom>
                <a:avLst/>
                <a:gdLst>
                  <a:gd name="connsiteX0" fmla="*/ 46682 w 2118496"/>
                  <a:gd name="connsiteY0" fmla="*/ 0 h 2834640"/>
                  <a:gd name="connsiteX1" fmla="*/ 2118496 w 2118496"/>
                  <a:gd name="connsiteY1" fmla="*/ 0 h 2834640"/>
                  <a:gd name="connsiteX2" fmla="*/ 2118496 w 2118496"/>
                  <a:gd name="connsiteY2" fmla="*/ 2834640 h 2834640"/>
                  <a:gd name="connsiteX3" fmla="*/ 794406 w 2118496"/>
                  <a:gd name="connsiteY3" fmla="*/ 2834640 h 2834640"/>
                  <a:gd name="connsiteX4" fmla="*/ 616586 w 2118496"/>
                  <a:gd name="connsiteY4" fmla="*/ 2596847 h 2834640"/>
                  <a:gd name="connsiteX5" fmla="*/ 0 w 2118496"/>
                  <a:gd name="connsiteY5" fmla="*/ 578281 h 2834640"/>
                  <a:gd name="connsiteX6" fmla="*/ 41600 w 2118496"/>
                  <a:gd name="connsiteY6" fmla="*/ 28465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496" h="2834640">
                    <a:moveTo>
                      <a:pt x="46682" y="0"/>
                    </a:moveTo>
                    <a:lnTo>
                      <a:pt x="2118496" y="0"/>
                    </a:lnTo>
                    <a:lnTo>
                      <a:pt x="2118496" y="2834640"/>
                    </a:lnTo>
                    <a:lnTo>
                      <a:pt x="794406" y="2834640"/>
                    </a:lnTo>
                    <a:lnTo>
                      <a:pt x="616586" y="2596847"/>
                    </a:lnTo>
                    <a:cubicBezTo>
                      <a:pt x="227306" y="2020636"/>
                      <a:pt x="0" y="1326003"/>
                      <a:pt x="0" y="578281"/>
                    </a:cubicBezTo>
                    <a:cubicBezTo>
                      <a:pt x="0" y="391351"/>
                      <a:pt x="14206" y="207738"/>
                      <a:pt x="41600" y="28465"/>
                    </a:cubicBezTo>
                    <a:close/>
                  </a:path>
                </a:pathLst>
              </a:custGeom>
              <a:noFill/>
              <a:ln w="12700" cap="flat">
                <a:noFill/>
                <a:prstDash val="solid"/>
                <a:miter/>
              </a:ln>
            </p:spPr>
          </p:pic>
          <p:pic>
            <p:nvPicPr>
              <p:cNvPr id="16" name="Picture 52" descr="Dark Pattern: Square dots">
                <a:extLst>
                  <a:ext uri="{FF2B5EF4-FFF2-40B4-BE49-F238E27FC236}">
                    <a16:creationId xmlns:a16="http://schemas.microsoft.com/office/drawing/2014/main" id="{C985E2AA-C93F-53DD-27CF-9A4FF07D4150}"/>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22421" b="15777"/>
              <a:stretch/>
            </p:blipFill>
            <p:spPr>
              <a:xfrm>
                <a:off x="19248517" y="3180395"/>
                <a:ext cx="2697480" cy="2834640"/>
              </a:xfrm>
              <a:prstGeom prst="roundRect">
                <a:avLst>
                  <a:gd name="adj" fmla="val 0"/>
                </a:avLst>
              </a:prstGeom>
              <a:noFill/>
              <a:ln w="12700" cap="flat">
                <a:noFill/>
                <a:prstDash val="solid"/>
                <a:miter/>
              </a:ln>
            </p:spPr>
          </p:pic>
          <p:pic>
            <p:nvPicPr>
              <p:cNvPr id="23" name="Graphic 22" descr="Dark Pattern: Square dots">
                <a:extLst>
                  <a:ext uri="{FF2B5EF4-FFF2-40B4-BE49-F238E27FC236}">
                    <a16:creationId xmlns:a16="http://schemas.microsoft.com/office/drawing/2014/main" id="{1BEEEA1F-AD67-84E1-C8BC-BCC6AE23C3DC}"/>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30049" b="15777"/>
              <a:stretch/>
            </p:blipFill>
            <p:spPr>
              <a:xfrm>
                <a:off x="21955998" y="384171"/>
                <a:ext cx="2313852" cy="2834640"/>
              </a:xfrm>
              <a:custGeom>
                <a:avLst/>
                <a:gdLst>
                  <a:gd name="connsiteX0" fmla="*/ 0 w 2313852"/>
                  <a:gd name="connsiteY0" fmla="*/ 0 h 2834640"/>
                  <a:gd name="connsiteX1" fmla="*/ 27680 w 2313852"/>
                  <a:gd name="connsiteY1" fmla="*/ 0 h 2834640"/>
                  <a:gd name="connsiteX2" fmla="*/ 149164 w 2313852"/>
                  <a:gd name="connsiteY2" fmla="*/ 47900 h 2834640"/>
                  <a:gd name="connsiteX3" fmla="*/ 2312586 w 2313852"/>
                  <a:gd name="connsiteY3" fmla="*/ 2824689 h 2834640"/>
                  <a:gd name="connsiteX4" fmla="*/ 2313852 w 2313852"/>
                  <a:gd name="connsiteY4" fmla="*/ 2834640 h 2834640"/>
                  <a:gd name="connsiteX5" fmla="*/ 0 w 2313852"/>
                  <a:gd name="connsiteY5" fmla="*/ 28346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852" h="2834640">
                    <a:moveTo>
                      <a:pt x="0" y="0"/>
                    </a:moveTo>
                    <a:lnTo>
                      <a:pt x="27680" y="0"/>
                    </a:lnTo>
                    <a:lnTo>
                      <a:pt x="149164" y="47900"/>
                    </a:lnTo>
                    <a:cubicBezTo>
                      <a:pt x="1282988" y="527467"/>
                      <a:pt x="2120840" y="1569774"/>
                      <a:pt x="2312586" y="2824689"/>
                    </a:cubicBezTo>
                    <a:lnTo>
                      <a:pt x="2313852" y="2834640"/>
                    </a:lnTo>
                    <a:lnTo>
                      <a:pt x="0" y="2834640"/>
                    </a:lnTo>
                    <a:close/>
                  </a:path>
                </a:pathLst>
              </a:custGeom>
              <a:noFill/>
              <a:ln w="12700" cap="flat">
                <a:noFill/>
                <a:prstDash val="solid"/>
                <a:miter/>
              </a:ln>
            </p:spPr>
          </p:pic>
          <p:pic>
            <p:nvPicPr>
              <p:cNvPr id="25" name="Graphic 24" descr="Dark Pattern: Square dots">
                <a:extLst>
                  <a:ext uri="{FF2B5EF4-FFF2-40B4-BE49-F238E27FC236}">
                    <a16:creationId xmlns:a16="http://schemas.microsoft.com/office/drawing/2014/main" id="{ADCCE9A8-62E5-259B-85B6-9B6A7E54279B}"/>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29247" b="15777"/>
              <a:stretch/>
            </p:blipFill>
            <p:spPr>
              <a:xfrm>
                <a:off x="21955998" y="3180395"/>
                <a:ext cx="2354186" cy="2834640"/>
              </a:xfrm>
              <a:custGeom>
                <a:avLst/>
                <a:gdLst>
                  <a:gd name="connsiteX0" fmla="*/ 0 w 2354186"/>
                  <a:gd name="connsiteY0" fmla="*/ 0 h 2834640"/>
                  <a:gd name="connsiteX1" fmla="*/ 2307504 w 2354186"/>
                  <a:gd name="connsiteY1" fmla="*/ 0 h 2834640"/>
                  <a:gd name="connsiteX2" fmla="*/ 2312586 w 2354186"/>
                  <a:gd name="connsiteY2" fmla="*/ 28465 h 2834640"/>
                  <a:gd name="connsiteX3" fmla="*/ 2354186 w 2354186"/>
                  <a:gd name="connsiteY3" fmla="*/ 578281 h 2834640"/>
                  <a:gd name="connsiteX4" fmla="*/ 1737600 w 2354186"/>
                  <a:gd name="connsiteY4" fmla="*/ 2596847 h 2834640"/>
                  <a:gd name="connsiteX5" fmla="*/ 1559782 w 2354186"/>
                  <a:gd name="connsiteY5" fmla="*/ 2834640 h 2834640"/>
                  <a:gd name="connsiteX6" fmla="*/ 0 w 2354186"/>
                  <a:gd name="connsiteY6" fmla="*/ 28346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186" h="2834640">
                    <a:moveTo>
                      <a:pt x="0" y="0"/>
                    </a:moveTo>
                    <a:lnTo>
                      <a:pt x="2307504" y="0"/>
                    </a:lnTo>
                    <a:lnTo>
                      <a:pt x="2312586" y="28465"/>
                    </a:lnTo>
                    <a:cubicBezTo>
                      <a:pt x="2339980" y="207738"/>
                      <a:pt x="2354186" y="391351"/>
                      <a:pt x="2354186" y="578281"/>
                    </a:cubicBezTo>
                    <a:cubicBezTo>
                      <a:pt x="2354186" y="1326003"/>
                      <a:pt x="2126880" y="2020636"/>
                      <a:pt x="1737600" y="2596847"/>
                    </a:cubicBezTo>
                    <a:lnTo>
                      <a:pt x="1559782" y="2834640"/>
                    </a:lnTo>
                    <a:lnTo>
                      <a:pt x="0" y="2834640"/>
                    </a:lnTo>
                    <a:close/>
                  </a:path>
                </a:pathLst>
              </a:custGeom>
              <a:noFill/>
              <a:ln w="12700" cap="flat">
                <a:noFill/>
                <a:prstDash val="solid"/>
                <a:miter/>
              </a:ln>
            </p:spPr>
          </p:pic>
          <p:pic>
            <p:nvPicPr>
              <p:cNvPr id="26" name="Graphic 25" descr="Dark Pattern: Square dots">
                <a:extLst>
                  <a:ext uri="{FF2B5EF4-FFF2-40B4-BE49-F238E27FC236}">
                    <a16:creationId xmlns:a16="http://schemas.microsoft.com/office/drawing/2014/main" id="{A9E1788F-6B9D-1EF9-C0D4-7A9F7E2E3926}"/>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50639" t="27858" r="22421" b="50872"/>
              <a:stretch/>
            </p:blipFill>
            <p:spPr>
              <a:xfrm>
                <a:off x="17853210" y="5973934"/>
                <a:ext cx="1354826" cy="1069666"/>
              </a:xfrm>
              <a:custGeom>
                <a:avLst/>
                <a:gdLst>
                  <a:gd name="connsiteX0" fmla="*/ 0 w 1354826"/>
                  <a:gd name="connsiteY0" fmla="*/ 0 h 1069666"/>
                  <a:gd name="connsiteX1" fmla="*/ 1354826 w 1354826"/>
                  <a:gd name="connsiteY1" fmla="*/ 0 h 1069666"/>
                  <a:gd name="connsiteX2" fmla="*/ 1354826 w 1354826"/>
                  <a:gd name="connsiteY2" fmla="*/ 1069666 h 1069666"/>
                  <a:gd name="connsiteX3" fmla="*/ 1125758 w 1354826"/>
                  <a:gd name="connsiteY3" fmla="*/ 959318 h 1069666"/>
                  <a:gd name="connsiteX4" fmla="*/ 60752 w 1354826"/>
                  <a:gd name="connsiteY4" fmla="*/ 81242 h 106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26" h="1069666">
                    <a:moveTo>
                      <a:pt x="0" y="0"/>
                    </a:moveTo>
                    <a:lnTo>
                      <a:pt x="1354826" y="0"/>
                    </a:lnTo>
                    <a:lnTo>
                      <a:pt x="1354826" y="1069666"/>
                    </a:lnTo>
                    <a:lnTo>
                      <a:pt x="1125758" y="959318"/>
                    </a:lnTo>
                    <a:cubicBezTo>
                      <a:pt x="716512" y="737002"/>
                      <a:pt x="355058" y="437858"/>
                      <a:pt x="60752" y="81242"/>
                    </a:cubicBezTo>
                    <a:close/>
                  </a:path>
                </a:pathLst>
              </a:custGeom>
              <a:noFill/>
              <a:ln w="12700" cap="flat">
                <a:noFill/>
                <a:prstDash val="solid"/>
                <a:miter/>
              </a:ln>
            </p:spPr>
          </p:pic>
          <p:pic>
            <p:nvPicPr>
              <p:cNvPr id="27" name="Graphic 26" descr="Dark Pattern: Square dots">
                <a:extLst>
                  <a:ext uri="{FF2B5EF4-FFF2-40B4-BE49-F238E27FC236}">
                    <a16:creationId xmlns:a16="http://schemas.microsoft.com/office/drawing/2014/main" id="{5CB5F83D-1B40-7940-2851-ADA87F86037C}"/>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22421" b="44402"/>
              <a:stretch/>
            </p:blipFill>
            <p:spPr>
              <a:xfrm>
                <a:off x="19248516" y="5973934"/>
                <a:ext cx="2697480" cy="1395064"/>
              </a:xfrm>
              <a:custGeom>
                <a:avLst/>
                <a:gdLst>
                  <a:gd name="connsiteX0" fmla="*/ 0 w 2697480"/>
                  <a:gd name="connsiteY0" fmla="*/ 0 h 1395064"/>
                  <a:gd name="connsiteX1" fmla="*/ 2697480 w 2697480"/>
                  <a:gd name="connsiteY1" fmla="*/ 0 h 1395064"/>
                  <a:gd name="connsiteX2" fmla="*/ 2697480 w 2697480"/>
                  <a:gd name="connsiteY2" fmla="*/ 1169603 h 1395064"/>
                  <a:gd name="connsiteX3" fmla="*/ 2524946 w 2697480"/>
                  <a:gd name="connsiteY3" fmla="*/ 1232751 h 1395064"/>
                  <a:gd name="connsiteX4" fmla="*/ 1451346 w 2697480"/>
                  <a:gd name="connsiteY4" fmla="*/ 1395064 h 1395064"/>
                  <a:gd name="connsiteX5" fmla="*/ 46046 w 2697480"/>
                  <a:gd name="connsiteY5" fmla="*/ 1111347 h 1395064"/>
                  <a:gd name="connsiteX6" fmla="*/ 0 w 2697480"/>
                  <a:gd name="connsiteY6" fmla="*/ 1089166 h 139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7480" h="1395064">
                    <a:moveTo>
                      <a:pt x="0" y="0"/>
                    </a:moveTo>
                    <a:lnTo>
                      <a:pt x="2697480" y="0"/>
                    </a:lnTo>
                    <a:lnTo>
                      <a:pt x="2697480" y="1169603"/>
                    </a:lnTo>
                    <a:lnTo>
                      <a:pt x="2524946" y="1232751"/>
                    </a:lnTo>
                    <a:cubicBezTo>
                      <a:pt x="2185796" y="1338238"/>
                      <a:pt x="1825208" y="1395064"/>
                      <a:pt x="1451346" y="1395064"/>
                    </a:cubicBezTo>
                    <a:cubicBezTo>
                      <a:pt x="952864" y="1395064"/>
                      <a:pt x="477978" y="1294040"/>
                      <a:pt x="46046" y="1111347"/>
                    </a:cubicBezTo>
                    <a:lnTo>
                      <a:pt x="0" y="1089166"/>
                    </a:lnTo>
                    <a:close/>
                  </a:path>
                </a:pathLst>
              </a:custGeom>
              <a:noFill/>
              <a:ln w="12700" cap="flat">
                <a:noFill/>
                <a:prstDash val="solid"/>
                <a:miter/>
              </a:ln>
            </p:spPr>
          </p:pic>
          <p:pic>
            <p:nvPicPr>
              <p:cNvPr id="28" name="Graphic 27" descr="Dark Pattern: Square dots">
                <a:extLst>
                  <a:ext uri="{FF2B5EF4-FFF2-40B4-BE49-F238E27FC236}">
                    <a16:creationId xmlns:a16="http://schemas.microsoft.com/office/drawing/2014/main" id="{CF66E1A8-E753-A713-17B6-F5A4944A8DAE}"/>
                  </a:ext>
                </a:extLst>
              </p:cNvPr>
              <p:cNvPicPr>
                <a:picLocks noChangeAspect="1"/>
              </p:cNvPicPr>
              <p:nvPr/>
            </p:nvPicPr>
            <p:blipFill rotWithShape="1">
              <a:blip r:embed="rId3">
                <a:alphaModFix amt="25000"/>
                <a:lum bright="45000"/>
                <a:extLst>
                  <a:ext uri="{96DAC541-7B7A-43D3-8B79-37D633B846F1}">
                    <asvg:svgBlip xmlns:asvg="http://schemas.microsoft.com/office/drawing/2016/SVG/main" r:embed="rId4"/>
                  </a:ext>
                </a:extLst>
              </a:blip>
              <a:srcRect l="23941" t="27858" r="44432" b="48958"/>
              <a:stretch/>
            </p:blipFill>
            <p:spPr>
              <a:xfrm>
                <a:off x="21955998" y="5973934"/>
                <a:ext cx="1590516" cy="1165942"/>
              </a:xfrm>
              <a:custGeom>
                <a:avLst/>
                <a:gdLst>
                  <a:gd name="connsiteX0" fmla="*/ 0 w 1590516"/>
                  <a:gd name="connsiteY0" fmla="*/ 0 h 1165942"/>
                  <a:gd name="connsiteX1" fmla="*/ 1590516 w 1590516"/>
                  <a:gd name="connsiteY1" fmla="*/ 0 h 1165942"/>
                  <a:gd name="connsiteX2" fmla="*/ 1529764 w 1590516"/>
                  <a:gd name="connsiteY2" fmla="*/ 81242 h 1165942"/>
                  <a:gd name="connsiteX3" fmla="*/ 149164 w 1590516"/>
                  <a:gd name="connsiteY3" fmla="*/ 1111347 h 1165942"/>
                  <a:gd name="connsiteX4" fmla="*/ 0 w 1590516"/>
                  <a:gd name="connsiteY4" fmla="*/ 1165942 h 11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516" h="1165942">
                    <a:moveTo>
                      <a:pt x="0" y="0"/>
                    </a:moveTo>
                    <a:lnTo>
                      <a:pt x="1590516" y="0"/>
                    </a:lnTo>
                    <a:lnTo>
                      <a:pt x="1529764" y="81242"/>
                    </a:lnTo>
                    <a:cubicBezTo>
                      <a:pt x="1161882" y="527011"/>
                      <a:pt x="689080" y="882982"/>
                      <a:pt x="149164" y="1111347"/>
                    </a:cubicBezTo>
                    <a:lnTo>
                      <a:pt x="0" y="1165942"/>
                    </a:lnTo>
                    <a:close/>
                  </a:path>
                </a:pathLst>
              </a:custGeom>
              <a:noFill/>
              <a:ln w="12700" cap="flat">
                <a:noFill/>
                <a:prstDash val="solid"/>
                <a:miter/>
              </a:ln>
            </p:spPr>
          </p:pic>
        </p:grpSp>
        <p:sp>
          <p:nvSpPr>
            <p:cNvPr id="29" name="Rectangle: Rounded Corners 4" descr="Dark container">
              <a:extLst>
                <a:ext uri="{FF2B5EF4-FFF2-40B4-BE49-F238E27FC236}">
                  <a16:creationId xmlns:a16="http://schemas.microsoft.com/office/drawing/2014/main" id="{354AEE39-1249-2E9F-7269-2AE8D83D24E2}"/>
                </a:ext>
              </a:extLst>
            </p:cNvPr>
            <p:cNvSpPr>
              <a:spLocks/>
            </p:cNvSpPr>
            <p:nvPr userDrawn="1"/>
          </p:nvSpPr>
          <p:spPr bwMode="auto">
            <a:xfrm>
              <a:off x="0" y="5447976"/>
              <a:ext cx="9109710" cy="174078"/>
            </a:xfrm>
            <a:prstGeom prst="roundRect">
              <a:avLst>
                <a:gd name="adj" fmla="val 0"/>
              </a:avLst>
            </a:prstGeom>
            <a:solidFill>
              <a:srgbClr val="091F2C">
                <a:lumMod val="90000"/>
                <a:lumOff val="10000"/>
              </a:srgbClr>
            </a:solidFill>
            <a:ln w="12700" cap="flat" cmpd="sng" algn="ctr">
              <a:noFill/>
              <a:prstDash val="solid"/>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rgbClr val="091F2C"/>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30" name="Oval 29">
              <a:extLst>
                <a:ext uri="{FF2B5EF4-FFF2-40B4-BE49-F238E27FC236}">
                  <a16:creationId xmlns:a16="http://schemas.microsoft.com/office/drawing/2014/main" id="{1C958134-7E44-2E55-5134-AE5B3EDA33CC}"/>
                </a:ext>
              </a:extLst>
            </p:cNvPr>
            <p:cNvSpPr/>
            <p:nvPr userDrawn="1"/>
          </p:nvSpPr>
          <p:spPr bwMode="auto">
            <a:xfrm>
              <a:off x="8364301" y="1617837"/>
              <a:ext cx="4105583" cy="4105583"/>
            </a:xfrm>
            <a:prstGeom prst="ellipse">
              <a:avLst/>
            </a:prstGeom>
            <a:solidFill>
              <a:srgbClr val="121D30">
                <a:alpha val="49000"/>
              </a:srgbClr>
            </a:solidFill>
            <a:ln w="72390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err="1">
                <a:solidFill>
                  <a:schemeClr val="tx1"/>
                </a:solidFill>
              </a:endParaRPr>
            </a:p>
          </p:txBody>
        </p:sp>
        <p:sp>
          <p:nvSpPr>
            <p:cNvPr id="31" name="Arc 30">
              <a:extLst>
                <a:ext uri="{FF2B5EF4-FFF2-40B4-BE49-F238E27FC236}">
                  <a16:creationId xmlns:a16="http://schemas.microsoft.com/office/drawing/2014/main" id="{7C1034A5-E348-72B3-7EDD-752E9ACA23FF}"/>
                </a:ext>
              </a:extLst>
            </p:cNvPr>
            <p:cNvSpPr/>
            <p:nvPr userDrawn="1"/>
          </p:nvSpPr>
          <p:spPr>
            <a:xfrm>
              <a:off x="8154808" y="1478500"/>
              <a:ext cx="4560350" cy="4560350"/>
            </a:xfrm>
            <a:prstGeom prst="arc">
              <a:avLst>
                <a:gd name="adj1" fmla="val 2453845"/>
                <a:gd name="adj2" fmla="val 211294"/>
              </a:avLst>
            </a:prstGeom>
            <a:ln w="723900" cap="rnd">
              <a:gradFill>
                <a:gsLst>
                  <a:gs pos="0">
                    <a:srgbClr val="8DC8E8"/>
                  </a:gs>
                  <a:gs pos="100000">
                    <a:srgbClr val="D59ED7"/>
                  </a:gs>
                </a:gsLst>
                <a:lin ang="10800000" scaled="0"/>
              </a:gradFill>
              <a:headEnd type="none" w="lg" len="med"/>
              <a:tailEnd type="none" w="lg" len="med"/>
            </a:ln>
            <a:effectLst>
              <a:outerShdw blurRad="1651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32" name="Arc 31">
              <a:extLst>
                <a:ext uri="{FF2B5EF4-FFF2-40B4-BE49-F238E27FC236}">
                  <a16:creationId xmlns:a16="http://schemas.microsoft.com/office/drawing/2014/main" id="{D9AD7CFF-2623-7FB7-5F1A-250C396879EA}"/>
                </a:ext>
              </a:extLst>
            </p:cNvPr>
            <p:cNvSpPr/>
            <p:nvPr userDrawn="1"/>
          </p:nvSpPr>
          <p:spPr>
            <a:xfrm>
              <a:off x="8154808" y="1478500"/>
              <a:ext cx="4560350" cy="4560350"/>
            </a:xfrm>
            <a:prstGeom prst="arc">
              <a:avLst>
                <a:gd name="adj1" fmla="val 12663793"/>
                <a:gd name="adj2" fmla="val 3576041"/>
              </a:avLst>
            </a:prstGeom>
            <a:ln w="723900" cap="rnd">
              <a:gradFill flip="none" rotWithShape="1">
                <a:gsLst>
                  <a:gs pos="100000">
                    <a:srgbClr val="2B97D3"/>
                  </a:gs>
                  <a:gs pos="33000">
                    <a:srgbClr val="8DC8E8"/>
                  </a:gs>
                </a:gsLst>
                <a:lin ang="0" scaled="0"/>
                <a:tileRect/>
              </a:gradFill>
              <a:headEnd type="none" w="lg" len="med"/>
              <a:tailEnd type="none" w="lg" len="med"/>
            </a:ln>
            <a:effectLst>
              <a:outerShdw blurRad="3048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pic>
          <p:nvPicPr>
            <p:cNvPr id="33" name="Picture 32" descr="A picture containing screenshot, design&#10;&#10;Description automatically generated">
              <a:extLst>
                <a:ext uri="{FF2B5EF4-FFF2-40B4-BE49-F238E27FC236}">
                  <a16:creationId xmlns:a16="http://schemas.microsoft.com/office/drawing/2014/main" id="{EA267F30-09F9-CE28-8A75-FB67C719DEBA}"/>
                </a:ext>
              </a:extLst>
            </p:cNvPr>
            <p:cNvPicPr>
              <a:picLocks noChangeAspect="1"/>
            </p:cNvPicPr>
            <p:nvPr userDrawn="1"/>
          </p:nvPicPr>
          <p:blipFill>
            <a:blip r:embed="rId5"/>
            <a:stretch>
              <a:fillRect/>
            </a:stretch>
          </p:blipFill>
          <p:spPr>
            <a:xfrm>
              <a:off x="6386284" y="3112457"/>
              <a:ext cx="8521915" cy="4536146"/>
            </a:xfrm>
            <a:prstGeom prst="rect">
              <a:avLst/>
            </a:prstGeom>
          </p:spPr>
        </p:pic>
        <p:sp>
          <p:nvSpPr>
            <p:cNvPr id="34" name="Arc 33">
              <a:extLst>
                <a:ext uri="{FF2B5EF4-FFF2-40B4-BE49-F238E27FC236}">
                  <a16:creationId xmlns:a16="http://schemas.microsoft.com/office/drawing/2014/main" id="{440223FF-ADB1-0D4D-95E1-1F60729641E0}"/>
                </a:ext>
              </a:extLst>
            </p:cNvPr>
            <p:cNvSpPr/>
            <p:nvPr userDrawn="1"/>
          </p:nvSpPr>
          <p:spPr>
            <a:xfrm>
              <a:off x="6824662" y="148354"/>
              <a:ext cx="7220643" cy="7220643"/>
            </a:xfrm>
            <a:prstGeom prst="arc">
              <a:avLst>
                <a:gd name="adj1" fmla="val 13797978"/>
                <a:gd name="adj2" fmla="val 11676525"/>
              </a:avLst>
            </a:prstGeom>
            <a:ln w="723900" cap="rnd">
              <a:gradFill flip="none" rotWithShape="1">
                <a:gsLst>
                  <a:gs pos="0">
                    <a:srgbClr val="50E6FF"/>
                  </a:gs>
                  <a:gs pos="100000">
                    <a:srgbClr val="D59ED7"/>
                  </a:gs>
                </a:gsLst>
                <a:path path="circle">
                  <a:fillToRect t="100000" r="100000"/>
                </a:path>
                <a:tileRect l="-100000" b="-100000"/>
              </a:gradFill>
              <a:headEnd type="none" w="lg" len="med"/>
              <a:tailEnd type="none" w="lg" len="med"/>
            </a:ln>
            <a:effectLst>
              <a:outerShdw blurRad="190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pic>
          <p:nvPicPr>
            <p:cNvPr id="35" name="Picture 34">
              <a:extLst>
                <a:ext uri="{FF2B5EF4-FFF2-40B4-BE49-F238E27FC236}">
                  <a16:creationId xmlns:a16="http://schemas.microsoft.com/office/drawing/2014/main" id="{F05277CF-9BE6-3E63-9890-5F928A8EF211}"/>
                </a:ext>
              </a:extLst>
            </p:cNvPr>
            <p:cNvPicPr>
              <a:picLocks noChangeAspect="1"/>
            </p:cNvPicPr>
            <p:nvPr userDrawn="1"/>
          </p:nvPicPr>
          <p:blipFill>
            <a:blip r:embed="rId6"/>
            <a:stretch>
              <a:fillRect/>
            </a:stretch>
          </p:blipFill>
          <p:spPr>
            <a:xfrm>
              <a:off x="7372740" y="4495184"/>
              <a:ext cx="1494153" cy="1203770"/>
            </a:xfrm>
            <a:prstGeom prst="rect">
              <a:avLst/>
            </a:prstGeom>
          </p:spPr>
        </p:pic>
      </p:grpSp>
      <p:pic>
        <p:nvPicPr>
          <p:cNvPr id="14" name="MS logo gray - EMF" descr="Microsoft logo">
            <a:extLst>
              <a:ext uri="{FF2B5EF4-FFF2-40B4-BE49-F238E27FC236}">
                <a16:creationId xmlns:a16="http://schemas.microsoft.com/office/drawing/2014/main" id="{A1C32627-FB3B-1B84-A38E-B7A3EF77EA61}"/>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bwMode="black">
          <a:xfrm>
            <a:off x="160188" y="195361"/>
            <a:ext cx="1752308" cy="785398"/>
          </a:xfrm>
          <a:prstGeom prst="rect">
            <a:avLst/>
          </a:prstGeom>
        </p:spPr>
      </p:pic>
      <p:cxnSp>
        <p:nvCxnSpPr>
          <p:cNvPr id="17" name="Straight Connector 16">
            <a:extLst>
              <a:ext uri="{FF2B5EF4-FFF2-40B4-BE49-F238E27FC236}">
                <a16:creationId xmlns:a16="http://schemas.microsoft.com/office/drawing/2014/main" id="{4AF439E9-377B-CE8C-44AA-FA88B92E947F}"/>
              </a:ext>
            </a:extLst>
          </p:cNvPr>
          <p:cNvCxnSpPr/>
          <p:nvPr userDrawn="1"/>
        </p:nvCxnSpPr>
        <p:spPr>
          <a:xfrm>
            <a:off x="597510" y="3990259"/>
            <a:ext cx="3072790" cy="0"/>
          </a:xfrm>
          <a:prstGeom prst="line">
            <a:avLst/>
          </a:prstGeom>
          <a:ln w="9525" cap="rnd">
            <a:gradFill flip="none" rotWithShape="1">
              <a:gsLst>
                <a:gs pos="20000">
                  <a:srgbClr val="8DC8E8"/>
                </a:gs>
                <a:gs pos="100000">
                  <a:srgbClr val="D59ED7"/>
                </a:gs>
              </a:gsLst>
              <a:lin ang="0" scaled="1"/>
              <a:tileRect/>
            </a:gradFill>
            <a:headEnd type="none" w="lg" len="med"/>
            <a:tailEnd type="none" w="lg" len="med"/>
          </a:ln>
          <a:effectLst>
            <a:outerShdw blurRad="1270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2" y="2318109"/>
            <a:ext cx="5759795" cy="1477328"/>
          </a:xfrm>
        </p:spPr>
        <p:txBody>
          <a:bodyPr anchor="b" anchorCtr="0">
            <a:spAutoFit/>
          </a:bodyPr>
          <a:lstStyle>
            <a:lvl1pPr>
              <a:defRPr sz="4800">
                <a:gradFill>
                  <a:gsLst>
                    <a:gs pos="9000">
                      <a:srgbClr val="C5B4E3"/>
                    </a:gs>
                    <a:gs pos="99000">
                      <a:srgbClr val="50E6FF"/>
                    </a:gs>
                  </a:gsLst>
                  <a:lin ang="108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4296593"/>
            <a:ext cx="540194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7739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0570A59-EC90-4C0E-E6C1-9AC58EBC21C6}"/>
              </a:ext>
              <a:ext uri="{C183D7F6-B498-43B3-948B-1728B52AA6E4}">
                <adec:decorative xmlns:adec="http://schemas.microsoft.com/office/drawing/2017/decorative" val="1"/>
              </a:ext>
            </a:extLst>
          </p:cNvPr>
          <p:cNvGrpSpPr/>
          <p:nvPr userDrawn="1"/>
        </p:nvGrpSpPr>
        <p:grpSpPr>
          <a:xfrm>
            <a:off x="-293423" y="-742950"/>
            <a:ext cx="15997784" cy="8343900"/>
            <a:chOff x="-293423" y="-742950"/>
            <a:chExt cx="15997784" cy="8343900"/>
          </a:xfrm>
        </p:grpSpPr>
        <p:grpSp>
          <p:nvGrpSpPr>
            <p:cNvPr id="3" name="Group 2">
              <a:extLst>
                <a:ext uri="{FF2B5EF4-FFF2-40B4-BE49-F238E27FC236}">
                  <a16:creationId xmlns:a16="http://schemas.microsoft.com/office/drawing/2014/main" id="{52497E36-6467-0EA2-5968-E3EB66E0FE96}"/>
                </a:ext>
              </a:extLst>
            </p:cNvPr>
            <p:cNvGrpSpPr>
              <a:grpSpLocks/>
            </p:cNvGrpSpPr>
            <p:nvPr userDrawn="1"/>
          </p:nvGrpSpPr>
          <p:grpSpPr>
            <a:xfrm>
              <a:off x="0" y="0"/>
              <a:ext cx="10401300" cy="1505286"/>
              <a:chOff x="0" y="-1200269"/>
              <a:chExt cx="16587352" cy="2400538"/>
            </a:xfrm>
          </p:grpSpPr>
          <p:pic>
            <p:nvPicPr>
              <p:cNvPr id="4" name="Picture 52" descr="Dark Pattern: Square dots">
                <a:extLst>
                  <a:ext uri="{FF2B5EF4-FFF2-40B4-BE49-F238E27FC236}">
                    <a16:creationId xmlns:a16="http://schemas.microsoft.com/office/drawing/2014/main" id="{EC0EE527-338A-7786-8501-E1C437799AAB}"/>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0" y="-1200269"/>
                <a:ext cx="8308766" cy="2400538"/>
              </a:xfrm>
              <a:prstGeom prst="roundRect">
                <a:avLst>
                  <a:gd name="adj" fmla="val 4169"/>
                </a:avLst>
              </a:prstGeom>
              <a:noFill/>
              <a:ln w="12700" cap="flat">
                <a:noFill/>
                <a:prstDash val="solid"/>
                <a:miter/>
              </a:ln>
            </p:spPr>
          </p:pic>
          <p:pic>
            <p:nvPicPr>
              <p:cNvPr id="5" name="Picture 52" descr="Dark Pattern: Square dots">
                <a:extLst>
                  <a:ext uri="{FF2B5EF4-FFF2-40B4-BE49-F238E27FC236}">
                    <a16:creationId xmlns:a16="http://schemas.microsoft.com/office/drawing/2014/main" id="{CB95188C-02A6-CCD2-D9ED-A54DDF8A04A9}"/>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8278586" y="-1200269"/>
                <a:ext cx="8308766" cy="2400538"/>
              </a:xfrm>
              <a:prstGeom prst="roundRect">
                <a:avLst>
                  <a:gd name="adj" fmla="val 4169"/>
                </a:avLst>
              </a:prstGeom>
              <a:noFill/>
              <a:ln w="12700" cap="flat">
                <a:noFill/>
                <a:prstDash val="solid"/>
                <a:miter/>
              </a:ln>
            </p:spPr>
          </p:pic>
        </p:grpSp>
        <p:sp>
          <p:nvSpPr>
            <p:cNvPr id="6" name="Rectangle 5">
              <a:extLst>
                <a:ext uri="{FF2B5EF4-FFF2-40B4-BE49-F238E27FC236}">
                  <a16:creationId xmlns:a16="http://schemas.microsoft.com/office/drawing/2014/main" id="{AD312401-41E4-5672-4886-513150523013}"/>
                </a:ext>
              </a:extLst>
            </p:cNvPr>
            <p:cNvSpPr>
              <a:spLocks/>
            </p:cNvSpPr>
            <p:nvPr userDrawn="1"/>
          </p:nvSpPr>
          <p:spPr bwMode="auto">
            <a:xfrm flipV="1">
              <a:off x="0" y="0"/>
              <a:ext cx="10401300" cy="150528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60652D52-11A2-12CC-694A-1B979361D415}"/>
                </a:ext>
              </a:extLst>
            </p:cNvPr>
            <p:cNvSpPr>
              <a:spLocks/>
            </p:cNvSpPr>
            <p:nvPr userDrawn="1"/>
          </p:nvSpPr>
          <p:spPr>
            <a:xfrm>
              <a:off x="1539176" y="2228731"/>
              <a:ext cx="8308766" cy="2400538"/>
            </a:xfrm>
            <a:prstGeom prst="roundRect">
              <a:avLst>
                <a:gd name="adj" fmla="val 14511"/>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base">
                <a:spcBef>
                  <a:spcPct val="0"/>
                </a:spcBef>
                <a:spcAft>
                  <a:spcPts val="600"/>
                </a:spcAft>
              </a:pPr>
              <a:endParaRPr lang="en-US" sz="1400">
                <a:solidFill>
                  <a:schemeClr val="bg1"/>
                </a:solidFill>
              </a:endParaRPr>
            </a:p>
          </p:txBody>
        </p:sp>
        <p:grpSp>
          <p:nvGrpSpPr>
            <p:cNvPr id="8" name="Group 7">
              <a:extLst>
                <a:ext uri="{FF2B5EF4-FFF2-40B4-BE49-F238E27FC236}">
                  <a16:creationId xmlns:a16="http://schemas.microsoft.com/office/drawing/2014/main" id="{01BC00E7-80B3-A45E-89C1-7F704B0C193D}"/>
                </a:ext>
              </a:extLst>
            </p:cNvPr>
            <p:cNvGrpSpPr/>
            <p:nvPr userDrawn="1"/>
          </p:nvGrpSpPr>
          <p:grpSpPr>
            <a:xfrm>
              <a:off x="-293423" y="4495799"/>
              <a:ext cx="2283005" cy="3030399"/>
              <a:chOff x="-369623" y="3847335"/>
              <a:chExt cx="2929406" cy="3888414"/>
            </a:xfrm>
            <a:solidFill>
              <a:srgbClr val="111B2D"/>
            </a:solidFill>
          </p:grpSpPr>
          <p:sp>
            <p:nvSpPr>
              <p:cNvPr id="9" name="Freeform: Shape 8">
                <a:extLst>
                  <a:ext uri="{FF2B5EF4-FFF2-40B4-BE49-F238E27FC236}">
                    <a16:creationId xmlns:a16="http://schemas.microsoft.com/office/drawing/2014/main" id="{AA3EE211-7817-1C5E-0541-C79E8C5BDF54}"/>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Freeform: Shape 7">
                <a:extLst>
                  <a:ext uri="{FF2B5EF4-FFF2-40B4-BE49-F238E27FC236}">
                    <a16:creationId xmlns:a16="http://schemas.microsoft.com/office/drawing/2014/main" id="{51E88D83-9219-2183-E912-2935B089FDC5}"/>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2" name="Oval 11">
              <a:extLst>
                <a:ext uri="{FF2B5EF4-FFF2-40B4-BE49-F238E27FC236}">
                  <a16:creationId xmlns:a16="http://schemas.microsoft.com/office/drawing/2014/main" id="{581B287A-54CE-C3ED-4B63-8B4C0F8EC17D}"/>
                </a:ext>
              </a:extLst>
            </p:cNvPr>
            <p:cNvSpPr/>
            <p:nvPr userDrawn="1"/>
          </p:nvSpPr>
          <p:spPr bwMode="auto">
            <a:xfrm flipH="1">
              <a:off x="7360461" y="-742950"/>
              <a:ext cx="8343900" cy="8343900"/>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13" name="Picture 12" descr="A picture containing screenshot, water, light, night&#10;&#10;Description automatically generated">
              <a:extLst>
                <a:ext uri="{FF2B5EF4-FFF2-40B4-BE49-F238E27FC236}">
                  <a16:creationId xmlns:a16="http://schemas.microsoft.com/office/drawing/2014/main" id="{8543C589-EE12-0320-0576-6337C833A4B1}"/>
                </a:ext>
              </a:extLst>
            </p:cNvPr>
            <p:cNvPicPr>
              <a:picLocks noChangeAspect="1"/>
            </p:cNvPicPr>
            <p:nvPr userDrawn="1"/>
          </p:nvPicPr>
          <p:blipFill rotWithShape="1">
            <a:blip r:embed="rId4"/>
            <a:srcRect l="17554" t="22387" r="50004"/>
            <a:stretch/>
          </p:blipFill>
          <p:spPr>
            <a:xfrm>
              <a:off x="7933392" y="-170019"/>
              <a:ext cx="7198040" cy="7198039"/>
            </a:xfrm>
            <a:custGeom>
              <a:avLst/>
              <a:gdLst>
                <a:gd name="connsiteX0" fmla="*/ 3599020 w 7198040"/>
                <a:gd name="connsiteY0" fmla="*/ 0 h 7198039"/>
                <a:gd name="connsiteX1" fmla="*/ 7198040 w 7198040"/>
                <a:gd name="connsiteY1" fmla="*/ 3599020 h 7198039"/>
                <a:gd name="connsiteX2" fmla="*/ 3784225 w 7198040"/>
                <a:gd name="connsiteY2" fmla="*/ 7193357 h 7198039"/>
                <a:gd name="connsiteX3" fmla="*/ 3599062 w 7198040"/>
                <a:gd name="connsiteY3" fmla="*/ 7198039 h 7198039"/>
                <a:gd name="connsiteX4" fmla="*/ 3598978 w 7198040"/>
                <a:gd name="connsiteY4" fmla="*/ 7198039 h 7198039"/>
                <a:gd name="connsiteX5" fmla="*/ 3413815 w 7198040"/>
                <a:gd name="connsiteY5" fmla="*/ 7193357 h 7198039"/>
                <a:gd name="connsiteX6" fmla="*/ 0 w 7198040"/>
                <a:gd name="connsiteY6" fmla="*/ 3599020 h 7198039"/>
                <a:gd name="connsiteX7" fmla="*/ 3599020 w 7198040"/>
                <a:gd name="connsiteY7" fmla="*/ 0 h 71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8040" h="7198039">
                  <a:moveTo>
                    <a:pt x="3599020" y="0"/>
                  </a:moveTo>
                  <a:cubicBezTo>
                    <a:pt x="5586704" y="0"/>
                    <a:pt x="7198040" y="1611336"/>
                    <a:pt x="7198040" y="3599020"/>
                  </a:cubicBezTo>
                  <a:cubicBezTo>
                    <a:pt x="7198040" y="5524589"/>
                    <a:pt x="5685839" y="7096964"/>
                    <a:pt x="3784225" y="7193357"/>
                  </a:cubicBezTo>
                  <a:lnTo>
                    <a:pt x="3599062" y="7198039"/>
                  </a:lnTo>
                  <a:lnTo>
                    <a:pt x="3598978" y="7198039"/>
                  </a:lnTo>
                  <a:lnTo>
                    <a:pt x="3413815" y="7193357"/>
                  </a:lnTo>
                  <a:cubicBezTo>
                    <a:pt x="1512201" y="7096964"/>
                    <a:pt x="0" y="5524589"/>
                    <a:pt x="0" y="3599020"/>
                  </a:cubicBezTo>
                  <a:cubicBezTo>
                    <a:pt x="0" y="1611336"/>
                    <a:pt x="1611336" y="0"/>
                    <a:pt x="3599020" y="0"/>
                  </a:cubicBezTo>
                  <a:close/>
                </a:path>
              </a:pathLst>
            </a:custGeom>
          </p:spPr>
        </p:pic>
        <p:grpSp>
          <p:nvGrpSpPr>
            <p:cNvPr id="14" name="Group 13">
              <a:extLst>
                <a:ext uri="{FF2B5EF4-FFF2-40B4-BE49-F238E27FC236}">
                  <a16:creationId xmlns:a16="http://schemas.microsoft.com/office/drawing/2014/main" id="{35531ABB-95E4-09F7-1F81-C63589206C6F}"/>
                </a:ext>
              </a:extLst>
            </p:cNvPr>
            <p:cNvGrpSpPr/>
            <p:nvPr userDrawn="1"/>
          </p:nvGrpSpPr>
          <p:grpSpPr>
            <a:xfrm>
              <a:off x="7933392" y="-170019"/>
              <a:ext cx="7198039" cy="7198039"/>
              <a:chOff x="326092" y="-170019"/>
              <a:chExt cx="7198039" cy="7198039"/>
            </a:xfrm>
          </p:grpSpPr>
          <p:sp>
            <p:nvSpPr>
              <p:cNvPr id="15" name="Oval 14" descr="Dark - small container">
                <a:extLst>
                  <a:ext uri="{FF2B5EF4-FFF2-40B4-BE49-F238E27FC236}">
                    <a16:creationId xmlns:a16="http://schemas.microsoft.com/office/drawing/2014/main" id="{4A6BEBB3-BD5F-507C-D8C8-8930CB184DCA}"/>
                  </a:ext>
                </a:extLst>
              </p:cNvPr>
              <p:cNvSpPr>
                <a:spLocks/>
              </p:cNvSpPr>
              <p:nvPr/>
            </p:nvSpPr>
            <p:spPr bwMode="auto">
              <a:xfrm>
                <a:off x="3260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1" name="Graphic 20">
                <a:extLst>
                  <a:ext uri="{FF2B5EF4-FFF2-40B4-BE49-F238E27FC236}">
                    <a16:creationId xmlns:a16="http://schemas.microsoft.com/office/drawing/2014/main" id="{7D489680-28FE-7056-3CB2-EB333044CE01}"/>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3260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grpSp>
      <p:sp>
        <p:nvSpPr>
          <p:cNvPr id="18" name="Title 17">
            <a:extLst>
              <a:ext uri="{FF2B5EF4-FFF2-40B4-BE49-F238E27FC236}">
                <a16:creationId xmlns:a16="http://schemas.microsoft.com/office/drawing/2014/main" id="{71693623-F11C-EBF6-F941-5EED03086956}"/>
              </a:ext>
            </a:extLst>
          </p:cNvPr>
          <p:cNvSpPr>
            <a:spLocks noGrp="1"/>
          </p:cNvSpPr>
          <p:nvPr>
            <p:ph type="title" hasCustomPrompt="1"/>
          </p:nvPr>
        </p:nvSpPr>
        <p:spPr>
          <a:xfrm>
            <a:off x="2057401" y="3152002"/>
            <a:ext cx="50673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431609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224C06D-C887-EC27-7DE0-FDACCBA1538D}"/>
              </a:ext>
              <a:ext uri="{C183D7F6-B498-43B3-948B-1728B52AA6E4}">
                <adec:decorative xmlns:adec="http://schemas.microsoft.com/office/drawing/2017/decorative" val="1"/>
              </a:ext>
            </a:extLst>
          </p:cNvPr>
          <p:cNvGrpSpPr/>
          <p:nvPr userDrawn="1"/>
        </p:nvGrpSpPr>
        <p:grpSpPr>
          <a:xfrm>
            <a:off x="-293423" y="-742950"/>
            <a:ext cx="15997784" cy="8343900"/>
            <a:chOff x="-293423" y="-742950"/>
            <a:chExt cx="15997784" cy="8343900"/>
          </a:xfrm>
        </p:grpSpPr>
        <p:grpSp>
          <p:nvGrpSpPr>
            <p:cNvPr id="3" name="Group 2">
              <a:extLst>
                <a:ext uri="{FF2B5EF4-FFF2-40B4-BE49-F238E27FC236}">
                  <a16:creationId xmlns:a16="http://schemas.microsoft.com/office/drawing/2014/main" id="{52497E36-6467-0EA2-5968-E3EB66E0FE96}"/>
                </a:ext>
              </a:extLst>
            </p:cNvPr>
            <p:cNvGrpSpPr>
              <a:grpSpLocks/>
            </p:cNvGrpSpPr>
            <p:nvPr userDrawn="1"/>
          </p:nvGrpSpPr>
          <p:grpSpPr>
            <a:xfrm>
              <a:off x="0" y="0"/>
              <a:ext cx="10401300" cy="1505286"/>
              <a:chOff x="0" y="-1200269"/>
              <a:chExt cx="16587352" cy="2400538"/>
            </a:xfrm>
          </p:grpSpPr>
          <p:pic>
            <p:nvPicPr>
              <p:cNvPr id="4" name="Picture 52" descr="Dark Pattern: Square dots">
                <a:extLst>
                  <a:ext uri="{FF2B5EF4-FFF2-40B4-BE49-F238E27FC236}">
                    <a16:creationId xmlns:a16="http://schemas.microsoft.com/office/drawing/2014/main" id="{EC0EE527-338A-7786-8501-E1C437799AAB}"/>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0" y="-1200269"/>
                <a:ext cx="8308766" cy="2400538"/>
              </a:xfrm>
              <a:prstGeom prst="roundRect">
                <a:avLst>
                  <a:gd name="adj" fmla="val 4169"/>
                </a:avLst>
              </a:prstGeom>
              <a:noFill/>
              <a:ln w="12700" cap="flat">
                <a:noFill/>
                <a:prstDash val="solid"/>
                <a:miter/>
              </a:ln>
            </p:spPr>
          </p:pic>
          <p:pic>
            <p:nvPicPr>
              <p:cNvPr id="5" name="Picture 52" descr="Dark Pattern: Square dots">
                <a:extLst>
                  <a:ext uri="{FF2B5EF4-FFF2-40B4-BE49-F238E27FC236}">
                    <a16:creationId xmlns:a16="http://schemas.microsoft.com/office/drawing/2014/main" id="{CB95188C-02A6-CCD2-D9ED-A54DDF8A04A9}"/>
                  </a:ext>
                </a:extLst>
              </p:cNvPr>
              <p:cNvPicPr>
                <a:picLocks/>
              </p:cNvPicPr>
              <p:nvPr/>
            </p:nvPicPr>
            <p:blipFill rotWithShape="1">
              <a:blip r:embed="rId2">
                <a:lum bright="100000"/>
                <a:alphaModFix amt="20000"/>
                <a:extLst>
                  <a:ext uri="{96DAC541-7B7A-43D3-8B79-37D633B846F1}">
                    <asvg:svgBlip xmlns:asvg="http://schemas.microsoft.com/office/drawing/2016/SVG/main" r:embed="rId3"/>
                  </a:ext>
                </a:extLst>
              </a:blip>
              <a:srcRect t="35554" b="35554"/>
              <a:stretch/>
            </p:blipFill>
            <p:spPr>
              <a:xfrm>
                <a:off x="8278586" y="-1200269"/>
                <a:ext cx="8308766" cy="2400538"/>
              </a:xfrm>
              <a:prstGeom prst="roundRect">
                <a:avLst>
                  <a:gd name="adj" fmla="val 4169"/>
                </a:avLst>
              </a:prstGeom>
              <a:noFill/>
              <a:ln w="12700" cap="flat">
                <a:noFill/>
                <a:prstDash val="solid"/>
                <a:miter/>
              </a:ln>
            </p:spPr>
          </p:pic>
        </p:grpSp>
        <p:sp>
          <p:nvSpPr>
            <p:cNvPr id="6" name="Rectangle 5">
              <a:extLst>
                <a:ext uri="{FF2B5EF4-FFF2-40B4-BE49-F238E27FC236}">
                  <a16:creationId xmlns:a16="http://schemas.microsoft.com/office/drawing/2014/main" id="{AD312401-41E4-5672-4886-513150523013}"/>
                </a:ext>
              </a:extLst>
            </p:cNvPr>
            <p:cNvSpPr>
              <a:spLocks/>
            </p:cNvSpPr>
            <p:nvPr userDrawn="1"/>
          </p:nvSpPr>
          <p:spPr bwMode="auto">
            <a:xfrm flipV="1">
              <a:off x="0" y="0"/>
              <a:ext cx="10401300" cy="150528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60652D52-11A2-12CC-694A-1B979361D415}"/>
                </a:ext>
              </a:extLst>
            </p:cNvPr>
            <p:cNvSpPr>
              <a:spLocks/>
            </p:cNvSpPr>
            <p:nvPr userDrawn="1"/>
          </p:nvSpPr>
          <p:spPr>
            <a:xfrm>
              <a:off x="1539176" y="2228731"/>
              <a:ext cx="8308766" cy="2400538"/>
            </a:xfrm>
            <a:prstGeom prst="roundRect">
              <a:avLst>
                <a:gd name="adj" fmla="val 14511"/>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base">
                <a:spcBef>
                  <a:spcPct val="0"/>
                </a:spcBef>
                <a:spcAft>
                  <a:spcPts val="600"/>
                </a:spcAft>
              </a:pPr>
              <a:endParaRPr lang="en-US" sz="1400">
                <a:solidFill>
                  <a:schemeClr val="bg1"/>
                </a:solidFill>
              </a:endParaRPr>
            </a:p>
          </p:txBody>
        </p:sp>
        <p:grpSp>
          <p:nvGrpSpPr>
            <p:cNvPr id="8" name="Group 7">
              <a:extLst>
                <a:ext uri="{FF2B5EF4-FFF2-40B4-BE49-F238E27FC236}">
                  <a16:creationId xmlns:a16="http://schemas.microsoft.com/office/drawing/2014/main" id="{01BC00E7-80B3-A45E-89C1-7F704B0C193D}"/>
                </a:ext>
              </a:extLst>
            </p:cNvPr>
            <p:cNvGrpSpPr/>
            <p:nvPr userDrawn="1"/>
          </p:nvGrpSpPr>
          <p:grpSpPr>
            <a:xfrm>
              <a:off x="-293423" y="4495799"/>
              <a:ext cx="2283005" cy="3030399"/>
              <a:chOff x="-369623" y="3847335"/>
              <a:chExt cx="2929406" cy="3888414"/>
            </a:xfrm>
            <a:solidFill>
              <a:srgbClr val="111B2D"/>
            </a:solidFill>
          </p:grpSpPr>
          <p:sp>
            <p:nvSpPr>
              <p:cNvPr id="9" name="Freeform: Shape 8">
                <a:extLst>
                  <a:ext uri="{FF2B5EF4-FFF2-40B4-BE49-F238E27FC236}">
                    <a16:creationId xmlns:a16="http://schemas.microsoft.com/office/drawing/2014/main" id="{AA3EE211-7817-1C5E-0541-C79E8C5BDF54}"/>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Freeform: Shape 7">
                <a:extLst>
                  <a:ext uri="{FF2B5EF4-FFF2-40B4-BE49-F238E27FC236}">
                    <a16:creationId xmlns:a16="http://schemas.microsoft.com/office/drawing/2014/main" id="{51E88D83-9219-2183-E912-2935B089FDC5}"/>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1" name="Oval 10">
              <a:extLst>
                <a:ext uri="{FF2B5EF4-FFF2-40B4-BE49-F238E27FC236}">
                  <a16:creationId xmlns:a16="http://schemas.microsoft.com/office/drawing/2014/main" id="{4400D10C-1268-3088-1020-8DEAB2DA4616}"/>
                </a:ext>
              </a:extLst>
            </p:cNvPr>
            <p:cNvSpPr/>
            <p:nvPr userDrawn="1"/>
          </p:nvSpPr>
          <p:spPr bwMode="auto">
            <a:xfrm flipH="1">
              <a:off x="7360461" y="-742950"/>
              <a:ext cx="8343900" cy="8343900"/>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16" name="Freeform: Shape 15">
              <a:extLst>
                <a:ext uri="{FF2B5EF4-FFF2-40B4-BE49-F238E27FC236}">
                  <a16:creationId xmlns:a16="http://schemas.microsoft.com/office/drawing/2014/main" id="{64781FD0-04F1-0C2F-F002-3AAB10B9F56B}"/>
                </a:ext>
              </a:extLst>
            </p:cNvPr>
            <p:cNvSpPr>
              <a:spLocks/>
            </p:cNvSpPr>
            <p:nvPr userDrawn="1"/>
          </p:nvSpPr>
          <p:spPr bwMode="auto">
            <a:xfrm>
              <a:off x="7933406" y="-170018"/>
              <a:ext cx="7198039" cy="7198039"/>
            </a:xfrm>
            <a:custGeom>
              <a:avLst/>
              <a:gdLst>
                <a:gd name="connsiteX0" fmla="*/ 3599020 w 7198040"/>
                <a:gd name="connsiteY0" fmla="*/ 0 h 7198040"/>
                <a:gd name="connsiteX1" fmla="*/ 7198040 w 7198040"/>
                <a:gd name="connsiteY1" fmla="*/ 3599020 h 7198040"/>
                <a:gd name="connsiteX2" fmla="*/ 3599020 w 7198040"/>
                <a:gd name="connsiteY2" fmla="*/ 7198040 h 7198040"/>
                <a:gd name="connsiteX3" fmla="*/ 0 w 7198040"/>
                <a:gd name="connsiteY3" fmla="*/ 3599020 h 7198040"/>
                <a:gd name="connsiteX4" fmla="*/ 3599020 w 7198040"/>
                <a:gd name="connsiteY4" fmla="*/ 0 h 719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40">
                  <a:moveTo>
                    <a:pt x="3599020" y="0"/>
                  </a:moveTo>
                  <a:cubicBezTo>
                    <a:pt x="5586704" y="0"/>
                    <a:pt x="7198040" y="1611336"/>
                    <a:pt x="7198040" y="3599020"/>
                  </a:cubicBezTo>
                  <a:cubicBezTo>
                    <a:pt x="7198040" y="5586704"/>
                    <a:pt x="5586704" y="7198040"/>
                    <a:pt x="3599020" y="7198040"/>
                  </a:cubicBezTo>
                  <a:cubicBezTo>
                    <a:pt x="1611336" y="7198040"/>
                    <a:pt x="0" y="5586704"/>
                    <a:pt x="0" y="3599020"/>
                  </a:cubicBezTo>
                  <a:cubicBezTo>
                    <a:pt x="0" y="1611336"/>
                    <a:pt x="1611336" y="0"/>
                    <a:pt x="3599020" y="0"/>
                  </a:cubicBezTo>
                  <a:close/>
                </a:path>
              </a:pathLst>
            </a:custGeom>
            <a:blipFill>
              <a:blip r:embed="rId4"/>
              <a:srcRect/>
              <a:stretch>
                <a:fillRect l="-24074" r="-69242"/>
              </a:stretch>
            </a:blipFill>
            <a:ln>
              <a:noFill/>
              <a:headEnd type="none" w="med" len="med"/>
              <a:tailEnd type="none" w="med" len="med"/>
            </a:ln>
            <a:effectLst>
              <a:outerShdw blurRad="228600" dist="38100" dir="8100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8" name="Group 17">
              <a:extLst>
                <a:ext uri="{FF2B5EF4-FFF2-40B4-BE49-F238E27FC236}">
                  <a16:creationId xmlns:a16="http://schemas.microsoft.com/office/drawing/2014/main" id="{D20EEE31-756A-5796-E39C-85F4485D6A97}"/>
                </a:ext>
              </a:extLst>
            </p:cNvPr>
            <p:cNvGrpSpPr/>
            <p:nvPr userDrawn="1"/>
          </p:nvGrpSpPr>
          <p:grpSpPr>
            <a:xfrm>
              <a:off x="7933406" y="-170018"/>
              <a:ext cx="7198039" cy="7198039"/>
              <a:chOff x="7933392" y="-170019"/>
              <a:chExt cx="7198039" cy="7198039"/>
            </a:xfrm>
          </p:grpSpPr>
          <p:sp>
            <p:nvSpPr>
              <p:cNvPr id="19" name="Oval 18" descr="Dark - small container">
                <a:extLst>
                  <a:ext uri="{FF2B5EF4-FFF2-40B4-BE49-F238E27FC236}">
                    <a16:creationId xmlns:a16="http://schemas.microsoft.com/office/drawing/2014/main" id="{3A11C550-7664-4800-6D97-13793EB345F7}"/>
                  </a:ext>
                </a:extLst>
              </p:cNvPr>
              <p:cNvSpPr>
                <a:spLocks/>
              </p:cNvSpPr>
              <p:nvPr/>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0" name="Graphic 19">
                <a:extLst>
                  <a:ext uri="{FF2B5EF4-FFF2-40B4-BE49-F238E27FC236}">
                    <a16:creationId xmlns:a16="http://schemas.microsoft.com/office/drawing/2014/main" id="{641854A0-2763-9827-1449-584267169B34}"/>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grpSp>
      <p:sp>
        <p:nvSpPr>
          <p:cNvPr id="23" name="Title 22">
            <a:extLst>
              <a:ext uri="{FF2B5EF4-FFF2-40B4-BE49-F238E27FC236}">
                <a16:creationId xmlns:a16="http://schemas.microsoft.com/office/drawing/2014/main" id="{9AEE199A-77FA-CAAF-6B3D-FA7F86B38710}"/>
              </a:ext>
            </a:extLst>
          </p:cNvPr>
          <p:cNvSpPr>
            <a:spLocks noGrp="1"/>
          </p:cNvSpPr>
          <p:nvPr>
            <p:ph type="title" hasCustomPrompt="1"/>
          </p:nvPr>
        </p:nvSpPr>
        <p:spPr>
          <a:xfrm>
            <a:off x="2057401" y="3152002"/>
            <a:ext cx="5067301" cy="553998"/>
          </a:xfrm>
        </p:spPr>
        <p:txBody>
          <a:bodyPr anchor="ctr"/>
          <a:lstStyle>
            <a:lvl1pPr>
              <a:defRPr strike="noStrike" spc="0"/>
            </a:lvl1pPr>
          </a:lstStyle>
          <a:p>
            <a:pPr lvl="0"/>
            <a:r>
              <a:rPr lang="en-IN"/>
              <a:t>S</a:t>
            </a:r>
            <a:r>
              <a:rPr lang="en-US" err="1"/>
              <a:t>ection</a:t>
            </a:r>
            <a:r>
              <a:rPr lang="en-US"/>
              <a:t>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385263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icon">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45F17EE5-5D58-EEF9-FF2E-73200A5C5EC8}"/>
              </a:ext>
              <a:ext uri="{C183D7F6-B498-43B3-948B-1728B52AA6E4}">
                <adec:decorative xmlns:adec="http://schemas.microsoft.com/office/drawing/2017/decorative" val="1"/>
              </a:ext>
            </a:extLst>
          </p:cNvPr>
          <p:cNvGrpSpPr/>
          <p:nvPr userDrawn="1"/>
        </p:nvGrpSpPr>
        <p:grpSpPr>
          <a:xfrm>
            <a:off x="-293423" y="0"/>
            <a:ext cx="14306814" cy="7526198"/>
            <a:chOff x="-293423" y="0"/>
            <a:chExt cx="14306814" cy="7526198"/>
          </a:xfrm>
        </p:grpSpPr>
        <p:grpSp>
          <p:nvGrpSpPr>
            <p:cNvPr id="38" name="Group 37">
              <a:extLst>
                <a:ext uri="{FF2B5EF4-FFF2-40B4-BE49-F238E27FC236}">
                  <a16:creationId xmlns:a16="http://schemas.microsoft.com/office/drawing/2014/main" id="{AD140D86-7995-BA20-6585-118E3865F592}"/>
                </a:ext>
              </a:extLst>
            </p:cNvPr>
            <p:cNvGrpSpPr>
              <a:grpSpLocks/>
            </p:cNvGrpSpPr>
            <p:nvPr userDrawn="1"/>
          </p:nvGrpSpPr>
          <p:grpSpPr>
            <a:xfrm>
              <a:off x="5268687" y="0"/>
              <a:ext cx="6923314" cy="6850946"/>
              <a:chOff x="5923127" y="1371600"/>
              <a:chExt cx="6027573" cy="5964568"/>
            </a:xfrm>
          </p:grpSpPr>
          <p:grpSp>
            <p:nvGrpSpPr>
              <p:cNvPr id="39" name="Group 38">
                <a:extLst>
                  <a:ext uri="{FF2B5EF4-FFF2-40B4-BE49-F238E27FC236}">
                    <a16:creationId xmlns:a16="http://schemas.microsoft.com/office/drawing/2014/main" id="{0BAFD9DA-EBC8-08B1-606A-B779384E1663}"/>
                  </a:ext>
                </a:extLst>
              </p:cNvPr>
              <p:cNvGrpSpPr/>
              <p:nvPr/>
            </p:nvGrpSpPr>
            <p:grpSpPr>
              <a:xfrm>
                <a:off x="5923127" y="1371600"/>
                <a:ext cx="6027573" cy="3007684"/>
                <a:chOff x="5923126" y="1371600"/>
                <a:chExt cx="10078809" cy="5029200"/>
              </a:xfrm>
            </p:grpSpPr>
            <p:pic>
              <p:nvPicPr>
                <p:cNvPr id="43" name="Picture 52" descr="Dark Pattern: Triangle dots">
                  <a:extLst>
                    <a:ext uri="{FF2B5EF4-FFF2-40B4-BE49-F238E27FC236}">
                      <a16:creationId xmlns:a16="http://schemas.microsoft.com/office/drawing/2014/main" id="{8E67858C-3A01-A074-AF5D-4D73964B375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4" name="Picture 52" descr="Dark Pattern: Triangle dots">
                  <a:extLst>
                    <a:ext uri="{FF2B5EF4-FFF2-40B4-BE49-F238E27FC236}">
                      <a16:creationId xmlns:a16="http://schemas.microsoft.com/office/drawing/2014/main" id="{BF87D7EA-133B-C153-2E3D-B51666947AE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nvGrpSpPr>
              <p:cNvPr id="40" name="Group 39">
                <a:extLst>
                  <a:ext uri="{FF2B5EF4-FFF2-40B4-BE49-F238E27FC236}">
                    <a16:creationId xmlns:a16="http://schemas.microsoft.com/office/drawing/2014/main" id="{3BC12FEC-4818-34BF-2146-5D78AAB51671}"/>
                  </a:ext>
                </a:extLst>
              </p:cNvPr>
              <p:cNvGrpSpPr/>
              <p:nvPr/>
            </p:nvGrpSpPr>
            <p:grpSpPr>
              <a:xfrm>
                <a:off x="5923127" y="4328484"/>
                <a:ext cx="6027573" cy="3007684"/>
                <a:chOff x="5923126" y="1371600"/>
                <a:chExt cx="10078809" cy="5029200"/>
              </a:xfrm>
            </p:grpSpPr>
            <p:pic>
              <p:nvPicPr>
                <p:cNvPr id="41" name="Picture 52" descr="Dark Pattern: Triangle dots">
                  <a:extLst>
                    <a:ext uri="{FF2B5EF4-FFF2-40B4-BE49-F238E27FC236}">
                      <a16:creationId xmlns:a16="http://schemas.microsoft.com/office/drawing/2014/main" id="{CED1BEF5-6812-BB61-F657-9E73207515DA}"/>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2" name="Picture 52" descr="Dark Pattern: Triangle dots">
                  <a:extLst>
                    <a:ext uri="{FF2B5EF4-FFF2-40B4-BE49-F238E27FC236}">
                      <a16:creationId xmlns:a16="http://schemas.microsoft.com/office/drawing/2014/main" id="{25C2631C-858E-5CE5-F9D8-935D1B83C166}"/>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sp>
          <p:nvSpPr>
            <p:cNvPr id="45" name="Rectangle 44">
              <a:extLst>
                <a:ext uri="{FF2B5EF4-FFF2-40B4-BE49-F238E27FC236}">
                  <a16:creationId xmlns:a16="http://schemas.microsoft.com/office/drawing/2014/main" id="{BAE12E89-D155-969F-8A23-A23D9952D6CA}"/>
                </a:ext>
              </a:extLst>
            </p:cNvPr>
            <p:cNvSpPr>
              <a:spLocks/>
            </p:cNvSpPr>
            <p:nvPr userDrawn="1"/>
          </p:nvSpPr>
          <p:spPr bwMode="auto">
            <a:xfrm>
              <a:off x="0" y="0"/>
              <a:ext cx="12192000" cy="6850946"/>
            </a:xfrm>
            <a:prstGeom prst="rect">
              <a:avLst/>
            </a:prstGeom>
            <a:gradFill flip="none" rotWithShape="1">
              <a:gsLst>
                <a:gs pos="41000">
                  <a:srgbClr val="111B2D"/>
                </a:gs>
                <a:gs pos="100000">
                  <a:srgbClr val="111B2D">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Oval 45">
              <a:extLst>
                <a:ext uri="{FF2B5EF4-FFF2-40B4-BE49-F238E27FC236}">
                  <a16:creationId xmlns:a16="http://schemas.microsoft.com/office/drawing/2014/main" id="{F1165523-9934-E1C1-BA57-3FF122544C9D}"/>
                </a:ext>
              </a:extLst>
            </p:cNvPr>
            <p:cNvSpPr>
              <a:spLocks/>
            </p:cNvSpPr>
            <p:nvPr userDrawn="1"/>
          </p:nvSpPr>
          <p:spPr bwMode="auto">
            <a:xfrm flipH="1">
              <a:off x="7657587" y="595087"/>
              <a:ext cx="6355804" cy="6355802"/>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grpSp>
          <p:nvGrpSpPr>
            <p:cNvPr id="47" name="Group 46">
              <a:extLst>
                <a:ext uri="{FF2B5EF4-FFF2-40B4-BE49-F238E27FC236}">
                  <a16:creationId xmlns:a16="http://schemas.microsoft.com/office/drawing/2014/main" id="{C141CA7D-3CD2-CB82-FA98-5F7E251039BB}"/>
                </a:ext>
              </a:extLst>
            </p:cNvPr>
            <p:cNvGrpSpPr/>
            <p:nvPr userDrawn="1"/>
          </p:nvGrpSpPr>
          <p:grpSpPr>
            <a:xfrm>
              <a:off x="-293423" y="4495799"/>
              <a:ext cx="2283005" cy="3030399"/>
              <a:chOff x="-369623" y="3847335"/>
              <a:chExt cx="2929406" cy="3888414"/>
            </a:xfrm>
            <a:solidFill>
              <a:srgbClr val="111B2D"/>
            </a:solidFill>
          </p:grpSpPr>
          <p:sp>
            <p:nvSpPr>
              <p:cNvPr id="48" name="Freeform: Shape 8">
                <a:extLst>
                  <a:ext uri="{FF2B5EF4-FFF2-40B4-BE49-F238E27FC236}">
                    <a16:creationId xmlns:a16="http://schemas.microsoft.com/office/drawing/2014/main" id="{F6315550-D3D4-BCF3-6A0D-A5C1ACCAB07E}"/>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Freeform: Shape 7">
                <a:extLst>
                  <a:ext uri="{FF2B5EF4-FFF2-40B4-BE49-F238E27FC236}">
                    <a16:creationId xmlns:a16="http://schemas.microsoft.com/office/drawing/2014/main" id="{B9FB80F2-8751-1524-96E4-D0A0D1B20D1E}"/>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50" name="Rounded Rectangle 5">
              <a:extLst>
                <a:ext uri="{FF2B5EF4-FFF2-40B4-BE49-F238E27FC236}">
                  <a16:creationId xmlns:a16="http://schemas.microsoft.com/office/drawing/2014/main" id="{CD9E84ED-EEA2-EA39-9E7E-817E703AE928}"/>
                </a:ext>
                <a:ext uri="{C183D7F6-B498-43B3-948B-1728B52AA6E4}">
                  <adec:decorative xmlns:adec="http://schemas.microsoft.com/office/drawing/2017/decorative" val="1"/>
                </a:ext>
              </a:extLst>
            </p:cNvPr>
            <p:cNvSpPr>
              <a:spLocks/>
            </p:cNvSpPr>
            <p:nvPr userDrawn="1"/>
          </p:nvSpPr>
          <p:spPr bwMode="auto">
            <a:xfrm>
              <a:off x="1020717" y="2340428"/>
              <a:ext cx="8355512" cy="2177143"/>
            </a:xfrm>
            <a:prstGeom prst="roundRect">
              <a:avLst>
                <a:gd name="adj" fmla="val 8952"/>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457200" fontAlgn="base">
                <a:spcBef>
                  <a:spcPct val="0"/>
                </a:spcBef>
                <a:spcAft>
                  <a:spcPts val="600"/>
                </a:spcAft>
              </a:pPr>
              <a:endParaRPr lang="en-US" sz="1400">
                <a:solidFill>
                  <a:schemeClr val="bg1"/>
                </a:solidFill>
              </a:endParaRPr>
            </a:p>
          </p:txBody>
        </p:sp>
        <p:sp>
          <p:nvSpPr>
            <p:cNvPr id="52" name="Rectangle: Top Corners Rounded 51">
              <a:extLst>
                <a:ext uri="{FF2B5EF4-FFF2-40B4-BE49-F238E27FC236}">
                  <a16:creationId xmlns:a16="http://schemas.microsoft.com/office/drawing/2014/main" id="{D5674648-8784-917A-866F-72DFCEC84906}"/>
                </a:ext>
              </a:extLst>
            </p:cNvPr>
            <p:cNvSpPr/>
            <p:nvPr userDrawn="1"/>
          </p:nvSpPr>
          <p:spPr bwMode="auto">
            <a:xfrm>
              <a:off x="1333500" y="2355850"/>
              <a:ext cx="939800" cy="1594643"/>
            </a:xfrm>
            <a:prstGeom prst="round2SameRect">
              <a:avLst>
                <a:gd name="adj1" fmla="val 0"/>
                <a:gd name="adj2" fmla="val 25290"/>
              </a:avLst>
            </a:prstGeom>
            <a:solidFill>
              <a:srgbClr val="090F19"/>
            </a:solidFill>
            <a:ln w="5457" cap="flat">
              <a:noFill/>
              <a:prstDash val="solid"/>
              <a:miter/>
            </a:ln>
            <a:effectLst>
              <a:innerShdw blurRad="330200" dist="50800" dir="18900000">
                <a:prstClr val="black">
                  <a:alpha val="62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53" name="Picture 52">
              <a:extLst>
                <a:ext uri="{FF2B5EF4-FFF2-40B4-BE49-F238E27FC236}">
                  <a16:creationId xmlns:a16="http://schemas.microsoft.com/office/drawing/2014/main" id="{83116185-1F6F-2550-B647-9E605B134E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036" r="7840"/>
            <a:stretch/>
          </p:blipFill>
          <p:spPr>
            <a:xfrm>
              <a:off x="8229600" y="1167099"/>
              <a:ext cx="5211780" cy="5211778"/>
            </a:xfrm>
            <a:custGeom>
              <a:avLst/>
              <a:gdLst>
                <a:gd name="connsiteX0" fmla="*/ 2605890 w 5211780"/>
                <a:gd name="connsiteY0" fmla="*/ 0 h 5211778"/>
                <a:gd name="connsiteX1" fmla="*/ 5211780 w 5211780"/>
                <a:gd name="connsiteY1" fmla="*/ 2605889 h 5211778"/>
                <a:gd name="connsiteX2" fmla="*/ 2605890 w 5211780"/>
                <a:gd name="connsiteY2" fmla="*/ 5211778 h 5211778"/>
                <a:gd name="connsiteX3" fmla="*/ 0 w 5211780"/>
                <a:gd name="connsiteY3" fmla="*/ 2605889 h 5211778"/>
                <a:gd name="connsiteX4" fmla="*/ 2605890 w 5211780"/>
                <a:gd name="connsiteY4" fmla="*/ 0 h 52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780" h="5211778">
                  <a:moveTo>
                    <a:pt x="2605890" y="0"/>
                  </a:moveTo>
                  <a:cubicBezTo>
                    <a:pt x="4045084" y="0"/>
                    <a:pt x="5211780" y="1166696"/>
                    <a:pt x="5211780" y="2605889"/>
                  </a:cubicBezTo>
                  <a:cubicBezTo>
                    <a:pt x="5211780" y="4045082"/>
                    <a:pt x="4045084" y="5211778"/>
                    <a:pt x="2605890" y="5211778"/>
                  </a:cubicBezTo>
                  <a:cubicBezTo>
                    <a:pt x="1166697" y="5211778"/>
                    <a:pt x="0" y="4045082"/>
                    <a:pt x="0" y="2605889"/>
                  </a:cubicBezTo>
                  <a:cubicBezTo>
                    <a:pt x="0" y="1166696"/>
                    <a:pt x="1166697" y="0"/>
                    <a:pt x="2605890" y="0"/>
                  </a:cubicBezTo>
                  <a:close/>
                </a:path>
              </a:pathLst>
            </a:custGeom>
          </p:spPr>
        </p:pic>
        <p:grpSp>
          <p:nvGrpSpPr>
            <p:cNvPr id="54" name="Group 53">
              <a:extLst>
                <a:ext uri="{FF2B5EF4-FFF2-40B4-BE49-F238E27FC236}">
                  <a16:creationId xmlns:a16="http://schemas.microsoft.com/office/drawing/2014/main" id="{8AB4F9BE-5BF5-7AC5-D004-33ABA330015F}"/>
                </a:ext>
              </a:extLst>
            </p:cNvPr>
            <p:cNvGrpSpPr>
              <a:grpSpLocks/>
            </p:cNvGrpSpPr>
            <p:nvPr userDrawn="1"/>
          </p:nvGrpSpPr>
          <p:grpSpPr>
            <a:xfrm>
              <a:off x="8229600" y="1167099"/>
              <a:ext cx="5211780" cy="5211778"/>
              <a:chOff x="7933392" y="-170019"/>
              <a:chExt cx="7198039" cy="7198039"/>
            </a:xfrm>
          </p:grpSpPr>
          <p:sp>
            <p:nvSpPr>
              <p:cNvPr id="55" name="Oval 54" descr="Dark - small container">
                <a:extLst>
                  <a:ext uri="{FF2B5EF4-FFF2-40B4-BE49-F238E27FC236}">
                    <a16:creationId xmlns:a16="http://schemas.microsoft.com/office/drawing/2014/main" id="{6A195FC6-E190-FA6F-2705-CF1F8022AC06}"/>
                  </a:ext>
                </a:extLst>
              </p:cNvPr>
              <p:cNvSpPr>
                <a:spLocks/>
              </p:cNvSpPr>
              <p:nvPr/>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56" name="Graphic 55">
                <a:extLst>
                  <a:ext uri="{FF2B5EF4-FFF2-40B4-BE49-F238E27FC236}">
                    <a16:creationId xmlns:a16="http://schemas.microsoft.com/office/drawing/2014/main" id="{0A445427-45DB-D55A-D99B-AF0D323EC092}"/>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sp>
          <p:nvSpPr>
            <p:cNvPr id="57" name="Arc 56">
              <a:extLst>
                <a:ext uri="{FF2B5EF4-FFF2-40B4-BE49-F238E27FC236}">
                  <a16:creationId xmlns:a16="http://schemas.microsoft.com/office/drawing/2014/main" id="{75CF22BA-302B-219B-CEB2-558A7BFF505C}"/>
                </a:ext>
              </a:extLst>
            </p:cNvPr>
            <p:cNvSpPr/>
            <p:nvPr userDrawn="1"/>
          </p:nvSpPr>
          <p:spPr>
            <a:xfrm>
              <a:off x="8227325" y="1174203"/>
              <a:ext cx="5197570" cy="5197568"/>
            </a:xfrm>
            <a:prstGeom prst="arc">
              <a:avLst>
                <a:gd name="adj1" fmla="val 16582960"/>
                <a:gd name="adj2" fmla="val 8634578"/>
              </a:avLst>
            </a:prstGeom>
            <a:ln w="508000" cap="rnd">
              <a:gradFill flip="none" rotWithShape="1">
                <a:gsLst>
                  <a:gs pos="0">
                    <a:srgbClr val="D59ED7"/>
                  </a:gs>
                  <a:gs pos="100000">
                    <a:srgbClr val="50E6FF"/>
                  </a:gs>
                </a:gsLst>
                <a:path path="circle">
                  <a:fillToRect t="100000" r="100000"/>
                </a:path>
                <a:tileRect l="-100000" b="-100000"/>
              </a:gradFill>
              <a:headEnd type="none" w="lg" len="med"/>
              <a:tailEnd type="none" w="lg" len="med"/>
            </a:ln>
            <a:effectLst>
              <a:outerShdw blurRad="190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grpSp>
      <p:sp>
        <p:nvSpPr>
          <p:cNvPr id="60" name="Title 59">
            <a:extLst>
              <a:ext uri="{FF2B5EF4-FFF2-40B4-BE49-F238E27FC236}">
                <a16:creationId xmlns:a16="http://schemas.microsoft.com/office/drawing/2014/main" id="{29BD60BD-D348-7671-90CE-62FBEBDCE431}"/>
              </a:ext>
            </a:extLst>
          </p:cNvPr>
          <p:cNvSpPr>
            <a:spLocks noGrp="1"/>
          </p:cNvSpPr>
          <p:nvPr>
            <p:ph type="title" hasCustomPrompt="1"/>
          </p:nvPr>
        </p:nvSpPr>
        <p:spPr>
          <a:xfrm>
            <a:off x="2590800" y="3152001"/>
            <a:ext cx="42926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297795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con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CAAD26-7E49-6B13-D447-A4C7189EB1C2}"/>
              </a:ext>
              <a:ext uri="{C183D7F6-B498-43B3-948B-1728B52AA6E4}">
                <adec:decorative xmlns:adec="http://schemas.microsoft.com/office/drawing/2017/decorative" val="1"/>
              </a:ext>
            </a:extLst>
          </p:cNvPr>
          <p:cNvGrpSpPr/>
          <p:nvPr userDrawn="1"/>
        </p:nvGrpSpPr>
        <p:grpSpPr>
          <a:xfrm>
            <a:off x="-293423" y="0"/>
            <a:ext cx="14306814" cy="7526198"/>
            <a:chOff x="-293423" y="0"/>
            <a:chExt cx="14306814" cy="7526198"/>
          </a:xfrm>
        </p:grpSpPr>
        <p:grpSp>
          <p:nvGrpSpPr>
            <p:cNvPr id="38" name="Group 37">
              <a:extLst>
                <a:ext uri="{FF2B5EF4-FFF2-40B4-BE49-F238E27FC236}">
                  <a16:creationId xmlns:a16="http://schemas.microsoft.com/office/drawing/2014/main" id="{AD140D86-7995-BA20-6585-118E3865F592}"/>
                </a:ext>
              </a:extLst>
            </p:cNvPr>
            <p:cNvGrpSpPr>
              <a:grpSpLocks/>
            </p:cNvGrpSpPr>
            <p:nvPr userDrawn="1"/>
          </p:nvGrpSpPr>
          <p:grpSpPr>
            <a:xfrm>
              <a:off x="5268687" y="0"/>
              <a:ext cx="6923314" cy="6850946"/>
              <a:chOff x="5923127" y="1371600"/>
              <a:chExt cx="6027573" cy="5964568"/>
            </a:xfrm>
          </p:grpSpPr>
          <p:grpSp>
            <p:nvGrpSpPr>
              <p:cNvPr id="39" name="Group 38">
                <a:extLst>
                  <a:ext uri="{FF2B5EF4-FFF2-40B4-BE49-F238E27FC236}">
                    <a16:creationId xmlns:a16="http://schemas.microsoft.com/office/drawing/2014/main" id="{0BAFD9DA-EBC8-08B1-606A-B779384E1663}"/>
                  </a:ext>
                </a:extLst>
              </p:cNvPr>
              <p:cNvGrpSpPr/>
              <p:nvPr/>
            </p:nvGrpSpPr>
            <p:grpSpPr>
              <a:xfrm>
                <a:off x="5923127" y="1371600"/>
                <a:ext cx="6027573" cy="3007684"/>
                <a:chOff x="5923126" y="1371600"/>
                <a:chExt cx="10078809" cy="5029200"/>
              </a:xfrm>
            </p:grpSpPr>
            <p:pic>
              <p:nvPicPr>
                <p:cNvPr id="43" name="Picture 52" descr="Dark Pattern: Triangle dots">
                  <a:extLst>
                    <a:ext uri="{FF2B5EF4-FFF2-40B4-BE49-F238E27FC236}">
                      <a16:creationId xmlns:a16="http://schemas.microsoft.com/office/drawing/2014/main" id="{8E67858C-3A01-A074-AF5D-4D73964B375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4" name="Picture 52" descr="Dark Pattern: Triangle dots">
                  <a:extLst>
                    <a:ext uri="{FF2B5EF4-FFF2-40B4-BE49-F238E27FC236}">
                      <a16:creationId xmlns:a16="http://schemas.microsoft.com/office/drawing/2014/main" id="{BF87D7EA-133B-C153-2E3D-B51666947AE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nvGrpSpPr>
              <p:cNvPr id="40" name="Group 39">
                <a:extLst>
                  <a:ext uri="{FF2B5EF4-FFF2-40B4-BE49-F238E27FC236}">
                    <a16:creationId xmlns:a16="http://schemas.microsoft.com/office/drawing/2014/main" id="{3BC12FEC-4818-34BF-2146-5D78AAB51671}"/>
                  </a:ext>
                </a:extLst>
              </p:cNvPr>
              <p:cNvGrpSpPr/>
              <p:nvPr/>
            </p:nvGrpSpPr>
            <p:grpSpPr>
              <a:xfrm>
                <a:off x="5923127" y="4328484"/>
                <a:ext cx="6027573" cy="3007684"/>
                <a:chOff x="5923126" y="1371600"/>
                <a:chExt cx="10078809" cy="5029200"/>
              </a:xfrm>
            </p:grpSpPr>
            <p:pic>
              <p:nvPicPr>
                <p:cNvPr id="41" name="Picture 52" descr="Dark Pattern: Triangle dots">
                  <a:extLst>
                    <a:ext uri="{FF2B5EF4-FFF2-40B4-BE49-F238E27FC236}">
                      <a16:creationId xmlns:a16="http://schemas.microsoft.com/office/drawing/2014/main" id="{CED1BEF5-6812-BB61-F657-9E73207515DA}"/>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2" name="Picture 52" descr="Dark Pattern: Triangle dots">
                  <a:extLst>
                    <a:ext uri="{FF2B5EF4-FFF2-40B4-BE49-F238E27FC236}">
                      <a16:creationId xmlns:a16="http://schemas.microsoft.com/office/drawing/2014/main" id="{25C2631C-858E-5CE5-F9D8-935D1B83C166}"/>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sp>
          <p:nvSpPr>
            <p:cNvPr id="45" name="Rectangle 44">
              <a:extLst>
                <a:ext uri="{FF2B5EF4-FFF2-40B4-BE49-F238E27FC236}">
                  <a16:creationId xmlns:a16="http://schemas.microsoft.com/office/drawing/2014/main" id="{BAE12E89-D155-969F-8A23-A23D9952D6CA}"/>
                </a:ext>
              </a:extLst>
            </p:cNvPr>
            <p:cNvSpPr>
              <a:spLocks/>
            </p:cNvSpPr>
            <p:nvPr userDrawn="1"/>
          </p:nvSpPr>
          <p:spPr bwMode="auto">
            <a:xfrm>
              <a:off x="0" y="0"/>
              <a:ext cx="12192000" cy="6850946"/>
            </a:xfrm>
            <a:prstGeom prst="rect">
              <a:avLst/>
            </a:prstGeom>
            <a:gradFill flip="none" rotWithShape="1">
              <a:gsLst>
                <a:gs pos="41000">
                  <a:srgbClr val="111B2D"/>
                </a:gs>
                <a:gs pos="100000">
                  <a:srgbClr val="111B2D">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Oval 45">
              <a:extLst>
                <a:ext uri="{FF2B5EF4-FFF2-40B4-BE49-F238E27FC236}">
                  <a16:creationId xmlns:a16="http://schemas.microsoft.com/office/drawing/2014/main" id="{F1165523-9934-E1C1-BA57-3FF122544C9D}"/>
                </a:ext>
              </a:extLst>
            </p:cNvPr>
            <p:cNvSpPr>
              <a:spLocks/>
            </p:cNvSpPr>
            <p:nvPr userDrawn="1"/>
          </p:nvSpPr>
          <p:spPr bwMode="auto">
            <a:xfrm flipH="1">
              <a:off x="7657587" y="595087"/>
              <a:ext cx="6355804" cy="6355802"/>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grpSp>
          <p:nvGrpSpPr>
            <p:cNvPr id="47" name="Group 46">
              <a:extLst>
                <a:ext uri="{FF2B5EF4-FFF2-40B4-BE49-F238E27FC236}">
                  <a16:creationId xmlns:a16="http://schemas.microsoft.com/office/drawing/2014/main" id="{C141CA7D-3CD2-CB82-FA98-5F7E251039BB}"/>
                </a:ext>
              </a:extLst>
            </p:cNvPr>
            <p:cNvGrpSpPr/>
            <p:nvPr userDrawn="1"/>
          </p:nvGrpSpPr>
          <p:grpSpPr>
            <a:xfrm>
              <a:off x="-293423" y="4495799"/>
              <a:ext cx="2283005" cy="3030399"/>
              <a:chOff x="-369623" y="3847335"/>
              <a:chExt cx="2929406" cy="3888414"/>
            </a:xfrm>
            <a:solidFill>
              <a:srgbClr val="111B2D"/>
            </a:solidFill>
          </p:grpSpPr>
          <p:sp>
            <p:nvSpPr>
              <p:cNvPr id="48" name="Freeform: Shape 8">
                <a:extLst>
                  <a:ext uri="{FF2B5EF4-FFF2-40B4-BE49-F238E27FC236}">
                    <a16:creationId xmlns:a16="http://schemas.microsoft.com/office/drawing/2014/main" id="{F6315550-D3D4-BCF3-6A0D-A5C1ACCAB07E}"/>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Freeform: Shape 7">
                <a:extLst>
                  <a:ext uri="{FF2B5EF4-FFF2-40B4-BE49-F238E27FC236}">
                    <a16:creationId xmlns:a16="http://schemas.microsoft.com/office/drawing/2014/main" id="{B9FB80F2-8751-1524-96E4-D0A0D1B20D1E}"/>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50" name="Rounded Rectangle 5">
              <a:extLst>
                <a:ext uri="{FF2B5EF4-FFF2-40B4-BE49-F238E27FC236}">
                  <a16:creationId xmlns:a16="http://schemas.microsoft.com/office/drawing/2014/main" id="{CD9E84ED-EEA2-EA39-9E7E-817E703AE928}"/>
                </a:ext>
                <a:ext uri="{C183D7F6-B498-43B3-948B-1728B52AA6E4}">
                  <adec:decorative xmlns:adec="http://schemas.microsoft.com/office/drawing/2017/decorative" val="1"/>
                </a:ext>
              </a:extLst>
            </p:cNvPr>
            <p:cNvSpPr>
              <a:spLocks/>
            </p:cNvSpPr>
            <p:nvPr userDrawn="1"/>
          </p:nvSpPr>
          <p:spPr bwMode="auto">
            <a:xfrm>
              <a:off x="1020717" y="2340428"/>
              <a:ext cx="8355512" cy="2177143"/>
            </a:xfrm>
            <a:prstGeom prst="roundRect">
              <a:avLst>
                <a:gd name="adj" fmla="val 8952"/>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457200" fontAlgn="base">
                <a:spcBef>
                  <a:spcPct val="0"/>
                </a:spcBef>
                <a:spcAft>
                  <a:spcPts val="600"/>
                </a:spcAft>
              </a:pPr>
              <a:endParaRPr lang="en-US" sz="1400">
                <a:solidFill>
                  <a:schemeClr val="bg1"/>
                </a:solidFill>
              </a:endParaRPr>
            </a:p>
          </p:txBody>
        </p:sp>
        <p:sp>
          <p:nvSpPr>
            <p:cNvPr id="52" name="Rectangle: Top Corners Rounded 51">
              <a:extLst>
                <a:ext uri="{FF2B5EF4-FFF2-40B4-BE49-F238E27FC236}">
                  <a16:creationId xmlns:a16="http://schemas.microsoft.com/office/drawing/2014/main" id="{D5674648-8784-917A-866F-72DFCEC84906}"/>
                </a:ext>
              </a:extLst>
            </p:cNvPr>
            <p:cNvSpPr/>
            <p:nvPr userDrawn="1"/>
          </p:nvSpPr>
          <p:spPr bwMode="auto">
            <a:xfrm>
              <a:off x="1333500" y="2355850"/>
              <a:ext cx="939800" cy="1594643"/>
            </a:xfrm>
            <a:prstGeom prst="round2SameRect">
              <a:avLst>
                <a:gd name="adj1" fmla="val 0"/>
                <a:gd name="adj2" fmla="val 25290"/>
              </a:avLst>
            </a:prstGeom>
            <a:solidFill>
              <a:srgbClr val="090F19"/>
            </a:solidFill>
            <a:ln w="5457" cap="flat">
              <a:noFill/>
              <a:prstDash val="solid"/>
              <a:miter/>
            </a:ln>
            <a:effectLst>
              <a:innerShdw blurRad="330200" dist="50800" dir="18900000">
                <a:prstClr val="black">
                  <a:alpha val="62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3" name="Picture 2">
              <a:extLst>
                <a:ext uri="{FF2B5EF4-FFF2-40B4-BE49-F238E27FC236}">
                  <a16:creationId xmlns:a16="http://schemas.microsoft.com/office/drawing/2014/main" id="{714E657F-DF44-5032-88F8-F7769B6B0E73}"/>
                </a:ext>
              </a:extLst>
            </p:cNvPr>
            <p:cNvPicPr>
              <a:picLocks noChangeAspect="1"/>
            </p:cNvPicPr>
            <p:nvPr userDrawn="1"/>
          </p:nvPicPr>
          <p:blipFill rotWithShape="1">
            <a:blip r:embed="rId4"/>
            <a:srcRect l="250" r="43492"/>
            <a:stretch/>
          </p:blipFill>
          <p:spPr>
            <a:xfrm>
              <a:off x="8229600" y="1167099"/>
              <a:ext cx="5211780" cy="5211778"/>
            </a:xfrm>
            <a:custGeom>
              <a:avLst/>
              <a:gdLst>
                <a:gd name="connsiteX0" fmla="*/ 2605890 w 5211780"/>
                <a:gd name="connsiteY0" fmla="*/ 0 h 5211778"/>
                <a:gd name="connsiteX1" fmla="*/ 5211780 w 5211780"/>
                <a:gd name="connsiteY1" fmla="*/ 2605889 h 5211778"/>
                <a:gd name="connsiteX2" fmla="*/ 2605890 w 5211780"/>
                <a:gd name="connsiteY2" fmla="*/ 5211778 h 5211778"/>
                <a:gd name="connsiteX3" fmla="*/ 0 w 5211780"/>
                <a:gd name="connsiteY3" fmla="*/ 2605889 h 5211778"/>
                <a:gd name="connsiteX4" fmla="*/ 2605890 w 5211780"/>
                <a:gd name="connsiteY4" fmla="*/ 0 h 52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780" h="5211778">
                  <a:moveTo>
                    <a:pt x="2605890" y="0"/>
                  </a:moveTo>
                  <a:cubicBezTo>
                    <a:pt x="4045084" y="0"/>
                    <a:pt x="5211780" y="1166696"/>
                    <a:pt x="5211780" y="2605889"/>
                  </a:cubicBezTo>
                  <a:cubicBezTo>
                    <a:pt x="5211780" y="4045082"/>
                    <a:pt x="4045084" y="5211778"/>
                    <a:pt x="2605890" y="5211778"/>
                  </a:cubicBezTo>
                  <a:cubicBezTo>
                    <a:pt x="1166697" y="5211778"/>
                    <a:pt x="0" y="4045082"/>
                    <a:pt x="0" y="2605889"/>
                  </a:cubicBezTo>
                  <a:cubicBezTo>
                    <a:pt x="0" y="1166696"/>
                    <a:pt x="1166697" y="0"/>
                    <a:pt x="2605890" y="0"/>
                  </a:cubicBezTo>
                  <a:close/>
                </a:path>
              </a:pathLst>
            </a:custGeom>
          </p:spPr>
        </p:pic>
        <p:grpSp>
          <p:nvGrpSpPr>
            <p:cNvPr id="4" name="Group 3">
              <a:extLst>
                <a:ext uri="{FF2B5EF4-FFF2-40B4-BE49-F238E27FC236}">
                  <a16:creationId xmlns:a16="http://schemas.microsoft.com/office/drawing/2014/main" id="{6CC87DC5-7D6C-BE40-4062-9CEDFEAAC3B4}"/>
                </a:ext>
              </a:extLst>
            </p:cNvPr>
            <p:cNvGrpSpPr>
              <a:grpSpLocks/>
            </p:cNvGrpSpPr>
            <p:nvPr userDrawn="1"/>
          </p:nvGrpSpPr>
          <p:grpSpPr>
            <a:xfrm>
              <a:off x="8229600" y="1167099"/>
              <a:ext cx="5211780" cy="5211778"/>
              <a:chOff x="7933392" y="-170019"/>
              <a:chExt cx="7198039" cy="7198039"/>
            </a:xfrm>
          </p:grpSpPr>
          <p:sp>
            <p:nvSpPr>
              <p:cNvPr id="5" name="Oval 4" descr="Dark - small container">
                <a:extLst>
                  <a:ext uri="{FF2B5EF4-FFF2-40B4-BE49-F238E27FC236}">
                    <a16:creationId xmlns:a16="http://schemas.microsoft.com/office/drawing/2014/main" id="{A9E11EAE-A2A9-DF5C-17C5-FECE070ECF32}"/>
                  </a:ext>
                </a:extLst>
              </p:cNvPr>
              <p:cNvSpPr>
                <a:spLocks/>
              </p:cNvSpPr>
              <p:nvPr/>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6" name="Graphic 5">
                <a:extLst>
                  <a:ext uri="{FF2B5EF4-FFF2-40B4-BE49-F238E27FC236}">
                    <a16:creationId xmlns:a16="http://schemas.microsoft.com/office/drawing/2014/main" id="{B1F7917F-A26C-90EF-8B4C-0BB5DD7B8DF7}"/>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sp>
          <p:nvSpPr>
            <p:cNvPr id="7" name="Arc 6">
              <a:extLst>
                <a:ext uri="{FF2B5EF4-FFF2-40B4-BE49-F238E27FC236}">
                  <a16:creationId xmlns:a16="http://schemas.microsoft.com/office/drawing/2014/main" id="{C9C550FC-FF0D-788F-773E-6DDFDE667CFF}"/>
                </a:ext>
              </a:extLst>
            </p:cNvPr>
            <p:cNvSpPr/>
            <p:nvPr userDrawn="1"/>
          </p:nvSpPr>
          <p:spPr>
            <a:xfrm>
              <a:off x="8227325" y="1174203"/>
              <a:ext cx="5197570" cy="5197568"/>
            </a:xfrm>
            <a:prstGeom prst="arc">
              <a:avLst>
                <a:gd name="adj1" fmla="val 16582960"/>
                <a:gd name="adj2" fmla="val 8634578"/>
              </a:avLst>
            </a:prstGeom>
            <a:ln w="508000" cap="rnd">
              <a:gradFill flip="none" rotWithShape="1">
                <a:gsLst>
                  <a:gs pos="0">
                    <a:srgbClr val="D59ED7"/>
                  </a:gs>
                  <a:gs pos="100000">
                    <a:srgbClr val="50E6FF"/>
                  </a:gs>
                </a:gsLst>
                <a:path path="circle">
                  <a:fillToRect t="100000" r="100000"/>
                </a:path>
                <a:tileRect l="-100000" b="-100000"/>
              </a:gradFill>
              <a:headEnd type="none" w="lg" len="med"/>
              <a:tailEnd type="none" w="lg" len="med"/>
            </a:ln>
            <a:effectLst>
              <a:outerShdw blurRad="190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grpSp>
      <p:sp>
        <p:nvSpPr>
          <p:cNvPr id="9" name="Title 8">
            <a:extLst>
              <a:ext uri="{FF2B5EF4-FFF2-40B4-BE49-F238E27FC236}">
                <a16:creationId xmlns:a16="http://schemas.microsoft.com/office/drawing/2014/main" id="{7C9E86DB-7947-2C8B-A5D0-FE1EFFB8312A}"/>
              </a:ext>
            </a:extLst>
          </p:cNvPr>
          <p:cNvSpPr>
            <a:spLocks noGrp="1"/>
          </p:cNvSpPr>
          <p:nvPr>
            <p:ph type="title" hasCustomPrompt="1"/>
          </p:nvPr>
        </p:nvSpPr>
        <p:spPr>
          <a:xfrm>
            <a:off x="2590800" y="3152001"/>
            <a:ext cx="42926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2331831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with ic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664A9BA-A70C-B60E-2E68-9174E1AF7597}"/>
              </a:ext>
              <a:ext uri="{C183D7F6-B498-43B3-948B-1728B52AA6E4}">
                <adec:decorative xmlns:adec="http://schemas.microsoft.com/office/drawing/2017/decorative" val="1"/>
              </a:ext>
            </a:extLst>
          </p:cNvPr>
          <p:cNvGrpSpPr/>
          <p:nvPr userDrawn="1"/>
        </p:nvGrpSpPr>
        <p:grpSpPr>
          <a:xfrm>
            <a:off x="-293423" y="0"/>
            <a:ext cx="14306814" cy="7526198"/>
            <a:chOff x="-293423" y="0"/>
            <a:chExt cx="14306814" cy="7526198"/>
          </a:xfrm>
        </p:grpSpPr>
        <p:grpSp>
          <p:nvGrpSpPr>
            <p:cNvPr id="38" name="Group 37">
              <a:extLst>
                <a:ext uri="{FF2B5EF4-FFF2-40B4-BE49-F238E27FC236}">
                  <a16:creationId xmlns:a16="http://schemas.microsoft.com/office/drawing/2014/main" id="{AD140D86-7995-BA20-6585-118E3865F592}"/>
                </a:ext>
              </a:extLst>
            </p:cNvPr>
            <p:cNvGrpSpPr>
              <a:grpSpLocks/>
            </p:cNvGrpSpPr>
            <p:nvPr userDrawn="1"/>
          </p:nvGrpSpPr>
          <p:grpSpPr>
            <a:xfrm>
              <a:off x="5268687" y="0"/>
              <a:ext cx="6923314" cy="6850946"/>
              <a:chOff x="5923127" y="1371600"/>
              <a:chExt cx="6027573" cy="5964568"/>
            </a:xfrm>
          </p:grpSpPr>
          <p:grpSp>
            <p:nvGrpSpPr>
              <p:cNvPr id="39" name="Group 38">
                <a:extLst>
                  <a:ext uri="{FF2B5EF4-FFF2-40B4-BE49-F238E27FC236}">
                    <a16:creationId xmlns:a16="http://schemas.microsoft.com/office/drawing/2014/main" id="{0BAFD9DA-EBC8-08B1-606A-B779384E1663}"/>
                  </a:ext>
                </a:extLst>
              </p:cNvPr>
              <p:cNvGrpSpPr/>
              <p:nvPr/>
            </p:nvGrpSpPr>
            <p:grpSpPr>
              <a:xfrm>
                <a:off x="5923127" y="1371600"/>
                <a:ext cx="6027573" cy="3007684"/>
                <a:chOff x="5923126" y="1371600"/>
                <a:chExt cx="10078809" cy="5029200"/>
              </a:xfrm>
            </p:grpSpPr>
            <p:pic>
              <p:nvPicPr>
                <p:cNvPr id="43" name="Picture 52" descr="Dark Pattern: Triangle dots">
                  <a:extLst>
                    <a:ext uri="{FF2B5EF4-FFF2-40B4-BE49-F238E27FC236}">
                      <a16:creationId xmlns:a16="http://schemas.microsoft.com/office/drawing/2014/main" id="{8E67858C-3A01-A074-AF5D-4D73964B375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4" name="Picture 52" descr="Dark Pattern: Triangle dots">
                  <a:extLst>
                    <a:ext uri="{FF2B5EF4-FFF2-40B4-BE49-F238E27FC236}">
                      <a16:creationId xmlns:a16="http://schemas.microsoft.com/office/drawing/2014/main" id="{BF87D7EA-133B-C153-2E3D-B51666947AEB}"/>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nvGrpSpPr>
              <p:cNvPr id="40" name="Group 39">
                <a:extLst>
                  <a:ext uri="{FF2B5EF4-FFF2-40B4-BE49-F238E27FC236}">
                    <a16:creationId xmlns:a16="http://schemas.microsoft.com/office/drawing/2014/main" id="{3BC12FEC-4818-34BF-2146-5D78AAB51671}"/>
                  </a:ext>
                </a:extLst>
              </p:cNvPr>
              <p:cNvGrpSpPr/>
              <p:nvPr/>
            </p:nvGrpSpPr>
            <p:grpSpPr>
              <a:xfrm>
                <a:off x="5923127" y="4328484"/>
                <a:ext cx="6027573" cy="3007684"/>
                <a:chOff x="5923126" y="1371600"/>
                <a:chExt cx="10078809" cy="5029200"/>
              </a:xfrm>
            </p:grpSpPr>
            <p:pic>
              <p:nvPicPr>
                <p:cNvPr id="41" name="Picture 52" descr="Dark Pattern: Triangle dots">
                  <a:extLst>
                    <a:ext uri="{FF2B5EF4-FFF2-40B4-BE49-F238E27FC236}">
                      <a16:creationId xmlns:a16="http://schemas.microsoft.com/office/drawing/2014/main" id="{CED1BEF5-6812-BB61-F657-9E73207515DA}"/>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5923126" y="1371600"/>
                  <a:ext cx="5027974" cy="5029200"/>
                </a:xfrm>
                <a:prstGeom prst="roundRect">
                  <a:avLst>
                    <a:gd name="adj" fmla="val 1766"/>
                  </a:avLst>
                </a:prstGeom>
                <a:noFill/>
                <a:ln w="12700" cap="flat">
                  <a:noFill/>
                  <a:prstDash val="solid"/>
                  <a:miter/>
                </a:ln>
              </p:spPr>
            </p:pic>
            <p:pic>
              <p:nvPicPr>
                <p:cNvPr id="42" name="Picture 52" descr="Dark Pattern: Triangle dots">
                  <a:extLst>
                    <a:ext uri="{FF2B5EF4-FFF2-40B4-BE49-F238E27FC236}">
                      <a16:creationId xmlns:a16="http://schemas.microsoft.com/office/drawing/2014/main" id="{25C2631C-858E-5CE5-F9D8-935D1B83C166}"/>
                    </a:ext>
                  </a:extLst>
                </p:cNvPr>
                <p:cNvPicPr>
                  <a:picLocks noChangeAspect="1"/>
                </p:cNvPicPr>
                <p:nvPr/>
              </p:nvPicPr>
              <p:blipFill>
                <a:blip r:embed="rId2">
                  <a:lum bright="100000"/>
                  <a:alphaModFix amt="20000"/>
                  <a:extLst>
                    <a:ext uri="{96DAC541-7B7A-43D3-8B79-37D633B846F1}">
                      <asvg:svgBlip xmlns:asvg="http://schemas.microsoft.com/office/drawing/2016/SVG/main" r:embed="rId3"/>
                    </a:ext>
                  </a:extLst>
                </a:blip>
                <a:srcRect l="12" r="12"/>
                <a:stretch/>
              </p:blipFill>
              <p:spPr>
                <a:xfrm>
                  <a:off x="10973961" y="1371600"/>
                  <a:ext cx="5027974" cy="5029200"/>
                </a:xfrm>
                <a:prstGeom prst="roundRect">
                  <a:avLst>
                    <a:gd name="adj" fmla="val 1766"/>
                  </a:avLst>
                </a:prstGeom>
                <a:noFill/>
                <a:ln w="12700" cap="flat">
                  <a:noFill/>
                  <a:prstDash val="solid"/>
                  <a:miter/>
                </a:ln>
              </p:spPr>
            </p:pic>
          </p:grpSp>
        </p:grpSp>
        <p:sp>
          <p:nvSpPr>
            <p:cNvPr id="45" name="Rectangle 44">
              <a:extLst>
                <a:ext uri="{FF2B5EF4-FFF2-40B4-BE49-F238E27FC236}">
                  <a16:creationId xmlns:a16="http://schemas.microsoft.com/office/drawing/2014/main" id="{BAE12E89-D155-969F-8A23-A23D9952D6CA}"/>
                </a:ext>
              </a:extLst>
            </p:cNvPr>
            <p:cNvSpPr>
              <a:spLocks/>
            </p:cNvSpPr>
            <p:nvPr userDrawn="1"/>
          </p:nvSpPr>
          <p:spPr bwMode="auto">
            <a:xfrm>
              <a:off x="0" y="0"/>
              <a:ext cx="12192000" cy="6850946"/>
            </a:xfrm>
            <a:prstGeom prst="rect">
              <a:avLst/>
            </a:prstGeom>
            <a:gradFill flip="none" rotWithShape="1">
              <a:gsLst>
                <a:gs pos="41000">
                  <a:srgbClr val="111B2D"/>
                </a:gs>
                <a:gs pos="100000">
                  <a:srgbClr val="111B2D">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Oval 45">
              <a:extLst>
                <a:ext uri="{FF2B5EF4-FFF2-40B4-BE49-F238E27FC236}">
                  <a16:creationId xmlns:a16="http://schemas.microsoft.com/office/drawing/2014/main" id="{F1165523-9934-E1C1-BA57-3FF122544C9D}"/>
                </a:ext>
              </a:extLst>
            </p:cNvPr>
            <p:cNvSpPr>
              <a:spLocks/>
            </p:cNvSpPr>
            <p:nvPr userDrawn="1"/>
          </p:nvSpPr>
          <p:spPr bwMode="auto">
            <a:xfrm flipH="1">
              <a:off x="7657587" y="595087"/>
              <a:ext cx="6355804" cy="6355802"/>
            </a:xfrm>
            <a:prstGeom prst="ellipse">
              <a:avLst/>
            </a:prstGeom>
            <a:solidFill>
              <a:srgbClr val="111B2D"/>
            </a:solidFill>
            <a:ln w="5457" cap="flat">
              <a:noFill/>
              <a:prstDash val="solid"/>
              <a:miter/>
            </a:ln>
            <a:effectLst>
              <a:outerShdw blurRad="228600" dist="38100" dir="8100000" algn="tr"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grpSp>
          <p:nvGrpSpPr>
            <p:cNvPr id="47" name="Group 46">
              <a:extLst>
                <a:ext uri="{FF2B5EF4-FFF2-40B4-BE49-F238E27FC236}">
                  <a16:creationId xmlns:a16="http://schemas.microsoft.com/office/drawing/2014/main" id="{C141CA7D-3CD2-CB82-FA98-5F7E251039BB}"/>
                </a:ext>
              </a:extLst>
            </p:cNvPr>
            <p:cNvGrpSpPr/>
            <p:nvPr userDrawn="1"/>
          </p:nvGrpSpPr>
          <p:grpSpPr>
            <a:xfrm>
              <a:off x="-293423" y="4495799"/>
              <a:ext cx="2283005" cy="3030399"/>
              <a:chOff x="-369623" y="3847335"/>
              <a:chExt cx="2929406" cy="3888414"/>
            </a:xfrm>
            <a:solidFill>
              <a:srgbClr val="111B2D"/>
            </a:solidFill>
          </p:grpSpPr>
          <p:sp>
            <p:nvSpPr>
              <p:cNvPr id="48" name="Freeform: Shape 8">
                <a:extLst>
                  <a:ext uri="{FF2B5EF4-FFF2-40B4-BE49-F238E27FC236}">
                    <a16:creationId xmlns:a16="http://schemas.microsoft.com/office/drawing/2014/main" id="{F6315550-D3D4-BCF3-6A0D-A5C1ACCAB07E}"/>
                  </a:ext>
                  <a:ext uri="{C183D7F6-B498-43B3-948B-1728B52AA6E4}">
                    <adec:decorative xmlns:adec="http://schemas.microsoft.com/office/drawing/2017/decorative" val="1"/>
                  </a:ext>
                </a:extLst>
              </p:cNvPr>
              <p:cNvSpPr/>
              <p:nvPr/>
            </p:nvSpPr>
            <p:spPr bwMode="auto">
              <a:xfrm rot="19800000">
                <a:off x="-369623" y="3847335"/>
                <a:ext cx="2929406" cy="3888414"/>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Freeform: Shape 7">
                <a:extLst>
                  <a:ext uri="{FF2B5EF4-FFF2-40B4-BE49-F238E27FC236}">
                    <a16:creationId xmlns:a16="http://schemas.microsoft.com/office/drawing/2014/main" id="{B9FB80F2-8751-1524-96E4-D0A0D1B20D1E}"/>
                  </a:ext>
                  <a:ext uri="{C183D7F6-B498-43B3-948B-1728B52AA6E4}">
                    <adec:decorative xmlns:adec="http://schemas.microsoft.com/office/drawing/2017/decorative" val="1"/>
                  </a:ext>
                </a:extLst>
              </p:cNvPr>
              <p:cNvSpPr/>
              <p:nvPr/>
            </p:nvSpPr>
            <p:spPr bwMode="auto">
              <a:xfrm rot="19800000">
                <a:off x="-238670" y="4924814"/>
                <a:ext cx="1884769" cy="2501791"/>
              </a:xfrm>
              <a:custGeom>
                <a:avLst/>
                <a:gdLst>
                  <a:gd name="connsiteX0" fmla="*/ 862080 w 1884769"/>
                  <a:gd name="connsiteY0" fmla="*/ 0 h 2501791"/>
                  <a:gd name="connsiteX1" fmla="*/ 983674 w 1884769"/>
                  <a:gd name="connsiteY1" fmla="*/ 73871 h 2501791"/>
                  <a:gd name="connsiteX2" fmla="*/ 1884769 w 1884769"/>
                  <a:gd name="connsiteY2" fmla="*/ 1768627 h 2501791"/>
                  <a:gd name="connsiteX3" fmla="*/ 1792884 w 1884769"/>
                  <a:gd name="connsiteY3" fmla="*/ 2376392 h 2501791"/>
                  <a:gd name="connsiteX4" fmla="*/ 1746987 w 1884769"/>
                  <a:gd name="connsiteY4" fmla="*/ 2501791 h 2501791"/>
                  <a:gd name="connsiteX5" fmla="*/ 0 w 1884769"/>
                  <a:gd name="connsiteY5" fmla="*/ 1493167 h 250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769" h="2501791">
                    <a:moveTo>
                      <a:pt x="862080" y="0"/>
                    </a:moveTo>
                    <a:lnTo>
                      <a:pt x="983674" y="73871"/>
                    </a:lnTo>
                    <a:cubicBezTo>
                      <a:pt x="1527330" y="441158"/>
                      <a:pt x="1884769" y="1063150"/>
                      <a:pt x="1884769" y="1768627"/>
                    </a:cubicBezTo>
                    <a:cubicBezTo>
                      <a:pt x="1884769" y="1980270"/>
                      <a:pt x="1852600" y="2184399"/>
                      <a:pt x="1792884" y="2376392"/>
                    </a:cubicBezTo>
                    <a:lnTo>
                      <a:pt x="1746987" y="2501791"/>
                    </a:lnTo>
                    <a:lnTo>
                      <a:pt x="0" y="1493167"/>
                    </a:lnTo>
                    <a:close/>
                  </a:path>
                </a:pathLst>
              </a:custGeom>
              <a:grpFill/>
              <a:ln>
                <a:noFill/>
                <a:headEnd type="none" w="med" len="med"/>
                <a:tailEnd type="none" w="med" len="med"/>
              </a:ln>
              <a:effectLst>
                <a:outerShdw blurRad="190500" dist="152400" dir="27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50" name="Rounded Rectangle 5">
              <a:extLst>
                <a:ext uri="{FF2B5EF4-FFF2-40B4-BE49-F238E27FC236}">
                  <a16:creationId xmlns:a16="http://schemas.microsoft.com/office/drawing/2014/main" id="{CD9E84ED-EEA2-EA39-9E7E-817E703AE928}"/>
                </a:ext>
                <a:ext uri="{C183D7F6-B498-43B3-948B-1728B52AA6E4}">
                  <adec:decorative xmlns:adec="http://schemas.microsoft.com/office/drawing/2017/decorative" val="1"/>
                </a:ext>
              </a:extLst>
            </p:cNvPr>
            <p:cNvSpPr>
              <a:spLocks/>
            </p:cNvSpPr>
            <p:nvPr userDrawn="1"/>
          </p:nvSpPr>
          <p:spPr bwMode="auto">
            <a:xfrm>
              <a:off x="1020717" y="2340428"/>
              <a:ext cx="8355512" cy="2177143"/>
            </a:xfrm>
            <a:prstGeom prst="roundRect">
              <a:avLst>
                <a:gd name="adj" fmla="val 8952"/>
              </a:avLst>
            </a:prstGeom>
            <a:gradFill flip="none" rotWithShape="1">
              <a:gsLst>
                <a:gs pos="100000">
                  <a:srgbClr val="090F19"/>
                </a:gs>
                <a:gs pos="28000">
                  <a:srgbClr val="090F19">
                    <a:alpha val="28000"/>
                  </a:srgbClr>
                </a:gs>
              </a:gsLst>
              <a:path path="circle">
                <a:fillToRect t="100000" r="100000"/>
              </a:path>
              <a:tileRect l="-100000" b="-100000"/>
            </a:gra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457200" fontAlgn="base">
                <a:spcBef>
                  <a:spcPct val="0"/>
                </a:spcBef>
                <a:spcAft>
                  <a:spcPts val="600"/>
                </a:spcAft>
              </a:pPr>
              <a:endParaRPr lang="en-US" sz="1400">
                <a:solidFill>
                  <a:schemeClr val="bg1"/>
                </a:solidFill>
              </a:endParaRPr>
            </a:p>
          </p:txBody>
        </p:sp>
        <p:sp>
          <p:nvSpPr>
            <p:cNvPr id="52" name="Rectangle: Top Corners Rounded 51">
              <a:extLst>
                <a:ext uri="{FF2B5EF4-FFF2-40B4-BE49-F238E27FC236}">
                  <a16:creationId xmlns:a16="http://schemas.microsoft.com/office/drawing/2014/main" id="{D5674648-8784-917A-866F-72DFCEC84906}"/>
                </a:ext>
              </a:extLst>
            </p:cNvPr>
            <p:cNvSpPr/>
            <p:nvPr userDrawn="1"/>
          </p:nvSpPr>
          <p:spPr bwMode="auto">
            <a:xfrm>
              <a:off x="1333500" y="2355850"/>
              <a:ext cx="939800" cy="1594643"/>
            </a:xfrm>
            <a:prstGeom prst="round2SameRect">
              <a:avLst>
                <a:gd name="adj1" fmla="val 0"/>
                <a:gd name="adj2" fmla="val 25290"/>
              </a:avLst>
            </a:prstGeom>
            <a:solidFill>
              <a:srgbClr val="090F19"/>
            </a:solidFill>
            <a:ln w="5457" cap="flat">
              <a:noFill/>
              <a:prstDash val="solid"/>
              <a:miter/>
            </a:ln>
            <a:effectLst>
              <a:innerShdw blurRad="330200" dist="50800" dir="18900000">
                <a:prstClr val="black">
                  <a:alpha val="62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pic>
          <p:nvPicPr>
            <p:cNvPr id="8" name="Picture 7">
              <a:extLst>
                <a:ext uri="{FF2B5EF4-FFF2-40B4-BE49-F238E27FC236}">
                  <a16:creationId xmlns:a16="http://schemas.microsoft.com/office/drawing/2014/main" id="{3F46BD65-5BCC-B2FF-1B34-F3F912BC9650}"/>
                </a:ext>
              </a:extLst>
            </p:cNvPr>
            <p:cNvPicPr>
              <a:picLocks/>
            </p:cNvPicPr>
            <p:nvPr userDrawn="1"/>
          </p:nvPicPr>
          <p:blipFill rotWithShape="1">
            <a:blip r:embed="rId4">
              <a:extLst>
                <a:ext uri="{28A0092B-C50C-407E-A947-70E740481C1C}">
                  <a14:useLocalDpi xmlns:a14="http://schemas.microsoft.com/office/drawing/2010/main" val="0"/>
                </a:ext>
              </a:extLst>
            </a:blip>
            <a:srcRect l="16612" r="16612"/>
            <a:stretch/>
          </p:blipFill>
          <p:spPr>
            <a:xfrm>
              <a:off x="8229600" y="1167099"/>
              <a:ext cx="5211780" cy="5211778"/>
            </a:xfrm>
            <a:custGeom>
              <a:avLst/>
              <a:gdLst>
                <a:gd name="connsiteX0" fmla="*/ 3599020 w 7198039"/>
                <a:gd name="connsiteY0" fmla="*/ 0 h 7198039"/>
                <a:gd name="connsiteX1" fmla="*/ 7198039 w 7198039"/>
                <a:gd name="connsiteY1" fmla="*/ 3599020 h 7198039"/>
                <a:gd name="connsiteX2" fmla="*/ 3599020 w 7198039"/>
                <a:gd name="connsiteY2" fmla="*/ 7198039 h 7198039"/>
                <a:gd name="connsiteX3" fmla="*/ 0 w 7198039"/>
                <a:gd name="connsiteY3" fmla="*/ 3599020 h 7198039"/>
                <a:gd name="connsiteX4" fmla="*/ 3599020 w 7198039"/>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39" h="7198039">
                  <a:moveTo>
                    <a:pt x="3599020" y="0"/>
                  </a:moveTo>
                  <a:cubicBezTo>
                    <a:pt x="5586703" y="0"/>
                    <a:pt x="7198039" y="1611336"/>
                    <a:pt x="7198039" y="3599020"/>
                  </a:cubicBezTo>
                  <a:cubicBezTo>
                    <a:pt x="7198039" y="5586703"/>
                    <a:pt x="5586703" y="7198039"/>
                    <a:pt x="3599020" y="7198039"/>
                  </a:cubicBezTo>
                  <a:cubicBezTo>
                    <a:pt x="1611336" y="7198039"/>
                    <a:pt x="0" y="5586703"/>
                    <a:pt x="0" y="3599020"/>
                  </a:cubicBezTo>
                  <a:cubicBezTo>
                    <a:pt x="0" y="1611336"/>
                    <a:pt x="1611336" y="0"/>
                    <a:pt x="3599020" y="0"/>
                  </a:cubicBezTo>
                  <a:close/>
                </a:path>
              </a:pathLst>
            </a:custGeom>
          </p:spPr>
        </p:pic>
        <p:grpSp>
          <p:nvGrpSpPr>
            <p:cNvPr id="9" name="Group 8">
              <a:extLst>
                <a:ext uri="{FF2B5EF4-FFF2-40B4-BE49-F238E27FC236}">
                  <a16:creationId xmlns:a16="http://schemas.microsoft.com/office/drawing/2014/main" id="{83132EC5-1822-F1D6-D4F6-85CBB7FD2CFD}"/>
                </a:ext>
              </a:extLst>
            </p:cNvPr>
            <p:cNvGrpSpPr>
              <a:grpSpLocks/>
            </p:cNvGrpSpPr>
            <p:nvPr userDrawn="1"/>
          </p:nvGrpSpPr>
          <p:grpSpPr>
            <a:xfrm>
              <a:off x="8229600" y="1167099"/>
              <a:ext cx="5211780" cy="5211778"/>
              <a:chOff x="7933392" y="-170019"/>
              <a:chExt cx="7198039" cy="7198039"/>
            </a:xfrm>
          </p:grpSpPr>
          <p:sp>
            <p:nvSpPr>
              <p:cNvPr id="10" name="Oval 9" descr="Dark - small container">
                <a:extLst>
                  <a:ext uri="{FF2B5EF4-FFF2-40B4-BE49-F238E27FC236}">
                    <a16:creationId xmlns:a16="http://schemas.microsoft.com/office/drawing/2014/main" id="{77C24F10-212C-425B-938F-76B085C77091}"/>
                  </a:ext>
                </a:extLst>
              </p:cNvPr>
              <p:cNvSpPr>
                <a:spLocks/>
              </p:cNvSpPr>
              <p:nvPr/>
            </p:nvSpPr>
            <p:spPr bwMode="auto">
              <a:xfrm>
                <a:off x="7933392" y="-170019"/>
                <a:ext cx="7198039" cy="7198039"/>
              </a:xfrm>
              <a:prstGeom prst="ellipse">
                <a:avLst/>
              </a:prstGeom>
              <a:gradFill>
                <a:gsLst>
                  <a:gs pos="70000">
                    <a:srgbClr val="111B2D">
                      <a:alpha val="50000"/>
                    </a:srgbClr>
                  </a:gs>
                  <a:gs pos="95000">
                    <a:srgbClr val="111B2D">
                      <a:alpha val="77000"/>
                    </a:srgbClr>
                  </a:gs>
                  <a:gs pos="44000">
                    <a:srgbClr val="111B2D">
                      <a:alpha val="41000"/>
                    </a:srgbClr>
                  </a:gs>
                  <a:gs pos="12000">
                    <a:srgbClr val="111B2D">
                      <a:alpha val="40000"/>
                    </a:srgbClr>
                  </a:gs>
                </a:gsLst>
                <a:path path="circle">
                  <a:fillToRect l="100000" t="100000"/>
                </a:path>
              </a:gradFill>
              <a:ln w="12700">
                <a:noFill/>
                <a:headEnd type="none" w="med" len="med"/>
                <a:tailEnd type="none" w="med" len="med"/>
              </a:ln>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11" name="Graphic 10">
                <a:extLst>
                  <a:ext uri="{FF2B5EF4-FFF2-40B4-BE49-F238E27FC236}">
                    <a16:creationId xmlns:a16="http://schemas.microsoft.com/office/drawing/2014/main" id="{FC8F0908-924A-9961-940A-FCFF75B4F724}"/>
                  </a:ext>
                </a:extLst>
              </p:cNvPr>
              <p:cNvPicPr>
                <a:picLocks/>
              </p:cNvPicPr>
              <p:nvPr/>
            </p:nvPicPr>
            <p:blipFill>
              <a:blip r:embed="rId5">
                <a:alphaModFix amt="12000"/>
                <a:extLst>
                  <a:ext uri="{96DAC541-7B7A-43D3-8B79-37D633B846F1}">
                    <asvg:svgBlip xmlns:asvg="http://schemas.microsoft.com/office/drawing/2016/SVG/main" r:embed="rId6"/>
                  </a:ext>
                </a:extLst>
              </a:blip>
              <a:srcRect l="34002" t="2211" r="34002" b="2211"/>
              <a:stretch>
                <a:fillRect/>
              </a:stretch>
            </p:blipFill>
            <p:spPr>
              <a:xfrm>
                <a:off x="7933392" y="-170019"/>
                <a:ext cx="7198039" cy="7198039"/>
              </a:xfrm>
              <a:custGeom>
                <a:avLst/>
                <a:gdLst>
                  <a:gd name="connsiteX0" fmla="*/ 3599020 w 7198040"/>
                  <a:gd name="connsiteY0" fmla="*/ 0 h 7198039"/>
                  <a:gd name="connsiteX1" fmla="*/ 7198040 w 7198040"/>
                  <a:gd name="connsiteY1" fmla="*/ 3599020 h 7198039"/>
                  <a:gd name="connsiteX2" fmla="*/ 3599020 w 7198040"/>
                  <a:gd name="connsiteY2" fmla="*/ 7198039 h 7198039"/>
                  <a:gd name="connsiteX3" fmla="*/ 0 w 7198040"/>
                  <a:gd name="connsiteY3" fmla="*/ 3599020 h 7198039"/>
                  <a:gd name="connsiteX4" fmla="*/ 3599020 w 7198040"/>
                  <a:gd name="connsiteY4" fmla="*/ 0 h 719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040" h="7198039">
                    <a:moveTo>
                      <a:pt x="3599020" y="0"/>
                    </a:moveTo>
                    <a:cubicBezTo>
                      <a:pt x="5586704" y="0"/>
                      <a:pt x="7198040" y="1611336"/>
                      <a:pt x="7198040" y="3599020"/>
                    </a:cubicBezTo>
                    <a:cubicBezTo>
                      <a:pt x="7198040" y="5586703"/>
                      <a:pt x="5586704" y="7198039"/>
                      <a:pt x="3599020" y="7198039"/>
                    </a:cubicBezTo>
                    <a:cubicBezTo>
                      <a:pt x="1611337" y="7198039"/>
                      <a:pt x="0" y="5586703"/>
                      <a:pt x="0" y="3599020"/>
                    </a:cubicBezTo>
                    <a:cubicBezTo>
                      <a:pt x="0" y="1611336"/>
                      <a:pt x="1611337" y="0"/>
                      <a:pt x="3599020" y="0"/>
                    </a:cubicBezTo>
                    <a:close/>
                  </a:path>
                </a:pathLst>
              </a:custGeom>
            </p:spPr>
          </p:pic>
        </p:grpSp>
        <p:sp>
          <p:nvSpPr>
            <p:cNvPr id="12" name="Arc 11">
              <a:extLst>
                <a:ext uri="{FF2B5EF4-FFF2-40B4-BE49-F238E27FC236}">
                  <a16:creationId xmlns:a16="http://schemas.microsoft.com/office/drawing/2014/main" id="{2401BC4A-B94F-FE76-80CE-073C7915E8CA}"/>
                </a:ext>
              </a:extLst>
            </p:cNvPr>
            <p:cNvSpPr/>
            <p:nvPr userDrawn="1"/>
          </p:nvSpPr>
          <p:spPr>
            <a:xfrm>
              <a:off x="8227325" y="1174203"/>
              <a:ext cx="5197570" cy="5197568"/>
            </a:xfrm>
            <a:prstGeom prst="arc">
              <a:avLst>
                <a:gd name="adj1" fmla="val 16582960"/>
                <a:gd name="adj2" fmla="val 8634578"/>
              </a:avLst>
            </a:prstGeom>
            <a:ln w="508000" cap="rnd">
              <a:gradFill flip="none" rotWithShape="1">
                <a:gsLst>
                  <a:gs pos="0">
                    <a:srgbClr val="50E6FF"/>
                  </a:gs>
                  <a:gs pos="100000">
                    <a:srgbClr val="D59ED7"/>
                  </a:gs>
                </a:gsLst>
                <a:path path="circle">
                  <a:fillToRect t="100000" r="100000"/>
                </a:path>
                <a:tileRect l="-100000" b="-100000"/>
              </a:gradFill>
              <a:headEnd type="none" w="lg" len="med"/>
              <a:tailEnd type="none" w="lg" len="med"/>
            </a:ln>
            <a:effectLst>
              <a:outerShdw blurRad="190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grpSp>
      <p:sp>
        <p:nvSpPr>
          <p:cNvPr id="14" name="Title 13">
            <a:extLst>
              <a:ext uri="{FF2B5EF4-FFF2-40B4-BE49-F238E27FC236}">
                <a16:creationId xmlns:a16="http://schemas.microsoft.com/office/drawing/2014/main" id="{F9CAA0D6-FB56-DB26-1B3A-E7F255187A84}"/>
              </a:ext>
            </a:extLst>
          </p:cNvPr>
          <p:cNvSpPr>
            <a:spLocks noGrp="1"/>
          </p:cNvSpPr>
          <p:nvPr>
            <p:ph type="title" hasCustomPrompt="1"/>
          </p:nvPr>
        </p:nvSpPr>
        <p:spPr>
          <a:xfrm>
            <a:off x="2590800" y="3152001"/>
            <a:ext cx="4292601" cy="553998"/>
          </a:xfrm>
        </p:spPr>
        <p:txBody>
          <a:bodyPr anchor="ctr"/>
          <a:lstStyle>
            <a:lvl1pPr>
              <a:defRPr spc="0"/>
            </a:lvl1pPr>
          </a:lstStyle>
          <a:p>
            <a:r>
              <a:rPr lang="en-US"/>
              <a:t>Section Title</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1634933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56E58F-C8B1-CABA-4C20-AEE3CA1E7D56}"/>
              </a:ext>
            </a:extLst>
          </p:cNvPr>
          <p:cNvGrpSpPr>
            <a:grpSpLocks/>
          </p:cNvGrpSpPr>
          <p:nvPr userDrawn="1"/>
        </p:nvGrpSpPr>
        <p:grpSpPr>
          <a:xfrm>
            <a:off x="1" y="235"/>
            <a:ext cx="12191999" cy="6857531"/>
            <a:chOff x="-13818526" y="-2674574"/>
            <a:chExt cx="12192000" cy="6858000"/>
          </a:xfrm>
        </p:grpSpPr>
        <p:pic>
          <p:nvPicPr>
            <p:cNvPr id="4" name="Picture 3">
              <a:extLst>
                <a:ext uri="{FF2B5EF4-FFF2-40B4-BE49-F238E27FC236}">
                  <a16:creationId xmlns:a16="http://schemas.microsoft.com/office/drawing/2014/main" id="{CE2C4AAF-1FB4-2BDA-1E9A-5F9D26562E11}"/>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224" t="799" r="6775" b="6200"/>
            <a:stretch/>
          </p:blipFill>
          <p:spPr>
            <a:xfrm>
              <a:off x="-13818526" y="-2674574"/>
              <a:ext cx="12192000" cy="6858000"/>
            </a:xfrm>
            <a:prstGeom prst="rect">
              <a:avLst/>
            </a:prstGeom>
          </p:spPr>
        </p:pic>
        <p:sp>
          <p:nvSpPr>
            <p:cNvPr id="5" name="Rectangle 4">
              <a:extLst>
                <a:ext uri="{FF2B5EF4-FFF2-40B4-BE49-F238E27FC236}">
                  <a16:creationId xmlns:a16="http://schemas.microsoft.com/office/drawing/2014/main" id="{B2491163-0958-0461-8982-A4DEE1004D06}"/>
                </a:ext>
              </a:extLst>
            </p:cNvPr>
            <p:cNvSpPr/>
            <p:nvPr/>
          </p:nvSpPr>
          <p:spPr bwMode="auto">
            <a:xfrm>
              <a:off x="-13818526" y="-2674574"/>
              <a:ext cx="12191999" cy="2320613"/>
            </a:xfrm>
            <a:prstGeom prst="rect">
              <a:avLst/>
            </a:prstGeom>
            <a:gradFill flip="none" rotWithShape="1">
              <a:gsLst>
                <a:gs pos="45000">
                  <a:srgbClr val="111B2D"/>
                </a:gs>
                <a:gs pos="100000">
                  <a:srgbClr val="111B2D">
                    <a:alpha val="20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6" name="Rectangle 5">
            <a:extLst>
              <a:ext uri="{FF2B5EF4-FFF2-40B4-BE49-F238E27FC236}">
                <a16:creationId xmlns:a16="http://schemas.microsoft.com/office/drawing/2014/main" id="{52E994C5-C43D-45E9-3D89-26FF7A239585}"/>
              </a:ext>
            </a:extLst>
          </p:cNvPr>
          <p:cNvSpPr/>
          <p:nvPr userDrawn="1"/>
        </p:nvSpPr>
        <p:spPr bwMode="auto">
          <a:xfrm>
            <a:off x="0" y="0"/>
            <a:ext cx="12192000" cy="6858000"/>
          </a:xfrm>
          <a:prstGeom prst="rect">
            <a:avLst/>
          </a:prstGeom>
          <a:gradFill flip="none" rotWithShape="1">
            <a:gsLst>
              <a:gs pos="100000">
                <a:srgbClr val="111B2D"/>
              </a:gs>
              <a:gs pos="70000">
                <a:srgbClr val="000000">
                  <a:alpha val="40000"/>
                </a:srgbClr>
              </a:gs>
              <a:gs pos="27000">
                <a:srgbClr val="000000">
                  <a:alpha val="45000"/>
                </a:srgbClr>
              </a:gs>
              <a:gs pos="88000">
                <a:srgbClr val="000000">
                  <a:alpha val="20000"/>
                </a:srgb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pic>
        <p:nvPicPr>
          <p:cNvPr id="7" name="MS logo gray - EMF" descr="Microsoft logo">
            <a:extLst>
              <a:ext uri="{FF2B5EF4-FFF2-40B4-BE49-F238E27FC236}">
                <a16:creationId xmlns:a16="http://schemas.microsoft.com/office/drawing/2014/main" id="{DEA175D5-BB22-3413-46A4-5707BE0497A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20565" y="200428"/>
            <a:ext cx="2472059" cy="1107996"/>
          </a:xfrm>
          <a:prstGeom prst="rect">
            <a:avLst/>
          </a:prstGeom>
        </p:spPr>
      </p:pic>
      <p:pic>
        <p:nvPicPr>
          <p:cNvPr id="14" name="Picture 13">
            <a:extLst>
              <a:ext uri="{FF2B5EF4-FFF2-40B4-BE49-F238E27FC236}">
                <a16:creationId xmlns:a16="http://schemas.microsoft.com/office/drawing/2014/main" id="{D86322D4-DEC9-48AF-4737-9C959771472D}"/>
              </a:ext>
            </a:extLst>
          </p:cNvPr>
          <p:cNvPicPr>
            <a:picLocks/>
          </p:cNvPicPr>
          <p:nvPr userDrawn="1"/>
        </p:nvPicPr>
        <p:blipFill>
          <a:blip r:embed="rId4"/>
          <a:stretch>
            <a:fillRect/>
          </a:stretch>
        </p:blipFill>
        <p:spPr>
          <a:xfrm>
            <a:off x="6994064" y="2298027"/>
            <a:ext cx="2194156" cy="1496064"/>
          </a:xfrm>
          <a:prstGeom prst="roundRect">
            <a:avLst>
              <a:gd name="adj" fmla="val 8400"/>
            </a:avLst>
          </a:prstGeom>
        </p:spPr>
      </p:pic>
      <p:pic>
        <p:nvPicPr>
          <p:cNvPr id="15" name="Picture 14">
            <a:extLst>
              <a:ext uri="{FF2B5EF4-FFF2-40B4-BE49-F238E27FC236}">
                <a16:creationId xmlns:a16="http://schemas.microsoft.com/office/drawing/2014/main" id="{01FA28F0-0B3C-63C0-47DE-CC43F96C8B5D}"/>
              </a:ext>
            </a:extLst>
          </p:cNvPr>
          <p:cNvPicPr>
            <a:picLocks/>
          </p:cNvPicPr>
          <p:nvPr userDrawn="1"/>
        </p:nvPicPr>
        <p:blipFill>
          <a:blip r:embed="rId5"/>
          <a:stretch>
            <a:fillRect/>
          </a:stretch>
        </p:blipFill>
        <p:spPr>
          <a:xfrm>
            <a:off x="6994065" y="4008402"/>
            <a:ext cx="2194155" cy="2260636"/>
          </a:xfrm>
          <a:prstGeom prst="roundRect">
            <a:avLst>
              <a:gd name="adj" fmla="val 8400"/>
            </a:avLst>
          </a:prstGeom>
        </p:spPr>
      </p:pic>
      <p:pic>
        <p:nvPicPr>
          <p:cNvPr id="16" name="Picture 15">
            <a:extLst>
              <a:ext uri="{FF2B5EF4-FFF2-40B4-BE49-F238E27FC236}">
                <a16:creationId xmlns:a16="http://schemas.microsoft.com/office/drawing/2014/main" id="{311870E4-B873-06F4-6ED4-DBD258632C95}"/>
              </a:ext>
            </a:extLst>
          </p:cNvPr>
          <p:cNvPicPr>
            <a:picLocks/>
          </p:cNvPicPr>
          <p:nvPr userDrawn="1"/>
        </p:nvPicPr>
        <p:blipFill>
          <a:blip r:embed="rId6"/>
          <a:stretch>
            <a:fillRect/>
          </a:stretch>
        </p:blipFill>
        <p:spPr>
          <a:xfrm>
            <a:off x="9475558" y="3107560"/>
            <a:ext cx="2194155" cy="1496063"/>
          </a:xfrm>
          <a:prstGeom prst="roundRect">
            <a:avLst>
              <a:gd name="adj" fmla="val 8400"/>
            </a:avLst>
          </a:prstGeom>
        </p:spPr>
      </p:pic>
      <p:pic>
        <p:nvPicPr>
          <p:cNvPr id="18" name="Picture 17">
            <a:extLst>
              <a:ext uri="{FF2B5EF4-FFF2-40B4-BE49-F238E27FC236}">
                <a16:creationId xmlns:a16="http://schemas.microsoft.com/office/drawing/2014/main" id="{9DAF1262-2897-ED9D-4833-0C7A9D6BD720}"/>
              </a:ext>
            </a:extLst>
          </p:cNvPr>
          <p:cNvPicPr>
            <a:picLocks/>
          </p:cNvPicPr>
          <p:nvPr userDrawn="1"/>
        </p:nvPicPr>
        <p:blipFill>
          <a:blip r:embed="rId7"/>
          <a:stretch>
            <a:fillRect/>
          </a:stretch>
        </p:blipFill>
        <p:spPr>
          <a:xfrm>
            <a:off x="9474266" y="588962"/>
            <a:ext cx="2195447" cy="2260636"/>
          </a:xfrm>
          <a:prstGeom prst="roundRect">
            <a:avLst>
              <a:gd name="adj" fmla="val 8400"/>
            </a:avLst>
          </a:prstGeom>
        </p:spPr>
      </p:pic>
      <p:pic>
        <p:nvPicPr>
          <p:cNvPr id="19" name="Picture 18">
            <a:extLst>
              <a:ext uri="{FF2B5EF4-FFF2-40B4-BE49-F238E27FC236}">
                <a16:creationId xmlns:a16="http://schemas.microsoft.com/office/drawing/2014/main" id="{F184A1C1-6E00-882E-4FED-FBC0D339B115}"/>
              </a:ext>
            </a:extLst>
          </p:cNvPr>
          <p:cNvPicPr>
            <a:picLocks/>
          </p:cNvPicPr>
          <p:nvPr userDrawn="1"/>
        </p:nvPicPr>
        <p:blipFill>
          <a:blip r:embed="rId8"/>
          <a:stretch>
            <a:fillRect/>
          </a:stretch>
        </p:blipFill>
        <p:spPr>
          <a:xfrm>
            <a:off x="6994066" y="588962"/>
            <a:ext cx="2194154" cy="1494754"/>
          </a:xfrm>
          <a:prstGeom prst="roundRect">
            <a:avLst>
              <a:gd name="adj" fmla="val 8400"/>
            </a:avLst>
          </a:prstGeom>
        </p:spPr>
      </p:pic>
      <p:pic>
        <p:nvPicPr>
          <p:cNvPr id="20" name="Picture 19">
            <a:extLst>
              <a:ext uri="{FF2B5EF4-FFF2-40B4-BE49-F238E27FC236}">
                <a16:creationId xmlns:a16="http://schemas.microsoft.com/office/drawing/2014/main" id="{4C829931-9380-2339-3B9A-B0111636677A}"/>
              </a:ext>
            </a:extLst>
          </p:cNvPr>
          <p:cNvPicPr>
            <a:picLocks/>
          </p:cNvPicPr>
          <p:nvPr userDrawn="1"/>
        </p:nvPicPr>
        <p:blipFill>
          <a:blip r:embed="rId9"/>
          <a:stretch>
            <a:fillRect/>
          </a:stretch>
        </p:blipFill>
        <p:spPr>
          <a:xfrm>
            <a:off x="9474267" y="4861586"/>
            <a:ext cx="2195447" cy="1495407"/>
          </a:xfrm>
          <a:prstGeom prst="roundRect">
            <a:avLst>
              <a:gd name="adj" fmla="val 8400"/>
            </a:avLst>
          </a:prstGeom>
        </p:spPr>
      </p:pic>
      <p:sp>
        <p:nvSpPr>
          <p:cNvPr id="21" name="Title 20">
            <a:extLst>
              <a:ext uri="{FF2B5EF4-FFF2-40B4-BE49-F238E27FC236}">
                <a16:creationId xmlns:a16="http://schemas.microsoft.com/office/drawing/2014/main" id="{021D1FD1-A231-B590-3583-CA048B59F933}"/>
              </a:ext>
            </a:extLst>
          </p:cNvPr>
          <p:cNvSpPr>
            <a:spLocks noGrp="1"/>
          </p:cNvSpPr>
          <p:nvPr>
            <p:ph type="title" hasCustomPrompt="1"/>
          </p:nvPr>
        </p:nvSpPr>
        <p:spPr>
          <a:xfrm>
            <a:off x="582043" y="2980200"/>
            <a:ext cx="5759795" cy="1015663"/>
          </a:xfrm>
        </p:spPr>
        <p:txBody>
          <a:bodyPr anchor="ctr"/>
          <a:lstStyle>
            <a:lvl1pPr>
              <a:defRPr sz="6600">
                <a:gradFill>
                  <a:gsLst>
                    <a:gs pos="0">
                      <a:srgbClr val="C5B4E3"/>
                    </a:gs>
                    <a:gs pos="99000">
                      <a:srgbClr val="50E6FF"/>
                    </a:gs>
                  </a:gsLst>
                  <a:lin ang="10800000" scaled="1"/>
                </a:gradFill>
              </a:defRPr>
            </a:lvl1pPr>
          </a:lstStyle>
          <a:p>
            <a:r>
              <a:rPr lang="en-US"/>
              <a:t>Thank You</a:t>
            </a:r>
          </a:p>
        </p:txBody>
      </p:sp>
      <p:sp>
        <p:nvSpPr>
          <p:cNvPr id="2" name="Footer Placeholder 1">
            <a:extLst>
              <a:ext uri="{FF2B5EF4-FFF2-40B4-BE49-F238E27FC236}">
                <a16:creationId xmlns:a16="http://schemas.microsoft.com/office/drawing/2014/main" id="{E69B4C66-C806-BE1F-FDEB-88B05C264F25}"/>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528950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n-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153440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3">
    <p:bg>
      <p:bgPr>
        <a:solidFill>
          <a:srgbClr val="16243C"/>
        </a:solidFill>
        <a:effectLst/>
      </p:bgPr>
    </p:bg>
    <p:spTree>
      <p:nvGrpSpPr>
        <p:cNvPr id="1" name=""/>
        <p:cNvGrpSpPr/>
        <p:nvPr/>
      </p:nvGrpSpPr>
      <p:grpSpPr>
        <a:xfrm>
          <a:off x="0" y="0"/>
          <a:ext cx="0" cy="0"/>
          <a:chOff x="0" y="0"/>
          <a:chExt cx="0" cy="0"/>
        </a:xfrm>
      </p:grpSpPr>
      <p:grpSp>
        <p:nvGrpSpPr>
          <p:cNvPr id="298" name="Group 297">
            <a:extLst>
              <a:ext uri="{FF2B5EF4-FFF2-40B4-BE49-F238E27FC236}">
                <a16:creationId xmlns:a16="http://schemas.microsoft.com/office/drawing/2014/main" id="{18190324-1C06-F751-A998-E4A0F16CCFEC}"/>
              </a:ext>
              <a:ext uri="{C183D7F6-B498-43B3-948B-1728B52AA6E4}">
                <adec:decorative xmlns:adec="http://schemas.microsoft.com/office/drawing/2017/decorative" val="1"/>
              </a:ext>
            </a:extLst>
          </p:cNvPr>
          <p:cNvGrpSpPr/>
          <p:nvPr userDrawn="1"/>
        </p:nvGrpSpPr>
        <p:grpSpPr>
          <a:xfrm>
            <a:off x="0" y="0"/>
            <a:ext cx="13421910" cy="6965751"/>
            <a:chOff x="0" y="0"/>
            <a:chExt cx="13421910" cy="6965751"/>
          </a:xfrm>
        </p:grpSpPr>
        <p:pic>
          <p:nvPicPr>
            <p:cNvPr id="7" name="Picture 6">
              <a:extLst>
                <a:ext uri="{FF2B5EF4-FFF2-40B4-BE49-F238E27FC236}">
                  <a16:creationId xmlns:a16="http://schemas.microsoft.com/office/drawing/2014/main" id="{08CFA00D-9AB7-0655-1B72-FD5F9DCF5005}"/>
                </a:ext>
              </a:extLst>
            </p:cNvPr>
            <p:cNvPicPr>
              <a:picLocks noChangeAspect="1"/>
            </p:cNvPicPr>
            <p:nvPr userDrawn="1"/>
          </p:nvPicPr>
          <p:blipFill rotWithShape="1">
            <a:blip r:embed="rId2" cstate="screen">
              <a:alphaModFix amt="80000"/>
              <a:extLst>
                <a:ext uri="{28A0092B-C50C-407E-A947-70E740481C1C}">
                  <a14:useLocalDpi xmlns:a14="http://schemas.microsoft.com/office/drawing/2010/main"/>
                </a:ext>
              </a:extLst>
            </a:blip>
            <a:srcRect b="-26578"/>
            <a:stretch/>
          </p:blipFill>
          <p:spPr>
            <a:xfrm flipH="1" flipV="1">
              <a:off x="0" y="234"/>
              <a:ext cx="12191999" cy="6857531"/>
            </a:xfrm>
            <a:prstGeom prst="rect">
              <a:avLst/>
            </a:prstGeom>
          </p:spPr>
        </p:pic>
        <p:sp>
          <p:nvSpPr>
            <p:cNvPr id="8" name="Rectangle: Rounded Corners 4" descr="Dark container">
              <a:extLst>
                <a:ext uri="{FF2B5EF4-FFF2-40B4-BE49-F238E27FC236}">
                  <a16:creationId xmlns:a16="http://schemas.microsoft.com/office/drawing/2014/main" id="{8E1EDC68-BE13-B944-833D-3053E73EB320}"/>
                </a:ext>
              </a:extLst>
            </p:cNvPr>
            <p:cNvSpPr>
              <a:spLocks/>
            </p:cNvSpPr>
            <p:nvPr userDrawn="1"/>
          </p:nvSpPr>
          <p:spPr bwMode="auto">
            <a:xfrm>
              <a:off x="0" y="5447976"/>
              <a:ext cx="9109710" cy="174078"/>
            </a:xfrm>
            <a:prstGeom prst="roundRect">
              <a:avLst>
                <a:gd name="adj" fmla="val 0"/>
              </a:avLst>
            </a:prstGeom>
            <a:solidFill>
              <a:srgbClr val="091F2C">
                <a:lumMod val="90000"/>
                <a:lumOff val="10000"/>
              </a:srgbClr>
            </a:solidFill>
            <a:ln w="12700" cap="flat" cmpd="sng" algn="ctr">
              <a:noFill/>
              <a:prstDash val="solid"/>
              <a:headEnd type="none" w="med" len="med"/>
              <a:tailEnd type="none" w="med" len="med"/>
            </a:ln>
            <a:effectLst>
              <a:outerShdw blurRad="127000" dist="127000" dir="2700000" algn="tl" rotWithShape="0">
                <a:srgbClr val="000000">
                  <a:alpha val="25000"/>
                </a:srgbClr>
              </a:outerShdw>
            </a:effectLst>
            <a:scene3d>
              <a:camera prst="perspectiveRight" fov="2700000">
                <a:rot lat="0" lon="21594000" rev="0"/>
              </a:camera>
              <a:lightRig rig="flat" dir="t"/>
            </a:scene3d>
            <a:sp3d>
              <a:bevelT w="0" h="38100"/>
              <a:bevelB w="0" h="0"/>
              <a:contourClr>
                <a:srgbClr val="091F2C"/>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C2513BB1-48F4-D4F5-E9E9-FF8EA9B3A4AD}"/>
                </a:ext>
              </a:extLst>
            </p:cNvPr>
            <p:cNvSpPr/>
            <p:nvPr userDrawn="1"/>
          </p:nvSpPr>
          <p:spPr bwMode="auto">
            <a:xfrm>
              <a:off x="0" y="0"/>
              <a:ext cx="12192000" cy="6858000"/>
            </a:xfrm>
            <a:prstGeom prst="rect">
              <a:avLst/>
            </a:prstGeom>
            <a:gradFill flip="none" rotWithShape="1">
              <a:gsLst>
                <a:gs pos="100000">
                  <a:srgbClr val="111B2D"/>
                </a:gs>
                <a:gs pos="70000">
                  <a:srgbClr val="000000">
                    <a:alpha val="40000"/>
                  </a:srgbClr>
                </a:gs>
                <a:gs pos="27000">
                  <a:srgbClr val="000000">
                    <a:alpha val="45000"/>
                  </a:srgbClr>
                </a:gs>
                <a:gs pos="88000">
                  <a:srgbClr val="000000">
                    <a:alpha val="20000"/>
                  </a:srgb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000000"/>
                </a:solidFill>
                <a:latin typeface="Segoe UI"/>
                <a:cs typeface="Segoe UI" pitchFamily="34" charset="0"/>
              </a:endParaRPr>
            </a:p>
          </p:txBody>
        </p:sp>
        <p:sp>
          <p:nvSpPr>
            <p:cNvPr id="10" name="Rectangle: Rounded Corners 4" descr="Dark container front">
              <a:extLst>
                <a:ext uri="{FF2B5EF4-FFF2-40B4-BE49-F238E27FC236}">
                  <a16:creationId xmlns:a16="http://schemas.microsoft.com/office/drawing/2014/main" id="{C2E0CD0F-4976-75EF-2676-6657CDD217A7}"/>
                </a:ext>
              </a:extLst>
            </p:cNvPr>
            <p:cNvSpPr/>
            <p:nvPr userDrawn="1"/>
          </p:nvSpPr>
          <p:spPr bwMode="auto">
            <a:xfrm>
              <a:off x="0" y="1308424"/>
              <a:ext cx="11594490" cy="4266876"/>
            </a:xfrm>
            <a:prstGeom prst="round2SameRect">
              <a:avLst>
                <a:gd name="adj1" fmla="val 0"/>
                <a:gd name="adj2" fmla="val 0"/>
              </a:avLst>
            </a:prstGeom>
            <a:gradFill flip="none" rotWithShape="1">
              <a:gsLst>
                <a:gs pos="100000">
                  <a:srgbClr val="0D1624"/>
                </a:gs>
                <a:gs pos="0">
                  <a:schemeClr val="tx2">
                    <a:alpha val="48000"/>
                  </a:schemeClr>
                </a:gs>
              </a:gsLst>
              <a:path path="circle">
                <a:fillToRect l="100000" t="100000"/>
              </a:path>
              <a:tileRect r="-100000" b="-100000"/>
            </a:gradFill>
            <a:ln w="12700" cap="flat" cmpd="sng" algn="ctr">
              <a:noFill/>
              <a:prstDash val="solid"/>
              <a:headEnd type="none" w="med" len="med"/>
              <a:tailEnd type="none" w="med" len="med"/>
            </a:ln>
            <a:effectLst>
              <a:outerShdw blurRad="63500" dist="381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pic>
          <p:nvPicPr>
            <p:cNvPr id="11" name="Graphic 10">
              <a:extLst>
                <a:ext uri="{FF2B5EF4-FFF2-40B4-BE49-F238E27FC236}">
                  <a16:creationId xmlns:a16="http://schemas.microsoft.com/office/drawing/2014/main" id="{ABF3A3D1-5ECB-8F37-4ED5-DA4F6CB57DFC}"/>
                </a:ext>
              </a:extLst>
            </p:cNvPr>
            <p:cNvPicPr>
              <a:picLocks noChangeAspect="1"/>
            </p:cNvPicPr>
            <p:nvPr userDrawn="1"/>
          </p:nvPicPr>
          <p:blipFill rotWithShape="1">
            <a:blip r:embed="rId3">
              <a:alphaModFix amt="49000"/>
              <a:extLst>
                <a:ext uri="{96DAC541-7B7A-43D3-8B79-37D633B846F1}">
                  <asvg:svgBlip xmlns:asvg="http://schemas.microsoft.com/office/drawing/2016/SVG/main" r:embed="rId4"/>
                </a:ext>
              </a:extLst>
            </a:blip>
            <a:srcRect b="4567"/>
            <a:stretch/>
          </p:blipFill>
          <p:spPr>
            <a:xfrm flipV="1">
              <a:off x="9303726" y="0"/>
              <a:ext cx="590550" cy="945356"/>
            </a:xfrm>
            <a:prstGeom prst="rect">
              <a:avLst/>
            </a:prstGeom>
          </p:spPr>
        </p:pic>
        <p:pic>
          <p:nvPicPr>
            <p:cNvPr id="12" name="Picture 11" descr="A picture containing screenshot, water, light, night&#10;&#10;Description automatically generated">
              <a:extLst>
                <a:ext uri="{FF2B5EF4-FFF2-40B4-BE49-F238E27FC236}">
                  <a16:creationId xmlns:a16="http://schemas.microsoft.com/office/drawing/2014/main" id="{0C63F586-0A7E-0079-03B9-FD591E8807E0}"/>
                </a:ext>
              </a:extLst>
            </p:cNvPr>
            <p:cNvPicPr>
              <a:picLocks noChangeAspect="1"/>
            </p:cNvPicPr>
            <p:nvPr userDrawn="1"/>
          </p:nvPicPr>
          <p:blipFill rotWithShape="1">
            <a:blip r:embed="rId5"/>
            <a:srcRect l="17606" t="36865" r="56003"/>
            <a:stretch/>
          </p:blipFill>
          <p:spPr>
            <a:xfrm>
              <a:off x="6768790" y="312631"/>
              <a:ext cx="6653120" cy="6653120"/>
            </a:xfrm>
            <a:prstGeom prst="ellipse">
              <a:avLst/>
            </a:prstGeom>
          </p:spPr>
        </p:pic>
        <p:pic>
          <p:nvPicPr>
            <p:cNvPr id="15" name="Graphic 14">
              <a:extLst>
                <a:ext uri="{FF2B5EF4-FFF2-40B4-BE49-F238E27FC236}">
                  <a16:creationId xmlns:a16="http://schemas.microsoft.com/office/drawing/2014/main" id="{046F3734-5A07-DBD5-2AAE-6D7554FFADD9}"/>
                </a:ext>
              </a:extLst>
            </p:cNvPr>
            <p:cNvPicPr>
              <a:picLocks noChangeAspect="1"/>
            </p:cNvPicPr>
            <p:nvPr userDrawn="1"/>
          </p:nvPicPr>
          <p:blipFill rotWithShape="1">
            <a:blip r:embed="rId3">
              <a:alphaModFix amt="49000"/>
              <a:extLst>
                <a:ext uri="{96DAC541-7B7A-43D3-8B79-37D633B846F1}">
                  <asvg:svgBlip xmlns:asvg="http://schemas.microsoft.com/office/drawing/2016/SVG/main" r:embed="rId4"/>
                </a:ext>
              </a:extLst>
            </a:blip>
            <a:srcRect b="4567"/>
            <a:stretch/>
          </p:blipFill>
          <p:spPr>
            <a:xfrm>
              <a:off x="7330533" y="5912644"/>
              <a:ext cx="590550" cy="945356"/>
            </a:xfrm>
            <a:prstGeom prst="rect">
              <a:avLst/>
            </a:prstGeom>
          </p:spPr>
        </p:pic>
        <p:sp>
          <p:nvSpPr>
            <p:cNvPr id="16" name="Oval 15">
              <a:extLst>
                <a:ext uri="{FF2B5EF4-FFF2-40B4-BE49-F238E27FC236}">
                  <a16:creationId xmlns:a16="http://schemas.microsoft.com/office/drawing/2014/main" id="{C833F9D9-E835-952F-1024-34E575985052}"/>
                </a:ext>
              </a:extLst>
            </p:cNvPr>
            <p:cNvSpPr/>
            <p:nvPr userDrawn="1"/>
          </p:nvSpPr>
          <p:spPr bwMode="auto">
            <a:xfrm>
              <a:off x="7571281" y="1115123"/>
              <a:ext cx="5048138" cy="5048136"/>
            </a:xfrm>
            <a:prstGeom prst="ellipse">
              <a:avLst/>
            </a:prstGeom>
            <a:solidFill>
              <a:srgbClr val="121D30">
                <a:alpha val="49000"/>
              </a:srgbClr>
            </a:solidFill>
            <a:ln w="72390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err="1">
                <a:solidFill>
                  <a:schemeClr val="tx1"/>
                </a:solidFill>
              </a:endParaRPr>
            </a:p>
          </p:txBody>
        </p:sp>
        <p:grpSp>
          <p:nvGrpSpPr>
            <p:cNvPr id="23" name="Group 22">
              <a:extLst>
                <a:ext uri="{FF2B5EF4-FFF2-40B4-BE49-F238E27FC236}">
                  <a16:creationId xmlns:a16="http://schemas.microsoft.com/office/drawing/2014/main" id="{91F4CD52-9021-6594-860E-65D6C24F7C7D}"/>
                </a:ext>
              </a:extLst>
            </p:cNvPr>
            <p:cNvGrpSpPr/>
            <p:nvPr userDrawn="1"/>
          </p:nvGrpSpPr>
          <p:grpSpPr>
            <a:xfrm>
              <a:off x="6768790" y="312631"/>
              <a:ext cx="6653120" cy="6653120"/>
              <a:chOff x="12204403" y="1049244"/>
              <a:chExt cx="5179894" cy="5179894"/>
            </a:xfrm>
          </p:grpSpPr>
          <p:sp>
            <p:nvSpPr>
              <p:cNvPr id="25" name="Freeform: Shape 24">
                <a:extLst>
                  <a:ext uri="{FF2B5EF4-FFF2-40B4-BE49-F238E27FC236}">
                    <a16:creationId xmlns:a16="http://schemas.microsoft.com/office/drawing/2014/main" id="{77BF13EC-DA39-A45E-E644-1E97C042D8C1}"/>
                  </a:ext>
                </a:extLst>
              </p:cNvPr>
              <p:cNvSpPr/>
              <p:nvPr/>
            </p:nvSpPr>
            <p:spPr>
              <a:xfrm>
                <a:off x="12204403" y="1049244"/>
                <a:ext cx="5179894" cy="5179894"/>
              </a:xfrm>
              <a:custGeom>
                <a:avLst/>
                <a:gdLst>
                  <a:gd name="connsiteX0" fmla="*/ 2589947 w 5179894"/>
                  <a:gd name="connsiteY0" fmla="*/ 5179690 h 5179894"/>
                  <a:gd name="connsiteX1" fmla="*/ 0 w 5179894"/>
                  <a:gd name="connsiteY1" fmla="*/ 2589742 h 5179894"/>
                  <a:gd name="connsiteX2" fmla="*/ 2589947 w 5179894"/>
                  <a:gd name="connsiteY2" fmla="*/ 0 h 5179894"/>
                  <a:gd name="connsiteX3" fmla="*/ 5179894 w 5179894"/>
                  <a:gd name="connsiteY3" fmla="*/ 2589947 h 5179894"/>
                  <a:gd name="connsiteX4" fmla="*/ 2589947 w 5179894"/>
                  <a:gd name="connsiteY4" fmla="*/ 5179895 h 5179894"/>
                  <a:gd name="connsiteX5" fmla="*/ 2589947 w 5179894"/>
                  <a:gd name="connsiteY5" fmla="*/ 16244 h 5179894"/>
                  <a:gd name="connsiteX6" fmla="*/ 16449 w 5179894"/>
                  <a:gd name="connsiteY6" fmla="*/ 2589947 h 5179894"/>
                  <a:gd name="connsiteX7" fmla="*/ 2589947 w 5179894"/>
                  <a:gd name="connsiteY7" fmla="*/ 5163446 h 5179894"/>
                  <a:gd name="connsiteX8" fmla="*/ 5163445 w 5179894"/>
                  <a:gd name="connsiteY8" fmla="*/ 2589947 h 5179894"/>
                  <a:gd name="connsiteX9" fmla="*/ 2589947 w 5179894"/>
                  <a:gd name="connsiteY9" fmla="*/ 16244 h 51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9894" h="5179894">
                    <a:moveTo>
                      <a:pt x="2589947" y="5179690"/>
                    </a:moveTo>
                    <a:cubicBezTo>
                      <a:pt x="1161940" y="5179690"/>
                      <a:pt x="0" y="4017955"/>
                      <a:pt x="0" y="2589742"/>
                    </a:cubicBezTo>
                    <a:cubicBezTo>
                      <a:pt x="0" y="1161529"/>
                      <a:pt x="1161940" y="0"/>
                      <a:pt x="2589947" y="0"/>
                    </a:cubicBezTo>
                    <a:cubicBezTo>
                      <a:pt x="4017955" y="0"/>
                      <a:pt x="5179894" y="1161734"/>
                      <a:pt x="5179894" y="2589947"/>
                    </a:cubicBezTo>
                    <a:cubicBezTo>
                      <a:pt x="5179894" y="4018161"/>
                      <a:pt x="4018161" y="5179895"/>
                      <a:pt x="2589947" y="5179895"/>
                    </a:cubicBezTo>
                    <a:close/>
                    <a:moveTo>
                      <a:pt x="2589947" y="16244"/>
                    </a:moveTo>
                    <a:cubicBezTo>
                      <a:pt x="1170987" y="16244"/>
                      <a:pt x="16449" y="1170781"/>
                      <a:pt x="16449" y="2589947"/>
                    </a:cubicBezTo>
                    <a:cubicBezTo>
                      <a:pt x="16449" y="4009114"/>
                      <a:pt x="1170987" y="5163446"/>
                      <a:pt x="2589947" y="5163446"/>
                    </a:cubicBezTo>
                    <a:cubicBezTo>
                      <a:pt x="4008908" y="5163446"/>
                      <a:pt x="5163445" y="4008908"/>
                      <a:pt x="5163445" y="2589947"/>
                    </a:cubicBezTo>
                    <a:cubicBezTo>
                      <a:pt x="5163445" y="1170987"/>
                      <a:pt x="4009113" y="16244"/>
                      <a:pt x="2589947" y="16244"/>
                    </a:cubicBez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6" name="Graphic 13">
                <a:extLst>
                  <a:ext uri="{FF2B5EF4-FFF2-40B4-BE49-F238E27FC236}">
                    <a16:creationId xmlns:a16="http://schemas.microsoft.com/office/drawing/2014/main" id="{101F7259-71A9-CBDF-FB3C-C24F910EC035}"/>
                  </a:ext>
                </a:extLst>
              </p:cNvPr>
              <p:cNvGrpSpPr/>
              <p:nvPr/>
            </p:nvGrpSpPr>
            <p:grpSpPr>
              <a:xfrm>
                <a:off x="12322427" y="1167063"/>
                <a:ext cx="4944052" cy="4944052"/>
                <a:chOff x="5070496" y="2411276"/>
                <a:chExt cx="4944052" cy="4944052"/>
              </a:xfrm>
            </p:grpSpPr>
            <p:grpSp>
              <p:nvGrpSpPr>
                <p:cNvPr id="28" name="Graphic 13">
                  <a:extLst>
                    <a:ext uri="{FF2B5EF4-FFF2-40B4-BE49-F238E27FC236}">
                      <a16:creationId xmlns:a16="http://schemas.microsoft.com/office/drawing/2014/main" id="{773DCB3E-3703-902C-5144-A15392F36C50}"/>
                    </a:ext>
                  </a:extLst>
                </p:cNvPr>
                <p:cNvGrpSpPr/>
                <p:nvPr/>
              </p:nvGrpSpPr>
              <p:grpSpPr>
                <a:xfrm>
                  <a:off x="7522475" y="2411276"/>
                  <a:ext cx="39889" cy="4944052"/>
                  <a:chOff x="7522475" y="2411276"/>
                  <a:chExt cx="39889" cy="4944052"/>
                </a:xfrm>
              </p:grpSpPr>
              <p:sp>
                <p:nvSpPr>
                  <p:cNvPr id="296" name="Freeform: Shape 295">
                    <a:extLst>
                      <a:ext uri="{FF2B5EF4-FFF2-40B4-BE49-F238E27FC236}">
                        <a16:creationId xmlns:a16="http://schemas.microsoft.com/office/drawing/2014/main" id="{8BD878D0-D13B-9D6A-45CE-0A8DB0C1595A}"/>
                      </a:ext>
                    </a:extLst>
                  </p:cNvPr>
                  <p:cNvSpPr/>
                  <p:nvPr/>
                </p:nvSpPr>
                <p:spPr>
                  <a:xfrm>
                    <a:off x="7522475" y="2411276"/>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7" name="Freeform: Shape 296">
                    <a:extLst>
                      <a:ext uri="{FF2B5EF4-FFF2-40B4-BE49-F238E27FC236}">
                        <a16:creationId xmlns:a16="http://schemas.microsoft.com/office/drawing/2014/main" id="{66D0A2A2-6508-7040-137B-4CF53B66FF76}"/>
                      </a:ext>
                    </a:extLst>
                  </p:cNvPr>
                  <p:cNvSpPr/>
                  <p:nvPr/>
                </p:nvSpPr>
                <p:spPr>
                  <a:xfrm>
                    <a:off x="7522475" y="718692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aphic 13">
                  <a:extLst>
                    <a:ext uri="{FF2B5EF4-FFF2-40B4-BE49-F238E27FC236}">
                      <a16:creationId xmlns:a16="http://schemas.microsoft.com/office/drawing/2014/main" id="{7F90F44E-779B-6577-8F3B-9A233BBCB310}"/>
                    </a:ext>
                  </a:extLst>
                </p:cNvPr>
                <p:cNvGrpSpPr/>
                <p:nvPr/>
              </p:nvGrpSpPr>
              <p:grpSpPr>
                <a:xfrm>
                  <a:off x="7436203" y="2412255"/>
                  <a:ext cx="212555" cy="4942268"/>
                  <a:chOff x="7436203" y="2412255"/>
                  <a:chExt cx="212555" cy="4942268"/>
                </a:xfrm>
              </p:grpSpPr>
              <p:sp>
                <p:nvSpPr>
                  <p:cNvPr id="294" name="Freeform: Shape 293">
                    <a:extLst>
                      <a:ext uri="{FF2B5EF4-FFF2-40B4-BE49-F238E27FC236}">
                        <a16:creationId xmlns:a16="http://schemas.microsoft.com/office/drawing/2014/main" id="{E6BC35F6-9B78-3069-0ECF-5B17CBCCCB69}"/>
                      </a:ext>
                    </a:extLst>
                  </p:cNvPr>
                  <p:cNvSpPr/>
                  <p:nvPr/>
                </p:nvSpPr>
                <p:spPr>
                  <a:xfrm rot="-120000">
                    <a:off x="7439129" y="2412899"/>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5" name="Freeform: Shape 294">
                    <a:extLst>
                      <a:ext uri="{FF2B5EF4-FFF2-40B4-BE49-F238E27FC236}">
                        <a16:creationId xmlns:a16="http://schemas.microsoft.com/office/drawing/2014/main" id="{783A5C92-FC11-273C-A113-035E9200DA8C}"/>
                      </a:ext>
                    </a:extLst>
                  </p:cNvPr>
                  <p:cNvSpPr/>
                  <p:nvPr/>
                </p:nvSpPr>
                <p:spPr>
                  <a:xfrm rot="-119400">
                    <a:off x="7605957" y="7185481"/>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 name="Graphic 13">
                  <a:extLst>
                    <a:ext uri="{FF2B5EF4-FFF2-40B4-BE49-F238E27FC236}">
                      <a16:creationId xmlns:a16="http://schemas.microsoft.com/office/drawing/2014/main" id="{08BD1769-0DC7-94EE-6CCA-4E3AF9405BDF}"/>
                    </a:ext>
                  </a:extLst>
                </p:cNvPr>
                <p:cNvGrpSpPr/>
                <p:nvPr/>
              </p:nvGrpSpPr>
              <p:grpSpPr>
                <a:xfrm>
                  <a:off x="7350163" y="2415977"/>
                  <a:ext cx="384688" cy="4934818"/>
                  <a:chOff x="7350163" y="2415977"/>
                  <a:chExt cx="384688" cy="4934818"/>
                </a:xfrm>
              </p:grpSpPr>
              <p:sp>
                <p:nvSpPr>
                  <p:cNvPr id="292" name="Freeform: Shape 291">
                    <a:extLst>
                      <a:ext uri="{FF2B5EF4-FFF2-40B4-BE49-F238E27FC236}">
                        <a16:creationId xmlns:a16="http://schemas.microsoft.com/office/drawing/2014/main" id="{C1819BA8-986C-CFB5-1960-FFB4519984EF}"/>
                      </a:ext>
                    </a:extLst>
                  </p:cNvPr>
                  <p:cNvSpPr/>
                  <p:nvPr/>
                </p:nvSpPr>
                <p:spPr>
                  <a:xfrm rot="-240000">
                    <a:off x="7355988" y="2417163"/>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3" name="Freeform: Shape 292">
                    <a:extLst>
                      <a:ext uri="{FF2B5EF4-FFF2-40B4-BE49-F238E27FC236}">
                        <a16:creationId xmlns:a16="http://schemas.microsoft.com/office/drawing/2014/main" id="{DA521395-EBAC-585D-4AFD-9FA538FFB0CF}"/>
                      </a:ext>
                    </a:extLst>
                  </p:cNvPr>
                  <p:cNvSpPr/>
                  <p:nvPr/>
                </p:nvSpPr>
                <p:spPr>
                  <a:xfrm rot="-240000">
                    <a:off x="7689129" y="7181004"/>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1" name="Graphic 13">
                  <a:extLst>
                    <a:ext uri="{FF2B5EF4-FFF2-40B4-BE49-F238E27FC236}">
                      <a16:creationId xmlns:a16="http://schemas.microsoft.com/office/drawing/2014/main" id="{5572D4BB-84E2-B7FB-AB2F-442A456BB7CE}"/>
                    </a:ext>
                  </a:extLst>
                </p:cNvPr>
                <p:cNvGrpSpPr/>
                <p:nvPr/>
              </p:nvGrpSpPr>
              <p:grpSpPr>
                <a:xfrm>
                  <a:off x="7264111" y="2422917"/>
                  <a:ext cx="556528" cy="4920894"/>
                  <a:chOff x="7264111" y="2422917"/>
                  <a:chExt cx="556528" cy="4920894"/>
                </a:xfrm>
              </p:grpSpPr>
              <p:sp>
                <p:nvSpPr>
                  <p:cNvPr id="290" name="Freeform: Shape 289">
                    <a:extLst>
                      <a:ext uri="{FF2B5EF4-FFF2-40B4-BE49-F238E27FC236}">
                        <a16:creationId xmlns:a16="http://schemas.microsoft.com/office/drawing/2014/main" id="{004763A9-8529-A029-DB88-D2E242F25D01}"/>
                      </a:ext>
                    </a:extLst>
                  </p:cNvPr>
                  <p:cNvSpPr/>
                  <p:nvPr/>
                </p:nvSpPr>
                <p:spPr>
                  <a:xfrm rot="-359400">
                    <a:off x="7272788" y="2424539"/>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1" name="Freeform: Shape 290">
                    <a:extLst>
                      <a:ext uri="{FF2B5EF4-FFF2-40B4-BE49-F238E27FC236}">
                        <a16:creationId xmlns:a16="http://schemas.microsoft.com/office/drawing/2014/main" id="{49C568EA-D871-28D6-69E7-E6B734B79EF6}"/>
                      </a:ext>
                    </a:extLst>
                  </p:cNvPr>
                  <p:cNvSpPr/>
                  <p:nvPr/>
                </p:nvSpPr>
                <p:spPr>
                  <a:xfrm rot="-359998">
                    <a:off x="7772057" y="717378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2" name="Graphic 13">
                  <a:extLst>
                    <a:ext uri="{FF2B5EF4-FFF2-40B4-BE49-F238E27FC236}">
                      <a16:creationId xmlns:a16="http://schemas.microsoft.com/office/drawing/2014/main" id="{57DBA65A-BDCB-4C0C-A189-22A5E36700A3}"/>
                    </a:ext>
                  </a:extLst>
                </p:cNvPr>
                <p:cNvGrpSpPr/>
                <p:nvPr/>
              </p:nvGrpSpPr>
              <p:grpSpPr>
                <a:xfrm>
                  <a:off x="7178657" y="2432586"/>
                  <a:ext cx="727587" cy="4901356"/>
                  <a:chOff x="7178657" y="2432586"/>
                  <a:chExt cx="727587" cy="4901356"/>
                </a:xfrm>
              </p:grpSpPr>
              <p:sp>
                <p:nvSpPr>
                  <p:cNvPr id="288" name="Freeform: Shape 287">
                    <a:extLst>
                      <a:ext uri="{FF2B5EF4-FFF2-40B4-BE49-F238E27FC236}">
                        <a16:creationId xmlns:a16="http://schemas.microsoft.com/office/drawing/2014/main" id="{16ACB500-ADBE-D4C1-602E-81920D2E74B3}"/>
                      </a:ext>
                    </a:extLst>
                  </p:cNvPr>
                  <p:cNvSpPr/>
                  <p:nvPr/>
                </p:nvSpPr>
                <p:spPr>
                  <a:xfrm rot="-479399">
                    <a:off x="7190167" y="2434541"/>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9" name="Freeform: Shape 288">
                    <a:extLst>
                      <a:ext uri="{FF2B5EF4-FFF2-40B4-BE49-F238E27FC236}">
                        <a16:creationId xmlns:a16="http://schemas.microsoft.com/office/drawing/2014/main" id="{BCFD88FB-4E61-099D-9162-A61BD8CA5830}"/>
                      </a:ext>
                    </a:extLst>
                  </p:cNvPr>
                  <p:cNvSpPr/>
                  <p:nvPr/>
                </p:nvSpPr>
                <p:spPr>
                  <a:xfrm rot="-480000">
                    <a:off x="7854831" y="7163586"/>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3" name="Graphic 13">
                  <a:extLst>
                    <a:ext uri="{FF2B5EF4-FFF2-40B4-BE49-F238E27FC236}">
                      <a16:creationId xmlns:a16="http://schemas.microsoft.com/office/drawing/2014/main" id="{27A807A5-B8A7-D20C-DBAE-04F1C0B21E33}"/>
                    </a:ext>
                  </a:extLst>
                </p:cNvPr>
                <p:cNvGrpSpPr/>
                <p:nvPr/>
              </p:nvGrpSpPr>
              <p:grpSpPr>
                <a:xfrm>
                  <a:off x="7093575" y="2445384"/>
                  <a:ext cx="897482" cy="4875949"/>
                  <a:chOff x="7093575" y="2445384"/>
                  <a:chExt cx="897482" cy="4875949"/>
                </a:xfrm>
              </p:grpSpPr>
              <p:sp>
                <p:nvSpPr>
                  <p:cNvPr id="286" name="Freeform: Shape 285">
                    <a:extLst>
                      <a:ext uri="{FF2B5EF4-FFF2-40B4-BE49-F238E27FC236}">
                        <a16:creationId xmlns:a16="http://schemas.microsoft.com/office/drawing/2014/main" id="{1FCC0BD0-5213-25B2-B4FA-DF9A71E17B49}"/>
                      </a:ext>
                    </a:extLst>
                  </p:cNvPr>
                  <p:cNvSpPr/>
                  <p:nvPr/>
                </p:nvSpPr>
                <p:spPr>
                  <a:xfrm rot="-599999">
                    <a:off x="7107893" y="244756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7" name="Freeform: Shape 286">
                    <a:extLst>
                      <a:ext uri="{FF2B5EF4-FFF2-40B4-BE49-F238E27FC236}">
                        <a16:creationId xmlns:a16="http://schemas.microsoft.com/office/drawing/2014/main" id="{E98ACEEF-F0A0-BD86-2E2C-03E654A1C341}"/>
                      </a:ext>
                    </a:extLst>
                  </p:cNvPr>
                  <p:cNvSpPr/>
                  <p:nvPr/>
                </p:nvSpPr>
                <p:spPr>
                  <a:xfrm rot="-599399">
                    <a:off x="7936863" y="715075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4" name="Graphic 13">
                  <a:extLst>
                    <a:ext uri="{FF2B5EF4-FFF2-40B4-BE49-F238E27FC236}">
                      <a16:creationId xmlns:a16="http://schemas.microsoft.com/office/drawing/2014/main" id="{A218AC1F-C6DB-1EE7-CE41-D30948617E45}"/>
                    </a:ext>
                  </a:extLst>
                </p:cNvPr>
                <p:cNvGrpSpPr/>
                <p:nvPr/>
              </p:nvGrpSpPr>
              <p:grpSpPr>
                <a:xfrm>
                  <a:off x="7009006" y="2461231"/>
                  <a:ext cx="1066846" cy="4844421"/>
                  <a:chOff x="7009006" y="2461231"/>
                  <a:chExt cx="1066846" cy="4844421"/>
                </a:xfrm>
              </p:grpSpPr>
              <p:sp>
                <p:nvSpPr>
                  <p:cNvPr id="284" name="Freeform: Shape 283">
                    <a:extLst>
                      <a:ext uri="{FF2B5EF4-FFF2-40B4-BE49-F238E27FC236}">
                        <a16:creationId xmlns:a16="http://schemas.microsoft.com/office/drawing/2014/main" id="{FE68EF48-987E-78D1-9752-A268C101B18C}"/>
                      </a:ext>
                    </a:extLst>
                  </p:cNvPr>
                  <p:cNvSpPr/>
                  <p:nvPr/>
                </p:nvSpPr>
                <p:spPr>
                  <a:xfrm rot="-720001">
                    <a:off x="7026077" y="246353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5" name="Freeform: Shape 284">
                    <a:extLst>
                      <a:ext uri="{FF2B5EF4-FFF2-40B4-BE49-F238E27FC236}">
                        <a16:creationId xmlns:a16="http://schemas.microsoft.com/office/drawing/2014/main" id="{02B0FF66-95D7-08CA-9DA3-561FA3B7F653}"/>
                      </a:ext>
                    </a:extLst>
                  </p:cNvPr>
                  <p:cNvSpPr/>
                  <p:nvPr/>
                </p:nvSpPr>
                <p:spPr>
                  <a:xfrm rot="-720599">
                    <a:off x="8018879" y="7134946"/>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5" name="Graphic 13">
                  <a:extLst>
                    <a:ext uri="{FF2B5EF4-FFF2-40B4-BE49-F238E27FC236}">
                      <a16:creationId xmlns:a16="http://schemas.microsoft.com/office/drawing/2014/main" id="{6ADE581C-4D6A-0A0E-B115-6BB227EF2C55}"/>
                    </a:ext>
                  </a:extLst>
                </p:cNvPr>
                <p:cNvGrpSpPr/>
                <p:nvPr/>
              </p:nvGrpSpPr>
              <p:grpSpPr>
                <a:xfrm>
                  <a:off x="6925127" y="2479956"/>
                  <a:ext cx="1234608" cy="4806872"/>
                  <a:chOff x="6925127" y="2479956"/>
                  <a:chExt cx="1234608" cy="4806872"/>
                </a:xfrm>
              </p:grpSpPr>
              <p:sp>
                <p:nvSpPr>
                  <p:cNvPr id="282" name="Freeform: Shape 281">
                    <a:extLst>
                      <a:ext uri="{FF2B5EF4-FFF2-40B4-BE49-F238E27FC236}">
                        <a16:creationId xmlns:a16="http://schemas.microsoft.com/office/drawing/2014/main" id="{42F64559-62CC-7164-1CDF-A5205286723F}"/>
                      </a:ext>
                    </a:extLst>
                  </p:cNvPr>
                  <p:cNvSpPr/>
                  <p:nvPr/>
                </p:nvSpPr>
                <p:spPr>
                  <a:xfrm rot="-840000">
                    <a:off x="6944904" y="248228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3" name="Freeform: Shape 282">
                    <a:extLst>
                      <a:ext uri="{FF2B5EF4-FFF2-40B4-BE49-F238E27FC236}">
                        <a16:creationId xmlns:a16="http://schemas.microsoft.com/office/drawing/2014/main" id="{9918D6C7-AE38-F791-0BE0-1E0E51D912F6}"/>
                      </a:ext>
                    </a:extLst>
                  </p:cNvPr>
                  <p:cNvSpPr/>
                  <p:nvPr/>
                </p:nvSpPr>
                <p:spPr>
                  <a:xfrm rot="-840000">
                    <a:off x="8100068" y="711610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6" name="Graphic 13">
                  <a:extLst>
                    <a:ext uri="{FF2B5EF4-FFF2-40B4-BE49-F238E27FC236}">
                      <a16:creationId xmlns:a16="http://schemas.microsoft.com/office/drawing/2014/main" id="{E919C110-7CD3-9E37-B2C6-E0B324DB466F}"/>
                    </a:ext>
                  </a:extLst>
                </p:cNvPr>
                <p:cNvGrpSpPr/>
                <p:nvPr/>
              </p:nvGrpSpPr>
              <p:grpSpPr>
                <a:xfrm>
                  <a:off x="6841881" y="2501384"/>
                  <a:ext cx="1400963" cy="4763797"/>
                  <a:chOff x="6841881" y="2501384"/>
                  <a:chExt cx="1400963" cy="4763797"/>
                </a:xfrm>
              </p:grpSpPr>
              <p:sp>
                <p:nvSpPr>
                  <p:cNvPr id="280" name="Freeform: Shape 279">
                    <a:extLst>
                      <a:ext uri="{FF2B5EF4-FFF2-40B4-BE49-F238E27FC236}">
                        <a16:creationId xmlns:a16="http://schemas.microsoft.com/office/drawing/2014/main" id="{2AC46583-13CD-6FC9-A636-9081624841ED}"/>
                      </a:ext>
                    </a:extLst>
                  </p:cNvPr>
                  <p:cNvSpPr/>
                  <p:nvPr/>
                </p:nvSpPr>
                <p:spPr>
                  <a:xfrm rot="-959999">
                    <a:off x="6864317" y="250362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1" name="Freeform: Shape 280">
                    <a:extLst>
                      <a:ext uri="{FF2B5EF4-FFF2-40B4-BE49-F238E27FC236}">
                        <a16:creationId xmlns:a16="http://schemas.microsoft.com/office/drawing/2014/main" id="{A68FBEF8-DF71-01BF-296D-E387B6407A40}"/>
                      </a:ext>
                    </a:extLst>
                  </p:cNvPr>
                  <p:cNvSpPr/>
                  <p:nvPr/>
                </p:nvSpPr>
                <p:spPr>
                  <a:xfrm rot="-960599">
                    <a:off x="8180505" y="7094546"/>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7" name="Graphic 13">
                  <a:extLst>
                    <a:ext uri="{FF2B5EF4-FFF2-40B4-BE49-F238E27FC236}">
                      <a16:creationId xmlns:a16="http://schemas.microsoft.com/office/drawing/2014/main" id="{8C5F9BC7-583D-0082-A310-69EB62EEDAD8}"/>
                    </a:ext>
                  </a:extLst>
                </p:cNvPr>
                <p:cNvGrpSpPr/>
                <p:nvPr/>
              </p:nvGrpSpPr>
              <p:grpSpPr>
                <a:xfrm>
                  <a:off x="6759592" y="2526213"/>
                  <a:ext cx="1565748" cy="4714378"/>
                  <a:chOff x="6759592" y="2526213"/>
                  <a:chExt cx="1565748" cy="4714378"/>
                </a:xfrm>
              </p:grpSpPr>
              <p:sp>
                <p:nvSpPr>
                  <p:cNvPr id="278" name="Freeform: Shape 277">
                    <a:extLst>
                      <a:ext uri="{FF2B5EF4-FFF2-40B4-BE49-F238E27FC236}">
                        <a16:creationId xmlns:a16="http://schemas.microsoft.com/office/drawing/2014/main" id="{3C223F2F-930C-D6A9-BD60-8C1B435A5353}"/>
                      </a:ext>
                    </a:extLst>
                  </p:cNvPr>
                  <p:cNvSpPr/>
                  <p:nvPr/>
                </p:nvSpPr>
                <p:spPr>
                  <a:xfrm rot="-1080000">
                    <a:off x="6784635" y="2528255"/>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9" name="Freeform: Shape 278">
                    <a:extLst>
                      <a:ext uri="{FF2B5EF4-FFF2-40B4-BE49-F238E27FC236}">
                        <a16:creationId xmlns:a16="http://schemas.microsoft.com/office/drawing/2014/main" id="{BD7E9555-8B2E-B096-AE00-BAC6E28F21EA}"/>
                      </a:ext>
                    </a:extLst>
                  </p:cNvPr>
                  <p:cNvSpPr/>
                  <p:nvPr/>
                </p:nvSpPr>
                <p:spPr>
                  <a:xfrm rot="-1080000">
                    <a:off x="8260408" y="707014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8" name="Graphic 13">
                  <a:extLst>
                    <a:ext uri="{FF2B5EF4-FFF2-40B4-BE49-F238E27FC236}">
                      <a16:creationId xmlns:a16="http://schemas.microsoft.com/office/drawing/2014/main" id="{ABEBFFA3-FBBD-6F23-539F-3C57BDA29A86}"/>
                    </a:ext>
                  </a:extLst>
                </p:cNvPr>
                <p:cNvGrpSpPr/>
                <p:nvPr/>
              </p:nvGrpSpPr>
              <p:grpSpPr>
                <a:xfrm>
                  <a:off x="6678357" y="2553763"/>
                  <a:ext cx="1728494" cy="4658919"/>
                  <a:chOff x="6678357" y="2553763"/>
                  <a:chExt cx="1728494" cy="4658919"/>
                </a:xfrm>
              </p:grpSpPr>
              <p:sp>
                <p:nvSpPr>
                  <p:cNvPr id="276" name="Freeform: Shape 275">
                    <a:extLst>
                      <a:ext uri="{FF2B5EF4-FFF2-40B4-BE49-F238E27FC236}">
                        <a16:creationId xmlns:a16="http://schemas.microsoft.com/office/drawing/2014/main" id="{4EBE83A0-77D7-E91F-A5D8-B8EEF503049B}"/>
                      </a:ext>
                    </a:extLst>
                  </p:cNvPr>
                  <p:cNvSpPr/>
                  <p:nvPr/>
                </p:nvSpPr>
                <p:spPr>
                  <a:xfrm rot="-1199400">
                    <a:off x="6705939" y="2555508"/>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7" name="Freeform: Shape 276">
                    <a:extLst>
                      <a:ext uri="{FF2B5EF4-FFF2-40B4-BE49-F238E27FC236}">
                        <a16:creationId xmlns:a16="http://schemas.microsoft.com/office/drawing/2014/main" id="{04F15887-4317-8152-5AC4-BB1E6E8ED2EF}"/>
                      </a:ext>
                    </a:extLst>
                  </p:cNvPr>
                  <p:cNvSpPr/>
                  <p:nvPr/>
                </p:nvSpPr>
                <p:spPr>
                  <a:xfrm rot="-1200599">
                    <a:off x="8339354" y="704254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9" name="Graphic 13">
                  <a:extLst>
                    <a:ext uri="{FF2B5EF4-FFF2-40B4-BE49-F238E27FC236}">
                      <a16:creationId xmlns:a16="http://schemas.microsoft.com/office/drawing/2014/main" id="{6873397A-DB61-36D7-A318-F854ECBB8ECB}"/>
                    </a:ext>
                  </a:extLst>
                </p:cNvPr>
                <p:cNvGrpSpPr/>
                <p:nvPr/>
              </p:nvGrpSpPr>
              <p:grpSpPr>
                <a:xfrm>
                  <a:off x="6597904" y="2583782"/>
                  <a:ext cx="1889226" cy="4598917"/>
                  <a:chOff x="6597904" y="2583782"/>
                  <a:chExt cx="1889226" cy="4598917"/>
                </a:xfrm>
              </p:grpSpPr>
              <p:sp>
                <p:nvSpPr>
                  <p:cNvPr id="274" name="Freeform: Shape 273">
                    <a:extLst>
                      <a:ext uri="{FF2B5EF4-FFF2-40B4-BE49-F238E27FC236}">
                        <a16:creationId xmlns:a16="http://schemas.microsoft.com/office/drawing/2014/main" id="{4DE511A5-5CAE-AB42-A935-047652E300DC}"/>
                      </a:ext>
                    </a:extLst>
                  </p:cNvPr>
                  <p:cNvSpPr/>
                  <p:nvPr/>
                </p:nvSpPr>
                <p:spPr>
                  <a:xfrm rot="-1320001">
                    <a:off x="6627993" y="2585122"/>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5" name="Freeform: Shape 274">
                    <a:extLst>
                      <a:ext uri="{FF2B5EF4-FFF2-40B4-BE49-F238E27FC236}">
                        <a16:creationId xmlns:a16="http://schemas.microsoft.com/office/drawing/2014/main" id="{48508774-E29A-4ED8-C5E6-6EEEEFC3B065}"/>
                      </a:ext>
                    </a:extLst>
                  </p:cNvPr>
                  <p:cNvSpPr/>
                  <p:nvPr/>
                </p:nvSpPr>
                <p:spPr>
                  <a:xfrm rot="-1320599">
                    <a:off x="8417100" y="7012763"/>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0" name="Graphic 13">
                  <a:extLst>
                    <a:ext uri="{FF2B5EF4-FFF2-40B4-BE49-F238E27FC236}">
                      <a16:creationId xmlns:a16="http://schemas.microsoft.com/office/drawing/2014/main" id="{C8D56FFA-C5F5-4C17-7563-165E65DE8771}"/>
                    </a:ext>
                  </a:extLst>
                </p:cNvPr>
                <p:cNvGrpSpPr/>
                <p:nvPr/>
              </p:nvGrpSpPr>
              <p:grpSpPr>
                <a:xfrm>
                  <a:off x="6518808" y="2617007"/>
                  <a:ext cx="2047562" cy="4532853"/>
                  <a:chOff x="6518808" y="2617007"/>
                  <a:chExt cx="2047562" cy="4532853"/>
                </a:xfrm>
              </p:grpSpPr>
              <p:sp>
                <p:nvSpPr>
                  <p:cNvPr id="272" name="Freeform: Shape 271">
                    <a:extLst>
                      <a:ext uri="{FF2B5EF4-FFF2-40B4-BE49-F238E27FC236}">
                        <a16:creationId xmlns:a16="http://schemas.microsoft.com/office/drawing/2014/main" id="{69B66F37-22E2-B46F-7F0B-C235E080743D}"/>
                      </a:ext>
                    </a:extLst>
                  </p:cNvPr>
                  <p:cNvSpPr/>
                  <p:nvPr/>
                </p:nvSpPr>
                <p:spPr>
                  <a:xfrm rot="-1440002">
                    <a:off x="6551331" y="2617840"/>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3" name="Freeform: Shape 272">
                    <a:extLst>
                      <a:ext uri="{FF2B5EF4-FFF2-40B4-BE49-F238E27FC236}">
                        <a16:creationId xmlns:a16="http://schemas.microsoft.com/office/drawing/2014/main" id="{690F603E-5EF0-4E86-0423-519BC8125441}"/>
                      </a:ext>
                    </a:extLst>
                  </p:cNvPr>
                  <p:cNvSpPr/>
                  <p:nvPr/>
                </p:nvSpPr>
                <p:spPr>
                  <a:xfrm rot="-1440002">
                    <a:off x="8493917" y="6980431"/>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1" name="Graphic 13">
                  <a:extLst>
                    <a:ext uri="{FF2B5EF4-FFF2-40B4-BE49-F238E27FC236}">
                      <a16:creationId xmlns:a16="http://schemas.microsoft.com/office/drawing/2014/main" id="{94610BF5-C3C1-EE54-AC85-B08799DE17C4}"/>
                    </a:ext>
                  </a:extLst>
                </p:cNvPr>
                <p:cNvGrpSpPr/>
                <p:nvPr/>
              </p:nvGrpSpPr>
              <p:grpSpPr>
                <a:xfrm>
                  <a:off x="6440840" y="2652735"/>
                  <a:ext cx="2203262" cy="4460803"/>
                  <a:chOff x="6440840" y="2652735"/>
                  <a:chExt cx="2203262" cy="4460803"/>
                </a:xfrm>
              </p:grpSpPr>
              <p:sp>
                <p:nvSpPr>
                  <p:cNvPr id="270" name="Freeform: Shape 269">
                    <a:extLst>
                      <a:ext uri="{FF2B5EF4-FFF2-40B4-BE49-F238E27FC236}">
                        <a16:creationId xmlns:a16="http://schemas.microsoft.com/office/drawing/2014/main" id="{1F54CE7E-CA52-4ED2-CD10-CC2A62674B2F}"/>
                      </a:ext>
                    </a:extLst>
                  </p:cNvPr>
                  <p:cNvSpPr/>
                  <p:nvPr/>
                </p:nvSpPr>
                <p:spPr>
                  <a:xfrm rot="-1560000">
                    <a:off x="6475733" y="2652957"/>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1" name="Freeform: Shape 270">
                    <a:extLst>
                      <a:ext uri="{FF2B5EF4-FFF2-40B4-BE49-F238E27FC236}">
                        <a16:creationId xmlns:a16="http://schemas.microsoft.com/office/drawing/2014/main" id="{B39438E2-A20A-3071-8CD8-51B07713C45E}"/>
                      </a:ext>
                    </a:extLst>
                  </p:cNvPr>
                  <p:cNvSpPr/>
                  <p:nvPr/>
                </p:nvSpPr>
                <p:spPr>
                  <a:xfrm rot="-1560599">
                    <a:off x="8569309" y="694492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2" name="Graphic 13">
                  <a:extLst>
                    <a:ext uri="{FF2B5EF4-FFF2-40B4-BE49-F238E27FC236}">
                      <a16:creationId xmlns:a16="http://schemas.microsoft.com/office/drawing/2014/main" id="{3BF076F4-7A65-6768-8B63-00E18F895221}"/>
                    </a:ext>
                  </a:extLst>
                </p:cNvPr>
                <p:cNvGrpSpPr/>
                <p:nvPr/>
              </p:nvGrpSpPr>
              <p:grpSpPr>
                <a:xfrm>
                  <a:off x="6364320" y="2691463"/>
                  <a:ext cx="2356378" cy="4383933"/>
                  <a:chOff x="6364320" y="2691463"/>
                  <a:chExt cx="2356378" cy="4383933"/>
                </a:xfrm>
              </p:grpSpPr>
              <p:sp>
                <p:nvSpPr>
                  <p:cNvPr id="268" name="Freeform: Shape 267">
                    <a:extLst>
                      <a:ext uri="{FF2B5EF4-FFF2-40B4-BE49-F238E27FC236}">
                        <a16:creationId xmlns:a16="http://schemas.microsoft.com/office/drawing/2014/main" id="{290720FA-3FF3-FE37-936E-A38C8355A1AB}"/>
                      </a:ext>
                    </a:extLst>
                  </p:cNvPr>
                  <p:cNvSpPr/>
                  <p:nvPr/>
                </p:nvSpPr>
                <p:spPr>
                  <a:xfrm rot="-1680001">
                    <a:off x="6401515" y="269097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9" name="Freeform: Shape 268">
                    <a:extLst>
                      <a:ext uri="{FF2B5EF4-FFF2-40B4-BE49-F238E27FC236}">
                        <a16:creationId xmlns:a16="http://schemas.microsoft.com/office/drawing/2014/main" id="{D4A74AAD-A640-DA00-6FD3-E1E33C5AAB30}"/>
                      </a:ext>
                    </a:extLst>
                  </p:cNvPr>
                  <p:cNvSpPr/>
                  <p:nvPr/>
                </p:nvSpPr>
                <p:spPr>
                  <a:xfrm rot="-1680600">
                    <a:off x="8643554" y="6907299"/>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 name="Graphic 13">
                  <a:extLst>
                    <a:ext uri="{FF2B5EF4-FFF2-40B4-BE49-F238E27FC236}">
                      <a16:creationId xmlns:a16="http://schemas.microsoft.com/office/drawing/2014/main" id="{4CE0BEF2-1790-F5CE-A23E-9F2F3AEE50FC}"/>
                    </a:ext>
                  </a:extLst>
                </p:cNvPr>
                <p:cNvGrpSpPr/>
                <p:nvPr/>
              </p:nvGrpSpPr>
              <p:grpSpPr>
                <a:xfrm>
                  <a:off x="6289219" y="2732487"/>
                  <a:ext cx="2506544" cy="4301956"/>
                  <a:chOff x="6289219" y="2732487"/>
                  <a:chExt cx="2506544" cy="4301956"/>
                </a:xfrm>
              </p:grpSpPr>
              <p:sp>
                <p:nvSpPr>
                  <p:cNvPr id="266" name="Freeform: Shape 265">
                    <a:extLst>
                      <a:ext uri="{FF2B5EF4-FFF2-40B4-BE49-F238E27FC236}">
                        <a16:creationId xmlns:a16="http://schemas.microsoft.com/office/drawing/2014/main" id="{8E6C1041-3EE9-60E9-C611-DA7615CB49BC}"/>
                      </a:ext>
                    </a:extLst>
                  </p:cNvPr>
                  <p:cNvSpPr/>
                  <p:nvPr/>
                </p:nvSpPr>
                <p:spPr>
                  <a:xfrm rot="-1800600">
                    <a:off x="6328658" y="273117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7" name="Freeform: Shape 266">
                    <a:extLst>
                      <a:ext uri="{FF2B5EF4-FFF2-40B4-BE49-F238E27FC236}">
                        <a16:creationId xmlns:a16="http://schemas.microsoft.com/office/drawing/2014/main" id="{41EA5652-66A7-92B0-E6AE-DF14498FC7B2}"/>
                      </a:ext>
                    </a:extLst>
                  </p:cNvPr>
                  <p:cNvSpPr/>
                  <p:nvPr/>
                </p:nvSpPr>
                <p:spPr>
                  <a:xfrm rot="-1800001">
                    <a:off x="8716394" y="6867160"/>
                    <a:ext cx="39889" cy="168605"/>
                  </a:xfrm>
                  <a:custGeom>
                    <a:avLst/>
                    <a:gdLst>
                      <a:gd name="connsiteX0" fmla="*/ 0 w 39889"/>
                      <a:gd name="connsiteY0" fmla="*/ 0 h 168605"/>
                      <a:gd name="connsiteX1" fmla="*/ 39890 w 39889"/>
                      <a:gd name="connsiteY1" fmla="*/ 0 h 168605"/>
                      <a:gd name="connsiteX2" fmla="*/ 39890 w 39889"/>
                      <a:gd name="connsiteY2" fmla="*/ 168605 h 168605"/>
                      <a:gd name="connsiteX3" fmla="*/ 0 w 39889"/>
                      <a:gd name="connsiteY3" fmla="*/ 168605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5"/>
                        </a:lnTo>
                        <a:lnTo>
                          <a:pt x="0" y="168605"/>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4" name="Graphic 13">
                  <a:extLst>
                    <a:ext uri="{FF2B5EF4-FFF2-40B4-BE49-F238E27FC236}">
                      <a16:creationId xmlns:a16="http://schemas.microsoft.com/office/drawing/2014/main" id="{B08A39A3-B306-43A1-DF8D-475EECC18B20}"/>
                    </a:ext>
                  </a:extLst>
                </p:cNvPr>
                <p:cNvGrpSpPr/>
                <p:nvPr/>
              </p:nvGrpSpPr>
              <p:grpSpPr>
                <a:xfrm>
                  <a:off x="6215637" y="2776547"/>
                  <a:ext cx="2653711" cy="4214136"/>
                  <a:chOff x="6215637" y="2776547"/>
                  <a:chExt cx="2653711" cy="4214136"/>
                </a:xfrm>
              </p:grpSpPr>
              <p:sp>
                <p:nvSpPr>
                  <p:cNvPr id="264" name="Freeform: Shape 263">
                    <a:extLst>
                      <a:ext uri="{FF2B5EF4-FFF2-40B4-BE49-F238E27FC236}">
                        <a16:creationId xmlns:a16="http://schemas.microsoft.com/office/drawing/2014/main" id="{DDDD939C-40D2-0E6C-5ABB-B4A7652D33B1}"/>
                      </a:ext>
                    </a:extLst>
                  </p:cNvPr>
                  <p:cNvSpPr/>
                  <p:nvPr/>
                </p:nvSpPr>
                <p:spPr>
                  <a:xfrm rot="-1919999">
                    <a:off x="6257280" y="2774306"/>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5" name="Freeform: Shape 264">
                    <a:extLst>
                      <a:ext uri="{FF2B5EF4-FFF2-40B4-BE49-F238E27FC236}">
                        <a16:creationId xmlns:a16="http://schemas.microsoft.com/office/drawing/2014/main" id="{DBAAABA5-4CBA-5598-2482-585DB4DA9E06}"/>
                      </a:ext>
                    </a:extLst>
                  </p:cNvPr>
                  <p:cNvSpPr/>
                  <p:nvPr/>
                </p:nvSpPr>
                <p:spPr>
                  <a:xfrm rot="-1919999">
                    <a:off x="8787816" y="6824319"/>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5" name="Graphic 13">
                  <a:extLst>
                    <a:ext uri="{FF2B5EF4-FFF2-40B4-BE49-F238E27FC236}">
                      <a16:creationId xmlns:a16="http://schemas.microsoft.com/office/drawing/2014/main" id="{DD12CDD9-E6B1-48E1-125D-D59353C2366E}"/>
                    </a:ext>
                  </a:extLst>
                </p:cNvPr>
                <p:cNvGrpSpPr/>
                <p:nvPr/>
              </p:nvGrpSpPr>
              <p:grpSpPr>
                <a:xfrm>
                  <a:off x="6143615" y="2823035"/>
                  <a:ext cx="2797710" cy="4121281"/>
                  <a:chOff x="6143615" y="2823035"/>
                  <a:chExt cx="2797710" cy="4121281"/>
                </a:xfrm>
              </p:grpSpPr>
              <p:sp>
                <p:nvSpPr>
                  <p:cNvPr id="262" name="Freeform: Shape 261">
                    <a:extLst>
                      <a:ext uri="{FF2B5EF4-FFF2-40B4-BE49-F238E27FC236}">
                        <a16:creationId xmlns:a16="http://schemas.microsoft.com/office/drawing/2014/main" id="{5477C5DE-D8D7-C4D2-C691-796E04FDF7BE}"/>
                      </a:ext>
                    </a:extLst>
                  </p:cNvPr>
                  <p:cNvSpPr/>
                  <p:nvPr/>
                </p:nvSpPr>
                <p:spPr>
                  <a:xfrm rot="-2039400">
                    <a:off x="6187279" y="2819798"/>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3" name="Freeform: Shape 262">
                    <a:extLst>
                      <a:ext uri="{FF2B5EF4-FFF2-40B4-BE49-F238E27FC236}">
                        <a16:creationId xmlns:a16="http://schemas.microsoft.com/office/drawing/2014/main" id="{8FCAAFA9-DAD0-0A4B-ABB4-3493FC8AD464}"/>
                      </a:ext>
                    </a:extLst>
                  </p:cNvPr>
                  <p:cNvSpPr/>
                  <p:nvPr/>
                </p:nvSpPr>
                <p:spPr>
                  <a:xfrm rot="-2040000">
                    <a:off x="8857705" y="6778970"/>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6" name="Graphic 13">
                  <a:extLst>
                    <a:ext uri="{FF2B5EF4-FFF2-40B4-BE49-F238E27FC236}">
                      <a16:creationId xmlns:a16="http://schemas.microsoft.com/office/drawing/2014/main" id="{C756F046-3F64-7B28-5C69-764ADBC5C3B8}"/>
                    </a:ext>
                  </a:extLst>
                </p:cNvPr>
                <p:cNvGrpSpPr/>
                <p:nvPr/>
              </p:nvGrpSpPr>
              <p:grpSpPr>
                <a:xfrm>
                  <a:off x="6073190" y="2871756"/>
                  <a:ext cx="2938524" cy="4023230"/>
                  <a:chOff x="6073190" y="2871756"/>
                  <a:chExt cx="2938524" cy="4023230"/>
                </a:xfrm>
              </p:grpSpPr>
              <p:sp>
                <p:nvSpPr>
                  <p:cNvPr id="260" name="Freeform: Shape 259">
                    <a:extLst>
                      <a:ext uri="{FF2B5EF4-FFF2-40B4-BE49-F238E27FC236}">
                        <a16:creationId xmlns:a16="http://schemas.microsoft.com/office/drawing/2014/main" id="{4D69FB38-7F81-F527-FB4B-8D8529CB6932}"/>
                      </a:ext>
                    </a:extLst>
                  </p:cNvPr>
                  <p:cNvSpPr/>
                  <p:nvPr/>
                </p:nvSpPr>
                <p:spPr>
                  <a:xfrm rot="-2160600">
                    <a:off x="6118882" y="2867393"/>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1" name="Freeform: Shape 260">
                    <a:extLst>
                      <a:ext uri="{FF2B5EF4-FFF2-40B4-BE49-F238E27FC236}">
                        <a16:creationId xmlns:a16="http://schemas.microsoft.com/office/drawing/2014/main" id="{427C7A33-6161-B107-8ABB-DA45160F49CB}"/>
                      </a:ext>
                    </a:extLst>
                  </p:cNvPr>
                  <p:cNvSpPr/>
                  <p:nvPr/>
                </p:nvSpPr>
                <p:spPr>
                  <a:xfrm rot="-2159999">
                    <a:off x="8926081" y="6730759"/>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7" name="Graphic 13">
                  <a:extLst>
                    <a:ext uri="{FF2B5EF4-FFF2-40B4-BE49-F238E27FC236}">
                      <a16:creationId xmlns:a16="http://schemas.microsoft.com/office/drawing/2014/main" id="{A70F3798-A6EF-69A5-9B27-953355ACD8B5}"/>
                    </a:ext>
                  </a:extLst>
                </p:cNvPr>
                <p:cNvGrpSpPr/>
                <p:nvPr/>
              </p:nvGrpSpPr>
              <p:grpSpPr>
                <a:xfrm>
                  <a:off x="6004864" y="2923184"/>
                  <a:ext cx="3075266" cy="3920996"/>
                  <a:chOff x="6004864" y="2923184"/>
                  <a:chExt cx="3075266" cy="3920996"/>
                </a:xfrm>
              </p:grpSpPr>
              <p:sp>
                <p:nvSpPr>
                  <p:cNvPr id="258" name="Freeform: Shape 257">
                    <a:extLst>
                      <a:ext uri="{FF2B5EF4-FFF2-40B4-BE49-F238E27FC236}">
                        <a16:creationId xmlns:a16="http://schemas.microsoft.com/office/drawing/2014/main" id="{E72BB59A-7A8A-4C5C-411C-A8E5FF8E76A6}"/>
                      </a:ext>
                    </a:extLst>
                  </p:cNvPr>
                  <p:cNvSpPr/>
                  <p:nvPr/>
                </p:nvSpPr>
                <p:spPr>
                  <a:xfrm rot="-2279998">
                    <a:off x="6052474" y="291761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9" name="Freeform: Shape 258">
                    <a:extLst>
                      <a:ext uri="{FF2B5EF4-FFF2-40B4-BE49-F238E27FC236}">
                        <a16:creationId xmlns:a16="http://schemas.microsoft.com/office/drawing/2014/main" id="{345E014D-DCCE-2131-0A9E-2D172D432315}"/>
                      </a:ext>
                    </a:extLst>
                  </p:cNvPr>
                  <p:cNvSpPr/>
                  <p:nvPr/>
                </p:nvSpPr>
                <p:spPr>
                  <a:xfrm rot="-2279998">
                    <a:off x="8992567" y="6681167"/>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8" name="Graphic 13">
                  <a:extLst>
                    <a:ext uri="{FF2B5EF4-FFF2-40B4-BE49-F238E27FC236}">
                      <a16:creationId xmlns:a16="http://schemas.microsoft.com/office/drawing/2014/main" id="{E377C37E-A73A-024C-594C-E2905FDF41C9}"/>
                    </a:ext>
                  </a:extLst>
                </p:cNvPr>
                <p:cNvGrpSpPr/>
                <p:nvPr/>
              </p:nvGrpSpPr>
              <p:grpSpPr>
                <a:xfrm>
                  <a:off x="5938185" y="2976749"/>
                  <a:ext cx="3208673" cy="3813138"/>
                  <a:chOff x="5938185" y="2976749"/>
                  <a:chExt cx="3208673" cy="3813138"/>
                </a:xfrm>
              </p:grpSpPr>
              <p:sp>
                <p:nvSpPr>
                  <p:cNvPr id="256" name="Freeform: Shape 255">
                    <a:extLst>
                      <a:ext uri="{FF2B5EF4-FFF2-40B4-BE49-F238E27FC236}">
                        <a16:creationId xmlns:a16="http://schemas.microsoft.com/office/drawing/2014/main" id="{7CCF71B6-E7D7-1A55-8FDA-87160C2E4B87}"/>
                      </a:ext>
                    </a:extLst>
                  </p:cNvPr>
                  <p:cNvSpPr/>
                  <p:nvPr/>
                </p:nvSpPr>
                <p:spPr>
                  <a:xfrm rot="-2400002">
                    <a:off x="5987641" y="296987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7" name="Freeform: Shape 256">
                    <a:extLst>
                      <a:ext uri="{FF2B5EF4-FFF2-40B4-BE49-F238E27FC236}">
                        <a16:creationId xmlns:a16="http://schemas.microsoft.com/office/drawing/2014/main" id="{DB24A2DD-0917-8BFD-9B94-CF5AFD605881}"/>
                      </a:ext>
                    </a:extLst>
                  </p:cNvPr>
                  <p:cNvSpPr/>
                  <p:nvPr/>
                </p:nvSpPr>
                <p:spPr>
                  <a:xfrm rot="-2400600">
                    <a:off x="9057438" y="6628191"/>
                    <a:ext cx="39889" cy="168605"/>
                  </a:xfrm>
                  <a:custGeom>
                    <a:avLst/>
                    <a:gdLst>
                      <a:gd name="connsiteX0" fmla="*/ 0 w 39889"/>
                      <a:gd name="connsiteY0" fmla="*/ 0 h 168605"/>
                      <a:gd name="connsiteX1" fmla="*/ 39890 w 39889"/>
                      <a:gd name="connsiteY1" fmla="*/ 0 h 168605"/>
                      <a:gd name="connsiteX2" fmla="*/ 39890 w 39889"/>
                      <a:gd name="connsiteY2" fmla="*/ 168605 h 168605"/>
                      <a:gd name="connsiteX3" fmla="*/ 0 w 39889"/>
                      <a:gd name="connsiteY3" fmla="*/ 168605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5"/>
                        </a:lnTo>
                        <a:lnTo>
                          <a:pt x="0" y="168605"/>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9" name="Graphic 13">
                  <a:extLst>
                    <a:ext uri="{FF2B5EF4-FFF2-40B4-BE49-F238E27FC236}">
                      <a16:creationId xmlns:a16="http://schemas.microsoft.com/office/drawing/2014/main" id="{A9661378-64E1-ACFF-10A7-25A3C8148157}"/>
                    </a:ext>
                  </a:extLst>
                </p:cNvPr>
                <p:cNvGrpSpPr/>
                <p:nvPr/>
              </p:nvGrpSpPr>
              <p:grpSpPr>
                <a:xfrm>
                  <a:off x="5873485" y="3032874"/>
                  <a:ext cx="3338121" cy="3700612"/>
                  <a:chOff x="5873485" y="3032874"/>
                  <a:chExt cx="3338121" cy="3700612"/>
                </a:xfrm>
              </p:grpSpPr>
              <p:sp>
                <p:nvSpPr>
                  <p:cNvPr id="254" name="Freeform: Shape 253">
                    <a:extLst>
                      <a:ext uri="{FF2B5EF4-FFF2-40B4-BE49-F238E27FC236}">
                        <a16:creationId xmlns:a16="http://schemas.microsoft.com/office/drawing/2014/main" id="{73E21362-E9F1-92F9-92BB-07E5984D3D06}"/>
                      </a:ext>
                    </a:extLst>
                  </p:cNvPr>
                  <p:cNvSpPr/>
                  <p:nvPr/>
                </p:nvSpPr>
                <p:spPr>
                  <a:xfrm rot="-2520001">
                    <a:off x="5924703" y="3024592"/>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5" name="Freeform: Shape 254">
                    <a:extLst>
                      <a:ext uri="{FF2B5EF4-FFF2-40B4-BE49-F238E27FC236}">
                        <a16:creationId xmlns:a16="http://schemas.microsoft.com/office/drawing/2014/main" id="{1E36BF55-E249-29E5-5125-1BC541C5F7DB}"/>
                      </a:ext>
                    </a:extLst>
                  </p:cNvPr>
                  <p:cNvSpPr/>
                  <p:nvPr/>
                </p:nvSpPr>
                <p:spPr>
                  <a:xfrm rot="-2520599">
                    <a:off x="9120422" y="6573196"/>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0" name="Graphic 13">
                  <a:extLst>
                    <a:ext uri="{FF2B5EF4-FFF2-40B4-BE49-F238E27FC236}">
                      <a16:creationId xmlns:a16="http://schemas.microsoft.com/office/drawing/2014/main" id="{10499F88-9718-3955-6A11-FB8242A98DBD}"/>
                    </a:ext>
                  </a:extLst>
                </p:cNvPr>
                <p:cNvGrpSpPr/>
                <p:nvPr/>
              </p:nvGrpSpPr>
              <p:grpSpPr>
                <a:xfrm>
                  <a:off x="5810698" y="3091204"/>
                  <a:ext cx="3463251" cy="3583765"/>
                  <a:chOff x="5810698" y="3091204"/>
                  <a:chExt cx="3463251" cy="3583765"/>
                </a:xfrm>
              </p:grpSpPr>
              <p:sp>
                <p:nvSpPr>
                  <p:cNvPr id="252" name="Freeform: Shape 251">
                    <a:extLst>
                      <a:ext uri="{FF2B5EF4-FFF2-40B4-BE49-F238E27FC236}">
                        <a16:creationId xmlns:a16="http://schemas.microsoft.com/office/drawing/2014/main" id="{EC98DB33-FA2D-C40E-2300-256D9F691AE3}"/>
                      </a:ext>
                    </a:extLst>
                  </p:cNvPr>
                  <p:cNvSpPr/>
                  <p:nvPr/>
                </p:nvSpPr>
                <p:spPr>
                  <a:xfrm rot="-2641200">
                    <a:off x="5863607" y="3081412"/>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3" name="Freeform: Shape 252">
                    <a:extLst>
                      <a:ext uri="{FF2B5EF4-FFF2-40B4-BE49-F238E27FC236}">
                        <a16:creationId xmlns:a16="http://schemas.microsoft.com/office/drawing/2014/main" id="{BADE06D1-2A27-CB0F-93D8-34BD7D865BC0}"/>
                      </a:ext>
                    </a:extLst>
                  </p:cNvPr>
                  <p:cNvSpPr/>
                  <p:nvPr/>
                </p:nvSpPr>
                <p:spPr>
                  <a:xfrm rot="-2640599">
                    <a:off x="9181159" y="651635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1" name="Graphic 13">
                  <a:extLst>
                    <a:ext uri="{FF2B5EF4-FFF2-40B4-BE49-F238E27FC236}">
                      <a16:creationId xmlns:a16="http://schemas.microsoft.com/office/drawing/2014/main" id="{021998DC-E66E-A44B-549C-F1A1CFDEF565}"/>
                    </a:ext>
                  </a:extLst>
                </p:cNvPr>
                <p:cNvGrpSpPr/>
                <p:nvPr/>
              </p:nvGrpSpPr>
              <p:grpSpPr>
                <a:xfrm>
                  <a:off x="5750369" y="3151684"/>
                  <a:ext cx="3584167" cy="3462746"/>
                  <a:chOff x="5750369" y="3151684"/>
                  <a:chExt cx="3584167" cy="3462746"/>
                </a:xfrm>
              </p:grpSpPr>
              <p:sp>
                <p:nvSpPr>
                  <p:cNvPr id="250" name="Freeform: Shape 249">
                    <a:extLst>
                      <a:ext uri="{FF2B5EF4-FFF2-40B4-BE49-F238E27FC236}">
                        <a16:creationId xmlns:a16="http://schemas.microsoft.com/office/drawing/2014/main" id="{F4E4CFBA-727E-66B7-19F9-94D8DD394856}"/>
                      </a:ext>
                    </a:extLst>
                  </p:cNvPr>
                  <p:cNvSpPr/>
                  <p:nvPr/>
                </p:nvSpPr>
                <p:spPr>
                  <a:xfrm rot="-2760001">
                    <a:off x="5804922" y="3140290"/>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1" name="Freeform: Shape 250">
                    <a:extLst>
                      <a:ext uri="{FF2B5EF4-FFF2-40B4-BE49-F238E27FC236}">
                        <a16:creationId xmlns:a16="http://schemas.microsoft.com/office/drawing/2014/main" id="{0E213D7B-63F1-1AF6-6C8D-E21AC3CE1A96}"/>
                      </a:ext>
                    </a:extLst>
                  </p:cNvPr>
                  <p:cNvSpPr/>
                  <p:nvPr/>
                </p:nvSpPr>
                <p:spPr>
                  <a:xfrm rot="-2760599">
                    <a:off x="9240161" y="6457401"/>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2" name="Graphic 13">
                  <a:extLst>
                    <a:ext uri="{FF2B5EF4-FFF2-40B4-BE49-F238E27FC236}">
                      <a16:creationId xmlns:a16="http://schemas.microsoft.com/office/drawing/2014/main" id="{6225B94D-3E4C-4186-701C-3FDD24350BF5}"/>
                    </a:ext>
                  </a:extLst>
                </p:cNvPr>
                <p:cNvGrpSpPr/>
                <p:nvPr/>
              </p:nvGrpSpPr>
              <p:grpSpPr>
                <a:xfrm>
                  <a:off x="5691860" y="3214368"/>
                  <a:ext cx="3701018" cy="3337803"/>
                  <a:chOff x="5691860" y="3214368"/>
                  <a:chExt cx="3701018" cy="3337803"/>
                </a:xfrm>
              </p:grpSpPr>
              <p:sp>
                <p:nvSpPr>
                  <p:cNvPr id="248" name="Freeform: Shape 247">
                    <a:extLst>
                      <a:ext uri="{FF2B5EF4-FFF2-40B4-BE49-F238E27FC236}">
                        <a16:creationId xmlns:a16="http://schemas.microsoft.com/office/drawing/2014/main" id="{01CE4566-10C9-F59A-7018-8F16397E16FE}"/>
                      </a:ext>
                    </a:extLst>
                  </p:cNvPr>
                  <p:cNvSpPr/>
                  <p:nvPr/>
                </p:nvSpPr>
                <p:spPr>
                  <a:xfrm rot="-2879999">
                    <a:off x="5747910" y="3201297"/>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9" name="Freeform: Shape 248">
                    <a:extLst>
                      <a:ext uri="{FF2B5EF4-FFF2-40B4-BE49-F238E27FC236}">
                        <a16:creationId xmlns:a16="http://schemas.microsoft.com/office/drawing/2014/main" id="{FB949EE8-C50D-B03A-60A8-C36F7A248679}"/>
                      </a:ext>
                    </a:extLst>
                  </p:cNvPr>
                  <p:cNvSpPr/>
                  <p:nvPr/>
                </p:nvSpPr>
                <p:spPr>
                  <a:xfrm rot="-2879999">
                    <a:off x="9296939" y="6396638"/>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3" name="Graphic 13">
                  <a:extLst>
                    <a:ext uri="{FF2B5EF4-FFF2-40B4-BE49-F238E27FC236}">
                      <a16:creationId xmlns:a16="http://schemas.microsoft.com/office/drawing/2014/main" id="{66D640EF-339B-2C75-9C5F-10E0144AE147}"/>
                    </a:ext>
                  </a:extLst>
                </p:cNvPr>
                <p:cNvGrpSpPr/>
                <p:nvPr/>
              </p:nvGrpSpPr>
              <p:grpSpPr>
                <a:xfrm>
                  <a:off x="5635784" y="3279039"/>
                  <a:ext cx="3813247" cy="3208207"/>
                  <a:chOff x="5635784" y="3279039"/>
                  <a:chExt cx="3813247" cy="3208207"/>
                </a:xfrm>
              </p:grpSpPr>
              <p:sp>
                <p:nvSpPr>
                  <p:cNvPr id="246" name="Freeform: Shape 245">
                    <a:extLst>
                      <a:ext uri="{FF2B5EF4-FFF2-40B4-BE49-F238E27FC236}">
                        <a16:creationId xmlns:a16="http://schemas.microsoft.com/office/drawing/2014/main" id="{F7EF9AB6-42B6-FE23-781E-63625331F934}"/>
                      </a:ext>
                    </a:extLst>
                  </p:cNvPr>
                  <p:cNvSpPr/>
                  <p:nvPr/>
                </p:nvSpPr>
                <p:spPr>
                  <a:xfrm rot="-2999998">
                    <a:off x="5693160" y="326424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7" name="Freeform: Shape 246">
                    <a:extLst>
                      <a:ext uri="{FF2B5EF4-FFF2-40B4-BE49-F238E27FC236}">
                        <a16:creationId xmlns:a16="http://schemas.microsoft.com/office/drawing/2014/main" id="{B46E91E6-A989-CB1E-6B1E-C7B5E1C1350C}"/>
                      </a:ext>
                    </a:extLst>
                  </p:cNvPr>
                  <p:cNvSpPr/>
                  <p:nvPr/>
                </p:nvSpPr>
                <p:spPr>
                  <a:xfrm rot="-3001201">
                    <a:off x="9351673" y="6333494"/>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4" name="Graphic 13">
                  <a:extLst>
                    <a:ext uri="{FF2B5EF4-FFF2-40B4-BE49-F238E27FC236}">
                      <a16:creationId xmlns:a16="http://schemas.microsoft.com/office/drawing/2014/main" id="{D5420E8A-A91C-6FC0-D40E-5764CEE49CCF}"/>
                    </a:ext>
                  </a:extLst>
                </p:cNvPr>
                <p:cNvGrpSpPr/>
                <p:nvPr/>
              </p:nvGrpSpPr>
              <p:grpSpPr>
                <a:xfrm>
                  <a:off x="5582091" y="3345667"/>
                  <a:ext cx="3920755" cy="3075750"/>
                  <a:chOff x="5582091" y="3345667"/>
                  <a:chExt cx="3920755" cy="3075750"/>
                </a:xfrm>
              </p:grpSpPr>
              <p:sp>
                <p:nvSpPr>
                  <p:cNvPr id="244" name="Freeform: Shape 243">
                    <a:extLst>
                      <a:ext uri="{FF2B5EF4-FFF2-40B4-BE49-F238E27FC236}">
                        <a16:creationId xmlns:a16="http://schemas.microsoft.com/office/drawing/2014/main" id="{9E251AB8-5A76-BF2F-B99A-F489FCED1535}"/>
                      </a:ext>
                    </a:extLst>
                  </p:cNvPr>
                  <p:cNvSpPr/>
                  <p:nvPr/>
                </p:nvSpPr>
                <p:spPr>
                  <a:xfrm rot="-3119399">
                    <a:off x="5640770" y="3329031"/>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5" name="Freeform: Shape 244">
                    <a:extLst>
                      <a:ext uri="{FF2B5EF4-FFF2-40B4-BE49-F238E27FC236}">
                        <a16:creationId xmlns:a16="http://schemas.microsoft.com/office/drawing/2014/main" id="{DA8139C2-FED7-6360-B171-07A8454C4789}"/>
                      </a:ext>
                    </a:extLst>
                  </p:cNvPr>
                  <p:cNvSpPr/>
                  <p:nvPr/>
                </p:nvSpPr>
                <p:spPr>
                  <a:xfrm rot="-3120002">
                    <a:off x="9404191" y="6269496"/>
                    <a:ext cx="39889" cy="168605"/>
                  </a:xfrm>
                  <a:custGeom>
                    <a:avLst/>
                    <a:gdLst>
                      <a:gd name="connsiteX0" fmla="*/ 0 w 39889"/>
                      <a:gd name="connsiteY0" fmla="*/ 0 h 168605"/>
                      <a:gd name="connsiteX1" fmla="*/ 39890 w 39889"/>
                      <a:gd name="connsiteY1" fmla="*/ 0 h 168605"/>
                      <a:gd name="connsiteX2" fmla="*/ 39890 w 39889"/>
                      <a:gd name="connsiteY2" fmla="*/ 168605 h 168605"/>
                      <a:gd name="connsiteX3" fmla="*/ 0 w 39889"/>
                      <a:gd name="connsiteY3" fmla="*/ 168605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5"/>
                        </a:lnTo>
                        <a:lnTo>
                          <a:pt x="0" y="168605"/>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5" name="Graphic 13">
                  <a:extLst>
                    <a:ext uri="{FF2B5EF4-FFF2-40B4-BE49-F238E27FC236}">
                      <a16:creationId xmlns:a16="http://schemas.microsoft.com/office/drawing/2014/main" id="{AF2D696F-7C7D-4BDF-ECEF-7FA0AD21AF08}"/>
                    </a:ext>
                  </a:extLst>
                </p:cNvPr>
                <p:cNvGrpSpPr/>
                <p:nvPr/>
              </p:nvGrpSpPr>
              <p:grpSpPr>
                <a:xfrm>
                  <a:off x="5530719" y="3414159"/>
                  <a:ext cx="4023426" cy="2938550"/>
                  <a:chOff x="5530719" y="3414159"/>
                  <a:chExt cx="4023426" cy="2938550"/>
                </a:xfrm>
              </p:grpSpPr>
              <p:sp>
                <p:nvSpPr>
                  <p:cNvPr id="242" name="Freeform: Shape 241">
                    <a:extLst>
                      <a:ext uri="{FF2B5EF4-FFF2-40B4-BE49-F238E27FC236}">
                        <a16:creationId xmlns:a16="http://schemas.microsoft.com/office/drawing/2014/main" id="{8A1981BE-0582-45A1-8C9F-F831121A49FD}"/>
                      </a:ext>
                    </a:extLst>
                  </p:cNvPr>
                  <p:cNvSpPr/>
                  <p:nvPr/>
                </p:nvSpPr>
                <p:spPr>
                  <a:xfrm rot="-3240601">
                    <a:off x="5590705" y="3395533"/>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3" name="Freeform: Shape 242">
                    <a:extLst>
                      <a:ext uri="{FF2B5EF4-FFF2-40B4-BE49-F238E27FC236}">
                        <a16:creationId xmlns:a16="http://schemas.microsoft.com/office/drawing/2014/main" id="{E30167A0-83CC-6F87-BAED-48CE1A5EB337}"/>
                      </a:ext>
                    </a:extLst>
                  </p:cNvPr>
                  <p:cNvSpPr/>
                  <p:nvPr/>
                </p:nvSpPr>
                <p:spPr>
                  <a:xfrm rot="-3240601">
                    <a:off x="9454268" y="6202728"/>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6" name="Graphic 13">
                  <a:extLst>
                    <a:ext uri="{FF2B5EF4-FFF2-40B4-BE49-F238E27FC236}">
                      <a16:creationId xmlns:a16="http://schemas.microsoft.com/office/drawing/2014/main" id="{AAC7BC63-2EC3-7DCC-C971-39206BF2D5F3}"/>
                    </a:ext>
                  </a:extLst>
                </p:cNvPr>
                <p:cNvGrpSpPr/>
                <p:nvPr/>
              </p:nvGrpSpPr>
              <p:grpSpPr>
                <a:xfrm>
                  <a:off x="5481984" y="3484327"/>
                  <a:ext cx="4120960" cy="2797635"/>
                  <a:chOff x="5481984" y="3484327"/>
                  <a:chExt cx="4120960" cy="2797635"/>
                </a:xfrm>
              </p:grpSpPr>
              <p:sp>
                <p:nvSpPr>
                  <p:cNvPr id="240" name="Freeform: Shape 239">
                    <a:extLst>
                      <a:ext uri="{FF2B5EF4-FFF2-40B4-BE49-F238E27FC236}">
                        <a16:creationId xmlns:a16="http://schemas.microsoft.com/office/drawing/2014/main" id="{18E05886-A4AF-AFA4-48C8-359142DB1B77}"/>
                      </a:ext>
                    </a:extLst>
                  </p:cNvPr>
                  <p:cNvSpPr/>
                  <p:nvPr/>
                </p:nvSpPr>
                <p:spPr>
                  <a:xfrm rot="-3360600">
                    <a:off x="5543002" y="3463736"/>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1" name="Freeform: Shape 240">
                    <a:extLst>
                      <a:ext uri="{FF2B5EF4-FFF2-40B4-BE49-F238E27FC236}">
                        <a16:creationId xmlns:a16="http://schemas.microsoft.com/office/drawing/2014/main" id="{28158EE6-6E58-2D55-7B55-D2691BAEF5C8}"/>
                      </a:ext>
                    </a:extLst>
                  </p:cNvPr>
                  <p:cNvSpPr/>
                  <p:nvPr/>
                </p:nvSpPr>
                <p:spPr>
                  <a:xfrm rot="-3360600">
                    <a:off x="9502037" y="6134154"/>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7" name="Graphic 13">
                  <a:extLst>
                    <a:ext uri="{FF2B5EF4-FFF2-40B4-BE49-F238E27FC236}">
                      <a16:creationId xmlns:a16="http://schemas.microsoft.com/office/drawing/2014/main" id="{818A5A97-4A1D-0C46-576D-31FFE0E1C4D9}"/>
                    </a:ext>
                  </a:extLst>
                </p:cNvPr>
                <p:cNvGrpSpPr/>
                <p:nvPr/>
              </p:nvGrpSpPr>
              <p:grpSpPr>
                <a:xfrm>
                  <a:off x="5435558" y="3556424"/>
                  <a:ext cx="4214048" cy="2654120"/>
                  <a:chOff x="5435558" y="3556424"/>
                  <a:chExt cx="4214048" cy="2654120"/>
                </a:xfrm>
              </p:grpSpPr>
              <p:sp>
                <p:nvSpPr>
                  <p:cNvPr id="238" name="Freeform: Shape 237">
                    <a:extLst>
                      <a:ext uri="{FF2B5EF4-FFF2-40B4-BE49-F238E27FC236}">
                        <a16:creationId xmlns:a16="http://schemas.microsoft.com/office/drawing/2014/main" id="{A779343E-5CFB-C9F0-52A1-CCD1608415FF}"/>
                      </a:ext>
                    </a:extLst>
                  </p:cNvPr>
                  <p:cNvSpPr/>
                  <p:nvPr/>
                </p:nvSpPr>
                <p:spPr>
                  <a:xfrm rot="-3480001">
                    <a:off x="5497588" y="353375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9" name="Freeform: Shape 238">
                    <a:extLst>
                      <a:ext uri="{FF2B5EF4-FFF2-40B4-BE49-F238E27FC236}">
                        <a16:creationId xmlns:a16="http://schemas.microsoft.com/office/drawing/2014/main" id="{933178FE-8BDD-08FD-A01D-CB75E3BFDD20}"/>
                      </a:ext>
                    </a:extLst>
                  </p:cNvPr>
                  <p:cNvSpPr/>
                  <p:nvPr/>
                </p:nvSpPr>
                <p:spPr>
                  <a:xfrm rot="-3480602">
                    <a:off x="9547595" y="6064665"/>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8" name="Graphic 13">
                  <a:extLst>
                    <a:ext uri="{FF2B5EF4-FFF2-40B4-BE49-F238E27FC236}">
                      <a16:creationId xmlns:a16="http://schemas.microsoft.com/office/drawing/2014/main" id="{0BA99E2A-ED9A-B059-8C5E-8437AE7E16C9}"/>
                    </a:ext>
                  </a:extLst>
                </p:cNvPr>
                <p:cNvGrpSpPr/>
                <p:nvPr/>
              </p:nvGrpSpPr>
              <p:grpSpPr>
                <a:xfrm>
                  <a:off x="5391774" y="3630291"/>
                  <a:ext cx="4301626" cy="2506431"/>
                  <a:chOff x="5391774" y="3630291"/>
                  <a:chExt cx="4301626" cy="2506431"/>
                </a:xfrm>
              </p:grpSpPr>
              <p:sp>
                <p:nvSpPr>
                  <p:cNvPr id="236" name="Freeform: Shape 235">
                    <a:extLst>
                      <a:ext uri="{FF2B5EF4-FFF2-40B4-BE49-F238E27FC236}">
                        <a16:creationId xmlns:a16="http://schemas.microsoft.com/office/drawing/2014/main" id="{E33609C3-76C9-849D-89DC-D10C8C91F613}"/>
                      </a:ext>
                    </a:extLst>
                  </p:cNvPr>
                  <p:cNvSpPr/>
                  <p:nvPr/>
                </p:nvSpPr>
                <p:spPr>
                  <a:xfrm rot="-3599999">
                    <a:off x="5454721" y="3605464"/>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7" name="Freeform: Shape 236">
                    <a:extLst>
                      <a:ext uri="{FF2B5EF4-FFF2-40B4-BE49-F238E27FC236}">
                        <a16:creationId xmlns:a16="http://schemas.microsoft.com/office/drawing/2014/main" id="{D34B416D-CC41-F9E7-0843-4B64C163A495}"/>
                      </a:ext>
                    </a:extLst>
                  </p:cNvPr>
                  <p:cNvSpPr/>
                  <p:nvPr/>
                </p:nvSpPr>
                <p:spPr>
                  <a:xfrm rot="-3600600">
                    <a:off x="9590471" y="5993006"/>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9" name="Graphic 13">
                  <a:extLst>
                    <a:ext uri="{FF2B5EF4-FFF2-40B4-BE49-F238E27FC236}">
                      <a16:creationId xmlns:a16="http://schemas.microsoft.com/office/drawing/2014/main" id="{C00F9AB8-D8BD-4D93-DAE6-BB5964CC0D17}"/>
                    </a:ext>
                  </a:extLst>
                </p:cNvPr>
                <p:cNvGrpSpPr/>
                <p:nvPr/>
              </p:nvGrpSpPr>
              <p:grpSpPr>
                <a:xfrm>
                  <a:off x="5350469" y="3705120"/>
                  <a:ext cx="4383998" cy="2355907"/>
                  <a:chOff x="5350469" y="3705120"/>
                  <a:chExt cx="4383998" cy="2355907"/>
                </a:xfrm>
              </p:grpSpPr>
              <p:sp>
                <p:nvSpPr>
                  <p:cNvPr id="234" name="Freeform: Shape 233">
                    <a:extLst>
                      <a:ext uri="{FF2B5EF4-FFF2-40B4-BE49-F238E27FC236}">
                        <a16:creationId xmlns:a16="http://schemas.microsoft.com/office/drawing/2014/main" id="{26CB8BDA-109D-153E-A791-54566D7DC846}"/>
                      </a:ext>
                    </a:extLst>
                  </p:cNvPr>
                  <p:cNvSpPr/>
                  <p:nvPr/>
                </p:nvSpPr>
                <p:spPr>
                  <a:xfrm rot="-3719999">
                    <a:off x="5414232" y="367806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5" name="Freeform: Shape 234">
                    <a:extLst>
                      <a:ext uri="{FF2B5EF4-FFF2-40B4-BE49-F238E27FC236}">
                        <a16:creationId xmlns:a16="http://schemas.microsoft.com/office/drawing/2014/main" id="{8F460312-CAC6-6722-7CF2-1597F275FD6D}"/>
                      </a:ext>
                    </a:extLst>
                  </p:cNvPr>
                  <p:cNvSpPr/>
                  <p:nvPr/>
                </p:nvSpPr>
                <p:spPr>
                  <a:xfrm rot="-3719999">
                    <a:off x="9630724" y="5919537"/>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0" name="Graphic 13">
                  <a:extLst>
                    <a:ext uri="{FF2B5EF4-FFF2-40B4-BE49-F238E27FC236}">
                      <a16:creationId xmlns:a16="http://schemas.microsoft.com/office/drawing/2014/main" id="{6DD53B95-F428-A698-FC3C-954AED1D2804}"/>
                    </a:ext>
                  </a:extLst>
                </p:cNvPr>
                <p:cNvGrpSpPr/>
                <p:nvPr/>
              </p:nvGrpSpPr>
              <p:grpSpPr>
                <a:xfrm>
                  <a:off x="5311832" y="3781688"/>
                  <a:ext cx="4460917" cy="2202730"/>
                  <a:chOff x="5311832" y="3781688"/>
                  <a:chExt cx="4460917" cy="2202730"/>
                </a:xfrm>
              </p:grpSpPr>
              <p:sp>
                <p:nvSpPr>
                  <p:cNvPr id="232" name="Freeform: Shape 231">
                    <a:extLst>
                      <a:ext uri="{FF2B5EF4-FFF2-40B4-BE49-F238E27FC236}">
                        <a16:creationId xmlns:a16="http://schemas.microsoft.com/office/drawing/2014/main" id="{F5E1FD95-3973-B93C-A7D5-5A450B699EAB}"/>
                      </a:ext>
                    </a:extLst>
                  </p:cNvPr>
                  <p:cNvSpPr/>
                  <p:nvPr/>
                </p:nvSpPr>
                <p:spPr>
                  <a:xfrm rot="-3840602">
                    <a:off x="5376312" y="375231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3" name="Freeform: Shape 232">
                    <a:extLst>
                      <a:ext uri="{FF2B5EF4-FFF2-40B4-BE49-F238E27FC236}">
                        <a16:creationId xmlns:a16="http://schemas.microsoft.com/office/drawing/2014/main" id="{9C80A891-2A8D-9E5A-8296-99511ADC193C}"/>
                      </a:ext>
                    </a:extLst>
                  </p:cNvPr>
                  <p:cNvSpPr/>
                  <p:nvPr/>
                </p:nvSpPr>
                <p:spPr>
                  <a:xfrm rot="-3840602">
                    <a:off x="9668380" y="584539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1" name="Graphic 13">
                  <a:extLst>
                    <a:ext uri="{FF2B5EF4-FFF2-40B4-BE49-F238E27FC236}">
                      <a16:creationId xmlns:a16="http://schemas.microsoft.com/office/drawing/2014/main" id="{C64BAAAB-6FF0-7003-4300-DDA5922422F6}"/>
                    </a:ext>
                  </a:extLst>
                </p:cNvPr>
                <p:cNvGrpSpPr/>
                <p:nvPr/>
              </p:nvGrpSpPr>
              <p:grpSpPr>
                <a:xfrm>
                  <a:off x="5276019" y="3859828"/>
                  <a:ext cx="4532835" cy="2047156"/>
                  <a:chOff x="5276019" y="3859828"/>
                  <a:chExt cx="4532835" cy="2047156"/>
                </a:xfrm>
              </p:grpSpPr>
              <p:sp>
                <p:nvSpPr>
                  <p:cNvPr id="230" name="Freeform: Shape 229">
                    <a:extLst>
                      <a:ext uri="{FF2B5EF4-FFF2-40B4-BE49-F238E27FC236}">
                        <a16:creationId xmlns:a16="http://schemas.microsoft.com/office/drawing/2014/main" id="{AAD11C60-DD46-77D3-0D9E-F060BD6BE2E1}"/>
                      </a:ext>
                    </a:extLst>
                  </p:cNvPr>
                  <p:cNvSpPr/>
                  <p:nvPr/>
                </p:nvSpPr>
                <p:spPr>
                  <a:xfrm rot="-3959998">
                    <a:off x="5341107" y="3828096"/>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1" name="Freeform: Shape 230">
                    <a:extLst>
                      <a:ext uri="{FF2B5EF4-FFF2-40B4-BE49-F238E27FC236}">
                        <a16:creationId xmlns:a16="http://schemas.microsoft.com/office/drawing/2014/main" id="{E3D88279-3460-0E11-0023-1F44335BAE80}"/>
                      </a:ext>
                    </a:extLst>
                  </p:cNvPr>
                  <p:cNvSpPr/>
                  <p:nvPr/>
                </p:nvSpPr>
                <p:spPr>
                  <a:xfrm rot="-3960600">
                    <a:off x="9703874" y="5770329"/>
                    <a:ext cx="39889" cy="168399"/>
                  </a:xfrm>
                  <a:custGeom>
                    <a:avLst/>
                    <a:gdLst>
                      <a:gd name="connsiteX0" fmla="*/ 0 w 39889"/>
                      <a:gd name="connsiteY0" fmla="*/ 0 h 168399"/>
                      <a:gd name="connsiteX1" fmla="*/ 39890 w 39889"/>
                      <a:gd name="connsiteY1" fmla="*/ 0 h 168399"/>
                      <a:gd name="connsiteX2" fmla="*/ 39890 w 39889"/>
                      <a:gd name="connsiteY2" fmla="*/ 168400 h 168399"/>
                      <a:gd name="connsiteX3" fmla="*/ 0 w 39889"/>
                      <a:gd name="connsiteY3" fmla="*/ 168400 h 168399"/>
                    </a:gdLst>
                    <a:ahLst/>
                    <a:cxnLst>
                      <a:cxn ang="0">
                        <a:pos x="connsiteX0" y="connsiteY0"/>
                      </a:cxn>
                      <a:cxn ang="0">
                        <a:pos x="connsiteX1" y="connsiteY1"/>
                      </a:cxn>
                      <a:cxn ang="0">
                        <a:pos x="connsiteX2" y="connsiteY2"/>
                      </a:cxn>
                      <a:cxn ang="0">
                        <a:pos x="connsiteX3" y="connsiteY3"/>
                      </a:cxn>
                    </a:cxnLst>
                    <a:rect l="l" t="t" r="r" b="b"/>
                    <a:pathLst>
                      <a:path w="39889" h="168399">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2" name="Graphic 13">
                  <a:extLst>
                    <a:ext uri="{FF2B5EF4-FFF2-40B4-BE49-F238E27FC236}">
                      <a16:creationId xmlns:a16="http://schemas.microsoft.com/office/drawing/2014/main" id="{2FB4B237-1492-1A1B-B513-23824ED3072C}"/>
                    </a:ext>
                  </a:extLst>
                </p:cNvPr>
                <p:cNvGrpSpPr/>
                <p:nvPr/>
              </p:nvGrpSpPr>
              <p:grpSpPr>
                <a:xfrm>
                  <a:off x="5242952" y="3938747"/>
                  <a:ext cx="4599423" cy="1889741"/>
                  <a:chOff x="5242952" y="3938747"/>
                  <a:chExt cx="4599423" cy="1889741"/>
                </a:xfrm>
              </p:grpSpPr>
              <p:sp>
                <p:nvSpPr>
                  <p:cNvPr id="228" name="Freeform: Shape 227">
                    <a:extLst>
                      <a:ext uri="{FF2B5EF4-FFF2-40B4-BE49-F238E27FC236}">
                        <a16:creationId xmlns:a16="http://schemas.microsoft.com/office/drawing/2014/main" id="{909F6BB7-AA4B-E8CD-6034-1A8AE4C919AC}"/>
                      </a:ext>
                    </a:extLst>
                  </p:cNvPr>
                  <p:cNvSpPr/>
                  <p:nvPr/>
                </p:nvSpPr>
                <p:spPr>
                  <a:xfrm rot="-4079999">
                    <a:off x="5308548" y="3904581"/>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9" name="Freeform: Shape 228">
                    <a:extLst>
                      <a:ext uri="{FF2B5EF4-FFF2-40B4-BE49-F238E27FC236}">
                        <a16:creationId xmlns:a16="http://schemas.microsoft.com/office/drawing/2014/main" id="{BB40404D-235C-B133-1E28-3F8C9DE3488B}"/>
                      </a:ext>
                    </a:extLst>
                  </p:cNvPr>
                  <p:cNvSpPr/>
                  <p:nvPr/>
                </p:nvSpPr>
                <p:spPr>
                  <a:xfrm rot="-4079401">
                    <a:off x="9736798" y="5694101"/>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3" name="Graphic 13">
                  <a:extLst>
                    <a:ext uri="{FF2B5EF4-FFF2-40B4-BE49-F238E27FC236}">
                      <a16:creationId xmlns:a16="http://schemas.microsoft.com/office/drawing/2014/main" id="{C7DA8AD6-260A-47BE-AF13-7C8A93D541B4}"/>
                    </a:ext>
                  </a:extLst>
                </p:cNvPr>
                <p:cNvGrpSpPr/>
                <p:nvPr/>
              </p:nvGrpSpPr>
              <p:grpSpPr>
                <a:xfrm>
                  <a:off x="5212683" y="4019186"/>
                  <a:ext cx="4659587" cy="1728471"/>
                  <a:chOff x="5212683" y="4019186"/>
                  <a:chExt cx="4659587" cy="1728471"/>
                </a:xfrm>
              </p:grpSpPr>
              <p:sp>
                <p:nvSpPr>
                  <p:cNvPr id="226" name="Freeform: Shape 225">
                    <a:extLst>
                      <a:ext uri="{FF2B5EF4-FFF2-40B4-BE49-F238E27FC236}">
                        <a16:creationId xmlns:a16="http://schemas.microsoft.com/office/drawing/2014/main" id="{628509B0-7DA5-6D7D-39A8-545B6B990389}"/>
                      </a:ext>
                    </a:extLst>
                  </p:cNvPr>
                  <p:cNvSpPr/>
                  <p:nvPr/>
                </p:nvSpPr>
                <p:spPr>
                  <a:xfrm rot="-4200001">
                    <a:off x="5278682" y="3982527"/>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7" name="Freeform: Shape 226">
                    <a:extLst>
                      <a:ext uri="{FF2B5EF4-FFF2-40B4-BE49-F238E27FC236}">
                        <a16:creationId xmlns:a16="http://schemas.microsoft.com/office/drawing/2014/main" id="{60CDD6BF-6331-0DF0-AAF6-DE2671A922B4}"/>
                      </a:ext>
                    </a:extLst>
                  </p:cNvPr>
                  <p:cNvSpPr/>
                  <p:nvPr/>
                </p:nvSpPr>
                <p:spPr>
                  <a:xfrm rot="-4200001">
                    <a:off x="9766382" y="5615917"/>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4" name="Graphic 13">
                  <a:extLst>
                    <a:ext uri="{FF2B5EF4-FFF2-40B4-BE49-F238E27FC236}">
                      <a16:creationId xmlns:a16="http://schemas.microsoft.com/office/drawing/2014/main" id="{ED20CA0C-FE50-2139-ADE2-F75A757AA196}"/>
                    </a:ext>
                  </a:extLst>
                </p:cNvPr>
                <p:cNvGrpSpPr/>
                <p:nvPr/>
              </p:nvGrpSpPr>
              <p:grpSpPr>
                <a:xfrm>
                  <a:off x="5185164" y="4100411"/>
                  <a:ext cx="4714672" cy="1565938"/>
                  <a:chOff x="5185164" y="4100411"/>
                  <a:chExt cx="4714672" cy="1565938"/>
                </a:xfrm>
              </p:grpSpPr>
              <p:sp>
                <p:nvSpPr>
                  <p:cNvPr id="224" name="Freeform: Shape 223">
                    <a:extLst>
                      <a:ext uri="{FF2B5EF4-FFF2-40B4-BE49-F238E27FC236}">
                        <a16:creationId xmlns:a16="http://schemas.microsoft.com/office/drawing/2014/main" id="{A1387258-135A-22B1-436E-19186B773390}"/>
                      </a:ext>
                    </a:extLst>
                  </p:cNvPr>
                  <p:cNvSpPr/>
                  <p:nvPr/>
                </p:nvSpPr>
                <p:spPr>
                  <a:xfrm rot="-4320001">
                    <a:off x="5251462" y="406119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5" name="Freeform: Shape 224">
                    <a:extLst>
                      <a:ext uri="{FF2B5EF4-FFF2-40B4-BE49-F238E27FC236}">
                        <a16:creationId xmlns:a16="http://schemas.microsoft.com/office/drawing/2014/main" id="{51CC53D8-FEF7-C266-CE89-261A07E9CD4B}"/>
                      </a:ext>
                    </a:extLst>
                  </p:cNvPr>
                  <p:cNvSpPr/>
                  <p:nvPr/>
                </p:nvSpPr>
                <p:spPr>
                  <a:xfrm rot="-4320001">
                    <a:off x="9793552" y="5537027"/>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5" name="Graphic 13">
                  <a:extLst>
                    <a:ext uri="{FF2B5EF4-FFF2-40B4-BE49-F238E27FC236}">
                      <a16:creationId xmlns:a16="http://schemas.microsoft.com/office/drawing/2014/main" id="{9586A97C-746D-A6ED-A287-3948E3AEAD95}"/>
                    </a:ext>
                  </a:extLst>
                </p:cNvPr>
                <p:cNvGrpSpPr/>
                <p:nvPr/>
              </p:nvGrpSpPr>
              <p:grpSpPr>
                <a:xfrm>
                  <a:off x="5160740" y="4182734"/>
                  <a:ext cx="4763647" cy="1401220"/>
                  <a:chOff x="5160740" y="4182734"/>
                  <a:chExt cx="4763647" cy="1401220"/>
                </a:xfrm>
              </p:grpSpPr>
              <p:sp>
                <p:nvSpPr>
                  <p:cNvPr id="222" name="Freeform: Shape 221">
                    <a:extLst>
                      <a:ext uri="{FF2B5EF4-FFF2-40B4-BE49-F238E27FC236}">
                        <a16:creationId xmlns:a16="http://schemas.microsoft.com/office/drawing/2014/main" id="{DDB88246-C2F3-9265-EDE1-5385BFA66954}"/>
                      </a:ext>
                    </a:extLst>
                  </p:cNvPr>
                  <p:cNvSpPr/>
                  <p:nvPr/>
                </p:nvSpPr>
                <p:spPr>
                  <a:xfrm rot="-4440001">
                    <a:off x="5227231" y="4140915"/>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3" name="Freeform: Shape 222">
                    <a:extLst>
                      <a:ext uri="{FF2B5EF4-FFF2-40B4-BE49-F238E27FC236}">
                        <a16:creationId xmlns:a16="http://schemas.microsoft.com/office/drawing/2014/main" id="{08657064-1A18-910E-9B44-C27826B56F5E}"/>
                      </a:ext>
                    </a:extLst>
                  </p:cNvPr>
                  <p:cNvSpPr/>
                  <p:nvPr/>
                </p:nvSpPr>
                <p:spPr>
                  <a:xfrm rot="-4440001">
                    <a:off x="9818008" y="545737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6" name="Graphic 13">
                  <a:extLst>
                    <a:ext uri="{FF2B5EF4-FFF2-40B4-BE49-F238E27FC236}">
                      <a16:creationId xmlns:a16="http://schemas.microsoft.com/office/drawing/2014/main" id="{5400E461-A48B-B43D-81F7-B7BC078D902B}"/>
                    </a:ext>
                  </a:extLst>
                </p:cNvPr>
                <p:cNvGrpSpPr/>
                <p:nvPr/>
              </p:nvGrpSpPr>
              <p:grpSpPr>
                <a:xfrm>
                  <a:off x="5139177" y="4266255"/>
                  <a:ext cx="4806429" cy="1234090"/>
                  <a:chOff x="5139177" y="4266255"/>
                  <a:chExt cx="4806429" cy="1234090"/>
                </a:xfrm>
              </p:grpSpPr>
              <p:sp>
                <p:nvSpPr>
                  <p:cNvPr id="220" name="Freeform: Shape 219">
                    <a:extLst>
                      <a:ext uri="{FF2B5EF4-FFF2-40B4-BE49-F238E27FC236}">
                        <a16:creationId xmlns:a16="http://schemas.microsoft.com/office/drawing/2014/main" id="{C94AB3A9-D3B2-5EBB-5E27-4DEE066065D1}"/>
                      </a:ext>
                    </a:extLst>
                  </p:cNvPr>
                  <p:cNvSpPr/>
                  <p:nvPr/>
                </p:nvSpPr>
                <p:spPr>
                  <a:xfrm rot="-4560000">
                    <a:off x="5205756" y="422177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1" name="Freeform: Shape 220">
                    <a:extLst>
                      <a:ext uri="{FF2B5EF4-FFF2-40B4-BE49-F238E27FC236}">
                        <a16:creationId xmlns:a16="http://schemas.microsoft.com/office/drawing/2014/main" id="{C9B90B1A-B439-7517-D99F-09363CD92058}"/>
                      </a:ext>
                    </a:extLst>
                  </p:cNvPr>
                  <p:cNvSpPr/>
                  <p:nvPr/>
                </p:nvSpPr>
                <p:spPr>
                  <a:xfrm rot="-4560000">
                    <a:off x="9839138" y="537642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7" name="Graphic 13">
                  <a:extLst>
                    <a:ext uri="{FF2B5EF4-FFF2-40B4-BE49-F238E27FC236}">
                      <a16:creationId xmlns:a16="http://schemas.microsoft.com/office/drawing/2014/main" id="{28184142-48C0-4E04-0BB1-7DFFF34479F4}"/>
                    </a:ext>
                  </a:extLst>
                </p:cNvPr>
                <p:cNvGrpSpPr/>
                <p:nvPr/>
              </p:nvGrpSpPr>
              <p:grpSpPr>
                <a:xfrm>
                  <a:off x="5120350" y="4350086"/>
                  <a:ext cx="4843769" cy="1066384"/>
                  <a:chOff x="5120350" y="4350086"/>
                  <a:chExt cx="4843769" cy="1066384"/>
                </a:xfrm>
              </p:grpSpPr>
              <p:sp>
                <p:nvSpPr>
                  <p:cNvPr id="218" name="Freeform: Shape 217">
                    <a:extLst>
                      <a:ext uri="{FF2B5EF4-FFF2-40B4-BE49-F238E27FC236}">
                        <a16:creationId xmlns:a16="http://schemas.microsoft.com/office/drawing/2014/main" id="{70833669-673C-01D4-0810-E31B4F70B6A0}"/>
                      </a:ext>
                    </a:extLst>
                  </p:cNvPr>
                  <p:cNvSpPr/>
                  <p:nvPr/>
                </p:nvSpPr>
                <p:spPr>
                  <a:xfrm rot="-4679999">
                    <a:off x="5186912" y="4302901"/>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9" name="Freeform: Shape 218">
                    <a:extLst>
                      <a:ext uri="{FF2B5EF4-FFF2-40B4-BE49-F238E27FC236}">
                        <a16:creationId xmlns:a16="http://schemas.microsoft.com/office/drawing/2014/main" id="{7FE73D36-66B4-8511-4278-B59D81E3F9FB}"/>
                      </a:ext>
                    </a:extLst>
                  </p:cNvPr>
                  <p:cNvSpPr/>
                  <p:nvPr/>
                </p:nvSpPr>
                <p:spPr>
                  <a:xfrm rot="-4679999">
                    <a:off x="9857667" y="5295255"/>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8" name="Graphic 13">
                  <a:extLst>
                    <a:ext uri="{FF2B5EF4-FFF2-40B4-BE49-F238E27FC236}">
                      <a16:creationId xmlns:a16="http://schemas.microsoft.com/office/drawing/2014/main" id="{B7B4CC46-9EB2-F0FE-56E5-9EF9249ED400}"/>
                    </a:ext>
                  </a:extLst>
                </p:cNvPr>
                <p:cNvGrpSpPr/>
                <p:nvPr/>
              </p:nvGrpSpPr>
              <p:grpSpPr>
                <a:xfrm>
                  <a:off x="5104525" y="4434427"/>
                  <a:ext cx="4876159" cy="897774"/>
                  <a:chOff x="5104525" y="4434427"/>
                  <a:chExt cx="4876159" cy="897774"/>
                </a:xfrm>
              </p:grpSpPr>
              <p:sp>
                <p:nvSpPr>
                  <p:cNvPr id="216" name="Freeform: Shape 215">
                    <a:extLst>
                      <a:ext uri="{FF2B5EF4-FFF2-40B4-BE49-F238E27FC236}">
                        <a16:creationId xmlns:a16="http://schemas.microsoft.com/office/drawing/2014/main" id="{FBE9384C-E193-DA59-3DF7-A8B38B02C27C}"/>
                      </a:ext>
                    </a:extLst>
                  </p:cNvPr>
                  <p:cNvSpPr/>
                  <p:nvPr/>
                </p:nvSpPr>
                <p:spPr>
                  <a:xfrm rot="-4800001">
                    <a:off x="5170964" y="4384490"/>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7" name="Freeform: Shape 216">
                    <a:extLst>
                      <a:ext uri="{FF2B5EF4-FFF2-40B4-BE49-F238E27FC236}">
                        <a16:creationId xmlns:a16="http://schemas.microsoft.com/office/drawing/2014/main" id="{F6040E93-D046-C08F-7A74-9D0741DCB74E}"/>
                      </a:ext>
                    </a:extLst>
                  </p:cNvPr>
                  <p:cNvSpPr/>
                  <p:nvPr/>
                </p:nvSpPr>
                <p:spPr>
                  <a:xfrm rot="-4800001">
                    <a:off x="9874254" y="5213617"/>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9" name="Graphic 13">
                  <a:extLst>
                    <a:ext uri="{FF2B5EF4-FFF2-40B4-BE49-F238E27FC236}">
                      <a16:creationId xmlns:a16="http://schemas.microsoft.com/office/drawing/2014/main" id="{4F17213B-4617-1EB1-91D3-92BD0838832D}"/>
                    </a:ext>
                  </a:extLst>
                </p:cNvPr>
                <p:cNvGrpSpPr/>
                <p:nvPr/>
              </p:nvGrpSpPr>
              <p:grpSpPr>
                <a:xfrm>
                  <a:off x="5091742" y="4519628"/>
                  <a:ext cx="4901572" cy="727444"/>
                  <a:chOff x="5091742" y="4519628"/>
                  <a:chExt cx="4901572" cy="727444"/>
                </a:xfrm>
              </p:grpSpPr>
              <p:sp>
                <p:nvSpPr>
                  <p:cNvPr id="214" name="Freeform: Shape 213">
                    <a:extLst>
                      <a:ext uri="{FF2B5EF4-FFF2-40B4-BE49-F238E27FC236}">
                        <a16:creationId xmlns:a16="http://schemas.microsoft.com/office/drawing/2014/main" id="{5FBEE6E5-9436-C90F-904C-511D2C818FF4}"/>
                      </a:ext>
                    </a:extLst>
                  </p:cNvPr>
                  <p:cNvSpPr/>
                  <p:nvPr/>
                </p:nvSpPr>
                <p:spPr>
                  <a:xfrm rot="-4920000">
                    <a:off x="5157954" y="4466897"/>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Freeform: Shape 214">
                    <a:extLst>
                      <a:ext uri="{FF2B5EF4-FFF2-40B4-BE49-F238E27FC236}">
                        <a16:creationId xmlns:a16="http://schemas.microsoft.com/office/drawing/2014/main" id="{EC4D0734-4AC9-37F8-5DBF-16F36D9CF308}"/>
                      </a:ext>
                    </a:extLst>
                  </p:cNvPr>
                  <p:cNvSpPr/>
                  <p:nvPr/>
                </p:nvSpPr>
                <p:spPr>
                  <a:xfrm rot="-4920000">
                    <a:off x="9887112" y="5131286"/>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0" name="Graphic 13">
                  <a:extLst>
                    <a:ext uri="{FF2B5EF4-FFF2-40B4-BE49-F238E27FC236}">
                      <a16:creationId xmlns:a16="http://schemas.microsoft.com/office/drawing/2014/main" id="{CC79C6EF-B411-52CE-1B13-BF5800C06B80}"/>
                    </a:ext>
                  </a:extLst>
                </p:cNvPr>
                <p:cNvGrpSpPr/>
                <p:nvPr/>
              </p:nvGrpSpPr>
              <p:grpSpPr>
                <a:xfrm>
                  <a:off x="5081811" y="4604871"/>
                  <a:ext cx="4921007" cy="556583"/>
                  <a:chOff x="5081811" y="4604871"/>
                  <a:chExt cx="4921007" cy="556583"/>
                </a:xfrm>
              </p:grpSpPr>
              <p:sp>
                <p:nvSpPr>
                  <p:cNvPr id="212" name="Freeform: Shape 211">
                    <a:extLst>
                      <a:ext uri="{FF2B5EF4-FFF2-40B4-BE49-F238E27FC236}">
                        <a16:creationId xmlns:a16="http://schemas.microsoft.com/office/drawing/2014/main" id="{681469C4-C765-A581-FF2E-BDBF5A9BC471}"/>
                      </a:ext>
                    </a:extLst>
                  </p:cNvPr>
                  <p:cNvSpPr/>
                  <p:nvPr/>
                </p:nvSpPr>
                <p:spPr>
                  <a:xfrm rot="-5040600">
                    <a:off x="5147688" y="454929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Freeform: Shape 212">
                    <a:extLst>
                      <a:ext uri="{FF2B5EF4-FFF2-40B4-BE49-F238E27FC236}">
                        <a16:creationId xmlns:a16="http://schemas.microsoft.com/office/drawing/2014/main" id="{446C787F-087C-9F88-6829-8CE41B39BDA6}"/>
                      </a:ext>
                    </a:extLst>
                  </p:cNvPr>
                  <p:cNvSpPr/>
                  <p:nvPr/>
                </p:nvSpPr>
                <p:spPr>
                  <a:xfrm rot="-5040002">
                    <a:off x="9897050" y="504861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1" name="Graphic 13">
                  <a:extLst>
                    <a:ext uri="{FF2B5EF4-FFF2-40B4-BE49-F238E27FC236}">
                      <a16:creationId xmlns:a16="http://schemas.microsoft.com/office/drawing/2014/main" id="{650D73B8-1E7C-26D0-53CF-2B2F78A965BC}"/>
                    </a:ext>
                  </a:extLst>
                </p:cNvPr>
                <p:cNvGrpSpPr/>
                <p:nvPr/>
              </p:nvGrpSpPr>
              <p:grpSpPr>
                <a:xfrm>
                  <a:off x="5075039" y="4690779"/>
                  <a:ext cx="4934959" cy="384935"/>
                  <a:chOff x="5075039" y="4690779"/>
                  <a:chExt cx="4934959" cy="384935"/>
                </a:xfrm>
              </p:grpSpPr>
              <p:sp>
                <p:nvSpPr>
                  <p:cNvPr id="210" name="Freeform: Shape 209">
                    <a:extLst>
                      <a:ext uri="{FF2B5EF4-FFF2-40B4-BE49-F238E27FC236}">
                        <a16:creationId xmlns:a16="http://schemas.microsoft.com/office/drawing/2014/main" id="{E2D2A4BA-524E-7E35-9069-E671F6DD8221}"/>
                      </a:ext>
                    </a:extLst>
                  </p:cNvPr>
                  <p:cNvSpPr/>
                  <p:nvPr/>
                </p:nvSpPr>
                <p:spPr>
                  <a:xfrm rot="-5160000">
                    <a:off x="5140481" y="463234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Freeform: Shape 210">
                    <a:extLst>
                      <a:ext uri="{FF2B5EF4-FFF2-40B4-BE49-F238E27FC236}">
                        <a16:creationId xmlns:a16="http://schemas.microsoft.com/office/drawing/2014/main" id="{6EE93203-BACC-9D78-ADA1-1A22E770ED92}"/>
                      </a:ext>
                    </a:extLst>
                  </p:cNvPr>
                  <p:cNvSpPr/>
                  <p:nvPr/>
                </p:nvSpPr>
                <p:spPr>
                  <a:xfrm rot="-5160000">
                    <a:off x="9904668" y="4965744"/>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 name="Graphic 13">
                  <a:extLst>
                    <a:ext uri="{FF2B5EF4-FFF2-40B4-BE49-F238E27FC236}">
                      <a16:creationId xmlns:a16="http://schemas.microsoft.com/office/drawing/2014/main" id="{6106376A-5157-FD61-D943-97192005CB43}"/>
                    </a:ext>
                  </a:extLst>
                </p:cNvPr>
                <p:cNvGrpSpPr/>
                <p:nvPr/>
              </p:nvGrpSpPr>
              <p:grpSpPr>
                <a:xfrm>
                  <a:off x="5071395" y="4777097"/>
                  <a:ext cx="4942116" cy="212056"/>
                  <a:chOff x="5071395" y="4777097"/>
                  <a:chExt cx="4942116" cy="212056"/>
                </a:xfrm>
              </p:grpSpPr>
              <p:sp>
                <p:nvSpPr>
                  <p:cNvPr id="208" name="Freeform: Shape 207">
                    <a:extLst>
                      <a:ext uri="{FF2B5EF4-FFF2-40B4-BE49-F238E27FC236}">
                        <a16:creationId xmlns:a16="http://schemas.microsoft.com/office/drawing/2014/main" id="{9DB80F1E-9C51-E662-18E6-5569BCB05191}"/>
                      </a:ext>
                    </a:extLst>
                  </p:cNvPr>
                  <p:cNvSpPr/>
                  <p:nvPr/>
                </p:nvSpPr>
                <p:spPr>
                  <a:xfrm rot="-5280000">
                    <a:off x="5136295" y="4715768"/>
                    <a:ext cx="39889" cy="168400"/>
                  </a:xfrm>
                  <a:custGeom>
                    <a:avLst/>
                    <a:gdLst>
                      <a:gd name="connsiteX0" fmla="*/ 0 w 39889"/>
                      <a:gd name="connsiteY0" fmla="*/ 0 h 168400"/>
                      <a:gd name="connsiteX1" fmla="*/ 39890 w 39889"/>
                      <a:gd name="connsiteY1" fmla="*/ 0 h 168400"/>
                      <a:gd name="connsiteX2" fmla="*/ 39890 w 39889"/>
                      <a:gd name="connsiteY2" fmla="*/ 168400 h 168400"/>
                      <a:gd name="connsiteX3" fmla="*/ 0 w 39889"/>
                      <a:gd name="connsiteY3" fmla="*/ 168400 h 168400"/>
                    </a:gdLst>
                    <a:ahLst/>
                    <a:cxnLst>
                      <a:cxn ang="0">
                        <a:pos x="connsiteX0" y="connsiteY0"/>
                      </a:cxn>
                      <a:cxn ang="0">
                        <a:pos x="connsiteX1" y="connsiteY1"/>
                      </a:cxn>
                      <a:cxn ang="0">
                        <a:pos x="connsiteX2" y="connsiteY2"/>
                      </a:cxn>
                      <a:cxn ang="0">
                        <a:pos x="connsiteX3" y="connsiteY3"/>
                      </a:cxn>
                    </a:cxnLst>
                    <a:rect l="l" t="t" r="r" b="b"/>
                    <a:pathLst>
                      <a:path w="39889" h="168400">
                        <a:moveTo>
                          <a:pt x="0" y="0"/>
                        </a:moveTo>
                        <a:lnTo>
                          <a:pt x="39890" y="0"/>
                        </a:lnTo>
                        <a:lnTo>
                          <a:pt x="39890" y="168400"/>
                        </a:lnTo>
                        <a:lnTo>
                          <a:pt x="0" y="16840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Freeform: Shape 208">
                    <a:extLst>
                      <a:ext uri="{FF2B5EF4-FFF2-40B4-BE49-F238E27FC236}">
                        <a16:creationId xmlns:a16="http://schemas.microsoft.com/office/drawing/2014/main" id="{9E65B2CB-7F47-4304-7B3E-22A60F2F190D}"/>
                      </a:ext>
                    </a:extLst>
                  </p:cNvPr>
                  <p:cNvSpPr/>
                  <p:nvPr/>
                </p:nvSpPr>
                <p:spPr>
                  <a:xfrm rot="-5280600">
                    <a:off x="9908623" y="4881990"/>
                    <a:ext cx="39889" cy="168605"/>
                  </a:xfrm>
                  <a:custGeom>
                    <a:avLst/>
                    <a:gdLst>
                      <a:gd name="connsiteX0" fmla="*/ 0 w 39889"/>
                      <a:gd name="connsiteY0" fmla="*/ 0 h 168605"/>
                      <a:gd name="connsiteX1" fmla="*/ 39890 w 39889"/>
                      <a:gd name="connsiteY1" fmla="*/ 0 h 168605"/>
                      <a:gd name="connsiteX2" fmla="*/ 39890 w 39889"/>
                      <a:gd name="connsiteY2" fmla="*/ 168606 h 168605"/>
                      <a:gd name="connsiteX3" fmla="*/ 0 w 39889"/>
                      <a:gd name="connsiteY3" fmla="*/ 168606 h 168605"/>
                    </a:gdLst>
                    <a:ahLst/>
                    <a:cxnLst>
                      <a:cxn ang="0">
                        <a:pos x="connsiteX0" y="connsiteY0"/>
                      </a:cxn>
                      <a:cxn ang="0">
                        <a:pos x="connsiteX1" y="connsiteY1"/>
                      </a:cxn>
                      <a:cxn ang="0">
                        <a:pos x="connsiteX2" y="connsiteY2"/>
                      </a:cxn>
                      <a:cxn ang="0">
                        <a:pos x="connsiteX3" y="connsiteY3"/>
                      </a:cxn>
                    </a:cxnLst>
                    <a:rect l="l" t="t" r="r" b="b"/>
                    <a:pathLst>
                      <a:path w="39889" h="168605">
                        <a:moveTo>
                          <a:pt x="0" y="0"/>
                        </a:moveTo>
                        <a:lnTo>
                          <a:pt x="39890" y="0"/>
                        </a:lnTo>
                        <a:lnTo>
                          <a:pt x="39890" y="168606"/>
                        </a:lnTo>
                        <a:lnTo>
                          <a:pt x="0" y="168606"/>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3" name="Graphic 13">
                  <a:extLst>
                    <a:ext uri="{FF2B5EF4-FFF2-40B4-BE49-F238E27FC236}">
                      <a16:creationId xmlns:a16="http://schemas.microsoft.com/office/drawing/2014/main" id="{BF653D93-6D66-AE83-D39E-2E6F99E17F49}"/>
                    </a:ext>
                  </a:extLst>
                </p:cNvPr>
                <p:cNvGrpSpPr/>
                <p:nvPr/>
              </p:nvGrpSpPr>
              <p:grpSpPr>
                <a:xfrm>
                  <a:off x="5070496" y="4863254"/>
                  <a:ext cx="4944052" cy="40095"/>
                  <a:chOff x="5070496" y="4863254"/>
                  <a:chExt cx="4944052" cy="40095"/>
                </a:xfrm>
              </p:grpSpPr>
              <p:sp>
                <p:nvSpPr>
                  <p:cNvPr id="206" name="Freeform: Shape 205">
                    <a:extLst>
                      <a:ext uri="{FF2B5EF4-FFF2-40B4-BE49-F238E27FC236}">
                        <a16:creationId xmlns:a16="http://schemas.microsoft.com/office/drawing/2014/main" id="{6686F69E-1405-03B9-975F-2BDC51880E0C}"/>
                      </a:ext>
                    </a:extLst>
                  </p:cNvPr>
                  <p:cNvSpPr/>
                  <p:nvPr/>
                </p:nvSpPr>
                <p:spPr>
                  <a:xfrm>
                    <a:off x="5070496" y="4863460"/>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 name="Freeform: Shape 206">
                    <a:extLst>
                      <a:ext uri="{FF2B5EF4-FFF2-40B4-BE49-F238E27FC236}">
                        <a16:creationId xmlns:a16="http://schemas.microsoft.com/office/drawing/2014/main" id="{2195EDB4-3C71-1BB4-866A-160ED8F6A31D}"/>
                      </a:ext>
                    </a:extLst>
                  </p:cNvPr>
                  <p:cNvSpPr/>
                  <p:nvPr/>
                </p:nvSpPr>
                <p:spPr>
                  <a:xfrm>
                    <a:off x="9845943" y="4863254"/>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4" name="Graphic 13">
                  <a:extLst>
                    <a:ext uri="{FF2B5EF4-FFF2-40B4-BE49-F238E27FC236}">
                      <a16:creationId xmlns:a16="http://schemas.microsoft.com/office/drawing/2014/main" id="{EE1A89FC-B3D2-66DF-3A16-86111B55A9C0}"/>
                    </a:ext>
                  </a:extLst>
                </p:cNvPr>
                <p:cNvGrpSpPr/>
                <p:nvPr/>
              </p:nvGrpSpPr>
              <p:grpSpPr>
                <a:xfrm>
                  <a:off x="5071224" y="4777029"/>
                  <a:ext cx="4942578" cy="212619"/>
                  <a:chOff x="5071224" y="4777029"/>
                  <a:chExt cx="4942578" cy="212619"/>
                </a:xfrm>
              </p:grpSpPr>
              <p:sp>
                <p:nvSpPr>
                  <p:cNvPr id="204" name="Freeform: Shape 203">
                    <a:extLst>
                      <a:ext uri="{FF2B5EF4-FFF2-40B4-BE49-F238E27FC236}">
                        <a16:creationId xmlns:a16="http://schemas.microsoft.com/office/drawing/2014/main" id="{BA473995-3134-2913-9FD1-D547A17B8952}"/>
                      </a:ext>
                    </a:extLst>
                  </p:cNvPr>
                  <p:cNvSpPr/>
                  <p:nvPr/>
                </p:nvSpPr>
                <p:spPr>
                  <a:xfrm rot="-120000">
                    <a:off x="5071868" y="4946832"/>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Freeform: Shape 204">
                    <a:extLst>
                      <a:ext uri="{FF2B5EF4-FFF2-40B4-BE49-F238E27FC236}">
                        <a16:creationId xmlns:a16="http://schemas.microsoft.com/office/drawing/2014/main" id="{716F7751-EB7C-026E-0487-05FFA5655EBE}"/>
                      </a:ext>
                    </a:extLst>
                  </p:cNvPr>
                  <p:cNvSpPr/>
                  <p:nvPr/>
                </p:nvSpPr>
                <p:spPr>
                  <a:xfrm rot="-120000">
                    <a:off x="9844552" y="4779959"/>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5" name="Graphic 13">
                  <a:extLst>
                    <a:ext uri="{FF2B5EF4-FFF2-40B4-BE49-F238E27FC236}">
                      <a16:creationId xmlns:a16="http://schemas.microsoft.com/office/drawing/2014/main" id="{20F95B99-428E-7C40-238C-E10F2A2603EE}"/>
                    </a:ext>
                  </a:extLst>
                </p:cNvPr>
                <p:cNvGrpSpPr/>
                <p:nvPr/>
              </p:nvGrpSpPr>
              <p:grpSpPr>
                <a:xfrm>
                  <a:off x="5074892" y="4690610"/>
                  <a:ext cx="4935159" cy="385120"/>
                  <a:chOff x="5074892" y="4690610"/>
                  <a:chExt cx="4935159" cy="385120"/>
                </a:xfrm>
              </p:grpSpPr>
              <p:sp>
                <p:nvSpPr>
                  <p:cNvPr id="202" name="Freeform: Shape 201">
                    <a:extLst>
                      <a:ext uri="{FF2B5EF4-FFF2-40B4-BE49-F238E27FC236}">
                        <a16:creationId xmlns:a16="http://schemas.microsoft.com/office/drawing/2014/main" id="{BF627B03-E25E-2C8C-0442-9DF3D6A24E90}"/>
                      </a:ext>
                    </a:extLst>
                  </p:cNvPr>
                  <p:cNvSpPr/>
                  <p:nvPr/>
                </p:nvSpPr>
                <p:spPr>
                  <a:xfrm rot="-240000">
                    <a:off x="5076078" y="503001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Freeform: Shape 202">
                    <a:extLst>
                      <a:ext uri="{FF2B5EF4-FFF2-40B4-BE49-F238E27FC236}">
                        <a16:creationId xmlns:a16="http://schemas.microsoft.com/office/drawing/2014/main" id="{62BF71E5-D6D4-3756-2EDC-F9B657310FB1}"/>
                      </a:ext>
                    </a:extLst>
                  </p:cNvPr>
                  <p:cNvSpPr/>
                  <p:nvPr/>
                </p:nvSpPr>
                <p:spPr>
                  <a:xfrm rot="-241200">
                    <a:off x="9840255" y="4696471"/>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6" name="Graphic 13">
                  <a:extLst>
                    <a:ext uri="{FF2B5EF4-FFF2-40B4-BE49-F238E27FC236}">
                      <a16:creationId xmlns:a16="http://schemas.microsoft.com/office/drawing/2014/main" id="{758AF99C-5874-73E7-57CA-0864B5896045}"/>
                    </a:ext>
                  </a:extLst>
                </p:cNvPr>
                <p:cNvGrpSpPr/>
                <p:nvPr/>
              </p:nvGrpSpPr>
              <p:grpSpPr>
                <a:xfrm>
                  <a:off x="5082002" y="4604756"/>
                  <a:ext cx="4921156" cy="556757"/>
                  <a:chOff x="5082002" y="4604756"/>
                  <a:chExt cx="4921156" cy="556757"/>
                </a:xfrm>
              </p:grpSpPr>
              <p:sp>
                <p:nvSpPr>
                  <p:cNvPr id="200" name="Freeform: Shape 199">
                    <a:extLst>
                      <a:ext uri="{FF2B5EF4-FFF2-40B4-BE49-F238E27FC236}">
                        <a16:creationId xmlns:a16="http://schemas.microsoft.com/office/drawing/2014/main" id="{3DFA4249-D08D-BE1F-220D-FCB6AF1113AC}"/>
                      </a:ext>
                    </a:extLst>
                  </p:cNvPr>
                  <p:cNvSpPr/>
                  <p:nvPr/>
                </p:nvSpPr>
                <p:spPr>
                  <a:xfrm rot="-360600">
                    <a:off x="5083627" y="5112918"/>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1" name="Freeform: Shape 200">
                    <a:extLst>
                      <a:ext uri="{FF2B5EF4-FFF2-40B4-BE49-F238E27FC236}">
                        <a16:creationId xmlns:a16="http://schemas.microsoft.com/office/drawing/2014/main" id="{92F9CABF-1377-6F74-FDBC-DA1F761FD3C4}"/>
                      </a:ext>
                    </a:extLst>
                  </p:cNvPr>
                  <p:cNvSpPr/>
                  <p:nvPr/>
                </p:nvSpPr>
                <p:spPr>
                  <a:xfrm rot="-360600">
                    <a:off x="9832927" y="4613473"/>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7" name="Graphic 13">
                  <a:extLst>
                    <a:ext uri="{FF2B5EF4-FFF2-40B4-BE49-F238E27FC236}">
                      <a16:creationId xmlns:a16="http://schemas.microsoft.com/office/drawing/2014/main" id="{D593A21B-E19B-CA44-F528-65EE4466F38E}"/>
                    </a:ext>
                  </a:extLst>
                </p:cNvPr>
                <p:cNvGrpSpPr/>
                <p:nvPr/>
              </p:nvGrpSpPr>
              <p:grpSpPr>
                <a:xfrm>
                  <a:off x="5091573" y="4519551"/>
                  <a:ext cx="4901640" cy="727686"/>
                  <a:chOff x="5091573" y="4519551"/>
                  <a:chExt cx="4901640" cy="727686"/>
                </a:xfrm>
              </p:grpSpPr>
              <p:sp>
                <p:nvSpPr>
                  <p:cNvPr id="198" name="Freeform: Shape 197">
                    <a:extLst>
                      <a:ext uri="{FF2B5EF4-FFF2-40B4-BE49-F238E27FC236}">
                        <a16:creationId xmlns:a16="http://schemas.microsoft.com/office/drawing/2014/main" id="{06AB7693-8AC8-82D7-9A6B-0C3EB923A85E}"/>
                      </a:ext>
                    </a:extLst>
                  </p:cNvPr>
                  <p:cNvSpPr/>
                  <p:nvPr/>
                </p:nvSpPr>
                <p:spPr>
                  <a:xfrm rot="-480600">
                    <a:off x="5093531" y="5195809"/>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Freeform: Shape 198">
                    <a:extLst>
                      <a:ext uri="{FF2B5EF4-FFF2-40B4-BE49-F238E27FC236}">
                        <a16:creationId xmlns:a16="http://schemas.microsoft.com/office/drawing/2014/main" id="{58F46E14-CBCF-B074-D49B-C4DFE42E3D9E}"/>
                      </a:ext>
                    </a:extLst>
                  </p:cNvPr>
                  <p:cNvSpPr/>
                  <p:nvPr/>
                </p:nvSpPr>
                <p:spPr>
                  <a:xfrm rot="-480000">
                    <a:off x="9822653" y="4531089"/>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8" name="Graphic 13">
                  <a:extLst>
                    <a:ext uri="{FF2B5EF4-FFF2-40B4-BE49-F238E27FC236}">
                      <a16:creationId xmlns:a16="http://schemas.microsoft.com/office/drawing/2014/main" id="{EE307312-4771-BF9F-03AF-0A309D0E3D30}"/>
                    </a:ext>
                  </a:extLst>
                </p:cNvPr>
                <p:cNvGrpSpPr/>
                <p:nvPr/>
              </p:nvGrpSpPr>
              <p:grpSpPr>
                <a:xfrm>
                  <a:off x="5104580" y="4434124"/>
                  <a:ext cx="4875998" cy="898127"/>
                  <a:chOff x="5104580" y="4434124"/>
                  <a:chExt cx="4875998" cy="898127"/>
                </a:xfrm>
              </p:grpSpPr>
              <p:sp>
                <p:nvSpPr>
                  <p:cNvPr id="196" name="Freeform: Shape 195">
                    <a:extLst>
                      <a:ext uri="{FF2B5EF4-FFF2-40B4-BE49-F238E27FC236}">
                        <a16:creationId xmlns:a16="http://schemas.microsoft.com/office/drawing/2014/main" id="{2625E34B-7412-55E8-FCC1-E52359003CFE}"/>
                      </a:ext>
                    </a:extLst>
                  </p:cNvPr>
                  <p:cNvSpPr/>
                  <p:nvPr/>
                </p:nvSpPr>
                <p:spPr>
                  <a:xfrm rot="-600600">
                    <a:off x="5106765" y="5278030"/>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7" name="Freeform: Shape 196">
                    <a:extLst>
                      <a:ext uri="{FF2B5EF4-FFF2-40B4-BE49-F238E27FC236}">
                        <a16:creationId xmlns:a16="http://schemas.microsoft.com/office/drawing/2014/main" id="{F9E8513B-885A-6718-861C-1457A3BAE549}"/>
                      </a:ext>
                    </a:extLst>
                  </p:cNvPr>
                  <p:cNvSpPr/>
                  <p:nvPr/>
                </p:nvSpPr>
                <p:spPr>
                  <a:xfrm rot="-600600">
                    <a:off x="9809790" y="4448474"/>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9" name="Graphic 13">
                  <a:extLst>
                    <a:ext uri="{FF2B5EF4-FFF2-40B4-BE49-F238E27FC236}">
                      <a16:creationId xmlns:a16="http://schemas.microsoft.com/office/drawing/2014/main" id="{2BDAA940-0543-657E-5C8C-DA23B3A937E8}"/>
                    </a:ext>
                  </a:extLst>
                </p:cNvPr>
                <p:cNvGrpSpPr/>
                <p:nvPr/>
              </p:nvGrpSpPr>
              <p:grpSpPr>
                <a:xfrm>
                  <a:off x="5120441" y="4349295"/>
                  <a:ext cx="4844274" cy="1067538"/>
                  <a:chOff x="5120441" y="4349295"/>
                  <a:chExt cx="4844274" cy="1067538"/>
                </a:xfrm>
              </p:grpSpPr>
              <p:sp>
                <p:nvSpPr>
                  <p:cNvPr id="194" name="Freeform: Shape 193">
                    <a:extLst>
                      <a:ext uri="{FF2B5EF4-FFF2-40B4-BE49-F238E27FC236}">
                        <a16:creationId xmlns:a16="http://schemas.microsoft.com/office/drawing/2014/main" id="{05C2369C-D9C3-7E0E-5536-2E9C793DF8A9}"/>
                      </a:ext>
                    </a:extLst>
                  </p:cNvPr>
                  <p:cNvSpPr/>
                  <p:nvPr/>
                </p:nvSpPr>
                <p:spPr>
                  <a:xfrm rot="-721200">
                    <a:off x="5122748" y="535984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5" name="Freeform: Shape 194">
                    <a:extLst>
                      <a:ext uri="{FF2B5EF4-FFF2-40B4-BE49-F238E27FC236}">
                        <a16:creationId xmlns:a16="http://schemas.microsoft.com/office/drawing/2014/main" id="{20AE91BF-AAED-CDB2-368C-7C0B55ED8E4D}"/>
                      </a:ext>
                    </a:extLst>
                  </p:cNvPr>
                  <p:cNvSpPr/>
                  <p:nvPr/>
                </p:nvSpPr>
                <p:spPr>
                  <a:xfrm rot="-720599">
                    <a:off x="9793805" y="4366400"/>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0" name="Graphic 13">
                  <a:extLst>
                    <a:ext uri="{FF2B5EF4-FFF2-40B4-BE49-F238E27FC236}">
                      <a16:creationId xmlns:a16="http://schemas.microsoft.com/office/drawing/2014/main" id="{EA6C33E7-EB15-3958-9CE4-2A358A9D5708}"/>
                    </a:ext>
                  </a:extLst>
                </p:cNvPr>
                <p:cNvGrpSpPr/>
                <p:nvPr/>
              </p:nvGrpSpPr>
              <p:grpSpPr>
                <a:xfrm>
                  <a:off x="5139098" y="4266190"/>
                  <a:ext cx="4806872" cy="1234608"/>
                  <a:chOff x="5139098" y="4266190"/>
                  <a:chExt cx="4806872" cy="1234608"/>
                </a:xfrm>
              </p:grpSpPr>
              <p:sp>
                <p:nvSpPr>
                  <p:cNvPr id="192" name="Freeform: Shape 191">
                    <a:extLst>
                      <a:ext uri="{FF2B5EF4-FFF2-40B4-BE49-F238E27FC236}">
                        <a16:creationId xmlns:a16="http://schemas.microsoft.com/office/drawing/2014/main" id="{51C02C1D-1DB5-A23F-2141-AF050A7E40BA}"/>
                      </a:ext>
                    </a:extLst>
                  </p:cNvPr>
                  <p:cNvSpPr/>
                  <p:nvPr/>
                </p:nvSpPr>
                <p:spPr>
                  <a:xfrm rot="-840000">
                    <a:off x="5141422" y="5441132"/>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3" name="Freeform: Shape 192">
                    <a:extLst>
                      <a:ext uri="{FF2B5EF4-FFF2-40B4-BE49-F238E27FC236}">
                        <a16:creationId xmlns:a16="http://schemas.microsoft.com/office/drawing/2014/main" id="{3DD0472A-404A-6827-837A-737D66EDCBC9}"/>
                      </a:ext>
                    </a:extLst>
                  </p:cNvPr>
                  <p:cNvSpPr/>
                  <p:nvPr/>
                </p:nvSpPr>
                <p:spPr>
                  <a:xfrm rot="-840000">
                    <a:off x="9775043" y="4285993"/>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1" name="Graphic 13">
                  <a:extLst>
                    <a:ext uri="{FF2B5EF4-FFF2-40B4-BE49-F238E27FC236}">
                      <a16:creationId xmlns:a16="http://schemas.microsoft.com/office/drawing/2014/main" id="{B52B83A8-C4CB-BC4C-0525-0550BCC11F7D}"/>
                    </a:ext>
                  </a:extLst>
                </p:cNvPr>
                <p:cNvGrpSpPr/>
                <p:nvPr/>
              </p:nvGrpSpPr>
              <p:grpSpPr>
                <a:xfrm>
                  <a:off x="5160917" y="4182489"/>
                  <a:ext cx="4763424" cy="1401306"/>
                  <a:chOff x="5160917" y="4182489"/>
                  <a:chExt cx="4763424" cy="1401306"/>
                </a:xfrm>
              </p:grpSpPr>
              <p:sp>
                <p:nvSpPr>
                  <p:cNvPr id="190" name="Freeform: Shape 189">
                    <a:extLst>
                      <a:ext uri="{FF2B5EF4-FFF2-40B4-BE49-F238E27FC236}">
                        <a16:creationId xmlns:a16="http://schemas.microsoft.com/office/drawing/2014/main" id="{3B40BBFB-549D-4E2C-3A49-931819C7245B}"/>
                      </a:ext>
                    </a:extLst>
                  </p:cNvPr>
                  <p:cNvSpPr/>
                  <p:nvPr/>
                </p:nvSpPr>
                <p:spPr>
                  <a:xfrm rot="-959999">
                    <a:off x="5163153" y="5521470"/>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Freeform: Shape 190">
                    <a:extLst>
                      <a:ext uri="{FF2B5EF4-FFF2-40B4-BE49-F238E27FC236}">
                        <a16:creationId xmlns:a16="http://schemas.microsoft.com/office/drawing/2014/main" id="{D411D02A-4CF7-F520-72D1-413885AABC9B}"/>
                      </a:ext>
                    </a:extLst>
                  </p:cNvPr>
                  <p:cNvSpPr/>
                  <p:nvPr/>
                </p:nvSpPr>
                <p:spPr>
                  <a:xfrm rot="-959999">
                    <a:off x="9753504" y="4204953"/>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2" name="Graphic 13">
                  <a:extLst>
                    <a:ext uri="{FF2B5EF4-FFF2-40B4-BE49-F238E27FC236}">
                      <a16:creationId xmlns:a16="http://schemas.microsoft.com/office/drawing/2014/main" id="{F2F83968-8D96-CF1E-5EF5-568643ABBCA9}"/>
                    </a:ext>
                  </a:extLst>
                </p:cNvPr>
                <p:cNvGrpSpPr/>
                <p:nvPr/>
              </p:nvGrpSpPr>
              <p:grpSpPr>
                <a:xfrm>
                  <a:off x="5185288" y="4100669"/>
                  <a:ext cx="4714563" cy="1565464"/>
                  <a:chOff x="5185288" y="4100669"/>
                  <a:chExt cx="4714563" cy="1565464"/>
                </a:xfrm>
              </p:grpSpPr>
              <p:sp>
                <p:nvSpPr>
                  <p:cNvPr id="188" name="Freeform: Shape 187">
                    <a:extLst>
                      <a:ext uri="{FF2B5EF4-FFF2-40B4-BE49-F238E27FC236}">
                        <a16:creationId xmlns:a16="http://schemas.microsoft.com/office/drawing/2014/main" id="{9D96F3B0-A718-04B0-E55F-662A033F09B9}"/>
                      </a:ext>
                    </a:extLst>
                  </p:cNvPr>
                  <p:cNvSpPr/>
                  <p:nvPr/>
                </p:nvSpPr>
                <p:spPr>
                  <a:xfrm rot="-1080000">
                    <a:off x="5187330" y="5601201"/>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 name="Freeform: Shape 188">
                    <a:extLst>
                      <a:ext uri="{FF2B5EF4-FFF2-40B4-BE49-F238E27FC236}">
                        <a16:creationId xmlns:a16="http://schemas.microsoft.com/office/drawing/2014/main" id="{6969946E-1FAE-A10D-9B14-71FA3D10C43A}"/>
                      </a:ext>
                    </a:extLst>
                  </p:cNvPr>
                  <p:cNvSpPr/>
                  <p:nvPr/>
                </p:nvSpPr>
                <p:spPr>
                  <a:xfrm rot="-1080000">
                    <a:off x="9729208" y="4125744"/>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3" name="Graphic 13">
                  <a:extLst>
                    <a:ext uri="{FF2B5EF4-FFF2-40B4-BE49-F238E27FC236}">
                      <a16:creationId xmlns:a16="http://schemas.microsoft.com/office/drawing/2014/main" id="{79E69113-4C18-3FF8-876A-D2FA70C9891B}"/>
                    </a:ext>
                  </a:extLst>
                </p:cNvPr>
                <p:cNvGrpSpPr/>
                <p:nvPr/>
              </p:nvGrpSpPr>
              <p:grpSpPr>
                <a:xfrm>
                  <a:off x="5212774" y="4018799"/>
                  <a:ext cx="4659368" cy="1728662"/>
                  <a:chOff x="5212774" y="4018799"/>
                  <a:chExt cx="4659368" cy="1728662"/>
                </a:xfrm>
              </p:grpSpPr>
              <p:sp>
                <p:nvSpPr>
                  <p:cNvPr id="186" name="Freeform: Shape 185">
                    <a:extLst>
                      <a:ext uri="{FF2B5EF4-FFF2-40B4-BE49-F238E27FC236}">
                        <a16:creationId xmlns:a16="http://schemas.microsoft.com/office/drawing/2014/main" id="{C3D17312-B11A-7531-A2C4-AD7201CDB71B}"/>
                      </a:ext>
                    </a:extLst>
                  </p:cNvPr>
                  <p:cNvSpPr/>
                  <p:nvPr/>
                </p:nvSpPr>
                <p:spPr>
                  <a:xfrm rot="-1200599">
                    <a:off x="5214516" y="5679963"/>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Freeform: Shape 186">
                    <a:extLst>
                      <a:ext uri="{FF2B5EF4-FFF2-40B4-BE49-F238E27FC236}">
                        <a16:creationId xmlns:a16="http://schemas.microsoft.com/office/drawing/2014/main" id="{B486A2BA-52D6-AB9D-9F0C-3821B7D0EC99}"/>
                      </a:ext>
                    </a:extLst>
                  </p:cNvPr>
                  <p:cNvSpPr/>
                  <p:nvPr/>
                </p:nvSpPr>
                <p:spPr>
                  <a:xfrm rot="-1200599">
                    <a:off x="9702001" y="404640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4" name="Graphic 13">
                  <a:extLst>
                    <a:ext uri="{FF2B5EF4-FFF2-40B4-BE49-F238E27FC236}">
                      <a16:creationId xmlns:a16="http://schemas.microsoft.com/office/drawing/2014/main" id="{F5602B0E-2672-2444-096B-1E7E22F1E861}"/>
                    </a:ext>
                  </a:extLst>
                </p:cNvPr>
                <p:cNvGrpSpPr/>
                <p:nvPr/>
              </p:nvGrpSpPr>
              <p:grpSpPr>
                <a:xfrm>
                  <a:off x="5242733" y="3938457"/>
                  <a:ext cx="4599093" cy="1889565"/>
                  <a:chOff x="5242733" y="3938457"/>
                  <a:chExt cx="4599093" cy="1889565"/>
                </a:xfrm>
              </p:grpSpPr>
              <p:sp>
                <p:nvSpPr>
                  <p:cNvPr id="184" name="Freeform: Shape 183">
                    <a:extLst>
                      <a:ext uri="{FF2B5EF4-FFF2-40B4-BE49-F238E27FC236}">
                        <a16:creationId xmlns:a16="http://schemas.microsoft.com/office/drawing/2014/main" id="{D8FACCD2-ED41-06A2-F891-C6EBFF8D3B4F}"/>
                      </a:ext>
                    </a:extLst>
                  </p:cNvPr>
                  <p:cNvSpPr/>
                  <p:nvPr/>
                </p:nvSpPr>
                <p:spPr>
                  <a:xfrm rot="-1320001">
                    <a:off x="5244073" y="5758043"/>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Freeform: Shape 184">
                    <a:extLst>
                      <a:ext uri="{FF2B5EF4-FFF2-40B4-BE49-F238E27FC236}">
                        <a16:creationId xmlns:a16="http://schemas.microsoft.com/office/drawing/2014/main" id="{3B3ABE9A-773B-56A1-D68B-98AB0442A309}"/>
                      </a:ext>
                    </a:extLst>
                  </p:cNvPr>
                  <p:cNvSpPr/>
                  <p:nvPr/>
                </p:nvSpPr>
                <p:spPr>
                  <a:xfrm rot="-1320599">
                    <a:off x="9671891" y="3968597"/>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5" name="Graphic 13">
                  <a:extLst>
                    <a:ext uri="{FF2B5EF4-FFF2-40B4-BE49-F238E27FC236}">
                      <a16:creationId xmlns:a16="http://schemas.microsoft.com/office/drawing/2014/main" id="{232F8B82-44FA-BFD7-85E5-533EAC24D372}"/>
                    </a:ext>
                  </a:extLst>
                </p:cNvPr>
                <p:cNvGrpSpPr/>
                <p:nvPr/>
              </p:nvGrpSpPr>
              <p:grpSpPr>
                <a:xfrm>
                  <a:off x="5275907" y="3859703"/>
                  <a:ext cx="4533076" cy="2047273"/>
                  <a:chOff x="5275907" y="3859703"/>
                  <a:chExt cx="4533076" cy="2047273"/>
                </a:xfrm>
              </p:grpSpPr>
              <p:sp>
                <p:nvSpPr>
                  <p:cNvPr id="182" name="Freeform: Shape 181">
                    <a:extLst>
                      <a:ext uri="{FF2B5EF4-FFF2-40B4-BE49-F238E27FC236}">
                        <a16:creationId xmlns:a16="http://schemas.microsoft.com/office/drawing/2014/main" id="{D2AD3EFC-1AD0-9503-B00F-35EB29B10CBE}"/>
                      </a:ext>
                    </a:extLst>
                  </p:cNvPr>
                  <p:cNvSpPr/>
                  <p:nvPr/>
                </p:nvSpPr>
                <p:spPr>
                  <a:xfrm rot="-1440002">
                    <a:off x="5276740" y="5834564"/>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 name="Freeform: Shape 182">
                    <a:extLst>
                      <a:ext uri="{FF2B5EF4-FFF2-40B4-BE49-F238E27FC236}">
                        <a16:creationId xmlns:a16="http://schemas.microsoft.com/office/drawing/2014/main" id="{7F2DF318-5734-B06C-B7CF-804447E02C99}"/>
                      </a:ext>
                    </a:extLst>
                  </p:cNvPr>
                  <p:cNvSpPr/>
                  <p:nvPr/>
                </p:nvSpPr>
                <p:spPr>
                  <a:xfrm rot="-1440002">
                    <a:off x="9639554" y="3892268"/>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6" name="Graphic 13">
                  <a:extLst>
                    <a:ext uri="{FF2B5EF4-FFF2-40B4-BE49-F238E27FC236}">
                      <a16:creationId xmlns:a16="http://schemas.microsoft.com/office/drawing/2014/main" id="{85742119-2215-93F2-7A39-B43017843DD4}"/>
                    </a:ext>
                  </a:extLst>
                </p:cNvPr>
                <p:cNvGrpSpPr/>
                <p:nvPr/>
              </p:nvGrpSpPr>
              <p:grpSpPr>
                <a:xfrm>
                  <a:off x="5311812" y="3782059"/>
                  <a:ext cx="4461146" cy="2202772"/>
                  <a:chOff x="5311812" y="3782059"/>
                  <a:chExt cx="4461146" cy="2202772"/>
                </a:xfrm>
              </p:grpSpPr>
              <p:sp>
                <p:nvSpPr>
                  <p:cNvPr id="180" name="Freeform: Shape 179">
                    <a:extLst>
                      <a:ext uri="{FF2B5EF4-FFF2-40B4-BE49-F238E27FC236}">
                        <a16:creationId xmlns:a16="http://schemas.microsoft.com/office/drawing/2014/main" id="{7EAA9234-0F88-4951-DEE4-48C5D9936F11}"/>
                      </a:ext>
                    </a:extLst>
                  </p:cNvPr>
                  <p:cNvSpPr/>
                  <p:nvPr/>
                </p:nvSpPr>
                <p:spPr>
                  <a:xfrm rot="-1560000">
                    <a:off x="5312034" y="5910050"/>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 name="Freeform: Shape 180">
                    <a:extLst>
                      <a:ext uri="{FF2B5EF4-FFF2-40B4-BE49-F238E27FC236}">
                        <a16:creationId xmlns:a16="http://schemas.microsoft.com/office/drawing/2014/main" id="{860E2384-3299-A332-9501-08CA643BCC66}"/>
                      </a:ext>
                    </a:extLst>
                  </p:cNvPr>
                  <p:cNvSpPr/>
                  <p:nvPr/>
                </p:nvSpPr>
                <p:spPr>
                  <a:xfrm rot="-1560000">
                    <a:off x="9604336" y="3816951"/>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7" name="Graphic 13">
                  <a:extLst>
                    <a:ext uri="{FF2B5EF4-FFF2-40B4-BE49-F238E27FC236}">
                      <a16:creationId xmlns:a16="http://schemas.microsoft.com/office/drawing/2014/main" id="{3E13EE9D-483B-68F3-357A-CA73D5307CA0}"/>
                    </a:ext>
                  </a:extLst>
                </p:cNvPr>
                <p:cNvGrpSpPr/>
                <p:nvPr/>
              </p:nvGrpSpPr>
              <p:grpSpPr>
                <a:xfrm>
                  <a:off x="5350041" y="3705343"/>
                  <a:ext cx="4384580" cy="2356264"/>
                  <a:chOff x="5350041" y="3705343"/>
                  <a:chExt cx="4384580" cy="2356264"/>
                </a:xfrm>
              </p:grpSpPr>
              <p:sp>
                <p:nvSpPr>
                  <p:cNvPr id="178" name="Freeform: Shape 177">
                    <a:extLst>
                      <a:ext uri="{FF2B5EF4-FFF2-40B4-BE49-F238E27FC236}">
                        <a16:creationId xmlns:a16="http://schemas.microsoft.com/office/drawing/2014/main" id="{8F30116F-F30A-24A1-AC58-5A86CDEBE750}"/>
                      </a:ext>
                    </a:extLst>
                  </p:cNvPr>
                  <p:cNvSpPr/>
                  <p:nvPr/>
                </p:nvSpPr>
                <p:spPr>
                  <a:xfrm rot="-1680001">
                    <a:off x="5349549" y="5984523"/>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 name="Freeform: Shape 178">
                    <a:extLst>
                      <a:ext uri="{FF2B5EF4-FFF2-40B4-BE49-F238E27FC236}">
                        <a16:creationId xmlns:a16="http://schemas.microsoft.com/office/drawing/2014/main" id="{BCCC0292-9FB4-5511-3500-7B726770027D}"/>
                      </a:ext>
                    </a:extLst>
                  </p:cNvPr>
                  <p:cNvSpPr/>
                  <p:nvPr/>
                </p:nvSpPr>
                <p:spPr>
                  <a:xfrm rot="-1680001">
                    <a:off x="9566521" y="3742586"/>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8" name="Graphic 13">
                  <a:extLst>
                    <a:ext uri="{FF2B5EF4-FFF2-40B4-BE49-F238E27FC236}">
                      <a16:creationId xmlns:a16="http://schemas.microsoft.com/office/drawing/2014/main" id="{14280D10-B5F5-6A62-A4AF-D0FEEDDC3995}"/>
                    </a:ext>
                  </a:extLst>
                </p:cNvPr>
                <p:cNvGrpSpPr/>
                <p:nvPr/>
              </p:nvGrpSpPr>
              <p:grpSpPr>
                <a:xfrm>
                  <a:off x="5391942" y="3629597"/>
                  <a:ext cx="4301167" cy="2506796"/>
                  <a:chOff x="5391942" y="3629597"/>
                  <a:chExt cx="4301167" cy="2506796"/>
                </a:xfrm>
              </p:grpSpPr>
              <p:sp>
                <p:nvSpPr>
                  <p:cNvPr id="176" name="Freeform: Shape 175">
                    <a:extLst>
                      <a:ext uri="{FF2B5EF4-FFF2-40B4-BE49-F238E27FC236}">
                        <a16:creationId xmlns:a16="http://schemas.microsoft.com/office/drawing/2014/main" id="{B608F733-7CC1-244E-7DD5-6F9FFE8F7DB3}"/>
                      </a:ext>
                    </a:extLst>
                  </p:cNvPr>
                  <p:cNvSpPr/>
                  <p:nvPr/>
                </p:nvSpPr>
                <p:spPr>
                  <a:xfrm rot="-1800600">
                    <a:off x="5390630" y="6057065"/>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 name="Freeform: Shape 176">
                    <a:extLst>
                      <a:ext uri="{FF2B5EF4-FFF2-40B4-BE49-F238E27FC236}">
                        <a16:creationId xmlns:a16="http://schemas.microsoft.com/office/drawing/2014/main" id="{A87E3E7D-7074-62DE-5E79-E5B6A978DD5C}"/>
                      </a:ext>
                    </a:extLst>
                  </p:cNvPr>
                  <p:cNvSpPr/>
                  <p:nvPr/>
                </p:nvSpPr>
                <p:spPr>
                  <a:xfrm rot="-1800001">
                    <a:off x="9525826" y="3669076"/>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9" name="Graphic 13">
                  <a:extLst>
                    <a:ext uri="{FF2B5EF4-FFF2-40B4-BE49-F238E27FC236}">
                      <a16:creationId xmlns:a16="http://schemas.microsoft.com/office/drawing/2014/main" id="{4EFB6DA9-F49E-57C0-25C5-B421B3906F16}"/>
                    </a:ext>
                  </a:extLst>
                </p:cNvPr>
                <p:cNvGrpSpPr/>
                <p:nvPr/>
              </p:nvGrpSpPr>
              <p:grpSpPr>
                <a:xfrm>
                  <a:off x="5435641" y="3556554"/>
                  <a:ext cx="4213919" cy="2653495"/>
                  <a:chOff x="5435641" y="3556554"/>
                  <a:chExt cx="4213919" cy="2653495"/>
                </a:xfrm>
              </p:grpSpPr>
              <p:sp>
                <p:nvSpPr>
                  <p:cNvPr id="174" name="Freeform: Shape 173">
                    <a:extLst>
                      <a:ext uri="{FF2B5EF4-FFF2-40B4-BE49-F238E27FC236}">
                        <a16:creationId xmlns:a16="http://schemas.microsoft.com/office/drawing/2014/main" id="{6F4F0DAC-F5F9-834E-4AD9-062667FD67A6}"/>
                      </a:ext>
                    </a:extLst>
                  </p:cNvPr>
                  <p:cNvSpPr/>
                  <p:nvPr/>
                </p:nvSpPr>
                <p:spPr>
                  <a:xfrm rot="-1920599">
                    <a:off x="5433411" y="6128560"/>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 name="Freeform: Shape 174">
                    <a:extLst>
                      <a:ext uri="{FF2B5EF4-FFF2-40B4-BE49-F238E27FC236}">
                        <a16:creationId xmlns:a16="http://schemas.microsoft.com/office/drawing/2014/main" id="{99AB29E7-CAA4-84EE-BA23-5A2D529B1CEE}"/>
                      </a:ext>
                    </a:extLst>
                  </p:cNvPr>
                  <p:cNvSpPr/>
                  <p:nvPr/>
                </p:nvSpPr>
                <p:spPr>
                  <a:xfrm rot="-1919999">
                    <a:off x="9483196" y="3598197"/>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0" name="Graphic 13">
                  <a:extLst>
                    <a:ext uri="{FF2B5EF4-FFF2-40B4-BE49-F238E27FC236}">
                      <a16:creationId xmlns:a16="http://schemas.microsoft.com/office/drawing/2014/main" id="{9504AEC1-F54A-A774-B66E-ABBC94B8DCA6}"/>
                    </a:ext>
                  </a:extLst>
                </p:cNvPr>
                <p:cNvGrpSpPr/>
                <p:nvPr/>
              </p:nvGrpSpPr>
              <p:grpSpPr>
                <a:xfrm>
                  <a:off x="5481566" y="3483939"/>
                  <a:ext cx="4121564" cy="2798308"/>
                  <a:chOff x="5481566" y="3483939"/>
                  <a:chExt cx="4121564" cy="2798308"/>
                </a:xfrm>
              </p:grpSpPr>
              <p:sp>
                <p:nvSpPr>
                  <p:cNvPr id="172" name="Freeform: Shape 171">
                    <a:extLst>
                      <a:ext uri="{FF2B5EF4-FFF2-40B4-BE49-F238E27FC236}">
                        <a16:creationId xmlns:a16="http://schemas.microsoft.com/office/drawing/2014/main" id="{D632CC70-A989-2212-B7A2-09B15B15E534}"/>
                      </a:ext>
                    </a:extLst>
                  </p:cNvPr>
                  <p:cNvSpPr/>
                  <p:nvPr/>
                </p:nvSpPr>
                <p:spPr>
                  <a:xfrm rot="-2040000">
                    <a:off x="5478324" y="6198684"/>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Freeform: Shape 172">
                    <a:extLst>
                      <a:ext uri="{FF2B5EF4-FFF2-40B4-BE49-F238E27FC236}">
                        <a16:creationId xmlns:a16="http://schemas.microsoft.com/office/drawing/2014/main" id="{B55571D8-B924-2A19-411A-BC074B43BFE5}"/>
                      </a:ext>
                    </a:extLst>
                  </p:cNvPr>
                  <p:cNvSpPr/>
                  <p:nvPr/>
                </p:nvSpPr>
                <p:spPr>
                  <a:xfrm rot="-2040601">
                    <a:off x="9437789" y="3527681"/>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1" name="Graphic 13">
                  <a:extLst>
                    <a:ext uri="{FF2B5EF4-FFF2-40B4-BE49-F238E27FC236}">
                      <a16:creationId xmlns:a16="http://schemas.microsoft.com/office/drawing/2014/main" id="{B4B92DE3-1366-574B-84F5-F4DB37F6E2C7}"/>
                    </a:ext>
                  </a:extLst>
                </p:cNvPr>
                <p:cNvGrpSpPr/>
                <p:nvPr/>
              </p:nvGrpSpPr>
              <p:grpSpPr>
                <a:xfrm>
                  <a:off x="5530449" y="3414460"/>
                  <a:ext cx="4023712" cy="2938118"/>
                  <a:chOff x="5530449" y="3414460"/>
                  <a:chExt cx="4023712" cy="2938118"/>
                </a:xfrm>
              </p:grpSpPr>
              <p:sp>
                <p:nvSpPr>
                  <p:cNvPr id="170" name="Freeform: Shape 169">
                    <a:extLst>
                      <a:ext uri="{FF2B5EF4-FFF2-40B4-BE49-F238E27FC236}">
                        <a16:creationId xmlns:a16="http://schemas.microsoft.com/office/drawing/2014/main" id="{FFB71D78-2643-D4F4-DD3F-A99840236DC4}"/>
                      </a:ext>
                    </a:extLst>
                  </p:cNvPr>
                  <p:cNvSpPr/>
                  <p:nvPr/>
                </p:nvSpPr>
                <p:spPr>
                  <a:xfrm rot="-2159999">
                    <a:off x="5526092" y="6267007"/>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Freeform: Shape 170">
                    <a:extLst>
                      <a:ext uri="{FF2B5EF4-FFF2-40B4-BE49-F238E27FC236}">
                        <a16:creationId xmlns:a16="http://schemas.microsoft.com/office/drawing/2014/main" id="{9DF24F0D-DEA6-AAFF-3D4A-567B20E16C8E}"/>
                      </a:ext>
                    </a:extLst>
                  </p:cNvPr>
                  <p:cNvSpPr/>
                  <p:nvPr/>
                </p:nvSpPr>
                <p:spPr>
                  <a:xfrm rot="-2159999">
                    <a:off x="9389933" y="3460203"/>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2" name="Graphic 13">
                  <a:extLst>
                    <a:ext uri="{FF2B5EF4-FFF2-40B4-BE49-F238E27FC236}">
                      <a16:creationId xmlns:a16="http://schemas.microsoft.com/office/drawing/2014/main" id="{E65D3A54-A4C7-565C-A6B6-0CD50C582EC2}"/>
                    </a:ext>
                  </a:extLst>
                </p:cNvPr>
                <p:cNvGrpSpPr/>
                <p:nvPr/>
              </p:nvGrpSpPr>
              <p:grpSpPr>
                <a:xfrm>
                  <a:off x="5582223" y="3345414"/>
                  <a:ext cx="3920422" cy="3075551"/>
                  <a:chOff x="5582223" y="3345414"/>
                  <a:chExt cx="3920422" cy="3075551"/>
                </a:xfrm>
              </p:grpSpPr>
              <p:sp>
                <p:nvSpPr>
                  <p:cNvPr id="168" name="Freeform: Shape 167">
                    <a:extLst>
                      <a:ext uri="{FF2B5EF4-FFF2-40B4-BE49-F238E27FC236}">
                        <a16:creationId xmlns:a16="http://schemas.microsoft.com/office/drawing/2014/main" id="{5482A90A-8677-F772-27F5-B06A8914FC75}"/>
                      </a:ext>
                    </a:extLst>
                  </p:cNvPr>
                  <p:cNvSpPr/>
                  <p:nvPr/>
                </p:nvSpPr>
                <p:spPr>
                  <a:xfrm rot="-2279998">
                    <a:off x="5576653" y="633346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Freeform: Shape 168">
                    <a:extLst>
                      <a:ext uri="{FF2B5EF4-FFF2-40B4-BE49-F238E27FC236}">
                        <a16:creationId xmlns:a16="http://schemas.microsoft.com/office/drawing/2014/main" id="{B9B6C93D-EEB5-B379-3392-600E26FDF306}"/>
                      </a:ext>
                    </a:extLst>
                  </p:cNvPr>
                  <p:cNvSpPr/>
                  <p:nvPr/>
                </p:nvSpPr>
                <p:spPr>
                  <a:xfrm rot="-2279998">
                    <a:off x="9339632" y="3393088"/>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3" name="Graphic 13">
                  <a:extLst>
                    <a:ext uri="{FF2B5EF4-FFF2-40B4-BE49-F238E27FC236}">
                      <a16:creationId xmlns:a16="http://schemas.microsoft.com/office/drawing/2014/main" id="{27E9DE57-DD57-9983-261D-FECD71BC873C}"/>
                    </a:ext>
                  </a:extLst>
                </p:cNvPr>
                <p:cNvGrpSpPr/>
                <p:nvPr/>
              </p:nvGrpSpPr>
              <p:grpSpPr>
                <a:xfrm>
                  <a:off x="5635974" y="3279165"/>
                  <a:ext cx="3813029" cy="3208197"/>
                  <a:chOff x="5635974" y="3279165"/>
                  <a:chExt cx="3813029" cy="3208197"/>
                </a:xfrm>
              </p:grpSpPr>
              <p:sp>
                <p:nvSpPr>
                  <p:cNvPr id="166" name="Freeform: Shape 165">
                    <a:extLst>
                      <a:ext uri="{FF2B5EF4-FFF2-40B4-BE49-F238E27FC236}">
                        <a16:creationId xmlns:a16="http://schemas.microsoft.com/office/drawing/2014/main" id="{9B375A55-601D-8C31-C585-00F5FF8D339A}"/>
                      </a:ext>
                    </a:extLst>
                  </p:cNvPr>
                  <p:cNvSpPr/>
                  <p:nvPr/>
                </p:nvSpPr>
                <p:spPr>
                  <a:xfrm rot="-2400002">
                    <a:off x="5629096" y="639801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Freeform: Shape 166">
                    <a:extLst>
                      <a:ext uri="{FF2B5EF4-FFF2-40B4-BE49-F238E27FC236}">
                        <a16:creationId xmlns:a16="http://schemas.microsoft.com/office/drawing/2014/main" id="{8E5606C3-9300-0765-4090-695A3ACF0D9C}"/>
                      </a:ext>
                    </a:extLst>
                  </p:cNvPr>
                  <p:cNvSpPr/>
                  <p:nvPr/>
                </p:nvSpPr>
                <p:spPr>
                  <a:xfrm rot="-2400002">
                    <a:off x="9287301" y="3328687"/>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4" name="Graphic 13">
                  <a:extLst>
                    <a:ext uri="{FF2B5EF4-FFF2-40B4-BE49-F238E27FC236}">
                      <a16:creationId xmlns:a16="http://schemas.microsoft.com/office/drawing/2014/main" id="{1FE70374-8DCE-3B5D-97FE-1652D9F7F143}"/>
                    </a:ext>
                  </a:extLst>
                </p:cNvPr>
                <p:cNvGrpSpPr/>
                <p:nvPr/>
              </p:nvGrpSpPr>
              <p:grpSpPr>
                <a:xfrm>
                  <a:off x="5691971" y="3214388"/>
                  <a:ext cx="3700927" cy="3338105"/>
                  <a:chOff x="5691971" y="3214388"/>
                  <a:chExt cx="3700927" cy="3338105"/>
                </a:xfrm>
              </p:grpSpPr>
              <p:sp>
                <p:nvSpPr>
                  <p:cNvPr id="164" name="Freeform: Shape 163">
                    <a:extLst>
                      <a:ext uri="{FF2B5EF4-FFF2-40B4-BE49-F238E27FC236}">
                        <a16:creationId xmlns:a16="http://schemas.microsoft.com/office/drawing/2014/main" id="{C5C40FC6-1472-445C-66C9-5FA82D29518A}"/>
                      </a:ext>
                    </a:extLst>
                  </p:cNvPr>
                  <p:cNvSpPr/>
                  <p:nvPr/>
                </p:nvSpPr>
                <p:spPr>
                  <a:xfrm rot="-2520001">
                    <a:off x="5683689" y="646138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 name="Freeform: Shape 164">
                    <a:extLst>
                      <a:ext uri="{FF2B5EF4-FFF2-40B4-BE49-F238E27FC236}">
                        <a16:creationId xmlns:a16="http://schemas.microsoft.com/office/drawing/2014/main" id="{18CBE823-035E-4121-9F7D-E2E00D25F261}"/>
                      </a:ext>
                    </a:extLst>
                  </p:cNvPr>
                  <p:cNvSpPr/>
                  <p:nvPr/>
                </p:nvSpPr>
                <p:spPr>
                  <a:xfrm rot="-2520001">
                    <a:off x="9232601" y="3265675"/>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5" name="Graphic 13">
                  <a:extLst>
                    <a:ext uri="{FF2B5EF4-FFF2-40B4-BE49-F238E27FC236}">
                      <a16:creationId xmlns:a16="http://schemas.microsoft.com/office/drawing/2014/main" id="{43E0F8C9-78C6-6086-A01A-8C76C351B899}"/>
                    </a:ext>
                  </a:extLst>
                </p:cNvPr>
                <p:cNvGrpSpPr/>
                <p:nvPr/>
              </p:nvGrpSpPr>
              <p:grpSpPr>
                <a:xfrm>
                  <a:off x="5750403" y="3151913"/>
                  <a:ext cx="3584137" cy="3463166"/>
                  <a:chOff x="5750403" y="3151913"/>
                  <a:chExt cx="3584137" cy="3463166"/>
                </a:xfrm>
              </p:grpSpPr>
              <p:sp>
                <p:nvSpPr>
                  <p:cNvPr id="162" name="Freeform: Shape 161">
                    <a:extLst>
                      <a:ext uri="{FF2B5EF4-FFF2-40B4-BE49-F238E27FC236}">
                        <a16:creationId xmlns:a16="http://schemas.microsoft.com/office/drawing/2014/main" id="{58ADF07D-27AB-007C-A20A-DCBFD78DF6D7}"/>
                      </a:ext>
                    </a:extLst>
                  </p:cNvPr>
                  <p:cNvSpPr/>
                  <p:nvPr/>
                </p:nvSpPr>
                <p:spPr>
                  <a:xfrm rot="-2640599">
                    <a:off x="5740618" y="6522289"/>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 name="Freeform: Shape 162">
                    <a:extLst>
                      <a:ext uri="{FF2B5EF4-FFF2-40B4-BE49-F238E27FC236}">
                        <a16:creationId xmlns:a16="http://schemas.microsoft.com/office/drawing/2014/main" id="{B1464569-C2FE-9815-D1E1-3497E5BBDDA0}"/>
                      </a:ext>
                    </a:extLst>
                  </p:cNvPr>
                  <p:cNvSpPr/>
                  <p:nvPr/>
                </p:nvSpPr>
                <p:spPr>
                  <a:xfrm rot="-2639999">
                    <a:off x="9175917" y="3204805"/>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6" name="Graphic 13">
                  <a:extLst>
                    <a:ext uri="{FF2B5EF4-FFF2-40B4-BE49-F238E27FC236}">
                      <a16:creationId xmlns:a16="http://schemas.microsoft.com/office/drawing/2014/main" id="{583C7124-D181-FFFD-AA85-9D9554D95907}"/>
                    </a:ext>
                  </a:extLst>
                </p:cNvPr>
                <p:cNvGrpSpPr/>
                <p:nvPr/>
              </p:nvGrpSpPr>
              <p:grpSpPr>
                <a:xfrm>
                  <a:off x="5810954" y="3091015"/>
                  <a:ext cx="3462965" cy="3584324"/>
                  <a:chOff x="5810954" y="3091015"/>
                  <a:chExt cx="3462965" cy="3584324"/>
                </a:xfrm>
              </p:grpSpPr>
              <p:sp>
                <p:nvSpPr>
                  <p:cNvPr id="160" name="Freeform: Shape 159">
                    <a:extLst>
                      <a:ext uri="{FF2B5EF4-FFF2-40B4-BE49-F238E27FC236}">
                        <a16:creationId xmlns:a16="http://schemas.microsoft.com/office/drawing/2014/main" id="{9026C178-FA3F-B581-49EA-515ACF6A60D9}"/>
                      </a:ext>
                    </a:extLst>
                  </p:cNvPr>
                  <p:cNvSpPr/>
                  <p:nvPr/>
                </p:nvSpPr>
                <p:spPr>
                  <a:xfrm rot="-2759401">
                    <a:off x="5799599" y="6580979"/>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Freeform: Shape 160">
                    <a:extLst>
                      <a:ext uri="{FF2B5EF4-FFF2-40B4-BE49-F238E27FC236}">
                        <a16:creationId xmlns:a16="http://schemas.microsoft.com/office/drawing/2014/main" id="{DA8873E0-FEB0-7EA4-42CE-16A9552F98E3}"/>
                      </a:ext>
                    </a:extLst>
                  </p:cNvPr>
                  <p:cNvSpPr/>
                  <p:nvPr/>
                </p:nvSpPr>
                <p:spPr>
                  <a:xfrm rot="-2761200">
                    <a:off x="9116724" y="3145582"/>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7" name="Graphic 13">
                  <a:extLst>
                    <a:ext uri="{FF2B5EF4-FFF2-40B4-BE49-F238E27FC236}">
                      <a16:creationId xmlns:a16="http://schemas.microsoft.com/office/drawing/2014/main" id="{109BCBDC-B862-A92C-A77F-E40E3AC5E795}"/>
                    </a:ext>
                  </a:extLst>
                </p:cNvPr>
                <p:cNvGrpSpPr/>
                <p:nvPr/>
              </p:nvGrpSpPr>
              <p:grpSpPr>
                <a:xfrm>
                  <a:off x="5873592" y="3032387"/>
                  <a:ext cx="3337578" cy="3701298"/>
                  <a:chOff x="5873592" y="3032387"/>
                  <a:chExt cx="3337578" cy="3701298"/>
                </a:xfrm>
              </p:grpSpPr>
              <p:sp>
                <p:nvSpPr>
                  <p:cNvPr id="158" name="Freeform: Shape 157">
                    <a:extLst>
                      <a:ext uri="{FF2B5EF4-FFF2-40B4-BE49-F238E27FC236}">
                        <a16:creationId xmlns:a16="http://schemas.microsoft.com/office/drawing/2014/main" id="{39E37B7E-5B5E-B526-65CE-FD117B77195F}"/>
                      </a:ext>
                    </a:extLst>
                  </p:cNvPr>
                  <p:cNvSpPr/>
                  <p:nvPr/>
                </p:nvSpPr>
                <p:spPr>
                  <a:xfrm rot="-2880601">
                    <a:off x="5860546" y="6637815"/>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 name="Freeform: Shape 158">
                    <a:extLst>
                      <a:ext uri="{FF2B5EF4-FFF2-40B4-BE49-F238E27FC236}">
                        <a16:creationId xmlns:a16="http://schemas.microsoft.com/office/drawing/2014/main" id="{E088D41F-B484-5A18-9F9A-843035E8522E}"/>
                      </a:ext>
                    </a:extLst>
                  </p:cNvPr>
                  <p:cNvSpPr/>
                  <p:nvPr/>
                </p:nvSpPr>
                <p:spPr>
                  <a:xfrm rot="-2881200">
                    <a:off x="9055653" y="3088451"/>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8" name="Graphic 13">
                  <a:extLst>
                    <a:ext uri="{FF2B5EF4-FFF2-40B4-BE49-F238E27FC236}">
                      <a16:creationId xmlns:a16="http://schemas.microsoft.com/office/drawing/2014/main" id="{3C25C45E-3B93-573A-E7D8-449E83C6B19D}"/>
                    </a:ext>
                  </a:extLst>
                </p:cNvPr>
                <p:cNvGrpSpPr/>
                <p:nvPr/>
              </p:nvGrpSpPr>
              <p:grpSpPr>
                <a:xfrm>
                  <a:off x="5938262" y="2976868"/>
                  <a:ext cx="3208714" cy="3813157"/>
                  <a:chOff x="5938262" y="2976868"/>
                  <a:chExt cx="3208714" cy="3813157"/>
                </a:xfrm>
              </p:grpSpPr>
              <p:sp>
                <p:nvSpPr>
                  <p:cNvPr id="156" name="Freeform: Shape 155">
                    <a:extLst>
                      <a:ext uri="{FF2B5EF4-FFF2-40B4-BE49-F238E27FC236}">
                        <a16:creationId xmlns:a16="http://schemas.microsoft.com/office/drawing/2014/main" id="{02E3F42C-44B9-FC7C-67B9-E338C0BFAAA5}"/>
                      </a:ext>
                    </a:extLst>
                  </p:cNvPr>
                  <p:cNvSpPr/>
                  <p:nvPr/>
                </p:nvSpPr>
                <p:spPr>
                  <a:xfrm rot="-3000601">
                    <a:off x="5923454" y="6692752"/>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 name="Freeform: Shape 156">
                    <a:extLst>
                      <a:ext uri="{FF2B5EF4-FFF2-40B4-BE49-F238E27FC236}">
                        <a16:creationId xmlns:a16="http://schemas.microsoft.com/office/drawing/2014/main" id="{572987A1-372F-272D-9FCB-FC29D8961CB9}"/>
                      </a:ext>
                    </a:extLst>
                  </p:cNvPr>
                  <p:cNvSpPr/>
                  <p:nvPr/>
                </p:nvSpPr>
                <p:spPr>
                  <a:xfrm rot="-3000601">
                    <a:off x="8993216" y="3034330"/>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9" name="Graphic 13">
                  <a:extLst>
                    <a:ext uri="{FF2B5EF4-FFF2-40B4-BE49-F238E27FC236}">
                      <a16:creationId xmlns:a16="http://schemas.microsoft.com/office/drawing/2014/main" id="{82270C6F-D1D8-3A6A-2166-B61DBD7D2850}"/>
                    </a:ext>
                  </a:extLst>
                </p:cNvPr>
                <p:cNvGrpSpPr/>
                <p:nvPr/>
              </p:nvGrpSpPr>
              <p:grpSpPr>
                <a:xfrm>
                  <a:off x="6004827" y="2922824"/>
                  <a:ext cx="3075382" cy="3920945"/>
                  <a:chOff x="6004827" y="2922824"/>
                  <a:chExt cx="3075382" cy="3920945"/>
                </a:xfrm>
              </p:grpSpPr>
              <p:sp>
                <p:nvSpPr>
                  <p:cNvPr id="154" name="Freeform: Shape 153">
                    <a:extLst>
                      <a:ext uri="{FF2B5EF4-FFF2-40B4-BE49-F238E27FC236}">
                        <a16:creationId xmlns:a16="http://schemas.microsoft.com/office/drawing/2014/main" id="{9A7A2E8B-70B0-2DDC-8CC5-0DBE70A26B43}"/>
                      </a:ext>
                    </a:extLst>
                  </p:cNvPr>
                  <p:cNvSpPr/>
                  <p:nvPr/>
                </p:nvSpPr>
                <p:spPr>
                  <a:xfrm rot="-3120002">
                    <a:off x="5988182" y="6745195"/>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 name="Freeform: Shape 154">
                    <a:extLst>
                      <a:ext uri="{FF2B5EF4-FFF2-40B4-BE49-F238E27FC236}">
                        <a16:creationId xmlns:a16="http://schemas.microsoft.com/office/drawing/2014/main" id="{E1ADEA52-34E7-5BFE-4111-3189CD4F10C3}"/>
                      </a:ext>
                    </a:extLst>
                  </p:cNvPr>
                  <p:cNvSpPr/>
                  <p:nvPr/>
                </p:nvSpPr>
                <p:spPr>
                  <a:xfrm rot="-3120002">
                    <a:off x="8928288" y="2981590"/>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0" name="Graphic 13">
                  <a:extLst>
                    <a:ext uri="{FF2B5EF4-FFF2-40B4-BE49-F238E27FC236}">
                      <a16:creationId xmlns:a16="http://schemas.microsoft.com/office/drawing/2014/main" id="{8E0466A7-0B6D-4C33-3089-7200DDBB13BE}"/>
                    </a:ext>
                  </a:extLst>
                </p:cNvPr>
                <p:cNvGrpSpPr/>
                <p:nvPr/>
              </p:nvGrpSpPr>
              <p:grpSpPr>
                <a:xfrm>
                  <a:off x="6073509" y="2871515"/>
                  <a:ext cx="2937923" cy="4023259"/>
                  <a:chOff x="6073509" y="2871515"/>
                  <a:chExt cx="2937923" cy="4023259"/>
                </a:xfrm>
              </p:grpSpPr>
              <p:sp>
                <p:nvSpPr>
                  <p:cNvPr id="152" name="Freeform: Shape 151">
                    <a:extLst>
                      <a:ext uri="{FF2B5EF4-FFF2-40B4-BE49-F238E27FC236}">
                        <a16:creationId xmlns:a16="http://schemas.microsoft.com/office/drawing/2014/main" id="{07654C4A-DB44-309D-9E58-9B03E88E0D46}"/>
                      </a:ext>
                    </a:extLst>
                  </p:cNvPr>
                  <p:cNvSpPr/>
                  <p:nvPr/>
                </p:nvSpPr>
                <p:spPr>
                  <a:xfrm rot="-3240001">
                    <a:off x="6054936" y="6794987"/>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 name="Freeform: Shape 152">
                    <a:extLst>
                      <a:ext uri="{FF2B5EF4-FFF2-40B4-BE49-F238E27FC236}">
                        <a16:creationId xmlns:a16="http://schemas.microsoft.com/office/drawing/2014/main" id="{11D65759-FCCA-9A21-46ED-7B2EBCDD2731}"/>
                      </a:ext>
                    </a:extLst>
                  </p:cNvPr>
                  <p:cNvSpPr/>
                  <p:nvPr/>
                </p:nvSpPr>
                <p:spPr>
                  <a:xfrm rot="-3240001">
                    <a:off x="8861442" y="2931496"/>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1" name="Graphic 13">
                  <a:extLst>
                    <a:ext uri="{FF2B5EF4-FFF2-40B4-BE49-F238E27FC236}">
                      <a16:creationId xmlns:a16="http://schemas.microsoft.com/office/drawing/2014/main" id="{CB90D11D-80C6-6BA9-BCE6-F72AB30094FF}"/>
                    </a:ext>
                  </a:extLst>
                </p:cNvPr>
                <p:cNvGrpSpPr/>
                <p:nvPr/>
              </p:nvGrpSpPr>
              <p:grpSpPr>
                <a:xfrm>
                  <a:off x="6143674" y="2822431"/>
                  <a:ext cx="2797339" cy="4121131"/>
                  <a:chOff x="6143674" y="2822431"/>
                  <a:chExt cx="2797339" cy="4121131"/>
                </a:xfrm>
              </p:grpSpPr>
              <p:sp>
                <p:nvSpPr>
                  <p:cNvPr id="150" name="Freeform: Shape 149">
                    <a:extLst>
                      <a:ext uri="{FF2B5EF4-FFF2-40B4-BE49-F238E27FC236}">
                        <a16:creationId xmlns:a16="http://schemas.microsoft.com/office/drawing/2014/main" id="{A2FBC62B-9FC5-8031-42EB-3FECE74E3171}"/>
                      </a:ext>
                    </a:extLst>
                  </p:cNvPr>
                  <p:cNvSpPr/>
                  <p:nvPr/>
                </p:nvSpPr>
                <p:spPr>
                  <a:xfrm rot="-3360600">
                    <a:off x="6123083" y="6842655"/>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 name="Freeform: Shape 150">
                    <a:extLst>
                      <a:ext uri="{FF2B5EF4-FFF2-40B4-BE49-F238E27FC236}">
                        <a16:creationId xmlns:a16="http://schemas.microsoft.com/office/drawing/2014/main" id="{9C993896-1668-17EF-CBFC-7FC0127C89BA}"/>
                      </a:ext>
                    </a:extLst>
                  </p:cNvPr>
                  <p:cNvSpPr/>
                  <p:nvPr/>
                </p:nvSpPr>
                <p:spPr>
                  <a:xfrm rot="-3360600">
                    <a:off x="8793044" y="2883535"/>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2" name="Graphic 13">
                  <a:extLst>
                    <a:ext uri="{FF2B5EF4-FFF2-40B4-BE49-F238E27FC236}">
                      <a16:creationId xmlns:a16="http://schemas.microsoft.com/office/drawing/2014/main" id="{C531AE1C-4668-923A-814F-55186F058D02}"/>
                    </a:ext>
                  </a:extLst>
                </p:cNvPr>
                <p:cNvGrpSpPr/>
                <p:nvPr/>
              </p:nvGrpSpPr>
              <p:grpSpPr>
                <a:xfrm>
                  <a:off x="6215719" y="2776234"/>
                  <a:ext cx="2653484" cy="4214158"/>
                  <a:chOff x="6215719" y="2776234"/>
                  <a:chExt cx="2653484" cy="4214158"/>
                </a:xfrm>
              </p:grpSpPr>
              <p:sp>
                <p:nvSpPr>
                  <p:cNvPr id="148" name="Freeform: Shape 147">
                    <a:extLst>
                      <a:ext uri="{FF2B5EF4-FFF2-40B4-BE49-F238E27FC236}">
                        <a16:creationId xmlns:a16="http://schemas.microsoft.com/office/drawing/2014/main" id="{713766DD-6801-FFDE-4A45-58E08AAFE2DA}"/>
                      </a:ext>
                    </a:extLst>
                  </p:cNvPr>
                  <p:cNvSpPr/>
                  <p:nvPr/>
                </p:nvSpPr>
                <p:spPr>
                  <a:xfrm rot="-3480602">
                    <a:off x="6193042" y="6888468"/>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Freeform: Shape 148">
                    <a:extLst>
                      <a:ext uri="{FF2B5EF4-FFF2-40B4-BE49-F238E27FC236}">
                        <a16:creationId xmlns:a16="http://schemas.microsoft.com/office/drawing/2014/main" id="{67D8E8B7-FD35-4C0A-65D6-58462874B00C}"/>
                      </a:ext>
                    </a:extLst>
                  </p:cNvPr>
                  <p:cNvSpPr/>
                  <p:nvPr/>
                </p:nvSpPr>
                <p:spPr>
                  <a:xfrm rot="-3480602">
                    <a:off x="8723324" y="2838356"/>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3" name="Graphic 13">
                  <a:extLst>
                    <a:ext uri="{FF2B5EF4-FFF2-40B4-BE49-F238E27FC236}">
                      <a16:creationId xmlns:a16="http://schemas.microsoft.com/office/drawing/2014/main" id="{ECCD018F-42D9-A10D-F497-273CE54E6C00}"/>
                    </a:ext>
                  </a:extLst>
                </p:cNvPr>
                <p:cNvGrpSpPr/>
                <p:nvPr/>
              </p:nvGrpSpPr>
              <p:grpSpPr>
                <a:xfrm>
                  <a:off x="6289253" y="2732325"/>
                  <a:ext cx="2506552" cy="4301662"/>
                  <a:chOff x="6289253" y="2732325"/>
                  <a:chExt cx="2506552" cy="4301662"/>
                </a:xfrm>
              </p:grpSpPr>
              <p:sp>
                <p:nvSpPr>
                  <p:cNvPr id="146" name="Freeform: Shape 145">
                    <a:extLst>
                      <a:ext uri="{FF2B5EF4-FFF2-40B4-BE49-F238E27FC236}">
                        <a16:creationId xmlns:a16="http://schemas.microsoft.com/office/drawing/2014/main" id="{EA9289CD-8BA2-E220-DAEF-1C11FBBA3B3B}"/>
                      </a:ext>
                    </a:extLst>
                  </p:cNvPr>
                  <p:cNvSpPr/>
                  <p:nvPr/>
                </p:nvSpPr>
                <p:spPr>
                  <a:xfrm rot="-3599999">
                    <a:off x="6264426" y="6931151"/>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 name="Freeform: Shape 146">
                    <a:extLst>
                      <a:ext uri="{FF2B5EF4-FFF2-40B4-BE49-F238E27FC236}">
                        <a16:creationId xmlns:a16="http://schemas.microsoft.com/office/drawing/2014/main" id="{E980E211-CE13-0B98-063D-1A1BF634D011}"/>
                      </a:ext>
                    </a:extLst>
                  </p:cNvPr>
                  <p:cNvSpPr/>
                  <p:nvPr/>
                </p:nvSpPr>
                <p:spPr>
                  <a:xfrm rot="-3599999">
                    <a:off x="8652079" y="2795361"/>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4" name="Graphic 13">
                  <a:extLst>
                    <a:ext uri="{FF2B5EF4-FFF2-40B4-BE49-F238E27FC236}">
                      <a16:creationId xmlns:a16="http://schemas.microsoft.com/office/drawing/2014/main" id="{AD705B12-09FA-2309-EA08-9EB8C0F3F8AE}"/>
                    </a:ext>
                  </a:extLst>
                </p:cNvPr>
                <p:cNvGrpSpPr/>
                <p:nvPr/>
              </p:nvGrpSpPr>
              <p:grpSpPr>
                <a:xfrm>
                  <a:off x="6364223" y="2690919"/>
                  <a:ext cx="2356189" cy="4384787"/>
                  <a:chOff x="6364223" y="2690919"/>
                  <a:chExt cx="2356189" cy="4384787"/>
                </a:xfrm>
              </p:grpSpPr>
              <p:sp>
                <p:nvSpPr>
                  <p:cNvPr id="144" name="Freeform: Shape 143">
                    <a:extLst>
                      <a:ext uri="{FF2B5EF4-FFF2-40B4-BE49-F238E27FC236}">
                        <a16:creationId xmlns:a16="http://schemas.microsoft.com/office/drawing/2014/main" id="{50FB5A7E-1951-19D4-B645-F30491B25634}"/>
                      </a:ext>
                    </a:extLst>
                  </p:cNvPr>
                  <p:cNvSpPr/>
                  <p:nvPr/>
                </p:nvSpPr>
                <p:spPr>
                  <a:xfrm rot="-3720602">
                    <a:off x="6337151" y="6972051"/>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 name="Freeform: Shape 144">
                    <a:extLst>
                      <a:ext uri="{FF2B5EF4-FFF2-40B4-BE49-F238E27FC236}">
                        <a16:creationId xmlns:a16="http://schemas.microsoft.com/office/drawing/2014/main" id="{6FDF5EE8-1C83-76DF-CBE6-1539D9BDB926}"/>
                      </a:ext>
                    </a:extLst>
                  </p:cNvPr>
                  <p:cNvSpPr/>
                  <p:nvPr/>
                </p:nvSpPr>
                <p:spPr>
                  <a:xfrm rot="-3721200">
                    <a:off x="8578944" y="2754781"/>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5" name="Graphic 13">
                  <a:extLst>
                    <a:ext uri="{FF2B5EF4-FFF2-40B4-BE49-F238E27FC236}">
                      <a16:creationId xmlns:a16="http://schemas.microsoft.com/office/drawing/2014/main" id="{503652BF-6C8E-9D25-CE2A-BD8EC4046EA7}"/>
                    </a:ext>
                  </a:extLst>
                </p:cNvPr>
                <p:cNvGrpSpPr/>
                <p:nvPr/>
              </p:nvGrpSpPr>
              <p:grpSpPr>
                <a:xfrm>
                  <a:off x="6440827" y="2652413"/>
                  <a:ext cx="2203008" cy="4461463"/>
                  <a:chOff x="6440827" y="2652413"/>
                  <a:chExt cx="2203008" cy="4461463"/>
                </a:xfrm>
              </p:grpSpPr>
              <p:sp>
                <p:nvSpPr>
                  <p:cNvPr id="142" name="Freeform: Shape 141">
                    <a:extLst>
                      <a:ext uri="{FF2B5EF4-FFF2-40B4-BE49-F238E27FC236}">
                        <a16:creationId xmlns:a16="http://schemas.microsoft.com/office/drawing/2014/main" id="{92EC8D95-2CD0-5ED9-8F0C-9919D6431B0C}"/>
                      </a:ext>
                    </a:extLst>
                  </p:cNvPr>
                  <p:cNvSpPr/>
                  <p:nvPr/>
                </p:nvSpPr>
                <p:spPr>
                  <a:xfrm rot="-3839401">
                    <a:off x="6411476" y="7009514"/>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Freeform: Shape 142">
                    <a:extLst>
                      <a:ext uri="{FF2B5EF4-FFF2-40B4-BE49-F238E27FC236}">
                        <a16:creationId xmlns:a16="http://schemas.microsoft.com/office/drawing/2014/main" id="{5A3C6021-FECC-50F7-05A1-2FE62DE3F6A2}"/>
                      </a:ext>
                    </a:extLst>
                  </p:cNvPr>
                  <p:cNvSpPr/>
                  <p:nvPr/>
                </p:nvSpPr>
                <p:spPr>
                  <a:xfrm rot="-3840000">
                    <a:off x="8504650" y="2716982"/>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6" name="Graphic 13">
                  <a:extLst>
                    <a:ext uri="{FF2B5EF4-FFF2-40B4-BE49-F238E27FC236}">
                      <a16:creationId xmlns:a16="http://schemas.microsoft.com/office/drawing/2014/main" id="{EA66CD80-4565-6AAF-9EAD-E3B20ACBA02C}"/>
                    </a:ext>
                  </a:extLst>
                </p:cNvPr>
                <p:cNvGrpSpPr/>
                <p:nvPr/>
              </p:nvGrpSpPr>
              <p:grpSpPr>
                <a:xfrm>
                  <a:off x="6518798" y="2616861"/>
                  <a:ext cx="2047653" cy="4533110"/>
                  <a:chOff x="6518798" y="2616861"/>
                  <a:chExt cx="2047653" cy="4533110"/>
                </a:xfrm>
              </p:grpSpPr>
              <p:sp>
                <p:nvSpPr>
                  <p:cNvPr id="140" name="Freeform: Shape 139">
                    <a:extLst>
                      <a:ext uri="{FF2B5EF4-FFF2-40B4-BE49-F238E27FC236}">
                        <a16:creationId xmlns:a16="http://schemas.microsoft.com/office/drawing/2014/main" id="{EBACFF1B-D293-290B-FAC7-DD639361A8D0}"/>
                      </a:ext>
                    </a:extLst>
                  </p:cNvPr>
                  <p:cNvSpPr/>
                  <p:nvPr/>
                </p:nvSpPr>
                <p:spPr>
                  <a:xfrm rot="-3959998">
                    <a:off x="6487066" y="7044994"/>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Freeform: Shape 140">
                    <a:extLst>
                      <a:ext uri="{FF2B5EF4-FFF2-40B4-BE49-F238E27FC236}">
                        <a16:creationId xmlns:a16="http://schemas.microsoft.com/office/drawing/2014/main" id="{1A7BAEB8-5F24-70CF-5201-AD4DBE35C565}"/>
                      </a:ext>
                    </a:extLst>
                  </p:cNvPr>
                  <p:cNvSpPr/>
                  <p:nvPr/>
                </p:nvSpPr>
                <p:spPr>
                  <a:xfrm rot="-3959998">
                    <a:off x="8429639" y="2682043"/>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7" name="Graphic 13">
                  <a:extLst>
                    <a:ext uri="{FF2B5EF4-FFF2-40B4-BE49-F238E27FC236}">
                      <a16:creationId xmlns:a16="http://schemas.microsoft.com/office/drawing/2014/main" id="{F7E6AA7D-011E-9707-E280-763C9A6FB240}"/>
                    </a:ext>
                  </a:extLst>
                </p:cNvPr>
                <p:cNvGrpSpPr/>
                <p:nvPr/>
              </p:nvGrpSpPr>
              <p:grpSpPr>
                <a:xfrm>
                  <a:off x="6598017" y="2583851"/>
                  <a:ext cx="1889005" cy="4598861"/>
                  <a:chOff x="6598017" y="2583851"/>
                  <a:chExt cx="1889005" cy="4598861"/>
                </a:xfrm>
              </p:grpSpPr>
              <p:sp>
                <p:nvSpPr>
                  <p:cNvPr id="138" name="Freeform: Shape 137">
                    <a:extLst>
                      <a:ext uri="{FF2B5EF4-FFF2-40B4-BE49-F238E27FC236}">
                        <a16:creationId xmlns:a16="http://schemas.microsoft.com/office/drawing/2014/main" id="{54D0F3F0-25E9-509A-E3C9-51406C38E570}"/>
                      </a:ext>
                    </a:extLst>
                  </p:cNvPr>
                  <p:cNvSpPr/>
                  <p:nvPr/>
                </p:nvSpPr>
                <p:spPr>
                  <a:xfrm rot="-4080599">
                    <a:off x="6563839" y="707722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Freeform: Shape 138">
                    <a:extLst>
                      <a:ext uri="{FF2B5EF4-FFF2-40B4-BE49-F238E27FC236}">
                        <a16:creationId xmlns:a16="http://schemas.microsoft.com/office/drawing/2014/main" id="{6C3CAA03-1F2B-420D-9602-7B8AB223421B}"/>
                      </a:ext>
                    </a:extLst>
                  </p:cNvPr>
                  <p:cNvSpPr/>
                  <p:nvPr/>
                </p:nvSpPr>
                <p:spPr>
                  <a:xfrm rot="-4079999">
                    <a:off x="8352647" y="2649542"/>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8" name="Graphic 13">
                  <a:extLst>
                    <a:ext uri="{FF2B5EF4-FFF2-40B4-BE49-F238E27FC236}">
                      <a16:creationId xmlns:a16="http://schemas.microsoft.com/office/drawing/2014/main" id="{1E327EC3-849A-0846-4B2C-C6F94637B7CD}"/>
                    </a:ext>
                  </a:extLst>
                </p:cNvPr>
                <p:cNvGrpSpPr/>
                <p:nvPr/>
              </p:nvGrpSpPr>
              <p:grpSpPr>
                <a:xfrm>
                  <a:off x="6678196" y="2553590"/>
                  <a:ext cx="1728600" cy="4659761"/>
                  <a:chOff x="6678196" y="2553590"/>
                  <a:chExt cx="1728600" cy="4659761"/>
                </a:xfrm>
              </p:grpSpPr>
              <p:sp>
                <p:nvSpPr>
                  <p:cNvPr id="136" name="Freeform: Shape 135">
                    <a:extLst>
                      <a:ext uri="{FF2B5EF4-FFF2-40B4-BE49-F238E27FC236}">
                        <a16:creationId xmlns:a16="http://schemas.microsoft.com/office/drawing/2014/main" id="{9B87513E-1D97-14FA-96E0-590EFA29C475}"/>
                      </a:ext>
                    </a:extLst>
                  </p:cNvPr>
                  <p:cNvSpPr/>
                  <p:nvPr/>
                </p:nvSpPr>
                <p:spPr>
                  <a:xfrm rot="-4200600">
                    <a:off x="6641524" y="7107462"/>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Freeform: Shape 136">
                    <a:extLst>
                      <a:ext uri="{FF2B5EF4-FFF2-40B4-BE49-F238E27FC236}">
                        <a16:creationId xmlns:a16="http://schemas.microsoft.com/office/drawing/2014/main" id="{7CECDDDB-11D0-CDBD-DFD6-FC21EFCCE421}"/>
                      </a:ext>
                    </a:extLst>
                  </p:cNvPr>
                  <p:cNvSpPr/>
                  <p:nvPr/>
                </p:nvSpPr>
                <p:spPr>
                  <a:xfrm rot="-4200600">
                    <a:off x="8274931" y="2619688"/>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9" name="Graphic 13">
                  <a:extLst>
                    <a:ext uri="{FF2B5EF4-FFF2-40B4-BE49-F238E27FC236}">
                      <a16:creationId xmlns:a16="http://schemas.microsoft.com/office/drawing/2014/main" id="{3A039281-D207-257A-258E-918EA62468AA}"/>
                    </a:ext>
                  </a:extLst>
                </p:cNvPr>
                <p:cNvGrpSpPr/>
                <p:nvPr/>
              </p:nvGrpSpPr>
              <p:grpSpPr>
                <a:xfrm>
                  <a:off x="6759531" y="2526083"/>
                  <a:ext cx="1565430" cy="4714222"/>
                  <a:chOff x="6759531" y="2526083"/>
                  <a:chExt cx="1565430" cy="4714222"/>
                </a:xfrm>
              </p:grpSpPr>
              <p:sp>
                <p:nvSpPr>
                  <p:cNvPr id="134" name="Freeform: Shape 133">
                    <a:extLst>
                      <a:ext uri="{FF2B5EF4-FFF2-40B4-BE49-F238E27FC236}">
                        <a16:creationId xmlns:a16="http://schemas.microsoft.com/office/drawing/2014/main" id="{50F0D59F-179F-1D29-6528-C6EB45F9EF05}"/>
                      </a:ext>
                    </a:extLst>
                  </p:cNvPr>
                  <p:cNvSpPr/>
                  <p:nvPr/>
                </p:nvSpPr>
                <p:spPr>
                  <a:xfrm rot="-4320001">
                    <a:off x="6720319" y="7134118"/>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Freeform: Shape 134">
                    <a:extLst>
                      <a:ext uri="{FF2B5EF4-FFF2-40B4-BE49-F238E27FC236}">
                        <a16:creationId xmlns:a16="http://schemas.microsoft.com/office/drawing/2014/main" id="{85683B83-6503-751E-1DDE-A8DFC12239E5}"/>
                      </a:ext>
                    </a:extLst>
                  </p:cNvPr>
                  <p:cNvSpPr/>
                  <p:nvPr/>
                </p:nvSpPr>
                <p:spPr>
                  <a:xfrm rot="-4321800">
                    <a:off x="8195813" y="2592384"/>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0" name="Graphic 13">
                  <a:extLst>
                    <a:ext uri="{FF2B5EF4-FFF2-40B4-BE49-F238E27FC236}">
                      <a16:creationId xmlns:a16="http://schemas.microsoft.com/office/drawing/2014/main" id="{08DE953E-9B9F-0DD1-C9EE-FA1458B7FAC5}"/>
                    </a:ext>
                  </a:extLst>
                </p:cNvPr>
                <p:cNvGrpSpPr/>
                <p:nvPr/>
              </p:nvGrpSpPr>
              <p:grpSpPr>
                <a:xfrm>
                  <a:off x="6841906" y="2501425"/>
                  <a:ext cx="1401254" cy="4763242"/>
                  <a:chOff x="6841906" y="2501425"/>
                  <a:chExt cx="1401254" cy="4763242"/>
                </a:xfrm>
              </p:grpSpPr>
              <p:sp>
                <p:nvSpPr>
                  <p:cNvPr id="132" name="Freeform: Shape 131">
                    <a:extLst>
                      <a:ext uri="{FF2B5EF4-FFF2-40B4-BE49-F238E27FC236}">
                        <a16:creationId xmlns:a16="http://schemas.microsoft.com/office/drawing/2014/main" id="{9A8B4B06-C2FC-89C5-F84D-20E792C15477}"/>
                      </a:ext>
                    </a:extLst>
                  </p:cNvPr>
                  <p:cNvSpPr/>
                  <p:nvPr/>
                </p:nvSpPr>
                <p:spPr>
                  <a:xfrm rot="-4441199">
                    <a:off x="6800060" y="7158286"/>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 name="Freeform: Shape 132">
                    <a:extLst>
                      <a:ext uri="{FF2B5EF4-FFF2-40B4-BE49-F238E27FC236}">
                        <a16:creationId xmlns:a16="http://schemas.microsoft.com/office/drawing/2014/main" id="{23C93686-46A3-545B-3E72-780D33E2FD88}"/>
                      </a:ext>
                    </a:extLst>
                  </p:cNvPr>
                  <p:cNvSpPr/>
                  <p:nvPr/>
                </p:nvSpPr>
                <p:spPr>
                  <a:xfrm rot="-4440599">
                    <a:off x="8116461" y="2568016"/>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1" name="Graphic 13">
                  <a:extLst>
                    <a:ext uri="{FF2B5EF4-FFF2-40B4-BE49-F238E27FC236}">
                      <a16:creationId xmlns:a16="http://schemas.microsoft.com/office/drawing/2014/main" id="{0027FF5F-B8C6-3B55-90A1-AE6FCCED10C9}"/>
                    </a:ext>
                  </a:extLst>
                </p:cNvPr>
                <p:cNvGrpSpPr/>
                <p:nvPr/>
              </p:nvGrpSpPr>
              <p:grpSpPr>
                <a:xfrm>
                  <a:off x="6925288" y="2480013"/>
                  <a:ext cx="1234545" cy="4806922"/>
                  <a:chOff x="6925288" y="2480013"/>
                  <a:chExt cx="1234545" cy="4806922"/>
                </a:xfrm>
              </p:grpSpPr>
              <p:sp>
                <p:nvSpPr>
                  <p:cNvPr id="130" name="Freeform: Shape 129">
                    <a:extLst>
                      <a:ext uri="{FF2B5EF4-FFF2-40B4-BE49-F238E27FC236}">
                        <a16:creationId xmlns:a16="http://schemas.microsoft.com/office/drawing/2014/main" id="{F7D3E138-00C1-75A4-2649-7056A4127BB4}"/>
                      </a:ext>
                    </a:extLst>
                  </p:cNvPr>
                  <p:cNvSpPr/>
                  <p:nvPr/>
                </p:nvSpPr>
                <p:spPr>
                  <a:xfrm rot="-4560599">
                    <a:off x="6880797" y="7180467"/>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 name="Freeform: Shape 130">
                    <a:extLst>
                      <a:ext uri="{FF2B5EF4-FFF2-40B4-BE49-F238E27FC236}">
                        <a16:creationId xmlns:a16="http://schemas.microsoft.com/office/drawing/2014/main" id="{89F66DFE-0EF3-F042-4A88-77F576523B21}"/>
                      </a:ext>
                    </a:extLst>
                  </p:cNvPr>
                  <p:cNvSpPr/>
                  <p:nvPr/>
                </p:nvSpPr>
                <p:spPr>
                  <a:xfrm rot="-4560599">
                    <a:off x="8035797" y="2546692"/>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2" name="Graphic 13">
                  <a:extLst>
                    <a:ext uri="{FF2B5EF4-FFF2-40B4-BE49-F238E27FC236}">
                      <a16:creationId xmlns:a16="http://schemas.microsoft.com/office/drawing/2014/main" id="{CE390F31-7D89-DADB-2DE1-BA46FF76275B}"/>
                    </a:ext>
                  </a:extLst>
                </p:cNvPr>
                <p:cNvGrpSpPr/>
                <p:nvPr/>
              </p:nvGrpSpPr>
              <p:grpSpPr>
                <a:xfrm>
                  <a:off x="7008916" y="2460908"/>
                  <a:ext cx="1066880" cy="4844377"/>
                  <a:chOff x="7008916" y="2460908"/>
                  <a:chExt cx="1066880" cy="4844377"/>
                </a:xfrm>
              </p:grpSpPr>
              <p:sp>
                <p:nvSpPr>
                  <p:cNvPr id="128" name="Freeform: Shape 127">
                    <a:extLst>
                      <a:ext uri="{FF2B5EF4-FFF2-40B4-BE49-F238E27FC236}">
                        <a16:creationId xmlns:a16="http://schemas.microsoft.com/office/drawing/2014/main" id="{4B939FDA-BA99-710F-B492-D17986D87230}"/>
                      </a:ext>
                    </a:extLst>
                  </p:cNvPr>
                  <p:cNvSpPr/>
                  <p:nvPr/>
                </p:nvSpPr>
                <p:spPr>
                  <a:xfrm rot="-4679999">
                    <a:off x="6961731" y="7198833"/>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Freeform: Shape 128">
                    <a:extLst>
                      <a:ext uri="{FF2B5EF4-FFF2-40B4-BE49-F238E27FC236}">
                        <a16:creationId xmlns:a16="http://schemas.microsoft.com/office/drawing/2014/main" id="{D0F45818-8CD1-C10A-B8D5-058861F6EF35}"/>
                      </a:ext>
                    </a:extLst>
                  </p:cNvPr>
                  <p:cNvSpPr/>
                  <p:nvPr/>
                </p:nvSpPr>
                <p:spPr>
                  <a:xfrm rot="-4679999">
                    <a:off x="7954457" y="2527570"/>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3" name="Graphic 13">
                  <a:extLst>
                    <a:ext uri="{FF2B5EF4-FFF2-40B4-BE49-F238E27FC236}">
                      <a16:creationId xmlns:a16="http://schemas.microsoft.com/office/drawing/2014/main" id="{5A1693C7-6FC0-636A-4CFB-8A6F3D658D76}"/>
                    </a:ext>
                  </a:extLst>
                </p:cNvPr>
                <p:cNvGrpSpPr/>
                <p:nvPr/>
              </p:nvGrpSpPr>
              <p:grpSpPr>
                <a:xfrm>
                  <a:off x="7093470" y="2445132"/>
                  <a:ext cx="897768" cy="4876027"/>
                  <a:chOff x="7093470" y="2445132"/>
                  <a:chExt cx="897768" cy="4876027"/>
                </a:xfrm>
              </p:grpSpPr>
              <p:sp>
                <p:nvSpPr>
                  <p:cNvPr id="126" name="Freeform: Shape 125">
                    <a:extLst>
                      <a:ext uri="{FF2B5EF4-FFF2-40B4-BE49-F238E27FC236}">
                        <a16:creationId xmlns:a16="http://schemas.microsoft.com/office/drawing/2014/main" id="{E80C403D-D9C1-5F58-3D57-8F8D21FFEA17}"/>
                      </a:ext>
                    </a:extLst>
                  </p:cNvPr>
                  <p:cNvSpPr/>
                  <p:nvPr/>
                </p:nvSpPr>
                <p:spPr>
                  <a:xfrm rot="-4801201">
                    <a:off x="7043506" y="7214833"/>
                    <a:ext cx="168399" cy="39889"/>
                  </a:xfrm>
                  <a:custGeom>
                    <a:avLst/>
                    <a:gdLst>
                      <a:gd name="connsiteX0" fmla="*/ 0 w 168399"/>
                      <a:gd name="connsiteY0" fmla="*/ 0 h 39889"/>
                      <a:gd name="connsiteX1" fmla="*/ 168400 w 168399"/>
                      <a:gd name="connsiteY1" fmla="*/ 0 h 39889"/>
                      <a:gd name="connsiteX2" fmla="*/ 168400 w 168399"/>
                      <a:gd name="connsiteY2" fmla="*/ 39890 h 39889"/>
                      <a:gd name="connsiteX3" fmla="*/ 0 w 168399"/>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399"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Shape 126">
                    <a:extLst>
                      <a:ext uri="{FF2B5EF4-FFF2-40B4-BE49-F238E27FC236}">
                        <a16:creationId xmlns:a16="http://schemas.microsoft.com/office/drawing/2014/main" id="{23BDB2AD-5D10-CA71-899B-A781CD0F1A15}"/>
                      </a:ext>
                    </a:extLst>
                  </p:cNvPr>
                  <p:cNvSpPr/>
                  <p:nvPr/>
                </p:nvSpPr>
                <p:spPr>
                  <a:xfrm rot="-4801201">
                    <a:off x="7872683" y="2511671"/>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4" name="Graphic 13">
                  <a:extLst>
                    <a:ext uri="{FF2B5EF4-FFF2-40B4-BE49-F238E27FC236}">
                      <a16:creationId xmlns:a16="http://schemas.microsoft.com/office/drawing/2014/main" id="{C56BFB96-3303-E641-1693-5FD0896D84D5}"/>
                    </a:ext>
                  </a:extLst>
                </p:cNvPr>
                <p:cNvGrpSpPr/>
                <p:nvPr/>
              </p:nvGrpSpPr>
              <p:grpSpPr>
                <a:xfrm>
                  <a:off x="7178588" y="2432549"/>
                  <a:ext cx="727649" cy="4901367"/>
                  <a:chOff x="7178588" y="2432549"/>
                  <a:chExt cx="727649" cy="4901367"/>
                </a:xfrm>
              </p:grpSpPr>
              <p:sp>
                <p:nvSpPr>
                  <p:cNvPr id="124" name="Freeform: Shape 123">
                    <a:extLst>
                      <a:ext uri="{FF2B5EF4-FFF2-40B4-BE49-F238E27FC236}">
                        <a16:creationId xmlns:a16="http://schemas.microsoft.com/office/drawing/2014/main" id="{A77DD0E9-DB4A-A8BD-207E-DC49E65B4C28}"/>
                      </a:ext>
                    </a:extLst>
                  </p:cNvPr>
                  <p:cNvSpPr/>
                  <p:nvPr/>
                </p:nvSpPr>
                <p:spPr>
                  <a:xfrm rot="-4920000">
                    <a:off x="7125857" y="7227815"/>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Shape 124">
                    <a:extLst>
                      <a:ext uri="{FF2B5EF4-FFF2-40B4-BE49-F238E27FC236}">
                        <a16:creationId xmlns:a16="http://schemas.microsoft.com/office/drawing/2014/main" id="{60C03EB3-10C2-CAEA-AA44-31B5B1C21536}"/>
                      </a:ext>
                    </a:extLst>
                  </p:cNvPr>
                  <p:cNvSpPr/>
                  <p:nvPr/>
                </p:nvSpPr>
                <p:spPr>
                  <a:xfrm rot="-4920000">
                    <a:off x="7790451" y="2498862"/>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5" name="Graphic 13">
                  <a:extLst>
                    <a:ext uri="{FF2B5EF4-FFF2-40B4-BE49-F238E27FC236}">
                      <a16:creationId xmlns:a16="http://schemas.microsoft.com/office/drawing/2014/main" id="{4C7E4BEC-3168-CDC7-5ACD-E3325B3F03AE}"/>
                    </a:ext>
                  </a:extLst>
                </p:cNvPr>
                <p:cNvGrpSpPr/>
                <p:nvPr/>
              </p:nvGrpSpPr>
              <p:grpSpPr>
                <a:xfrm>
                  <a:off x="7264452" y="2422656"/>
                  <a:ext cx="556373" cy="4921431"/>
                  <a:chOff x="7264452" y="2422656"/>
                  <a:chExt cx="556373" cy="4921431"/>
                </a:xfrm>
              </p:grpSpPr>
              <p:sp>
                <p:nvSpPr>
                  <p:cNvPr id="122" name="Freeform: Shape 121">
                    <a:extLst>
                      <a:ext uri="{FF2B5EF4-FFF2-40B4-BE49-F238E27FC236}">
                        <a16:creationId xmlns:a16="http://schemas.microsoft.com/office/drawing/2014/main" id="{81657345-3798-FF04-B647-E401FA74F52D}"/>
                      </a:ext>
                    </a:extLst>
                  </p:cNvPr>
                  <p:cNvSpPr/>
                  <p:nvPr/>
                </p:nvSpPr>
                <p:spPr>
                  <a:xfrm rot="-5040002">
                    <a:off x="7208889" y="7238319"/>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Freeform: Shape 122">
                    <a:extLst>
                      <a:ext uri="{FF2B5EF4-FFF2-40B4-BE49-F238E27FC236}">
                        <a16:creationId xmlns:a16="http://schemas.microsoft.com/office/drawing/2014/main" id="{C1BDC3F7-BC37-ACFD-C6E4-5101600D52E0}"/>
                      </a:ext>
                    </a:extLst>
                  </p:cNvPr>
                  <p:cNvSpPr/>
                  <p:nvPr/>
                </p:nvSpPr>
                <p:spPr>
                  <a:xfrm rot="-5040002">
                    <a:off x="7707875" y="2488637"/>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6" name="Graphic 13">
                  <a:extLst>
                    <a:ext uri="{FF2B5EF4-FFF2-40B4-BE49-F238E27FC236}">
                      <a16:creationId xmlns:a16="http://schemas.microsoft.com/office/drawing/2014/main" id="{E6223CD5-EDAD-46A0-4CA3-E99BE72454BB}"/>
                    </a:ext>
                  </a:extLst>
                </p:cNvPr>
                <p:cNvGrpSpPr/>
                <p:nvPr/>
              </p:nvGrpSpPr>
              <p:grpSpPr>
                <a:xfrm>
                  <a:off x="7349949" y="2415898"/>
                  <a:ext cx="384946" cy="4934314"/>
                  <a:chOff x="7349949" y="2415898"/>
                  <a:chExt cx="384946" cy="4934314"/>
                </a:xfrm>
              </p:grpSpPr>
              <p:sp>
                <p:nvSpPr>
                  <p:cNvPr id="120" name="Freeform: Shape 119">
                    <a:extLst>
                      <a:ext uri="{FF2B5EF4-FFF2-40B4-BE49-F238E27FC236}">
                        <a16:creationId xmlns:a16="http://schemas.microsoft.com/office/drawing/2014/main" id="{11403889-329C-DC99-1A90-4CF1EA6CE0B9}"/>
                      </a:ext>
                    </a:extLst>
                  </p:cNvPr>
                  <p:cNvSpPr/>
                  <p:nvPr/>
                </p:nvSpPr>
                <p:spPr>
                  <a:xfrm rot="-5160000">
                    <a:off x="7291518" y="7244881"/>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 name="Freeform: Shape 120">
                    <a:extLst>
                      <a:ext uri="{FF2B5EF4-FFF2-40B4-BE49-F238E27FC236}">
                        <a16:creationId xmlns:a16="http://schemas.microsoft.com/office/drawing/2014/main" id="{1D0B7D71-4FEE-6261-5BA5-25F00A819576}"/>
                      </a:ext>
                    </a:extLst>
                  </p:cNvPr>
                  <p:cNvSpPr/>
                  <p:nvPr/>
                </p:nvSpPr>
                <p:spPr>
                  <a:xfrm rot="-5161200">
                    <a:off x="7624844" y="2481437"/>
                    <a:ext cx="168605" cy="39889"/>
                  </a:xfrm>
                  <a:custGeom>
                    <a:avLst/>
                    <a:gdLst>
                      <a:gd name="connsiteX0" fmla="*/ 0 w 168605"/>
                      <a:gd name="connsiteY0" fmla="*/ 0 h 39889"/>
                      <a:gd name="connsiteX1" fmla="*/ 168606 w 168605"/>
                      <a:gd name="connsiteY1" fmla="*/ 0 h 39889"/>
                      <a:gd name="connsiteX2" fmla="*/ 168606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6" y="0"/>
                        </a:lnTo>
                        <a:lnTo>
                          <a:pt x="168606"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7" name="Graphic 13">
                  <a:extLst>
                    <a:ext uri="{FF2B5EF4-FFF2-40B4-BE49-F238E27FC236}">
                      <a16:creationId xmlns:a16="http://schemas.microsoft.com/office/drawing/2014/main" id="{51F5FF25-9BD6-470E-9A16-B4F67B631D16}"/>
                    </a:ext>
                  </a:extLst>
                </p:cNvPr>
                <p:cNvGrpSpPr/>
                <p:nvPr/>
              </p:nvGrpSpPr>
              <p:grpSpPr>
                <a:xfrm>
                  <a:off x="7436285" y="2412062"/>
                  <a:ext cx="212003" cy="4942838"/>
                  <a:chOff x="7436285" y="2412062"/>
                  <a:chExt cx="212003" cy="4942838"/>
                </a:xfrm>
              </p:grpSpPr>
              <p:sp>
                <p:nvSpPr>
                  <p:cNvPr id="118" name="Freeform: Shape 117">
                    <a:extLst>
                      <a:ext uri="{FF2B5EF4-FFF2-40B4-BE49-F238E27FC236}">
                        <a16:creationId xmlns:a16="http://schemas.microsoft.com/office/drawing/2014/main" id="{9F74FDEF-3111-99CF-0F82-B10E76C1512C}"/>
                      </a:ext>
                    </a:extLst>
                  </p:cNvPr>
                  <p:cNvSpPr/>
                  <p:nvPr/>
                </p:nvSpPr>
                <p:spPr>
                  <a:xfrm rot="-5280600">
                    <a:off x="7374942" y="7250114"/>
                    <a:ext cx="168400" cy="39889"/>
                  </a:xfrm>
                  <a:custGeom>
                    <a:avLst/>
                    <a:gdLst>
                      <a:gd name="connsiteX0" fmla="*/ 0 w 168400"/>
                      <a:gd name="connsiteY0" fmla="*/ 0 h 39889"/>
                      <a:gd name="connsiteX1" fmla="*/ 168400 w 168400"/>
                      <a:gd name="connsiteY1" fmla="*/ 0 h 39889"/>
                      <a:gd name="connsiteX2" fmla="*/ 168400 w 168400"/>
                      <a:gd name="connsiteY2" fmla="*/ 39890 h 39889"/>
                      <a:gd name="connsiteX3" fmla="*/ 0 w 168400"/>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400" h="39889">
                        <a:moveTo>
                          <a:pt x="0" y="0"/>
                        </a:moveTo>
                        <a:lnTo>
                          <a:pt x="168400" y="0"/>
                        </a:lnTo>
                        <a:lnTo>
                          <a:pt x="168400"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Freeform: Shape 118">
                    <a:extLst>
                      <a:ext uri="{FF2B5EF4-FFF2-40B4-BE49-F238E27FC236}">
                        <a16:creationId xmlns:a16="http://schemas.microsoft.com/office/drawing/2014/main" id="{88ACB90C-A652-3315-7198-B08DF553FD91}"/>
                      </a:ext>
                    </a:extLst>
                  </p:cNvPr>
                  <p:cNvSpPr/>
                  <p:nvPr/>
                </p:nvSpPr>
                <p:spPr>
                  <a:xfrm rot="-5281200">
                    <a:off x="7541140" y="2477058"/>
                    <a:ext cx="168605" cy="39889"/>
                  </a:xfrm>
                  <a:custGeom>
                    <a:avLst/>
                    <a:gdLst>
                      <a:gd name="connsiteX0" fmla="*/ 0 w 168605"/>
                      <a:gd name="connsiteY0" fmla="*/ 0 h 39889"/>
                      <a:gd name="connsiteX1" fmla="*/ 168605 w 168605"/>
                      <a:gd name="connsiteY1" fmla="*/ 0 h 39889"/>
                      <a:gd name="connsiteX2" fmla="*/ 168605 w 168605"/>
                      <a:gd name="connsiteY2" fmla="*/ 39890 h 39889"/>
                      <a:gd name="connsiteX3" fmla="*/ 0 w 168605"/>
                      <a:gd name="connsiteY3" fmla="*/ 39890 h 39889"/>
                    </a:gdLst>
                    <a:ahLst/>
                    <a:cxnLst>
                      <a:cxn ang="0">
                        <a:pos x="connsiteX0" y="connsiteY0"/>
                      </a:cxn>
                      <a:cxn ang="0">
                        <a:pos x="connsiteX1" y="connsiteY1"/>
                      </a:cxn>
                      <a:cxn ang="0">
                        <a:pos x="connsiteX2" y="connsiteY2"/>
                      </a:cxn>
                      <a:cxn ang="0">
                        <a:pos x="connsiteX3" y="connsiteY3"/>
                      </a:cxn>
                    </a:cxnLst>
                    <a:rect l="l" t="t" r="r" b="b"/>
                    <a:pathLst>
                      <a:path w="168605" h="39889">
                        <a:moveTo>
                          <a:pt x="0" y="0"/>
                        </a:moveTo>
                        <a:lnTo>
                          <a:pt x="168605" y="0"/>
                        </a:lnTo>
                        <a:lnTo>
                          <a:pt x="168605" y="39890"/>
                        </a:lnTo>
                        <a:lnTo>
                          <a:pt x="0" y="39890"/>
                        </a:ln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7" name="Freeform: Shape 26">
                <a:extLst>
                  <a:ext uri="{FF2B5EF4-FFF2-40B4-BE49-F238E27FC236}">
                    <a16:creationId xmlns:a16="http://schemas.microsoft.com/office/drawing/2014/main" id="{E277DF3F-C15E-C885-1502-8ED6263183A8}"/>
                  </a:ext>
                </a:extLst>
              </p:cNvPr>
              <p:cNvSpPr/>
              <p:nvPr/>
            </p:nvSpPr>
            <p:spPr>
              <a:xfrm>
                <a:off x="12688219" y="1532855"/>
                <a:ext cx="4212262" cy="4212468"/>
              </a:xfrm>
              <a:custGeom>
                <a:avLst/>
                <a:gdLst>
                  <a:gd name="connsiteX0" fmla="*/ 2106131 w 4212262"/>
                  <a:gd name="connsiteY0" fmla="*/ 4212469 h 4212468"/>
                  <a:gd name="connsiteX1" fmla="*/ 0 w 4212262"/>
                  <a:gd name="connsiteY1" fmla="*/ 2106337 h 4212468"/>
                  <a:gd name="connsiteX2" fmla="*/ 2106131 w 4212262"/>
                  <a:gd name="connsiteY2" fmla="*/ 0 h 4212468"/>
                  <a:gd name="connsiteX3" fmla="*/ 4212263 w 4212262"/>
                  <a:gd name="connsiteY3" fmla="*/ 2106132 h 4212468"/>
                  <a:gd name="connsiteX4" fmla="*/ 2106131 w 4212262"/>
                  <a:gd name="connsiteY4" fmla="*/ 4212263 h 4212468"/>
                  <a:gd name="connsiteX5" fmla="*/ 2106131 w 4212262"/>
                  <a:gd name="connsiteY5" fmla="*/ 168606 h 4212468"/>
                  <a:gd name="connsiteX6" fmla="*/ 168400 w 4212262"/>
                  <a:gd name="connsiteY6" fmla="*/ 2106337 h 4212468"/>
                  <a:gd name="connsiteX7" fmla="*/ 2106131 w 4212262"/>
                  <a:gd name="connsiteY7" fmla="*/ 4044068 h 4212468"/>
                  <a:gd name="connsiteX8" fmla="*/ 4043863 w 4212262"/>
                  <a:gd name="connsiteY8" fmla="*/ 2106337 h 4212468"/>
                  <a:gd name="connsiteX9" fmla="*/ 2106131 w 4212262"/>
                  <a:gd name="connsiteY9" fmla="*/ 168606 h 42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2262" h="4212468">
                    <a:moveTo>
                      <a:pt x="2106131" y="4212469"/>
                    </a:moveTo>
                    <a:cubicBezTo>
                      <a:pt x="944809" y="4212469"/>
                      <a:pt x="0" y="3267660"/>
                      <a:pt x="0" y="2106337"/>
                    </a:cubicBezTo>
                    <a:cubicBezTo>
                      <a:pt x="0" y="945014"/>
                      <a:pt x="944809" y="0"/>
                      <a:pt x="2106131" y="0"/>
                    </a:cubicBezTo>
                    <a:cubicBezTo>
                      <a:pt x="3267454" y="0"/>
                      <a:pt x="4212263" y="944809"/>
                      <a:pt x="4212263" y="2106132"/>
                    </a:cubicBezTo>
                    <a:cubicBezTo>
                      <a:pt x="4212263" y="3267454"/>
                      <a:pt x="3267454" y="4212263"/>
                      <a:pt x="2106131" y="4212263"/>
                    </a:cubicBezTo>
                    <a:close/>
                    <a:moveTo>
                      <a:pt x="2106131" y="168606"/>
                    </a:moveTo>
                    <a:cubicBezTo>
                      <a:pt x="1037747" y="168606"/>
                      <a:pt x="168400" y="1037953"/>
                      <a:pt x="168400" y="2106337"/>
                    </a:cubicBezTo>
                    <a:cubicBezTo>
                      <a:pt x="168400" y="3174721"/>
                      <a:pt x="1037747" y="4044068"/>
                      <a:pt x="2106131" y="4044068"/>
                    </a:cubicBezTo>
                    <a:cubicBezTo>
                      <a:pt x="3174516" y="4044068"/>
                      <a:pt x="4043863" y="3174721"/>
                      <a:pt x="4043863" y="2106337"/>
                    </a:cubicBezTo>
                    <a:cubicBezTo>
                      <a:pt x="4043863" y="1037953"/>
                      <a:pt x="3174516" y="168606"/>
                      <a:pt x="2106131" y="168606"/>
                    </a:cubicBezTo>
                    <a:close/>
                  </a:path>
                </a:pathLst>
              </a:custGeom>
              <a:gradFill>
                <a:gsLst>
                  <a:gs pos="0">
                    <a:srgbClr val="50E6FF"/>
                  </a:gs>
                  <a:gs pos="100000">
                    <a:srgbClr val="D59ED7"/>
                  </a:gs>
                </a:gsLst>
                <a:path path="circle">
                  <a:fillToRect t="100000" r="100000"/>
                </a:path>
              </a:gradFill>
              <a:ln w="9525" cap="flat">
                <a:noFill/>
                <a:prstDash val="solid"/>
                <a:miter/>
              </a:ln>
              <a:effectLst>
                <a:outerShdw blurRad="190500" dist="127000" dir="5400000" algn="t"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14" name="MS logo gray - EMF" descr="Microsoft logo">
            <a:extLst>
              <a:ext uri="{FF2B5EF4-FFF2-40B4-BE49-F238E27FC236}">
                <a16:creationId xmlns:a16="http://schemas.microsoft.com/office/drawing/2014/main" id="{A1C32627-FB3B-1B84-A38E-B7A3EF77EA6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bwMode="black">
          <a:xfrm>
            <a:off x="160188" y="195361"/>
            <a:ext cx="1752308" cy="785398"/>
          </a:xfrm>
          <a:prstGeom prst="rect">
            <a:avLst/>
          </a:prstGeom>
        </p:spPr>
      </p:pic>
      <p:cxnSp>
        <p:nvCxnSpPr>
          <p:cNvPr id="17" name="Straight Connector 16">
            <a:extLst>
              <a:ext uri="{FF2B5EF4-FFF2-40B4-BE49-F238E27FC236}">
                <a16:creationId xmlns:a16="http://schemas.microsoft.com/office/drawing/2014/main" id="{4AF439E9-377B-CE8C-44AA-FA88B92E947F}"/>
              </a:ext>
            </a:extLst>
          </p:cNvPr>
          <p:cNvCxnSpPr/>
          <p:nvPr userDrawn="1"/>
        </p:nvCxnSpPr>
        <p:spPr>
          <a:xfrm>
            <a:off x="597510" y="3990259"/>
            <a:ext cx="3072790" cy="0"/>
          </a:xfrm>
          <a:prstGeom prst="line">
            <a:avLst/>
          </a:prstGeom>
          <a:ln w="9525" cap="rnd">
            <a:gradFill flip="none" rotWithShape="1">
              <a:gsLst>
                <a:gs pos="20000">
                  <a:srgbClr val="8DC8E8"/>
                </a:gs>
                <a:gs pos="100000">
                  <a:srgbClr val="D59ED7"/>
                </a:gs>
              </a:gsLst>
              <a:lin ang="0" scaled="1"/>
              <a:tileRect/>
            </a:gradFill>
            <a:headEnd type="none" w="lg" len="med"/>
            <a:tailEnd type="none" w="lg" len="med"/>
          </a:ln>
          <a:effectLst>
            <a:outerShdw blurRad="1270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2" y="2318109"/>
            <a:ext cx="5759795" cy="1477328"/>
          </a:xfrm>
        </p:spPr>
        <p:txBody>
          <a:bodyPr anchor="b" anchorCtr="0">
            <a:spAutoFit/>
          </a:bodyPr>
          <a:lstStyle>
            <a:lvl1pPr>
              <a:defRPr sz="4800">
                <a:gradFill>
                  <a:gsLst>
                    <a:gs pos="9000">
                      <a:srgbClr val="C5B4E3"/>
                    </a:gs>
                    <a:gs pos="99000">
                      <a:srgbClr val="50E6FF"/>
                    </a:gs>
                  </a:gsLst>
                  <a:lin ang="108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4296593"/>
            <a:ext cx="540194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885098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slide">
    <p:bg>
      <p:bgPr>
        <a:solidFill>
          <a:srgbClr val="111B2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24AB3D-7D0C-6A37-A6FD-FCC823C1E53B}"/>
              </a:ext>
            </a:extLst>
          </p:cNvPr>
          <p:cNvGrpSpPr/>
          <p:nvPr userDrawn="1"/>
        </p:nvGrpSpPr>
        <p:grpSpPr>
          <a:xfrm>
            <a:off x="0" y="6053501"/>
            <a:ext cx="12192000" cy="804326"/>
            <a:chOff x="0" y="6053501"/>
            <a:chExt cx="12192000" cy="804326"/>
          </a:xfrm>
        </p:grpSpPr>
        <p:pic>
          <p:nvPicPr>
            <p:cNvPr id="5" name="Picture 4">
              <a:extLst>
                <a:ext uri="{FF2B5EF4-FFF2-40B4-BE49-F238E27FC236}">
                  <a16:creationId xmlns:a16="http://schemas.microsoft.com/office/drawing/2014/main" id="{6C549BC0-3A5B-BF9C-10C5-38A8D098A467}"/>
                </a:ext>
              </a:extLst>
            </p:cNvPr>
            <p:cNvPicPr>
              <a:picLocks/>
            </p:cNvPicPr>
            <p:nvPr/>
          </p:nvPicPr>
          <p:blipFill>
            <a:blip r:embed="rId2"/>
            <a:stretch>
              <a:fillRect/>
            </a:stretch>
          </p:blipFill>
          <p:spPr>
            <a:xfrm>
              <a:off x="0" y="6053501"/>
              <a:ext cx="12192000" cy="804326"/>
            </a:xfrm>
            <a:prstGeom prst="rect">
              <a:avLst/>
            </a:prstGeom>
          </p:spPr>
        </p:pic>
        <p:sp>
          <p:nvSpPr>
            <p:cNvPr id="6" name="Rectangle 5">
              <a:extLst>
                <a:ext uri="{FF2B5EF4-FFF2-40B4-BE49-F238E27FC236}">
                  <a16:creationId xmlns:a16="http://schemas.microsoft.com/office/drawing/2014/main" id="{7C2D5F37-6538-6966-1466-A9F2701CBDBC}"/>
                </a:ext>
              </a:extLst>
            </p:cNvPr>
            <p:cNvSpPr>
              <a:spLocks/>
            </p:cNvSpPr>
            <p:nvPr/>
          </p:nvSpPr>
          <p:spPr bwMode="auto">
            <a:xfrm>
              <a:off x="0" y="6053501"/>
              <a:ext cx="12192000" cy="804326"/>
            </a:xfrm>
            <a:prstGeom prst="rect">
              <a:avLst/>
            </a:prstGeom>
            <a:gradFill flip="none" rotWithShape="1">
              <a:gsLst>
                <a:gs pos="15000">
                  <a:srgbClr val="111B2D"/>
                </a:gs>
                <a:gs pos="100000">
                  <a:srgbClr val="111B2D">
                    <a:alpha val="50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spc="0">
                <a:gradFill>
                  <a:gsLst>
                    <a:gs pos="0">
                      <a:srgbClr val="C5B4E3"/>
                    </a:gs>
                    <a:gs pos="99000">
                      <a:srgbClr val="50E6FF"/>
                    </a:gs>
                  </a:gsLst>
                  <a:lin ang="10800000" scaled="1"/>
                </a:gradFill>
              </a:defRPr>
            </a:lvl1pPr>
          </a:lstStyle>
          <a:p>
            <a:r>
              <a:rPr lang="en-US"/>
              <a:t>Click to edit Master title style</a:t>
            </a:r>
          </a:p>
        </p:txBody>
      </p:sp>
      <p:pic>
        <p:nvPicPr>
          <p:cNvPr id="8" name="Picture 52" descr="Dark Pattern: Plus dots">
            <a:extLst>
              <a:ext uri="{FF2B5EF4-FFF2-40B4-BE49-F238E27FC236}">
                <a16:creationId xmlns:a16="http://schemas.microsoft.com/office/drawing/2014/main" id="{F8DC0CAC-CD3E-0A5E-CDE8-534D9010865D}"/>
              </a:ext>
            </a:extLst>
          </p:cNvPr>
          <p:cNvPicPr>
            <a:picLocks noChangeAspect="1"/>
          </p:cNvPicPr>
          <p:nvPr userDrawn="1"/>
        </p:nvPicPr>
        <p:blipFill rotWithShape="1">
          <a:blip r:embed="rId3">
            <a:lum bright="100000"/>
            <a:alphaModFix amt="13000"/>
            <a:extLst>
              <a:ext uri="{96DAC541-7B7A-43D3-8B79-37D633B846F1}">
                <asvg:svgBlip xmlns:asvg="http://schemas.microsoft.com/office/drawing/2016/SVG/main" r:embed="rId4"/>
              </a:ext>
            </a:extLst>
          </a:blip>
          <a:srcRect t="42437" b="42437"/>
          <a:stretch/>
        </p:blipFill>
        <p:spPr>
          <a:xfrm>
            <a:off x="588895" y="1468478"/>
            <a:ext cx="5319875" cy="804672"/>
          </a:xfrm>
          <a:prstGeom prst="roundRect">
            <a:avLst>
              <a:gd name="adj" fmla="val 1766"/>
            </a:avLst>
          </a:prstGeom>
          <a:noFill/>
          <a:ln w="12700" cap="flat">
            <a:noFill/>
            <a:prstDash val="solid"/>
            <a:miter/>
          </a:ln>
        </p:spPr>
      </p:pic>
      <p:sp>
        <p:nvSpPr>
          <p:cNvPr id="9" name="Rectangle: Top Corners Rounded 14" descr="Dark - small container front layer">
            <a:extLst>
              <a:ext uri="{FF2B5EF4-FFF2-40B4-BE49-F238E27FC236}">
                <a16:creationId xmlns:a16="http://schemas.microsoft.com/office/drawing/2014/main" id="{964FB752-720A-9A87-DF23-3BCF0B5D6B00}"/>
              </a:ext>
            </a:extLst>
          </p:cNvPr>
          <p:cNvSpPr>
            <a:spLocks/>
          </p:cNvSpPr>
          <p:nvPr userDrawn="1"/>
        </p:nvSpPr>
        <p:spPr bwMode="auto">
          <a:xfrm>
            <a:off x="588263" y="2275187"/>
            <a:ext cx="5321139" cy="3993851"/>
          </a:xfrm>
          <a:prstGeom prst="round2SameRect">
            <a:avLst>
              <a:gd name="adj1" fmla="val 0"/>
              <a:gd name="adj2" fmla="val 2493"/>
            </a:avLst>
          </a:prstGeom>
          <a:solidFill>
            <a:srgbClr val="111B2D"/>
          </a:solidFill>
          <a:ln w="12700" cap="flat" cmpd="sng" algn="ctr">
            <a:noFill/>
            <a:prstDash val="solid"/>
            <a:headEnd type="none" w="med" len="med"/>
            <a:tailEnd type="none" w="med" len="med"/>
          </a:ln>
          <a:effectLst>
            <a:outerShdw blurRad="76200" dist="635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10" name="Rounded Rectangle 18" descr="Announcing&#10;">
            <a:extLst>
              <a:ext uri="{FF2B5EF4-FFF2-40B4-BE49-F238E27FC236}">
                <a16:creationId xmlns:a16="http://schemas.microsoft.com/office/drawing/2014/main" id="{0B234392-8487-4F20-3E4B-09D1CBEBE00D}"/>
              </a:ext>
            </a:extLst>
          </p:cNvPr>
          <p:cNvSpPr/>
          <p:nvPr userDrawn="1"/>
        </p:nvSpPr>
        <p:spPr bwMode="auto">
          <a:xfrm>
            <a:off x="927513" y="2034987"/>
            <a:ext cx="4643903" cy="480399"/>
          </a:xfrm>
          <a:prstGeom prst="roundRect">
            <a:avLst>
              <a:gd name="adj" fmla="val 50000"/>
            </a:avLst>
          </a:prstGeom>
          <a:solidFill>
            <a:srgbClr val="56E4FE"/>
          </a:solidFill>
          <a:ln>
            <a:solidFill>
              <a:srgbClr val="16243C"/>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000" b="1">
              <a:ln w="3175">
                <a:noFill/>
              </a:ln>
              <a:gradFill>
                <a:gsLst>
                  <a:gs pos="77528">
                    <a:srgbClr val="000000"/>
                  </a:gs>
                  <a:gs pos="53933">
                    <a:srgbClr val="000000"/>
                  </a:gs>
                </a:gsLst>
                <a:path path="circle">
                  <a:fillToRect l="100000" b="100000"/>
                </a:path>
              </a:gradFill>
              <a:latin typeface="+mj-lt"/>
              <a:cs typeface="Segoe UI" pitchFamily="34" charset="0"/>
            </a:endParaRPr>
          </a:p>
        </p:txBody>
      </p:sp>
      <p:sp>
        <p:nvSpPr>
          <p:cNvPr id="25" name="Text Placeholder 19">
            <a:extLst>
              <a:ext uri="{FF2B5EF4-FFF2-40B4-BE49-F238E27FC236}">
                <a16:creationId xmlns:a16="http://schemas.microsoft.com/office/drawing/2014/main" id="{61578F3C-CEB1-BD61-89FF-3BB4D5D174CF}"/>
              </a:ext>
            </a:extLst>
          </p:cNvPr>
          <p:cNvSpPr>
            <a:spLocks noGrp="1"/>
          </p:cNvSpPr>
          <p:nvPr>
            <p:ph type="body" sz="quarter" idx="15" hasCustomPrompt="1"/>
          </p:nvPr>
        </p:nvSpPr>
        <p:spPr>
          <a:xfrm>
            <a:off x="878842" y="2826086"/>
            <a:ext cx="4739979" cy="3181013"/>
          </a:xfrm>
        </p:spPr>
        <p:txBody>
          <a:bodyPr>
            <a:noAutofit/>
          </a:bodyPr>
          <a:lstStyle>
            <a:lvl1pPr marL="285750" indent="-285750" algn="l">
              <a:spcBef>
                <a:spcPts val="0"/>
              </a:spcBef>
              <a:spcAft>
                <a:spcPts val="1200"/>
              </a:spcAft>
              <a:buClr>
                <a:srgbClr val="50E6FF"/>
              </a:buClr>
              <a:buSzPct val="100000"/>
              <a:buFont typeface="Wingdings" panose="05000000000000000000" pitchFamily="2" charset="2"/>
              <a:buChar char="ü"/>
              <a:defRPr sz="1800">
                <a:solidFill>
                  <a:schemeClr val="bg1"/>
                </a:solidFill>
                <a:latin typeface="+mn-lt"/>
              </a:defRPr>
            </a:lvl1pPr>
          </a:lstStyle>
          <a:p>
            <a:pPr lvl="0"/>
            <a:r>
              <a:rPr lang="en-US"/>
              <a:t>Lorem ipsum dolor sit amet, consectetuer adipiscing elit. </a:t>
            </a:r>
          </a:p>
          <a:p>
            <a:pPr lvl="0"/>
            <a:endParaRPr lang="en-US"/>
          </a:p>
        </p:txBody>
      </p:sp>
      <p:pic>
        <p:nvPicPr>
          <p:cNvPr id="12" name="Picture 52" descr="Dark Pattern: Plus dots">
            <a:extLst>
              <a:ext uri="{FF2B5EF4-FFF2-40B4-BE49-F238E27FC236}">
                <a16:creationId xmlns:a16="http://schemas.microsoft.com/office/drawing/2014/main" id="{543ABDAA-4394-160B-6A4B-B26937B10810}"/>
              </a:ext>
            </a:extLst>
          </p:cNvPr>
          <p:cNvPicPr>
            <a:picLocks noChangeAspect="1"/>
          </p:cNvPicPr>
          <p:nvPr userDrawn="1"/>
        </p:nvPicPr>
        <p:blipFill rotWithShape="1">
          <a:blip r:embed="rId3">
            <a:lum bright="100000"/>
            <a:alphaModFix amt="13000"/>
            <a:extLst>
              <a:ext uri="{96DAC541-7B7A-43D3-8B79-37D633B846F1}">
                <asvg:svgBlip xmlns:asvg="http://schemas.microsoft.com/office/drawing/2016/SVG/main" r:embed="rId4"/>
              </a:ext>
            </a:extLst>
          </a:blip>
          <a:srcRect t="42437" b="42437"/>
          <a:stretch/>
        </p:blipFill>
        <p:spPr>
          <a:xfrm>
            <a:off x="6286276" y="1468478"/>
            <a:ext cx="5319875" cy="804672"/>
          </a:xfrm>
          <a:prstGeom prst="roundRect">
            <a:avLst>
              <a:gd name="adj" fmla="val 1766"/>
            </a:avLst>
          </a:prstGeom>
          <a:noFill/>
          <a:ln w="12700" cap="flat">
            <a:noFill/>
            <a:prstDash val="solid"/>
            <a:miter/>
          </a:ln>
        </p:spPr>
      </p:pic>
      <p:sp>
        <p:nvSpPr>
          <p:cNvPr id="13" name="Rectangle: Top Corners Rounded 14" descr="Dark - small container front layer">
            <a:extLst>
              <a:ext uri="{FF2B5EF4-FFF2-40B4-BE49-F238E27FC236}">
                <a16:creationId xmlns:a16="http://schemas.microsoft.com/office/drawing/2014/main" id="{C3DCF797-152A-704E-4741-F1B2291237A1}"/>
              </a:ext>
            </a:extLst>
          </p:cNvPr>
          <p:cNvSpPr>
            <a:spLocks/>
          </p:cNvSpPr>
          <p:nvPr userDrawn="1"/>
        </p:nvSpPr>
        <p:spPr bwMode="auto">
          <a:xfrm>
            <a:off x="6285644" y="2275187"/>
            <a:ext cx="5321139" cy="3993851"/>
          </a:xfrm>
          <a:prstGeom prst="round2SameRect">
            <a:avLst>
              <a:gd name="adj1" fmla="val 0"/>
              <a:gd name="adj2" fmla="val 2493"/>
            </a:avLst>
          </a:prstGeom>
          <a:solidFill>
            <a:srgbClr val="111B2D"/>
          </a:solidFill>
          <a:ln w="12700" cap="flat" cmpd="sng" algn="ctr">
            <a:noFill/>
            <a:prstDash val="solid"/>
            <a:headEnd type="none" w="med" len="med"/>
            <a:tailEnd type="none" w="med" len="med"/>
          </a:ln>
          <a:effectLst>
            <a:outerShdw blurRad="76200" dist="63500" dir="16200000" sx="99000" sy="99000" rotWithShape="0">
              <a:srgbClr val="000000">
                <a:alpha val="50000"/>
              </a:srgb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14" name="Rounded Rectangle 18" descr="Announcing&#10;">
            <a:extLst>
              <a:ext uri="{FF2B5EF4-FFF2-40B4-BE49-F238E27FC236}">
                <a16:creationId xmlns:a16="http://schemas.microsoft.com/office/drawing/2014/main" id="{35FCF7C9-A331-F8A0-3020-FBCD0833F769}"/>
              </a:ext>
            </a:extLst>
          </p:cNvPr>
          <p:cNvSpPr/>
          <p:nvPr userDrawn="1"/>
        </p:nvSpPr>
        <p:spPr bwMode="auto">
          <a:xfrm>
            <a:off x="6624894" y="2034987"/>
            <a:ext cx="4643903" cy="480399"/>
          </a:xfrm>
          <a:prstGeom prst="roundRect">
            <a:avLst>
              <a:gd name="adj" fmla="val 50000"/>
            </a:avLst>
          </a:prstGeom>
          <a:solidFill>
            <a:srgbClr val="C5B4E3"/>
          </a:solidFill>
          <a:ln>
            <a:solidFill>
              <a:srgbClr val="16243C"/>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000" b="1">
              <a:ln w="3175">
                <a:noFill/>
              </a:ln>
              <a:gradFill>
                <a:gsLst>
                  <a:gs pos="77528">
                    <a:srgbClr val="000000"/>
                  </a:gs>
                  <a:gs pos="53933">
                    <a:srgbClr val="000000"/>
                  </a:gs>
                </a:gsLst>
                <a:path path="circle">
                  <a:fillToRect l="100000" b="100000"/>
                </a:path>
              </a:gradFill>
              <a:latin typeface="+mj-lt"/>
              <a:cs typeface="Segoe UI" pitchFamily="34" charset="0"/>
            </a:endParaRPr>
          </a:p>
        </p:txBody>
      </p:sp>
      <p:sp>
        <p:nvSpPr>
          <p:cNvPr id="16" name="Rectangle: Rounded Corners 4" descr="Dark: small container">
            <a:extLst>
              <a:ext uri="{FF2B5EF4-FFF2-40B4-BE49-F238E27FC236}">
                <a16:creationId xmlns:a16="http://schemas.microsoft.com/office/drawing/2014/main" id="{DF2C461D-147C-5C25-6954-3D4ABFDDC34F}"/>
              </a:ext>
            </a:extLst>
          </p:cNvPr>
          <p:cNvSpPr/>
          <p:nvPr userDrawn="1"/>
        </p:nvSpPr>
        <p:spPr bwMode="auto">
          <a:xfrm>
            <a:off x="588263" y="1468478"/>
            <a:ext cx="5321139" cy="4800560"/>
          </a:xfrm>
          <a:prstGeom prst="roundRect">
            <a:avLst>
              <a:gd name="adj" fmla="val 2114"/>
            </a:avLst>
          </a:prstGeom>
          <a:no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1748316" fontAlgn="base">
              <a:spcBef>
                <a:spcPct val="0"/>
              </a:spcBef>
              <a:spcAft>
                <a:spcPts val="600"/>
              </a:spcAft>
            </a:pPr>
            <a:endParaRPr lang="en-US" sz="2400">
              <a:solidFill>
                <a:srgbClr val="FFFFFF"/>
              </a:solidFill>
              <a:latin typeface="Segoe UI Semibold"/>
              <a:cs typeface="Segoe UI" pitchFamily="34" charset="0"/>
            </a:endParaRPr>
          </a:p>
        </p:txBody>
      </p:sp>
      <p:sp>
        <p:nvSpPr>
          <p:cNvPr id="17" name="Rectangle: Rounded Corners 4" descr="Dark: small container">
            <a:extLst>
              <a:ext uri="{FF2B5EF4-FFF2-40B4-BE49-F238E27FC236}">
                <a16:creationId xmlns:a16="http://schemas.microsoft.com/office/drawing/2014/main" id="{AB5C6111-0021-9C47-D253-6DB9E57CC5A7}"/>
              </a:ext>
            </a:extLst>
          </p:cNvPr>
          <p:cNvSpPr>
            <a:spLocks/>
          </p:cNvSpPr>
          <p:nvPr userDrawn="1"/>
        </p:nvSpPr>
        <p:spPr bwMode="auto">
          <a:xfrm>
            <a:off x="6285644" y="1468478"/>
            <a:ext cx="5321139" cy="4800560"/>
          </a:xfrm>
          <a:prstGeom prst="roundRect">
            <a:avLst>
              <a:gd name="adj" fmla="val 2114"/>
            </a:avLst>
          </a:prstGeom>
          <a:noFill/>
          <a:ln w="19050" cap="rnd">
            <a:gradFill flip="none" rotWithShape="1">
              <a:gsLst>
                <a:gs pos="60000">
                  <a:srgbClr val="C5B4E3"/>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274320" tIns="228600" rIns="274320" bIns="228600" rtlCol="0" anchor="ctr" anchorCtr="0"/>
          <a:lstStyle/>
          <a:p>
            <a:pPr algn="ctr" defTabSz="1748316" fontAlgn="base">
              <a:spcBef>
                <a:spcPct val="0"/>
              </a:spcBef>
              <a:spcAft>
                <a:spcPts val="600"/>
              </a:spcAft>
            </a:pPr>
            <a:endParaRPr lang="en-US" sz="2400">
              <a:solidFill>
                <a:srgbClr val="FFFFFF"/>
              </a:solidFill>
              <a:latin typeface="Segoe UI Semibold"/>
              <a:cs typeface="Segoe UI" pitchFamily="34" charset="0"/>
            </a:endParaRPr>
          </a:p>
        </p:txBody>
      </p:sp>
      <p:sp>
        <p:nvSpPr>
          <p:cNvPr id="3" name="Footer Placeholder 2">
            <a:extLst>
              <a:ext uri="{FF2B5EF4-FFF2-40B4-BE49-F238E27FC236}">
                <a16:creationId xmlns:a16="http://schemas.microsoft.com/office/drawing/2014/main" id="{0D6D97E6-6156-5CE1-D28C-AC56C3795F5C}"/>
              </a:ext>
            </a:extLst>
          </p:cNvPr>
          <p:cNvSpPr>
            <a:spLocks noGrp="1"/>
          </p:cNvSpPr>
          <p:nvPr>
            <p:ph type="ftr" sz="quarter" idx="10"/>
          </p:nvPr>
        </p:nvSpPr>
        <p:spPr/>
        <p:txBody>
          <a:bodyPr/>
          <a:lstStyle/>
          <a:p>
            <a:r>
              <a:rPr lang="en-IN"/>
              <a:t>Microsoft Confidential</a:t>
            </a:r>
            <a:endParaRPr lang="en-US"/>
          </a:p>
        </p:txBody>
      </p:sp>
      <p:sp>
        <p:nvSpPr>
          <p:cNvPr id="20" name="Text Placeholder 19">
            <a:extLst>
              <a:ext uri="{FF2B5EF4-FFF2-40B4-BE49-F238E27FC236}">
                <a16:creationId xmlns:a16="http://schemas.microsoft.com/office/drawing/2014/main" id="{166C0939-A99B-B3ED-FD6F-2B708E9A2264}"/>
              </a:ext>
            </a:extLst>
          </p:cNvPr>
          <p:cNvSpPr>
            <a:spLocks noGrp="1"/>
          </p:cNvSpPr>
          <p:nvPr>
            <p:ph type="body" sz="quarter" idx="11" hasCustomPrompt="1"/>
          </p:nvPr>
        </p:nvSpPr>
        <p:spPr>
          <a:xfrm>
            <a:off x="1088730" y="2121298"/>
            <a:ext cx="4321470" cy="307777"/>
          </a:xfrm>
        </p:spPr>
        <p:txBody>
          <a:bodyPr anchor="ctr"/>
          <a:lstStyle>
            <a:lvl1pPr marL="0" indent="0" algn="ctr">
              <a:buNone/>
              <a:defRPr sz="2000">
                <a:solidFill>
                  <a:schemeClr val="tx1"/>
                </a:solidFill>
                <a:latin typeface="+mj-lt"/>
              </a:defRPr>
            </a:lvl1pPr>
          </a:lstStyle>
          <a:p>
            <a:pPr lvl="0"/>
            <a:r>
              <a:rPr lang="en-US"/>
              <a:t>Heading</a:t>
            </a:r>
          </a:p>
        </p:txBody>
      </p:sp>
      <p:sp>
        <p:nvSpPr>
          <p:cNvPr id="21" name="Text Placeholder 19">
            <a:extLst>
              <a:ext uri="{FF2B5EF4-FFF2-40B4-BE49-F238E27FC236}">
                <a16:creationId xmlns:a16="http://schemas.microsoft.com/office/drawing/2014/main" id="{A89D4728-D7AC-505F-69F2-1EBAC9535915}"/>
              </a:ext>
            </a:extLst>
          </p:cNvPr>
          <p:cNvSpPr>
            <a:spLocks noGrp="1"/>
          </p:cNvSpPr>
          <p:nvPr>
            <p:ph type="body" sz="quarter" idx="12" hasCustomPrompt="1"/>
          </p:nvPr>
        </p:nvSpPr>
        <p:spPr>
          <a:xfrm>
            <a:off x="6786111" y="2121298"/>
            <a:ext cx="4321470" cy="307777"/>
          </a:xfrm>
        </p:spPr>
        <p:txBody>
          <a:bodyPr anchor="ctr"/>
          <a:lstStyle>
            <a:lvl1pPr marL="0" indent="0" algn="ctr">
              <a:buNone/>
              <a:defRPr sz="2000">
                <a:solidFill>
                  <a:schemeClr val="tx1"/>
                </a:solidFill>
                <a:latin typeface="+mj-lt"/>
              </a:defRPr>
            </a:lvl1pPr>
          </a:lstStyle>
          <a:p>
            <a:pPr lvl="0"/>
            <a:r>
              <a:rPr lang="en-US"/>
              <a:t>Heading</a:t>
            </a:r>
          </a:p>
        </p:txBody>
      </p:sp>
      <p:sp>
        <p:nvSpPr>
          <p:cNvPr id="24" name="Text Placeholder 19">
            <a:extLst>
              <a:ext uri="{FF2B5EF4-FFF2-40B4-BE49-F238E27FC236}">
                <a16:creationId xmlns:a16="http://schemas.microsoft.com/office/drawing/2014/main" id="{1B74509E-C451-2141-140B-211EE9CEE4A8}"/>
              </a:ext>
            </a:extLst>
          </p:cNvPr>
          <p:cNvSpPr>
            <a:spLocks noGrp="1"/>
          </p:cNvSpPr>
          <p:nvPr>
            <p:ph type="body" sz="quarter" idx="14" hasCustomPrompt="1"/>
          </p:nvPr>
        </p:nvSpPr>
        <p:spPr>
          <a:xfrm>
            <a:off x="6576856" y="2826086"/>
            <a:ext cx="4739979" cy="3181013"/>
          </a:xfrm>
        </p:spPr>
        <p:txBody>
          <a:bodyPr>
            <a:noAutofit/>
          </a:bodyPr>
          <a:lstStyle>
            <a:lvl1pPr marL="285750" indent="-285750" algn="l">
              <a:spcBef>
                <a:spcPts val="0"/>
              </a:spcBef>
              <a:spcAft>
                <a:spcPts val="1200"/>
              </a:spcAft>
              <a:buClr>
                <a:srgbClr val="D2ABDC"/>
              </a:buClr>
              <a:buSzPct val="100000"/>
              <a:buFont typeface="Segoe UI" panose="020B0502040204020203" pitchFamily="34" charset="0"/>
              <a:buChar char="×"/>
              <a:defRPr sz="1800">
                <a:solidFill>
                  <a:schemeClr val="bg1"/>
                </a:solidFill>
                <a:latin typeface="+mn-lt"/>
              </a:defRPr>
            </a:lvl1pPr>
          </a:lstStyle>
          <a:p>
            <a:pPr lvl="0"/>
            <a:r>
              <a:rPr lang="en-US"/>
              <a:t>Lorem ipsum dolor sit amet, consectetuer adipiscing elit. </a:t>
            </a:r>
          </a:p>
          <a:p>
            <a:pPr lvl="0"/>
            <a:endParaRPr lang="en-US"/>
          </a:p>
        </p:txBody>
      </p:sp>
    </p:spTree>
    <p:extLst>
      <p:ext uri="{BB962C8B-B14F-4D97-AF65-F5344CB8AC3E}">
        <p14:creationId xmlns:p14="http://schemas.microsoft.com/office/powerpoint/2010/main" val="3630202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oints with icons">
    <p:bg>
      <p:bgPr>
        <a:solidFill>
          <a:srgbClr val="111B2D"/>
        </a:solidFill>
        <a:effectLst/>
      </p:bgPr>
    </p:bg>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3258AF6-6614-23F9-EC3C-1394942A0F3E}"/>
              </a:ext>
            </a:extLst>
          </p:cNvPr>
          <p:cNvSpPr/>
          <p:nvPr userDrawn="1"/>
        </p:nvSpPr>
        <p:spPr bwMode="auto">
          <a:xfrm rot="16200000">
            <a:off x="-1503315" y="3663041"/>
            <a:ext cx="5276016" cy="1113902"/>
          </a:xfrm>
          <a:prstGeom prst="roundRect">
            <a:avLst>
              <a:gd name="adj" fmla="val 11798"/>
            </a:avLst>
          </a:prstGeom>
          <a:solidFill>
            <a:srgbClr val="111B2D"/>
          </a:solidFill>
          <a:ln w="5457" cap="flat">
            <a:noFill/>
            <a:prstDash val="solid"/>
            <a:miter/>
          </a:ln>
          <a:effectLst>
            <a:innerShdw blurRad="330200" dist="50800" dir="18900000">
              <a:prstClr val="black">
                <a:alpha val="50000"/>
              </a:prstClr>
            </a:innerShdw>
          </a:effectLst>
        </p:spPr>
        <p:txBody>
          <a:bodyPr wrap="square" rtlCol="0" anchor="ctr">
            <a:noAutofit/>
          </a:bodyPr>
          <a:lstStyle/>
          <a:p>
            <a:pPr marL="0" marR="0" lvl="0" indent="0" algn="l" defTabSz="771543" rtl="0" eaLnBrk="1" fontAlgn="auto" latinLnBrk="0" hangingPunct="1">
              <a:lnSpc>
                <a:spcPct val="100000"/>
              </a:lnSpc>
              <a:spcBef>
                <a:spcPts val="0"/>
              </a:spcBef>
              <a:spcAft>
                <a:spcPts val="0"/>
              </a:spcAft>
              <a:buClrTx/>
              <a:buSzTx/>
              <a:buFontTx/>
              <a:buNone/>
              <a:tabLst/>
              <a:defRPr/>
            </a:pPr>
            <a:endParaRPr kumimoji="0" lang="en-US" sz="1489" b="0" i="0" u="none" strike="noStrike" kern="1200" cap="none" spc="0" normalizeH="0" baseline="0" noProof="0" err="1">
              <a:ln>
                <a:noFill/>
              </a:ln>
              <a:gradFill>
                <a:gsLst>
                  <a:gs pos="42718">
                    <a:srgbClr val="1A1A1A"/>
                  </a:gs>
                  <a:gs pos="59000">
                    <a:srgbClr val="1A1A1A"/>
                  </a:gs>
                </a:gsLst>
                <a:lin ang="5400000" scaled="1"/>
              </a:gradFill>
              <a:effectLst/>
              <a:uLnTx/>
              <a:uFillTx/>
              <a:latin typeface="Segoe UI"/>
              <a:ea typeface="+mn-ea"/>
              <a:cs typeface="+mn-cs"/>
            </a:endParaRPr>
          </a:p>
        </p:txBody>
      </p:sp>
      <p:sp>
        <p:nvSpPr>
          <p:cNvPr id="44" name="Rectangle: Rounded Corners 43">
            <a:extLst>
              <a:ext uri="{FF2B5EF4-FFF2-40B4-BE49-F238E27FC236}">
                <a16:creationId xmlns:a16="http://schemas.microsoft.com/office/drawing/2014/main" id="{508DAA22-F4CC-8E2F-A70E-ABF9583210A1}"/>
              </a:ext>
            </a:extLst>
          </p:cNvPr>
          <p:cNvSpPr/>
          <p:nvPr userDrawn="1"/>
        </p:nvSpPr>
        <p:spPr bwMode="auto">
          <a:xfrm flipH="1">
            <a:off x="4551681" y="1581985"/>
            <a:ext cx="7916090" cy="4322445"/>
          </a:xfrm>
          <a:prstGeom prst="roundRect">
            <a:avLst>
              <a:gd name="adj" fmla="val 4625"/>
            </a:avLst>
          </a:prstGeom>
          <a:solidFill>
            <a:srgbClr val="111B2D"/>
          </a:solidFill>
          <a:ln w="5457" cap="flat">
            <a:noFill/>
            <a:prstDash val="solid"/>
            <a:miter/>
          </a:ln>
          <a:effectLst>
            <a:innerShdw blurRad="228600" dist="127000">
              <a:prstClr val="black">
                <a:alpha val="30000"/>
              </a:prstClr>
            </a:inn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grpSp>
        <p:nvGrpSpPr>
          <p:cNvPr id="55" name="Group 54">
            <a:extLst>
              <a:ext uri="{FF2B5EF4-FFF2-40B4-BE49-F238E27FC236}">
                <a16:creationId xmlns:a16="http://schemas.microsoft.com/office/drawing/2014/main" id="{CE6D800F-0DFC-166C-1E95-BA2C6CF31B17}"/>
              </a:ext>
            </a:extLst>
          </p:cNvPr>
          <p:cNvGrpSpPr/>
          <p:nvPr userDrawn="1"/>
        </p:nvGrpSpPr>
        <p:grpSpPr>
          <a:xfrm>
            <a:off x="0" y="6053501"/>
            <a:ext cx="12192000" cy="804326"/>
            <a:chOff x="0" y="6053501"/>
            <a:chExt cx="12192000" cy="804326"/>
          </a:xfrm>
        </p:grpSpPr>
        <p:pic>
          <p:nvPicPr>
            <p:cNvPr id="56" name="Picture 55">
              <a:extLst>
                <a:ext uri="{FF2B5EF4-FFF2-40B4-BE49-F238E27FC236}">
                  <a16:creationId xmlns:a16="http://schemas.microsoft.com/office/drawing/2014/main" id="{D12BEC87-E940-AB1E-0EDA-07FA555BF7F7}"/>
                </a:ext>
              </a:extLst>
            </p:cNvPr>
            <p:cNvPicPr>
              <a:picLocks/>
            </p:cNvPicPr>
            <p:nvPr/>
          </p:nvPicPr>
          <p:blipFill>
            <a:blip r:embed="rId2"/>
            <a:stretch>
              <a:fillRect/>
            </a:stretch>
          </p:blipFill>
          <p:spPr>
            <a:xfrm>
              <a:off x="0" y="6053501"/>
              <a:ext cx="12192000" cy="804326"/>
            </a:xfrm>
            <a:prstGeom prst="rect">
              <a:avLst/>
            </a:prstGeom>
          </p:spPr>
        </p:pic>
        <p:sp>
          <p:nvSpPr>
            <p:cNvPr id="57" name="Rectangle 56">
              <a:extLst>
                <a:ext uri="{FF2B5EF4-FFF2-40B4-BE49-F238E27FC236}">
                  <a16:creationId xmlns:a16="http://schemas.microsoft.com/office/drawing/2014/main" id="{DA505A09-26FE-E7DE-571A-F3C95828E5B3}"/>
                </a:ext>
              </a:extLst>
            </p:cNvPr>
            <p:cNvSpPr>
              <a:spLocks/>
            </p:cNvSpPr>
            <p:nvPr/>
          </p:nvSpPr>
          <p:spPr bwMode="auto">
            <a:xfrm>
              <a:off x="0" y="6053501"/>
              <a:ext cx="12192000" cy="804326"/>
            </a:xfrm>
            <a:prstGeom prst="rect">
              <a:avLst/>
            </a:prstGeom>
            <a:gradFill flip="none" rotWithShape="1">
              <a:gsLst>
                <a:gs pos="15000">
                  <a:srgbClr val="111B2D"/>
                </a:gs>
                <a:gs pos="100000">
                  <a:srgbClr val="111B2D">
                    <a:alpha val="50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spc="0">
                <a:gradFill>
                  <a:gsLst>
                    <a:gs pos="0">
                      <a:srgbClr val="C5B4E3"/>
                    </a:gs>
                    <a:gs pos="99000">
                      <a:srgbClr val="50E6FF"/>
                    </a:gs>
                  </a:gsLst>
                  <a:lin ang="10800000" scaled="1"/>
                </a:gradFill>
              </a:defRPr>
            </a:lvl1pPr>
          </a:lstStyle>
          <a:p>
            <a:r>
              <a:rPr lang="en-US"/>
              <a:t>Click to edit Master title style</a:t>
            </a:r>
          </a:p>
        </p:txBody>
      </p:sp>
      <p:sp>
        <p:nvSpPr>
          <p:cNvPr id="67" name="Text Placeholder 65">
            <a:extLst>
              <a:ext uri="{FF2B5EF4-FFF2-40B4-BE49-F238E27FC236}">
                <a16:creationId xmlns:a16="http://schemas.microsoft.com/office/drawing/2014/main" id="{850F6C09-E5E5-E749-D71F-EF60CACBE68F}"/>
              </a:ext>
            </a:extLst>
          </p:cNvPr>
          <p:cNvSpPr>
            <a:spLocks noGrp="1"/>
          </p:cNvSpPr>
          <p:nvPr>
            <p:ph type="body" sz="quarter" idx="12" hasCustomPrompt="1"/>
          </p:nvPr>
        </p:nvSpPr>
        <p:spPr>
          <a:xfrm>
            <a:off x="1864995" y="1757502"/>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6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 ipsum</a:t>
            </a:r>
          </a:p>
        </p:txBody>
      </p:sp>
      <p:sp>
        <p:nvSpPr>
          <p:cNvPr id="66" name="Text Placeholder 65">
            <a:extLst>
              <a:ext uri="{FF2B5EF4-FFF2-40B4-BE49-F238E27FC236}">
                <a16:creationId xmlns:a16="http://schemas.microsoft.com/office/drawing/2014/main" id="{CA7CFA11-A746-380F-081A-F6CCA189A456}"/>
              </a:ext>
            </a:extLst>
          </p:cNvPr>
          <p:cNvSpPr>
            <a:spLocks noGrp="1"/>
          </p:cNvSpPr>
          <p:nvPr>
            <p:ph type="body" sz="quarter" idx="11" hasCustomPrompt="1"/>
          </p:nvPr>
        </p:nvSpPr>
        <p:spPr>
          <a:xfrm>
            <a:off x="4697068" y="1716705"/>
            <a:ext cx="6727969" cy="686421"/>
          </a:xfrm>
          <a:prstGeom prst="roundRect">
            <a:avLst/>
          </a:prstGeom>
          <a:solidFill>
            <a:srgbClr val="080D16">
              <a:alpha val="62745"/>
            </a:srgbClr>
          </a:soli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91440" tIns="45720" rIns="91440" bIns="45720" rtlCol="0" anchor="ctr" anchorCtr="0">
            <a:noAutofit/>
          </a:bodyPr>
          <a:lstStyle>
            <a:lvl1pPr marL="0" indent="0">
              <a:buNone/>
              <a:defRPr lang="en-US" sz="1400" dirty="0" smtClean="0">
                <a:cs typeface="+mn-cs"/>
              </a:defRPr>
            </a:lvl1pPr>
          </a:lstStyle>
          <a:p>
            <a:pPr marL="0" lvl="0" defTabSz="914400" fontAlgn="base">
              <a:spcBef>
                <a:spcPct val="0"/>
              </a:spcBef>
              <a:spcAft>
                <a:spcPts val="600"/>
              </a:spcAft>
            </a:pPr>
            <a:r>
              <a:rPr lang="en-US"/>
              <a:t>Lorem ipsum dolor sit amet, consectetuer adipiscing elit. </a:t>
            </a:r>
          </a:p>
        </p:txBody>
      </p:sp>
      <p:sp>
        <p:nvSpPr>
          <p:cNvPr id="69" name="Text Placeholder 65">
            <a:extLst>
              <a:ext uri="{FF2B5EF4-FFF2-40B4-BE49-F238E27FC236}">
                <a16:creationId xmlns:a16="http://schemas.microsoft.com/office/drawing/2014/main" id="{469EFB85-BA60-40FA-6454-B21C595A18FE}"/>
              </a:ext>
            </a:extLst>
          </p:cNvPr>
          <p:cNvSpPr>
            <a:spLocks noGrp="1"/>
          </p:cNvSpPr>
          <p:nvPr>
            <p:ph type="body" sz="quarter" idx="14" hasCustomPrompt="1"/>
          </p:nvPr>
        </p:nvSpPr>
        <p:spPr>
          <a:xfrm>
            <a:off x="1864995" y="2599148"/>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6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 ipsum</a:t>
            </a:r>
          </a:p>
        </p:txBody>
      </p:sp>
      <p:sp>
        <p:nvSpPr>
          <p:cNvPr id="68" name="Text Placeholder 65">
            <a:extLst>
              <a:ext uri="{FF2B5EF4-FFF2-40B4-BE49-F238E27FC236}">
                <a16:creationId xmlns:a16="http://schemas.microsoft.com/office/drawing/2014/main" id="{4C4E3FC4-A872-ACA7-77A4-C27EAD817682}"/>
              </a:ext>
            </a:extLst>
          </p:cNvPr>
          <p:cNvSpPr>
            <a:spLocks noGrp="1"/>
          </p:cNvSpPr>
          <p:nvPr>
            <p:ph type="body" sz="quarter" idx="13" hasCustomPrompt="1"/>
          </p:nvPr>
        </p:nvSpPr>
        <p:spPr>
          <a:xfrm>
            <a:off x="4697068" y="2558351"/>
            <a:ext cx="6727969" cy="686421"/>
          </a:xfrm>
          <a:prstGeom prst="roundRect">
            <a:avLst/>
          </a:prstGeom>
          <a:solidFill>
            <a:srgbClr val="080D16">
              <a:alpha val="62745"/>
            </a:srgbClr>
          </a:soli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91440" tIns="45720" rIns="91440" bIns="45720" rtlCol="0" anchor="ctr" anchorCtr="0">
            <a:noAutofit/>
          </a:bodyPr>
          <a:lstStyle>
            <a:lvl1pPr marL="0" indent="0">
              <a:buNone/>
              <a:defRPr lang="en-US" sz="1400" dirty="0" smtClean="0">
                <a:cs typeface="+mn-cs"/>
              </a:defRPr>
            </a:lvl1pPr>
          </a:lstStyle>
          <a:p>
            <a:pPr marL="0" lvl="0" defTabSz="914400" fontAlgn="base">
              <a:spcBef>
                <a:spcPct val="0"/>
              </a:spcBef>
              <a:spcAft>
                <a:spcPts val="600"/>
              </a:spcAft>
            </a:pPr>
            <a:r>
              <a:rPr lang="en-US"/>
              <a:t>Lorem ipsum dolor sit amet, consectetuer adipiscing elit. </a:t>
            </a:r>
          </a:p>
        </p:txBody>
      </p:sp>
      <p:sp>
        <p:nvSpPr>
          <p:cNvPr id="71" name="Text Placeholder 65">
            <a:extLst>
              <a:ext uri="{FF2B5EF4-FFF2-40B4-BE49-F238E27FC236}">
                <a16:creationId xmlns:a16="http://schemas.microsoft.com/office/drawing/2014/main" id="{AECC1276-D1BD-05B4-1E79-9CC4BEC33F14}"/>
              </a:ext>
            </a:extLst>
          </p:cNvPr>
          <p:cNvSpPr>
            <a:spLocks noGrp="1"/>
          </p:cNvSpPr>
          <p:nvPr>
            <p:ph type="body" sz="quarter" idx="16" hasCustomPrompt="1"/>
          </p:nvPr>
        </p:nvSpPr>
        <p:spPr>
          <a:xfrm>
            <a:off x="1864995" y="3440794"/>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6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 ipsum</a:t>
            </a:r>
          </a:p>
        </p:txBody>
      </p:sp>
      <p:sp>
        <p:nvSpPr>
          <p:cNvPr id="70" name="Text Placeholder 65">
            <a:extLst>
              <a:ext uri="{FF2B5EF4-FFF2-40B4-BE49-F238E27FC236}">
                <a16:creationId xmlns:a16="http://schemas.microsoft.com/office/drawing/2014/main" id="{96CE47A8-6317-BFA5-3A53-A5C7E3A0D5F7}"/>
              </a:ext>
            </a:extLst>
          </p:cNvPr>
          <p:cNvSpPr>
            <a:spLocks noGrp="1"/>
          </p:cNvSpPr>
          <p:nvPr>
            <p:ph type="body" sz="quarter" idx="15" hasCustomPrompt="1"/>
          </p:nvPr>
        </p:nvSpPr>
        <p:spPr>
          <a:xfrm>
            <a:off x="4697068" y="3399997"/>
            <a:ext cx="6727969" cy="686421"/>
          </a:xfrm>
          <a:prstGeom prst="roundRect">
            <a:avLst/>
          </a:prstGeom>
          <a:solidFill>
            <a:srgbClr val="080D16">
              <a:alpha val="62745"/>
            </a:srgbClr>
          </a:soli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91440" tIns="45720" rIns="91440" bIns="45720" rtlCol="0" anchor="ctr" anchorCtr="0">
            <a:noAutofit/>
          </a:bodyPr>
          <a:lstStyle>
            <a:lvl1pPr marL="0" indent="0">
              <a:buNone/>
              <a:defRPr lang="en-US" sz="1400" dirty="0" smtClean="0">
                <a:cs typeface="+mn-cs"/>
              </a:defRPr>
            </a:lvl1pPr>
          </a:lstStyle>
          <a:p>
            <a:pPr marL="0" lvl="0" defTabSz="914400" fontAlgn="base">
              <a:spcBef>
                <a:spcPct val="0"/>
              </a:spcBef>
              <a:spcAft>
                <a:spcPts val="600"/>
              </a:spcAft>
            </a:pPr>
            <a:r>
              <a:rPr lang="en-US"/>
              <a:t>Lorem ipsum dolor sit amet, consectetuer adipiscing elit. </a:t>
            </a:r>
          </a:p>
        </p:txBody>
      </p:sp>
      <p:sp>
        <p:nvSpPr>
          <p:cNvPr id="73" name="Text Placeholder 65">
            <a:extLst>
              <a:ext uri="{FF2B5EF4-FFF2-40B4-BE49-F238E27FC236}">
                <a16:creationId xmlns:a16="http://schemas.microsoft.com/office/drawing/2014/main" id="{641C3C4A-A60A-3751-B901-726DFE9FEEDC}"/>
              </a:ext>
            </a:extLst>
          </p:cNvPr>
          <p:cNvSpPr>
            <a:spLocks noGrp="1"/>
          </p:cNvSpPr>
          <p:nvPr>
            <p:ph type="body" sz="quarter" idx="18" hasCustomPrompt="1"/>
          </p:nvPr>
        </p:nvSpPr>
        <p:spPr>
          <a:xfrm>
            <a:off x="1864995" y="4282440"/>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6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 ipsum</a:t>
            </a:r>
          </a:p>
        </p:txBody>
      </p:sp>
      <p:sp>
        <p:nvSpPr>
          <p:cNvPr id="72" name="Text Placeholder 65">
            <a:extLst>
              <a:ext uri="{FF2B5EF4-FFF2-40B4-BE49-F238E27FC236}">
                <a16:creationId xmlns:a16="http://schemas.microsoft.com/office/drawing/2014/main" id="{35BC28AE-2D88-A7B1-656D-75F4971CBFEC}"/>
              </a:ext>
            </a:extLst>
          </p:cNvPr>
          <p:cNvSpPr>
            <a:spLocks noGrp="1"/>
          </p:cNvSpPr>
          <p:nvPr>
            <p:ph type="body" sz="quarter" idx="17" hasCustomPrompt="1"/>
          </p:nvPr>
        </p:nvSpPr>
        <p:spPr>
          <a:xfrm>
            <a:off x="4697068" y="4241643"/>
            <a:ext cx="6727969" cy="686421"/>
          </a:xfrm>
          <a:prstGeom prst="roundRect">
            <a:avLst/>
          </a:prstGeom>
          <a:solidFill>
            <a:srgbClr val="080D16">
              <a:alpha val="62745"/>
            </a:srgbClr>
          </a:soli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91440" tIns="45720" rIns="91440" bIns="45720" rtlCol="0" anchor="ctr" anchorCtr="0">
            <a:noAutofit/>
          </a:bodyPr>
          <a:lstStyle>
            <a:lvl1pPr marL="0" indent="0">
              <a:buNone/>
              <a:defRPr lang="en-US" sz="1400" dirty="0" smtClean="0">
                <a:cs typeface="+mn-cs"/>
              </a:defRPr>
            </a:lvl1pPr>
          </a:lstStyle>
          <a:p>
            <a:pPr marL="0" lvl="0" defTabSz="914400" fontAlgn="base">
              <a:spcBef>
                <a:spcPct val="0"/>
              </a:spcBef>
              <a:spcAft>
                <a:spcPts val="600"/>
              </a:spcAft>
            </a:pPr>
            <a:r>
              <a:rPr lang="en-US"/>
              <a:t>Lorem ipsum dolor sit amet, consectetuer adipiscing elit. </a:t>
            </a:r>
          </a:p>
        </p:txBody>
      </p:sp>
      <p:sp>
        <p:nvSpPr>
          <p:cNvPr id="75" name="Text Placeholder 65">
            <a:extLst>
              <a:ext uri="{FF2B5EF4-FFF2-40B4-BE49-F238E27FC236}">
                <a16:creationId xmlns:a16="http://schemas.microsoft.com/office/drawing/2014/main" id="{A94ABC49-5974-3804-9A20-A95C37023A1F}"/>
              </a:ext>
            </a:extLst>
          </p:cNvPr>
          <p:cNvSpPr>
            <a:spLocks noGrp="1"/>
          </p:cNvSpPr>
          <p:nvPr>
            <p:ph type="body" sz="quarter" idx="20" hasCustomPrompt="1"/>
          </p:nvPr>
        </p:nvSpPr>
        <p:spPr>
          <a:xfrm>
            <a:off x="1864995" y="5124086"/>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6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 ipsum</a:t>
            </a:r>
          </a:p>
        </p:txBody>
      </p:sp>
      <p:sp>
        <p:nvSpPr>
          <p:cNvPr id="74" name="Text Placeholder 65">
            <a:extLst>
              <a:ext uri="{FF2B5EF4-FFF2-40B4-BE49-F238E27FC236}">
                <a16:creationId xmlns:a16="http://schemas.microsoft.com/office/drawing/2014/main" id="{617FDA09-7AB3-05D6-5F33-3AB594B3B559}"/>
              </a:ext>
            </a:extLst>
          </p:cNvPr>
          <p:cNvSpPr>
            <a:spLocks noGrp="1"/>
          </p:cNvSpPr>
          <p:nvPr>
            <p:ph type="body" sz="quarter" idx="19" hasCustomPrompt="1"/>
          </p:nvPr>
        </p:nvSpPr>
        <p:spPr>
          <a:xfrm>
            <a:off x="4697068" y="5083289"/>
            <a:ext cx="6727969" cy="686421"/>
          </a:xfrm>
          <a:prstGeom prst="roundRect">
            <a:avLst/>
          </a:prstGeom>
          <a:solidFill>
            <a:srgbClr val="080D16">
              <a:alpha val="62745"/>
            </a:srgbClr>
          </a:solidFill>
          <a:ln w="19050" cap="rnd">
            <a:gradFill flip="none" rotWithShape="1">
              <a:gsLst>
                <a:gs pos="60000">
                  <a:srgbClr val="50E6FF"/>
                </a:gs>
                <a:gs pos="100000">
                  <a:srgbClr val="D49DD6"/>
                </a:gs>
              </a:gsLst>
              <a:lin ang="2700000" scaled="1"/>
              <a:tileRect/>
            </a:gradFill>
            <a:headEnd type="none" w="med" len="med"/>
            <a:tailEnd type="none" w="med" len="med"/>
          </a:ln>
          <a:effectLst>
            <a:outerShdw blurRad="228600" sx="102000" sy="102000" algn="ctr" rotWithShape="0">
              <a:prstClr val="black">
                <a:alpha val="54000"/>
              </a:prstClr>
            </a:outerShdw>
          </a:effectLst>
        </p:spPr>
        <p:style>
          <a:lnRef idx="1">
            <a:schemeClr val="accent2"/>
          </a:lnRef>
          <a:fillRef idx="3">
            <a:schemeClr val="accent2"/>
          </a:fillRef>
          <a:effectRef idx="2">
            <a:schemeClr val="accent2"/>
          </a:effectRef>
          <a:fontRef idx="minor">
            <a:schemeClr val="lt1"/>
          </a:fontRef>
        </p:style>
        <p:txBody>
          <a:bodyPr lIns="91440" tIns="45720" rIns="91440" bIns="45720" rtlCol="0" anchor="ctr" anchorCtr="0">
            <a:noAutofit/>
          </a:bodyPr>
          <a:lstStyle>
            <a:lvl1pPr marL="0" indent="0">
              <a:buNone/>
              <a:defRPr lang="en-US" sz="1400" dirty="0" smtClean="0">
                <a:cs typeface="+mn-cs"/>
              </a:defRPr>
            </a:lvl1pPr>
          </a:lstStyle>
          <a:p>
            <a:pPr marL="0" lvl="0" defTabSz="914400" fontAlgn="base">
              <a:spcBef>
                <a:spcPct val="0"/>
              </a:spcBef>
              <a:spcAft>
                <a:spcPts val="600"/>
              </a:spcAft>
            </a:pPr>
            <a:r>
              <a:rPr lang="en-US"/>
              <a:t>Lorem ipsum dolor sit amet, consectetuer adipiscing elit. </a:t>
            </a:r>
          </a:p>
        </p:txBody>
      </p:sp>
      <p:sp>
        <p:nvSpPr>
          <p:cNvPr id="3" name="Footer Placeholder 2">
            <a:extLst>
              <a:ext uri="{FF2B5EF4-FFF2-40B4-BE49-F238E27FC236}">
                <a16:creationId xmlns:a16="http://schemas.microsoft.com/office/drawing/2014/main" id="{0D6D97E6-6156-5CE1-D28C-AC56C3795F5C}"/>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220679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111B2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CDF7B30-DDED-3DE8-72FE-F526533A8441}"/>
              </a:ext>
            </a:extLst>
          </p:cNvPr>
          <p:cNvSpPr>
            <a:spLocks/>
          </p:cNvSpPr>
          <p:nvPr userDrawn="1"/>
        </p:nvSpPr>
        <p:spPr>
          <a:xfrm>
            <a:off x="588262" y="2656201"/>
            <a:ext cx="11018520" cy="3033485"/>
          </a:xfrm>
          <a:prstGeom prst="roundRect">
            <a:avLst>
              <a:gd name="adj" fmla="val 7335"/>
            </a:avLst>
          </a:prstGeom>
          <a:solidFill>
            <a:srgbClr val="111B2D"/>
          </a:solidFill>
          <a:ln w="5457" cap="flat">
            <a:noFill/>
            <a:prstDash val="solid"/>
            <a:miter/>
          </a:ln>
          <a:effectLst>
            <a:innerShdw blurRad="330200" dist="50800" dir="18900000">
              <a:prstClr val="black">
                <a:alpha val="40000"/>
              </a:prstClr>
            </a:innerShdw>
          </a:effectLst>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71543"/>
            <a:endParaRPr lang="en-US" sz="1489">
              <a:gradFill>
                <a:gsLst>
                  <a:gs pos="42718">
                    <a:srgbClr val="1A1A1A"/>
                  </a:gs>
                  <a:gs pos="59000">
                    <a:srgbClr val="1A1A1A"/>
                  </a:gs>
                </a:gsLst>
                <a:lin ang="5400000" scaled="1"/>
              </a:gradFill>
              <a:latin typeface="Segoe UI"/>
            </a:endParaRPr>
          </a:p>
        </p:txBody>
      </p:sp>
      <p:grpSp>
        <p:nvGrpSpPr>
          <p:cNvPr id="6" name="Group 5">
            <a:extLst>
              <a:ext uri="{FF2B5EF4-FFF2-40B4-BE49-F238E27FC236}">
                <a16:creationId xmlns:a16="http://schemas.microsoft.com/office/drawing/2014/main" id="{58A1865D-2452-8925-ED1F-1126A17C4623}"/>
              </a:ext>
            </a:extLst>
          </p:cNvPr>
          <p:cNvGrpSpPr/>
          <p:nvPr userDrawn="1"/>
        </p:nvGrpSpPr>
        <p:grpSpPr>
          <a:xfrm flipV="1">
            <a:off x="9748524" y="86"/>
            <a:ext cx="2443475" cy="2088462"/>
            <a:chOff x="9748524" y="4769538"/>
            <a:chExt cx="2443475" cy="2088462"/>
          </a:xfrm>
        </p:grpSpPr>
        <p:sp>
          <p:nvSpPr>
            <p:cNvPr id="11" name="Freeform: Shape 10">
              <a:extLst>
                <a:ext uri="{FF2B5EF4-FFF2-40B4-BE49-F238E27FC236}">
                  <a16:creationId xmlns:a16="http://schemas.microsoft.com/office/drawing/2014/main" id="{2F0873F6-9AC0-E144-FCBF-BC2572711EAA}"/>
                </a:ext>
                <a:ext uri="{C183D7F6-B498-43B3-948B-1728B52AA6E4}">
                  <adec:decorative xmlns:adec="http://schemas.microsoft.com/office/drawing/2017/decorative" val="1"/>
                </a:ext>
              </a:extLst>
            </p:cNvPr>
            <p:cNvSpPr/>
            <p:nvPr userDrawn="1"/>
          </p:nvSpPr>
          <p:spPr bwMode="auto">
            <a:xfrm flipH="1">
              <a:off x="9748524" y="4769538"/>
              <a:ext cx="2443475" cy="2088462"/>
            </a:xfrm>
            <a:custGeom>
              <a:avLst/>
              <a:gdLst>
                <a:gd name="connsiteX0" fmla="*/ 0 w 2443475"/>
                <a:gd name="connsiteY0" fmla="*/ 0 h 2088462"/>
                <a:gd name="connsiteX1" fmla="*/ 0 w 2443475"/>
                <a:gd name="connsiteY1" fmla="*/ 2088461 h 2088462"/>
                <a:gd name="connsiteX2" fmla="*/ 2443475 w 2443475"/>
                <a:gd name="connsiteY2" fmla="*/ 2088462 h 2088462"/>
                <a:gd name="connsiteX3" fmla="*/ 2415674 w 2443475"/>
                <a:gd name="connsiteY3" fmla="*/ 1929120 h 2088462"/>
                <a:gd name="connsiteX4" fmla="*/ 2143972 w 2443475"/>
                <a:gd name="connsiteY4" fmla="*/ 1235919 h 2088462"/>
                <a:gd name="connsiteX5" fmla="*/ 172292 w 2443475"/>
                <a:gd name="connsiteY5" fmla="*/ 3848 h 2088462"/>
                <a:gd name="connsiteX6" fmla="*/ 0 w 2443475"/>
                <a:gd name="connsiteY6"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475" h="2088462">
                  <a:moveTo>
                    <a:pt x="0" y="0"/>
                  </a:moveTo>
                  <a:lnTo>
                    <a:pt x="0" y="2088461"/>
                  </a:lnTo>
                  <a:lnTo>
                    <a:pt x="2443475" y="2088462"/>
                  </a:lnTo>
                  <a:lnTo>
                    <a:pt x="2415674" y="1929120"/>
                  </a:lnTo>
                  <a:cubicBezTo>
                    <a:pt x="2362037" y="1691551"/>
                    <a:pt x="2272152" y="1457934"/>
                    <a:pt x="2143972" y="1235919"/>
                  </a:cubicBezTo>
                  <a:cubicBezTo>
                    <a:pt x="1716702" y="495867"/>
                    <a:pt x="965039" y="59873"/>
                    <a:pt x="172292" y="3848"/>
                  </a:cubicBezTo>
                  <a:lnTo>
                    <a:pt x="0" y="0"/>
                  </a:lnTo>
                  <a:close/>
                </a:path>
              </a:pathLst>
            </a:custGeom>
            <a:solidFill>
              <a:srgbClr val="111B2D"/>
            </a:solidFill>
            <a:ln>
              <a:noFill/>
              <a:headEnd type="none" w="med" len="med"/>
              <a:tailEnd type="none" w="med" len="med"/>
            </a:ln>
            <a:effectLst>
              <a:outerShdw blurRad="190500" dist="152400" dir="84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Freeform: Shape 11">
              <a:extLst>
                <a:ext uri="{FF2B5EF4-FFF2-40B4-BE49-F238E27FC236}">
                  <a16:creationId xmlns:a16="http://schemas.microsoft.com/office/drawing/2014/main" id="{9BD73D52-46CE-E6AE-E516-DFA6BB1648F8}"/>
                </a:ext>
                <a:ext uri="{C183D7F6-B498-43B3-948B-1728B52AA6E4}">
                  <adec:decorative xmlns:adec="http://schemas.microsoft.com/office/drawing/2017/decorative" val="1"/>
                </a:ext>
              </a:extLst>
            </p:cNvPr>
            <p:cNvSpPr/>
            <p:nvPr userDrawn="1"/>
          </p:nvSpPr>
          <p:spPr bwMode="auto">
            <a:xfrm flipH="1">
              <a:off x="10619876" y="5514292"/>
              <a:ext cx="1572123" cy="1343708"/>
            </a:xfrm>
            <a:custGeom>
              <a:avLst/>
              <a:gdLst>
                <a:gd name="connsiteX0" fmla="*/ 0 w 1572123"/>
                <a:gd name="connsiteY0" fmla="*/ 0 h 1343708"/>
                <a:gd name="connsiteX1" fmla="*/ 0 w 1572123"/>
                <a:gd name="connsiteY1" fmla="*/ 1343708 h 1343708"/>
                <a:gd name="connsiteX2" fmla="*/ 1572123 w 1572123"/>
                <a:gd name="connsiteY2" fmla="*/ 1343708 h 1343708"/>
                <a:gd name="connsiteX3" fmla="*/ 1554236 w 1572123"/>
                <a:gd name="connsiteY3" fmla="*/ 1241188 h 1343708"/>
                <a:gd name="connsiteX4" fmla="*/ 1379423 w 1572123"/>
                <a:gd name="connsiteY4" fmla="*/ 795185 h 1343708"/>
                <a:gd name="connsiteX5" fmla="*/ 110853 w 1572123"/>
                <a:gd name="connsiteY5" fmla="*/ 2476 h 1343708"/>
                <a:gd name="connsiteX6" fmla="*/ 0 w 1572123"/>
                <a:gd name="connsiteY6" fmla="*/ 0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23" h="1343708">
                  <a:moveTo>
                    <a:pt x="0" y="0"/>
                  </a:moveTo>
                  <a:lnTo>
                    <a:pt x="0" y="1343708"/>
                  </a:lnTo>
                  <a:lnTo>
                    <a:pt x="1572123" y="1343708"/>
                  </a:lnTo>
                  <a:lnTo>
                    <a:pt x="1554236" y="1241188"/>
                  </a:lnTo>
                  <a:cubicBezTo>
                    <a:pt x="1519726" y="1088337"/>
                    <a:pt x="1461894" y="938029"/>
                    <a:pt x="1379423" y="795185"/>
                  </a:cubicBezTo>
                  <a:cubicBezTo>
                    <a:pt x="1104520" y="319039"/>
                    <a:pt x="620902" y="38522"/>
                    <a:pt x="110853" y="2476"/>
                  </a:cubicBezTo>
                  <a:lnTo>
                    <a:pt x="0" y="0"/>
                  </a:lnTo>
                  <a:close/>
                </a:path>
              </a:pathLst>
            </a:custGeom>
            <a:solidFill>
              <a:srgbClr val="111B2D"/>
            </a:solidFill>
            <a:ln>
              <a:noFill/>
              <a:headEnd type="none" w="med" len="med"/>
              <a:tailEnd type="none" w="med" len="med"/>
            </a:ln>
            <a:effectLst>
              <a:outerShdw blurRad="190500" dist="152400" dir="84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3" name="Graphic 8" descr="Dark Pattern: Plus dots">
              <a:extLst>
                <a:ext uri="{FF2B5EF4-FFF2-40B4-BE49-F238E27FC236}">
                  <a16:creationId xmlns:a16="http://schemas.microsoft.com/office/drawing/2014/main" id="{550AA3E3-5B08-4768-F3E2-72AF0219A293}"/>
                </a:ext>
              </a:extLst>
            </p:cNvPr>
            <p:cNvPicPr>
              <a:picLocks noChangeAspect="1"/>
            </p:cNvPicPr>
            <p:nvPr userDrawn="1"/>
          </p:nvPicPr>
          <p:blipFill rotWithShape="1">
            <a:blip r:embed="rId2">
              <a:lum bright="100000"/>
              <a:alphaModFix amt="20000"/>
              <a:extLst>
                <a:ext uri="{96DAC541-7B7A-43D3-8B79-37D633B846F1}">
                  <asvg:svgBlip xmlns:asvg="http://schemas.microsoft.com/office/drawing/2016/SVG/main" r:embed="rId3"/>
                </a:ext>
              </a:extLst>
            </a:blip>
            <a:srcRect l="32387" t="34946" r="32387" b="34946"/>
            <a:stretch/>
          </p:blipFill>
          <p:spPr>
            <a:xfrm>
              <a:off x="10619876" y="5514292"/>
              <a:ext cx="1572122" cy="1343708"/>
            </a:xfrm>
            <a:custGeom>
              <a:avLst/>
              <a:gdLst>
                <a:gd name="connsiteX0" fmla="*/ 1572122 w 1572122"/>
                <a:gd name="connsiteY0" fmla="*/ 0 h 1343708"/>
                <a:gd name="connsiteX1" fmla="*/ 1572122 w 1572122"/>
                <a:gd name="connsiteY1" fmla="*/ 1343708 h 1343708"/>
                <a:gd name="connsiteX2" fmla="*/ 0 w 1572122"/>
                <a:gd name="connsiteY2" fmla="*/ 1343708 h 1343708"/>
                <a:gd name="connsiteX3" fmla="*/ 17887 w 1572122"/>
                <a:gd name="connsiteY3" fmla="*/ 1241188 h 1343708"/>
                <a:gd name="connsiteX4" fmla="*/ 192700 w 1572122"/>
                <a:gd name="connsiteY4" fmla="*/ 795185 h 1343708"/>
                <a:gd name="connsiteX5" fmla="*/ 1461269 w 1572122"/>
                <a:gd name="connsiteY5" fmla="*/ 2476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122" h="1343708">
                  <a:moveTo>
                    <a:pt x="1572122" y="0"/>
                  </a:moveTo>
                  <a:lnTo>
                    <a:pt x="1572122" y="1343708"/>
                  </a:lnTo>
                  <a:lnTo>
                    <a:pt x="0" y="1343708"/>
                  </a:lnTo>
                  <a:lnTo>
                    <a:pt x="17887" y="1241188"/>
                  </a:lnTo>
                  <a:cubicBezTo>
                    <a:pt x="52397" y="1088337"/>
                    <a:pt x="110229" y="938029"/>
                    <a:pt x="192700" y="795185"/>
                  </a:cubicBezTo>
                  <a:cubicBezTo>
                    <a:pt x="467603" y="319039"/>
                    <a:pt x="951220" y="38522"/>
                    <a:pt x="1461269" y="2476"/>
                  </a:cubicBezTo>
                  <a:close/>
                </a:path>
              </a:pathLst>
            </a:custGeom>
          </p:spPr>
        </p:pic>
        <p:sp>
          <p:nvSpPr>
            <p:cNvPr id="14" name="Freeform 25_1">
              <a:extLst>
                <a:ext uri="{FF2B5EF4-FFF2-40B4-BE49-F238E27FC236}">
                  <a16:creationId xmlns:a16="http://schemas.microsoft.com/office/drawing/2014/main" id="{852BCA1C-0A23-F9CE-FD24-CA977D452A1C}"/>
                </a:ext>
                <a:ext uri="{C183D7F6-B498-43B3-948B-1728B52AA6E4}">
                  <adec:decorative xmlns:adec="http://schemas.microsoft.com/office/drawing/2017/decorative" val="1"/>
                </a:ext>
              </a:extLst>
            </p:cNvPr>
            <p:cNvSpPr/>
            <p:nvPr userDrawn="1"/>
          </p:nvSpPr>
          <p:spPr bwMode="auto">
            <a:xfrm flipH="1">
              <a:off x="10619876" y="5514292"/>
              <a:ext cx="1572123" cy="1343708"/>
            </a:xfrm>
            <a:custGeom>
              <a:avLst/>
              <a:gdLst>
                <a:gd name="connsiteX0" fmla="*/ 0 w 1572123"/>
                <a:gd name="connsiteY0" fmla="*/ 0 h 1343708"/>
                <a:gd name="connsiteX1" fmla="*/ 0 w 1572123"/>
                <a:gd name="connsiteY1" fmla="*/ 1343708 h 1343708"/>
                <a:gd name="connsiteX2" fmla="*/ 1572123 w 1572123"/>
                <a:gd name="connsiteY2" fmla="*/ 1343708 h 1343708"/>
                <a:gd name="connsiteX3" fmla="*/ 1554236 w 1572123"/>
                <a:gd name="connsiteY3" fmla="*/ 1241188 h 1343708"/>
                <a:gd name="connsiteX4" fmla="*/ 1379423 w 1572123"/>
                <a:gd name="connsiteY4" fmla="*/ 795185 h 1343708"/>
                <a:gd name="connsiteX5" fmla="*/ 110853 w 1572123"/>
                <a:gd name="connsiteY5" fmla="*/ 2476 h 1343708"/>
                <a:gd name="connsiteX6" fmla="*/ 0 w 1572123"/>
                <a:gd name="connsiteY6" fmla="*/ 0 h 13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23" h="1343708">
                  <a:moveTo>
                    <a:pt x="0" y="0"/>
                  </a:moveTo>
                  <a:lnTo>
                    <a:pt x="0" y="1343708"/>
                  </a:lnTo>
                  <a:lnTo>
                    <a:pt x="1572123" y="1343708"/>
                  </a:lnTo>
                  <a:lnTo>
                    <a:pt x="1554236" y="1241188"/>
                  </a:lnTo>
                  <a:cubicBezTo>
                    <a:pt x="1519726" y="1088337"/>
                    <a:pt x="1461894" y="938029"/>
                    <a:pt x="1379423" y="795185"/>
                  </a:cubicBezTo>
                  <a:cubicBezTo>
                    <a:pt x="1104520" y="319039"/>
                    <a:pt x="620902" y="38522"/>
                    <a:pt x="110853" y="2476"/>
                  </a:cubicBezTo>
                  <a:lnTo>
                    <a:pt x="0" y="0"/>
                  </a:lnTo>
                  <a:close/>
                </a:path>
              </a:pathLst>
            </a:custGeom>
            <a:solidFill>
              <a:srgbClr val="111B2D">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pic>
        <p:nvPicPr>
          <p:cNvPr id="9" name="Picture 8">
            <a:extLst>
              <a:ext uri="{FF2B5EF4-FFF2-40B4-BE49-F238E27FC236}">
                <a16:creationId xmlns:a16="http://schemas.microsoft.com/office/drawing/2014/main" id="{8C300CC9-AF9F-92B1-38EF-B4348AA26C70}"/>
              </a:ext>
            </a:extLst>
          </p:cNvPr>
          <p:cNvPicPr>
            <a:picLocks/>
          </p:cNvPicPr>
          <p:nvPr userDrawn="1"/>
        </p:nvPicPr>
        <p:blipFill>
          <a:blip r:embed="rId4"/>
          <a:stretch>
            <a:fillRect/>
          </a:stretch>
        </p:blipFill>
        <p:spPr>
          <a:xfrm>
            <a:off x="0" y="6053587"/>
            <a:ext cx="12192000" cy="804326"/>
          </a:xfrm>
          <a:prstGeom prst="rect">
            <a:avLst/>
          </a:prstGeom>
        </p:spPr>
      </p:pic>
      <p:sp>
        <p:nvSpPr>
          <p:cNvPr id="10" name="Rectangle 9">
            <a:extLst>
              <a:ext uri="{FF2B5EF4-FFF2-40B4-BE49-F238E27FC236}">
                <a16:creationId xmlns:a16="http://schemas.microsoft.com/office/drawing/2014/main" id="{B1671BC9-3118-1AA7-5F67-536D96191303}"/>
              </a:ext>
            </a:extLst>
          </p:cNvPr>
          <p:cNvSpPr>
            <a:spLocks/>
          </p:cNvSpPr>
          <p:nvPr userDrawn="1"/>
        </p:nvSpPr>
        <p:spPr bwMode="auto">
          <a:xfrm>
            <a:off x="0" y="6053587"/>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86"/>
            <a:ext cx="9184387" cy="553998"/>
          </a:xfrm>
        </p:spPr>
        <p:txBody>
          <a:bodyPr/>
          <a:lstStyle>
            <a:lvl1pPr algn="l">
              <a:defRPr spc="0">
                <a:solidFill>
                  <a:schemeClr val="bg1"/>
                </a:solidFill>
              </a:defRPr>
            </a:lvl1pPr>
          </a:lstStyle>
          <a:p>
            <a:r>
              <a:rPr lang="en-US"/>
              <a:t>Click to edit Master title style</a:t>
            </a:r>
          </a:p>
        </p:txBody>
      </p:sp>
      <p:sp>
        <p:nvSpPr>
          <p:cNvPr id="67" name="Text Placeholder 65">
            <a:extLst>
              <a:ext uri="{FF2B5EF4-FFF2-40B4-BE49-F238E27FC236}">
                <a16:creationId xmlns:a16="http://schemas.microsoft.com/office/drawing/2014/main" id="{850F6C09-E5E5-E749-D71F-EF60CACBE68F}"/>
              </a:ext>
            </a:extLst>
          </p:cNvPr>
          <p:cNvSpPr>
            <a:spLocks noGrp="1"/>
          </p:cNvSpPr>
          <p:nvPr>
            <p:ph type="body" sz="quarter" idx="12" hasCustomPrompt="1"/>
          </p:nvPr>
        </p:nvSpPr>
        <p:spPr>
          <a:xfrm>
            <a:off x="588263" y="2358799"/>
            <a:ext cx="2487930" cy="604826"/>
          </a:xfrm>
          <a:prstGeom prst="roundRect">
            <a:avLst>
              <a:gd name="adj" fmla="val 50000"/>
            </a:avLst>
          </a:pr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2400" dirty="0" smtClean="0">
                <a:ln w="3175">
                  <a:noFill/>
                </a:ln>
                <a:solidFill>
                  <a:schemeClr val="tx1"/>
                </a:solidFill>
                <a:latin typeface="+mj-lt"/>
                <a:cs typeface="Segoe UI" pitchFamily="34" charset="0"/>
              </a:defRPr>
            </a:lvl1pPr>
          </a:lstStyle>
          <a:p>
            <a:pPr marL="0" lvl="0" algn="ctr" defTabSz="914400" fontAlgn="base">
              <a:spcBef>
                <a:spcPct val="0"/>
              </a:spcBef>
              <a:spcAft>
                <a:spcPct val="0"/>
              </a:spcAft>
            </a:pPr>
            <a:r>
              <a:rPr lang="en-US"/>
              <a:t>Lorem</a:t>
            </a:r>
          </a:p>
        </p:txBody>
      </p:sp>
      <p:sp>
        <p:nvSpPr>
          <p:cNvPr id="16" name="Text Placeholder 15">
            <a:extLst>
              <a:ext uri="{FF2B5EF4-FFF2-40B4-BE49-F238E27FC236}">
                <a16:creationId xmlns:a16="http://schemas.microsoft.com/office/drawing/2014/main" id="{57E0A3FC-2D79-8A75-ADC1-9A8633DBEB06}"/>
              </a:ext>
            </a:extLst>
          </p:cNvPr>
          <p:cNvSpPr>
            <a:spLocks noGrp="1"/>
          </p:cNvSpPr>
          <p:nvPr>
            <p:ph type="body" sz="quarter" idx="21" hasCustomPrompt="1"/>
          </p:nvPr>
        </p:nvSpPr>
        <p:spPr>
          <a:xfrm>
            <a:off x="876313" y="3280131"/>
            <a:ext cx="10442418" cy="1999791"/>
          </a:xfrm>
        </p:spPr>
        <p:txBody>
          <a:bodyPr>
            <a:noAutofit/>
          </a:bodyPr>
          <a:lstStyle>
            <a:lvl1pPr marL="0" indent="0">
              <a:spcBef>
                <a:spcPts val="0"/>
              </a:spcBef>
              <a:spcAft>
                <a:spcPts val="600"/>
              </a:spcAft>
              <a:buNone/>
              <a:defRPr sz="2000"/>
            </a:lvl1pPr>
          </a:lstStyle>
          <a:p>
            <a:pPr lvl="0"/>
            <a:r>
              <a:rPr lang="en-IN"/>
              <a:t>Lorem ipsum dolor sit amet, consectetuer adipiscing elit. Maecenas porttitor congue massa. Fusce posuere, magna sed pulvinar ultricies, purus lectus malesuada libero, sit amet commodo magna eros quis </a:t>
            </a:r>
            <a:r>
              <a:rPr lang="en-IN" err="1"/>
              <a:t>urna</a:t>
            </a:r>
            <a:r>
              <a:rPr lang="en-IN"/>
              <a:t>.</a:t>
            </a:r>
          </a:p>
        </p:txBody>
      </p:sp>
      <p:sp>
        <p:nvSpPr>
          <p:cNvPr id="3" name="Footer Placeholder 2">
            <a:extLst>
              <a:ext uri="{FF2B5EF4-FFF2-40B4-BE49-F238E27FC236}">
                <a16:creationId xmlns:a16="http://schemas.microsoft.com/office/drawing/2014/main" id="{0D6D97E6-6156-5CE1-D28C-AC56C3795F5C}"/>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2877944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bullet points">
    <p:bg>
      <p:bgPr>
        <a:solidFill>
          <a:srgbClr val="111B2D"/>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EF6E5A3-46A0-72D0-C196-616CCB01BB27}"/>
              </a:ext>
            </a:extLst>
          </p:cNvPr>
          <p:cNvPicPr>
            <a:picLocks/>
          </p:cNvPicPr>
          <p:nvPr userDrawn="1"/>
        </p:nvPicPr>
        <p:blipFill>
          <a:blip r:embed="rId2"/>
          <a:stretch>
            <a:fillRect/>
          </a:stretch>
        </p:blipFill>
        <p:spPr>
          <a:xfrm>
            <a:off x="0" y="6053501"/>
            <a:ext cx="12192000" cy="804326"/>
          </a:xfrm>
          <a:prstGeom prst="rect">
            <a:avLst/>
          </a:prstGeom>
        </p:spPr>
      </p:pic>
      <p:sp>
        <p:nvSpPr>
          <p:cNvPr id="29" name="Rectangle 28">
            <a:extLst>
              <a:ext uri="{FF2B5EF4-FFF2-40B4-BE49-F238E27FC236}">
                <a16:creationId xmlns:a16="http://schemas.microsoft.com/office/drawing/2014/main" id="{7F6B03CC-4C01-FEA4-4874-506855609263}"/>
              </a:ext>
            </a:extLst>
          </p:cNvPr>
          <p:cNvSpPr>
            <a:spLocks/>
          </p:cNvSpPr>
          <p:nvPr userDrawn="1"/>
        </p:nvSpPr>
        <p:spPr bwMode="auto">
          <a:xfrm>
            <a:off x="0" y="6053501"/>
            <a:ext cx="12192000" cy="804326"/>
          </a:xfrm>
          <a:prstGeom prst="rect">
            <a:avLst/>
          </a:prstGeom>
          <a:gradFill flip="none" rotWithShape="1">
            <a:gsLst>
              <a:gs pos="15000">
                <a:srgbClr val="111B2D"/>
              </a:gs>
              <a:gs pos="100000">
                <a:srgbClr val="182842">
                  <a:alpha val="45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A0A65EBE-09CA-658C-511F-DE5970964E34}"/>
              </a:ext>
            </a:extLst>
          </p:cNvPr>
          <p:cNvSpPr>
            <a:spLocks/>
          </p:cNvSpPr>
          <p:nvPr userDrawn="1"/>
        </p:nvSpPr>
        <p:spPr>
          <a:xfrm>
            <a:off x="588262" y="1805049"/>
            <a:ext cx="11018520" cy="4290951"/>
          </a:xfrm>
          <a:prstGeom prst="roundRect">
            <a:avLst>
              <a:gd name="adj" fmla="val 3715"/>
            </a:avLst>
          </a:prstGeom>
          <a:solidFill>
            <a:srgbClr val="111B2D"/>
          </a:solidFill>
          <a:ln w="5457" cap="flat">
            <a:noFill/>
            <a:prstDash val="solid"/>
            <a:miter/>
          </a:ln>
          <a:effectLst>
            <a:innerShdw blurRad="330200" dist="50800" dir="18900000">
              <a:prstClr val="black">
                <a:alpha val="40000"/>
              </a:prstClr>
            </a:innerShdw>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771543"/>
            <a:endParaRPr lang="en-US" sz="1489">
              <a:gradFill>
                <a:gsLst>
                  <a:gs pos="42718">
                    <a:srgbClr val="1A1A1A"/>
                  </a:gs>
                  <a:gs pos="59000">
                    <a:srgbClr val="1A1A1A"/>
                  </a:gs>
                </a:gsLst>
                <a:lin ang="5400000" scaled="1"/>
              </a:gradFill>
              <a:latin typeface="Segoe UI"/>
            </a:endParaRPr>
          </a:p>
        </p:txBody>
      </p:sp>
      <p:cxnSp>
        <p:nvCxnSpPr>
          <p:cNvPr id="31" name="Straight Connector 30">
            <a:extLst>
              <a:ext uri="{FF2B5EF4-FFF2-40B4-BE49-F238E27FC236}">
                <a16:creationId xmlns:a16="http://schemas.microsoft.com/office/drawing/2014/main" id="{91C1CA8C-A20F-D278-92D2-9F4432FA9CD8}"/>
              </a:ext>
              <a:ext uri="{C183D7F6-B498-43B3-948B-1728B52AA6E4}">
                <adec:decorative xmlns:adec="http://schemas.microsoft.com/office/drawing/2017/decorative" val="1"/>
              </a:ext>
            </a:extLst>
          </p:cNvPr>
          <p:cNvCxnSpPr>
            <a:cxnSpLocks/>
          </p:cNvCxnSpPr>
          <p:nvPr userDrawn="1"/>
        </p:nvCxnSpPr>
        <p:spPr>
          <a:xfrm>
            <a:off x="1106194" y="1885950"/>
            <a:ext cx="0" cy="4210050"/>
          </a:xfrm>
          <a:prstGeom prst="line">
            <a:avLst/>
          </a:prstGeom>
          <a:ln w="19050">
            <a:gradFill flip="none" rotWithShape="1">
              <a:gsLst>
                <a:gs pos="7000">
                  <a:srgbClr val="50E6FF"/>
                </a:gs>
                <a:gs pos="100000">
                  <a:srgbClr val="C5B4E3">
                    <a:alpha val="0"/>
                  </a:srgbClr>
                </a:gs>
                <a:gs pos="64000">
                  <a:srgbClr val="C5B4E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22F33EB-F0EA-3611-AF19-39EF1463EC4E}"/>
              </a:ext>
              <a:ext uri="{C183D7F6-B498-43B3-948B-1728B52AA6E4}">
                <adec:decorative xmlns:adec="http://schemas.microsoft.com/office/drawing/2017/decorative" val="1"/>
              </a:ext>
            </a:extLst>
          </p:cNvPr>
          <p:cNvSpPr>
            <a:spLocks/>
          </p:cNvSpPr>
          <p:nvPr userDrawn="1"/>
        </p:nvSpPr>
        <p:spPr bwMode="auto">
          <a:xfrm>
            <a:off x="982966" y="2330559"/>
            <a:ext cx="246456" cy="246456"/>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DAC3ABEF-B858-8D64-8513-7D034333E2F4}"/>
              </a:ext>
              <a:ext uri="{C183D7F6-B498-43B3-948B-1728B52AA6E4}">
                <adec:decorative xmlns:adec="http://schemas.microsoft.com/office/drawing/2017/decorative" val="1"/>
              </a:ext>
            </a:extLst>
          </p:cNvPr>
          <p:cNvSpPr>
            <a:spLocks/>
          </p:cNvSpPr>
          <p:nvPr userDrawn="1"/>
        </p:nvSpPr>
        <p:spPr bwMode="auto">
          <a:xfrm>
            <a:off x="982966" y="4543081"/>
            <a:ext cx="246456" cy="246456"/>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4" name="Rectangle: Top Corners Rounded 33">
            <a:extLst>
              <a:ext uri="{FF2B5EF4-FFF2-40B4-BE49-F238E27FC236}">
                <a16:creationId xmlns:a16="http://schemas.microsoft.com/office/drawing/2014/main" id="{1356EA87-ADB0-C982-5FE7-257FA11A4557}"/>
              </a:ext>
            </a:extLst>
          </p:cNvPr>
          <p:cNvSpPr>
            <a:spLocks/>
          </p:cNvSpPr>
          <p:nvPr userDrawn="1"/>
        </p:nvSpPr>
        <p:spPr bwMode="auto">
          <a:xfrm>
            <a:off x="-233292" y="1472540"/>
            <a:ext cx="11498192" cy="654710"/>
          </a:xfrm>
          <a:prstGeom prst="round2SameRect">
            <a:avLst>
              <a:gd name="adj1" fmla="val 26415"/>
              <a:gd name="adj2" fmla="val 32941"/>
            </a:avLst>
          </a:prstGeom>
          <a:solidFill>
            <a:srgbClr val="111B2D"/>
          </a:solidFill>
          <a:ln w="5457" cap="flat">
            <a:noFill/>
            <a:prstDash val="solid"/>
            <a:miter/>
          </a:ln>
          <a:effectLst>
            <a:outerShdw blurRad="838200" dist="38100" dir="5400000" algn="t" rotWithShape="0">
              <a:prstClr val="black">
                <a:alpha val="40000"/>
              </a:prstClr>
            </a:outerShdw>
          </a:effectLst>
        </p:spPr>
        <p:txBody>
          <a:bodyPr wrap="square" rtlCol="0" anchor="ctr">
            <a:noAutofit/>
          </a:bodyPr>
          <a:lstStyle/>
          <a:p>
            <a:pPr defTabSz="771543"/>
            <a:endParaRPr lang="en-US" sz="1489" err="1">
              <a:gradFill>
                <a:gsLst>
                  <a:gs pos="42718">
                    <a:srgbClr val="1A1A1A"/>
                  </a:gs>
                  <a:gs pos="59000">
                    <a:srgbClr val="1A1A1A"/>
                  </a:gs>
                </a:gsLst>
                <a:lin ang="5400000" scaled="1"/>
              </a:gradFill>
              <a:latin typeface="Segoe UI"/>
            </a:endParaRPr>
          </a:p>
        </p:txBody>
      </p:sp>
      <p:sp>
        <p:nvSpPr>
          <p:cNvPr id="39" name="Oval 38">
            <a:extLst>
              <a:ext uri="{FF2B5EF4-FFF2-40B4-BE49-F238E27FC236}">
                <a16:creationId xmlns:a16="http://schemas.microsoft.com/office/drawing/2014/main" id="{784BC0ED-432D-F79B-FB9F-8C54166E311C}"/>
              </a:ext>
              <a:ext uri="{C183D7F6-B498-43B3-948B-1728B52AA6E4}">
                <adec:decorative xmlns:adec="http://schemas.microsoft.com/office/drawing/2017/decorative" val="1"/>
              </a:ext>
            </a:extLst>
          </p:cNvPr>
          <p:cNvSpPr>
            <a:spLocks/>
          </p:cNvSpPr>
          <p:nvPr userDrawn="1"/>
        </p:nvSpPr>
        <p:spPr bwMode="auto">
          <a:xfrm>
            <a:off x="982966" y="3436820"/>
            <a:ext cx="246456" cy="246456"/>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397825AB-33E8-0AF3-B1A5-D480C2444458}"/>
              </a:ext>
              <a:ext uri="{C183D7F6-B498-43B3-948B-1728B52AA6E4}">
                <adec:decorative xmlns:adec="http://schemas.microsoft.com/office/drawing/2017/decorative" val="1"/>
              </a:ext>
            </a:extLst>
          </p:cNvPr>
          <p:cNvSpPr/>
          <p:nvPr userDrawn="1"/>
        </p:nvSpPr>
        <p:spPr bwMode="auto">
          <a:xfrm flipH="1" flipV="1">
            <a:off x="10759042" y="0"/>
            <a:ext cx="1432958" cy="1224763"/>
          </a:xfrm>
          <a:custGeom>
            <a:avLst/>
            <a:gdLst>
              <a:gd name="connsiteX0" fmla="*/ 0 w 2443475"/>
              <a:gd name="connsiteY0" fmla="*/ 0 h 2088462"/>
              <a:gd name="connsiteX1" fmla="*/ 0 w 2443475"/>
              <a:gd name="connsiteY1" fmla="*/ 2088461 h 2088462"/>
              <a:gd name="connsiteX2" fmla="*/ 2443475 w 2443475"/>
              <a:gd name="connsiteY2" fmla="*/ 2088462 h 2088462"/>
              <a:gd name="connsiteX3" fmla="*/ 2415674 w 2443475"/>
              <a:gd name="connsiteY3" fmla="*/ 1929120 h 2088462"/>
              <a:gd name="connsiteX4" fmla="*/ 2143972 w 2443475"/>
              <a:gd name="connsiteY4" fmla="*/ 1235919 h 2088462"/>
              <a:gd name="connsiteX5" fmla="*/ 172292 w 2443475"/>
              <a:gd name="connsiteY5" fmla="*/ 3848 h 2088462"/>
              <a:gd name="connsiteX6" fmla="*/ 0 w 2443475"/>
              <a:gd name="connsiteY6"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475" h="2088462">
                <a:moveTo>
                  <a:pt x="0" y="0"/>
                </a:moveTo>
                <a:lnTo>
                  <a:pt x="0" y="2088461"/>
                </a:lnTo>
                <a:lnTo>
                  <a:pt x="2443475" y="2088462"/>
                </a:lnTo>
                <a:lnTo>
                  <a:pt x="2415674" y="1929120"/>
                </a:lnTo>
                <a:cubicBezTo>
                  <a:pt x="2362037" y="1691551"/>
                  <a:pt x="2272152" y="1457934"/>
                  <a:pt x="2143972" y="1235919"/>
                </a:cubicBezTo>
                <a:cubicBezTo>
                  <a:pt x="1716702" y="495867"/>
                  <a:pt x="965039" y="59873"/>
                  <a:pt x="172292" y="3848"/>
                </a:cubicBezTo>
                <a:lnTo>
                  <a:pt x="0" y="0"/>
                </a:lnTo>
                <a:close/>
              </a:path>
            </a:pathLst>
          </a:custGeom>
          <a:solidFill>
            <a:srgbClr val="182842"/>
          </a:solidFill>
          <a:ln>
            <a:noFill/>
            <a:headEnd type="none" w="med" len="med"/>
            <a:tailEnd type="none" w="med" len="med"/>
          </a:ln>
          <a:effectLst>
            <a:outerShdw blurRad="190500" dist="152400" dir="8400000" algn="tl" rotWithShape="0">
              <a:prstClr val="black">
                <a:alpha val="2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41" name="Picture 40">
            <a:extLst>
              <a:ext uri="{FF2B5EF4-FFF2-40B4-BE49-F238E27FC236}">
                <a16:creationId xmlns:a16="http://schemas.microsoft.com/office/drawing/2014/main" id="{C77E251F-F9E4-14E4-5425-B01A5AAD4176}"/>
              </a:ext>
            </a:extLst>
          </p:cNvPr>
          <p:cNvPicPr>
            <a:picLocks noChangeAspect="1"/>
          </p:cNvPicPr>
          <p:nvPr userDrawn="1"/>
        </p:nvPicPr>
        <p:blipFill rotWithShape="1">
          <a:blip r:embed="rId3">
            <a:alphaModFix amt="60000"/>
            <a:extLst>
              <a:ext uri="{28A0092B-C50C-407E-A947-70E740481C1C}">
                <a14:useLocalDpi xmlns:a14="http://schemas.microsoft.com/office/drawing/2010/main" val="0"/>
              </a:ext>
            </a:extLst>
          </a:blip>
          <a:srcRect l="17094" r="17094"/>
          <a:stretch/>
        </p:blipFill>
        <p:spPr>
          <a:xfrm>
            <a:off x="10759044" y="0"/>
            <a:ext cx="1432958" cy="1224763"/>
          </a:xfrm>
          <a:custGeom>
            <a:avLst/>
            <a:gdLst>
              <a:gd name="connsiteX0" fmla="*/ 0 w 2443475"/>
              <a:gd name="connsiteY0" fmla="*/ 0 h 2088462"/>
              <a:gd name="connsiteX1" fmla="*/ 2443475 w 2443475"/>
              <a:gd name="connsiteY1" fmla="*/ 1 h 2088462"/>
              <a:gd name="connsiteX2" fmla="*/ 2443475 w 2443475"/>
              <a:gd name="connsiteY2" fmla="*/ 2088462 h 2088462"/>
              <a:gd name="connsiteX3" fmla="*/ 2271183 w 2443475"/>
              <a:gd name="connsiteY3" fmla="*/ 2084614 h 2088462"/>
              <a:gd name="connsiteX4" fmla="*/ 299503 w 2443475"/>
              <a:gd name="connsiteY4" fmla="*/ 852543 h 2088462"/>
              <a:gd name="connsiteX5" fmla="*/ 27801 w 2443475"/>
              <a:gd name="connsiteY5" fmla="*/ 159342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475" h="2088462">
                <a:moveTo>
                  <a:pt x="0" y="0"/>
                </a:moveTo>
                <a:lnTo>
                  <a:pt x="2443475" y="1"/>
                </a:lnTo>
                <a:lnTo>
                  <a:pt x="2443475" y="2088462"/>
                </a:lnTo>
                <a:lnTo>
                  <a:pt x="2271183" y="2084614"/>
                </a:lnTo>
                <a:cubicBezTo>
                  <a:pt x="1478436" y="2028589"/>
                  <a:pt x="726773" y="1592595"/>
                  <a:pt x="299503" y="852543"/>
                </a:cubicBezTo>
                <a:cubicBezTo>
                  <a:pt x="171323" y="630528"/>
                  <a:pt x="81438" y="396911"/>
                  <a:pt x="27801" y="159342"/>
                </a:cubicBezTo>
                <a:close/>
              </a:path>
            </a:pathLst>
          </a:custGeom>
        </p:spPr>
      </p:pic>
      <p:sp>
        <p:nvSpPr>
          <p:cNvPr id="42" name="Freeform: Shape 41">
            <a:extLst>
              <a:ext uri="{FF2B5EF4-FFF2-40B4-BE49-F238E27FC236}">
                <a16:creationId xmlns:a16="http://schemas.microsoft.com/office/drawing/2014/main" id="{0A919D0D-AD50-B88B-1D0E-08851D7F1488}"/>
              </a:ext>
              <a:ext uri="{C183D7F6-B498-43B3-948B-1728B52AA6E4}">
                <adec:decorative xmlns:adec="http://schemas.microsoft.com/office/drawing/2017/decorative" val="1"/>
              </a:ext>
            </a:extLst>
          </p:cNvPr>
          <p:cNvSpPr/>
          <p:nvPr userDrawn="1"/>
        </p:nvSpPr>
        <p:spPr bwMode="auto">
          <a:xfrm flipH="1" flipV="1">
            <a:off x="10759043" y="0"/>
            <a:ext cx="1432958" cy="1224763"/>
          </a:xfrm>
          <a:custGeom>
            <a:avLst/>
            <a:gdLst>
              <a:gd name="connsiteX0" fmla="*/ 0 w 2443475"/>
              <a:gd name="connsiteY0" fmla="*/ 0 h 2088462"/>
              <a:gd name="connsiteX1" fmla="*/ 0 w 2443475"/>
              <a:gd name="connsiteY1" fmla="*/ 2088461 h 2088462"/>
              <a:gd name="connsiteX2" fmla="*/ 2443475 w 2443475"/>
              <a:gd name="connsiteY2" fmla="*/ 2088462 h 2088462"/>
              <a:gd name="connsiteX3" fmla="*/ 2415674 w 2443475"/>
              <a:gd name="connsiteY3" fmla="*/ 1929120 h 2088462"/>
              <a:gd name="connsiteX4" fmla="*/ 2143972 w 2443475"/>
              <a:gd name="connsiteY4" fmla="*/ 1235919 h 2088462"/>
              <a:gd name="connsiteX5" fmla="*/ 172292 w 2443475"/>
              <a:gd name="connsiteY5" fmla="*/ 3848 h 2088462"/>
              <a:gd name="connsiteX6" fmla="*/ 0 w 2443475"/>
              <a:gd name="connsiteY6"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475" h="2088462">
                <a:moveTo>
                  <a:pt x="0" y="0"/>
                </a:moveTo>
                <a:lnTo>
                  <a:pt x="0" y="2088461"/>
                </a:lnTo>
                <a:lnTo>
                  <a:pt x="2443475" y="2088462"/>
                </a:lnTo>
                <a:lnTo>
                  <a:pt x="2415674" y="1929120"/>
                </a:lnTo>
                <a:cubicBezTo>
                  <a:pt x="2362037" y="1691551"/>
                  <a:pt x="2272152" y="1457934"/>
                  <a:pt x="2143972" y="1235919"/>
                </a:cubicBezTo>
                <a:cubicBezTo>
                  <a:pt x="1716702" y="495867"/>
                  <a:pt x="965039" y="59873"/>
                  <a:pt x="172292" y="3848"/>
                </a:cubicBezTo>
                <a:lnTo>
                  <a:pt x="0" y="0"/>
                </a:lnTo>
                <a:close/>
              </a:path>
            </a:pathLst>
          </a:custGeom>
          <a:solidFill>
            <a:srgbClr val="182842">
              <a:alpha val="6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86"/>
            <a:ext cx="10041637" cy="553998"/>
          </a:xfrm>
        </p:spPr>
        <p:txBody>
          <a:bodyPr/>
          <a:lstStyle>
            <a:lvl1pPr algn="l">
              <a:defRPr spc="0">
                <a:solidFill>
                  <a:schemeClr val="bg1"/>
                </a:solidFill>
              </a:defRPr>
            </a:lvl1pPr>
          </a:lstStyle>
          <a:p>
            <a:r>
              <a:rPr lang="en-US"/>
              <a:t>Click to edit Master title style</a:t>
            </a:r>
          </a:p>
        </p:txBody>
      </p:sp>
      <p:sp>
        <p:nvSpPr>
          <p:cNvPr id="45" name="Text Placeholder 15">
            <a:extLst>
              <a:ext uri="{FF2B5EF4-FFF2-40B4-BE49-F238E27FC236}">
                <a16:creationId xmlns:a16="http://schemas.microsoft.com/office/drawing/2014/main" id="{57739936-8A4F-106F-5EE5-01A8EADD37C8}"/>
              </a:ext>
            </a:extLst>
          </p:cNvPr>
          <p:cNvSpPr>
            <a:spLocks noGrp="1"/>
          </p:cNvSpPr>
          <p:nvPr>
            <p:ph type="body" sz="quarter" idx="24" hasCustomPrompt="1"/>
          </p:nvPr>
        </p:nvSpPr>
        <p:spPr>
          <a:xfrm>
            <a:off x="938212" y="1647353"/>
            <a:ext cx="8891587" cy="305084"/>
          </a:xfrm>
        </p:spPr>
        <p:txBody>
          <a:bodyPr anchor="ctr">
            <a:noAutofit/>
          </a:bodyPr>
          <a:lstStyle>
            <a:lvl1pPr marL="0" indent="0">
              <a:spcBef>
                <a:spcPts val="0"/>
              </a:spcBef>
              <a:spcAft>
                <a:spcPts val="600"/>
              </a:spcAft>
              <a:buNone/>
              <a:defRPr sz="2000"/>
            </a:lvl1pPr>
          </a:lstStyle>
          <a:p>
            <a:pPr lvl="0"/>
            <a:r>
              <a:rPr lang="en-IN"/>
              <a:t>Lorem ipsum dolor sit amet, consectetuer adipiscing elit. </a:t>
            </a:r>
          </a:p>
        </p:txBody>
      </p:sp>
      <p:sp>
        <p:nvSpPr>
          <p:cNvPr id="16" name="Text Placeholder 15">
            <a:extLst>
              <a:ext uri="{FF2B5EF4-FFF2-40B4-BE49-F238E27FC236}">
                <a16:creationId xmlns:a16="http://schemas.microsoft.com/office/drawing/2014/main" id="{57E0A3FC-2D79-8A75-ADC1-9A8633DBEB06}"/>
              </a:ext>
            </a:extLst>
          </p:cNvPr>
          <p:cNvSpPr>
            <a:spLocks noGrp="1"/>
          </p:cNvSpPr>
          <p:nvPr>
            <p:ph type="body" sz="quarter" idx="21" hasCustomPrompt="1"/>
          </p:nvPr>
        </p:nvSpPr>
        <p:spPr>
          <a:xfrm>
            <a:off x="1419225" y="2330559"/>
            <a:ext cx="9829347" cy="830997"/>
          </a:xfrm>
        </p:spPr>
        <p:txBody>
          <a:bodyPr>
            <a:noAutofit/>
          </a:bodyPr>
          <a:lstStyle>
            <a:lvl1pPr marL="0" indent="0">
              <a:spcBef>
                <a:spcPts val="0"/>
              </a:spcBef>
              <a:spcAft>
                <a:spcPts val="600"/>
              </a:spcAft>
              <a:buNone/>
              <a:defRPr sz="1800"/>
            </a:lvl1pPr>
          </a:lstStyle>
          <a:p>
            <a:pPr lvl="0"/>
            <a:r>
              <a:rPr lang="en-IN"/>
              <a:t>Lorem ipsum dolor sit amet, consectetuer adipiscing elit. Maecenas porttitor congue massa. </a:t>
            </a:r>
          </a:p>
        </p:txBody>
      </p:sp>
      <p:sp>
        <p:nvSpPr>
          <p:cNvPr id="44" name="Text Placeholder 15">
            <a:extLst>
              <a:ext uri="{FF2B5EF4-FFF2-40B4-BE49-F238E27FC236}">
                <a16:creationId xmlns:a16="http://schemas.microsoft.com/office/drawing/2014/main" id="{DA6FCB84-449A-9879-09BA-038CB63499FE}"/>
              </a:ext>
            </a:extLst>
          </p:cNvPr>
          <p:cNvSpPr>
            <a:spLocks noGrp="1"/>
          </p:cNvSpPr>
          <p:nvPr>
            <p:ph type="body" sz="quarter" idx="23" hasCustomPrompt="1"/>
          </p:nvPr>
        </p:nvSpPr>
        <p:spPr>
          <a:xfrm>
            <a:off x="1419224" y="3436820"/>
            <a:ext cx="9829347" cy="830997"/>
          </a:xfrm>
        </p:spPr>
        <p:txBody>
          <a:bodyPr>
            <a:noAutofit/>
          </a:bodyPr>
          <a:lstStyle>
            <a:lvl1pPr marL="0" indent="0">
              <a:spcBef>
                <a:spcPts val="0"/>
              </a:spcBef>
              <a:spcAft>
                <a:spcPts val="600"/>
              </a:spcAft>
              <a:buNone/>
              <a:defRPr sz="1800"/>
            </a:lvl1pPr>
          </a:lstStyle>
          <a:p>
            <a:pPr lvl="0"/>
            <a:r>
              <a:rPr lang="en-IN"/>
              <a:t>Lorem ipsum dolor sit amet, consectetuer adipiscing elit. Maecenas porttitor congue massa. </a:t>
            </a:r>
          </a:p>
        </p:txBody>
      </p:sp>
      <p:sp>
        <p:nvSpPr>
          <p:cNvPr id="43" name="Text Placeholder 15">
            <a:extLst>
              <a:ext uri="{FF2B5EF4-FFF2-40B4-BE49-F238E27FC236}">
                <a16:creationId xmlns:a16="http://schemas.microsoft.com/office/drawing/2014/main" id="{F8C93B19-46BC-E536-9B0E-1E5A5C63686C}"/>
              </a:ext>
            </a:extLst>
          </p:cNvPr>
          <p:cNvSpPr>
            <a:spLocks noGrp="1"/>
          </p:cNvSpPr>
          <p:nvPr>
            <p:ph type="body" sz="quarter" idx="22" hasCustomPrompt="1"/>
          </p:nvPr>
        </p:nvSpPr>
        <p:spPr>
          <a:xfrm>
            <a:off x="1419224" y="4543081"/>
            <a:ext cx="9829347" cy="830997"/>
          </a:xfrm>
        </p:spPr>
        <p:txBody>
          <a:bodyPr>
            <a:noAutofit/>
          </a:bodyPr>
          <a:lstStyle>
            <a:lvl1pPr marL="0" indent="0">
              <a:spcBef>
                <a:spcPts val="0"/>
              </a:spcBef>
              <a:spcAft>
                <a:spcPts val="600"/>
              </a:spcAft>
              <a:buNone/>
              <a:defRPr sz="1800"/>
            </a:lvl1pPr>
          </a:lstStyle>
          <a:p>
            <a:pPr lvl="0"/>
            <a:r>
              <a:rPr lang="en-IN"/>
              <a:t>Lorem ipsum dolor sit amet, consectetuer adipiscing elit. Maecenas porttitor congue massa. </a:t>
            </a:r>
          </a:p>
        </p:txBody>
      </p:sp>
      <p:sp>
        <p:nvSpPr>
          <p:cNvPr id="3" name="Footer Placeholder 2">
            <a:extLst>
              <a:ext uri="{FF2B5EF4-FFF2-40B4-BE49-F238E27FC236}">
                <a16:creationId xmlns:a16="http://schemas.microsoft.com/office/drawing/2014/main" id="{0D6D97E6-6156-5CE1-D28C-AC56C3795F5C}"/>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31163624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111B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spc="0"/>
            </a:lvl1pPr>
          </a:lstStyle>
          <a:p>
            <a:r>
              <a:rPr lang="en-US"/>
              <a:t>Click to edit Master title style</a:t>
            </a:r>
          </a:p>
        </p:txBody>
      </p:sp>
      <p:sp>
        <p:nvSpPr>
          <p:cNvPr id="3" name="Footer Placeholder 2">
            <a:extLst>
              <a:ext uri="{FF2B5EF4-FFF2-40B4-BE49-F238E27FC236}">
                <a16:creationId xmlns:a16="http://schemas.microsoft.com/office/drawing/2014/main" id="{0D6D97E6-6156-5CE1-D28C-AC56C3795F5C}"/>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1563503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111B2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CF458F7-428C-DD00-D5FF-39FE97EF71D0}"/>
              </a:ext>
            </a:extLst>
          </p:cNvPr>
          <p:cNvSpPr>
            <a:spLocks noGrp="1"/>
          </p:cNvSpPr>
          <p:nvPr>
            <p:ph type="ftr" sz="quarter" idx="10"/>
          </p:nvPr>
        </p:nvSpPr>
        <p:spPr/>
        <p:txBody>
          <a:bodyPr/>
          <a:lstStyle/>
          <a:p>
            <a:r>
              <a:rPr lang="en-IN"/>
              <a:t>Microsoft Confidential</a:t>
            </a:r>
            <a:endParaRPr lang="en-US"/>
          </a:p>
        </p:txBody>
      </p:sp>
    </p:spTree>
    <p:extLst>
      <p:ext uri="{BB962C8B-B14F-4D97-AF65-F5344CB8AC3E}">
        <p14:creationId xmlns:p14="http://schemas.microsoft.com/office/powerpoint/2010/main" val="674495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111B2D"/>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Footer Placeholder 4">
            <a:extLst>
              <a:ext uri="{FF2B5EF4-FFF2-40B4-BE49-F238E27FC236}">
                <a16:creationId xmlns:a16="http://schemas.microsoft.com/office/drawing/2014/main" id="{3014786D-2BC7-8100-4A9A-6D2502413C1B}"/>
              </a:ext>
            </a:extLst>
          </p:cNvPr>
          <p:cNvSpPr>
            <a:spLocks noGrp="1"/>
          </p:cNvSpPr>
          <p:nvPr>
            <p:ph type="ftr" sz="quarter" idx="3"/>
          </p:nvPr>
        </p:nvSpPr>
        <p:spPr>
          <a:xfrm>
            <a:off x="4038600" y="6469663"/>
            <a:ext cx="4114800" cy="138499"/>
          </a:xfrm>
          <a:prstGeom prst="rect">
            <a:avLst/>
          </a:prstGeom>
        </p:spPr>
        <p:txBody>
          <a:bodyPr vert="horz" lIns="0" tIns="0" rIns="0" bIns="0" rtlCol="0" anchor="ctr">
            <a:spAutoFit/>
          </a:bodyPr>
          <a:lstStyle>
            <a:lvl1pPr algn="ctr">
              <a:defRPr sz="900">
                <a:solidFill>
                  <a:schemeClr val="bg1"/>
                </a:solidFill>
              </a:defRPr>
            </a:lvl1pPr>
          </a:lstStyle>
          <a:p>
            <a:r>
              <a:rPr lang="en-IN"/>
              <a:t>Microsoft Confidential</a:t>
            </a:r>
            <a:endParaRPr lang="en-US"/>
          </a:p>
        </p:txBody>
      </p:sp>
    </p:spTree>
    <p:extLst>
      <p:ext uri="{BB962C8B-B14F-4D97-AF65-F5344CB8AC3E}">
        <p14:creationId xmlns:p14="http://schemas.microsoft.com/office/powerpoint/2010/main" val="3945548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06A6CA28-8AD1-393E-1239-6BBC4DC46E6A}"/>
              </a:ext>
            </a:extLst>
          </p:cNvPr>
          <p:cNvSpPr>
            <a:spLocks noGrp="1"/>
          </p:cNvSpPr>
          <p:nvPr>
            <p:ph type="title"/>
          </p:nvPr>
        </p:nvSpPr>
        <p:spPr>
          <a:xfrm>
            <a:off x="2057401" y="2413339"/>
            <a:ext cx="5067301" cy="2031325"/>
          </a:xfrm>
        </p:spPr>
        <p:txBody>
          <a:bodyPr/>
          <a:lstStyle/>
          <a:p>
            <a:pPr lvl="0"/>
            <a:r>
              <a:rPr lang="en-US" dirty="0"/>
              <a:t>G</a:t>
            </a:r>
            <a:r>
              <a:rPr lang="en-US" noProof="0" dirty="0" err="1"/>
              <a:t>enerative</a:t>
            </a:r>
            <a:r>
              <a:rPr lang="en-US" noProof="0" dirty="0"/>
              <a:t> AI and IP</a:t>
            </a:r>
            <a:br>
              <a:rPr lang="en-US" noProof="0" dirty="0"/>
            </a:br>
            <a:br>
              <a:rPr lang="en-US" dirty="0"/>
            </a:br>
            <a:r>
              <a:rPr lang="en-US" sz="2000" dirty="0"/>
              <a:t>Sonia Cooper </a:t>
            </a:r>
            <a:br>
              <a:rPr lang="en-US" sz="2000" dirty="0"/>
            </a:br>
            <a:r>
              <a:rPr lang="en-US" sz="2000" dirty="0"/>
              <a:t>Assistant General Counsel </a:t>
            </a:r>
            <a:br>
              <a:rPr lang="en-US" sz="2000" dirty="0"/>
            </a:br>
            <a:r>
              <a:rPr lang="en-US" sz="2000" dirty="0"/>
              <a:t>Microsoft </a:t>
            </a:r>
            <a:endParaRPr lang="en-US" sz="2000" noProof="0" dirty="0"/>
          </a:p>
        </p:txBody>
      </p:sp>
      <p:sp>
        <p:nvSpPr>
          <p:cNvPr id="13" name="Footer Placeholder 41">
            <a:extLst>
              <a:ext uri="{FF2B5EF4-FFF2-40B4-BE49-F238E27FC236}">
                <a16:creationId xmlns:a16="http://schemas.microsoft.com/office/drawing/2014/main" id="{D0B1D6D6-0EFC-A605-7615-47A9E7A9308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157567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A58768-CC52-89CA-101C-F93FFEDA5233}"/>
              </a:ext>
            </a:extLst>
          </p:cNvPr>
          <p:cNvSpPr>
            <a:spLocks noGrp="1"/>
          </p:cNvSpPr>
          <p:nvPr>
            <p:ph type="title"/>
          </p:nvPr>
        </p:nvSpPr>
        <p:spPr>
          <a:xfrm>
            <a:off x="588963" y="544513"/>
            <a:ext cx="10964862" cy="4302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gradFill>
                  <a:gsLst>
                    <a:gs pos="0">
                      <a:srgbClr val="C5B4E3"/>
                    </a:gs>
                    <a:gs pos="99000">
                      <a:srgbClr val="50E6FF"/>
                    </a:gs>
                  </a:gsLst>
                  <a:lin ang="10800000" scaled="1"/>
                </a:gradFill>
                <a:effectLst/>
                <a:uLnTx/>
                <a:uFillTx/>
                <a:latin typeface="+mj-lt"/>
                <a:ea typeface="+mn-ea"/>
                <a:cs typeface="Segoe UI" panose="020B0502040204020203" pitchFamily="34" charset="0"/>
              </a:rPr>
              <a:t>The promise of AI</a:t>
            </a:r>
          </a:p>
        </p:txBody>
      </p:sp>
      <p:sp>
        <p:nvSpPr>
          <p:cNvPr id="45" name="Footer Placeholder 44">
            <a:extLst>
              <a:ext uri="{FF2B5EF4-FFF2-40B4-BE49-F238E27FC236}">
                <a16:creationId xmlns:a16="http://schemas.microsoft.com/office/drawing/2014/main" id="{DC1E0777-8ADF-FBE5-D156-177050F61B0B}"/>
              </a:ext>
            </a:extLst>
          </p:cNvPr>
          <p:cNvSpPr>
            <a:spLocks noGrp="1"/>
          </p:cNvSpPr>
          <p:nvPr>
            <p:ph type="ftr" sz="quarter" idx="10"/>
          </p:nvPr>
        </p:nvSpPr>
        <p:spPr>
          <a:xfrm>
            <a:off x="4038600" y="6611068"/>
            <a:ext cx="4114800" cy="13849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3A7A04E-8FAC-F994-58DA-73B5CDAB3B10}"/>
              </a:ext>
            </a:extLst>
          </p:cNvPr>
          <p:cNvGrpSpPr/>
          <p:nvPr/>
        </p:nvGrpSpPr>
        <p:grpSpPr>
          <a:xfrm>
            <a:off x="834631" y="1892336"/>
            <a:ext cx="10522737" cy="1618801"/>
            <a:chOff x="853985" y="2063533"/>
            <a:chExt cx="10522737" cy="1618801"/>
          </a:xfrm>
        </p:grpSpPr>
        <p:sp>
          <p:nvSpPr>
            <p:cNvPr id="5" name="TextBox 4">
              <a:extLst>
                <a:ext uri="{FF2B5EF4-FFF2-40B4-BE49-F238E27FC236}">
                  <a16:creationId xmlns:a16="http://schemas.microsoft.com/office/drawing/2014/main" id="{86BF47F8-2423-0D43-6067-841BB1AA924F}"/>
                </a:ext>
              </a:extLst>
            </p:cNvPr>
            <p:cNvSpPr txBox="1"/>
            <p:nvPr/>
          </p:nvSpPr>
          <p:spPr>
            <a:xfrm>
              <a:off x="853985" y="2066507"/>
              <a:ext cx="3189513" cy="161582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Enhanced diagnosis and personalized treatment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Drug discovery: cancer; infectious diseases like HIV, hepatitis, COVID-19, and influenza; and neurodegenerative diseases like Alzheimer’s and Parkinson’s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Segoe UI "/>
                <a:ea typeface="+mn-ea"/>
                <a:cs typeface="+mn-cs"/>
              </a:endParaRPr>
            </a:p>
          </p:txBody>
        </p:sp>
        <p:sp>
          <p:nvSpPr>
            <p:cNvPr id="6" name="TextBox 5">
              <a:extLst>
                <a:ext uri="{FF2B5EF4-FFF2-40B4-BE49-F238E27FC236}">
                  <a16:creationId xmlns:a16="http://schemas.microsoft.com/office/drawing/2014/main" id="{E42BF0AC-E057-F70D-008C-7310D12BDA68}"/>
                </a:ext>
              </a:extLst>
            </p:cNvPr>
            <p:cNvSpPr txBox="1"/>
            <p:nvPr/>
          </p:nvSpPr>
          <p:spPr>
            <a:xfrm>
              <a:off x="4558215" y="2063533"/>
              <a:ext cx="3189513" cy="133882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Enhanced climate models via analysis of data from sensors and satellites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Risk assessment: assess and predict impacts of climate change on infrastructure, ecosystems, and human populations, and develop adaptation and mitigation strategies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FFFFFF"/>
                </a:solidFill>
                <a:effectLst/>
                <a:uLnTx/>
                <a:uFillTx/>
                <a:latin typeface="Segoe UI "/>
                <a:ea typeface="+mn-ea"/>
                <a:cs typeface="+mn-cs"/>
              </a:endParaRPr>
            </a:p>
          </p:txBody>
        </p:sp>
        <p:sp>
          <p:nvSpPr>
            <p:cNvPr id="7" name="TextBox 6">
              <a:extLst>
                <a:ext uri="{FF2B5EF4-FFF2-40B4-BE49-F238E27FC236}">
                  <a16:creationId xmlns:a16="http://schemas.microsoft.com/office/drawing/2014/main" id="{A7DDC1D5-A68F-0035-6C65-45B5FB9795AF}"/>
                </a:ext>
              </a:extLst>
            </p:cNvPr>
            <p:cNvSpPr txBox="1"/>
            <p:nvPr/>
          </p:nvSpPr>
          <p:spPr>
            <a:xfrm>
              <a:off x="8187209" y="2063533"/>
              <a:ext cx="3189513" cy="1000274"/>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Crop breeding: pest, disease, climate-resistant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Precision Ag: optimize fertilizer, pesticide, H2O</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Food-safety: detect/prevent food-borne illness via microbial data analysis and identifying contamination patterns </a:t>
              </a:r>
            </a:p>
          </p:txBody>
        </p:sp>
      </p:grpSp>
      <p:grpSp>
        <p:nvGrpSpPr>
          <p:cNvPr id="8" name="Group 7">
            <a:extLst>
              <a:ext uri="{FF2B5EF4-FFF2-40B4-BE49-F238E27FC236}">
                <a16:creationId xmlns:a16="http://schemas.microsoft.com/office/drawing/2014/main" id="{3C27EBDC-DEC2-9D19-A394-15B610E2E4DC}"/>
              </a:ext>
            </a:extLst>
          </p:cNvPr>
          <p:cNvGrpSpPr/>
          <p:nvPr/>
        </p:nvGrpSpPr>
        <p:grpSpPr>
          <a:xfrm>
            <a:off x="584181" y="3040713"/>
            <a:ext cx="10792523" cy="548081"/>
            <a:chOff x="584200" y="3181991"/>
            <a:chExt cx="10792523" cy="548081"/>
          </a:xfrm>
        </p:grpSpPr>
        <p:grpSp>
          <p:nvGrpSpPr>
            <p:cNvPr id="9" name="Group 8">
              <a:extLst>
                <a:ext uri="{FF2B5EF4-FFF2-40B4-BE49-F238E27FC236}">
                  <a16:creationId xmlns:a16="http://schemas.microsoft.com/office/drawing/2014/main" id="{A51CB09F-E552-6CBF-C698-1079B825B732}"/>
                </a:ext>
              </a:extLst>
            </p:cNvPr>
            <p:cNvGrpSpPr/>
            <p:nvPr/>
          </p:nvGrpSpPr>
          <p:grpSpPr>
            <a:xfrm>
              <a:off x="584200" y="3181991"/>
              <a:ext cx="3463834" cy="542833"/>
              <a:chOff x="584200" y="3175506"/>
              <a:chExt cx="3463834" cy="542833"/>
            </a:xfrm>
          </p:grpSpPr>
          <p:sp>
            <p:nvSpPr>
              <p:cNvPr id="20" name="Rectangle 19">
                <a:extLst>
                  <a:ext uri="{FF2B5EF4-FFF2-40B4-BE49-F238E27FC236}">
                    <a16:creationId xmlns:a16="http://schemas.microsoft.com/office/drawing/2014/main" id="{DC3AFC72-3D7C-7EA9-3EA6-95A606C15DA9}"/>
                  </a:ext>
                </a:extLst>
              </p:cNvPr>
              <p:cNvSpPr/>
              <p:nvPr/>
            </p:nvSpPr>
            <p:spPr bwMode="auto">
              <a:xfrm>
                <a:off x="858520" y="3176634"/>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Education</a:t>
                </a:r>
              </a:p>
            </p:txBody>
          </p:sp>
          <p:grpSp>
            <p:nvGrpSpPr>
              <p:cNvPr id="21" name="Group 20">
                <a:extLst>
                  <a:ext uri="{FF2B5EF4-FFF2-40B4-BE49-F238E27FC236}">
                    <a16:creationId xmlns:a16="http://schemas.microsoft.com/office/drawing/2014/main" id="{B3B34B5F-EA6B-52CF-02B7-CCE8D638FE1E}"/>
                  </a:ext>
                </a:extLst>
              </p:cNvPr>
              <p:cNvGrpSpPr/>
              <p:nvPr/>
            </p:nvGrpSpPr>
            <p:grpSpPr>
              <a:xfrm>
                <a:off x="584200" y="3175506"/>
                <a:ext cx="542833" cy="542833"/>
                <a:chOff x="9768231" y="457200"/>
                <a:chExt cx="517792" cy="517792"/>
              </a:xfrm>
            </p:grpSpPr>
            <p:sp>
              <p:nvSpPr>
                <p:cNvPr id="29" name="Oval 28">
                  <a:extLst>
                    <a:ext uri="{FF2B5EF4-FFF2-40B4-BE49-F238E27FC236}">
                      <a16:creationId xmlns:a16="http://schemas.microsoft.com/office/drawing/2014/main" id="{06438B84-5231-B964-1BF6-7139EADA5CE4}"/>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28" name="building_11" title="Icon og a school house">
                <a:extLst>
                  <a:ext uri="{FF2B5EF4-FFF2-40B4-BE49-F238E27FC236}">
                    <a16:creationId xmlns:a16="http://schemas.microsoft.com/office/drawing/2014/main" id="{D9728575-DD8D-272E-EEA5-5655495F3024}"/>
                  </a:ext>
                </a:extLst>
              </p:cNvPr>
              <p:cNvSpPr>
                <a:spLocks noChangeAspect="1" noEditPoints="1"/>
              </p:cNvSpPr>
              <p:nvPr/>
            </p:nvSpPr>
            <p:spPr bwMode="auto">
              <a:xfrm>
                <a:off x="633113" y="3318885"/>
                <a:ext cx="417672" cy="224836"/>
              </a:xfrm>
              <a:custGeom>
                <a:avLst/>
                <a:gdLst>
                  <a:gd name="T0" fmla="*/ 164 w 361"/>
                  <a:gd name="T1" fmla="*/ 94 h 193"/>
                  <a:gd name="T2" fmla="*/ 66 w 361"/>
                  <a:gd name="T3" fmla="*/ 193 h 193"/>
                  <a:gd name="T4" fmla="*/ 98 w 361"/>
                  <a:gd name="T5" fmla="*/ 124 h 193"/>
                  <a:gd name="T6" fmla="*/ 93 w 361"/>
                  <a:gd name="T7" fmla="*/ 129 h 193"/>
                  <a:gd name="T8" fmla="*/ 98 w 361"/>
                  <a:gd name="T9" fmla="*/ 124 h 193"/>
                  <a:gd name="T10" fmla="*/ 93 w 361"/>
                  <a:gd name="T11" fmla="*/ 160 h 193"/>
                  <a:gd name="T12" fmla="*/ 98 w 361"/>
                  <a:gd name="T13" fmla="*/ 165 h 193"/>
                  <a:gd name="T14" fmla="*/ 135 w 361"/>
                  <a:gd name="T15" fmla="*/ 124 h 193"/>
                  <a:gd name="T16" fmla="*/ 130 w 361"/>
                  <a:gd name="T17" fmla="*/ 129 h 193"/>
                  <a:gd name="T18" fmla="*/ 135 w 361"/>
                  <a:gd name="T19" fmla="*/ 124 h 193"/>
                  <a:gd name="T20" fmla="*/ 130 w 361"/>
                  <a:gd name="T21" fmla="*/ 160 h 193"/>
                  <a:gd name="T22" fmla="*/ 135 w 361"/>
                  <a:gd name="T23" fmla="*/ 165 h 193"/>
                  <a:gd name="T24" fmla="*/ 295 w 361"/>
                  <a:gd name="T25" fmla="*/ 124 h 193"/>
                  <a:gd name="T26" fmla="*/ 291 w 361"/>
                  <a:gd name="T27" fmla="*/ 129 h 193"/>
                  <a:gd name="T28" fmla="*/ 295 w 361"/>
                  <a:gd name="T29" fmla="*/ 124 h 193"/>
                  <a:gd name="T30" fmla="*/ 291 w 361"/>
                  <a:gd name="T31" fmla="*/ 160 h 193"/>
                  <a:gd name="T32" fmla="*/ 295 w 361"/>
                  <a:gd name="T33" fmla="*/ 165 h 193"/>
                  <a:gd name="T34" fmla="*/ 333 w 361"/>
                  <a:gd name="T35" fmla="*/ 124 h 193"/>
                  <a:gd name="T36" fmla="*/ 328 w 361"/>
                  <a:gd name="T37" fmla="*/ 129 h 193"/>
                  <a:gd name="T38" fmla="*/ 333 w 361"/>
                  <a:gd name="T39" fmla="*/ 124 h 193"/>
                  <a:gd name="T40" fmla="*/ 328 w 361"/>
                  <a:gd name="T41" fmla="*/ 160 h 193"/>
                  <a:gd name="T42" fmla="*/ 333 w 361"/>
                  <a:gd name="T43" fmla="*/ 165 h 193"/>
                  <a:gd name="T44" fmla="*/ 263 w 361"/>
                  <a:gd name="T45" fmla="*/ 193 h 193"/>
                  <a:gd name="T46" fmla="*/ 361 w 361"/>
                  <a:gd name="T47" fmla="*/ 94 h 193"/>
                  <a:gd name="T48" fmla="*/ 263 w 361"/>
                  <a:gd name="T49" fmla="*/ 193 h 193"/>
                  <a:gd name="T50" fmla="*/ 164 w 361"/>
                  <a:gd name="T51" fmla="*/ 45 h 193"/>
                  <a:gd name="T52" fmla="*/ 263 w 361"/>
                  <a:gd name="T53" fmla="*/ 193 h 193"/>
                  <a:gd name="T54" fmla="*/ 214 w 361"/>
                  <a:gd name="T55" fmla="*/ 0 h 193"/>
                  <a:gd name="T56" fmla="*/ 185 w 361"/>
                  <a:gd name="T57" fmla="*/ 58 h 193"/>
                  <a:gd name="T58" fmla="*/ 241 w 361"/>
                  <a:gd name="T59" fmla="*/ 84 h 193"/>
                  <a:gd name="T60" fmla="*/ 241 w 361"/>
                  <a:gd name="T61" fmla="*/ 193 h 193"/>
                  <a:gd name="T62" fmla="*/ 213 w 361"/>
                  <a:gd name="T63" fmla="*/ 144 h 193"/>
                  <a:gd name="T64" fmla="*/ 213 w 361"/>
                  <a:gd name="T65" fmla="*/ 144 h 193"/>
                  <a:gd name="T66" fmla="*/ 185 w 361"/>
                  <a:gd name="T67" fmla="*/ 193 h 193"/>
                  <a:gd name="T68" fmla="*/ 207 w 361"/>
                  <a:gd name="T69" fmla="*/ 115 h 193"/>
                  <a:gd name="T70" fmla="*/ 219 w 361"/>
                  <a:gd name="T71" fmla="*/ 115 h 193"/>
                  <a:gd name="T72" fmla="*/ 19 w 361"/>
                  <a:gd name="T73" fmla="*/ 75 h 193"/>
                  <a:gd name="T74" fmla="*/ 19 w 361"/>
                  <a:gd name="T75" fmla="*/ 45 h 193"/>
                  <a:gd name="T76" fmla="*/ 0 w 361"/>
                  <a:gd name="T7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193">
                    <a:moveTo>
                      <a:pt x="66" y="94"/>
                    </a:moveTo>
                    <a:cubicBezTo>
                      <a:pt x="164" y="94"/>
                      <a:pt x="164" y="94"/>
                      <a:pt x="164" y="94"/>
                    </a:cubicBezTo>
                    <a:cubicBezTo>
                      <a:pt x="164" y="193"/>
                      <a:pt x="164" y="193"/>
                      <a:pt x="164" y="193"/>
                    </a:cubicBezTo>
                    <a:cubicBezTo>
                      <a:pt x="66" y="193"/>
                      <a:pt x="66" y="193"/>
                      <a:pt x="66" y="193"/>
                    </a:cubicBezTo>
                    <a:lnTo>
                      <a:pt x="66" y="94"/>
                    </a:lnTo>
                    <a:close/>
                    <a:moveTo>
                      <a:pt x="98" y="124"/>
                    </a:moveTo>
                    <a:cubicBezTo>
                      <a:pt x="93" y="124"/>
                      <a:pt x="93" y="124"/>
                      <a:pt x="93" y="124"/>
                    </a:cubicBezTo>
                    <a:cubicBezTo>
                      <a:pt x="93" y="129"/>
                      <a:pt x="93" y="129"/>
                      <a:pt x="93" y="129"/>
                    </a:cubicBezTo>
                    <a:cubicBezTo>
                      <a:pt x="98" y="129"/>
                      <a:pt x="98" y="129"/>
                      <a:pt x="98" y="129"/>
                    </a:cubicBezTo>
                    <a:lnTo>
                      <a:pt x="98" y="124"/>
                    </a:lnTo>
                    <a:close/>
                    <a:moveTo>
                      <a:pt x="98" y="160"/>
                    </a:moveTo>
                    <a:cubicBezTo>
                      <a:pt x="93" y="160"/>
                      <a:pt x="93" y="160"/>
                      <a:pt x="93" y="160"/>
                    </a:cubicBezTo>
                    <a:cubicBezTo>
                      <a:pt x="93" y="165"/>
                      <a:pt x="93" y="165"/>
                      <a:pt x="93" y="165"/>
                    </a:cubicBezTo>
                    <a:cubicBezTo>
                      <a:pt x="98" y="165"/>
                      <a:pt x="98" y="165"/>
                      <a:pt x="98" y="165"/>
                    </a:cubicBezTo>
                    <a:lnTo>
                      <a:pt x="98" y="160"/>
                    </a:lnTo>
                    <a:close/>
                    <a:moveTo>
                      <a:pt x="135" y="124"/>
                    </a:moveTo>
                    <a:cubicBezTo>
                      <a:pt x="130" y="124"/>
                      <a:pt x="130" y="124"/>
                      <a:pt x="130" y="124"/>
                    </a:cubicBezTo>
                    <a:cubicBezTo>
                      <a:pt x="130" y="129"/>
                      <a:pt x="130" y="129"/>
                      <a:pt x="130" y="129"/>
                    </a:cubicBezTo>
                    <a:cubicBezTo>
                      <a:pt x="135" y="129"/>
                      <a:pt x="135" y="129"/>
                      <a:pt x="135" y="129"/>
                    </a:cubicBezTo>
                    <a:lnTo>
                      <a:pt x="135" y="124"/>
                    </a:lnTo>
                    <a:close/>
                    <a:moveTo>
                      <a:pt x="135" y="160"/>
                    </a:moveTo>
                    <a:cubicBezTo>
                      <a:pt x="130" y="160"/>
                      <a:pt x="130" y="160"/>
                      <a:pt x="130" y="160"/>
                    </a:cubicBezTo>
                    <a:cubicBezTo>
                      <a:pt x="130" y="165"/>
                      <a:pt x="130" y="165"/>
                      <a:pt x="130" y="165"/>
                    </a:cubicBezTo>
                    <a:cubicBezTo>
                      <a:pt x="135" y="165"/>
                      <a:pt x="135" y="165"/>
                      <a:pt x="135" y="165"/>
                    </a:cubicBezTo>
                    <a:lnTo>
                      <a:pt x="135" y="160"/>
                    </a:lnTo>
                    <a:close/>
                    <a:moveTo>
                      <a:pt x="295" y="124"/>
                    </a:moveTo>
                    <a:cubicBezTo>
                      <a:pt x="291" y="124"/>
                      <a:pt x="291" y="124"/>
                      <a:pt x="291" y="124"/>
                    </a:cubicBezTo>
                    <a:cubicBezTo>
                      <a:pt x="291" y="129"/>
                      <a:pt x="291" y="129"/>
                      <a:pt x="291" y="129"/>
                    </a:cubicBezTo>
                    <a:cubicBezTo>
                      <a:pt x="295" y="129"/>
                      <a:pt x="295" y="129"/>
                      <a:pt x="295" y="129"/>
                    </a:cubicBezTo>
                    <a:lnTo>
                      <a:pt x="295" y="124"/>
                    </a:lnTo>
                    <a:close/>
                    <a:moveTo>
                      <a:pt x="295" y="160"/>
                    </a:moveTo>
                    <a:cubicBezTo>
                      <a:pt x="291" y="160"/>
                      <a:pt x="291" y="160"/>
                      <a:pt x="291" y="160"/>
                    </a:cubicBezTo>
                    <a:cubicBezTo>
                      <a:pt x="291" y="165"/>
                      <a:pt x="291" y="165"/>
                      <a:pt x="291" y="165"/>
                    </a:cubicBezTo>
                    <a:cubicBezTo>
                      <a:pt x="295" y="165"/>
                      <a:pt x="295" y="165"/>
                      <a:pt x="295" y="165"/>
                    </a:cubicBezTo>
                    <a:lnTo>
                      <a:pt x="295" y="160"/>
                    </a:lnTo>
                    <a:close/>
                    <a:moveTo>
                      <a:pt x="333" y="124"/>
                    </a:moveTo>
                    <a:cubicBezTo>
                      <a:pt x="328" y="124"/>
                      <a:pt x="328" y="124"/>
                      <a:pt x="328" y="124"/>
                    </a:cubicBezTo>
                    <a:cubicBezTo>
                      <a:pt x="328" y="129"/>
                      <a:pt x="328" y="129"/>
                      <a:pt x="328" y="129"/>
                    </a:cubicBezTo>
                    <a:cubicBezTo>
                      <a:pt x="333" y="129"/>
                      <a:pt x="333" y="129"/>
                      <a:pt x="333" y="129"/>
                    </a:cubicBezTo>
                    <a:lnTo>
                      <a:pt x="333" y="124"/>
                    </a:lnTo>
                    <a:close/>
                    <a:moveTo>
                      <a:pt x="333" y="160"/>
                    </a:moveTo>
                    <a:cubicBezTo>
                      <a:pt x="328" y="160"/>
                      <a:pt x="328" y="160"/>
                      <a:pt x="328" y="160"/>
                    </a:cubicBezTo>
                    <a:cubicBezTo>
                      <a:pt x="328" y="165"/>
                      <a:pt x="328" y="165"/>
                      <a:pt x="328" y="165"/>
                    </a:cubicBezTo>
                    <a:cubicBezTo>
                      <a:pt x="333" y="165"/>
                      <a:pt x="333" y="165"/>
                      <a:pt x="333" y="165"/>
                    </a:cubicBezTo>
                    <a:lnTo>
                      <a:pt x="333" y="160"/>
                    </a:lnTo>
                    <a:close/>
                    <a:moveTo>
                      <a:pt x="263" y="193"/>
                    </a:moveTo>
                    <a:cubicBezTo>
                      <a:pt x="361" y="193"/>
                      <a:pt x="361" y="193"/>
                      <a:pt x="361" y="193"/>
                    </a:cubicBezTo>
                    <a:cubicBezTo>
                      <a:pt x="361" y="94"/>
                      <a:pt x="361" y="94"/>
                      <a:pt x="361" y="94"/>
                    </a:cubicBezTo>
                    <a:cubicBezTo>
                      <a:pt x="263" y="94"/>
                      <a:pt x="263" y="94"/>
                      <a:pt x="263" y="94"/>
                    </a:cubicBezTo>
                    <a:lnTo>
                      <a:pt x="263" y="193"/>
                    </a:lnTo>
                    <a:close/>
                    <a:moveTo>
                      <a:pt x="214" y="0"/>
                    </a:moveTo>
                    <a:cubicBezTo>
                      <a:pt x="164" y="45"/>
                      <a:pt x="164" y="45"/>
                      <a:pt x="164" y="45"/>
                    </a:cubicBezTo>
                    <a:cubicBezTo>
                      <a:pt x="164" y="193"/>
                      <a:pt x="164" y="193"/>
                      <a:pt x="164" y="193"/>
                    </a:cubicBezTo>
                    <a:cubicBezTo>
                      <a:pt x="263" y="193"/>
                      <a:pt x="263" y="193"/>
                      <a:pt x="263" y="193"/>
                    </a:cubicBezTo>
                    <a:cubicBezTo>
                      <a:pt x="263" y="45"/>
                      <a:pt x="263" y="45"/>
                      <a:pt x="263" y="45"/>
                    </a:cubicBezTo>
                    <a:lnTo>
                      <a:pt x="214" y="0"/>
                    </a:lnTo>
                    <a:close/>
                    <a:moveTo>
                      <a:pt x="241" y="58"/>
                    </a:moveTo>
                    <a:cubicBezTo>
                      <a:pt x="185" y="58"/>
                      <a:pt x="185" y="58"/>
                      <a:pt x="185" y="58"/>
                    </a:cubicBezTo>
                    <a:cubicBezTo>
                      <a:pt x="185" y="84"/>
                      <a:pt x="185" y="84"/>
                      <a:pt x="185" y="84"/>
                    </a:cubicBezTo>
                    <a:cubicBezTo>
                      <a:pt x="241" y="84"/>
                      <a:pt x="241" y="84"/>
                      <a:pt x="241" y="84"/>
                    </a:cubicBezTo>
                    <a:lnTo>
                      <a:pt x="241" y="58"/>
                    </a:lnTo>
                    <a:close/>
                    <a:moveTo>
                      <a:pt x="241" y="193"/>
                    </a:moveTo>
                    <a:cubicBezTo>
                      <a:pt x="241" y="144"/>
                      <a:pt x="241" y="144"/>
                      <a:pt x="241" y="144"/>
                    </a:cubicBezTo>
                    <a:cubicBezTo>
                      <a:pt x="213" y="144"/>
                      <a:pt x="213" y="144"/>
                      <a:pt x="213" y="144"/>
                    </a:cubicBezTo>
                    <a:cubicBezTo>
                      <a:pt x="213" y="193"/>
                      <a:pt x="213" y="193"/>
                      <a:pt x="213" y="193"/>
                    </a:cubicBezTo>
                    <a:moveTo>
                      <a:pt x="213" y="144"/>
                    </a:moveTo>
                    <a:cubicBezTo>
                      <a:pt x="185" y="144"/>
                      <a:pt x="185" y="144"/>
                      <a:pt x="185" y="144"/>
                    </a:cubicBezTo>
                    <a:cubicBezTo>
                      <a:pt x="185" y="193"/>
                      <a:pt x="185" y="193"/>
                      <a:pt x="185" y="193"/>
                    </a:cubicBezTo>
                    <a:moveTo>
                      <a:pt x="213" y="109"/>
                    </a:moveTo>
                    <a:cubicBezTo>
                      <a:pt x="210" y="109"/>
                      <a:pt x="207" y="112"/>
                      <a:pt x="207" y="115"/>
                    </a:cubicBezTo>
                    <a:cubicBezTo>
                      <a:pt x="207" y="119"/>
                      <a:pt x="210" y="122"/>
                      <a:pt x="213" y="122"/>
                    </a:cubicBezTo>
                    <a:cubicBezTo>
                      <a:pt x="217" y="122"/>
                      <a:pt x="219" y="119"/>
                      <a:pt x="219" y="115"/>
                    </a:cubicBezTo>
                    <a:cubicBezTo>
                      <a:pt x="219" y="112"/>
                      <a:pt x="217" y="109"/>
                      <a:pt x="213" y="109"/>
                    </a:cubicBezTo>
                    <a:close/>
                    <a:moveTo>
                      <a:pt x="19" y="75"/>
                    </a:moveTo>
                    <a:cubicBezTo>
                      <a:pt x="50" y="62"/>
                      <a:pt x="50" y="62"/>
                      <a:pt x="50" y="62"/>
                    </a:cubicBezTo>
                    <a:cubicBezTo>
                      <a:pt x="19" y="45"/>
                      <a:pt x="19" y="45"/>
                      <a:pt x="19" y="45"/>
                    </a:cubicBezTo>
                    <a:cubicBezTo>
                      <a:pt x="19" y="193"/>
                      <a:pt x="19" y="193"/>
                      <a:pt x="19" y="193"/>
                    </a:cubicBezTo>
                    <a:moveTo>
                      <a:pt x="0" y="193"/>
                    </a:moveTo>
                    <a:cubicBezTo>
                      <a:pt x="38" y="193"/>
                      <a:pt x="38" y="193"/>
                      <a:pt x="38" y="193"/>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BE2BEDAD-ADB7-B397-4455-DBDB0368ADD7}"/>
                </a:ext>
              </a:extLst>
            </p:cNvPr>
            <p:cNvGrpSpPr/>
            <p:nvPr/>
          </p:nvGrpSpPr>
          <p:grpSpPr>
            <a:xfrm>
              <a:off x="7925226" y="3187239"/>
              <a:ext cx="3451497" cy="542833"/>
              <a:chOff x="7925226" y="3180754"/>
              <a:chExt cx="3451497" cy="542833"/>
            </a:xfrm>
          </p:grpSpPr>
          <p:sp>
            <p:nvSpPr>
              <p:cNvPr id="16" name="Rectangle 15">
                <a:extLst>
                  <a:ext uri="{FF2B5EF4-FFF2-40B4-BE49-F238E27FC236}">
                    <a16:creationId xmlns:a16="http://schemas.microsoft.com/office/drawing/2014/main" id="{2F080636-79B7-D6B1-FF04-E1CF20C1CBFF}"/>
                  </a:ext>
                </a:extLst>
              </p:cNvPr>
              <p:cNvSpPr/>
              <p:nvPr/>
            </p:nvSpPr>
            <p:spPr bwMode="auto">
              <a:xfrm>
                <a:off x="8187209" y="3184091"/>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Finance</a:t>
                </a:r>
              </a:p>
            </p:txBody>
          </p:sp>
          <p:grpSp>
            <p:nvGrpSpPr>
              <p:cNvPr id="17" name="Group 16">
                <a:extLst>
                  <a:ext uri="{FF2B5EF4-FFF2-40B4-BE49-F238E27FC236}">
                    <a16:creationId xmlns:a16="http://schemas.microsoft.com/office/drawing/2014/main" id="{24D76E84-7506-0069-146C-032C3C5C2D82}"/>
                  </a:ext>
                </a:extLst>
              </p:cNvPr>
              <p:cNvGrpSpPr/>
              <p:nvPr/>
            </p:nvGrpSpPr>
            <p:grpSpPr>
              <a:xfrm>
                <a:off x="7925226" y="3180754"/>
                <a:ext cx="542833" cy="542833"/>
                <a:chOff x="9768231" y="457200"/>
                <a:chExt cx="517792" cy="517792"/>
              </a:xfrm>
            </p:grpSpPr>
            <p:sp>
              <p:nvSpPr>
                <p:cNvPr id="19" name="Oval 18">
                  <a:extLst>
                    <a:ext uri="{FF2B5EF4-FFF2-40B4-BE49-F238E27FC236}">
                      <a16:creationId xmlns:a16="http://schemas.microsoft.com/office/drawing/2014/main" id="{B4946016-E404-0DBF-2BFE-DD89D12C5E21}"/>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18" name="graph_9" title="Icon of a line chart with connected circles at varying points">
                <a:extLst>
                  <a:ext uri="{FF2B5EF4-FFF2-40B4-BE49-F238E27FC236}">
                    <a16:creationId xmlns:a16="http://schemas.microsoft.com/office/drawing/2014/main" id="{4570ECF9-6C32-3061-AEEE-4542B536ED59}"/>
                  </a:ext>
                </a:extLst>
              </p:cNvPr>
              <p:cNvSpPr>
                <a:spLocks noChangeAspect="1" noEditPoints="1"/>
              </p:cNvSpPr>
              <p:nvPr/>
            </p:nvSpPr>
            <p:spPr bwMode="auto">
              <a:xfrm>
                <a:off x="8031868" y="3282977"/>
                <a:ext cx="323651" cy="292045"/>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63203073-D0C4-D27B-4DE7-594F990D7B1E}"/>
                </a:ext>
              </a:extLst>
            </p:cNvPr>
            <p:cNvGrpSpPr/>
            <p:nvPr/>
          </p:nvGrpSpPr>
          <p:grpSpPr>
            <a:xfrm>
              <a:off x="4265751" y="3182963"/>
              <a:ext cx="3481977" cy="542833"/>
              <a:chOff x="4265751" y="3182963"/>
              <a:chExt cx="3481977" cy="542833"/>
            </a:xfrm>
          </p:grpSpPr>
          <p:sp>
            <p:nvSpPr>
              <p:cNvPr id="12" name="Rectangle 11">
                <a:extLst>
                  <a:ext uri="{FF2B5EF4-FFF2-40B4-BE49-F238E27FC236}">
                    <a16:creationId xmlns:a16="http://schemas.microsoft.com/office/drawing/2014/main" id="{60BEAFBE-7EBC-6BE1-16E2-1770BAEF20A9}"/>
                  </a:ext>
                </a:extLst>
              </p:cNvPr>
              <p:cNvSpPr/>
              <p:nvPr/>
            </p:nvSpPr>
            <p:spPr bwMode="auto">
              <a:xfrm>
                <a:off x="4558214" y="3184091"/>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Materials</a:t>
                </a:r>
                <a:r>
                  <a:rPr kumimoji="0" lang="en-US" sz="16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Science</a:t>
                </a:r>
              </a:p>
            </p:txBody>
          </p:sp>
          <p:grpSp>
            <p:nvGrpSpPr>
              <p:cNvPr id="13" name="Group 12">
                <a:extLst>
                  <a:ext uri="{FF2B5EF4-FFF2-40B4-BE49-F238E27FC236}">
                    <a16:creationId xmlns:a16="http://schemas.microsoft.com/office/drawing/2014/main" id="{6D252D61-B3B2-9586-BE0C-BDCB755A161F}"/>
                  </a:ext>
                </a:extLst>
              </p:cNvPr>
              <p:cNvGrpSpPr/>
              <p:nvPr/>
            </p:nvGrpSpPr>
            <p:grpSpPr>
              <a:xfrm>
                <a:off x="4265751" y="3182963"/>
                <a:ext cx="542833" cy="542833"/>
                <a:chOff x="9768231" y="457200"/>
                <a:chExt cx="517792" cy="517792"/>
              </a:xfrm>
            </p:grpSpPr>
            <p:sp>
              <p:nvSpPr>
                <p:cNvPr id="15" name="Oval 14">
                  <a:extLst>
                    <a:ext uri="{FF2B5EF4-FFF2-40B4-BE49-F238E27FC236}">
                      <a16:creationId xmlns:a16="http://schemas.microsoft.com/office/drawing/2014/main" id="{8525A5A4-9BEC-8C5C-F313-A7F559390F12}"/>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14" name="Beaker_F196" title="Icon of a scientific flask with liquid in it">
                <a:extLst>
                  <a:ext uri="{FF2B5EF4-FFF2-40B4-BE49-F238E27FC236}">
                    <a16:creationId xmlns:a16="http://schemas.microsoft.com/office/drawing/2014/main" id="{9179BDB0-637F-0237-CBBE-40128F188599}"/>
                  </a:ext>
                </a:extLst>
              </p:cNvPr>
              <p:cNvSpPr>
                <a:spLocks noChangeAspect="1" noEditPoints="1"/>
              </p:cNvSpPr>
              <p:nvPr/>
            </p:nvSpPr>
            <p:spPr bwMode="auto">
              <a:xfrm>
                <a:off x="4391236" y="3272525"/>
                <a:ext cx="282075" cy="325920"/>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0" name="Group 29">
            <a:extLst>
              <a:ext uri="{FF2B5EF4-FFF2-40B4-BE49-F238E27FC236}">
                <a16:creationId xmlns:a16="http://schemas.microsoft.com/office/drawing/2014/main" id="{3A5CF40C-4CE7-25AC-177E-FB1CDE5FBC26}"/>
              </a:ext>
            </a:extLst>
          </p:cNvPr>
          <p:cNvGrpSpPr/>
          <p:nvPr/>
        </p:nvGrpSpPr>
        <p:grpSpPr>
          <a:xfrm>
            <a:off x="584181" y="1274855"/>
            <a:ext cx="10793566" cy="549657"/>
            <a:chOff x="584181" y="1426645"/>
            <a:chExt cx="10793566" cy="549657"/>
          </a:xfrm>
        </p:grpSpPr>
        <p:grpSp>
          <p:nvGrpSpPr>
            <p:cNvPr id="31" name="Group 30">
              <a:extLst>
                <a:ext uri="{FF2B5EF4-FFF2-40B4-BE49-F238E27FC236}">
                  <a16:creationId xmlns:a16="http://schemas.microsoft.com/office/drawing/2014/main" id="{E37A9624-52C2-5E75-A1DB-4EEE53AF9A9B}"/>
                </a:ext>
              </a:extLst>
            </p:cNvPr>
            <p:cNvGrpSpPr/>
            <p:nvPr/>
          </p:nvGrpSpPr>
          <p:grpSpPr>
            <a:xfrm>
              <a:off x="584181" y="1426645"/>
              <a:ext cx="3463853" cy="549657"/>
              <a:chOff x="584181" y="1426645"/>
              <a:chExt cx="3463853" cy="549657"/>
            </a:xfrm>
          </p:grpSpPr>
          <p:sp>
            <p:nvSpPr>
              <p:cNvPr id="44" name="Rectangle 43">
                <a:extLst>
                  <a:ext uri="{FF2B5EF4-FFF2-40B4-BE49-F238E27FC236}">
                    <a16:creationId xmlns:a16="http://schemas.microsoft.com/office/drawing/2014/main" id="{85686F49-BFE0-00F3-D4E6-74D64185652B}"/>
                  </a:ext>
                </a:extLst>
              </p:cNvPr>
              <p:cNvSpPr/>
              <p:nvPr/>
            </p:nvSpPr>
            <p:spPr bwMode="auto">
              <a:xfrm>
                <a:off x="858520" y="1436806"/>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Healthcare / Life-Science</a:t>
                </a:r>
              </a:p>
            </p:txBody>
          </p:sp>
          <p:grpSp>
            <p:nvGrpSpPr>
              <p:cNvPr id="46" name="Group 45">
                <a:extLst>
                  <a:ext uri="{FF2B5EF4-FFF2-40B4-BE49-F238E27FC236}">
                    <a16:creationId xmlns:a16="http://schemas.microsoft.com/office/drawing/2014/main" id="{C475B997-4EB2-E52E-5AA5-95ED9959D55E}"/>
                  </a:ext>
                </a:extLst>
              </p:cNvPr>
              <p:cNvGrpSpPr/>
              <p:nvPr/>
            </p:nvGrpSpPr>
            <p:grpSpPr>
              <a:xfrm>
                <a:off x="584181" y="1426645"/>
                <a:ext cx="542833" cy="542833"/>
                <a:chOff x="9768231" y="457200"/>
                <a:chExt cx="517793" cy="517792"/>
              </a:xfrm>
            </p:grpSpPr>
            <p:sp>
              <p:nvSpPr>
                <p:cNvPr id="48" name="Oval 47">
                  <a:extLst>
                    <a:ext uri="{FF2B5EF4-FFF2-40B4-BE49-F238E27FC236}">
                      <a16:creationId xmlns:a16="http://schemas.microsoft.com/office/drawing/2014/main" id="{79086A00-9F07-5B04-6CAA-BC716F2C63EF}"/>
                    </a:ext>
                  </a:extLst>
                </p:cNvPr>
                <p:cNvSpPr/>
                <p:nvPr/>
              </p:nvSpPr>
              <p:spPr bwMode="auto">
                <a:xfrm>
                  <a:off x="9768231" y="457200"/>
                  <a:ext cx="517793"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47" name="Freeform 9" title="Icon of a heart with a heartbeat monitor line through the middle">
                <a:extLst>
                  <a:ext uri="{FF2B5EF4-FFF2-40B4-BE49-F238E27FC236}">
                    <a16:creationId xmlns:a16="http://schemas.microsoft.com/office/drawing/2014/main" id="{14DE8EE8-B1AC-2B71-28B9-8FAC44A57BAB}"/>
                  </a:ext>
                </a:extLst>
              </p:cNvPr>
              <p:cNvSpPr>
                <a:spLocks noChangeAspect="1"/>
              </p:cNvSpPr>
              <p:nvPr/>
            </p:nvSpPr>
            <p:spPr bwMode="auto">
              <a:xfrm>
                <a:off x="678516" y="1564037"/>
                <a:ext cx="339593" cy="287578"/>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CE97CD87-8F0A-536C-BBE5-19568456E251}"/>
                </a:ext>
              </a:extLst>
            </p:cNvPr>
            <p:cNvGrpSpPr/>
            <p:nvPr/>
          </p:nvGrpSpPr>
          <p:grpSpPr>
            <a:xfrm>
              <a:off x="4267199" y="1426645"/>
              <a:ext cx="3481977" cy="549657"/>
              <a:chOff x="4267199" y="1426645"/>
              <a:chExt cx="3481977" cy="549657"/>
            </a:xfrm>
          </p:grpSpPr>
          <p:sp>
            <p:nvSpPr>
              <p:cNvPr id="40" name="Rectangle 39">
                <a:extLst>
                  <a:ext uri="{FF2B5EF4-FFF2-40B4-BE49-F238E27FC236}">
                    <a16:creationId xmlns:a16="http://schemas.microsoft.com/office/drawing/2014/main" id="{09DFFC5D-595E-93E5-CECC-BEB5259216C3}"/>
                  </a:ext>
                </a:extLst>
              </p:cNvPr>
              <p:cNvSpPr/>
              <p:nvPr/>
            </p:nvSpPr>
            <p:spPr bwMode="auto">
              <a:xfrm>
                <a:off x="4559662" y="1436806"/>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Climate Change</a:t>
                </a:r>
              </a:p>
            </p:txBody>
          </p:sp>
          <p:grpSp>
            <p:nvGrpSpPr>
              <p:cNvPr id="41" name="Group 40">
                <a:extLst>
                  <a:ext uri="{FF2B5EF4-FFF2-40B4-BE49-F238E27FC236}">
                    <a16:creationId xmlns:a16="http://schemas.microsoft.com/office/drawing/2014/main" id="{6166E3C4-82ED-89E9-3BCB-E71BCDC00163}"/>
                  </a:ext>
                </a:extLst>
              </p:cNvPr>
              <p:cNvGrpSpPr/>
              <p:nvPr/>
            </p:nvGrpSpPr>
            <p:grpSpPr>
              <a:xfrm>
                <a:off x="4267199" y="1426645"/>
                <a:ext cx="542833" cy="542833"/>
                <a:chOff x="9768231" y="457200"/>
                <a:chExt cx="517792" cy="517792"/>
              </a:xfrm>
            </p:grpSpPr>
            <p:sp>
              <p:nvSpPr>
                <p:cNvPr id="43" name="Oval 42">
                  <a:extLst>
                    <a:ext uri="{FF2B5EF4-FFF2-40B4-BE49-F238E27FC236}">
                      <a16:creationId xmlns:a16="http://schemas.microsoft.com/office/drawing/2014/main" id="{6F2E272B-E346-EABF-1FB5-DFC59A343956}"/>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42" name="globe_4" title="Icon of the earth">
                <a:extLst>
                  <a:ext uri="{FF2B5EF4-FFF2-40B4-BE49-F238E27FC236}">
                    <a16:creationId xmlns:a16="http://schemas.microsoft.com/office/drawing/2014/main" id="{CE2D6C4E-AC25-C1A9-30DD-AAA5850F5B9C}"/>
                  </a:ext>
                </a:extLst>
              </p:cNvPr>
              <p:cNvSpPr>
                <a:spLocks noChangeAspect="1" noEditPoints="1"/>
              </p:cNvSpPr>
              <p:nvPr/>
            </p:nvSpPr>
            <p:spPr bwMode="auto">
              <a:xfrm>
                <a:off x="4346982" y="1495148"/>
                <a:ext cx="390366" cy="395267"/>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64208937-FA9D-E5AE-DD68-A0E02257BC5C}"/>
                </a:ext>
              </a:extLst>
            </p:cNvPr>
            <p:cNvGrpSpPr/>
            <p:nvPr/>
          </p:nvGrpSpPr>
          <p:grpSpPr>
            <a:xfrm>
              <a:off x="7926250" y="1426645"/>
              <a:ext cx="3451497" cy="549657"/>
              <a:chOff x="7926250" y="1426645"/>
              <a:chExt cx="3451497" cy="549657"/>
            </a:xfrm>
          </p:grpSpPr>
          <p:sp>
            <p:nvSpPr>
              <p:cNvPr id="34" name="Rectangle 33">
                <a:extLst>
                  <a:ext uri="{FF2B5EF4-FFF2-40B4-BE49-F238E27FC236}">
                    <a16:creationId xmlns:a16="http://schemas.microsoft.com/office/drawing/2014/main" id="{A5DD5A1F-854F-948B-C8EA-031FE978953D}"/>
                  </a:ext>
                </a:extLst>
              </p:cNvPr>
              <p:cNvSpPr/>
              <p:nvPr/>
            </p:nvSpPr>
            <p:spPr bwMode="auto">
              <a:xfrm>
                <a:off x="8188233" y="1436806"/>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Agriculture</a:t>
                </a:r>
              </a:p>
            </p:txBody>
          </p:sp>
          <p:grpSp>
            <p:nvGrpSpPr>
              <p:cNvPr id="36" name="Group 35">
                <a:extLst>
                  <a:ext uri="{FF2B5EF4-FFF2-40B4-BE49-F238E27FC236}">
                    <a16:creationId xmlns:a16="http://schemas.microsoft.com/office/drawing/2014/main" id="{2ED988D0-6DE8-5351-6618-58DC6416C6E0}"/>
                  </a:ext>
                </a:extLst>
              </p:cNvPr>
              <p:cNvGrpSpPr/>
              <p:nvPr/>
            </p:nvGrpSpPr>
            <p:grpSpPr>
              <a:xfrm>
                <a:off x="7926250" y="1426645"/>
                <a:ext cx="542833" cy="542833"/>
                <a:chOff x="9768231" y="457200"/>
                <a:chExt cx="517792" cy="517792"/>
              </a:xfrm>
            </p:grpSpPr>
            <p:sp>
              <p:nvSpPr>
                <p:cNvPr id="39" name="Oval 38">
                  <a:extLst>
                    <a:ext uri="{FF2B5EF4-FFF2-40B4-BE49-F238E27FC236}">
                      <a16:creationId xmlns:a16="http://schemas.microsoft.com/office/drawing/2014/main" id="{85F91627-AD49-6441-D422-7F3B5E8B30CC}"/>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38" name="plant_3" title="Icon of three stalks of wheat">
                <a:extLst>
                  <a:ext uri="{FF2B5EF4-FFF2-40B4-BE49-F238E27FC236}">
                    <a16:creationId xmlns:a16="http://schemas.microsoft.com/office/drawing/2014/main" id="{2F2B4297-54A1-E37B-AD14-E06E88E3AABD}"/>
                  </a:ext>
                </a:extLst>
              </p:cNvPr>
              <p:cNvSpPr>
                <a:spLocks noChangeAspect="1" noEditPoints="1"/>
              </p:cNvSpPr>
              <p:nvPr/>
            </p:nvSpPr>
            <p:spPr bwMode="auto">
              <a:xfrm>
                <a:off x="8089485" y="1509901"/>
                <a:ext cx="214313" cy="365760"/>
              </a:xfrm>
              <a:custGeom>
                <a:avLst/>
                <a:gdLst>
                  <a:gd name="T0" fmla="*/ 130 w 205"/>
                  <a:gd name="T1" fmla="*/ 78 h 355"/>
                  <a:gd name="T2" fmla="*/ 102 w 205"/>
                  <a:gd name="T3" fmla="*/ 106 h 355"/>
                  <a:gd name="T4" fmla="*/ 73 w 205"/>
                  <a:gd name="T5" fmla="*/ 77 h 355"/>
                  <a:gd name="T6" fmla="*/ 73 w 205"/>
                  <a:gd name="T7" fmla="*/ 47 h 355"/>
                  <a:gd name="T8" fmla="*/ 102 w 205"/>
                  <a:gd name="T9" fmla="*/ 76 h 355"/>
                  <a:gd name="T10" fmla="*/ 130 w 205"/>
                  <a:gd name="T11" fmla="*/ 48 h 355"/>
                  <a:gd name="T12" fmla="*/ 73 w 205"/>
                  <a:gd name="T13" fmla="*/ 17 h 355"/>
                  <a:gd name="T14" fmla="*/ 102 w 205"/>
                  <a:gd name="T15" fmla="*/ 46 h 355"/>
                  <a:gd name="T16" fmla="*/ 130 w 205"/>
                  <a:gd name="T17" fmla="*/ 18 h 355"/>
                  <a:gd name="T18" fmla="*/ 102 w 205"/>
                  <a:gd name="T19" fmla="*/ 0 h 355"/>
                  <a:gd name="T20" fmla="*/ 102 w 205"/>
                  <a:gd name="T21" fmla="*/ 46 h 355"/>
                  <a:gd name="T22" fmla="*/ 146 w 205"/>
                  <a:gd name="T23" fmla="*/ 137 h 355"/>
                  <a:gd name="T24" fmla="*/ 174 w 205"/>
                  <a:gd name="T25" fmla="*/ 166 h 355"/>
                  <a:gd name="T26" fmla="*/ 202 w 205"/>
                  <a:gd name="T27" fmla="*/ 138 h 355"/>
                  <a:gd name="T28" fmla="*/ 146 w 205"/>
                  <a:gd name="T29" fmla="*/ 107 h 355"/>
                  <a:gd name="T30" fmla="*/ 174 w 205"/>
                  <a:gd name="T31" fmla="*/ 136 h 355"/>
                  <a:gd name="T32" fmla="*/ 202 w 205"/>
                  <a:gd name="T33" fmla="*/ 108 h 355"/>
                  <a:gd name="T34" fmla="*/ 146 w 205"/>
                  <a:gd name="T35" fmla="*/ 77 h 355"/>
                  <a:gd name="T36" fmla="*/ 174 w 205"/>
                  <a:gd name="T37" fmla="*/ 106 h 355"/>
                  <a:gd name="T38" fmla="*/ 202 w 205"/>
                  <a:gd name="T39" fmla="*/ 78 h 355"/>
                  <a:gd name="T40" fmla="*/ 174 w 205"/>
                  <a:gd name="T41" fmla="*/ 60 h 355"/>
                  <a:gd name="T42" fmla="*/ 174 w 205"/>
                  <a:gd name="T43" fmla="*/ 106 h 355"/>
                  <a:gd name="T44" fmla="*/ 5 w 205"/>
                  <a:gd name="T45" fmla="*/ 137 h 355"/>
                  <a:gd name="T46" fmla="*/ 34 w 205"/>
                  <a:gd name="T47" fmla="*/ 166 h 355"/>
                  <a:gd name="T48" fmla="*/ 62 w 205"/>
                  <a:gd name="T49" fmla="*/ 138 h 355"/>
                  <a:gd name="T50" fmla="*/ 5 w 205"/>
                  <a:gd name="T51" fmla="*/ 107 h 355"/>
                  <a:gd name="T52" fmla="*/ 34 w 205"/>
                  <a:gd name="T53" fmla="*/ 136 h 355"/>
                  <a:gd name="T54" fmla="*/ 62 w 205"/>
                  <a:gd name="T55" fmla="*/ 108 h 355"/>
                  <a:gd name="T56" fmla="*/ 5 w 205"/>
                  <a:gd name="T57" fmla="*/ 77 h 355"/>
                  <a:gd name="T58" fmla="*/ 34 w 205"/>
                  <a:gd name="T59" fmla="*/ 106 h 355"/>
                  <a:gd name="T60" fmla="*/ 62 w 205"/>
                  <a:gd name="T61" fmla="*/ 78 h 355"/>
                  <a:gd name="T62" fmla="*/ 34 w 205"/>
                  <a:gd name="T63" fmla="*/ 60 h 355"/>
                  <a:gd name="T64" fmla="*/ 34 w 205"/>
                  <a:gd name="T65" fmla="*/ 106 h 355"/>
                  <a:gd name="T66" fmla="*/ 34 w 205"/>
                  <a:gd name="T67" fmla="*/ 208 h 355"/>
                  <a:gd name="T68" fmla="*/ 34 w 205"/>
                  <a:gd name="T69" fmla="*/ 166 h 355"/>
                  <a:gd name="T70" fmla="*/ 102 w 205"/>
                  <a:gd name="T71" fmla="*/ 106 h 355"/>
                  <a:gd name="T72" fmla="*/ 102 w 205"/>
                  <a:gd name="T73" fmla="*/ 252 h 355"/>
                  <a:gd name="T74" fmla="*/ 174 w 205"/>
                  <a:gd name="T75" fmla="*/ 166 h 355"/>
                  <a:gd name="T76" fmla="*/ 174 w 205"/>
                  <a:gd name="T77" fmla="*/ 204 h 355"/>
                  <a:gd name="T78" fmla="*/ 31 w 205"/>
                  <a:gd name="T79" fmla="*/ 294 h 355"/>
                  <a:gd name="T80" fmla="*/ 88 w 205"/>
                  <a:gd name="T81" fmla="*/ 349 h 355"/>
                  <a:gd name="T82" fmla="*/ 78 w 205"/>
                  <a:gd name="T83" fmla="*/ 270 h 355"/>
                  <a:gd name="T84" fmla="*/ 2 w 205"/>
                  <a:gd name="T85" fmla="*/ 173 h 355"/>
                  <a:gd name="T86" fmla="*/ 31 w 205"/>
                  <a:gd name="T87" fmla="*/ 294 h 355"/>
                  <a:gd name="T88" fmla="*/ 174 w 205"/>
                  <a:gd name="T89" fmla="*/ 294 h 355"/>
                  <a:gd name="T90" fmla="*/ 203 w 205"/>
                  <a:gd name="T91" fmla="*/ 173 h 355"/>
                  <a:gd name="T92" fmla="*/ 127 w 205"/>
                  <a:gd name="T93" fmla="*/ 270 h 355"/>
                  <a:gd name="T94" fmla="*/ 117 w 205"/>
                  <a:gd name="T95" fmla="*/ 349 h 355"/>
                  <a:gd name="T96" fmla="*/ 174 w 205"/>
                  <a:gd name="T97" fmla="*/ 29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355">
                    <a:moveTo>
                      <a:pt x="130" y="78"/>
                    </a:moveTo>
                    <a:cubicBezTo>
                      <a:pt x="102" y="106"/>
                      <a:pt x="102" y="106"/>
                      <a:pt x="102" y="106"/>
                    </a:cubicBezTo>
                    <a:cubicBezTo>
                      <a:pt x="73" y="77"/>
                      <a:pt x="73" y="77"/>
                      <a:pt x="73" y="77"/>
                    </a:cubicBezTo>
                    <a:moveTo>
                      <a:pt x="73" y="47"/>
                    </a:moveTo>
                    <a:cubicBezTo>
                      <a:pt x="102" y="76"/>
                      <a:pt x="102" y="76"/>
                      <a:pt x="102" y="76"/>
                    </a:cubicBezTo>
                    <a:cubicBezTo>
                      <a:pt x="130" y="48"/>
                      <a:pt x="130" y="48"/>
                      <a:pt x="130" y="48"/>
                    </a:cubicBezTo>
                    <a:moveTo>
                      <a:pt x="73" y="17"/>
                    </a:moveTo>
                    <a:cubicBezTo>
                      <a:pt x="102" y="46"/>
                      <a:pt x="102" y="46"/>
                      <a:pt x="102" y="46"/>
                    </a:cubicBezTo>
                    <a:cubicBezTo>
                      <a:pt x="130" y="18"/>
                      <a:pt x="130" y="18"/>
                      <a:pt x="130" y="18"/>
                    </a:cubicBezTo>
                    <a:moveTo>
                      <a:pt x="102" y="0"/>
                    </a:moveTo>
                    <a:cubicBezTo>
                      <a:pt x="102" y="46"/>
                      <a:pt x="102" y="46"/>
                      <a:pt x="102" y="46"/>
                    </a:cubicBezTo>
                    <a:moveTo>
                      <a:pt x="146" y="137"/>
                    </a:moveTo>
                    <a:cubicBezTo>
                      <a:pt x="174" y="166"/>
                      <a:pt x="174" y="166"/>
                      <a:pt x="174" y="166"/>
                    </a:cubicBezTo>
                    <a:cubicBezTo>
                      <a:pt x="202" y="138"/>
                      <a:pt x="202" y="138"/>
                      <a:pt x="202" y="138"/>
                    </a:cubicBezTo>
                    <a:moveTo>
                      <a:pt x="146" y="107"/>
                    </a:moveTo>
                    <a:cubicBezTo>
                      <a:pt x="174" y="136"/>
                      <a:pt x="174" y="136"/>
                      <a:pt x="174" y="136"/>
                    </a:cubicBezTo>
                    <a:cubicBezTo>
                      <a:pt x="202" y="108"/>
                      <a:pt x="202" y="108"/>
                      <a:pt x="202" y="108"/>
                    </a:cubicBezTo>
                    <a:moveTo>
                      <a:pt x="146" y="77"/>
                    </a:moveTo>
                    <a:cubicBezTo>
                      <a:pt x="174" y="106"/>
                      <a:pt x="174" y="106"/>
                      <a:pt x="174" y="106"/>
                    </a:cubicBezTo>
                    <a:cubicBezTo>
                      <a:pt x="202" y="78"/>
                      <a:pt x="202" y="78"/>
                      <a:pt x="202" y="78"/>
                    </a:cubicBezTo>
                    <a:moveTo>
                      <a:pt x="174" y="60"/>
                    </a:moveTo>
                    <a:cubicBezTo>
                      <a:pt x="174" y="106"/>
                      <a:pt x="174" y="106"/>
                      <a:pt x="174" y="106"/>
                    </a:cubicBezTo>
                    <a:moveTo>
                      <a:pt x="5" y="137"/>
                    </a:moveTo>
                    <a:cubicBezTo>
                      <a:pt x="34" y="166"/>
                      <a:pt x="34" y="166"/>
                      <a:pt x="34" y="166"/>
                    </a:cubicBezTo>
                    <a:cubicBezTo>
                      <a:pt x="62" y="138"/>
                      <a:pt x="62" y="138"/>
                      <a:pt x="62" y="138"/>
                    </a:cubicBezTo>
                    <a:moveTo>
                      <a:pt x="5" y="107"/>
                    </a:moveTo>
                    <a:cubicBezTo>
                      <a:pt x="34" y="136"/>
                      <a:pt x="34" y="136"/>
                      <a:pt x="34" y="136"/>
                    </a:cubicBezTo>
                    <a:cubicBezTo>
                      <a:pt x="62" y="108"/>
                      <a:pt x="62" y="108"/>
                      <a:pt x="62" y="108"/>
                    </a:cubicBezTo>
                    <a:moveTo>
                      <a:pt x="5" y="77"/>
                    </a:moveTo>
                    <a:cubicBezTo>
                      <a:pt x="34" y="106"/>
                      <a:pt x="34" y="106"/>
                      <a:pt x="34" y="106"/>
                    </a:cubicBezTo>
                    <a:cubicBezTo>
                      <a:pt x="62" y="78"/>
                      <a:pt x="62" y="78"/>
                      <a:pt x="62" y="78"/>
                    </a:cubicBezTo>
                    <a:moveTo>
                      <a:pt x="34" y="60"/>
                    </a:moveTo>
                    <a:cubicBezTo>
                      <a:pt x="34" y="106"/>
                      <a:pt x="34" y="106"/>
                      <a:pt x="34" y="106"/>
                    </a:cubicBezTo>
                    <a:moveTo>
                      <a:pt x="34" y="208"/>
                    </a:moveTo>
                    <a:cubicBezTo>
                      <a:pt x="34" y="166"/>
                      <a:pt x="34" y="166"/>
                      <a:pt x="34" y="166"/>
                    </a:cubicBezTo>
                    <a:moveTo>
                      <a:pt x="102" y="106"/>
                    </a:moveTo>
                    <a:cubicBezTo>
                      <a:pt x="102" y="252"/>
                      <a:pt x="102" y="252"/>
                      <a:pt x="102" y="252"/>
                    </a:cubicBezTo>
                    <a:moveTo>
                      <a:pt x="174" y="166"/>
                    </a:moveTo>
                    <a:cubicBezTo>
                      <a:pt x="174" y="204"/>
                      <a:pt x="174" y="204"/>
                      <a:pt x="174" y="204"/>
                    </a:cubicBezTo>
                    <a:moveTo>
                      <a:pt x="31" y="294"/>
                    </a:moveTo>
                    <a:cubicBezTo>
                      <a:pt x="45" y="323"/>
                      <a:pt x="75" y="355"/>
                      <a:pt x="88" y="349"/>
                    </a:cubicBezTo>
                    <a:cubicBezTo>
                      <a:pt x="101" y="342"/>
                      <a:pt x="97" y="307"/>
                      <a:pt x="78" y="270"/>
                    </a:cubicBezTo>
                    <a:cubicBezTo>
                      <a:pt x="60" y="233"/>
                      <a:pt x="3" y="173"/>
                      <a:pt x="2" y="173"/>
                    </a:cubicBezTo>
                    <a:cubicBezTo>
                      <a:pt x="0" y="172"/>
                      <a:pt x="17" y="264"/>
                      <a:pt x="31" y="294"/>
                    </a:cubicBezTo>
                    <a:close/>
                    <a:moveTo>
                      <a:pt x="174" y="294"/>
                    </a:moveTo>
                    <a:cubicBezTo>
                      <a:pt x="189" y="264"/>
                      <a:pt x="205" y="172"/>
                      <a:pt x="203" y="173"/>
                    </a:cubicBezTo>
                    <a:cubicBezTo>
                      <a:pt x="202" y="173"/>
                      <a:pt x="145" y="233"/>
                      <a:pt x="127" y="270"/>
                    </a:cubicBezTo>
                    <a:cubicBezTo>
                      <a:pt x="109" y="307"/>
                      <a:pt x="104" y="342"/>
                      <a:pt x="117" y="349"/>
                    </a:cubicBezTo>
                    <a:cubicBezTo>
                      <a:pt x="130" y="355"/>
                      <a:pt x="160" y="323"/>
                      <a:pt x="174" y="294"/>
                    </a:cubicBezTo>
                    <a:close/>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49" name="Group 48">
            <a:extLst>
              <a:ext uri="{FF2B5EF4-FFF2-40B4-BE49-F238E27FC236}">
                <a16:creationId xmlns:a16="http://schemas.microsoft.com/office/drawing/2014/main" id="{C28E25DE-3468-4EF5-7A00-F810ED42F4F9}"/>
              </a:ext>
            </a:extLst>
          </p:cNvPr>
          <p:cNvGrpSpPr/>
          <p:nvPr/>
        </p:nvGrpSpPr>
        <p:grpSpPr>
          <a:xfrm>
            <a:off x="867794" y="3694215"/>
            <a:ext cx="10522737" cy="1077218"/>
            <a:chOff x="853985" y="2063533"/>
            <a:chExt cx="10522737" cy="1077218"/>
          </a:xfrm>
        </p:grpSpPr>
        <p:sp>
          <p:nvSpPr>
            <p:cNvPr id="50" name="TextBox 49">
              <a:extLst>
                <a:ext uri="{FF2B5EF4-FFF2-40B4-BE49-F238E27FC236}">
                  <a16:creationId xmlns:a16="http://schemas.microsoft.com/office/drawing/2014/main" id="{49636B0E-89A5-2C23-59C0-F2D3018BAF67}"/>
                </a:ext>
              </a:extLst>
            </p:cNvPr>
            <p:cNvSpPr txBox="1"/>
            <p:nvPr/>
          </p:nvSpPr>
          <p:spPr>
            <a:xfrm>
              <a:off x="853985" y="2066507"/>
              <a:ext cx="3189513" cy="92333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Personalized education via custom learning materials tailored to students’ individual needs and learning styles.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Identify at-risk students and provide targeted interventions to improve academic outcomes.</a:t>
              </a:r>
            </a:p>
          </p:txBody>
        </p:sp>
        <p:sp>
          <p:nvSpPr>
            <p:cNvPr id="51" name="TextBox 50">
              <a:extLst>
                <a:ext uri="{FF2B5EF4-FFF2-40B4-BE49-F238E27FC236}">
                  <a16:creationId xmlns:a16="http://schemas.microsoft.com/office/drawing/2014/main" id="{8C0406AE-AD2C-E3F6-6C40-85F271218207}"/>
                </a:ext>
              </a:extLst>
            </p:cNvPr>
            <p:cNvSpPr txBox="1"/>
            <p:nvPr/>
          </p:nvSpPr>
          <p:spPr>
            <a:xfrm>
              <a:off x="4558215" y="2063533"/>
              <a:ext cx="3189513" cy="1000274"/>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Superconductivity: zero resistance at high temperatures &gt; more efficient power grids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High-strength: stronger, lighter, more durable products – aircraft, vehicles, buildings, bridges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Self-healing: med. devices, infrastructure, </a:t>
              </a:r>
              <a:r>
                <a:rPr kumimoji="0" lang="en-US" sz="11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electr</a:t>
              </a: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t>
              </a:r>
            </a:p>
          </p:txBody>
        </p:sp>
        <p:sp>
          <p:nvSpPr>
            <p:cNvPr id="52" name="TextBox 51">
              <a:extLst>
                <a:ext uri="{FF2B5EF4-FFF2-40B4-BE49-F238E27FC236}">
                  <a16:creationId xmlns:a16="http://schemas.microsoft.com/office/drawing/2014/main" id="{CE49E3A4-D08F-830A-FBC3-CF2A3812F136}"/>
                </a:ext>
              </a:extLst>
            </p:cNvPr>
            <p:cNvSpPr txBox="1"/>
            <p:nvPr/>
          </p:nvSpPr>
          <p:spPr>
            <a:xfrm>
              <a:off x="8187209" y="2063533"/>
              <a:ext cx="3189513" cy="107721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Predict market trends, optimize trading/investment strategies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Detect fraud and other financial crimes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Risk assessment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Personalized advice</a:t>
              </a:r>
            </a:p>
          </p:txBody>
        </p:sp>
      </p:grpSp>
      <p:grpSp>
        <p:nvGrpSpPr>
          <p:cNvPr id="53" name="Group 52">
            <a:extLst>
              <a:ext uri="{FF2B5EF4-FFF2-40B4-BE49-F238E27FC236}">
                <a16:creationId xmlns:a16="http://schemas.microsoft.com/office/drawing/2014/main" id="{697AED3C-D9C0-1C98-935F-36E8F3039E92}"/>
              </a:ext>
            </a:extLst>
          </p:cNvPr>
          <p:cNvGrpSpPr/>
          <p:nvPr/>
        </p:nvGrpSpPr>
        <p:grpSpPr>
          <a:xfrm>
            <a:off x="575331" y="4777829"/>
            <a:ext cx="10823003" cy="554738"/>
            <a:chOff x="584200" y="4881223"/>
            <a:chExt cx="10823003" cy="554738"/>
          </a:xfrm>
        </p:grpSpPr>
        <p:grpSp>
          <p:nvGrpSpPr>
            <p:cNvPr id="54" name="Group 53">
              <a:extLst>
                <a:ext uri="{FF2B5EF4-FFF2-40B4-BE49-F238E27FC236}">
                  <a16:creationId xmlns:a16="http://schemas.microsoft.com/office/drawing/2014/main" id="{310D36AB-4310-6C3A-A97E-8FE6D37DBC08}"/>
                </a:ext>
              </a:extLst>
            </p:cNvPr>
            <p:cNvGrpSpPr/>
            <p:nvPr/>
          </p:nvGrpSpPr>
          <p:grpSpPr>
            <a:xfrm>
              <a:off x="4265751" y="4886304"/>
              <a:ext cx="3481977" cy="549657"/>
              <a:chOff x="4265751" y="4886304"/>
              <a:chExt cx="3481977" cy="549657"/>
            </a:xfrm>
          </p:grpSpPr>
          <p:sp>
            <p:nvSpPr>
              <p:cNvPr id="68" name="Rectangle 67">
                <a:extLst>
                  <a:ext uri="{FF2B5EF4-FFF2-40B4-BE49-F238E27FC236}">
                    <a16:creationId xmlns:a16="http://schemas.microsoft.com/office/drawing/2014/main" id="{742D8A10-8D2F-6963-2468-640206C23555}"/>
                  </a:ext>
                </a:extLst>
              </p:cNvPr>
              <p:cNvSpPr/>
              <p:nvPr/>
            </p:nvSpPr>
            <p:spPr bwMode="auto">
              <a:xfrm>
                <a:off x="4558214" y="4896465"/>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Energy </a:t>
                </a:r>
              </a:p>
            </p:txBody>
          </p:sp>
          <p:grpSp>
            <p:nvGrpSpPr>
              <p:cNvPr id="69" name="Group 68">
                <a:extLst>
                  <a:ext uri="{FF2B5EF4-FFF2-40B4-BE49-F238E27FC236}">
                    <a16:creationId xmlns:a16="http://schemas.microsoft.com/office/drawing/2014/main" id="{125F0F31-3AA5-A987-DDF4-92F7742F9F3F}"/>
                  </a:ext>
                </a:extLst>
              </p:cNvPr>
              <p:cNvGrpSpPr/>
              <p:nvPr/>
            </p:nvGrpSpPr>
            <p:grpSpPr>
              <a:xfrm>
                <a:off x="4265751" y="4886304"/>
                <a:ext cx="542833" cy="542833"/>
                <a:chOff x="9768231" y="457200"/>
                <a:chExt cx="517792" cy="517792"/>
              </a:xfrm>
            </p:grpSpPr>
            <p:sp>
              <p:nvSpPr>
                <p:cNvPr id="71" name="Oval 70">
                  <a:extLst>
                    <a:ext uri="{FF2B5EF4-FFF2-40B4-BE49-F238E27FC236}">
                      <a16:creationId xmlns:a16="http://schemas.microsoft.com/office/drawing/2014/main" id="{0CE628D0-2E65-3B5D-F6D5-A139206C2A57}"/>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70" name="Sun" title="Icon of the sun">
                <a:extLst>
                  <a:ext uri="{FF2B5EF4-FFF2-40B4-BE49-F238E27FC236}">
                    <a16:creationId xmlns:a16="http://schemas.microsoft.com/office/drawing/2014/main" id="{FB108EFB-47E5-ECC7-490E-7867824EA951}"/>
                  </a:ext>
                </a:extLst>
              </p:cNvPr>
              <p:cNvSpPr>
                <a:spLocks noChangeAspect="1" noEditPoints="1"/>
              </p:cNvSpPr>
              <p:nvPr/>
            </p:nvSpPr>
            <p:spPr bwMode="auto">
              <a:xfrm>
                <a:off x="4352155" y="4964679"/>
                <a:ext cx="365760" cy="365760"/>
              </a:xfrm>
              <a:custGeom>
                <a:avLst/>
                <a:gdLst>
                  <a:gd name="T0" fmla="*/ 106 w 360"/>
                  <a:gd name="T1" fmla="*/ 182 h 360"/>
                  <a:gd name="T2" fmla="*/ 180 w 360"/>
                  <a:gd name="T3" fmla="*/ 108 h 360"/>
                  <a:gd name="T4" fmla="*/ 254 w 360"/>
                  <a:gd name="T5" fmla="*/ 182 h 360"/>
                  <a:gd name="T6" fmla="*/ 180 w 360"/>
                  <a:gd name="T7" fmla="*/ 256 h 360"/>
                  <a:gd name="T8" fmla="*/ 106 w 360"/>
                  <a:gd name="T9" fmla="*/ 182 h 360"/>
                  <a:gd name="T10" fmla="*/ 103 w 360"/>
                  <a:gd name="T11" fmla="*/ 103 h 360"/>
                  <a:gd name="T12" fmla="*/ 52 w 360"/>
                  <a:gd name="T13" fmla="*/ 53 h 360"/>
                  <a:gd name="T14" fmla="*/ 256 w 360"/>
                  <a:gd name="T15" fmla="*/ 103 h 360"/>
                  <a:gd name="T16" fmla="*/ 308 w 360"/>
                  <a:gd name="T17" fmla="*/ 53 h 360"/>
                  <a:gd name="T18" fmla="*/ 180 w 360"/>
                  <a:gd name="T19" fmla="*/ 72 h 360"/>
                  <a:gd name="T20" fmla="*/ 180 w 360"/>
                  <a:gd name="T21" fmla="*/ 0 h 360"/>
                  <a:gd name="T22" fmla="*/ 180 w 360"/>
                  <a:gd name="T23" fmla="*/ 288 h 360"/>
                  <a:gd name="T24" fmla="*/ 180 w 360"/>
                  <a:gd name="T25" fmla="*/ 360 h 360"/>
                  <a:gd name="T26" fmla="*/ 256 w 360"/>
                  <a:gd name="T27" fmla="*/ 256 h 360"/>
                  <a:gd name="T28" fmla="*/ 308 w 360"/>
                  <a:gd name="T29" fmla="*/ 307 h 360"/>
                  <a:gd name="T30" fmla="*/ 103 w 360"/>
                  <a:gd name="T31" fmla="*/ 256 h 360"/>
                  <a:gd name="T32" fmla="*/ 52 w 360"/>
                  <a:gd name="T33" fmla="*/ 307 h 360"/>
                  <a:gd name="T34" fmla="*/ 72 w 360"/>
                  <a:gd name="T35" fmla="*/ 180 h 360"/>
                  <a:gd name="T36" fmla="*/ 0 w 360"/>
                  <a:gd name="T37" fmla="*/ 180 h 360"/>
                  <a:gd name="T38" fmla="*/ 288 w 360"/>
                  <a:gd name="T39" fmla="*/ 180 h 360"/>
                  <a:gd name="T40" fmla="*/ 360 w 360"/>
                  <a:gd name="T41" fmla="*/ 18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360">
                    <a:moveTo>
                      <a:pt x="106" y="182"/>
                    </a:moveTo>
                    <a:cubicBezTo>
                      <a:pt x="106" y="141"/>
                      <a:pt x="139" y="108"/>
                      <a:pt x="180" y="108"/>
                    </a:cubicBezTo>
                    <a:cubicBezTo>
                      <a:pt x="221" y="108"/>
                      <a:pt x="254" y="141"/>
                      <a:pt x="254" y="182"/>
                    </a:cubicBezTo>
                    <a:cubicBezTo>
                      <a:pt x="254" y="223"/>
                      <a:pt x="221" y="256"/>
                      <a:pt x="180" y="256"/>
                    </a:cubicBezTo>
                    <a:cubicBezTo>
                      <a:pt x="139" y="256"/>
                      <a:pt x="106" y="223"/>
                      <a:pt x="106" y="182"/>
                    </a:cubicBezTo>
                    <a:close/>
                    <a:moveTo>
                      <a:pt x="103" y="103"/>
                    </a:moveTo>
                    <a:cubicBezTo>
                      <a:pt x="52" y="53"/>
                      <a:pt x="52" y="53"/>
                      <a:pt x="52" y="53"/>
                    </a:cubicBezTo>
                    <a:moveTo>
                      <a:pt x="256" y="103"/>
                    </a:moveTo>
                    <a:cubicBezTo>
                      <a:pt x="308" y="53"/>
                      <a:pt x="308" y="53"/>
                      <a:pt x="308" y="53"/>
                    </a:cubicBezTo>
                    <a:moveTo>
                      <a:pt x="180" y="72"/>
                    </a:moveTo>
                    <a:cubicBezTo>
                      <a:pt x="180" y="0"/>
                      <a:pt x="180" y="0"/>
                      <a:pt x="180" y="0"/>
                    </a:cubicBezTo>
                    <a:moveTo>
                      <a:pt x="180" y="288"/>
                    </a:moveTo>
                    <a:cubicBezTo>
                      <a:pt x="180" y="360"/>
                      <a:pt x="180" y="360"/>
                      <a:pt x="180" y="360"/>
                    </a:cubicBezTo>
                    <a:moveTo>
                      <a:pt x="256" y="256"/>
                    </a:moveTo>
                    <a:cubicBezTo>
                      <a:pt x="308" y="307"/>
                      <a:pt x="308" y="307"/>
                      <a:pt x="308" y="307"/>
                    </a:cubicBezTo>
                    <a:moveTo>
                      <a:pt x="103" y="256"/>
                    </a:moveTo>
                    <a:cubicBezTo>
                      <a:pt x="52" y="307"/>
                      <a:pt x="52" y="307"/>
                      <a:pt x="52" y="307"/>
                    </a:cubicBezTo>
                    <a:moveTo>
                      <a:pt x="72" y="180"/>
                    </a:moveTo>
                    <a:cubicBezTo>
                      <a:pt x="0" y="180"/>
                      <a:pt x="0" y="180"/>
                      <a:pt x="0" y="180"/>
                    </a:cubicBezTo>
                    <a:moveTo>
                      <a:pt x="288" y="180"/>
                    </a:moveTo>
                    <a:cubicBezTo>
                      <a:pt x="360" y="180"/>
                      <a:pt x="360" y="180"/>
                      <a:pt x="360" y="180"/>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5" name="Group 54">
              <a:extLst>
                <a:ext uri="{FF2B5EF4-FFF2-40B4-BE49-F238E27FC236}">
                  <a16:creationId xmlns:a16="http://schemas.microsoft.com/office/drawing/2014/main" id="{9010BC1B-5FB9-8973-5AC4-AEF4497CD157}"/>
                </a:ext>
              </a:extLst>
            </p:cNvPr>
            <p:cNvGrpSpPr/>
            <p:nvPr/>
          </p:nvGrpSpPr>
          <p:grpSpPr>
            <a:xfrm>
              <a:off x="7925226" y="4881223"/>
              <a:ext cx="3481977" cy="549657"/>
              <a:chOff x="7925226" y="4881223"/>
              <a:chExt cx="3481977" cy="549657"/>
            </a:xfrm>
          </p:grpSpPr>
          <p:sp>
            <p:nvSpPr>
              <p:cNvPr id="61" name="Rectangle 60">
                <a:extLst>
                  <a:ext uri="{FF2B5EF4-FFF2-40B4-BE49-F238E27FC236}">
                    <a16:creationId xmlns:a16="http://schemas.microsoft.com/office/drawing/2014/main" id="{D6D17479-8E97-5547-697E-E25A3257A31B}"/>
                  </a:ext>
                </a:extLst>
              </p:cNvPr>
              <p:cNvSpPr/>
              <p:nvPr/>
            </p:nvSpPr>
            <p:spPr bwMode="auto">
              <a:xfrm>
                <a:off x="8217689" y="4891384"/>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Creative</a:t>
                </a:r>
                <a:r>
                  <a:rPr kumimoji="0" lang="en-US" sz="16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Expression</a:t>
                </a:r>
              </a:p>
            </p:txBody>
          </p:sp>
          <p:grpSp>
            <p:nvGrpSpPr>
              <p:cNvPr id="62" name="Group 61">
                <a:extLst>
                  <a:ext uri="{FF2B5EF4-FFF2-40B4-BE49-F238E27FC236}">
                    <a16:creationId xmlns:a16="http://schemas.microsoft.com/office/drawing/2014/main" id="{0FD19A3E-4073-87EB-3F72-EC990EC47EF2}"/>
                  </a:ext>
                </a:extLst>
              </p:cNvPr>
              <p:cNvGrpSpPr/>
              <p:nvPr/>
            </p:nvGrpSpPr>
            <p:grpSpPr>
              <a:xfrm>
                <a:off x="7925226" y="4881223"/>
                <a:ext cx="542833" cy="542833"/>
                <a:chOff x="9768231" y="457200"/>
                <a:chExt cx="517792" cy="517792"/>
              </a:xfrm>
            </p:grpSpPr>
            <p:sp>
              <p:nvSpPr>
                <p:cNvPr id="67" name="Oval 66">
                  <a:extLst>
                    <a:ext uri="{FF2B5EF4-FFF2-40B4-BE49-F238E27FC236}">
                      <a16:creationId xmlns:a16="http://schemas.microsoft.com/office/drawing/2014/main" id="{80F0FD0E-0839-27B2-35A6-C04CF3D4CDF2}"/>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CBECE5EB-9011-47F2-AA06-32A104C63EE6}"/>
                  </a:ext>
                </a:extLst>
              </p:cNvPr>
              <p:cNvGrpSpPr/>
              <p:nvPr/>
            </p:nvGrpSpPr>
            <p:grpSpPr>
              <a:xfrm>
                <a:off x="7984141" y="4944737"/>
                <a:ext cx="364893" cy="385702"/>
                <a:chOff x="10014700" y="5627143"/>
                <a:chExt cx="932037" cy="985190"/>
              </a:xfrm>
            </p:grpSpPr>
            <p:sp>
              <p:nvSpPr>
                <p:cNvPr id="64" name="pencil" title="Icon of a pencil">
                  <a:extLst>
                    <a:ext uri="{FF2B5EF4-FFF2-40B4-BE49-F238E27FC236}">
                      <a16:creationId xmlns:a16="http://schemas.microsoft.com/office/drawing/2014/main" id="{FCD247B3-3569-EEA5-8619-80E66E881254}"/>
                    </a:ext>
                  </a:extLst>
                </p:cNvPr>
                <p:cNvSpPr>
                  <a:spLocks noChangeAspect="1" noEditPoints="1"/>
                </p:cNvSpPr>
                <p:nvPr/>
              </p:nvSpPr>
              <p:spPr bwMode="auto">
                <a:xfrm rot="18801900">
                  <a:off x="10253826" y="6163764"/>
                  <a:ext cx="453782" cy="443355"/>
                </a:xfrm>
                <a:custGeom>
                  <a:avLst/>
                  <a:gdLst>
                    <a:gd name="T0" fmla="*/ 94 w 334"/>
                    <a:gd name="T1" fmla="*/ 310 h 335"/>
                    <a:gd name="T2" fmla="*/ 0 w 334"/>
                    <a:gd name="T3" fmla="*/ 335 h 335"/>
                    <a:gd name="T4" fmla="*/ 24 w 334"/>
                    <a:gd name="T5" fmla="*/ 243 h 335"/>
                    <a:gd name="T6" fmla="*/ 249 w 334"/>
                    <a:gd name="T7" fmla="*/ 18 h 335"/>
                    <a:gd name="T8" fmla="*/ 316 w 334"/>
                    <a:gd name="T9" fmla="*/ 18 h 335"/>
                    <a:gd name="T10" fmla="*/ 316 w 334"/>
                    <a:gd name="T11" fmla="*/ 85 h 335"/>
                    <a:gd name="T12" fmla="*/ 94 w 334"/>
                    <a:gd name="T13" fmla="*/ 310 h 335"/>
                    <a:gd name="T14" fmla="*/ 232 w 334"/>
                    <a:gd name="T15" fmla="*/ 35 h 335"/>
                    <a:gd name="T16" fmla="*/ 300 w 334"/>
                    <a:gd name="T17" fmla="*/ 102 h 335"/>
                    <a:gd name="T18" fmla="*/ 94 w 334"/>
                    <a:gd name="T19" fmla="*/ 310 h 335"/>
                    <a:gd name="T20" fmla="*/ 74 w 334"/>
                    <a:gd name="T21" fmla="*/ 260 h 335"/>
                    <a:gd name="T22" fmla="*/ 24 w 334"/>
                    <a:gd name="T23" fmla="*/ 24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35">
                      <a:moveTo>
                        <a:pt x="94" y="310"/>
                      </a:moveTo>
                      <a:cubicBezTo>
                        <a:pt x="0" y="335"/>
                        <a:pt x="0" y="335"/>
                        <a:pt x="0" y="335"/>
                      </a:cubicBezTo>
                      <a:cubicBezTo>
                        <a:pt x="24" y="243"/>
                        <a:pt x="24" y="243"/>
                        <a:pt x="24" y="243"/>
                      </a:cubicBezTo>
                      <a:cubicBezTo>
                        <a:pt x="249" y="18"/>
                        <a:pt x="249" y="18"/>
                        <a:pt x="249" y="18"/>
                      </a:cubicBezTo>
                      <a:cubicBezTo>
                        <a:pt x="268" y="0"/>
                        <a:pt x="298" y="0"/>
                        <a:pt x="316" y="18"/>
                      </a:cubicBezTo>
                      <a:cubicBezTo>
                        <a:pt x="334" y="36"/>
                        <a:pt x="334" y="66"/>
                        <a:pt x="316" y="85"/>
                      </a:cubicBezTo>
                      <a:lnTo>
                        <a:pt x="94" y="310"/>
                      </a:lnTo>
                      <a:close/>
                      <a:moveTo>
                        <a:pt x="232" y="35"/>
                      </a:moveTo>
                      <a:cubicBezTo>
                        <a:pt x="300" y="102"/>
                        <a:pt x="300" y="102"/>
                        <a:pt x="300" y="102"/>
                      </a:cubicBezTo>
                      <a:moveTo>
                        <a:pt x="94" y="310"/>
                      </a:moveTo>
                      <a:cubicBezTo>
                        <a:pt x="94" y="310"/>
                        <a:pt x="98" y="287"/>
                        <a:pt x="74" y="260"/>
                      </a:cubicBezTo>
                      <a:cubicBezTo>
                        <a:pt x="50" y="233"/>
                        <a:pt x="24" y="243"/>
                        <a:pt x="24" y="243"/>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music_2" title="Icon of a musical note">
                  <a:extLst>
                    <a:ext uri="{FF2B5EF4-FFF2-40B4-BE49-F238E27FC236}">
                      <a16:creationId xmlns:a16="http://schemas.microsoft.com/office/drawing/2014/main" id="{16185E63-1F9E-CF18-6442-0458B9608E0C}"/>
                    </a:ext>
                  </a:extLst>
                </p:cNvPr>
                <p:cNvSpPr>
                  <a:spLocks noChangeAspect="1" noEditPoints="1"/>
                </p:cNvSpPr>
                <p:nvPr/>
              </p:nvSpPr>
              <p:spPr bwMode="auto">
                <a:xfrm>
                  <a:off x="10014700" y="5627143"/>
                  <a:ext cx="932037" cy="971534"/>
                </a:xfrm>
                <a:custGeom>
                  <a:avLst/>
                  <a:gdLst>
                    <a:gd name="T0" fmla="*/ 110 w 325"/>
                    <a:gd name="T1" fmla="*/ 295 h 341"/>
                    <a:gd name="T2" fmla="*/ 55 w 325"/>
                    <a:gd name="T3" fmla="*/ 341 h 341"/>
                    <a:gd name="T4" fmla="*/ 0 w 325"/>
                    <a:gd name="T5" fmla="*/ 295 h 341"/>
                    <a:gd name="T6" fmla="*/ 55 w 325"/>
                    <a:gd name="T7" fmla="*/ 250 h 341"/>
                    <a:gd name="T8" fmla="*/ 110 w 325"/>
                    <a:gd name="T9" fmla="*/ 295 h 341"/>
                    <a:gd name="T10" fmla="*/ 270 w 325"/>
                    <a:gd name="T11" fmla="*/ 214 h 341"/>
                    <a:gd name="T12" fmla="*/ 215 w 325"/>
                    <a:gd name="T13" fmla="*/ 260 h 341"/>
                    <a:gd name="T14" fmla="*/ 270 w 325"/>
                    <a:gd name="T15" fmla="*/ 306 h 341"/>
                    <a:gd name="T16" fmla="*/ 325 w 325"/>
                    <a:gd name="T17" fmla="*/ 260 h 341"/>
                    <a:gd name="T18" fmla="*/ 270 w 325"/>
                    <a:gd name="T19" fmla="*/ 214 h 341"/>
                    <a:gd name="T20" fmla="*/ 325 w 325"/>
                    <a:gd name="T21" fmla="*/ 260 h 341"/>
                    <a:gd name="T22" fmla="*/ 325 w 325"/>
                    <a:gd name="T23" fmla="*/ 0 h 341"/>
                    <a:gd name="T24" fmla="*/ 110 w 325"/>
                    <a:gd name="T25" fmla="*/ 57 h 341"/>
                    <a:gd name="T26" fmla="*/ 110 w 325"/>
                    <a:gd name="T27" fmla="*/ 29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41">
                      <a:moveTo>
                        <a:pt x="110" y="295"/>
                      </a:moveTo>
                      <a:cubicBezTo>
                        <a:pt x="110" y="321"/>
                        <a:pt x="85" y="341"/>
                        <a:pt x="55" y="341"/>
                      </a:cubicBezTo>
                      <a:cubicBezTo>
                        <a:pt x="25" y="341"/>
                        <a:pt x="0" y="321"/>
                        <a:pt x="0" y="295"/>
                      </a:cubicBezTo>
                      <a:cubicBezTo>
                        <a:pt x="0" y="270"/>
                        <a:pt x="25" y="250"/>
                        <a:pt x="55" y="250"/>
                      </a:cubicBezTo>
                      <a:cubicBezTo>
                        <a:pt x="85" y="250"/>
                        <a:pt x="110" y="270"/>
                        <a:pt x="110" y="295"/>
                      </a:cubicBezTo>
                      <a:close/>
                      <a:moveTo>
                        <a:pt x="270" y="214"/>
                      </a:moveTo>
                      <a:cubicBezTo>
                        <a:pt x="240" y="214"/>
                        <a:pt x="215" y="235"/>
                        <a:pt x="215" y="260"/>
                      </a:cubicBezTo>
                      <a:cubicBezTo>
                        <a:pt x="215" y="285"/>
                        <a:pt x="240" y="306"/>
                        <a:pt x="270" y="306"/>
                      </a:cubicBezTo>
                      <a:cubicBezTo>
                        <a:pt x="301" y="306"/>
                        <a:pt x="325" y="285"/>
                        <a:pt x="325" y="260"/>
                      </a:cubicBezTo>
                      <a:cubicBezTo>
                        <a:pt x="325" y="235"/>
                        <a:pt x="301" y="214"/>
                        <a:pt x="270" y="214"/>
                      </a:cubicBezTo>
                      <a:close/>
                      <a:moveTo>
                        <a:pt x="325" y="260"/>
                      </a:moveTo>
                      <a:cubicBezTo>
                        <a:pt x="325" y="0"/>
                        <a:pt x="325" y="0"/>
                        <a:pt x="325" y="0"/>
                      </a:cubicBezTo>
                      <a:cubicBezTo>
                        <a:pt x="110" y="57"/>
                        <a:pt x="110" y="57"/>
                        <a:pt x="110" y="57"/>
                      </a:cubicBezTo>
                      <a:cubicBezTo>
                        <a:pt x="110" y="295"/>
                        <a:pt x="110" y="295"/>
                        <a:pt x="110" y="295"/>
                      </a:cubicBezTo>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paint" title="Icon of a paint palette">
                  <a:extLst>
                    <a:ext uri="{FF2B5EF4-FFF2-40B4-BE49-F238E27FC236}">
                      <a16:creationId xmlns:a16="http://schemas.microsoft.com/office/drawing/2014/main" id="{A005325E-728B-634F-F56D-E2DBEFA2B91F}"/>
                    </a:ext>
                  </a:extLst>
                </p:cNvPr>
                <p:cNvSpPr>
                  <a:spLocks noChangeAspect="1" noEditPoints="1"/>
                </p:cNvSpPr>
                <p:nvPr/>
              </p:nvSpPr>
              <p:spPr bwMode="auto">
                <a:xfrm>
                  <a:off x="10420006" y="5751177"/>
                  <a:ext cx="442547" cy="436961"/>
                </a:xfrm>
                <a:custGeom>
                  <a:avLst/>
                  <a:gdLst>
                    <a:gd name="T0" fmla="*/ 125 w 288"/>
                    <a:gd name="T1" fmla="*/ 235 h 285"/>
                    <a:gd name="T2" fmla="*/ 119 w 288"/>
                    <a:gd name="T3" fmla="*/ 174 h 285"/>
                    <a:gd name="T4" fmla="*/ 58 w 288"/>
                    <a:gd name="T5" fmla="*/ 180 h 285"/>
                    <a:gd name="T6" fmla="*/ 6 w 288"/>
                    <a:gd name="T7" fmla="*/ 172 h 285"/>
                    <a:gd name="T8" fmla="*/ 35 w 288"/>
                    <a:gd name="T9" fmla="*/ 66 h 285"/>
                    <a:gd name="T10" fmla="*/ 223 w 288"/>
                    <a:gd name="T11" fmla="*/ 47 h 285"/>
                    <a:gd name="T12" fmla="*/ 242 w 288"/>
                    <a:gd name="T13" fmla="*/ 236 h 285"/>
                    <a:gd name="T14" fmla="*/ 143 w 288"/>
                    <a:gd name="T15" fmla="*/ 285 h 285"/>
                    <a:gd name="T16" fmla="*/ 125 w 288"/>
                    <a:gd name="T17" fmla="*/ 235 h 285"/>
                    <a:gd name="T18" fmla="*/ 197 w 288"/>
                    <a:gd name="T19" fmla="*/ 79 h 285"/>
                    <a:gd name="T20" fmla="*/ 172 w 288"/>
                    <a:gd name="T21" fmla="*/ 82 h 285"/>
                    <a:gd name="T22" fmla="*/ 175 w 288"/>
                    <a:gd name="T23" fmla="*/ 106 h 285"/>
                    <a:gd name="T24" fmla="*/ 199 w 288"/>
                    <a:gd name="T25" fmla="*/ 104 h 285"/>
                    <a:gd name="T26" fmla="*/ 197 w 288"/>
                    <a:gd name="T27" fmla="*/ 79 h 285"/>
                    <a:gd name="T28" fmla="*/ 222 w 288"/>
                    <a:gd name="T29" fmla="*/ 149 h 285"/>
                    <a:gd name="T30" fmla="*/ 197 w 288"/>
                    <a:gd name="T31" fmla="*/ 151 h 285"/>
                    <a:gd name="T32" fmla="*/ 200 w 288"/>
                    <a:gd name="T33" fmla="*/ 176 h 285"/>
                    <a:gd name="T34" fmla="*/ 224 w 288"/>
                    <a:gd name="T35" fmla="*/ 173 h 285"/>
                    <a:gd name="T36" fmla="*/ 222 w 288"/>
                    <a:gd name="T37" fmla="*/ 149 h 285"/>
                    <a:gd name="T38" fmla="*/ 125 w 288"/>
                    <a:gd name="T39" fmla="*/ 70 h 285"/>
                    <a:gd name="T40" fmla="*/ 101 w 288"/>
                    <a:gd name="T41" fmla="*/ 72 h 285"/>
                    <a:gd name="T42" fmla="*/ 103 w 288"/>
                    <a:gd name="T43" fmla="*/ 97 h 285"/>
                    <a:gd name="T44" fmla="*/ 128 w 288"/>
                    <a:gd name="T45" fmla="*/ 94 h 285"/>
                    <a:gd name="T46" fmla="*/ 125 w 288"/>
                    <a:gd name="T47" fmla="*/ 70 h 285"/>
                    <a:gd name="T48" fmla="*/ 75 w 288"/>
                    <a:gd name="T49" fmla="*/ 109 h 285"/>
                    <a:gd name="T50" fmla="*/ 51 w 288"/>
                    <a:gd name="T51" fmla="*/ 111 h 285"/>
                    <a:gd name="T52" fmla="*/ 53 w 288"/>
                    <a:gd name="T53" fmla="*/ 136 h 285"/>
                    <a:gd name="T54" fmla="*/ 78 w 288"/>
                    <a:gd name="T55" fmla="*/ 133 h 285"/>
                    <a:gd name="T56" fmla="*/ 75 w 288"/>
                    <a:gd name="T57" fmla="*/ 109 h 285"/>
                    <a:gd name="T58" fmla="*/ 191 w 288"/>
                    <a:gd name="T59" fmla="*/ 204 h 285"/>
                    <a:gd name="T60" fmla="*/ 167 w 288"/>
                    <a:gd name="T61" fmla="*/ 207 h 285"/>
                    <a:gd name="T62" fmla="*/ 169 w 288"/>
                    <a:gd name="T63" fmla="*/ 231 h 285"/>
                    <a:gd name="T64" fmla="*/ 194 w 288"/>
                    <a:gd name="T65" fmla="*/ 229 h 285"/>
                    <a:gd name="T66" fmla="*/ 191 w 288"/>
                    <a:gd name="T67" fmla="*/ 20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8" h="285">
                      <a:moveTo>
                        <a:pt x="125" y="235"/>
                      </a:moveTo>
                      <a:cubicBezTo>
                        <a:pt x="140" y="217"/>
                        <a:pt x="138" y="189"/>
                        <a:pt x="119" y="174"/>
                      </a:cubicBezTo>
                      <a:cubicBezTo>
                        <a:pt x="100" y="159"/>
                        <a:pt x="73" y="162"/>
                        <a:pt x="58" y="180"/>
                      </a:cubicBezTo>
                      <a:cubicBezTo>
                        <a:pt x="20" y="226"/>
                        <a:pt x="6" y="172"/>
                        <a:pt x="6" y="172"/>
                      </a:cubicBezTo>
                      <a:cubicBezTo>
                        <a:pt x="0" y="136"/>
                        <a:pt x="9" y="97"/>
                        <a:pt x="35" y="66"/>
                      </a:cubicBezTo>
                      <a:cubicBezTo>
                        <a:pt x="81" y="9"/>
                        <a:pt x="166" y="0"/>
                        <a:pt x="223" y="47"/>
                      </a:cubicBezTo>
                      <a:cubicBezTo>
                        <a:pt x="280" y="94"/>
                        <a:pt x="288" y="178"/>
                        <a:pt x="242" y="236"/>
                      </a:cubicBezTo>
                      <a:cubicBezTo>
                        <a:pt x="216" y="266"/>
                        <a:pt x="180" y="283"/>
                        <a:pt x="143" y="285"/>
                      </a:cubicBezTo>
                      <a:cubicBezTo>
                        <a:pt x="143" y="285"/>
                        <a:pt x="87" y="282"/>
                        <a:pt x="125" y="235"/>
                      </a:cubicBezTo>
                      <a:close/>
                      <a:moveTo>
                        <a:pt x="197" y="79"/>
                      </a:moveTo>
                      <a:cubicBezTo>
                        <a:pt x="189" y="73"/>
                        <a:pt x="178" y="74"/>
                        <a:pt x="172" y="82"/>
                      </a:cubicBezTo>
                      <a:cubicBezTo>
                        <a:pt x="166" y="89"/>
                        <a:pt x="167" y="100"/>
                        <a:pt x="175" y="106"/>
                      </a:cubicBezTo>
                      <a:cubicBezTo>
                        <a:pt x="182" y="112"/>
                        <a:pt x="193" y="111"/>
                        <a:pt x="199" y="104"/>
                      </a:cubicBezTo>
                      <a:cubicBezTo>
                        <a:pt x="205" y="96"/>
                        <a:pt x="204" y="85"/>
                        <a:pt x="197" y="79"/>
                      </a:cubicBezTo>
                      <a:close/>
                      <a:moveTo>
                        <a:pt x="222" y="149"/>
                      </a:moveTo>
                      <a:cubicBezTo>
                        <a:pt x="214" y="143"/>
                        <a:pt x="203" y="144"/>
                        <a:pt x="197" y="151"/>
                      </a:cubicBezTo>
                      <a:cubicBezTo>
                        <a:pt x="191" y="159"/>
                        <a:pt x="192" y="170"/>
                        <a:pt x="200" y="176"/>
                      </a:cubicBezTo>
                      <a:cubicBezTo>
                        <a:pt x="207" y="182"/>
                        <a:pt x="218" y="181"/>
                        <a:pt x="224" y="173"/>
                      </a:cubicBezTo>
                      <a:cubicBezTo>
                        <a:pt x="230" y="166"/>
                        <a:pt x="229" y="155"/>
                        <a:pt x="222" y="149"/>
                      </a:cubicBezTo>
                      <a:close/>
                      <a:moveTo>
                        <a:pt x="125" y="70"/>
                      </a:moveTo>
                      <a:cubicBezTo>
                        <a:pt x="118" y="64"/>
                        <a:pt x="107" y="65"/>
                        <a:pt x="101" y="72"/>
                      </a:cubicBezTo>
                      <a:cubicBezTo>
                        <a:pt x="95" y="80"/>
                        <a:pt x="96" y="90"/>
                        <a:pt x="103" y="97"/>
                      </a:cubicBezTo>
                      <a:cubicBezTo>
                        <a:pt x="111" y="103"/>
                        <a:pt x="122" y="102"/>
                        <a:pt x="128" y="94"/>
                      </a:cubicBezTo>
                      <a:cubicBezTo>
                        <a:pt x="134" y="87"/>
                        <a:pt x="133" y="76"/>
                        <a:pt x="125" y="70"/>
                      </a:cubicBezTo>
                      <a:close/>
                      <a:moveTo>
                        <a:pt x="75" y="109"/>
                      </a:moveTo>
                      <a:cubicBezTo>
                        <a:pt x="68" y="103"/>
                        <a:pt x="57" y="104"/>
                        <a:pt x="51" y="111"/>
                      </a:cubicBezTo>
                      <a:cubicBezTo>
                        <a:pt x="45" y="119"/>
                        <a:pt x="46" y="130"/>
                        <a:pt x="53" y="136"/>
                      </a:cubicBezTo>
                      <a:cubicBezTo>
                        <a:pt x="61" y="142"/>
                        <a:pt x="72" y="141"/>
                        <a:pt x="78" y="133"/>
                      </a:cubicBezTo>
                      <a:cubicBezTo>
                        <a:pt x="84" y="126"/>
                        <a:pt x="83" y="115"/>
                        <a:pt x="75" y="109"/>
                      </a:cubicBezTo>
                      <a:close/>
                      <a:moveTo>
                        <a:pt x="191" y="204"/>
                      </a:moveTo>
                      <a:cubicBezTo>
                        <a:pt x="184" y="198"/>
                        <a:pt x="173" y="199"/>
                        <a:pt x="167" y="207"/>
                      </a:cubicBezTo>
                      <a:cubicBezTo>
                        <a:pt x="161" y="214"/>
                        <a:pt x="162" y="225"/>
                        <a:pt x="169" y="231"/>
                      </a:cubicBezTo>
                      <a:cubicBezTo>
                        <a:pt x="177" y="237"/>
                        <a:pt x="188" y="236"/>
                        <a:pt x="194" y="229"/>
                      </a:cubicBezTo>
                      <a:cubicBezTo>
                        <a:pt x="200" y="221"/>
                        <a:pt x="199" y="210"/>
                        <a:pt x="191" y="204"/>
                      </a:cubicBezTo>
                      <a:close/>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56" name="Group 55">
              <a:extLst>
                <a:ext uri="{FF2B5EF4-FFF2-40B4-BE49-F238E27FC236}">
                  <a16:creationId xmlns:a16="http://schemas.microsoft.com/office/drawing/2014/main" id="{9D4F338B-FB80-FF46-53E4-2B0DC1D87B5A}"/>
                </a:ext>
              </a:extLst>
            </p:cNvPr>
            <p:cNvGrpSpPr/>
            <p:nvPr/>
          </p:nvGrpSpPr>
          <p:grpSpPr>
            <a:xfrm>
              <a:off x="584200" y="4882628"/>
              <a:ext cx="3481977" cy="549657"/>
              <a:chOff x="584200" y="4882628"/>
              <a:chExt cx="3481977" cy="549657"/>
            </a:xfrm>
          </p:grpSpPr>
          <p:sp>
            <p:nvSpPr>
              <p:cNvPr id="57" name="Rectangle 56">
                <a:extLst>
                  <a:ext uri="{FF2B5EF4-FFF2-40B4-BE49-F238E27FC236}">
                    <a16:creationId xmlns:a16="http://schemas.microsoft.com/office/drawing/2014/main" id="{58666234-283C-0350-98CB-B1FD51077992}"/>
                  </a:ext>
                </a:extLst>
              </p:cNvPr>
              <p:cNvSpPr/>
              <p:nvPr/>
            </p:nvSpPr>
            <p:spPr bwMode="auto">
              <a:xfrm>
                <a:off x="876663" y="4892789"/>
                <a:ext cx="3189514" cy="53949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Social Justice</a:t>
                </a:r>
              </a:p>
            </p:txBody>
          </p:sp>
          <p:grpSp>
            <p:nvGrpSpPr>
              <p:cNvPr id="58" name="Group 57">
                <a:extLst>
                  <a:ext uri="{FF2B5EF4-FFF2-40B4-BE49-F238E27FC236}">
                    <a16:creationId xmlns:a16="http://schemas.microsoft.com/office/drawing/2014/main" id="{6CBE6598-CFD1-D386-EA89-9E5DFD012BF1}"/>
                  </a:ext>
                </a:extLst>
              </p:cNvPr>
              <p:cNvGrpSpPr/>
              <p:nvPr/>
            </p:nvGrpSpPr>
            <p:grpSpPr>
              <a:xfrm>
                <a:off x="584200" y="4882628"/>
                <a:ext cx="542833" cy="542833"/>
                <a:chOff x="9768231" y="457200"/>
                <a:chExt cx="517792" cy="517792"/>
              </a:xfrm>
            </p:grpSpPr>
            <p:sp>
              <p:nvSpPr>
                <p:cNvPr id="60" name="Oval 59">
                  <a:extLst>
                    <a:ext uri="{FF2B5EF4-FFF2-40B4-BE49-F238E27FC236}">
                      <a16:creationId xmlns:a16="http://schemas.microsoft.com/office/drawing/2014/main" id="{AE72BDA3-21CC-0AA3-4C77-39F753D8CC85}"/>
                    </a:ext>
                  </a:extLst>
                </p:cNvPr>
                <p:cNvSpPr/>
                <p:nvPr/>
              </p:nvSpPr>
              <p:spPr bwMode="auto">
                <a:xfrm>
                  <a:off x="9768231" y="457200"/>
                  <a:ext cx="517792" cy="517792"/>
                </a:xfrm>
                <a:prstGeom prst="ellipse">
                  <a:avLst/>
                </a:prstGeom>
                <a:solidFill>
                  <a:srgbClr val="243A5E"/>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sp>
            <p:nvSpPr>
              <p:cNvPr id="59" name="Compare_F057" title="Icon of a counterweight scale">
                <a:extLst>
                  <a:ext uri="{FF2B5EF4-FFF2-40B4-BE49-F238E27FC236}">
                    <a16:creationId xmlns:a16="http://schemas.microsoft.com/office/drawing/2014/main" id="{B25B2AF3-FF93-1EC5-DB20-94EA21B025AF}"/>
                  </a:ext>
                </a:extLst>
              </p:cNvPr>
              <p:cNvSpPr>
                <a:spLocks noChangeAspect="1" noEditPoints="1"/>
              </p:cNvSpPr>
              <p:nvPr/>
            </p:nvSpPr>
            <p:spPr bwMode="auto">
              <a:xfrm>
                <a:off x="671212" y="4973172"/>
                <a:ext cx="354199" cy="365760"/>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ln>
                <a:headEnd/>
                <a:tailEn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72" name="Group 71">
            <a:extLst>
              <a:ext uri="{FF2B5EF4-FFF2-40B4-BE49-F238E27FC236}">
                <a16:creationId xmlns:a16="http://schemas.microsoft.com/office/drawing/2014/main" id="{52177D8E-847A-8FF5-BC55-7A7C0AF44681}"/>
              </a:ext>
            </a:extLst>
          </p:cNvPr>
          <p:cNvGrpSpPr/>
          <p:nvPr/>
        </p:nvGrpSpPr>
        <p:grpSpPr>
          <a:xfrm>
            <a:off x="834631" y="5432054"/>
            <a:ext cx="10522737" cy="1092607"/>
            <a:chOff x="853985" y="2063533"/>
            <a:chExt cx="10522737" cy="1092607"/>
          </a:xfrm>
        </p:grpSpPr>
        <p:sp>
          <p:nvSpPr>
            <p:cNvPr id="73" name="TextBox 72">
              <a:extLst>
                <a:ext uri="{FF2B5EF4-FFF2-40B4-BE49-F238E27FC236}">
                  <a16:creationId xmlns:a16="http://schemas.microsoft.com/office/drawing/2014/main" id="{94EB564A-F915-4164-01A3-F8E948CE708F}"/>
                </a:ext>
              </a:extLst>
            </p:cNvPr>
            <p:cNvSpPr txBox="1"/>
            <p:nvPr/>
          </p:nvSpPr>
          <p:spPr>
            <a:xfrm>
              <a:off x="853985" y="2066507"/>
              <a:ext cx="3189513" cy="1000274"/>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Reduce bias and discrimination by analyzing large datasets to identify discrimination patterns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Develop fairer hiring and promotion practices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Identify and address systemic inequalities in housing, lending, healthcare</a:t>
              </a:r>
            </a:p>
          </p:txBody>
        </p:sp>
        <p:sp>
          <p:nvSpPr>
            <p:cNvPr id="74" name="TextBox 73">
              <a:extLst>
                <a:ext uri="{FF2B5EF4-FFF2-40B4-BE49-F238E27FC236}">
                  <a16:creationId xmlns:a16="http://schemas.microsoft.com/office/drawing/2014/main" id="{B52033C7-CC88-CBE9-A6D6-A2695DBC4CC6}"/>
                </a:ext>
              </a:extLst>
            </p:cNvPr>
            <p:cNvSpPr txBox="1"/>
            <p:nvPr/>
          </p:nvSpPr>
          <p:spPr>
            <a:xfrm>
              <a:off x="4558215" y="2063533"/>
              <a:ext cx="3189513" cy="92333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Optimize energy consumption and reduce waste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Carbon capture and storage: Generative AI can help identify new materials and technologies for capturing and storing carbon emissions from power plants and industrial processes</a:t>
              </a:r>
            </a:p>
          </p:txBody>
        </p:sp>
        <p:sp>
          <p:nvSpPr>
            <p:cNvPr id="75" name="TextBox 74">
              <a:extLst>
                <a:ext uri="{FF2B5EF4-FFF2-40B4-BE49-F238E27FC236}">
                  <a16:creationId xmlns:a16="http://schemas.microsoft.com/office/drawing/2014/main" id="{772FEDAD-37B4-9957-F67A-1E5D2B986819}"/>
                </a:ext>
              </a:extLst>
            </p:cNvPr>
            <p:cNvSpPr txBox="1"/>
            <p:nvPr/>
          </p:nvSpPr>
          <p:spPr>
            <a:xfrm>
              <a:off x="8187209" y="2063533"/>
              <a:ext cx="3189513" cy="1092607"/>
            </a:xfrm>
            <a:prstGeom prst="rect">
              <a:avLst/>
            </a:prstGeom>
            <a:noFill/>
          </p:spPr>
          <p:txBody>
            <a:bodyPr wrap="square" lIns="0" tIns="0" rIns="0" bIns="0" rtlCol="0">
              <a:spAutoFit/>
            </a:bodyPr>
            <a:lstStyle>
              <a:defPPr>
                <a:defRPr lang="en-US"/>
              </a:defPPr>
              <a:lvl1pPr>
                <a:defRPr sz="1100">
                  <a:solidFill>
                    <a:schemeClr val="bg2">
                      <a:lumMod val="10000"/>
                    </a:schemeClr>
                  </a:solidFill>
                  <a:latin typeface="Segoe UI "/>
                </a:defRPr>
              </a:lvl1p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Help writers, artists and musicians create new and innovative works by providing them with inspiration and ideas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
                  <a:ea typeface="+mn-ea"/>
                  <a:cs typeface="+mn-cs"/>
                </a:rPr>
                <a:t>Generate new designs for products and buildings, and optimize layout and functionality of cities and public spaces</a:t>
              </a:r>
            </a:p>
          </p:txBody>
        </p:sp>
      </p:grpSp>
    </p:spTree>
    <p:extLst>
      <p:ext uri="{BB962C8B-B14F-4D97-AF65-F5344CB8AC3E}">
        <p14:creationId xmlns:p14="http://schemas.microsoft.com/office/powerpoint/2010/main" val="18300065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1B2D"/>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995533-2CE4-201F-E7FA-8B06439F86D9}"/>
              </a:ext>
            </a:extLst>
          </p:cNvPr>
          <p:cNvSpPr>
            <a:spLocks noGrp="1"/>
          </p:cNvSpPr>
          <p:nvPr>
            <p:ph type="title"/>
          </p:nvPr>
        </p:nvSpPr>
        <p:spPr/>
        <p:txBody>
          <a:bodyPr/>
          <a:lstStyle/>
          <a:p>
            <a:r>
              <a:rPr lang="en-US"/>
              <a:t>The technology stack for Al foundation models</a:t>
            </a:r>
          </a:p>
        </p:txBody>
      </p:sp>
      <p:sp>
        <p:nvSpPr>
          <p:cNvPr id="92" name="Graphic 88" descr="Icon of a dashboard">
            <a:extLst>
              <a:ext uri="{FF2B5EF4-FFF2-40B4-BE49-F238E27FC236}">
                <a16:creationId xmlns:a16="http://schemas.microsoft.com/office/drawing/2014/main" id="{683DFDA6-E78E-21CC-AFFF-7773D57F5130}"/>
              </a:ext>
            </a:extLst>
          </p:cNvPr>
          <p:cNvSpPr/>
          <p:nvPr/>
        </p:nvSpPr>
        <p:spPr>
          <a:xfrm>
            <a:off x="950501" y="1875723"/>
            <a:ext cx="355020" cy="355020"/>
          </a:xfrm>
          <a:custGeom>
            <a:avLst/>
            <a:gdLst>
              <a:gd name="connsiteX0" fmla="*/ 480935 w 521186"/>
              <a:gd name="connsiteY0" fmla="*/ 80370 h 521186"/>
              <a:gd name="connsiteX1" fmla="*/ 481042 w 521186"/>
              <a:gd name="connsiteY1" fmla="*/ 83604 h 521186"/>
              <a:gd name="connsiteX2" fmla="*/ 481095 w 521186"/>
              <a:gd name="connsiteY2" fmla="*/ 86864 h 521186"/>
              <a:gd name="connsiteX3" fmla="*/ 481095 w 521186"/>
              <a:gd name="connsiteY3" fmla="*/ 383540 h 521186"/>
              <a:gd name="connsiteX4" fmla="*/ 383540 w 521186"/>
              <a:gd name="connsiteY4" fmla="*/ 481095 h 521186"/>
              <a:gd name="connsiteX5" fmla="*/ 86864 w 521186"/>
              <a:gd name="connsiteY5" fmla="*/ 481095 h 521186"/>
              <a:gd name="connsiteX6" fmla="*/ 80370 w 521186"/>
              <a:gd name="connsiteY6" fmla="*/ 480908 h 521186"/>
              <a:gd name="connsiteX7" fmla="*/ 153683 w 521186"/>
              <a:gd name="connsiteY7" fmla="*/ 521186 h 521186"/>
              <a:gd name="connsiteX8" fmla="*/ 383540 w 521186"/>
              <a:gd name="connsiteY8" fmla="*/ 521186 h 521186"/>
              <a:gd name="connsiteX9" fmla="*/ 521186 w 521186"/>
              <a:gd name="connsiteY9" fmla="*/ 383540 h 521186"/>
              <a:gd name="connsiteX10" fmla="*/ 521186 w 521186"/>
              <a:gd name="connsiteY10" fmla="*/ 153683 h 521186"/>
              <a:gd name="connsiteX11" fmla="*/ 480935 w 521186"/>
              <a:gd name="connsiteY11" fmla="*/ 80370 h 521186"/>
              <a:gd name="connsiteX12" fmla="*/ 0 w 521186"/>
              <a:gd name="connsiteY12" fmla="*/ 147001 h 521186"/>
              <a:gd name="connsiteX13" fmla="*/ 0 w 521186"/>
              <a:gd name="connsiteY13" fmla="*/ 367503 h 521186"/>
              <a:gd name="connsiteX14" fmla="*/ 86864 w 521186"/>
              <a:gd name="connsiteY14" fmla="*/ 454368 h 521186"/>
              <a:gd name="connsiteX15" fmla="*/ 367503 w 521186"/>
              <a:gd name="connsiteY15" fmla="*/ 454368 h 521186"/>
              <a:gd name="connsiteX16" fmla="*/ 454368 w 521186"/>
              <a:gd name="connsiteY16" fmla="*/ 367503 h 521186"/>
              <a:gd name="connsiteX17" fmla="*/ 454368 w 521186"/>
              <a:gd name="connsiteY17" fmla="*/ 147001 h 521186"/>
              <a:gd name="connsiteX18" fmla="*/ 0 w 521186"/>
              <a:gd name="connsiteY18" fmla="*/ 147001 h 521186"/>
              <a:gd name="connsiteX19" fmla="*/ 86864 w 521186"/>
              <a:gd name="connsiteY19" fmla="*/ 0 h 521186"/>
              <a:gd name="connsiteX20" fmla="*/ 0 w 521186"/>
              <a:gd name="connsiteY20" fmla="*/ 86864 h 521186"/>
              <a:gd name="connsiteX21" fmla="*/ 0 w 521186"/>
              <a:gd name="connsiteY21" fmla="*/ 106910 h 521186"/>
              <a:gd name="connsiteX22" fmla="*/ 454368 w 521186"/>
              <a:gd name="connsiteY22" fmla="*/ 106910 h 521186"/>
              <a:gd name="connsiteX23" fmla="*/ 454368 w 521186"/>
              <a:gd name="connsiteY23" fmla="*/ 86864 h 521186"/>
              <a:gd name="connsiteX24" fmla="*/ 367503 w 521186"/>
              <a:gd name="connsiteY24" fmla="*/ 0 h 521186"/>
              <a:gd name="connsiteX25" fmla="*/ 86864 w 521186"/>
              <a:gd name="connsiteY25" fmla="*/ 0 h 52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1186" h="521186">
                <a:moveTo>
                  <a:pt x="480935" y="80370"/>
                </a:moveTo>
                <a:lnTo>
                  <a:pt x="481042" y="83604"/>
                </a:lnTo>
                <a:lnTo>
                  <a:pt x="481095" y="86864"/>
                </a:lnTo>
                <a:lnTo>
                  <a:pt x="481095" y="383540"/>
                </a:lnTo>
                <a:cubicBezTo>
                  <a:pt x="481095" y="437417"/>
                  <a:pt x="437417" y="481095"/>
                  <a:pt x="383540" y="481095"/>
                </a:cubicBezTo>
                <a:lnTo>
                  <a:pt x="86864" y="481095"/>
                </a:lnTo>
                <a:cubicBezTo>
                  <a:pt x="84698" y="481092"/>
                  <a:pt x="82532" y="481031"/>
                  <a:pt x="80370" y="480908"/>
                </a:cubicBezTo>
                <a:cubicBezTo>
                  <a:pt x="96294" y="506008"/>
                  <a:pt x="123959" y="521205"/>
                  <a:pt x="153683" y="521186"/>
                </a:cubicBezTo>
                <a:lnTo>
                  <a:pt x="383540" y="521186"/>
                </a:lnTo>
                <a:cubicBezTo>
                  <a:pt x="459561" y="521186"/>
                  <a:pt x="521186" y="459561"/>
                  <a:pt x="521186" y="383540"/>
                </a:cubicBezTo>
                <a:lnTo>
                  <a:pt x="521186" y="153683"/>
                </a:lnTo>
                <a:cubicBezTo>
                  <a:pt x="521186" y="122866"/>
                  <a:pt x="505150" y="95791"/>
                  <a:pt x="480935" y="80370"/>
                </a:cubicBezTo>
                <a:close/>
                <a:moveTo>
                  <a:pt x="0" y="147001"/>
                </a:moveTo>
                <a:lnTo>
                  <a:pt x="0" y="367503"/>
                </a:lnTo>
                <a:cubicBezTo>
                  <a:pt x="0" y="415476"/>
                  <a:pt x="38890" y="454368"/>
                  <a:pt x="86864" y="454368"/>
                </a:cubicBezTo>
                <a:lnTo>
                  <a:pt x="367503" y="454368"/>
                </a:lnTo>
                <a:cubicBezTo>
                  <a:pt x="415476" y="454368"/>
                  <a:pt x="454368" y="415476"/>
                  <a:pt x="454368" y="367503"/>
                </a:cubicBezTo>
                <a:lnTo>
                  <a:pt x="454368" y="147001"/>
                </a:lnTo>
                <a:lnTo>
                  <a:pt x="0" y="147001"/>
                </a:lnTo>
                <a:close/>
                <a:moveTo>
                  <a:pt x="86864" y="0"/>
                </a:moveTo>
                <a:cubicBezTo>
                  <a:pt x="38890" y="0"/>
                  <a:pt x="0" y="38890"/>
                  <a:pt x="0" y="86864"/>
                </a:cubicBezTo>
                <a:lnTo>
                  <a:pt x="0" y="106910"/>
                </a:lnTo>
                <a:lnTo>
                  <a:pt x="454368" y="106910"/>
                </a:lnTo>
                <a:lnTo>
                  <a:pt x="454368" y="86864"/>
                </a:lnTo>
                <a:cubicBezTo>
                  <a:pt x="454368" y="38890"/>
                  <a:pt x="415476" y="0"/>
                  <a:pt x="367503" y="0"/>
                </a:cubicBezTo>
                <a:lnTo>
                  <a:pt x="86864" y="0"/>
                </a:ln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11" name="Text Placeholder 110">
            <a:extLst>
              <a:ext uri="{FF2B5EF4-FFF2-40B4-BE49-F238E27FC236}">
                <a16:creationId xmlns:a16="http://schemas.microsoft.com/office/drawing/2014/main" id="{F8656182-BF84-FE87-DBDF-9C75C6C02AAB}"/>
              </a:ext>
            </a:extLst>
          </p:cNvPr>
          <p:cNvSpPr>
            <a:spLocks noGrp="1"/>
          </p:cNvSpPr>
          <p:nvPr>
            <p:ph type="body" sz="quarter" idx="12"/>
          </p:nvPr>
        </p:nvSpPr>
        <p:spPr/>
        <p:txBody>
          <a:bodyPr/>
          <a:lstStyle/>
          <a:p>
            <a:r>
              <a:rPr lang="en-US"/>
              <a:t>Applications</a:t>
            </a:r>
          </a:p>
        </p:txBody>
      </p:sp>
      <p:sp>
        <p:nvSpPr>
          <p:cNvPr id="110" name="Text Placeholder 109">
            <a:extLst>
              <a:ext uri="{FF2B5EF4-FFF2-40B4-BE49-F238E27FC236}">
                <a16:creationId xmlns:a16="http://schemas.microsoft.com/office/drawing/2014/main" id="{19ED1C19-4CE0-AA2F-4404-313FD66E36C5}"/>
              </a:ext>
            </a:extLst>
          </p:cNvPr>
          <p:cNvSpPr>
            <a:spLocks noGrp="1"/>
          </p:cNvSpPr>
          <p:nvPr>
            <p:ph type="body" sz="quarter" idx="11"/>
          </p:nvPr>
        </p:nvSpPr>
        <p:spPr/>
        <p:txBody>
          <a:bodyPr/>
          <a:lstStyle/>
          <a:p>
            <a:r>
              <a:rPr lang="en-US"/>
              <a:t>Software programs where the output of an Al model is put to work</a:t>
            </a:r>
          </a:p>
        </p:txBody>
      </p:sp>
      <p:sp>
        <p:nvSpPr>
          <p:cNvPr id="96" name="Graphic 94" descr="Icon of a desk bell">
            <a:extLst>
              <a:ext uri="{FF2B5EF4-FFF2-40B4-BE49-F238E27FC236}">
                <a16:creationId xmlns:a16="http://schemas.microsoft.com/office/drawing/2014/main" id="{0F8D564D-731E-3B6F-F988-BE736D5EA119}"/>
              </a:ext>
            </a:extLst>
          </p:cNvPr>
          <p:cNvSpPr/>
          <p:nvPr/>
        </p:nvSpPr>
        <p:spPr>
          <a:xfrm>
            <a:off x="920651" y="2725305"/>
            <a:ext cx="414720" cy="352512"/>
          </a:xfrm>
          <a:custGeom>
            <a:avLst/>
            <a:gdLst>
              <a:gd name="connsiteX0" fmla="*/ 76200 w 190500"/>
              <a:gd name="connsiteY0" fmla="*/ 19050 h 161925"/>
              <a:gd name="connsiteX1" fmla="*/ 95250 w 190500"/>
              <a:gd name="connsiteY1" fmla="*/ 0 h 161925"/>
              <a:gd name="connsiteX2" fmla="*/ 114300 w 190500"/>
              <a:gd name="connsiteY2" fmla="*/ 19050 h 161925"/>
              <a:gd name="connsiteX3" fmla="*/ 114300 w 190500"/>
              <a:gd name="connsiteY3" fmla="*/ 30861 h 161925"/>
              <a:gd name="connsiteX4" fmla="*/ 173831 w 190500"/>
              <a:gd name="connsiteY4" fmla="*/ 107137 h 161925"/>
              <a:gd name="connsiteX5" fmla="*/ 166688 w 190500"/>
              <a:gd name="connsiteY5" fmla="*/ 114281 h 161925"/>
              <a:gd name="connsiteX6" fmla="*/ 23813 w 190500"/>
              <a:gd name="connsiteY6" fmla="*/ 114281 h 161925"/>
              <a:gd name="connsiteX7" fmla="*/ 16669 w 190500"/>
              <a:gd name="connsiteY7" fmla="*/ 107137 h 161925"/>
              <a:gd name="connsiteX8" fmla="*/ 76200 w 190500"/>
              <a:gd name="connsiteY8" fmla="*/ 30947 h 161925"/>
              <a:gd name="connsiteX9" fmla="*/ 76200 w 190500"/>
              <a:gd name="connsiteY9" fmla="*/ 19050 h 161925"/>
              <a:gd name="connsiteX10" fmla="*/ 107156 w 190500"/>
              <a:gd name="connsiteY10" fmla="*/ 52388 h 161925"/>
              <a:gd name="connsiteX11" fmla="*/ 100013 w 190500"/>
              <a:gd name="connsiteY11" fmla="*/ 59531 h 161925"/>
              <a:gd name="connsiteX12" fmla="*/ 107156 w 190500"/>
              <a:gd name="connsiteY12" fmla="*/ 66675 h 161925"/>
              <a:gd name="connsiteX13" fmla="*/ 134645 w 190500"/>
              <a:gd name="connsiteY13" fmla="*/ 82677 h 161925"/>
              <a:gd name="connsiteX14" fmla="*/ 144594 w 190500"/>
              <a:gd name="connsiteY14" fmla="*/ 84434 h 161925"/>
              <a:gd name="connsiteX15" fmla="*/ 146352 w 190500"/>
              <a:gd name="connsiteY15" fmla="*/ 74486 h 161925"/>
              <a:gd name="connsiteX16" fmla="*/ 107156 w 190500"/>
              <a:gd name="connsiteY16" fmla="*/ 52388 h 161925"/>
              <a:gd name="connsiteX17" fmla="*/ 0 w 190500"/>
              <a:gd name="connsiteY17" fmla="*/ 142875 h 161925"/>
              <a:gd name="connsiteX18" fmla="*/ 19050 w 190500"/>
              <a:gd name="connsiteY18" fmla="*/ 123825 h 161925"/>
              <a:gd name="connsiteX19" fmla="*/ 171450 w 190500"/>
              <a:gd name="connsiteY19" fmla="*/ 123825 h 161925"/>
              <a:gd name="connsiteX20" fmla="*/ 190500 w 190500"/>
              <a:gd name="connsiteY20" fmla="*/ 142875 h 161925"/>
              <a:gd name="connsiteX21" fmla="*/ 171450 w 190500"/>
              <a:gd name="connsiteY21" fmla="*/ 161925 h 161925"/>
              <a:gd name="connsiteX22" fmla="*/ 19050 w 190500"/>
              <a:gd name="connsiteY22" fmla="*/ 161925 h 161925"/>
              <a:gd name="connsiteX23" fmla="*/ 0 w 190500"/>
              <a:gd name="connsiteY23"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0500" h="161925">
                <a:moveTo>
                  <a:pt x="76200" y="19050"/>
                </a:moveTo>
                <a:cubicBezTo>
                  <a:pt x="76200" y="8529"/>
                  <a:pt x="84729" y="0"/>
                  <a:pt x="95250" y="0"/>
                </a:cubicBezTo>
                <a:cubicBezTo>
                  <a:pt x="105771" y="0"/>
                  <a:pt x="114300" y="8529"/>
                  <a:pt x="114300" y="19050"/>
                </a:cubicBezTo>
                <a:lnTo>
                  <a:pt x="114300" y="30861"/>
                </a:lnTo>
                <a:cubicBezTo>
                  <a:pt x="149320" y="39576"/>
                  <a:pt x="173884" y="71049"/>
                  <a:pt x="173831" y="107137"/>
                </a:cubicBezTo>
                <a:cubicBezTo>
                  <a:pt x="173831" y="111082"/>
                  <a:pt x="170633" y="114281"/>
                  <a:pt x="166688" y="114281"/>
                </a:cubicBezTo>
                <a:lnTo>
                  <a:pt x="23813" y="114281"/>
                </a:lnTo>
                <a:cubicBezTo>
                  <a:pt x="19867" y="114281"/>
                  <a:pt x="16669" y="111082"/>
                  <a:pt x="16669" y="107137"/>
                </a:cubicBezTo>
                <a:cubicBezTo>
                  <a:pt x="16669" y="70371"/>
                  <a:pt x="42081" y="39529"/>
                  <a:pt x="76200" y="30947"/>
                </a:cubicBezTo>
                <a:lnTo>
                  <a:pt x="76200" y="19050"/>
                </a:lnTo>
                <a:close/>
                <a:moveTo>
                  <a:pt x="107156" y="52388"/>
                </a:moveTo>
                <a:cubicBezTo>
                  <a:pt x="103211" y="52388"/>
                  <a:pt x="100013" y="55586"/>
                  <a:pt x="100013" y="59531"/>
                </a:cubicBezTo>
                <a:cubicBezTo>
                  <a:pt x="100013" y="63477"/>
                  <a:pt x="103211" y="66675"/>
                  <a:pt x="107156" y="66675"/>
                </a:cubicBezTo>
                <a:cubicBezTo>
                  <a:pt x="119091" y="66675"/>
                  <a:pt x="127568" y="72561"/>
                  <a:pt x="134645" y="82677"/>
                </a:cubicBezTo>
                <a:cubicBezTo>
                  <a:pt x="136908" y="85910"/>
                  <a:pt x="141361" y="86697"/>
                  <a:pt x="144594" y="84434"/>
                </a:cubicBezTo>
                <a:cubicBezTo>
                  <a:pt x="147827" y="82172"/>
                  <a:pt x="148614" y="77718"/>
                  <a:pt x="146352" y="74486"/>
                </a:cubicBezTo>
                <a:cubicBezTo>
                  <a:pt x="137493" y="61817"/>
                  <a:pt x="125120" y="52388"/>
                  <a:pt x="107156" y="52388"/>
                </a:cubicBezTo>
                <a:close/>
                <a:moveTo>
                  <a:pt x="0" y="142875"/>
                </a:moveTo>
                <a:cubicBezTo>
                  <a:pt x="0" y="132354"/>
                  <a:pt x="8529" y="123825"/>
                  <a:pt x="19050" y="123825"/>
                </a:cubicBezTo>
                <a:lnTo>
                  <a:pt x="171450" y="123825"/>
                </a:lnTo>
                <a:cubicBezTo>
                  <a:pt x="181971" y="123825"/>
                  <a:pt x="190500" y="132354"/>
                  <a:pt x="190500" y="142875"/>
                </a:cubicBezTo>
                <a:cubicBezTo>
                  <a:pt x="190500" y="153396"/>
                  <a:pt x="181971" y="161925"/>
                  <a:pt x="171450" y="161925"/>
                </a:cubicBezTo>
                <a:lnTo>
                  <a:pt x="19050" y="161925"/>
                </a:lnTo>
                <a:cubicBezTo>
                  <a:pt x="8529" y="161925"/>
                  <a:pt x="0" y="153396"/>
                  <a:pt x="0" y="142875"/>
                </a:cubicBez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13" name="Text Placeholder 112">
            <a:extLst>
              <a:ext uri="{FF2B5EF4-FFF2-40B4-BE49-F238E27FC236}">
                <a16:creationId xmlns:a16="http://schemas.microsoft.com/office/drawing/2014/main" id="{1FBC3461-A664-8E16-40E7-AC8C08AE8233}"/>
              </a:ext>
            </a:extLst>
          </p:cNvPr>
          <p:cNvSpPr>
            <a:spLocks noGrp="1"/>
          </p:cNvSpPr>
          <p:nvPr>
            <p:ph type="body" sz="quarter" idx="14"/>
          </p:nvPr>
        </p:nvSpPr>
        <p:spPr/>
        <p:txBody>
          <a:bodyPr/>
          <a:lstStyle/>
          <a:p>
            <a:r>
              <a:rPr lang="en-US"/>
              <a:t>API Services</a:t>
            </a:r>
          </a:p>
        </p:txBody>
      </p:sp>
      <p:sp>
        <p:nvSpPr>
          <p:cNvPr id="112" name="Text Placeholder 111">
            <a:extLst>
              <a:ext uri="{FF2B5EF4-FFF2-40B4-BE49-F238E27FC236}">
                <a16:creationId xmlns:a16="http://schemas.microsoft.com/office/drawing/2014/main" id="{278E005C-6DBD-69F6-5F0D-5DB979A2A4D1}"/>
              </a:ext>
            </a:extLst>
          </p:cNvPr>
          <p:cNvSpPr>
            <a:spLocks noGrp="1"/>
          </p:cNvSpPr>
          <p:nvPr>
            <p:ph type="body" sz="quarter" idx="13"/>
          </p:nvPr>
        </p:nvSpPr>
        <p:spPr/>
        <p:txBody>
          <a:bodyPr/>
          <a:lstStyle/>
          <a:p>
            <a:r>
              <a:rPr lang="en-US"/>
              <a:t>APIs (Application Program interfaces), or endpoints, through which applications access pre-trained models</a:t>
            </a:r>
          </a:p>
        </p:txBody>
      </p:sp>
      <p:sp>
        <p:nvSpPr>
          <p:cNvPr id="4" name="Graphic 2" descr="Icon of a brain with a circuit">
            <a:extLst>
              <a:ext uri="{FF2B5EF4-FFF2-40B4-BE49-F238E27FC236}">
                <a16:creationId xmlns:a16="http://schemas.microsoft.com/office/drawing/2014/main" id="{20275D72-6008-32C4-9A4A-4A66EA18B985}"/>
              </a:ext>
            </a:extLst>
          </p:cNvPr>
          <p:cNvSpPr/>
          <p:nvPr/>
        </p:nvSpPr>
        <p:spPr>
          <a:xfrm>
            <a:off x="945348" y="3560636"/>
            <a:ext cx="365326" cy="365142"/>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15" name="Text Placeholder 114">
            <a:extLst>
              <a:ext uri="{FF2B5EF4-FFF2-40B4-BE49-F238E27FC236}">
                <a16:creationId xmlns:a16="http://schemas.microsoft.com/office/drawing/2014/main" id="{68B9E619-5992-5EFB-C04D-0B729FB0A9FD}"/>
              </a:ext>
            </a:extLst>
          </p:cNvPr>
          <p:cNvSpPr>
            <a:spLocks noGrp="1"/>
          </p:cNvSpPr>
          <p:nvPr>
            <p:ph type="body" sz="quarter" idx="16"/>
          </p:nvPr>
        </p:nvSpPr>
        <p:spPr/>
        <p:txBody>
          <a:bodyPr/>
          <a:lstStyle/>
          <a:p>
            <a:r>
              <a:rPr lang="en-US"/>
              <a:t>Powerful Pre-trained AI Models</a:t>
            </a:r>
          </a:p>
        </p:txBody>
      </p:sp>
      <p:sp>
        <p:nvSpPr>
          <p:cNvPr id="114" name="Text Placeholder 113">
            <a:extLst>
              <a:ext uri="{FF2B5EF4-FFF2-40B4-BE49-F238E27FC236}">
                <a16:creationId xmlns:a16="http://schemas.microsoft.com/office/drawing/2014/main" id="{F8CC447B-E631-5855-BB38-DEB8A2CE1940}"/>
              </a:ext>
            </a:extLst>
          </p:cNvPr>
          <p:cNvSpPr>
            <a:spLocks noGrp="1"/>
          </p:cNvSpPr>
          <p:nvPr>
            <p:ph type="body" sz="quarter" idx="15"/>
          </p:nvPr>
        </p:nvSpPr>
        <p:spPr/>
        <p:txBody>
          <a:bodyPr/>
          <a:lstStyle/>
          <a:p>
            <a:r>
              <a:rPr lang="en-US"/>
              <a:t>Pre-trained models like GPT-4 that can be used to solve similar problems without starting from scratch</a:t>
            </a:r>
          </a:p>
        </p:txBody>
      </p:sp>
      <p:grpSp>
        <p:nvGrpSpPr>
          <p:cNvPr id="108" name="Group 107" descr="Icon of a book with a video play sign">
            <a:extLst>
              <a:ext uri="{FF2B5EF4-FFF2-40B4-BE49-F238E27FC236}">
                <a16:creationId xmlns:a16="http://schemas.microsoft.com/office/drawing/2014/main" id="{CFFEA1DE-8113-5C47-DC45-7C9DECFE1A61}"/>
              </a:ext>
            </a:extLst>
          </p:cNvPr>
          <p:cNvGrpSpPr/>
          <p:nvPr/>
        </p:nvGrpSpPr>
        <p:grpSpPr>
          <a:xfrm>
            <a:off x="939977" y="4387420"/>
            <a:ext cx="376068" cy="394868"/>
            <a:chOff x="1039130" y="4102430"/>
            <a:chExt cx="190500" cy="200025"/>
          </a:xfrm>
        </p:grpSpPr>
        <p:sp>
          <p:nvSpPr>
            <p:cNvPr id="103" name="Freeform: Shape 102">
              <a:extLst>
                <a:ext uri="{FF2B5EF4-FFF2-40B4-BE49-F238E27FC236}">
                  <a16:creationId xmlns:a16="http://schemas.microsoft.com/office/drawing/2014/main" id="{B160ED5A-DAA8-E583-726E-99C5FC8FD5C4}"/>
                </a:ext>
              </a:extLst>
            </p:cNvPr>
            <p:cNvSpPr/>
            <p:nvPr/>
          </p:nvSpPr>
          <p:spPr>
            <a:xfrm>
              <a:off x="1039130" y="4102430"/>
              <a:ext cx="157162" cy="190500"/>
            </a:xfrm>
            <a:custGeom>
              <a:avLst/>
              <a:gdLst>
                <a:gd name="connsiteX0" fmla="*/ 23813 w 157162"/>
                <a:gd name="connsiteY0" fmla="*/ 0 h 190500"/>
                <a:gd name="connsiteX1" fmla="*/ 133350 w 157162"/>
                <a:gd name="connsiteY1" fmla="*/ 0 h 190500"/>
                <a:gd name="connsiteX2" fmla="*/ 157163 w 157162"/>
                <a:gd name="connsiteY2" fmla="*/ 23813 h 190500"/>
                <a:gd name="connsiteX3" fmla="*/ 157163 w 157162"/>
                <a:gd name="connsiteY3" fmla="*/ 88706 h 190500"/>
                <a:gd name="connsiteX4" fmla="*/ 79181 w 157162"/>
                <a:gd name="connsiteY4" fmla="*/ 128522 h 190500"/>
                <a:gd name="connsiteX5" fmla="*/ 79181 w 157162"/>
                <a:gd name="connsiteY5" fmla="*/ 166688 h 190500"/>
                <a:gd name="connsiteX6" fmla="*/ 14288 w 157162"/>
                <a:gd name="connsiteY6" fmla="*/ 166688 h 190500"/>
                <a:gd name="connsiteX7" fmla="*/ 23813 w 157162"/>
                <a:gd name="connsiteY7" fmla="*/ 176213 h 190500"/>
                <a:gd name="connsiteX8" fmla="*/ 83172 w 157162"/>
                <a:gd name="connsiteY8" fmla="*/ 176213 h 190500"/>
                <a:gd name="connsiteX9" fmla="*/ 93440 w 157162"/>
                <a:gd name="connsiteY9" fmla="*/ 190500 h 190500"/>
                <a:gd name="connsiteX10" fmla="*/ 23813 w 157162"/>
                <a:gd name="connsiteY10" fmla="*/ 190500 h 190500"/>
                <a:gd name="connsiteX11" fmla="*/ 0 w 157162"/>
                <a:gd name="connsiteY11" fmla="*/ 166688 h 190500"/>
                <a:gd name="connsiteX12" fmla="*/ 0 w 157162"/>
                <a:gd name="connsiteY12" fmla="*/ 23813 h 190500"/>
                <a:gd name="connsiteX13" fmla="*/ 23813 w 157162"/>
                <a:gd name="connsiteY13" fmla="*/ 0 h 190500"/>
                <a:gd name="connsiteX14" fmla="*/ 38100 w 157162"/>
                <a:gd name="connsiteY14" fmla="*/ 28575 h 190500"/>
                <a:gd name="connsiteX15" fmla="*/ 28575 w 157162"/>
                <a:gd name="connsiteY15" fmla="*/ 38100 h 190500"/>
                <a:gd name="connsiteX16" fmla="*/ 28575 w 157162"/>
                <a:gd name="connsiteY16" fmla="*/ 47625 h 190500"/>
                <a:gd name="connsiteX17" fmla="*/ 38100 w 157162"/>
                <a:gd name="connsiteY17" fmla="*/ 57150 h 190500"/>
                <a:gd name="connsiteX18" fmla="*/ 114300 w 157162"/>
                <a:gd name="connsiteY18" fmla="*/ 57150 h 190500"/>
                <a:gd name="connsiteX19" fmla="*/ 123825 w 157162"/>
                <a:gd name="connsiteY19" fmla="*/ 47625 h 190500"/>
                <a:gd name="connsiteX20" fmla="*/ 123825 w 157162"/>
                <a:gd name="connsiteY20" fmla="*/ 38100 h 190500"/>
                <a:gd name="connsiteX21" fmla="*/ 114300 w 157162"/>
                <a:gd name="connsiteY21" fmla="*/ 28575 h 190500"/>
                <a:gd name="connsiteX22" fmla="*/ 38100 w 157162"/>
                <a:gd name="connsiteY22"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162" h="190500">
                  <a:moveTo>
                    <a:pt x="23813" y="0"/>
                  </a:moveTo>
                  <a:lnTo>
                    <a:pt x="133350" y="0"/>
                  </a:lnTo>
                  <a:cubicBezTo>
                    <a:pt x="146501" y="0"/>
                    <a:pt x="157163" y="10661"/>
                    <a:pt x="157163" y="23813"/>
                  </a:cubicBezTo>
                  <a:lnTo>
                    <a:pt x="157163" y="88706"/>
                  </a:lnTo>
                  <a:cubicBezTo>
                    <a:pt x="124634" y="78167"/>
                    <a:pt x="89721" y="95993"/>
                    <a:pt x="79181" y="128522"/>
                  </a:cubicBezTo>
                  <a:cubicBezTo>
                    <a:pt x="75163" y="140926"/>
                    <a:pt x="75163" y="154283"/>
                    <a:pt x="79181" y="166688"/>
                  </a:cubicBezTo>
                  <a:lnTo>
                    <a:pt x="14288" y="166688"/>
                  </a:lnTo>
                  <a:cubicBezTo>
                    <a:pt x="14288" y="171948"/>
                    <a:pt x="18552" y="176213"/>
                    <a:pt x="23813" y="176213"/>
                  </a:cubicBezTo>
                  <a:lnTo>
                    <a:pt x="83172" y="176213"/>
                  </a:lnTo>
                  <a:cubicBezTo>
                    <a:pt x="85899" y="181438"/>
                    <a:pt x="89357" y="186249"/>
                    <a:pt x="93440"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04" name="Freeform: Shape 103">
              <a:extLst>
                <a:ext uri="{FF2B5EF4-FFF2-40B4-BE49-F238E27FC236}">
                  <a16:creationId xmlns:a16="http://schemas.microsoft.com/office/drawing/2014/main" id="{4AA829DE-1C83-C607-D559-1897BA8F33E5}"/>
                </a:ext>
              </a:extLst>
            </p:cNvPr>
            <p:cNvSpPr/>
            <p:nvPr/>
          </p:nvSpPr>
          <p:spPr>
            <a:xfrm>
              <a:off x="1124855" y="4197680"/>
              <a:ext cx="104775" cy="104775"/>
            </a:xfrm>
            <a:custGeom>
              <a:avLst/>
              <a:gdLst>
                <a:gd name="connsiteX0" fmla="*/ 104775 w 104775"/>
                <a:gd name="connsiteY0" fmla="*/ 52388 h 104775"/>
                <a:gd name="connsiteX1" fmla="*/ 52388 w 104775"/>
                <a:gd name="connsiteY1" fmla="*/ 0 h 104775"/>
                <a:gd name="connsiteX2" fmla="*/ 0 w 104775"/>
                <a:gd name="connsiteY2" fmla="*/ 52388 h 104775"/>
                <a:gd name="connsiteX3" fmla="*/ 52388 w 104775"/>
                <a:gd name="connsiteY3" fmla="*/ 104775 h 104775"/>
                <a:gd name="connsiteX4" fmla="*/ 104775 w 104775"/>
                <a:gd name="connsiteY4" fmla="*/ 52388 h 104775"/>
                <a:gd name="connsiteX5" fmla="*/ 46806 w 104775"/>
                <a:gd name="connsiteY5" fmla="*/ 29499 h 104775"/>
                <a:gd name="connsiteX6" fmla="*/ 73533 w 104775"/>
                <a:gd name="connsiteY6" fmla="*/ 47025 h 104775"/>
                <a:gd name="connsiteX7" fmla="*/ 76200 w 104775"/>
                <a:gd name="connsiteY7" fmla="*/ 51978 h 104775"/>
                <a:gd name="connsiteX8" fmla="*/ 75514 w 104775"/>
                <a:gd name="connsiteY8" fmla="*/ 54826 h 104775"/>
                <a:gd name="connsiteX9" fmla="*/ 73628 w 104775"/>
                <a:gd name="connsiteY9" fmla="*/ 56979 h 104775"/>
                <a:gd name="connsiteX10" fmla="*/ 46892 w 104775"/>
                <a:gd name="connsiteY10" fmla="*/ 75219 h 104775"/>
                <a:gd name="connsiteX11" fmla="*/ 45387 w 104775"/>
                <a:gd name="connsiteY11" fmla="*/ 75952 h 104775"/>
                <a:gd name="connsiteX12" fmla="*/ 41624 w 104775"/>
                <a:gd name="connsiteY12" fmla="*/ 75733 h 104775"/>
                <a:gd name="connsiteX13" fmla="*/ 39786 w 104775"/>
                <a:gd name="connsiteY13" fmla="*/ 74447 h 104775"/>
                <a:gd name="connsiteX14" fmla="*/ 38548 w 104775"/>
                <a:gd name="connsiteY14" fmla="*/ 72542 h 104775"/>
                <a:gd name="connsiteX15" fmla="*/ 38100 w 104775"/>
                <a:gd name="connsiteY15" fmla="*/ 70285 h 104775"/>
                <a:gd name="connsiteX16" fmla="*/ 38100 w 104775"/>
                <a:gd name="connsiteY16" fmla="*/ 34490 h 104775"/>
                <a:gd name="connsiteX17" fmla="*/ 41596 w 104775"/>
                <a:gd name="connsiteY17" fmla="*/ 29061 h 104775"/>
                <a:gd name="connsiteX18" fmla="*/ 46806 w 104775"/>
                <a:gd name="connsiteY18" fmla="*/ 294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104775" y="52388"/>
                  </a:moveTo>
                  <a:cubicBezTo>
                    <a:pt x="104775" y="23454"/>
                    <a:pt x="81321" y="0"/>
                    <a:pt x="52388" y="0"/>
                  </a:cubicBezTo>
                  <a:cubicBezTo>
                    <a:pt x="23454" y="0"/>
                    <a:pt x="0" y="23454"/>
                    <a:pt x="0" y="52388"/>
                  </a:cubicBezTo>
                  <a:cubicBezTo>
                    <a:pt x="0" y="81321"/>
                    <a:pt x="23454" y="104775"/>
                    <a:pt x="52388" y="104775"/>
                  </a:cubicBezTo>
                  <a:cubicBezTo>
                    <a:pt x="81321" y="104775"/>
                    <a:pt x="104775" y="81321"/>
                    <a:pt x="104775" y="52388"/>
                  </a:cubicBezTo>
                  <a:close/>
                  <a:moveTo>
                    <a:pt x="46806" y="29499"/>
                  </a:moveTo>
                  <a:lnTo>
                    <a:pt x="73533" y="47025"/>
                  </a:lnTo>
                  <a:cubicBezTo>
                    <a:pt x="75217" y="48106"/>
                    <a:pt x="76225" y="49978"/>
                    <a:pt x="76200" y="51978"/>
                  </a:cubicBezTo>
                  <a:cubicBezTo>
                    <a:pt x="76201" y="52969"/>
                    <a:pt x="75966" y="53945"/>
                    <a:pt x="75514" y="54826"/>
                  </a:cubicBezTo>
                  <a:cubicBezTo>
                    <a:pt x="75087" y="55698"/>
                    <a:pt x="74437" y="56441"/>
                    <a:pt x="73628" y="56979"/>
                  </a:cubicBezTo>
                  <a:lnTo>
                    <a:pt x="46892" y="75219"/>
                  </a:lnTo>
                  <a:cubicBezTo>
                    <a:pt x="46427" y="75532"/>
                    <a:pt x="45920" y="75779"/>
                    <a:pt x="45387" y="75952"/>
                  </a:cubicBezTo>
                  <a:cubicBezTo>
                    <a:pt x="44148" y="76348"/>
                    <a:pt x="42808" y="76270"/>
                    <a:pt x="41624" y="75733"/>
                  </a:cubicBezTo>
                  <a:cubicBezTo>
                    <a:pt x="40942" y="75414"/>
                    <a:pt x="40320" y="74979"/>
                    <a:pt x="39786" y="74447"/>
                  </a:cubicBezTo>
                  <a:cubicBezTo>
                    <a:pt x="39270" y="73885"/>
                    <a:pt x="38852" y="73242"/>
                    <a:pt x="38548" y="72542"/>
                  </a:cubicBezTo>
                  <a:cubicBezTo>
                    <a:pt x="38251" y="71827"/>
                    <a:pt x="38098" y="71059"/>
                    <a:pt x="38100" y="70285"/>
                  </a:cubicBezTo>
                  <a:lnTo>
                    <a:pt x="38100" y="34490"/>
                  </a:lnTo>
                  <a:cubicBezTo>
                    <a:pt x="38090" y="32149"/>
                    <a:pt x="39460" y="30021"/>
                    <a:pt x="41596" y="29061"/>
                  </a:cubicBezTo>
                  <a:cubicBezTo>
                    <a:pt x="43285" y="28269"/>
                    <a:pt x="45269" y="28432"/>
                    <a:pt x="46806" y="29489"/>
                  </a:cubicBez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sp>
        <p:nvSpPr>
          <p:cNvPr id="117" name="Text Placeholder 116">
            <a:extLst>
              <a:ext uri="{FF2B5EF4-FFF2-40B4-BE49-F238E27FC236}">
                <a16:creationId xmlns:a16="http://schemas.microsoft.com/office/drawing/2014/main" id="{E04309D8-6115-B323-B105-983208824D73}"/>
              </a:ext>
            </a:extLst>
          </p:cNvPr>
          <p:cNvSpPr>
            <a:spLocks noGrp="1"/>
          </p:cNvSpPr>
          <p:nvPr>
            <p:ph type="body" sz="quarter" idx="18"/>
          </p:nvPr>
        </p:nvSpPr>
        <p:spPr/>
        <p:txBody>
          <a:bodyPr/>
          <a:lstStyle/>
          <a:p>
            <a:r>
              <a:rPr lang="en-US"/>
              <a:t>Machine Learning Acceleration Software</a:t>
            </a:r>
          </a:p>
        </p:txBody>
      </p:sp>
      <p:sp>
        <p:nvSpPr>
          <p:cNvPr id="116" name="Text Placeholder 115">
            <a:extLst>
              <a:ext uri="{FF2B5EF4-FFF2-40B4-BE49-F238E27FC236}">
                <a16:creationId xmlns:a16="http://schemas.microsoft.com/office/drawing/2014/main" id="{CEEC700E-7085-C800-C063-870EE7A2C01F}"/>
              </a:ext>
            </a:extLst>
          </p:cNvPr>
          <p:cNvSpPr>
            <a:spLocks noGrp="1"/>
          </p:cNvSpPr>
          <p:nvPr>
            <p:ph type="body" sz="quarter" idx="17"/>
          </p:nvPr>
        </p:nvSpPr>
        <p:spPr/>
        <p:txBody>
          <a:bodyPr/>
          <a:lstStyle/>
          <a:p>
            <a:r>
              <a:rPr lang="en-US"/>
              <a:t>Software that speeds up the process of developing and deploying </a:t>
            </a:r>
            <a:br>
              <a:rPr lang="en-US"/>
            </a:br>
            <a:r>
              <a:rPr lang="en-US"/>
              <a:t>large AI models</a:t>
            </a:r>
          </a:p>
        </p:txBody>
      </p:sp>
      <p:sp>
        <p:nvSpPr>
          <p:cNvPr id="107" name="Graphic 105" descr="Icon of a data server">
            <a:extLst>
              <a:ext uri="{FF2B5EF4-FFF2-40B4-BE49-F238E27FC236}">
                <a16:creationId xmlns:a16="http://schemas.microsoft.com/office/drawing/2014/main" id="{F131C849-0F47-585B-F64A-C6E2123FF907}"/>
              </a:ext>
            </a:extLst>
          </p:cNvPr>
          <p:cNvSpPr/>
          <p:nvPr/>
        </p:nvSpPr>
        <p:spPr>
          <a:xfrm>
            <a:off x="963970" y="5221448"/>
            <a:ext cx="328082" cy="410102"/>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gradFill flip="none" rotWithShape="1">
            <a:gsLst>
              <a:gs pos="50000">
                <a:srgbClr val="9CBDE8"/>
              </a:gs>
              <a:gs pos="73000">
                <a:srgbClr val="50E6FF"/>
              </a:gs>
              <a:gs pos="1400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119" name="Text Placeholder 118">
            <a:extLst>
              <a:ext uri="{FF2B5EF4-FFF2-40B4-BE49-F238E27FC236}">
                <a16:creationId xmlns:a16="http://schemas.microsoft.com/office/drawing/2014/main" id="{E231ABE8-D216-7DAE-B8ED-551C75774C52}"/>
              </a:ext>
            </a:extLst>
          </p:cNvPr>
          <p:cNvSpPr>
            <a:spLocks noGrp="1"/>
          </p:cNvSpPr>
          <p:nvPr>
            <p:ph type="body" sz="quarter" idx="20"/>
          </p:nvPr>
        </p:nvSpPr>
        <p:spPr/>
        <p:txBody>
          <a:bodyPr/>
          <a:lstStyle/>
          <a:p>
            <a:r>
              <a:rPr lang="en-US"/>
              <a:t>AI Datacenter Infrastructure</a:t>
            </a:r>
          </a:p>
        </p:txBody>
      </p:sp>
      <p:sp>
        <p:nvSpPr>
          <p:cNvPr id="118" name="Text Placeholder 117">
            <a:extLst>
              <a:ext uri="{FF2B5EF4-FFF2-40B4-BE49-F238E27FC236}">
                <a16:creationId xmlns:a16="http://schemas.microsoft.com/office/drawing/2014/main" id="{6CF97707-A7A0-0E9F-F557-8A9925EC10E3}"/>
              </a:ext>
            </a:extLst>
          </p:cNvPr>
          <p:cNvSpPr>
            <a:spLocks noGrp="1"/>
          </p:cNvSpPr>
          <p:nvPr>
            <p:ph type="body" sz="quarter" idx="19"/>
          </p:nvPr>
        </p:nvSpPr>
        <p:spPr/>
        <p:txBody>
          <a:bodyPr/>
          <a:lstStyle/>
          <a:p>
            <a:r>
              <a:rPr lang="en-US"/>
              <a:t>Advanced supercomputing infrastructure, including clusters of advanced GPUs (Graphics Processing Units) with high bandwidth network connections</a:t>
            </a:r>
          </a:p>
        </p:txBody>
      </p:sp>
      <p:sp>
        <p:nvSpPr>
          <p:cNvPr id="34" name="Footer Placeholder 33">
            <a:extLst>
              <a:ext uri="{FF2B5EF4-FFF2-40B4-BE49-F238E27FC236}">
                <a16:creationId xmlns:a16="http://schemas.microsoft.com/office/drawing/2014/main" id="{E6C3DF40-A500-6D7A-FF7B-17EA191BA3E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6942702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1B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0972-E372-1256-DA49-2BA1A917D992}"/>
              </a:ext>
            </a:extLst>
          </p:cNvPr>
          <p:cNvSpPr>
            <a:spLocks noGrp="1"/>
          </p:cNvSpPr>
          <p:nvPr>
            <p:ph type="title"/>
          </p:nvPr>
        </p:nvSpPr>
        <p:spPr/>
        <p:txBody>
          <a:bodyPr/>
          <a:lstStyle/>
          <a:p>
            <a:r>
              <a:rPr lang="en-US"/>
              <a:t>What generative AI is and isn’t</a:t>
            </a:r>
          </a:p>
        </p:txBody>
      </p:sp>
      <p:sp>
        <p:nvSpPr>
          <p:cNvPr id="7" name="Text Placeholder 6">
            <a:extLst>
              <a:ext uri="{FF2B5EF4-FFF2-40B4-BE49-F238E27FC236}">
                <a16:creationId xmlns:a16="http://schemas.microsoft.com/office/drawing/2014/main" id="{D12FCAAC-E562-98BC-E976-938B4A52E800}"/>
              </a:ext>
            </a:extLst>
          </p:cNvPr>
          <p:cNvSpPr>
            <a:spLocks noGrp="1"/>
          </p:cNvSpPr>
          <p:nvPr>
            <p:ph type="body" sz="quarter" idx="11"/>
          </p:nvPr>
        </p:nvSpPr>
        <p:spPr/>
        <p:txBody>
          <a:bodyPr/>
          <a:lstStyle/>
          <a:p>
            <a:r>
              <a:rPr lang="en-US"/>
              <a:t>It is…</a:t>
            </a:r>
          </a:p>
        </p:txBody>
      </p:sp>
      <p:sp>
        <p:nvSpPr>
          <p:cNvPr id="14" name="Text Placeholder 13">
            <a:extLst>
              <a:ext uri="{FF2B5EF4-FFF2-40B4-BE49-F238E27FC236}">
                <a16:creationId xmlns:a16="http://schemas.microsoft.com/office/drawing/2014/main" id="{7B3C6DA7-B6D6-0931-2B7D-5AD560D111B3}"/>
              </a:ext>
            </a:extLst>
          </p:cNvPr>
          <p:cNvSpPr>
            <a:spLocks noGrp="1"/>
          </p:cNvSpPr>
          <p:nvPr>
            <p:ph type="body" sz="quarter" idx="15"/>
          </p:nvPr>
        </p:nvSpPr>
        <p:spPr/>
        <p:txBody>
          <a:bodyPr/>
          <a:lstStyle/>
          <a:p>
            <a:r>
              <a:rPr lang="en-US"/>
              <a:t>A predictive algorithm that does math</a:t>
            </a:r>
          </a:p>
          <a:p>
            <a:r>
              <a:rPr lang="en-US"/>
              <a:t>A tool used by humans, a “co-pilot”</a:t>
            </a:r>
          </a:p>
          <a:p>
            <a:r>
              <a:rPr lang="en-US"/>
              <a:t>A process to make knowledge more accessible and useful</a:t>
            </a:r>
          </a:p>
        </p:txBody>
      </p:sp>
      <p:sp>
        <p:nvSpPr>
          <p:cNvPr id="12" name="Text Placeholder 11">
            <a:extLst>
              <a:ext uri="{FF2B5EF4-FFF2-40B4-BE49-F238E27FC236}">
                <a16:creationId xmlns:a16="http://schemas.microsoft.com/office/drawing/2014/main" id="{A076868B-DD34-8960-2E24-C5F59FF1C6E2}"/>
              </a:ext>
            </a:extLst>
          </p:cNvPr>
          <p:cNvSpPr>
            <a:spLocks noGrp="1"/>
          </p:cNvSpPr>
          <p:nvPr>
            <p:ph type="body" sz="quarter" idx="12"/>
          </p:nvPr>
        </p:nvSpPr>
        <p:spPr/>
        <p:txBody>
          <a:bodyPr/>
          <a:lstStyle/>
          <a:p>
            <a:r>
              <a:rPr lang="en-US"/>
              <a:t>It isn’t…</a:t>
            </a:r>
          </a:p>
        </p:txBody>
      </p:sp>
      <p:sp>
        <p:nvSpPr>
          <p:cNvPr id="13" name="Text Placeholder 12">
            <a:extLst>
              <a:ext uri="{FF2B5EF4-FFF2-40B4-BE49-F238E27FC236}">
                <a16:creationId xmlns:a16="http://schemas.microsoft.com/office/drawing/2014/main" id="{FBAA5873-D9E8-C0DB-A1F0-3C962E9829DF}"/>
              </a:ext>
            </a:extLst>
          </p:cNvPr>
          <p:cNvSpPr>
            <a:spLocks noGrp="1"/>
          </p:cNvSpPr>
          <p:nvPr>
            <p:ph type="body" sz="quarter" idx="14"/>
          </p:nvPr>
        </p:nvSpPr>
        <p:spPr/>
        <p:txBody>
          <a:bodyPr/>
          <a:lstStyle/>
          <a:p>
            <a:r>
              <a:rPr lang="en-US"/>
              <a:t>A copy machine</a:t>
            </a:r>
          </a:p>
          <a:p>
            <a:r>
              <a:rPr lang="en-US"/>
              <a:t>A database</a:t>
            </a:r>
          </a:p>
          <a:p>
            <a:r>
              <a:rPr lang="en-US"/>
              <a:t>Capable of applying judgement or having human cognition</a:t>
            </a:r>
          </a:p>
        </p:txBody>
      </p:sp>
      <p:sp>
        <p:nvSpPr>
          <p:cNvPr id="6" name="Footer Placeholder 5">
            <a:extLst>
              <a:ext uri="{FF2B5EF4-FFF2-40B4-BE49-F238E27FC236}">
                <a16:creationId xmlns:a16="http://schemas.microsoft.com/office/drawing/2014/main" id="{B2FFBE48-C21C-AB8F-3652-BC3D050ED0C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8064241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1B2D"/>
        </a:solidFill>
        <a:effectLst/>
      </p:bgPr>
    </p:bg>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29A958AA-D11C-57AE-63EE-FD5CCFF28694}"/>
              </a:ext>
            </a:extLst>
          </p:cNvPr>
          <p:cNvSpPr>
            <a:spLocks noGrp="1"/>
          </p:cNvSpPr>
          <p:nvPr>
            <p:ph type="title"/>
          </p:nvPr>
        </p:nvSpPr>
        <p:spPr>
          <a:xfrm>
            <a:off x="774700" y="1701800"/>
            <a:ext cx="2863850" cy="1108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a:noFill/>
                </a:ln>
                <a:gradFill>
                  <a:gsLst>
                    <a:gs pos="0">
                      <a:srgbClr val="C5B4E3"/>
                    </a:gs>
                    <a:gs pos="99000">
                      <a:srgbClr val="50E6FF"/>
                    </a:gs>
                  </a:gsLst>
                  <a:lin ang="10800000" scaled="1"/>
                </a:gradFill>
                <a:effectLst/>
                <a:uLnTx/>
                <a:uFillTx/>
                <a:latin typeface="+mj-lt"/>
                <a:ea typeface="+mn-ea"/>
                <a:cs typeface="Segoe UI" panose="020B0502040204020203" pitchFamily="34" charset="0"/>
              </a:rPr>
              <a:t>Frequent questions</a:t>
            </a:r>
          </a:p>
        </p:txBody>
      </p:sp>
      <p:sp>
        <p:nvSpPr>
          <p:cNvPr id="33" name="Graphic 31" descr="Icon of a book with a question mark">
            <a:extLst>
              <a:ext uri="{FF2B5EF4-FFF2-40B4-BE49-F238E27FC236}">
                <a16:creationId xmlns:a16="http://schemas.microsoft.com/office/drawing/2014/main" id="{E9E679FC-DA24-ECB4-A386-8A08373319B3}"/>
              </a:ext>
            </a:extLst>
          </p:cNvPr>
          <p:cNvSpPr/>
          <p:nvPr/>
        </p:nvSpPr>
        <p:spPr>
          <a:xfrm>
            <a:off x="774695" y="4814771"/>
            <a:ext cx="933543" cy="1131570"/>
          </a:xfrm>
          <a:custGeom>
            <a:avLst/>
            <a:gdLst>
              <a:gd name="connsiteX0" fmla="*/ 0 w 157162"/>
              <a:gd name="connsiteY0" fmla="*/ 23813 h 190500"/>
              <a:gd name="connsiteX1" fmla="*/ 0 w 157162"/>
              <a:gd name="connsiteY1" fmla="*/ 166688 h 190500"/>
              <a:gd name="connsiteX2" fmla="*/ 23813 w 157162"/>
              <a:gd name="connsiteY2" fmla="*/ 190500 h 190500"/>
              <a:gd name="connsiteX3" fmla="*/ 150019 w 157162"/>
              <a:gd name="connsiteY3" fmla="*/ 190500 h 190500"/>
              <a:gd name="connsiteX4" fmla="*/ 157163 w 157162"/>
              <a:gd name="connsiteY4" fmla="*/ 183356 h 190500"/>
              <a:gd name="connsiteX5" fmla="*/ 150019 w 157162"/>
              <a:gd name="connsiteY5" fmla="*/ 176213 h 190500"/>
              <a:gd name="connsiteX6" fmla="*/ 23813 w 157162"/>
              <a:gd name="connsiteY6" fmla="*/ 176213 h 190500"/>
              <a:gd name="connsiteX7" fmla="*/ 14288 w 157162"/>
              <a:gd name="connsiteY7" fmla="*/ 166688 h 190500"/>
              <a:gd name="connsiteX8" fmla="*/ 150019 w 157162"/>
              <a:gd name="connsiteY8" fmla="*/ 166688 h 190500"/>
              <a:gd name="connsiteX9" fmla="*/ 157163 w 157162"/>
              <a:gd name="connsiteY9" fmla="*/ 159544 h 190500"/>
              <a:gd name="connsiteX10" fmla="*/ 157163 w 157162"/>
              <a:gd name="connsiteY10" fmla="*/ 23813 h 190500"/>
              <a:gd name="connsiteX11" fmla="*/ 133350 w 157162"/>
              <a:gd name="connsiteY11" fmla="*/ 0 h 190500"/>
              <a:gd name="connsiteX12" fmla="*/ 23813 w 157162"/>
              <a:gd name="connsiteY12" fmla="*/ 0 h 190500"/>
              <a:gd name="connsiteX13" fmla="*/ 0 w 157162"/>
              <a:gd name="connsiteY13" fmla="*/ 23813 h 190500"/>
              <a:gd name="connsiteX14" fmla="*/ 66675 w 157162"/>
              <a:gd name="connsiteY14" fmla="*/ 57321 h 190500"/>
              <a:gd name="connsiteX15" fmla="*/ 59531 w 157162"/>
              <a:gd name="connsiteY15" fmla="*/ 64294 h 190500"/>
              <a:gd name="connsiteX16" fmla="*/ 52388 w 157162"/>
              <a:gd name="connsiteY16" fmla="*/ 57140 h 190500"/>
              <a:gd name="connsiteX17" fmla="*/ 52388 w 157162"/>
              <a:gd name="connsiteY17" fmla="*/ 57055 h 190500"/>
              <a:gd name="connsiteX18" fmla="*/ 52464 w 157162"/>
              <a:gd name="connsiteY18" fmla="*/ 55778 h 190500"/>
              <a:gd name="connsiteX19" fmla="*/ 56464 w 157162"/>
              <a:gd name="connsiteY19" fmla="*/ 45615 h 190500"/>
              <a:gd name="connsiteX20" fmla="*/ 81086 w 157162"/>
              <a:gd name="connsiteY20" fmla="*/ 35719 h 190500"/>
              <a:gd name="connsiteX21" fmla="*/ 103194 w 157162"/>
              <a:gd name="connsiteY21" fmla="*/ 45911 h 190500"/>
              <a:gd name="connsiteX22" fmla="*/ 106642 w 157162"/>
              <a:gd name="connsiteY22" fmla="*/ 69332 h 190500"/>
              <a:gd name="connsiteX23" fmla="*/ 90907 w 157162"/>
              <a:gd name="connsiteY23" fmla="*/ 83344 h 190500"/>
              <a:gd name="connsiteX24" fmla="*/ 90430 w 157162"/>
              <a:gd name="connsiteY24" fmla="*/ 83563 h 190500"/>
              <a:gd name="connsiteX25" fmla="*/ 85735 w 157162"/>
              <a:gd name="connsiteY25" fmla="*/ 85954 h 190500"/>
              <a:gd name="connsiteX26" fmla="*/ 85725 w 157162"/>
              <a:gd name="connsiteY26" fmla="*/ 85963 h 190500"/>
              <a:gd name="connsiteX27" fmla="*/ 85725 w 157162"/>
              <a:gd name="connsiteY27" fmla="*/ 92859 h 190500"/>
              <a:gd name="connsiteX28" fmla="*/ 78586 w 157162"/>
              <a:gd name="connsiteY28" fmla="*/ 100008 h 190500"/>
              <a:gd name="connsiteX29" fmla="*/ 71438 w 157162"/>
              <a:gd name="connsiteY29" fmla="*/ 92869 h 190500"/>
              <a:gd name="connsiteX30" fmla="*/ 71438 w 157162"/>
              <a:gd name="connsiteY30" fmla="*/ 85725 h 190500"/>
              <a:gd name="connsiteX31" fmla="*/ 76800 w 157162"/>
              <a:gd name="connsiteY31" fmla="*/ 74800 h 190500"/>
              <a:gd name="connsiteX32" fmla="*/ 84287 w 157162"/>
              <a:gd name="connsiteY32" fmla="*/ 70647 h 190500"/>
              <a:gd name="connsiteX33" fmla="*/ 84649 w 157162"/>
              <a:gd name="connsiteY33" fmla="*/ 70485 h 190500"/>
              <a:gd name="connsiteX34" fmla="*/ 93383 w 157162"/>
              <a:gd name="connsiteY34" fmla="*/ 64018 h 190500"/>
              <a:gd name="connsiteX35" fmla="*/ 92069 w 157162"/>
              <a:gd name="connsiteY35" fmla="*/ 54874 h 190500"/>
              <a:gd name="connsiteX36" fmla="*/ 80839 w 157162"/>
              <a:gd name="connsiteY36" fmla="*/ 50006 h 190500"/>
              <a:gd name="connsiteX37" fmla="*/ 67951 w 157162"/>
              <a:gd name="connsiteY37" fmla="*/ 54121 h 190500"/>
              <a:gd name="connsiteX38" fmla="*/ 66675 w 157162"/>
              <a:gd name="connsiteY38" fmla="*/ 57264 h 190500"/>
              <a:gd name="connsiteX39" fmla="*/ 66675 w 157162"/>
              <a:gd name="connsiteY39" fmla="*/ 57321 h 190500"/>
              <a:gd name="connsiteX40" fmla="*/ 88106 w 157162"/>
              <a:gd name="connsiteY40" fmla="*/ 119063 h 190500"/>
              <a:gd name="connsiteX41" fmla="*/ 78581 w 157162"/>
              <a:gd name="connsiteY41" fmla="*/ 128588 h 190500"/>
              <a:gd name="connsiteX42" fmla="*/ 69056 w 157162"/>
              <a:gd name="connsiteY42" fmla="*/ 119063 h 190500"/>
              <a:gd name="connsiteX43" fmla="*/ 78581 w 157162"/>
              <a:gd name="connsiteY43" fmla="*/ 109538 h 190500"/>
              <a:gd name="connsiteX44" fmla="*/ 88106 w 157162"/>
              <a:gd name="connsiteY44"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62" h="190500">
                <a:moveTo>
                  <a:pt x="0" y="23813"/>
                </a:move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ubicBezTo>
                  <a:pt x="10661" y="0"/>
                  <a:pt x="0" y="10661"/>
                  <a:pt x="0" y="23813"/>
                </a:cubicBezTo>
                <a:close/>
                <a:moveTo>
                  <a:pt x="66675" y="57321"/>
                </a:moveTo>
                <a:cubicBezTo>
                  <a:pt x="66582" y="61200"/>
                  <a:pt x="63411" y="64295"/>
                  <a:pt x="59531" y="64294"/>
                </a:cubicBezTo>
                <a:cubicBezTo>
                  <a:pt x="52388" y="64294"/>
                  <a:pt x="52388" y="57140"/>
                  <a:pt x="52388" y="57140"/>
                </a:cubicBezTo>
                <a:lnTo>
                  <a:pt x="52388" y="57055"/>
                </a:lnTo>
                <a:cubicBezTo>
                  <a:pt x="52393" y="56628"/>
                  <a:pt x="52418" y="56202"/>
                  <a:pt x="52464" y="55778"/>
                </a:cubicBezTo>
                <a:cubicBezTo>
                  <a:pt x="52885" y="52099"/>
                  <a:pt x="54264" y="48595"/>
                  <a:pt x="56464" y="45615"/>
                </a:cubicBezTo>
                <a:cubicBezTo>
                  <a:pt x="60789" y="39776"/>
                  <a:pt x="68561" y="35500"/>
                  <a:pt x="81086" y="35719"/>
                </a:cubicBezTo>
                <a:cubicBezTo>
                  <a:pt x="90135" y="35881"/>
                  <a:pt x="98165" y="39672"/>
                  <a:pt x="103194" y="45911"/>
                </a:cubicBezTo>
                <a:cubicBezTo>
                  <a:pt x="108309" y="52264"/>
                  <a:pt x="110033" y="60865"/>
                  <a:pt x="106642" y="69332"/>
                </a:cubicBezTo>
                <a:cubicBezTo>
                  <a:pt x="103194" y="77953"/>
                  <a:pt x="95393" y="81382"/>
                  <a:pt x="90907" y="83344"/>
                </a:cubicBezTo>
                <a:lnTo>
                  <a:pt x="90430" y="83563"/>
                </a:lnTo>
                <a:cubicBezTo>
                  <a:pt x="87763" y="84734"/>
                  <a:pt x="86497" y="85344"/>
                  <a:pt x="85735" y="85954"/>
                </a:cubicBezTo>
                <a:lnTo>
                  <a:pt x="85725" y="85963"/>
                </a:lnTo>
                <a:lnTo>
                  <a:pt x="85725" y="92859"/>
                </a:lnTo>
                <a:cubicBezTo>
                  <a:pt x="85728" y="96804"/>
                  <a:pt x="82531" y="100005"/>
                  <a:pt x="78586" y="100008"/>
                </a:cubicBezTo>
                <a:cubicBezTo>
                  <a:pt x="74641" y="100011"/>
                  <a:pt x="71440" y="96814"/>
                  <a:pt x="71438" y="92869"/>
                </a:cubicBezTo>
                <a:lnTo>
                  <a:pt x="71438" y="85725"/>
                </a:lnTo>
                <a:cubicBezTo>
                  <a:pt x="71438" y="80743"/>
                  <a:pt x="73838" y="77181"/>
                  <a:pt x="76800" y="74800"/>
                </a:cubicBezTo>
                <a:cubicBezTo>
                  <a:pt x="79181" y="72895"/>
                  <a:pt x="82182" y="71580"/>
                  <a:pt x="84287" y="70647"/>
                </a:cubicBezTo>
                <a:lnTo>
                  <a:pt x="84649" y="70485"/>
                </a:lnTo>
                <a:cubicBezTo>
                  <a:pt x="89811" y="68209"/>
                  <a:pt x="92269" y="66799"/>
                  <a:pt x="93383" y="64018"/>
                </a:cubicBezTo>
                <a:cubicBezTo>
                  <a:pt x="94718" y="60967"/>
                  <a:pt x="94208" y="57424"/>
                  <a:pt x="92069" y="54874"/>
                </a:cubicBezTo>
                <a:cubicBezTo>
                  <a:pt x="89954" y="52254"/>
                  <a:pt x="86077" y="50092"/>
                  <a:pt x="80839" y="50006"/>
                </a:cubicBezTo>
                <a:cubicBezTo>
                  <a:pt x="71933" y="49854"/>
                  <a:pt x="68980" y="52721"/>
                  <a:pt x="67951" y="54121"/>
                </a:cubicBezTo>
                <a:cubicBezTo>
                  <a:pt x="67270" y="55046"/>
                  <a:pt x="66831" y="56126"/>
                  <a:pt x="66675" y="57264"/>
                </a:cubicBezTo>
                <a:lnTo>
                  <a:pt x="66675" y="57321"/>
                </a:lnTo>
                <a:close/>
                <a:moveTo>
                  <a:pt x="88106" y="119063"/>
                </a:moveTo>
                <a:cubicBezTo>
                  <a:pt x="88106" y="124323"/>
                  <a:pt x="83842" y="128588"/>
                  <a:pt x="78581" y="128588"/>
                </a:cubicBezTo>
                <a:cubicBezTo>
                  <a:pt x="73321" y="128588"/>
                  <a:pt x="69056" y="124323"/>
                  <a:pt x="69056" y="119063"/>
                </a:cubicBezTo>
                <a:cubicBezTo>
                  <a:pt x="69056" y="113802"/>
                  <a:pt x="73321" y="109538"/>
                  <a:pt x="78581" y="109538"/>
                </a:cubicBezTo>
                <a:cubicBezTo>
                  <a:pt x="83842" y="109538"/>
                  <a:pt x="88106" y="113802"/>
                  <a:pt x="88106" y="119063"/>
                </a:cubicBezTo>
                <a:close/>
              </a:path>
            </a:pathLst>
          </a:cu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2" name="Freeform: Shape 41" descr="Icon of two overlapping pages with a plus sign">
            <a:extLst>
              <a:ext uri="{FF2B5EF4-FFF2-40B4-BE49-F238E27FC236}">
                <a16:creationId xmlns:a16="http://schemas.microsoft.com/office/drawing/2014/main" id="{2D6B2ABB-52CE-BD6E-882C-9B7714F8F4A0}"/>
              </a:ext>
            </a:extLst>
          </p:cNvPr>
          <p:cNvSpPr/>
          <p:nvPr/>
        </p:nvSpPr>
        <p:spPr>
          <a:xfrm>
            <a:off x="4770973" y="1876536"/>
            <a:ext cx="335542" cy="352314"/>
          </a:xfrm>
          <a:custGeom>
            <a:avLst/>
            <a:gdLst>
              <a:gd name="connsiteX0" fmla="*/ 430454 w 593726"/>
              <a:gd name="connsiteY0" fmla="*/ 356233 h 623409"/>
              <a:gd name="connsiteX1" fmla="*/ 415609 w 593726"/>
              <a:gd name="connsiteY1" fmla="*/ 371078 h 623409"/>
              <a:gd name="connsiteX2" fmla="*/ 415609 w 593726"/>
              <a:gd name="connsiteY2" fmla="*/ 445292 h 623409"/>
              <a:gd name="connsiteX3" fmla="*/ 341274 w 593726"/>
              <a:gd name="connsiteY3" fmla="*/ 445292 h 623409"/>
              <a:gd name="connsiteX4" fmla="*/ 326432 w 593726"/>
              <a:gd name="connsiteY4" fmla="*/ 460137 h 623409"/>
              <a:gd name="connsiteX5" fmla="*/ 341274 w 593726"/>
              <a:gd name="connsiteY5" fmla="*/ 474978 h 623409"/>
              <a:gd name="connsiteX6" fmla="*/ 415609 w 593726"/>
              <a:gd name="connsiteY6" fmla="*/ 474978 h 623409"/>
              <a:gd name="connsiteX7" fmla="*/ 415609 w 593726"/>
              <a:gd name="connsiteY7" fmla="*/ 549283 h 623409"/>
              <a:gd name="connsiteX8" fmla="*/ 430454 w 593726"/>
              <a:gd name="connsiteY8" fmla="*/ 564127 h 623409"/>
              <a:gd name="connsiteX9" fmla="*/ 445295 w 593726"/>
              <a:gd name="connsiteY9" fmla="*/ 549283 h 623409"/>
              <a:gd name="connsiteX10" fmla="*/ 445326 w 593726"/>
              <a:gd name="connsiteY10" fmla="*/ 549283 h 623409"/>
              <a:gd name="connsiteX11" fmla="*/ 445326 w 593726"/>
              <a:gd name="connsiteY11" fmla="*/ 474978 h 623409"/>
              <a:gd name="connsiteX12" fmla="*/ 519422 w 593726"/>
              <a:gd name="connsiteY12" fmla="*/ 474978 h 623409"/>
              <a:gd name="connsiteX13" fmla="*/ 534263 w 593726"/>
              <a:gd name="connsiteY13" fmla="*/ 460137 h 623409"/>
              <a:gd name="connsiteX14" fmla="*/ 519422 w 593726"/>
              <a:gd name="connsiteY14" fmla="*/ 445292 h 623409"/>
              <a:gd name="connsiteX15" fmla="*/ 445295 w 593726"/>
              <a:gd name="connsiteY15" fmla="*/ 445292 h 623409"/>
              <a:gd name="connsiteX16" fmla="*/ 445295 w 593726"/>
              <a:gd name="connsiteY16" fmla="*/ 371078 h 623409"/>
              <a:gd name="connsiteX17" fmla="*/ 430454 w 593726"/>
              <a:gd name="connsiteY17" fmla="*/ 356233 h 623409"/>
              <a:gd name="connsiteX18" fmla="*/ 430454 w 593726"/>
              <a:gd name="connsiteY18" fmla="*/ 296861 h 623409"/>
              <a:gd name="connsiteX19" fmla="*/ 593726 w 593726"/>
              <a:gd name="connsiteY19" fmla="*/ 460137 h 623409"/>
              <a:gd name="connsiteX20" fmla="*/ 430454 w 593726"/>
              <a:gd name="connsiteY20" fmla="*/ 623409 h 623409"/>
              <a:gd name="connsiteX21" fmla="*/ 267178 w 593726"/>
              <a:gd name="connsiteY21" fmla="*/ 460137 h 623409"/>
              <a:gd name="connsiteX22" fmla="*/ 430454 w 593726"/>
              <a:gd name="connsiteY22" fmla="*/ 296861 h 623409"/>
              <a:gd name="connsiteX23" fmla="*/ 44618 w 593726"/>
              <a:gd name="connsiteY23" fmla="*/ 77985 h 623409"/>
              <a:gd name="connsiteX24" fmla="*/ 44531 w 593726"/>
              <a:gd name="connsiteY24" fmla="*/ 141010 h 623409"/>
              <a:gd name="connsiteX25" fmla="*/ 44531 w 593726"/>
              <a:gd name="connsiteY25" fmla="*/ 452831 h 623409"/>
              <a:gd name="connsiteX26" fmla="*/ 141010 w 593726"/>
              <a:gd name="connsiteY26" fmla="*/ 549311 h 623409"/>
              <a:gd name="connsiteX27" fmla="*/ 259278 w 593726"/>
              <a:gd name="connsiteY27" fmla="*/ 549311 h 623409"/>
              <a:gd name="connsiteX28" fmla="*/ 291339 w 593726"/>
              <a:gd name="connsiteY28" fmla="*/ 593841 h 623409"/>
              <a:gd name="connsiteX29" fmla="*/ 141010 w 593726"/>
              <a:gd name="connsiteY29" fmla="*/ 593841 h 623409"/>
              <a:gd name="connsiteX30" fmla="*/ 0 w 593726"/>
              <a:gd name="connsiteY30" fmla="*/ 452831 h 623409"/>
              <a:gd name="connsiteX31" fmla="*/ 0 w 593726"/>
              <a:gd name="connsiteY31" fmla="*/ 141010 h 623409"/>
              <a:gd name="connsiteX32" fmla="*/ 44618 w 593726"/>
              <a:gd name="connsiteY32" fmla="*/ 77985 h 623409"/>
              <a:gd name="connsiteX33" fmla="*/ 141010 w 593726"/>
              <a:gd name="connsiteY33" fmla="*/ 0 h 623409"/>
              <a:gd name="connsiteX34" fmla="*/ 408185 w 593726"/>
              <a:gd name="connsiteY34" fmla="*/ 0 h 623409"/>
              <a:gd name="connsiteX35" fmla="*/ 474981 w 593726"/>
              <a:gd name="connsiteY35" fmla="*/ 66793 h 623409"/>
              <a:gd name="connsiteX36" fmla="*/ 474981 w 593726"/>
              <a:gd name="connsiteY36" fmla="*/ 272340 h 623409"/>
              <a:gd name="connsiteX37" fmla="*/ 242629 w 593726"/>
              <a:gd name="connsiteY37" fmla="*/ 415450 h 623409"/>
              <a:gd name="connsiteX38" fmla="*/ 246783 w 593726"/>
              <a:gd name="connsiteY38" fmla="*/ 519509 h 623409"/>
              <a:gd name="connsiteX39" fmla="*/ 141010 w 593726"/>
              <a:gd name="connsiteY39" fmla="*/ 519509 h 623409"/>
              <a:gd name="connsiteX40" fmla="*/ 74217 w 593726"/>
              <a:gd name="connsiteY40" fmla="*/ 452713 h 623409"/>
              <a:gd name="connsiteX41" fmla="*/ 74217 w 593726"/>
              <a:gd name="connsiteY41" fmla="*/ 66793 h 623409"/>
              <a:gd name="connsiteX42" fmla="*/ 141010 w 593726"/>
              <a:gd name="connsiteY42" fmla="*/ 0 h 62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3726" h="623409">
                <a:moveTo>
                  <a:pt x="430454" y="356233"/>
                </a:moveTo>
                <a:cubicBezTo>
                  <a:pt x="422257" y="356233"/>
                  <a:pt x="415609" y="362881"/>
                  <a:pt x="415609" y="371078"/>
                </a:cubicBezTo>
                <a:lnTo>
                  <a:pt x="415609" y="445292"/>
                </a:lnTo>
                <a:lnTo>
                  <a:pt x="341274" y="445292"/>
                </a:lnTo>
                <a:cubicBezTo>
                  <a:pt x="333080" y="445292"/>
                  <a:pt x="326432" y="451940"/>
                  <a:pt x="326432" y="460137"/>
                </a:cubicBezTo>
                <a:cubicBezTo>
                  <a:pt x="326432" y="468330"/>
                  <a:pt x="333080" y="474978"/>
                  <a:pt x="341274" y="474978"/>
                </a:cubicBezTo>
                <a:lnTo>
                  <a:pt x="415609" y="474978"/>
                </a:lnTo>
                <a:lnTo>
                  <a:pt x="415609" y="549283"/>
                </a:lnTo>
                <a:cubicBezTo>
                  <a:pt x="415609" y="557479"/>
                  <a:pt x="422257" y="564127"/>
                  <a:pt x="430454" y="564127"/>
                </a:cubicBezTo>
                <a:cubicBezTo>
                  <a:pt x="438647" y="564127"/>
                  <a:pt x="445295" y="557479"/>
                  <a:pt x="445295" y="549283"/>
                </a:cubicBezTo>
                <a:lnTo>
                  <a:pt x="445326" y="549283"/>
                </a:lnTo>
                <a:lnTo>
                  <a:pt x="445326" y="474978"/>
                </a:lnTo>
                <a:lnTo>
                  <a:pt x="519422" y="474978"/>
                </a:lnTo>
                <a:cubicBezTo>
                  <a:pt x="527619" y="474978"/>
                  <a:pt x="534263" y="468330"/>
                  <a:pt x="534263" y="460137"/>
                </a:cubicBezTo>
                <a:cubicBezTo>
                  <a:pt x="534263" y="451940"/>
                  <a:pt x="527619" y="445292"/>
                  <a:pt x="519422" y="445292"/>
                </a:cubicBezTo>
                <a:lnTo>
                  <a:pt x="445295" y="445292"/>
                </a:lnTo>
                <a:lnTo>
                  <a:pt x="445295" y="371078"/>
                </a:lnTo>
                <a:cubicBezTo>
                  <a:pt x="445295" y="362881"/>
                  <a:pt x="438647" y="356233"/>
                  <a:pt x="430454" y="356233"/>
                </a:cubicBezTo>
                <a:close/>
                <a:moveTo>
                  <a:pt x="430454" y="296861"/>
                </a:moveTo>
                <a:cubicBezTo>
                  <a:pt x="520628" y="296861"/>
                  <a:pt x="593726" y="369959"/>
                  <a:pt x="593726" y="460137"/>
                </a:cubicBezTo>
                <a:cubicBezTo>
                  <a:pt x="593726" y="550311"/>
                  <a:pt x="520628" y="623409"/>
                  <a:pt x="430454" y="623409"/>
                </a:cubicBezTo>
                <a:cubicBezTo>
                  <a:pt x="340276" y="623409"/>
                  <a:pt x="267178" y="550311"/>
                  <a:pt x="267178" y="460137"/>
                </a:cubicBezTo>
                <a:cubicBezTo>
                  <a:pt x="267178" y="369959"/>
                  <a:pt x="340276" y="296861"/>
                  <a:pt x="430454" y="296861"/>
                </a:cubicBezTo>
                <a:close/>
                <a:moveTo>
                  <a:pt x="44618" y="77985"/>
                </a:moveTo>
                <a:lnTo>
                  <a:pt x="44531" y="141010"/>
                </a:lnTo>
                <a:lnTo>
                  <a:pt x="44531" y="452831"/>
                </a:lnTo>
                <a:cubicBezTo>
                  <a:pt x="44531" y="506117"/>
                  <a:pt x="87725" y="549311"/>
                  <a:pt x="141010" y="549311"/>
                </a:cubicBezTo>
                <a:lnTo>
                  <a:pt x="259278" y="549311"/>
                </a:lnTo>
                <a:cubicBezTo>
                  <a:pt x="267796" y="565604"/>
                  <a:pt x="278589" y="580599"/>
                  <a:pt x="291339" y="593841"/>
                </a:cubicBezTo>
                <a:lnTo>
                  <a:pt x="141010" y="593841"/>
                </a:lnTo>
                <a:cubicBezTo>
                  <a:pt x="63131" y="593841"/>
                  <a:pt x="0" y="530710"/>
                  <a:pt x="0" y="452831"/>
                </a:cubicBezTo>
                <a:lnTo>
                  <a:pt x="0" y="141010"/>
                </a:lnTo>
                <a:cubicBezTo>
                  <a:pt x="-6" y="112661"/>
                  <a:pt x="17881" y="87397"/>
                  <a:pt x="44618" y="77985"/>
                </a:cubicBezTo>
                <a:close/>
                <a:moveTo>
                  <a:pt x="141010" y="0"/>
                </a:moveTo>
                <a:lnTo>
                  <a:pt x="408185" y="0"/>
                </a:lnTo>
                <a:cubicBezTo>
                  <a:pt x="445074" y="0"/>
                  <a:pt x="474981" y="29904"/>
                  <a:pt x="474981" y="66793"/>
                </a:cubicBezTo>
                <a:lnTo>
                  <a:pt x="474981" y="272340"/>
                </a:lnTo>
                <a:cubicBezTo>
                  <a:pt x="371297" y="247699"/>
                  <a:pt x="267272" y="311769"/>
                  <a:pt x="242629" y="415450"/>
                </a:cubicBezTo>
                <a:cubicBezTo>
                  <a:pt x="234451" y="449861"/>
                  <a:pt x="235887" y="485859"/>
                  <a:pt x="246783" y="519509"/>
                </a:cubicBezTo>
                <a:lnTo>
                  <a:pt x="141010" y="519509"/>
                </a:lnTo>
                <a:cubicBezTo>
                  <a:pt x="104122" y="519509"/>
                  <a:pt x="74217" y="489602"/>
                  <a:pt x="74217" y="452713"/>
                </a:cubicBezTo>
                <a:lnTo>
                  <a:pt x="74217" y="66793"/>
                </a:lnTo>
                <a:cubicBezTo>
                  <a:pt x="74217" y="29904"/>
                  <a:pt x="104122" y="0"/>
                  <a:pt x="141010" y="0"/>
                </a:cubicBezTo>
                <a:close/>
              </a:path>
            </a:pathLst>
          </a:cu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3" name="Text Placeholder 42">
            <a:extLst>
              <a:ext uri="{FF2B5EF4-FFF2-40B4-BE49-F238E27FC236}">
                <a16:creationId xmlns:a16="http://schemas.microsoft.com/office/drawing/2014/main" id="{D94202DC-2856-E599-84FB-90AD929D5C96}"/>
              </a:ext>
            </a:extLst>
          </p:cNvPr>
          <p:cNvSpPr>
            <a:spLocks noGrp="1"/>
          </p:cNvSpPr>
          <p:nvPr>
            <p:ph type="body" sz="quarter" idx="13"/>
          </p:nvPr>
        </p:nvSpPr>
        <p:spPr/>
        <p:txBody>
          <a:bodyPr/>
          <a:lstStyle/>
          <a:p>
            <a:r>
              <a:rPr lang="en-US"/>
              <a:t>Does copyright law allow you to train AI models on copyrighted works?</a:t>
            </a:r>
          </a:p>
        </p:txBody>
      </p:sp>
      <p:sp>
        <p:nvSpPr>
          <p:cNvPr id="45" name="Graphic 43" descr="Icon of a brain with circuit">
            <a:extLst>
              <a:ext uri="{FF2B5EF4-FFF2-40B4-BE49-F238E27FC236}">
                <a16:creationId xmlns:a16="http://schemas.microsoft.com/office/drawing/2014/main" id="{F458CD2E-CDC0-2317-98B9-9B7AB42E014C}"/>
              </a:ext>
            </a:extLst>
          </p:cNvPr>
          <p:cNvSpPr/>
          <p:nvPr/>
        </p:nvSpPr>
        <p:spPr>
          <a:xfrm>
            <a:off x="4754501" y="3244850"/>
            <a:ext cx="368486" cy="368300"/>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4" name="Text Placeholder 43">
            <a:extLst>
              <a:ext uri="{FF2B5EF4-FFF2-40B4-BE49-F238E27FC236}">
                <a16:creationId xmlns:a16="http://schemas.microsoft.com/office/drawing/2014/main" id="{90E360BD-7887-02B8-8CB3-F4544032973A}"/>
              </a:ext>
            </a:extLst>
          </p:cNvPr>
          <p:cNvSpPr>
            <a:spLocks noGrp="1"/>
          </p:cNvSpPr>
          <p:nvPr>
            <p:ph type="body" sz="quarter" idx="15"/>
          </p:nvPr>
        </p:nvSpPr>
        <p:spPr/>
        <p:txBody>
          <a:bodyPr/>
          <a:lstStyle/>
          <a:p>
            <a:r>
              <a:rPr lang="en-US"/>
              <a:t>Are AI-generated outputs copyrightable?</a:t>
            </a:r>
          </a:p>
        </p:txBody>
      </p:sp>
      <p:sp>
        <p:nvSpPr>
          <p:cNvPr id="48" name="Graphic 46" descr="Icon of a dashboard with a gear">
            <a:extLst>
              <a:ext uri="{FF2B5EF4-FFF2-40B4-BE49-F238E27FC236}">
                <a16:creationId xmlns:a16="http://schemas.microsoft.com/office/drawing/2014/main" id="{2C0DE21E-3F14-736A-D753-4C1B9EEF9554}"/>
              </a:ext>
            </a:extLst>
          </p:cNvPr>
          <p:cNvSpPr/>
          <p:nvPr/>
        </p:nvSpPr>
        <p:spPr>
          <a:xfrm>
            <a:off x="4759388" y="4627701"/>
            <a:ext cx="358712" cy="355214"/>
          </a:xfrm>
          <a:custGeom>
            <a:avLst/>
            <a:gdLst>
              <a:gd name="connsiteX0" fmla="*/ 142246 w 188750"/>
              <a:gd name="connsiteY0" fmla="*/ 48 h 186909"/>
              <a:gd name="connsiteX1" fmla="*/ 140494 w 188750"/>
              <a:gd name="connsiteY1" fmla="*/ 0 h 186909"/>
              <a:gd name="connsiteX2" fmla="*/ 30956 w 188750"/>
              <a:gd name="connsiteY2" fmla="*/ 0 h 186909"/>
              <a:gd name="connsiteX3" fmla="*/ 29204 w 188750"/>
              <a:gd name="connsiteY3" fmla="*/ 48 h 186909"/>
              <a:gd name="connsiteX4" fmla="*/ 0 w 188750"/>
              <a:gd name="connsiteY4" fmla="*/ 30956 h 186909"/>
              <a:gd name="connsiteX5" fmla="*/ 0 w 188750"/>
              <a:gd name="connsiteY5" fmla="*/ 140494 h 186909"/>
              <a:gd name="connsiteX6" fmla="*/ 48 w 188750"/>
              <a:gd name="connsiteY6" fmla="*/ 142246 h 186909"/>
              <a:gd name="connsiteX7" fmla="*/ 30956 w 188750"/>
              <a:gd name="connsiteY7" fmla="*/ 171450 h 186909"/>
              <a:gd name="connsiteX8" fmla="*/ 85935 w 188750"/>
              <a:gd name="connsiteY8" fmla="*/ 171450 h 186909"/>
              <a:gd name="connsiteX9" fmla="*/ 77857 w 188750"/>
              <a:gd name="connsiteY9" fmla="*/ 152400 h 186909"/>
              <a:gd name="connsiteX10" fmla="*/ 30956 w 188750"/>
              <a:gd name="connsiteY10" fmla="*/ 152400 h 186909"/>
              <a:gd name="connsiteX11" fmla="*/ 29737 w 188750"/>
              <a:gd name="connsiteY11" fmla="*/ 152343 h 186909"/>
              <a:gd name="connsiteX12" fmla="*/ 19050 w 188750"/>
              <a:gd name="connsiteY12" fmla="*/ 140494 h 186909"/>
              <a:gd name="connsiteX13" fmla="*/ 19060 w 188750"/>
              <a:gd name="connsiteY13" fmla="*/ 47625 h 186909"/>
              <a:gd name="connsiteX14" fmla="*/ 152400 w 188750"/>
              <a:gd name="connsiteY14" fmla="*/ 47625 h 186909"/>
              <a:gd name="connsiteX15" fmla="*/ 152400 w 188750"/>
              <a:gd name="connsiteY15" fmla="*/ 77857 h 186909"/>
              <a:gd name="connsiteX16" fmla="*/ 171460 w 188750"/>
              <a:gd name="connsiteY16" fmla="*/ 85935 h 186909"/>
              <a:gd name="connsiteX17" fmla="*/ 171460 w 188750"/>
              <a:gd name="connsiteY17" fmla="*/ 30956 h 186909"/>
              <a:gd name="connsiteX18" fmla="*/ 171412 w 188750"/>
              <a:gd name="connsiteY18" fmla="*/ 29204 h 186909"/>
              <a:gd name="connsiteX19" fmla="*/ 142246 w 188750"/>
              <a:gd name="connsiteY19" fmla="*/ 57 h 186909"/>
              <a:gd name="connsiteX20" fmla="*/ 76143 w 188750"/>
              <a:gd name="connsiteY20" fmla="*/ 68085 h 186909"/>
              <a:gd name="connsiteX21" fmla="*/ 69056 w 188750"/>
              <a:gd name="connsiteY21" fmla="*/ 61913 h 186909"/>
              <a:gd name="connsiteX22" fmla="*/ 35719 w 188750"/>
              <a:gd name="connsiteY22" fmla="*/ 61913 h 186909"/>
              <a:gd name="connsiteX23" fmla="*/ 34747 w 188750"/>
              <a:gd name="connsiteY23" fmla="*/ 61979 h 186909"/>
              <a:gd name="connsiteX24" fmla="*/ 28575 w 188750"/>
              <a:gd name="connsiteY24" fmla="*/ 69056 h 186909"/>
              <a:gd name="connsiteX25" fmla="*/ 28575 w 188750"/>
              <a:gd name="connsiteY25" fmla="*/ 135731 h 186909"/>
              <a:gd name="connsiteX26" fmla="*/ 28642 w 188750"/>
              <a:gd name="connsiteY26" fmla="*/ 136703 h 186909"/>
              <a:gd name="connsiteX27" fmla="*/ 35719 w 188750"/>
              <a:gd name="connsiteY27" fmla="*/ 142875 h 186909"/>
              <a:gd name="connsiteX28" fmla="*/ 69056 w 188750"/>
              <a:gd name="connsiteY28" fmla="*/ 142875 h 186909"/>
              <a:gd name="connsiteX29" fmla="*/ 70028 w 188750"/>
              <a:gd name="connsiteY29" fmla="*/ 142808 h 186909"/>
              <a:gd name="connsiteX30" fmla="*/ 76200 w 188750"/>
              <a:gd name="connsiteY30" fmla="*/ 135731 h 186909"/>
              <a:gd name="connsiteX31" fmla="*/ 76200 w 188750"/>
              <a:gd name="connsiteY31" fmla="*/ 69056 h 186909"/>
              <a:gd name="connsiteX32" fmla="*/ 76133 w 188750"/>
              <a:gd name="connsiteY32" fmla="*/ 68085 h 186909"/>
              <a:gd name="connsiteX33" fmla="*/ 42863 w 188750"/>
              <a:gd name="connsiteY33" fmla="*/ 76200 h 186909"/>
              <a:gd name="connsiteX34" fmla="*/ 61913 w 188750"/>
              <a:gd name="connsiteY34" fmla="*/ 76200 h 186909"/>
              <a:gd name="connsiteX35" fmla="*/ 61913 w 188750"/>
              <a:gd name="connsiteY35" fmla="*/ 128588 h 186909"/>
              <a:gd name="connsiteX36" fmla="*/ 42863 w 188750"/>
              <a:gd name="connsiteY36" fmla="*/ 128588 h 186909"/>
              <a:gd name="connsiteX37" fmla="*/ 42863 w 188750"/>
              <a:gd name="connsiteY37" fmla="*/ 76200 h 186909"/>
              <a:gd name="connsiteX38" fmla="*/ 142875 w 188750"/>
              <a:gd name="connsiteY38" fmla="*/ 69056 h 186909"/>
              <a:gd name="connsiteX39" fmla="*/ 135731 w 188750"/>
              <a:gd name="connsiteY39" fmla="*/ 61913 h 186909"/>
              <a:gd name="connsiteX40" fmla="*/ 92907 w 188750"/>
              <a:gd name="connsiteY40" fmla="*/ 61913 h 186909"/>
              <a:gd name="connsiteX41" fmla="*/ 91945 w 188750"/>
              <a:gd name="connsiteY41" fmla="*/ 61979 h 186909"/>
              <a:gd name="connsiteX42" fmla="*/ 85841 w 188750"/>
              <a:gd name="connsiteY42" fmla="*/ 70030 h 186909"/>
              <a:gd name="connsiteX43" fmla="*/ 92907 w 188750"/>
              <a:gd name="connsiteY43" fmla="*/ 76200 h 186909"/>
              <a:gd name="connsiteX44" fmla="*/ 135731 w 188750"/>
              <a:gd name="connsiteY44" fmla="*/ 76200 h 186909"/>
              <a:gd name="connsiteX45" fmla="*/ 136703 w 188750"/>
              <a:gd name="connsiteY45" fmla="*/ 76133 h 186909"/>
              <a:gd name="connsiteX46" fmla="*/ 142875 w 188750"/>
              <a:gd name="connsiteY46" fmla="*/ 69056 h 186909"/>
              <a:gd name="connsiteX47" fmla="*/ 107432 w 188750"/>
              <a:gd name="connsiteY47" fmla="*/ 104537 h 186909"/>
              <a:gd name="connsiteX48" fmla="*/ 94423 w 188750"/>
              <a:gd name="connsiteY48" fmla="*/ 128128 h 186909"/>
              <a:gd name="connsiteX49" fmla="*/ 93707 w 188750"/>
              <a:gd name="connsiteY49" fmla="*/ 128321 h 186909"/>
              <a:gd name="connsiteX50" fmla="*/ 88135 w 188750"/>
              <a:gd name="connsiteY50" fmla="*/ 129692 h 186909"/>
              <a:gd name="connsiteX51" fmla="*/ 88202 w 188750"/>
              <a:gd name="connsiteY51" fmla="*/ 146904 h 186909"/>
              <a:gd name="connsiteX52" fmla="*/ 93345 w 188750"/>
              <a:gd name="connsiteY52" fmla="*/ 148142 h 186909"/>
              <a:gd name="connsiteX53" fmla="*/ 107404 w 188750"/>
              <a:gd name="connsiteY53" fmla="*/ 171123 h 186909"/>
              <a:gd name="connsiteX54" fmla="*/ 107156 w 188750"/>
              <a:gd name="connsiteY54" fmla="*/ 172050 h 186909"/>
              <a:gd name="connsiteX55" fmla="*/ 105375 w 188750"/>
              <a:gd name="connsiteY55" fmla="*/ 178070 h 186909"/>
              <a:gd name="connsiteX56" fmla="*/ 119510 w 188750"/>
              <a:gd name="connsiteY56" fmla="*/ 186842 h 186909"/>
              <a:gd name="connsiteX57" fmla="*/ 124206 w 188750"/>
              <a:gd name="connsiteY57" fmla="*/ 181908 h 186909"/>
              <a:gd name="connsiteX58" fmla="*/ 151138 w 188750"/>
              <a:gd name="connsiteY58" fmla="*/ 181218 h 186909"/>
              <a:gd name="connsiteX59" fmla="*/ 151829 w 188750"/>
              <a:gd name="connsiteY59" fmla="*/ 181908 h 186909"/>
              <a:gd name="connsiteX60" fmla="*/ 156572 w 188750"/>
              <a:gd name="connsiteY60" fmla="*/ 186909 h 186909"/>
              <a:gd name="connsiteX61" fmla="*/ 170698 w 188750"/>
              <a:gd name="connsiteY61" fmla="*/ 178213 h 186909"/>
              <a:gd name="connsiteX62" fmla="*/ 168812 w 188750"/>
              <a:gd name="connsiteY62" fmla="*/ 171679 h 186909"/>
              <a:gd name="connsiteX63" fmla="*/ 181832 w 188750"/>
              <a:gd name="connsiteY63" fmla="*/ 148093 h 186909"/>
              <a:gd name="connsiteX64" fmla="*/ 182537 w 188750"/>
              <a:gd name="connsiteY64" fmla="*/ 147904 h 186909"/>
              <a:gd name="connsiteX65" fmla="*/ 188100 w 188750"/>
              <a:gd name="connsiteY65" fmla="*/ 146533 h 186909"/>
              <a:gd name="connsiteX66" fmla="*/ 188033 w 188750"/>
              <a:gd name="connsiteY66" fmla="*/ 129311 h 186909"/>
              <a:gd name="connsiteX67" fmla="*/ 182899 w 188750"/>
              <a:gd name="connsiteY67" fmla="*/ 128073 h 186909"/>
              <a:gd name="connsiteX68" fmla="*/ 168840 w 188750"/>
              <a:gd name="connsiteY68" fmla="*/ 105092 h 186909"/>
              <a:gd name="connsiteX69" fmla="*/ 169088 w 188750"/>
              <a:gd name="connsiteY69" fmla="*/ 104165 h 186909"/>
              <a:gd name="connsiteX70" fmla="*/ 170869 w 188750"/>
              <a:gd name="connsiteY70" fmla="*/ 98165 h 186909"/>
              <a:gd name="connsiteX71" fmla="*/ 156724 w 188750"/>
              <a:gd name="connsiteY71" fmla="*/ 89373 h 186909"/>
              <a:gd name="connsiteX72" fmla="*/ 152029 w 188750"/>
              <a:gd name="connsiteY72" fmla="*/ 94317 h 186909"/>
              <a:gd name="connsiteX73" fmla="*/ 125097 w 188750"/>
              <a:gd name="connsiteY73" fmla="*/ 94998 h 186909"/>
              <a:gd name="connsiteX74" fmla="*/ 124416 w 188750"/>
              <a:gd name="connsiteY74" fmla="*/ 94317 h 186909"/>
              <a:gd name="connsiteX75" fmla="*/ 119663 w 188750"/>
              <a:gd name="connsiteY75" fmla="*/ 89316 h 186909"/>
              <a:gd name="connsiteX76" fmla="*/ 105547 w 188750"/>
              <a:gd name="connsiteY76" fmla="*/ 98003 h 186909"/>
              <a:gd name="connsiteX77" fmla="*/ 107432 w 188750"/>
              <a:gd name="connsiteY77" fmla="*/ 104537 h 186909"/>
              <a:gd name="connsiteX78" fmla="*/ 138113 w 188750"/>
              <a:gd name="connsiteY78" fmla="*/ 152400 h 186909"/>
              <a:gd name="connsiteX79" fmla="*/ 124301 w 188750"/>
              <a:gd name="connsiteY79" fmla="*/ 138113 h 186909"/>
              <a:gd name="connsiteX80" fmla="*/ 138113 w 188750"/>
              <a:gd name="connsiteY80" fmla="*/ 123825 h 186909"/>
              <a:gd name="connsiteX81" fmla="*/ 151924 w 188750"/>
              <a:gd name="connsiteY81" fmla="*/ 138113 h 186909"/>
              <a:gd name="connsiteX82" fmla="*/ 138113 w 188750"/>
              <a:gd name="connsiteY82" fmla="*/ 152400 h 1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8750" h="186909">
                <a:moveTo>
                  <a:pt x="142246" y="48"/>
                </a:moveTo>
                <a:lnTo>
                  <a:pt x="140494" y="0"/>
                </a:lnTo>
                <a:lnTo>
                  <a:pt x="30956" y="0"/>
                </a:lnTo>
                <a:lnTo>
                  <a:pt x="29204" y="48"/>
                </a:lnTo>
                <a:cubicBezTo>
                  <a:pt x="12813" y="977"/>
                  <a:pt x="-1" y="14540"/>
                  <a:pt x="0" y="30956"/>
                </a:cubicBezTo>
                <a:lnTo>
                  <a:pt x="0" y="140494"/>
                </a:lnTo>
                <a:lnTo>
                  <a:pt x="48" y="142246"/>
                </a:lnTo>
                <a:cubicBezTo>
                  <a:pt x="977" y="158637"/>
                  <a:pt x="14540" y="171451"/>
                  <a:pt x="30956" y="171450"/>
                </a:cubicBezTo>
                <a:lnTo>
                  <a:pt x="85935" y="171450"/>
                </a:lnTo>
                <a:cubicBezTo>
                  <a:pt x="82186" y="165602"/>
                  <a:pt x="79456" y="159160"/>
                  <a:pt x="77857" y="152400"/>
                </a:cubicBezTo>
                <a:lnTo>
                  <a:pt x="30956" y="152400"/>
                </a:lnTo>
                <a:lnTo>
                  <a:pt x="29737" y="152343"/>
                </a:lnTo>
                <a:cubicBezTo>
                  <a:pt x="23663" y="151718"/>
                  <a:pt x="19047" y="146599"/>
                  <a:pt x="19050" y="140494"/>
                </a:cubicBezTo>
                <a:lnTo>
                  <a:pt x="19060" y="47625"/>
                </a:lnTo>
                <a:lnTo>
                  <a:pt x="152400" y="47625"/>
                </a:lnTo>
                <a:lnTo>
                  <a:pt x="152400" y="77857"/>
                </a:lnTo>
                <a:cubicBezTo>
                  <a:pt x="159268" y="79477"/>
                  <a:pt x="165687" y="82239"/>
                  <a:pt x="171460" y="85935"/>
                </a:cubicBezTo>
                <a:lnTo>
                  <a:pt x="171460" y="30956"/>
                </a:lnTo>
                <a:lnTo>
                  <a:pt x="171412" y="29204"/>
                </a:lnTo>
                <a:cubicBezTo>
                  <a:pt x="170517" y="13485"/>
                  <a:pt x="157965" y="942"/>
                  <a:pt x="142246" y="57"/>
                </a:cubicBezTo>
                <a:close/>
                <a:moveTo>
                  <a:pt x="76143" y="68085"/>
                </a:moveTo>
                <a:cubicBezTo>
                  <a:pt x="75657" y="64544"/>
                  <a:pt x="72630" y="61908"/>
                  <a:pt x="69056" y="61913"/>
                </a:cubicBezTo>
                <a:lnTo>
                  <a:pt x="35719" y="61913"/>
                </a:lnTo>
                <a:lnTo>
                  <a:pt x="34747" y="61979"/>
                </a:lnTo>
                <a:cubicBezTo>
                  <a:pt x="31211" y="62465"/>
                  <a:pt x="28575" y="65486"/>
                  <a:pt x="28575" y="69056"/>
                </a:cubicBezTo>
                <a:lnTo>
                  <a:pt x="28575" y="135731"/>
                </a:lnTo>
                <a:lnTo>
                  <a:pt x="28642" y="136703"/>
                </a:lnTo>
                <a:cubicBezTo>
                  <a:pt x="29127" y="140239"/>
                  <a:pt x="32149" y="142875"/>
                  <a:pt x="35719" y="142875"/>
                </a:cubicBezTo>
                <a:lnTo>
                  <a:pt x="69056" y="142875"/>
                </a:lnTo>
                <a:lnTo>
                  <a:pt x="70028" y="142808"/>
                </a:lnTo>
                <a:cubicBezTo>
                  <a:pt x="73564" y="142323"/>
                  <a:pt x="76200" y="139301"/>
                  <a:pt x="76200" y="135731"/>
                </a:cubicBezTo>
                <a:lnTo>
                  <a:pt x="76200" y="69056"/>
                </a:lnTo>
                <a:lnTo>
                  <a:pt x="76133" y="68085"/>
                </a:lnTo>
                <a:close/>
                <a:moveTo>
                  <a:pt x="42863" y="76200"/>
                </a:moveTo>
                <a:lnTo>
                  <a:pt x="61913" y="76200"/>
                </a:lnTo>
                <a:lnTo>
                  <a:pt x="61913" y="128588"/>
                </a:lnTo>
                <a:lnTo>
                  <a:pt x="42863" y="128588"/>
                </a:lnTo>
                <a:lnTo>
                  <a:pt x="42863" y="76200"/>
                </a:lnTo>
                <a:close/>
                <a:moveTo>
                  <a:pt x="142875" y="69056"/>
                </a:moveTo>
                <a:cubicBezTo>
                  <a:pt x="142875" y="65111"/>
                  <a:pt x="139677" y="61913"/>
                  <a:pt x="135731" y="61913"/>
                </a:cubicBezTo>
                <a:lnTo>
                  <a:pt x="92907" y="61913"/>
                </a:lnTo>
                <a:lnTo>
                  <a:pt x="91945" y="61979"/>
                </a:lnTo>
                <a:cubicBezTo>
                  <a:pt x="88037" y="62517"/>
                  <a:pt x="85304" y="66121"/>
                  <a:pt x="85841" y="70030"/>
                </a:cubicBezTo>
                <a:cubicBezTo>
                  <a:pt x="86327" y="73562"/>
                  <a:pt x="89343" y="76194"/>
                  <a:pt x="92907" y="76200"/>
                </a:cubicBezTo>
                <a:lnTo>
                  <a:pt x="135731" y="76200"/>
                </a:lnTo>
                <a:lnTo>
                  <a:pt x="136703" y="76133"/>
                </a:lnTo>
                <a:cubicBezTo>
                  <a:pt x="140239" y="75648"/>
                  <a:pt x="142875" y="72626"/>
                  <a:pt x="142875" y="69056"/>
                </a:cubicBezTo>
                <a:close/>
                <a:moveTo>
                  <a:pt x="107432" y="104537"/>
                </a:moveTo>
                <a:cubicBezTo>
                  <a:pt x="110355" y="114644"/>
                  <a:pt x="104530" y="125206"/>
                  <a:pt x="94423" y="128128"/>
                </a:cubicBezTo>
                <a:cubicBezTo>
                  <a:pt x="94186" y="128197"/>
                  <a:pt x="93947" y="128262"/>
                  <a:pt x="93707" y="128321"/>
                </a:cubicBezTo>
                <a:lnTo>
                  <a:pt x="88135" y="129692"/>
                </a:lnTo>
                <a:cubicBezTo>
                  <a:pt x="87246" y="135397"/>
                  <a:pt x="87269" y="141206"/>
                  <a:pt x="88202" y="146904"/>
                </a:cubicBezTo>
                <a:lnTo>
                  <a:pt x="93345" y="148142"/>
                </a:lnTo>
                <a:cubicBezTo>
                  <a:pt x="103574" y="150606"/>
                  <a:pt x="109868" y="160895"/>
                  <a:pt x="107404" y="171123"/>
                </a:cubicBezTo>
                <a:cubicBezTo>
                  <a:pt x="107330" y="171435"/>
                  <a:pt x="107247" y="171743"/>
                  <a:pt x="107156" y="172050"/>
                </a:cubicBezTo>
                <a:lnTo>
                  <a:pt x="105375" y="178070"/>
                </a:lnTo>
                <a:cubicBezTo>
                  <a:pt x="109557" y="181747"/>
                  <a:pt x="114329" y="184728"/>
                  <a:pt x="119510" y="186842"/>
                </a:cubicBezTo>
                <a:lnTo>
                  <a:pt x="124206" y="181908"/>
                </a:lnTo>
                <a:cubicBezTo>
                  <a:pt x="131453" y="174281"/>
                  <a:pt x="143510" y="173971"/>
                  <a:pt x="151138" y="181218"/>
                </a:cubicBezTo>
                <a:cubicBezTo>
                  <a:pt x="151374" y="181442"/>
                  <a:pt x="151605" y="181672"/>
                  <a:pt x="151829" y="181908"/>
                </a:cubicBezTo>
                <a:lnTo>
                  <a:pt x="156572" y="186909"/>
                </a:lnTo>
                <a:cubicBezTo>
                  <a:pt x="161730" y="184812"/>
                  <a:pt x="166503" y="181873"/>
                  <a:pt x="170698" y="178213"/>
                </a:cubicBezTo>
                <a:lnTo>
                  <a:pt x="168812" y="171679"/>
                </a:lnTo>
                <a:cubicBezTo>
                  <a:pt x="165894" y="161570"/>
                  <a:pt x="171723" y="151010"/>
                  <a:pt x="181832" y="148093"/>
                </a:cubicBezTo>
                <a:cubicBezTo>
                  <a:pt x="182066" y="148026"/>
                  <a:pt x="182301" y="147962"/>
                  <a:pt x="182537" y="147904"/>
                </a:cubicBezTo>
                <a:lnTo>
                  <a:pt x="188100" y="146533"/>
                </a:lnTo>
                <a:cubicBezTo>
                  <a:pt x="188989" y="140825"/>
                  <a:pt x="188966" y="135012"/>
                  <a:pt x="188033" y="129311"/>
                </a:cubicBezTo>
                <a:lnTo>
                  <a:pt x="182899" y="128073"/>
                </a:lnTo>
                <a:cubicBezTo>
                  <a:pt x="172670" y="125609"/>
                  <a:pt x="166376" y="115320"/>
                  <a:pt x="168840" y="105092"/>
                </a:cubicBezTo>
                <a:cubicBezTo>
                  <a:pt x="168914" y="104781"/>
                  <a:pt x="168997" y="104472"/>
                  <a:pt x="169088" y="104165"/>
                </a:cubicBezTo>
                <a:lnTo>
                  <a:pt x="170869" y="98165"/>
                </a:lnTo>
                <a:cubicBezTo>
                  <a:pt x="166676" y="94468"/>
                  <a:pt x="161895" y="91497"/>
                  <a:pt x="156724" y="89373"/>
                </a:cubicBezTo>
                <a:lnTo>
                  <a:pt x="152029" y="94317"/>
                </a:lnTo>
                <a:cubicBezTo>
                  <a:pt x="144779" y="101941"/>
                  <a:pt x="132721" y="102246"/>
                  <a:pt x="125097" y="94998"/>
                </a:cubicBezTo>
                <a:cubicBezTo>
                  <a:pt x="124864" y="94777"/>
                  <a:pt x="124637" y="94549"/>
                  <a:pt x="124416" y="94317"/>
                </a:cubicBezTo>
                <a:lnTo>
                  <a:pt x="119663" y="89316"/>
                </a:lnTo>
                <a:cubicBezTo>
                  <a:pt x="114491" y="91411"/>
                  <a:pt x="109728" y="94364"/>
                  <a:pt x="105547" y="98003"/>
                </a:cubicBezTo>
                <a:lnTo>
                  <a:pt x="107432" y="104537"/>
                </a:lnTo>
                <a:close/>
                <a:moveTo>
                  <a:pt x="138113" y="152400"/>
                </a:moveTo>
                <a:cubicBezTo>
                  <a:pt x="130493" y="152400"/>
                  <a:pt x="124301" y="145999"/>
                  <a:pt x="124301" y="138113"/>
                </a:cubicBezTo>
                <a:cubicBezTo>
                  <a:pt x="124301" y="130216"/>
                  <a:pt x="130493" y="123825"/>
                  <a:pt x="138113" y="123825"/>
                </a:cubicBezTo>
                <a:cubicBezTo>
                  <a:pt x="145742" y="123825"/>
                  <a:pt x="151924" y="130216"/>
                  <a:pt x="151924" y="138113"/>
                </a:cubicBezTo>
                <a:cubicBezTo>
                  <a:pt x="151924" y="145999"/>
                  <a:pt x="145742" y="152400"/>
                  <a:pt x="138113" y="152400"/>
                </a:cubicBezTo>
                <a:close/>
              </a:path>
            </a:pathLst>
          </a:custGeom>
          <a:gradFill flip="none" rotWithShape="1">
            <a:gsLst>
              <a:gs pos="100000">
                <a:srgbClr val="50E6FF"/>
              </a:gs>
              <a:gs pos="0">
                <a:srgbClr val="D59ED7"/>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46" name="Text Placeholder 45">
            <a:extLst>
              <a:ext uri="{FF2B5EF4-FFF2-40B4-BE49-F238E27FC236}">
                <a16:creationId xmlns:a16="http://schemas.microsoft.com/office/drawing/2014/main" id="{0C8CA88E-A13B-5CCE-D57C-8A3178273E65}"/>
              </a:ext>
            </a:extLst>
          </p:cNvPr>
          <p:cNvSpPr>
            <a:spLocks noGrp="1"/>
          </p:cNvSpPr>
          <p:nvPr>
            <p:ph type="body" sz="quarter" idx="16"/>
          </p:nvPr>
        </p:nvSpPr>
        <p:spPr/>
        <p:txBody>
          <a:bodyPr/>
          <a:lstStyle/>
          <a:p>
            <a:r>
              <a:rPr lang="en-US"/>
              <a:t>Does a user of AI infringe copyright?</a:t>
            </a:r>
          </a:p>
        </p:txBody>
      </p:sp>
      <p:sp>
        <p:nvSpPr>
          <p:cNvPr id="52" name="Footer Placeholder 51">
            <a:extLst>
              <a:ext uri="{FF2B5EF4-FFF2-40B4-BE49-F238E27FC236}">
                <a16:creationId xmlns:a16="http://schemas.microsoft.com/office/drawing/2014/main" id="{59E573DF-AC34-13DA-9CBD-817D99B4A10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5061376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8CC6-2665-ACAF-0AC9-B23B02D0A4E2}"/>
              </a:ext>
            </a:extLst>
          </p:cNvPr>
          <p:cNvSpPr>
            <a:spLocks noGrp="1"/>
          </p:cNvSpPr>
          <p:nvPr>
            <p:ph type="title"/>
          </p:nvPr>
        </p:nvSpPr>
        <p:spPr>
          <a:xfrm>
            <a:off x="774696" y="1701800"/>
            <a:ext cx="3389800" cy="2215991"/>
          </a:xfrm>
        </p:spPr>
        <p:txBody>
          <a:bodyPr/>
          <a:lstStyle/>
          <a:p>
            <a:r>
              <a:rPr lang="en-US" dirty="0"/>
              <a:t>Microsoft’s Copilot Copyright Commitment</a:t>
            </a:r>
          </a:p>
        </p:txBody>
      </p:sp>
      <p:sp>
        <p:nvSpPr>
          <p:cNvPr id="3" name="Text Placeholder 2">
            <a:extLst>
              <a:ext uri="{FF2B5EF4-FFF2-40B4-BE49-F238E27FC236}">
                <a16:creationId xmlns:a16="http://schemas.microsoft.com/office/drawing/2014/main" id="{8DAF014A-76B5-98D7-B6A8-96625D01881C}"/>
              </a:ext>
            </a:extLst>
          </p:cNvPr>
          <p:cNvSpPr>
            <a:spLocks noGrp="1"/>
          </p:cNvSpPr>
          <p:nvPr>
            <p:ph type="body" sz="quarter" idx="13"/>
          </p:nvPr>
        </p:nvSpPr>
        <p:spPr>
          <a:xfrm>
            <a:off x="5553075" y="1720295"/>
            <a:ext cx="5534025" cy="664797"/>
          </a:xfrm>
        </p:spPr>
        <p:txBody>
          <a:bodyPr/>
          <a:lstStyle/>
          <a:p>
            <a:r>
              <a:rPr lang="en-US" sz="2000" dirty="0"/>
              <a:t>Microsoft stands behind customers using its products.</a:t>
            </a:r>
          </a:p>
        </p:txBody>
      </p:sp>
      <p:sp>
        <p:nvSpPr>
          <p:cNvPr id="4" name="Text Placeholder 3">
            <a:extLst>
              <a:ext uri="{FF2B5EF4-FFF2-40B4-BE49-F238E27FC236}">
                <a16:creationId xmlns:a16="http://schemas.microsoft.com/office/drawing/2014/main" id="{6134DD84-119F-A5E9-77C4-EECADA9A2639}"/>
              </a:ext>
            </a:extLst>
          </p:cNvPr>
          <p:cNvSpPr>
            <a:spLocks noGrp="1"/>
          </p:cNvSpPr>
          <p:nvPr>
            <p:ph type="body" sz="quarter" idx="15"/>
          </p:nvPr>
        </p:nvSpPr>
        <p:spPr>
          <a:xfrm>
            <a:off x="5553074" y="3012722"/>
            <a:ext cx="5534025" cy="664797"/>
          </a:xfrm>
        </p:spPr>
        <p:txBody>
          <a:bodyPr/>
          <a:lstStyle/>
          <a:p>
            <a:r>
              <a:rPr lang="en-US" sz="2000" b="0" i="0" dirty="0">
                <a:solidFill>
                  <a:schemeClr val="bg1"/>
                </a:solidFill>
                <a:effectLst/>
                <a:latin typeface="SegoeUI"/>
              </a:rPr>
              <a:t>Microsoft will </a:t>
            </a:r>
            <a:r>
              <a:rPr lang="en-US" sz="2000" b="1" i="0" dirty="0">
                <a:solidFill>
                  <a:schemeClr val="bg1"/>
                </a:solidFill>
                <a:effectLst/>
                <a:latin typeface="SegoeUI"/>
              </a:rPr>
              <a:t>defend</a:t>
            </a:r>
            <a:r>
              <a:rPr lang="en-US" sz="2000" b="0" i="0" dirty="0">
                <a:solidFill>
                  <a:schemeClr val="bg1"/>
                </a:solidFill>
                <a:effectLst/>
                <a:latin typeface="SegoeUI"/>
              </a:rPr>
              <a:t> customers of commercial Copilot offerings against third-party IP claims for the use of the services.</a:t>
            </a:r>
          </a:p>
        </p:txBody>
      </p:sp>
      <p:sp>
        <p:nvSpPr>
          <p:cNvPr id="5" name="Text Placeholder 4">
            <a:extLst>
              <a:ext uri="{FF2B5EF4-FFF2-40B4-BE49-F238E27FC236}">
                <a16:creationId xmlns:a16="http://schemas.microsoft.com/office/drawing/2014/main" id="{AB4CF85E-7589-784C-2B9F-4C2B8BD52BE7}"/>
              </a:ext>
            </a:extLst>
          </p:cNvPr>
          <p:cNvSpPr>
            <a:spLocks noGrp="1"/>
          </p:cNvSpPr>
          <p:nvPr>
            <p:ph type="body" sz="quarter" idx="16"/>
          </p:nvPr>
        </p:nvSpPr>
        <p:spPr/>
        <p:txBody>
          <a:bodyPr/>
          <a:lstStyle/>
          <a:p>
            <a:r>
              <a:rPr lang="en-US" sz="2000" b="0" i="0" dirty="0">
                <a:solidFill>
                  <a:schemeClr val="bg1"/>
                </a:solidFill>
                <a:effectLst/>
                <a:latin typeface="SegoeUI"/>
              </a:rPr>
              <a:t>Microsoft will </a:t>
            </a:r>
            <a:r>
              <a:rPr lang="en-US" sz="2000" b="1" dirty="0">
                <a:latin typeface="SegoeUI"/>
              </a:rPr>
              <a:t>indemnify</a:t>
            </a:r>
            <a:r>
              <a:rPr lang="en-US" sz="2000" b="0" i="0" dirty="0">
                <a:solidFill>
                  <a:schemeClr val="bg1"/>
                </a:solidFill>
                <a:effectLst/>
                <a:latin typeface="SegoeUI"/>
              </a:rPr>
              <a:t> the amount of the claim, including any resulting adverse judgment or approved settlement.</a:t>
            </a:r>
            <a:endParaRPr lang="en-US" sz="2000" dirty="0">
              <a:solidFill>
                <a:schemeClr val="bg1"/>
              </a:solidFill>
              <a:latin typeface="SegoeUI"/>
            </a:endParaRPr>
          </a:p>
        </p:txBody>
      </p:sp>
      <p:sp>
        <p:nvSpPr>
          <p:cNvPr id="6" name="Footer Placeholder 5">
            <a:extLst>
              <a:ext uri="{FF2B5EF4-FFF2-40B4-BE49-F238E27FC236}">
                <a16:creationId xmlns:a16="http://schemas.microsoft.com/office/drawing/2014/main" id="{EA632A57-AD40-9874-F18E-D850342FA9E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Segoe UI"/>
                <a:ea typeface="+mn-ea"/>
                <a:cs typeface="+mn-cs"/>
              </a:rPr>
              <a:t>Microsoft Confidential</a:t>
            </a:r>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cxnSp>
        <p:nvCxnSpPr>
          <p:cNvPr id="7" name="Straight Connector 6">
            <a:extLst>
              <a:ext uri="{FF2B5EF4-FFF2-40B4-BE49-F238E27FC236}">
                <a16:creationId xmlns:a16="http://schemas.microsoft.com/office/drawing/2014/main" id="{D131C680-A22F-0AA5-25EE-E28EAD7F6BB1}"/>
              </a:ext>
              <a:ext uri="{C183D7F6-B498-43B3-948B-1728B52AA6E4}">
                <adec:decorative xmlns:adec="http://schemas.microsoft.com/office/drawing/2017/decorative" val="1"/>
              </a:ext>
            </a:extLst>
          </p:cNvPr>
          <p:cNvCxnSpPr>
            <a:cxnSpLocks/>
          </p:cNvCxnSpPr>
          <p:nvPr/>
        </p:nvCxnSpPr>
        <p:spPr>
          <a:xfrm>
            <a:off x="4981076" y="1647871"/>
            <a:ext cx="0" cy="3752108"/>
          </a:xfrm>
          <a:prstGeom prst="line">
            <a:avLst/>
          </a:prstGeom>
          <a:ln w="19050">
            <a:gradFill flip="none" rotWithShape="1">
              <a:gsLst>
                <a:gs pos="7000">
                  <a:srgbClr val="50E6FF"/>
                </a:gs>
                <a:gs pos="100000">
                  <a:srgbClr val="C5B4E3">
                    <a:alpha val="0"/>
                  </a:srgbClr>
                </a:gs>
                <a:gs pos="64000">
                  <a:srgbClr val="C5B4E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C698CF4-7454-3A86-25B7-0DEDA3C319B0}"/>
              </a:ext>
              <a:ext uri="{C183D7F6-B498-43B3-948B-1728B52AA6E4}">
                <adec:decorative xmlns:adec="http://schemas.microsoft.com/office/drawing/2017/decorative" val="1"/>
              </a:ext>
            </a:extLst>
          </p:cNvPr>
          <p:cNvSpPr>
            <a:spLocks/>
          </p:cNvSpPr>
          <p:nvPr/>
        </p:nvSpPr>
        <p:spPr bwMode="auto">
          <a:xfrm>
            <a:off x="4843916" y="1883100"/>
            <a:ext cx="274320" cy="274320"/>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E795B6D6-0466-20BE-BFE0-69B6C6C190E5}"/>
              </a:ext>
              <a:ext uri="{C183D7F6-B498-43B3-948B-1728B52AA6E4}">
                <adec:decorative xmlns:adec="http://schemas.microsoft.com/office/drawing/2017/decorative" val="1"/>
              </a:ext>
            </a:extLst>
          </p:cNvPr>
          <p:cNvSpPr>
            <a:spLocks/>
          </p:cNvSpPr>
          <p:nvPr/>
        </p:nvSpPr>
        <p:spPr bwMode="auto">
          <a:xfrm>
            <a:off x="4861250" y="3154680"/>
            <a:ext cx="274320" cy="274320"/>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5E4D1C57-6C0C-C2D7-7CA9-DAE48F06CE21}"/>
              </a:ext>
              <a:ext uri="{C183D7F6-B498-43B3-948B-1728B52AA6E4}">
                <adec:decorative xmlns:adec="http://schemas.microsoft.com/office/drawing/2017/decorative" val="1"/>
              </a:ext>
            </a:extLst>
          </p:cNvPr>
          <p:cNvSpPr>
            <a:spLocks/>
          </p:cNvSpPr>
          <p:nvPr/>
        </p:nvSpPr>
        <p:spPr bwMode="auto">
          <a:xfrm>
            <a:off x="4861250" y="4604565"/>
            <a:ext cx="274320" cy="274320"/>
          </a:xfrm>
          <a:prstGeom prst="ellipse">
            <a:avLst/>
          </a:prstGeom>
          <a:gradFill flip="none" rotWithShape="1">
            <a:gsLst>
              <a:gs pos="0">
                <a:srgbClr val="4D7A98"/>
              </a:gs>
              <a:gs pos="100000">
                <a:srgbClr val="265479"/>
              </a:gs>
            </a:gsLst>
            <a:path path="circle">
              <a:fillToRect l="100000" t="100000"/>
            </a:path>
            <a:tileRect r="-100000" b="-100000"/>
          </a:gradFill>
          <a:ln w="69850" cap="flat" cmpd="sng" algn="ctr">
            <a:solidFill>
              <a:srgbClr val="111B2D"/>
            </a:solidFill>
            <a:prstDash val="solid"/>
            <a:headEnd type="none" w="med" len="med"/>
            <a:tailEnd type="none" w="med" len="med"/>
          </a:ln>
          <a:effectLst>
            <a:innerShdw blurRad="50800" dist="63500" dir="18900000">
              <a:prstClr val="black">
                <a:alpha val="61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84986372"/>
      </p:ext>
    </p:extLst>
  </p:cSld>
  <p:clrMapOvr>
    <a:masterClrMapping/>
  </p:clrMapOvr>
  <p:transition>
    <p:fade/>
  </p:transition>
</p:sld>
</file>

<file path=ppt/theme/theme1.xml><?xml version="1.0" encoding="utf-8"?>
<a:theme xmlns:a="http://schemas.openxmlformats.org/drawingml/2006/main" name="CELA AP_AI_Template_Dark">
  <a:themeElements>
    <a:clrScheme name="CPS">
      <a:dk1>
        <a:srgbClr val="000000"/>
      </a:dk1>
      <a:lt1>
        <a:srgbClr val="FFFFFF"/>
      </a:lt1>
      <a:dk2>
        <a:srgbClr val="243A5E"/>
      </a:dk2>
      <a:lt2>
        <a:srgbClr val="E6E6E6"/>
      </a:lt2>
      <a:accent1>
        <a:srgbClr val="0078D4"/>
      </a:accent1>
      <a:accent2>
        <a:srgbClr val="243A5E"/>
      </a:accent2>
      <a:accent3>
        <a:srgbClr val="107C10"/>
      </a:accent3>
      <a:accent4>
        <a:srgbClr val="D83B01"/>
      </a:accent4>
      <a:accent5>
        <a:srgbClr val="8661C5"/>
      </a:accent5>
      <a:accent6>
        <a:srgbClr val="00857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ustomerAndPartnerSolutions_template_v05.potx" id="{2857A7D9-ED57-4F5A-94A3-392E85386088}" vid="{85F84B53-1662-42A6-BF23-C2F94D3E48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585</Words>
  <Application>Microsoft Office PowerPoint</Application>
  <PresentationFormat>Widescreen</PresentationFormat>
  <Paragraphs>77</Paragraphs>
  <Slides>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Aptos</vt:lpstr>
      <vt:lpstr>Arial</vt:lpstr>
      <vt:lpstr>Calibri</vt:lpstr>
      <vt:lpstr>Segoe UI</vt:lpstr>
      <vt:lpstr>Segoe UI </vt:lpstr>
      <vt:lpstr>Segoe UI Semibold</vt:lpstr>
      <vt:lpstr>SegoeUI</vt:lpstr>
      <vt:lpstr>Wingdings</vt:lpstr>
      <vt:lpstr>CELA AP_AI_Template_Dark</vt:lpstr>
      <vt:lpstr>Generative AI and IP  Sonia Cooper  Assistant General Counsel  Microsoft </vt:lpstr>
      <vt:lpstr>The promise of AI</vt:lpstr>
      <vt:lpstr>The technology stack for Al foundation models</vt:lpstr>
      <vt:lpstr>What generative AI is and isn’t</vt:lpstr>
      <vt:lpstr>Frequent questions</vt:lpstr>
      <vt:lpstr>Microsoft’s Copilot Copyright Commitment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and IP  Sonia Cooper  Assistant General Counsel  Microsoft</dc:title>
  <dc:creator>Sonia Cooper (CELA)</dc:creator>
  <cp:lastModifiedBy>DALY Alica</cp:lastModifiedBy>
  <cp:revision>3</cp:revision>
  <dcterms:created xsi:type="dcterms:W3CDTF">2023-09-18T20:20:58Z</dcterms:created>
  <dcterms:modified xsi:type="dcterms:W3CDTF">2023-09-19T09:18:36Z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773ee6-353b-4fb9-a59d-0b94c8c67bea_Enabled">
    <vt:lpwstr>true</vt:lpwstr>
  </property>
  <property fmtid="{D5CDD505-2E9C-101B-9397-08002B2CF9AE}" pid="3" name="MSIP_Label_20773ee6-353b-4fb9-a59d-0b94c8c67bea_SetDate">
    <vt:lpwstr>2023-09-19T09:18:09Z</vt:lpwstr>
  </property>
  <property fmtid="{D5CDD505-2E9C-101B-9397-08002B2CF9AE}" pid="4" name="MSIP_Label_20773ee6-353b-4fb9-a59d-0b94c8c67bea_Method">
    <vt:lpwstr>Privileged</vt:lpwstr>
  </property>
  <property fmtid="{D5CDD505-2E9C-101B-9397-08002B2CF9AE}" pid="5" name="MSIP_Label_20773ee6-353b-4fb9-a59d-0b94c8c67bea_Name">
    <vt:lpwstr>No markings</vt:lpwstr>
  </property>
  <property fmtid="{D5CDD505-2E9C-101B-9397-08002B2CF9AE}" pid="6" name="MSIP_Label_20773ee6-353b-4fb9-a59d-0b94c8c67bea_SiteId">
    <vt:lpwstr>faa31b06-8ccc-48c9-867f-f7510dd11c02</vt:lpwstr>
  </property>
  <property fmtid="{D5CDD505-2E9C-101B-9397-08002B2CF9AE}" pid="7" name="MSIP_Label_20773ee6-353b-4fb9-a59d-0b94c8c67bea_ActionId">
    <vt:lpwstr>34851e2e-4b46-4a13-8fe7-ef4ea60c0143</vt:lpwstr>
  </property>
  <property fmtid="{D5CDD505-2E9C-101B-9397-08002B2CF9AE}" pid="8" name="MSIP_Label_20773ee6-353b-4fb9-a59d-0b94c8c67bea_ContentBits">
    <vt:lpwstr>0</vt:lpwstr>
  </property>
</Properties>
</file>