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54" r:id="rId2"/>
    <p:sldMasterId id="2147483659" r:id="rId3"/>
    <p:sldMasterId id="2147483664" r:id="rId4"/>
    <p:sldMasterId id="2147483668" r:id="rId5"/>
    <p:sldMasterId id="2147483673" r:id="rId6"/>
  </p:sldMasterIdLst>
  <p:notesMasterIdLst>
    <p:notesMasterId r:id="rId14"/>
  </p:notesMasterIdLst>
  <p:handoutMasterIdLst>
    <p:handoutMasterId r:id="rId15"/>
  </p:handoutMasterIdLst>
  <p:sldIdLst>
    <p:sldId id="293" r:id="rId7"/>
    <p:sldId id="315" r:id="rId8"/>
    <p:sldId id="329" r:id="rId9"/>
    <p:sldId id="331" r:id="rId10"/>
    <p:sldId id="332" r:id="rId11"/>
    <p:sldId id="333" r:id="rId12"/>
    <p:sldId id="32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6395" autoAdjust="0"/>
  </p:normalViewPr>
  <p:slideViewPr>
    <p:cSldViewPr showGuides="1">
      <p:cViewPr varScale="1">
        <p:scale>
          <a:sx n="107" d="100"/>
          <a:sy n="107" d="100"/>
        </p:scale>
        <p:origin x="444" y="114"/>
      </p:cViewPr>
      <p:guideLst>
        <p:guide orient="horz" pos="3974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4B03-C700-4CA8-A676-C450D1AF5B80}" type="datetimeFigureOut">
              <a:rPr lang="en-CA" smtClean="0"/>
              <a:t>2023-09-19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FE643-5EC1-48DC-BC82-9B46245EFCA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75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0F016-D64D-4FE7-88CB-01082F1B1C57}" type="datetimeFigureOut">
              <a:rPr lang="en-GB" smtClean="0"/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FE6A-3D56-4C73-ADF0-64AF2725A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9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FE6A-3D56-4C73-ADF0-64AF2725A5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78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FE6A-3D56-4C73-ADF0-64AF2725A5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7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FE6A-3D56-4C73-ADF0-64AF2725A5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1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FE6A-3D56-4C73-ADF0-64AF2725A5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1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FE6A-3D56-4C73-ADF0-64AF2725A5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76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FE6A-3D56-4C73-ADF0-64AF2725A5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FE6A-3D56-4C73-ADF0-64AF2725A55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8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8335800" cy="3667239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83358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1FC36-C6E5-4688-8800-B280539A98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4519A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4519A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0" y="0"/>
            <a:ext cx="10594620" cy="59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y - Content and image 50/50 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4856925" cy="12141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595947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38200" y="1855788"/>
            <a:ext cx="4847400" cy="36258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1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Grey - Full frame imag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5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to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38199" y="1855788"/>
            <a:ext cx="1297938" cy="12996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2265600" y="1855788"/>
            <a:ext cx="2669000" cy="2736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265600" y="2129400"/>
            <a:ext cx="2669000" cy="1647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9" hasCustomPrompt="1"/>
          </p:nvPr>
        </p:nvSpPr>
        <p:spPr>
          <a:xfrm>
            <a:off x="2265600" y="2301056"/>
            <a:ext cx="2669000" cy="18485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2470800" y="2539705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2470800" y="2720223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Mobile number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2470800" y="2925423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5959200" y="0"/>
            <a:ext cx="6232800" cy="5968350"/>
          </a:xfrm>
          <a:prstGeom prst="rect">
            <a:avLst/>
          </a:prstGeom>
        </p:spPr>
      </p:pic>
      <p:sp>
        <p:nvSpPr>
          <p:cNvPr id="60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5070000" y="1855788"/>
            <a:ext cx="1297938" cy="12996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6497401" y="1855788"/>
            <a:ext cx="2669000" cy="2736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5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6497401" y="2129400"/>
            <a:ext cx="2669000" cy="1647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6497401" y="2301056"/>
            <a:ext cx="2669000" cy="18485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67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6702601" y="2539705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68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6702601" y="2720223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Mobile number</a:t>
            </a:r>
          </a:p>
        </p:txBody>
      </p:sp>
      <p:sp>
        <p:nvSpPr>
          <p:cNvPr id="6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6702601" y="2925423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0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832475" y="3907631"/>
            <a:ext cx="1297938" cy="12996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4" name="Text Placeholder 13"/>
          <p:cNvSpPr>
            <a:spLocks noGrp="1"/>
          </p:cNvSpPr>
          <p:nvPr>
            <p:ph type="body" sz="quarter" idx="32" hasCustomPrompt="1"/>
          </p:nvPr>
        </p:nvSpPr>
        <p:spPr>
          <a:xfrm>
            <a:off x="2259876" y="3907631"/>
            <a:ext cx="2669000" cy="2736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5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2259876" y="4181243"/>
            <a:ext cx="2669000" cy="1647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6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2259876" y="4352899"/>
            <a:ext cx="2669000" cy="18485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77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2465076" y="4591548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78" name="Text Placeholder 13"/>
          <p:cNvSpPr>
            <a:spLocks noGrp="1"/>
          </p:cNvSpPr>
          <p:nvPr>
            <p:ph type="body" sz="quarter" idx="36" hasCustomPrompt="1"/>
          </p:nvPr>
        </p:nvSpPr>
        <p:spPr>
          <a:xfrm>
            <a:off x="2465076" y="4772066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Mobile number</a:t>
            </a:r>
          </a:p>
        </p:txBody>
      </p:sp>
      <p:sp>
        <p:nvSpPr>
          <p:cNvPr id="79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2465076" y="4977266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80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5064276" y="3907631"/>
            <a:ext cx="1297938" cy="1299612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4" name="Text Placeholder 13"/>
          <p:cNvSpPr>
            <a:spLocks noGrp="1"/>
          </p:cNvSpPr>
          <p:nvPr>
            <p:ph type="body" sz="quarter" idx="39" hasCustomPrompt="1"/>
          </p:nvPr>
        </p:nvSpPr>
        <p:spPr>
          <a:xfrm>
            <a:off x="6491677" y="3907631"/>
            <a:ext cx="2669000" cy="27361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5" name="Text Placeholder 13"/>
          <p:cNvSpPr>
            <a:spLocks noGrp="1"/>
          </p:cNvSpPr>
          <p:nvPr>
            <p:ph type="body" sz="quarter" idx="40" hasCustomPrompt="1"/>
          </p:nvPr>
        </p:nvSpPr>
        <p:spPr>
          <a:xfrm>
            <a:off x="6491677" y="4181243"/>
            <a:ext cx="2669000" cy="16478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86" name="Text Placeholder 13"/>
          <p:cNvSpPr>
            <a:spLocks noGrp="1"/>
          </p:cNvSpPr>
          <p:nvPr>
            <p:ph type="body" sz="quarter" idx="41" hasCustomPrompt="1"/>
          </p:nvPr>
        </p:nvSpPr>
        <p:spPr>
          <a:xfrm>
            <a:off x="6491677" y="4352899"/>
            <a:ext cx="2669000" cy="18485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9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87" name="Text Placeholder 13"/>
          <p:cNvSpPr>
            <a:spLocks noGrp="1"/>
          </p:cNvSpPr>
          <p:nvPr>
            <p:ph type="body" sz="quarter" idx="42" hasCustomPrompt="1"/>
          </p:nvPr>
        </p:nvSpPr>
        <p:spPr>
          <a:xfrm>
            <a:off x="6696877" y="4591548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88" name="Text Placeholder 13"/>
          <p:cNvSpPr>
            <a:spLocks noGrp="1"/>
          </p:cNvSpPr>
          <p:nvPr>
            <p:ph type="body" sz="quarter" idx="43" hasCustomPrompt="1"/>
          </p:nvPr>
        </p:nvSpPr>
        <p:spPr>
          <a:xfrm>
            <a:off x="6696877" y="4772066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Mobile number</a:t>
            </a:r>
          </a:p>
        </p:txBody>
      </p:sp>
      <p:sp>
        <p:nvSpPr>
          <p:cNvPr id="89" name="Text Placeholder 13"/>
          <p:cNvSpPr>
            <a:spLocks noGrp="1"/>
          </p:cNvSpPr>
          <p:nvPr>
            <p:ph type="body" sz="quarter" idx="44" hasCustomPrompt="1"/>
          </p:nvPr>
        </p:nvSpPr>
        <p:spPr>
          <a:xfrm>
            <a:off x="6696877" y="4977266"/>
            <a:ext cx="2463800" cy="229977"/>
          </a:xfrm>
        </p:spPr>
        <p:txBody>
          <a:bodyPr>
            <a:noAutofit/>
          </a:bodyPr>
          <a:lstStyle>
            <a:lvl1pPr marL="0" indent="0">
              <a:buNone/>
              <a:defRPr sz="900" b="0">
                <a:solidFill>
                  <a:schemeClr val="tx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96926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28675" y="1861814"/>
            <a:ext cx="2391516" cy="2394600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4324814"/>
            <a:ext cx="2381992" cy="31098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4635795"/>
            <a:ext cx="2381992" cy="2296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5936372" y="0"/>
            <a:ext cx="6232800" cy="5968350"/>
          </a:xfrm>
          <a:prstGeom prst="rect">
            <a:avLst/>
          </a:prstGeom>
        </p:spPr>
      </p:pic>
      <p:sp>
        <p:nvSpPr>
          <p:cNvPr id="4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805661" y="1861814"/>
            <a:ext cx="2391516" cy="2394600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48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782647" y="1861814"/>
            <a:ext cx="2391516" cy="2394600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3805661" y="4322893"/>
            <a:ext cx="2381992" cy="31098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3805661" y="4633874"/>
            <a:ext cx="2381992" cy="2296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3" hasCustomPrompt="1"/>
          </p:nvPr>
        </p:nvSpPr>
        <p:spPr>
          <a:xfrm>
            <a:off x="6792008" y="4322893"/>
            <a:ext cx="2381992" cy="31098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6792008" y="4633874"/>
            <a:ext cx="2381992" cy="2296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200"/>
            </a:lvl2pPr>
            <a:lvl3pPr marL="914400" indent="0">
              <a:buFont typeface="Arial" panose="020B0604020202020204" pitchFamily="34" charset="0"/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2439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0839"/>
            <a:ext cx="11353801" cy="12319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8282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">
          <p15:clr>
            <a:srgbClr val="FBAE40"/>
          </p15:clr>
        </p15:guide>
        <p15:guide id="2" pos="522">
          <p15:clr>
            <a:srgbClr val="FBAE40"/>
          </p15:clr>
        </p15:guide>
        <p15:guide id="3" orient="horz" pos="9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Purple -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0" y="0"/>
            <a:ext cx="10594620" cy="5959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8335800" cy="3667239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83358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186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Purple - 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6634"/>
          <a:stretch/>
        </p:blipFill>
        <p:spPr>
          <a:xfrm>
            <a:off x="8401" y="8999"/>
            <a:ext cx="12183600" cy="59504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99" y="-14651"/>
            <a:ext cx="9165763" cy="5974126"/>
          </a:xfrm>
          <a:prstGeom prst="rect">
            <a:avLst/>
          </a:prstGeom>
          <a:gradFill flip="none" rotWithShape="1">
            <a:gsLst>
              <a:gs pos="12000">
                <a:schemeClr val="tx1"/>
              </a:gs>
              <a:gs pos="0">
                <a:schemeClr val="tx1"/>
              </a:gs>
              <a:gs pos="100000">
                <a:schemeClr val="bg2">
                  <a:alpha val="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557400" cy="3667239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65574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1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Purpl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0839"/>
            <a:ext cx="8335801" cy="12319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5789"/>
            <a:ext cx="8335802" cy="38373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800"/>
              </a:spcBef>
              <a:buSzPct val="120000"/>
              <a:defRPr sz="2400">
                <a:solidFill>
                  <a:srgbClr val="FFFFFF"/>
                </a:solidFill>
              </a:defRPr>
            </a:lvl1pPr>
            <a:lvl2pPr marL="9144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>
                <a:solidFill>
                  <a:srgbClr val="FFFFFF"/>
                </a:solidFill>
              </a:defRPr>
            </a:lvl3pPr>
            <a:lvl4pPr marL="182880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defRPr sz="2400">
                <a:solidFill>
                  <a:srgbClr val="FFFFFF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5959475"/>
            <a:ext cx="8335801" cy="41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5959200" y="0"/>
            <a:ext cx="6232800" cy="59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0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>
          <p15:clr>
            <a:srgbClr val="FBAE40"/>
          </p15:clr>
        </p15:guide>
        <p15:guide id="2" pos="522">
          <p15:clr>
            <a:srgbClr val="FBAE40"/>
          </p15:clr>
        </p15:guide>
        <p15:guide id="3" orient="horz" pos="997">
          <p15:clr>
            <a:srgbClr val="FBAE40"/>
          </p15:clr>
        </p15:guide>
        <p15:guide id="5" orient="horz" pos="3754">
          <p15:clr>
            <a:srgbClr val="FBAE40"/>
          </p15:clr>
        </p15:guide>
        <p15:guide id="6" orient="horz" pos="116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urple - Content and image 50/50 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4856925" cy="12141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595947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38200" y="1855788"/>
            <a:ext cx="4847400" cy="362585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28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Purple - Full fram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2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- 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7" r="1"/>
          <a:stretch/>
        </p:blipFill>
        <p:spPr>
          <a:xfrm>
            <a:off x="8400" y="8997"/>
            <a:ext cx="12175200" cy="595047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400" y="-14651"/>
            <a:ext cx="8353200" cy="5950478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EFF0E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557400" cy="3667239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65574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1FC36-C6E5-4688-8800-B280539A98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4519A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4519A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19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- 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0" y="0"/>
            <a:ext cx="10594620" cy="5959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8335800" cy="3667239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83358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8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- 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6634"/>
          <a:stretch/>
        </p:blipFill>
        <p:spPr>
          <a:xfrm>
            <a:off x="8401" y="8999"/>
            <a:ext cx="12183600" cy="59504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99" y="-14651"/>
            <a:ext cx="9165763" cy="5974126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0">
                <a:schemeClr val="accent2"/>
              </a:gs>
              <a:gs pos="100000">
                <a:schemeClr val="bg2">
                  <a:alpha val="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557400" cy="3667239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7000"/>
            <a:ext cx="6557400" cy="889424"/>
          </a:xfrm>
        </p:spPr>
        <p:txBody>
          <a:bodyPr anchor="b" anchorCtr="0"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911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0839"/>
            <a:ext cx="8335801" cy="12319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5789"/>
            <a:ext cx="8335802" cy="38373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800"/>
              </a:spcBef>
              <a:buSzPct val="120000"/>
              <a:defRPr sz="2400">
                <a:solidFill>
                  <a:srgbClr val="FFFFFF"/>
                </a:solidFill>
              </a:defRPr>
            </a:lvl1pPr>
            <a:lvl2pPr marL="9144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>
                <a:solidFill>
                  <a:srgbClr val="FFFFFF"/>
                </a:solidFill>
              </a:defRPr>
            </a:lvl3pPr>
            <a:lvl4pPr marL="182880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defRPr sz="2400">
                <a:solidFill>
                  <a:srgbClr val="FFFFFF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5959475"/>
            <a:ext cx="8335801" cy="41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5959200" y="0"/>
            <a:ext cx="6232800" cy="59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6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>
          <p15:clr>
            <a:srgbClr val="FBAE40"/>
          </p15:clr>
        </p15:guide>
        <p15:guide id="2" pos="522">
          <p15:clr>
            <a:srgbClr val="FBAE40"/>
          </p15:clr>
        </p15:guide>
        <p15:guide id="3" orient="horz" pos="997">
          <p15:clr>
            <a:srgbClr val="FBAE40"/>
          </p15:clr>
        </p15:guide>
        <p15:guide id="5" orient="horz" pos="3754">
          <p15:clr>
            <a:srgbClr val="FBAE40"/>
          </p15:clr>
        </p15:guide>
        <p15:guide id="6" orient="horz" pos="116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 and image 50/50 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4856925" cy="12141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595947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38200" y="1855788"/>
            <a:ext cx="4847400" cy="362585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16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- Full fram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144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oon -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0" y="0"/>
            <a:ext cx="10594620" cy="5959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8335800" cy="3667239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83358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53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oon - Title Slide -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6634"/>
          <a:stretch/>
        </p:blipFill>
        <p:spPr>
          <a:xfrm>
            <a:off x="8401" y="8999"/>
            <a:ext cx="12183600" cy="59504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399" y="-14651"/>
            <a:ext cx="9165763" cy="5974126"/>
          </a:xfrm>
          <a:prstGeom prst="rect">
            <a:avLst/>
          </a:prstGeom>
          <a:gradFill flip="none" rotWithShape="1">
            <a:gsLst>
              <a:gs pos="12000">
                <a:schemeClr val="accent1"/>
              </a:gs>
              <a:gs pos="0">
                <a:schemeClr val="accent1"/>
              </a:gs>
              <a:gs pos="100000">
                <a:schemeClr val="bg2">
                  <a:alpha val="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557400" cy="3667239"/>
          </a:xfrm>
        </p:spPr>
        <p:txBody>
          <a:bodyPr anchor="b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7000"/>
            <a:ext cx="6557400" cy="1162474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10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roon - 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0839"/>
            <a:ext cx="8335801" cy="12319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5789"/>
            <a:ext cx="8335802" cy="38373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800"/>
              </a:spcBef>
              <a:buSzPct val="120000"/>
              <a:defRPr sz="2400">
                <a:solidFill>
                  <a:srgbClr val="FFFFFF"/>
                </a:solidFill>
              </a:defRPr>
            </a:lvl1pPr>
            <a:lvl2pPr marL="9144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>
                <a:solidFill>
                  <a:srgbClr val="FFFFFF"/>
                </a:solidFill>
              </a:defRPr>
            </a:lvl3pPr>
            <a:lvl4pPr marL="182880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defRPr sz="2400">
                <a:solidFill>
                  <a:srgbClr val="FFFFFF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5959475"/>
            <a:ext cx="8335801" cy="41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5959200" y="0"/>
            <a:ext cx="6232800" cy="59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79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>
          <p15:clr>
            <a:srgbClr val="FBAE40"/>
          </p15:clr>
        </p15:guide>
        <p15:guide id="2" pos="522">
          <p15:clr>
            <a:srgbClr val="FBAE40"/>
          </p15:clr>
        </p15:guide>
        <p15:guide id="3" orient="horz" pos="997">
          <p15:clr>
            <a:srgbClr val="FBAE40"/>
          </p15:clr>
        </p15:guide>
        <p15:guide id="5" orient="horz" pos="3754">
          <p15:clr>
            <a:srgbClr val="FBAE40"/>
          </p15:clr>
        </p15:guide>
        <p15:guide id="6" orient="horz" pos="11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oon - Content and image 50/50 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4856925" cy="121410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595947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38200" y="1855788"/>
            <a:ext cx="4847400" cy="362585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098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oon - Full fram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7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0839"/>
            <a:ext cx="8335801" cy="12319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5789"/>
            <a:ext cx="8335802" cy="38373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800"/>
              </a:spcBef>
              <a:buSzPct val="120000"/>
              <a:defRPr sz="2400">
                <a:solidFill>
                  <a:schemeClr val="tx2"/>
                </a:solidFill>
              </a:defRPr>
            </a:lvl1pPr>
            <a:lvl2pPr marL="9144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>
                <a:solidFill>
                  <a:schemeClr val="tx2"/>
                </a:solidFill>
              </a:defRPr>
            </a:lvl3pPr>
            <a:lvl4pPr marL="182880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defRPr sz="2400">
                <a:solidFill>
                  <a:schemeClr val="tx2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5959475"/>
            <a:ext cx="8335801" cy="41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9224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1FC36-C6E5-4688-8800-B280539A98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4519A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4519A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5959200" y="0"/>
            <a:ext cx="6232800" cy="59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>
          <p15:clr>
            <a:srgbClr val="FBAE40"/>
          </p15:clr>
        </p15:guide>
        <p15:guide id="2" pos="522">
          <p15:clr>
            <a:srgbClr val="FBAE40"/>
          </p15:clr>
        </p15:guide>
        <p15:guide id="3" orient="horz" pos="997">
          <p15:clr>
            <a:srgbClr val="FBAE40"/>
          </p15:clr>
        </p15:guide>
        <p15:guide id="5" orient="horz" pos="3754">
          <p15:clr>
            <a:srgbClr val="FBAE40"/>
          </p15:clr>
        </p15:guide>
        <p15:guide id="6" orient="horz" pos="116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94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Layou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7013582" y="3772576"/>
            <a:ext cx="2201642" cy="590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/>
            <a:r>
              <a:rPr lang="en-US" sz="2000" dirty="0">
                <a:solidFill>
                  <a:schemeClr val="tx2"/>
                </a:solidFill>
              </a:rPr>
              <a:t>gowlingwlg.com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752184" y="4301046"/>
            <a:ext cx="1368152" cy="269393"/>
            <a:chOff x="7752184" y="4301046"/>
            <a:chExt cx="1368152" cy="269393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7752184" y="4301046"/>
              <a:ext cx="1368152" cy="269393"/>
              <a:chOff x="7752184" y="4321657"/>
              <a:chExt cx="1368152" cy="269393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184" y="4353929"/>
                <a:ext cx="237121" cy="237121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0000" y="4321657"/>
                <a:ext cx="269393" cy="26939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2517" y="4333231"/>
                <a:ext cx="257819" cy="257819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000" y="4349644"/>
              <a:ext cx="216024" cy="220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79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ayout - Light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665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Layout - Light Gre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7013582" y="3772576"/>
            <a:ext cx="2201642" cy="590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r"/>
            <a:r>
              <a:rPr lang="en-US" sz="2000" dirty="0">
                <a:solidFill>
                  <a:schemeClr val="tx2"/>
                </a:solidFill>
              </a:rPr>
              <a:t>gowlingwlg.com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7752184" y="4293096"/>
            <a:ext cx="1368152" cy="269393"/>
            <a:chOff x="7752184" y="4293096"/>
            <a:chExt cx="1368152" cy="269393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7752184" y="4293096"/>
              <a:ext cx="1368152" cy="269393"/>
              <a:chOff x="7752184" y="4313707"/>
              <a:chExt cx="1368152" cy="269393"/>
            </a:xfrm>
          </p:grpSpPr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184" y="4345979"/>
                <a:ext cx="237121" cy="23712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60000" y="4313707"/>
                <a:ext cx="269393" cy="269393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2517" y="4325281"/>
                <a:ext cx="257819" cy="257819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000" y="4341694"/>
              <a:ext cx="216024" cy="220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808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- Content and image 50/50 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4856925" cy="12141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9224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1FC36-C6E5-4688-8800-B280539A98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4519A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4519A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595947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838200" y="1855788"/>
            <a:ext cx="4847400" cy="3625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69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- Full fram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49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008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0839"/>
            <a:ext cx="11353801" cy="12319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2700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21">
          <p15:clr>
            <a:srgbClr val="FBAE40"/>
          </p15:clr>
        </p15:guide>
        <p15:guide id="2" pos="522">
          <p15:clr>
            <a:srgbClr val="FBAE40"/>
          </p15:clr>
        </p15:guide>
        <p15:guide id="3" orient="horz" pos="9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Grey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5002"/>
            <a:ext cx="8335800" cy="3667239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83358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00" y="0"/>
            <a:ext cx="10594620" cy="59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1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Grey - 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41" t="2030" r="10639" b="9665"/>
          <a:stretch/>
        </p:blipFill>
        <p:spPr>
          <a:xfrm>
            <a:off x="8401" y="8997"/>
            <a:ext cx="12175200" cy="595047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326" y="8997"/>
            <a:ext cx="8353200" cy="5950478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0">
                <a:schemeClr val="bg2"/>
              </a:gs>
              <a:gs pos="100000">
                <a:schemeClr val="bg2">
                  <a:alpha val="0"/>
                </a:schemeClr>
              </a:gs>
            </a:gsLst>
            <a:lin ang="21594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6557400" cy="3667239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96999"/>
            <a:ext cx="6557400" cy="116247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5959475"/>
            <a:ext cx="6557400" cy="4107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7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Gre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5959200" y="0"/>
            <a:ext cx="6232800" cy="596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50839"/>
            <a:ext cx="8335801" cy="12319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55789"/>
            <a:ext cx="8335802" cy="383734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800"/>
              </a:spcBef>
              <a:buSzPct val="120000"/>
              <a:defRPr sz="2400">
                <a:solidFill>
                  <a:schemeClr val="tx2"/>
                </a:solidFill>
              </a:defRPr>
            </a:lvl1pPr>
            <a:lvl2pPr marL="9144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13716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>
                <a:solidFill>
                  <a:schemeClr val="tx2"/>
                </a:solidFill>
              </a:defRPr>
            </a:lvl3pPr>
            <a:lvl4pPr marL="1828800" indent="-4572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defRPr sz="2400">
                <a:solidFill>
                  <a:schemeClr val="tx2"/>
                </a:solidFill>
              </a:defRPr>
            </a:lvl4pPr>
            <a:lvl5pPr marL="22860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5959475"/>
            <a:ext cx="8335801" cy="4107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939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>
          <p15:clr>
            <a:srgbClr val="FBAE40"/>
          </p15:clr>
        </p15:guide>
        <p15:guide id="2" pos="522">
          <p15:clr>
            <a:srgbClr val="FBAE40"/>
          </p15:clr>
        </p15:guide>
        <p15:guide id="3" orient="horz" pos="997">
          <p15:clr>
            <a:srgbClr val="FBAE40"/>
          </p15:clr>
        </p15:guide>
        <p15:guide id="5" orient="horz" pos="3754">
          <p15:clr>
            <a:srgbClr val="FBAE40"/>
          </p15:clr>
        </p15:guide>
        <p15:guide id="6" orient="horz" pos="116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3CAEB-7EC9-EBDD-90E7-22EAC4F03AE7}"/>
              </a:ext>
            </a:extLst>
          </p:cNvPr>
          <p:cNvSpPr/>
          <p:nvPr userDrawn="1"/>
        </p:nvSpPr>
        <p:spPr>
          <a:xfrm>
            <a:off x="0" y="5959475"/>
            <a:ext cx="12192000" cy="9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4" b="0" i="0" u="none" strike="noStrike" kern="1200" cap="none" spc="0" normalizeH="0" baseline="0" noProof="0" dirty="0">
              <a:ln>
                <a:noFill/>
              </a:ln>
              <a:solidFill>
                <a:srgbClr val="EFF0E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8345325" cy="1214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62501"/>
            <a:ext cx="8345325" cy="383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959475"/>
            <a:ext cx="8335800" cy="4107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39224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5959475"/>
            <a:ext cx="838199" cy="89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1FC36-C6E5-4688-8800-B280539A98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4519A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74519A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45EA-3C1F-A599-33C9-B6B1809FDC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379200" y="6065631"/>
            <a:ext cx="2492375" cy="6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SzPct val="12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rabicPeriod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lphaLcPeriod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793875" indent="-42227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ꟷ"/>
        <a:tabLst>
          <a:tab pos="1701800" algn="l"/>
        </a:tabLst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54">
          <p15:clr>
            <a:srgbClr val="F26B43"/>
          </p15:clr>
        </p15:guide>
        <p15:guide id="2" pos="522">
          <p15:clr>
            <a:srgbClr val="F26B43"/>
          </p15:clr>
        </p15:guide>
        <p15:guide id="3" orient="horz" pos="1169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orient="horz" pos="221">
          <p15:clr>
            <a:srgbClr val="F26B43"/>
          </p15:clr>
        </p15:guide>
        <p15:guide id="6" pos="5779">
          <p15:clr>
            <a:srgbClr val="F26B43"/>
          </p15:clr>
        </p15:guide>
        <p15:guide id="7" orient="horz" pos="345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3CAEB-7EC9-EBDD-90E7-22EAC4F03AE7}"/>
              </a:ext>
            </a:extLst>
          </p:cNvPr>
          <p:cNvSpPr/>
          <p:nvPr userDrawn="1"/>
        </p:nvSpPr>
        <p:spPr>
          <a:xfrm flipV="1">
            <a:off x="1" y="-2510"/>
            <a:ext cx="12192000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6" y="368629"/>
            <a:ext cx="8345488" cy="1212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55789"/>
            <a:ext cx="8335963" cy="383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959475"/>
            <a:ext cx="8335800" cy="4107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5959475"/>
            <a:ext cx="838199" cy="89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45EA-3C1F-A599-33C9-B6B1809FDC3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379200" y="6065631"/>
            <a:ext cx="2492375" cy="6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79" r:id="rId4"/>
    <p:sldLayoutId id="2147483680" r:id="rId5"/>
    <p:sldLayoutId id="2147483672" r:id="rId6"/>
    <p:sldLayoutId id="2147483676" r:id="rId7"/>
    <p:sldLayoutId id="214748369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SzPct val="12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rabicPeriod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lphaLcPeriod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793875" indent="-42227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ꟷ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54" userDrawn="1">
          <p15:clr>
            <a:srgbClr val="F26B43"/>
          </p15:clr>
        </p15:guide>
        <p15:guide id="2" pos="522" userDrawn="1">
          <p15:clr>
            <a:srgbClr val="F26B43"/>
          </p15:clr>
        </p15:guide>
        <p15:guide id="3" pos="5779" userDrawn="1">
          <p15:clr>
            <a:srgbClr val="F26B43"/>
          </p15:clr>
        </p15:guide>
        <p15:guide id="4" orient="horz" pos="1169" userDrawn="1">
          <p15:clr>
            <a:srgbClr val="F26B43"/>
          </p15:clr>
        </p15:guide>
        <p15:guide id="5" orient="horz" pos="997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45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3CAEB-7EC9-EBDD-90E7-22EAC4F03AE7}"/>
              </a:ext>
            </a:extLst>
          </p:cNvPr>
          <p:cNvSpPr/>
          <p:nvPr userDrawn="1"/>
        </p:nvSpPr>
        <p:spPr>
          <a:xfrm>
            <a:off x="0" y="5959475"/>
            <a:ext cx="12192000" cy="9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8345325" cy="1214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62501"/>
            <a:ext cx="8345325" cy="383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959475"/>
            <a:ext cx="8335800" cy="4107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5959475"/>
            <a:ext cx="838199" cy="89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45EA-3C1F-A599-33C9-B6B1809FDC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79200" y="6065631"/>
            <a:ext cx="2492375" cy="6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81" r:id="rId4"/>
    <p:sldLayoutId id="214748368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SzPct val="120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lphaL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793875" indent="-42227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ꟷ"/>
        <a:tabLst>
          <a:tab pos="1701800" algn="l"/>
        </a:tabLst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54">
          <p15:clr>
            <a:srgbClr val="F26B43"/>
          </p15:clr>
        </p15:guide>
        <p15:guide id="2" pos="522">
          <p15:clr>
            <a:srgbClr val="F26B43"/>
          </p15:clr>
        </p15:guide>
        <p15:guide id="3" orient="horz" pos="1169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orient="horz" pos="221">
          <p15:clr>
            <a:srgbClr val="F26B43"/>
          </p15:clr>
        </p15:guide>
        <p15:guide id="6" pos="5779">
          <p15:clr>
            <a:srgbClr val="F26B43"/>
          </p15:clr>
        </p15:guide>
        <p15:guide id="7" orient="horz" pos="345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3CAEB-7EC9-EBDD-90E7-22EAC4F03AE7}"/>
              </a:ext>
            </a:extLst>
          </p:cNvPr>
          <p:cNvSpPr/>
          <p:nvPr userDrawn="1"/>
        </p:nvSpPr>
        <p:spPr>
          <a:xfrm>
            <a:off x="0" y="5959475"/>
            <a:ext cx="12192000" cy="9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8345325" cy="1214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62501"/>
            <a:ext cx="8345325" cy="383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959475"/>
            <a:ext cx="8335800" cy="4107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5959475"/>
            <a:ext cx="838199" cy="89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45EA-3C1F-A599-33C9-B6B1809FDC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79200" y="6065631"/>
            <a:ext cx="2492375" cy="6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83" r:id="rId4"/>
    <p:sldLayoutId id="214748368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SzPct val="120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lphaL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793875" indent="-42227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ꟷ"/>
        <a:tabLst>
          <a:tab pos="1701800" algn="l"/>
        </a:tabLst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54">
          <p15:clr>
            <a:srgbClr val="F26B43"/>
          </p15:clr>
        </p15:guide>
        <p15:guide id="2" pos="522">
          <p15:clr>
            <a:srgbClr val="F26B43"/>
          </p15:clr>
        </p15:guide>
        <p15:guide id="3" orient="horz" pos="1169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orient="horz" pos="221">
          <p15:clr>
            <a:srgbClr val="F26B43"/>
          </p15:clr>
        </p15:guide>
        <p15:guide id="6" pos="5779">
          <p15:clr>
            <a:srgbClr val="F26B43"/>
          </p15:clr>
        </p15:guide>
        <p15:guide id="7" orient="horz" pos="345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3CAEB-7EC9-EBDD-90E7-22EAC4F03AE7}"/>
              </a:ext>
            </a:extLst>
          </p:cNvPr>
          <p:cNvSpPr/>
          <p:nvPr userDrawn="1"/>
        </p:nvSpPr>
        <p:spPr>
          <a:xfrm>
            <a:off x="0" y="5959475"/>
            <a:ext cx="12192000" cy="9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4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368629"/>
            <a:ext cx="8345325" cy="1214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62501"/>
            <a:ext cx="8345325" cy="383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959475"/>
            <a:ext cx="8335800" cy="4107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5959475"/>
            <a:ext cx="838199" cy="898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FC36-C6E5-4688-8800-B280539A982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B45EA-3C1F-A599-33C9-B6B1809FDC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79200" y="6065631"/>
            <a:ext cx="2492375" cy="6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85" r:id="rId4"/>
    <p:sldLayoutId id="214748368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800"/>
        </a:spcBef>
        <a:buSzPct val="120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100000"/>
        </a:lnSpc>
        <a:spcBef>
          <a:spcPts val="1800"/>
        </a:spcBef>
        <a:buFont typeface="+mj-lt"/>
        <a:buAutoNum type="alphaL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793875" indent="-422275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ꟷ"/>
        <a:tabLst>
          <a:tab pos="1701800" algn="l"/>
        </a:tabLst>
        <a:defRPr sz="2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54">
          <p15:clr>
            <a:srgbClr val="F26B43"/>
          </p15:clr>
        </p15:guide>
        <p15:guide id="2" pos="522">
          <p15:clr>
            <a:srgbClr val="F26B43"/>
          </p15:clr>
        </p15:guide>
        <p15:guide id="3" orient="horz" pos="1169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orient="horz" pos="221">
          <p15:clr>
            <a:srgbClr val="F26B43"/>
          </p15:clr>
        </p15:guide>
        <p15:guide id="6" pos="5779">
          <p15:clr>
            <a:srgbClr val="F26B43"/>
          </p15:clr>
        </p15:guide>
        <p15:guide id="7" orient="horz" pos="345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B8F31C0-A6B2-F988-0025-7574191FAA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00" y="-419"/>
            <a:ext cx="12192001" cy="6858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07219C-E4A6-D4F7-5453-3BB0F7ADDD0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44382" y="2539071"/>
            <a:ext cx="6920035" cy="17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6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future of IP</a:t>
            </a:r>
            <a:endParaRPr lang="en-CA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Matt Hervey, Head of Artificial Intelligence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301800"/>
            <a:ext cx="464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20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87812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Inventions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38200" y="1855788"/>
            <a:ext cx="8282136" cy="3625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93875" indent="-4222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tabLst>
                <a:tab pos="1701800" algn="l"/>
              </a:tabLs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Is there always a human inventor?</a:t>
            </a:r>
          </a:p>
          <a:p>
            <a:r>
              <a:rPr lang="en-GB" sz="2000" dirty="0"/>
              <a:t>Unenforceable patents?</a:t>
            </a:r>
          </a:p>
          <a:p>
            <a:r>
              <a:rPr lang="en-GB" sz="2000" dirty="0"/>
              <a:t>Threshold for inventive step</a:t>
            </a:r>
          </a:p>
          <a:p>
            <a:r>
              <a:rPr lang="en-GB" sz="2000" dirty="0"/>
              <a:t>Investment-based rights, such as data exclusivity</a:t>
            </a:r>
          </a:p>
        </p:txBody>
      </p:sp>
    </p:spTree>
    <p:extLst>
      <p:ext uri="{BB962C8B-B14F-4D97-AF65-F5344CB8AC3E}">
        <p14:creationId xmlns:p14="http://schemas.microsoft.com/office/powerpoint/2010/main" val="408783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1855788"/>
            <a:ext cx="8714184" cy="3625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93875" indent="-4222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tabLst>
                <a:tab pos="1701800" algn="l"/>
              </a:tabLs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Training: jurisdiction shopping; damages; disgorgement; removing content</a:t>
            </a:r>
          </a:p>
          <a:p>
            <a:r>
              <a:rPr lang="en-GB" sz="2000" dirty="0"/>
              <a:t>Prompting: best practice; markets for prompts</a:t>
            </a:r>
          </a:p>
          <a:p>
            <a:r>
              <a:rPr lang="en-GB" sz="2000" dirty="0"/>
              <a:t>Protection for style, likeness and voice</a:t>
            </a:r>
          </a:p>
          <a:p>
            <a:r>
              <a:rPr lang="en-GB" sz="2000" dirty="0"/>
              <a:t>Rights in output?</a:t>
            </a:r>
          </a:p>
          <a:p>
            <a:r>
              <a:rPr lang="en-GB" sz="2000" dirty="0"/>
              <a:t>Avoid warranties of originality and no assignments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011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Concentration of power?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1855788"/>
            <a:ext cx="10226352" cy="3625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93875" indent="-4222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tabLst>
                <a:tab pos="1701800" algn="l"/>
              </a:tabLs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Investments, incumbents and challengers</a:t>
            </a:r>
          </a:p>
          <a:p>
            <a:r>
              <a:rPr lang="en-GB" sz="2000" dirty="0"/>
              <a:t>Flood of patents? Costs, bandwidth of offices and courts, obviousness</a:t>
            </a:r>
          </a:p>
          <a:p>
            <a:r>
              <a:rPr lang="en-GB" sz="2000" dirty="0"/>
              <a:t>Flood of content? No monopoly, already </a:t>
            </a:r>
            <a:r>
              <a:rPr lang="en-GB" sz="2000" i="1" dirty="0"/>
              <a:t>de facto </a:t>
            </a:r>
            <a:r>
              <a:rPr lang="en-GB" sz="2000" dirty="0"/>
              <a:t>unlimited content</a:t>
            </a:r>
          </a:p>
          <a:p>
            <a:r>
              <a:rPr lang="en-GB" sz="2000" dirty="0"/>
              <a:t>Competition law issue?</a:t>
            </a:r>
          </a:p>
          <a:p>
            <a:r>
              <a:rPr lang="en-GB" sz="2000" dirty="0"/>
              <a:t>Taxation and universal basic income?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8424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1855788"/>
            <a:ext cx="10226352" cy="3625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93875" indent="-4222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tabLst>
                <a:tab pos="1701800" algn="l"/>
              </a:tabLs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What happens if the cost of invention and creativity falls to zero?</a:t>
            </a:r>
          </a:p>
          <a:p>
            <a:r>
              <a:rPr lang="en-GB" sz="2000" dirty="0"/>
              <a:t>Infinite choice</a:t>
            </a:r>
          </a:p>
          <a:p>
            <a:r>
              <a:rPr lang="en-GB" sz="2000" dirty="0"/>
              <a:t>Bespoke content</a:t>
            </a:r>
          </a:p>
          <a:p>
            <a:r>
              <a:rPr lang="en-GB" sz="2000" dirty="0"/>
              <a:t>No need for IP at all?</a:t>
            </a:r>
          </a:p>
          <a:p>
            <a:r>
              <a:rPr lang="en-GB" sz="2000" dirty="0"/>
              <a:t>Micropayments and takedowns</a:t>
            </a:r>
          </a:p>
          <a:p>
            <a:r>
              <a:rPr lang="en-GB" sz="2000" dirty="0"/>
              <a:t>Compute, manufacture and delivery </a:t>
            </a:r>
            <a:r>
              <a:rPr lang="en-GB" sz="2000"/>
              <a:t>as utilities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054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Focus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C36-C6E5-4688-8800-B280539A9827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8200" y="1855788"/>
            <a:ext cx="10226352" cy="3625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+mj-lt"/>
              <a:buAutoNum type="alphaLcPeriod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93875" indent="-4222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ꟷ"/>
              <a:tabLst>
                <a:tab pos="1701800" algn="l"/>
              </a:tabLst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Crowdfunding of compute and manufacture</a:t>
            </a:r>
          </a:p>
          <a:p>
            <a:r>
              <a:rPr lang="en-GB" sz="2000" dirty="0"/>
              <a:t>Platforms: recommendation algorithms; virtual worlds</a:t>
            </a:r>
          </a:p>
          <a:p>
            <a:r>
              <a:rPr lang="en-GB" sz="2000" dirty="0"/>
              <a:t>Concentration on provenance: brands and celebrity</a:t>
            </a:r>
          </a:p>
          <a:p>
            <a:r>
              <a:rPr lang="en-GB" sz="2000" dirty="0"/>
              <a:t>Demand for human craft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49735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34472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- Office Theme">
  <a:themeElements>
    <a:clrScheme name="Gowling WLG">
      <a:dk1>
        <a:srgbClr val="74519A"/>
      </a:dk1>
      <a:lt1>
        <a:srgbClr val="EFF0ED"/>
      </a:lt1>
      <a:dk2>
        <a:srgbClr val="39224E"/>
      </a:dk2>
      <a:lt2>
        <a:srgbClr val="FFFFFF"/>
      </a:lt2>
      <a:accent1>
        <a:srgbClr val="74519A"/>
      </a:accent1>
      <a:accent2>
        <a:srgbClr val="127BB9"/>
      </a:accent2>
      <a:accent3>
        <a:srgbClr val="8F2457"/>
      </a:accent3>
      <a:accent4>
        <a:srgbClr val="EFF0ED"/>
      </a:accent4>
      <a:accent5>
        <a:srgbClr val="21ADE4"/>
      </a:accent5>
      <a:accent6>
        <a:srgbClr val="CCCBBC"/>
      </a:accent6>
      <a:hlink>
        <a:srgbClr val="39224E"/>
      </a:hlink>
      <a:folHlink>
        <a:srgbClr val="ED1C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>
            <a:solidFill>
              <a:schemeClr val="bg1">
                <a:lumMod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.pptx" id="{FD894104-DD0A-4C4A-9A11-ED9A5CD9835E}" vid="{63D78854-2434-41B9-9EEC-4C45907EB7B3}"/>
    </a:ext>
  </a:extLst>
</a:theme>
</file>

<file path=ppt/theme/theme2.xml><?xml version="1.0" encoding="utf-8"?>
<a:theme xmlns:a="http://schemas.openxmlformats.org/drawingml/2006/main" name="Light Grey - Office Theme">
  <a:themeElements>
    <a:clrScheme name="Gowling WLG">
      <a:dk1>
        <a:srgbClr val="74519A"/>
      </a:dk1>
      <a:lt1>
        <a:srgbClr val="EFF0ED"/>
      </a:lt1>
      <a:dk2>
        <a:srgbClr val="39224E"/>
      </a:dk2>
      <a:lt2>
        <a:srgbClr val="FFFFFF"/>
      </a:lt2>
      <a:accent1>
        <a:srgbClr val="8F2457"/>
      </a:accent1>
      <a:accent2>
        <a:srgbClr val="127BB9"/>
      </a:accent2>
      <a:accent3>
        <a:srgbClr val="553A75"/>
      </a:accent3>
      <a:accent4>
        <a:srgbClr val="ED1C24"/>
      </a:accent4>
      <a:accent5>
        <a:srgbClr val="21ADE4"/>
      </a:accent5>
      <a:accent6>
        <a:srgbClr val="CCCBBC"/>
      </a:accent6>
      <a:hlink>
        <a:srgbClr val="39224E"/>
      </a:hlink>
      <a:folHlink>
        <a:srgbClr val="7618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New.pptx" id="{FD894104-DD0A-4C4A-9A11-ED9A5CD9835E}" vid="{0A172BD5-5B6C-4353-AD0C-291E7258624C}"/>
    </a:ext>
  </a:extLst>
</a:theme>
</file>

<file path=ppt/theme/theme3.xml><?xml version="1.0" encoding="utf-8"?>
<a:theme xmlns:a="http://schemas.openxmlformats.org/drawingml/2006/main" name="Light Purple Theme">
  <a:themeElements>
    <a:clrScheme name="Gowling WLG">
      <a:dk1>
        <a:srgbClr val="74519A"/>
      </a:dk1>
      <a:lt1>
        <a:srgbClr val="EFF0ED"/>
      </a:lt1>
      <a:dk2>
        <a:srgbClr val="39224E"/>
      </a:dk2>
      <a:lt2>
        <a:srgbClr val="FFFFFF"/>
      </a:lt2>
      <a:accent1>
        <a:srgbClr val="8F2457"/>
      </a:accent1>
      <a:accent2>
        <a:srgbClr val="127BB9"/>
      </a:accent2>
      <a:accent3>
        <a:srgbClr val="553A75"/>
      </a:accent3>
      <a:accent4>
        <a:srgbClr val="ED1C24"/>
      </a:accent4>
      <a:accent5>
        <a:srgbClr val="21ADE4"/>
      </a:accent5>
      <a:accent6>
        <a:srgbClr val="CCCBBC"/>
      </a:accent6>
      <a:hlink>
        <a:srgbClr val="39224E"/>
      </a:hlink>
      <a:folHlink>
        <a:srgbClr val="7618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New.pptx" id="{FD894104-DD0A-4C4A-9A11-ED9A5CD9835E}" vid="{5CBC5D04-D9E4-47D7-BC84-048D2217F39E}"/>
    </a:ext>
  </a:extLst>
</a:theme>
</file>

<file path=ppt/theme/theme4.xml><?xml version="1.0" encoding="utf-8"?>
<a:theme xmlns:a="http://schemas.openxmlformats.org/drawingml/2006/main" name="Blue Theme">
  <a:themeElements>
    <a:clrScheme name="Gowling WLG">
      <a:dk1>
        <a:srgbClr val="74519A"/>
      </a:dk1>
      <a:lt1>
        <a:srgbClr val="EFF0ED"/>
      </a:lt1>
      <a:dk2>
        <a:srgbClr val="39224E"/>
      </a:dk2>
      <a:lt2>
        <a:srgbClr val="FFFFFF"/>
      </a:lt2>
      <a:accent1>
        <a:srgbClr val="8F2457"/>
      </a:accent1>
      <a:accent2>
        <a:srgbClr val="127BB9"/>
      </a:accent2>
      <a:accent3>
        <a:srgbClr val="553A75"/>
      </a:accent3>
      <a:accent4>
        <a:srgbClr val="ED1C24"/>
      </a:accent4>
      <a:accent5>
        <a:srgbClr val="21ADE4"/>
      </a:accent5>
      <a:accent6>
        <a:srgbClr val="CCCBBC"/>
      </a:accent6>
      <a:hlink>
        <a:srgbClr val="39224E"/>
      </a:hlink>
      <a:folHlink>
        <a:srgbClr val="7618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New.pptx" id="{FD894104-DD0A-4C4A-9A11-ED9A5CD9835E}" vid="{05861CC9-CE10-4B6D-AE6D-A5231ECF423E}"/>
    </a:ext>
  </a:extLst>
</a:theme>
</file>

<file path=ppt/theme/theme5.xml><?xml version="1.0" encoding="utf-8"?>
<a:theme xmlns:a="http://schemas.openxmlformats.org/drawingml/2006/main" name="Maroon - Office Theme">
  <a:themeElements>
    <a:clrScheme name="Gowling WLG">
      <a:dk1>
        <a:srgbClr val="74519A"/>
      </a:dk1>
      <a:lt1>
        <a:srgbClr val="EFF0ED"/>
      </a:lt1>
      <a:dk2>
        <a:srgbClr val="39224E"/>
      </a:dk2>
      <a:lt2>
        <a:srgbClr val="FFFFFF"/>
      </a:lt2>
      <a:accent1>
        <a:srgbClr val="8F2457"/>
      </a:accent1>
      <a:accent2>
        <a:srgbClr val="127BB9"/>
      </a:accent2>
      <a:accent3>
        <a:srgbClr val="553A75"/>
      </a:accent3>
      <a:accent4>
        <a:srgbClr val="ED1C24"/>
      </a:accent4>
      <a:accent5>
        <a:srgbClr val="21ADE4"/>
      </a:accent5>
      <a:accent6>
        <a:srgbClr val="CCCBBC"/>
      </a:accent6>
      <a:hlink>
        <a:srgbClr val="39224E"/>
      </a:hlink>
      <a:folHlink>
        <a:srgbClr val="7618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New.pptx" id="{FD894104-DD0A-4C4A-9A11-ED9A5CD9835E}" vid="{CA35E6D9-4402-4FE8-8D93-218379C71E63}"/>
    </a:ext>
  </a:extLst>
</a:theme>
</file>

<file path=ppt/theme/theme6.xml><?xml version="1.0" encoding="utf-8"?>
<a:theme xmlns:a="http://schemas.openxmlformats.org/drawingml/2006/main" name="Logo Layout">
  <a:themeElements>
    <a:clrScheme name="Gowling WLG">
      <a:dk1>
        <a:srgbClr val="74519A"/>
      </a:dk1>
      <a:lt1>
        <a:srgbClr val="EFF0ED"/>
      </a:lt1>
      <a:dk2>
        <a:srgbClr val="39224E"/>
      </a:dk2>
      <a:lt2>
        <a:srgbClr val="FFFFFF"/>
      </a:lt2>
      <a:accent1>
        <a:srgbClr val="74519A"/>
      </a:accent1>
      <a:accent2>
        <a:srgbClr val="127BB9"/>
      </a:accent2>
      <a:accent3>
        <a:srgbClr val="8F2457"/>
      </a:accent3>
      <a:accent4>
        <a:srgbClr val="EFF0ED"/>
      </a:accent4>
      <a:accent5>
        <a:srgbClr val="21ADE4"/>
      </a:accent5>
      <a:accent6>
        <a:srgbClr val="CCCBBC"/>
      </a:accent6>
      <a:hlink>
        <a:srgbClr val="39224E"/>
      </a:hlink>
      <a:folHlink>
        <a:srgbClr val="ED1C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.pptx" id="{FD894104-DD0A-4C4A-9A11-ED9A5CD9835E}" vid="{E2BBBCA1-92D3-4F6D-A613-810DFAC12FC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192</Words>
  <Application>Microsoft Office PowerPoint</Application>
  <PresentationFormat>Widescreen</PresentationFormat>
  <Paragraphs>44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White - Office Theme</vt:lpstr>
      <vt:lpstr>Light Grey - Office Theme</vt:lpstr>
      <vt:lpstr>Light Purple Theme</vt:lpstr>
      <vt:lpstr>Blue Theme</vt:lpstr>
      <vt:lpstr>Maroon - Office Theme</vt:lpstr>
      <vt:lpstr>Logo Layout</vt:lpstr>
      <vt:lpstr>The future of IP</vt:lpstr>
      <vt:lpstr>Inventions</vt:lpstr>
      <vt:lpstr>Content</vt:lpstr>
      <vt:lpstr>Concentration of power?</vt:lpstr>
      <vt:lpstr>Noise</vt:lpstr>
      <vt:lpstr>Focus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IP</dc:title>
  <dc:creator/>
  <cp:lastModifiedBy>DALY Alica</cp:lastModifiedBy>
  <cp:revision>2</cp:revision>
  <dcterms:created xsi:type="dcterms:W3CDTF">2023-09-19T11:25:00Z</dcterms:created>
  <dcterms:modified xsi:type="dcterms:W3CDTF">2023-09-19T12:45:54Z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2023-09-19T12:45:45Z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c5c65f75-4cfa-4d76-a5d2-b5ac7809fd80</vt:lpwstr>
  </property>
  <property fmtid="{D5CDD505-2E9C-101B-9397-08002B2CF9AE}" pid="8" name="MSIP_Label_20773ee6-353b-4fb9-a59d-0b94c8c67bea_ContentBits">
    <vt:lpwstr>0</vt:lpwstr>
  </property>
</Properties>
</file>