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56" r:id="rId2"/>
    <p:sldId id="595" r:id="rId3"/>
    <p:sldId id="611" r:id="rId4"/>
    <p:sldId id="612" r:id="rId5"/>
    <p:sldId id="613" r:id="rId6"/>
    <p:sldId id="614" r:id="rId7"/>
    <p:sldId id="615" r:id="rId8"/>
    <p:sldId id="616" r:id="rId9"/>
    <p:sldId id="617" r:id="rId10"/>
    <p:sldId id="618" r:id="rId11"/>
  </p:sldIdLst>
  <p:sldSz cx="9144000" cy="5143500" type="screen16x9"/>
  <p:notesSz cx="6805613" cy="99441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A6"/>
    <a:srgbClr val="F5960B"/>
    <a:srgbClr val="FFFFFF"/>
    <a:srgbClr val="74B3BB"/>
    <a:srgbClr val="82C9D3"/>
    <a:srgbClr val="181E26"/>
    <a:srgbClr val="060606"/>
    <a:srgbClr val="CAEA0C"/>
    <a:srgbClr val="9BB309"/>
    <a:srgbClr val="31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84665" autoAdjust="0"/>
  </p:normalViewPr>
  <p:slideViewPr>
    <p:cSldViewPr snapToGrid="0">
      <p:cViewPr varScale="1">
        <p:scale>
          <a:sx n="124" d="100"/>
          <a:sy n="124" d="100"/>
        </p:scale>
        <p:origin x="6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8205781C-1CD9-4A7A-8D5B-15F21C28DA1C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1BE2D30F-9C89-4AA9-9FD1-A152B74E3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342892" algn="l" defTabSz="685783" rtl="0" eaLnBrk="1" latinLnBrk="0" hangingPunct="1">
      <a:defRPr sz="9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685783" algn="l" defTabSz="685783" rtl="0" eaLnBrk="1" latinLnBrk="0" hangingPunct="1">
      <a:defRPr sz="9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028675" algn="l" defTabSz="685783" rtl="0" eaLnBrk="1" latinLnBrk="0" hangingPunct="1">
      <a:defRPr sz="9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371566" algn="l" defTabSz="685783" rtl="0" eaLnBrk="1" latinLnBrk="0" hangingPunct="1">
      <a:defRPr sz="9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38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7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7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3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6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0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6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D30F-9C89-4AA9-9FD1-A152B74E3B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3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30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070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044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19457" y="-10886"/>
            <a:ext cx="4474029" cy="5159149"/>
          </a:xfrm>
          <a:custGeom>
            <a:avLst/>
            <a:gdLst>
              <a:gd name="connsiteX0" fmla="*/ 0 w 5834743"/>
              <a:gd name="connsiteY0" fmla="*/ 0 h 6858000"/>
              <a:gd name="connsiteX1" fmla="*/ 5834743 w 5834743"/>
              <a:gd name="connsiteY1" fmla="*/ 0 h 6858000"/>
              <a:gd name="connsiteX2" fmla="*/ 5834743 w 5834743"/>
              <a:gd name="connsiteY2" fmla="*/ 6858000 h 6858000"/>
              <a:gd name="connsiteX3" fmla="*/ 0 w 5834743"/>
              <a:gd name="connsiteY3" fmla="*/ 6858000 h 6858000"/>
              <a:gd name="connsiteX4" fmla="*/ 0 w 5834743"/>
              <a:gd name="connsiteY4" fmla="*/ 0 h 6858000"/>
              <a:gd name="connsiteX0" fmla="*/ 2119085 w 5834743"/>
              <a:gd name="connsiteY0" fmla="*/ 0 h 6872515"/>
              <a:gd name="connsiteX1" fmla="*/ 5834743 w 5834743"/>
              <a:gd name="connsiteY1" fmla="*/ 14515 h 6872515"/>
              <a:gd name="connsiteX2" fmla="*/ 5834743 w 5834743"/>
              <a:gd name="connsiteY2" fmla="*/ 6872515 h 6872515"/>
              <a:gd name="connsiteX3" fmla="*/ 0 w 5834743"/>
              <a:gd name="connsiteY3" fmla="*/ 6872515 h 6872515"/>
              <a:gd name="connsiteX4" fmla="*/ 2119085 w 5834743"/>
              <a:gd name="connsiteY4" fmla="*/ 0 h 6872515"/>
              <a:gd name="connsiteX0" fmla="*/ 2119085 w 8084457"/>
              <a:gd name="connsiteY0" fmla="*/ 0 h 6887029"/>
              <a:gd name="connsiteX1" fmla="*/ 5834743 w 8084457"/>
              <a:gd name="connsiteY1" fmla="*/ 14515 h 6887029"/>
              <a:gd name="connsiteX2" fmla="*/ 8084457 w 8084457"/>
              <a:gd name="connsiteY2" fmla="*/ 6887029 h 6887029"/>
              <a:gd name="connsiteX3" fmla="*/ 0 w 8084457"/>
              <a:gd name="connsiteY3" fmla="*/ 6872515 h 6887029"/>
              <a:gd name="connsiteX4" fmla="*/ 2119085 w 8084457"/>
              <a:gd name="connsiteY4" fmla="*/ 0 h 6887029"/>
              <a:gd name="connsiteX0" fmla="*/ 0 w 5965372"/>
              <a:gd name="connsiteY0" fmla="*/ 0 h 6887029"/>
              <a:gd name="connsiteX1" fmla="*/ 3715658 w 5965372"/>
              <a:gd name="connsiteY1" fmla="*/ 14515 h 6887029"/>
              <a:gd name="connsiteX2" fmla="*/ 5965372 w 5965372"/>
              <a:gd name="connsiteY2" fmla="*/ 6887029 h 6887029"/>
              <a:gd name="connsiteX3" fmla="*/ 2264229 w 5965372"/>
              <a:gd name="connsiteY3" fmla="*/ 6872515 h 6887029"/>
              <a:gd name="connsiteX4" fmla="*/ 0 w 5965372"/>
              <a:gd name="connsiteY4" fmla="*/ 0 h 6887029"/>
              <a:gd name="connsiteX0" fmla="*/ 0 w 5965372"/>
              <a:gd name="connsiteY0" fmla="*/ 0 h 6891565"/>
              <a:gd name="connsiteX1" fmla="*/ 3715658 w 5965372"/>
              <a:gd name="connsiteY1" fmla="*/ 14515 h 6891565"/>
              <a:gd name="connsiteX2" fmla="*/ 5965372 w 5965372"/>
              <a:gd name="connsiteY2" fmla="*/ 6887029 h 6891565"/>
              <a:gd name="connsiteX3" fmla="*/ 2264229 w 5965372"/>
              <a:gd name="connsiteY3" fmla="*/ 6891565 h 6891565"/>
              <a:gd name="connsiteX4" fmla="*/ 0 w 5965372"/>
              <a:gd name="connsiteY4" fmla="*/ 0 h 6891565"/>
              <a:gd name="connsiteX0" fmla="*/ 0 w 5965372"/>
              <a:gd name="connsiteY0" fmla="*/ 0 h 6891565"/>
              <a:gd name="connsiteX1" fmla="*/ 3715658 w 5965372"/>
              <a:gd name="connsiteY1" fmla="*/ 14515 h 6891565"/>
              <a:gd name="connsiteX2" fmla="*/ 5965372 w 5965372"/>
              <a:gd name="connsiteY2" fmla="*/ 6874329 h 6891565"/>
              <a:gd name="connsiteX3" fmla="*/ 2264229 w 5965372"/>
              <a:gd name="connsiteY3" fmla="*/ 6891565 h 6891565"/>
              <a:gd name="connsiteX4" fmla="*/ 0 w 5965372"/>
              <a:gd name="connsiteY4" fmla="*/ 0 h 6891565"/>
              <a:gd name="connsiteX0" fmla="*/ 0 w 5965372"/>
              <a:gd name="connsiteY0" fmla="*/ 0 h 6874329"/>
              <a:gd name="connsiteX1" fmla="*/ 3715658 w 5965372"/>
              <a:gd name="connsiteY1" fmla="*/ 14515 h 6874329"/>
              <a:gd name="connsiteX2" fmla="*/ 5965372 w 5965372"/>
              <a:gd name="connsiteY2" fmla="*/ 6874329 h 6874329"/>
              <a:gd name="connsiteX3" fmla="*/ 2251529 w 5965372"/>
              <a:gd name="connsiteY3" fmla="*/ 6866165 h 6874329"/>
              <a:gd name="connsiteX4" fmla="*/ 0 w 5965372"/>
              <a:gd name="connsiteY4" fmla="*/ 0 h 6874329"/>
              <a:gd name="connsiteX0" fmla="*/ 0 w 5965372"/>
              <a:gd name="connsiteY0" fmla="*/ 0 h 6878865"/>
              <a:gd name="connsiteX1" fmla="*/ 3715658 w 5965372"/>
              <a:gd name="connsiteY1" fmla="*/ 14515 h 6878865"/>
              <a:gd name="connsiteX2" fmla="*/ 5965372 w 5965372"/>
              <a:gd name="connsiteY2" fmla="*/ 6874329 h 6878865"/>
              <a:gd name="connsiteX3" fmla="*/ 2251529 w 5965372"/>
              <a:gd name="connsiteY3" fmla="*/ 6878865 h 6878865"/>
              <a:gd name="connsiteX4" fmla="*/ 0 w 5965372"/>
              <a:gd name="connsiteY4" fmla="*/ 0 h 687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372" h="6878865">
                <a:moveTo>
                  <a:pt x="0" y="0"/>
                </a:moveTo>
                <a:lnTo>
                  <a:pt x="3715658" y="14515"/>
                </a:lnTo>
                <a:lnTo>
                  <a:pt x="5965372" y="6874329"/>
                </a:lnTo>
                <a:lnTo>
                  <a:pt x="2251529" y="687886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918" y="363614"/>
            <a:ext cx="2597150" cy="15881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06918" y="2533500"/>
            <a:ext cx="2597150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08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6379" y="1633477"/>
            <a:ext cx="1884227" cy="93555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49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459994" y="1829853"/>
            <a:ext cx="2029376" cy="2029376"/>
          </a:xfrm>
          <a:prstGeom prst="ellipse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13508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12"/>
          <a:stretch/>
        </p:blipFill>
        <p:spPr>
          <a:xfrm rot="16200000">
            <a:off x="-33892" y="-337689"/>
            <a:ext cx="3312337" cy="6572357"/>
          </a:xfrm>
          <a:prstGeom prst="rect">
            <a:avLst/>
          </a:prstGeom>
          <a:effectLst>
            <a:outerShdw blurRad="266700" dist="292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11" name="Picture Placeholder 3"/>
          <p:cNvSpPr>
            <a:spLocks noGrp="1"/>
          </p:cNvSpPr>
          <p:nvPr userDrawn="1">
            <p:ph type="pic" sz="quarter" idx="15"/>
          </p:nvPr>
        </p:nvSpPr>
        <p:spPr>
          <a:xfrm>
            <a:off x="-672900" y="1682584"/>
            <a:ext cx="4397590" cy="251106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5153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45200" y="1801873"/>
            <a:ext cx="1365197" cy="239085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99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12"/>
          <a:stretch/>
        </p:blipFill>
        <p:spPr>
          <a:xfrm>
            <a:off x="476955" y="482547"/>
            <a:ext cx="2059416" cy="4086306"/>
          </a:xfrm>
          <a:prstGeom prst="rect">
            <a:avLst/>
          </a:prstGeom>
          <a:effectLst>
            <a:outerShdw blurRad="266700" dist="292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2501" y="1098696"/>
            <a:ext cx="1561229" cy="27341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0314" y="363614"/>
            <a:ext cx="2735036" cy="15881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780314" y="2383973"/>
            <a:ext cx="2735036" cy="370115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7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739234" y="1275375"/>
            <a:ext cx="3448500" cy="30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4928482" y="1721573"/>
            <a:ext cx="2964026" cy="165055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c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3" y="451215"/>
            <a:ext cx="4014706" cy="39999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8606" y="363614"/>
            <a:ext cx="3676650" cy="15881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958606" y="1854755"/>
            <a:ext cx="3676650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768088" y="588646"/>
            <a:ext cx="3015620" cy="2543175"/>
          </a:xfrm>
          <a:custGeom>
            <a:avLst/>
            <a:gdLst>
              <a:gd name="connsiteX0" fmla="*/ 0 w 5130806"/>
              <a:gd name="connsiteY0" fmla="*/ 0 h 3200400"/>
              <a:gd name="connsiteX1" fmla="*/ 5130806 w 5130806"/>
              <a:gd name="connsiteY1" fmla="*/ 0 h 3200400"/>
              <a:gd name="connsiteX2" fmla="*/ 5130806 w 5130806"/>
              <a:gd name="connsiteY2" fmla="*/ 3200400 h 3200400"/>
              <a:gd name="connsiteX3" fmla="*/ 0 w 5130806"/>
              <a:gd name="connsiteY3" fmla="*/ 3200400 h 3200400"/>
              <a:gd name="connsiteX4" fmla="*/ 0 w 5130806"/>
              <a:gd name="connsiteY4" fmla="*/ 0 h 3200400"/>
              <a:gd name="connsiteX0" fmla="*/ 0 w 5130806"/>
              <a:gd name="connsiteY0" fmla="*/ 0 h 3200400"/>
              <a:gd name="connsiteX1" fmla="*/ 3530606 w 5130806"/>
              <a:gd name="connsiteY1" fmla="*/ 1295400 h 3200400"/>
              <a:gd name="connsiteX2" fmla="*/ 5130806 w 5130806"/>
              <a:gd name="connsiteY2" fmla="*/ 3200400 h 3200400"/>
              <a:gd name="connsiteX3" fmla="*/ 0 w 5130806"/>
              <a:gd name="connsiteY3" fmla="*/ 3200400 h 3200400"/>
              <a:gd name="connsiteX4" fmla="*/ 0 w 5130806"/>
              <a:gd name="connsiteY4" fmla="*/ 0 h 3200400"/>
              <a:gd name="connsiteX0" fmla="*/ 0 w 4025906"/>
              <a:gd name="connsiteY0" fmla="*/ 0 h 3416300"/>
              <a:gd name="connsiteX1" fmla="*/ 3530606 w 4025906"/>
              <a:gd name="connsiteY1" fmla="*/ 1295400 h 3416300"/>
              <a:gd name="connsiteX2" fmla="*/ 4025906 w 4025906"/>
              <a:gd name="connsiteY2" fmla="*/ 3416300 h 3416300"/>
              <a:gd name="connsiteX3" fmla="*/ 0 w 4025906"/>
              <a:gd name="connsiteY3" fmla="*/ 3200400 h 3416300"/>
              <a:gd name="connsiteX4" fmla="*/ 0 w 4025906"/>
              <a:gd name="connsiteY4" fmla="*/ 0 h 3416300"/>
              <a:gd name="connsiteX0" fmla="*/ 0 w 4025906"/>
              <a:gd name="connsiteY0" fmla="*/ 0 h 3416300"/>
              <a:gd name="connsiteX1" fmla="*/ 3530606 w 4025906"/>
              <a:gd name="connsiteY1" fmla="*/ 1295400 h 3416300"/>
              <a:gd name="connsiteX2" fmla="*/ 4025906 w 4025906"/>
              <a:gd name="connsiteY2" fmla="*/ 3416300 h 3416300"/>
              <a:gd name="connsiteX3" fmla="*/ 203200 w 4025906"/>
              <a:gd name="connsiteY3" fmla="*/ 3098800 h 3416300"/>
              <a:gd name="connsiteX4" fmla="*/ 0 w 4025906"/>
              <a:gd name="connsiteY4" fmla="*/ 0 h 3416300"/>
              <a:gd name="connsiteX0" fmla="*/ 0 w 4038606"/>
              <a:gd name="connsiteY0" fmla="*/ 0 h 3429000"/>
              <a:gd name="connsiteX1" fmla="*/ 3543306 w 4038606"/>
              <a:gd name="connsiteY1" fmla="*/ 1308100 h 3429000"/>
              <a:gd name="connsiteX2" fmla="*/ 4038606 w 4038606"/>
              <a:gd name="connsiteY2" fmla="*/ 3429000 h 3429000"/>
              <a:gd name="connsiteX3" fmla="*/ 215900 w 4038606"/>
              <a:gd name="connsiteY3" fmla="*/ 3111500 h 3429000"/>
              <a:gd name="connsiteX4" fmla="*/ 0 w 4038606"/>
              <a:gd name="connsiteY4" fmla="*/ 0 h 3429000"/>
              <a:gd name="connsiteX0" fmla="*/ 0 w 4061466"/>
              <a:gd name="connsiteY0" fmla="*/ 0 h 3459480"/>
              <a:gd name="connsiteX1" fmla="*/ 3566166 w 4061466"/>
              <a:gd name="connsiteY1" fmla="*/ 1338580 h 3459480"/>
              <a:gd name="connsiteX2" fmla="*/ 4061466 w 4061466"/>
              <a:gd name="connsiteY2" fmla="*/ 3459480 h 3459480"/>
              <a:gd name="connsiteX3" fmla="*/ 238760 w 4061466"/>
              <a:gd name="connsiteY3" fmla="*/ 3141980 h 3459480"/>
              <a:gd name="connsiteX4" fmla="*/ 0 w 4061466"/>
              <a:gd name="connsiteY4" fmla="*/ 0 h 3459480"/>
              <a:gd name="connsiteX0" fmla="*/ 0 w 4061466"/>
              <a:gd name="connsiteY0" fmla="*/ 0 h 3459480"/>
              <a:gd name="connsiteX1" fmla="*/ 3566166 w 4061466"/>
              <a:gd name="connsiteY1" fmla="*/ 1338580 h 3459480"/>
              <a:gd name="connsiteX2" fmla="*/ 4061466 w 4061466"/>
              <a:gd name="connsiteY2" fmla="*/ 3459480 h 3459480"/>
              <a:gd name="connsiteX3" fmla="*/ 261620 w 4061466"/>
              <a:gd name="connsiteY3" fmla="*/ 3134360 h 3459480"/>
              <a:gd name="connsiteX4" fmla="*/ 0 w 4061466"/>
              <a:gd name="connsiteY4" fmla="*/ 0 h 3459480"/>
              <a:gd name="connsiteX0" fmla="*/ 0 w 4061466"/>
              <a:gd name="connsiteY0" fmla="*/ 0 h 3459480"/>
              <a:gd name="connsiteX1" fmla="*/ 3550926 w 4061466"/>
              <a:gd name="connsiteY1" fmla="*/ 1338580 h 3459480"/>
              <a:gd name="connsiteX2" fmla="*/ 4061466 w 4061466"/>
              <a:gd name="connsiteY2" fmla="*/ 3459480 h 3459480"/>
              <a:gd name="connsiteX3" fmla="*/ 261620 w 4061466"/>
              <a:gd name="connsiteY3" fmla="*/ 3134360 h 3459480"/>
              <a:gd name="connsiteX4" fmla="*/ 0 w 4061466"/>
              <a:gd name="connsiteY4" fmla="*/ 0 h 3459480"/>
              <a:gd name="connsiteX0" fmla="*/ 0 w 4061466"/>
              <a:gd name="connsiteY0" fmla="*/ 0 h 3459480"/>
              <a:gd name="connsiteX1" fmla="*/ 3543306 w 4061466"/>
              <a:gd name="connsiteY1" fmla="*/ 1369060 h 3459480"/>
              <a:gd name="connsiteX2" fmla="*/ 4061466 w 4061466"/>
              <a:gd name="connsiteY2" fmla="*/ 3459480 h 3459480"/>
              <a:gd name="connsiteX3" fmla="*/ 261620 w 4061466"/>
              <a:gd name="connsiteY3" fmla="*/ 3134360 h 3459480"/>
              <a:gd name="connsiteX4" fmla="*/ 0 w 4061466"/>
              <a:gd name="connsiteY4" fmla="*/ 0 h 3459480"/>
              <a:gd name="connsiteX0" fmla="*/ 0 w 4038606"/>
              <a:gd name="connsiteY0" fmla="*/ 0 h 3444240"/>
              <a:gd name="connsiteX1" fmla="*/ 3543306 w 4038606"/>
              <a:gd name="connsiteY1" fmla="*/ 1369060 h 3444240"/>
              <a:gd name="connsiteX2" fmla="*/ 4038606 w 4038606"/>
              <a:gd name="connsiteY2" fmla="*/ 3444240 h 3444240"/>
              <a:gd name="connsiteX3" fmla="*/ 261620 w 4038606"/>
              <a:gd name="connsiteY3" fmla="*/ 3134360 h 3444240"/>
              <a:gd name="connsiteX4" fmla="*/ 0 w 4038606"/>
              <a:gd name="connsiteY4" fmla="*/ 0 h 3444240"/>
              <a:gd name="connsiteX0" fmla="*/ 0 w 4038606"/>
              <a:gd name="connsiteY0" fmla="*/ 0 h 3444240"/>
              <a:gd name="connsiteX1" fmla="*/ 3505206 w 4038606"/>
              <a:gd name="connsiteY1" fmla="*/ 1376680 h 3444240"/>
              <a:gd name="connsiteX2" fmla="*/ 4038606 w 4038606"/>
              <a:gd name="connsiteY2" fmla="*/ 3444240 h 3444240"/>
              <a:gd name="connsiteX3" fmla="*/ 261620 w 4038606"/>
              <a:gd name="connsiteY3" fmla="*/ 3134360 h 3444240"/>
              <a:gd name="connsiteX4" fmla="*/ 0 w 4038606"/>
              <a:gd name="connsiteY4" fmla="*/ 0 h 3444240"/>
              <a:gd name="connsiteX0" fmla="*/ 0 w 4038606"/>
              <a:gd name="connsiteY0" fmla="*/ 0 h 3444240"/>
              <a:gd name="connsiteX1" fmla="*/ 3505206 w 4038606"/>
              <a:gd name="connsiteY1" fmla="*/ 1376680 h 3444240"/>
              <a:gd name="connsiteX2" fmla="*/ 4038606 w 4038606"/>
              <a:gd name="connsiteY2" fmla="*/ 3444240 h 3444240"/>
              <a:gd name="connsiteX3" fmla="*/ 276860 w 4038606"/>
              <a:gd name="connsiteY3" fmla="*/ 3103880 h 3444240"/>
              <a:gd name="connsiteX4" fmla="*/ 0 w 4038606"/>
              <a:gd name="connsiteY4" fmla="*/ 0 h 3444240"/>
              <a:gd name="connsiteX0" fmla="*/ 0 w 4008126"/>
              <a:gd name="connsiteY0" fmla="*/ 0 h 3390900"/>
              <a:gd name="connsiteX1" fmla="*/ 3474726 w 4008126"/>
              <a:gd name="connsiteY1" fmla="*/ 1323340 h 3390900"/>
              <a:gd name="connsiteX2" fmla="*/ 4008126 w 4008126"/>
              <a:gd name="connsiteY2" fmla="*/ 3390900 h 3390900"/>
              <a:gd name="connsiteX3" fmla="*/ 246380 w 4008126"/>
              <a:gd name="connsiteY3" fmla="*/ 3050540 h 3390900"/>
              <a:gd name="connsiteX4" fmla="*/ 0 w 4008126"/>
              <a:gd name="connsiteY4" fmla="*/ 0 h 3390900"/>
              <a:gd name="connsiteX0" fmla="*/ 0 w 4020826"/>
              <a:gd name="connsiteY0" fmla="*/ 0 h 3390900"/>
              <a:gd name="connsiteX1" fmla="*/ 3487426 w 4020826"/>
              <a:gd name="connsiteY1" fmla="*/ 1323340 h 3390900"/>
              <a:gd name="connsiteX2" fmla="*/ 4020826 w 4020826"/>
              <a:gd name="connsiteY2" fmla="*/ 3390900 h 3390900"/>
              <a:gd name="connsiteX3" fmla="*/ 259080 w 4020826"/>
              <a:gd name="connsiteY3" fmla="*/ 3050540 h 3390900"/>
              <a:gd name="connsiteX4" fmla="*/ 0 w 4020826"/>
              <a:gd name="connsiteY4" fmla="*/ 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826" h="3390900">
                <a:moveTo>
                  <a:pt x="0" y="0"/>
                </a:moveTo>
                <a:lnTo>
                  <a:pt x="3487426" y="1323340"/>
                </a:lnTo>
                <a:lnTo>
                  <a:pt x="4020826" y="3390900"/>
                </a:lnTo>
                <a:lnTo>
                  <a:pt x="259080" y="30505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8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275"/>
          <p:cNvGrpSpPr/>
          <p:nvPr/>
        </p:nvGrpSpPr>
        <p:grpSpPr>
          <a:xfrm>
            <a:off x="1291952" y="1528747"/>
            <a:ext cx="2872348" cy="2503808"/>
            <a:chOff x="-1" y="0"/>
            <a:chExt cx="7457570" cy="6500718"/>
          </a:xfrm>
        </p:grpSpPr>
        <p:sp>
          <p:nvSpPr>
            <p:cNvPr id="158" name="Shape 4247"/>
            <p:cNvSpPr/>
            <p:nvPr/>
          </p:nvSpPr>
          <p:spPr>
            <a:xfrm>
              <a:off x="3" y="0"/>
              <a:ext cx="7457562" cy="650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0" y="21324"/>
                  </a:moveTo>
                  <a:cubicBezTo>
                    <a:pt x="7354" y="21325"/>
                    <a:pt x="7358" y="21325"/>
                    <a:pt x="7363" y="21326"/>
                  </a:cubicBezTo>
                  <a:cubicBezTo>
                    <a:pt x="7358" y="21325"/>
                    <a:pt x="7354" y="21325"/>
                    <a:pt x="7350" y="21324"/>
                  </a:cubicBezTo>
                  <a:close/>
                  <a:moveTo>
                    <a:pt x="7310" y="21319"/>
                  </a:moveTo>
                  <a:cubicBezTo>
                    <a:pt x="7315" y="21320"/>
                    <a:pt x="7319" y="21320"/>
                    <a:pt x="7324" y="21321"/>
                  </a:cubicBezTo>
                  <a:cubicBezTo>
                    <a:pt x="7319" y="21320"/>
                    <a:pt x="7315" y="21320"/>
                    <a:pt x="7310" y="21319"/>
                  </a:cubicBezTo>
                  <a:close/>
                  <a:moveTo>
                    <a:pt x="7276" y="21313"/>
                  </a:moveTo>
                  <a:cubicBezTo>
                    <a:pt x="7280" y="21314"/>
                    <a:pt x="7284" y="21315"/>
                    <a:pt x="7289" y="21316"/>
                  </a:cubicBezTo>
                  <a:cubicBezTo>
                    <a:pt x="7284" y="21315"/>
                    <a:pt x="7280" y="21314"/>
                    <a:pt x="7276" y="21313"/>
                  </a:cubicBezTo>
                  <a:close/>
                  <a:moveTo>
                    <a:pt x="7245" y="21307"/>
                  </a:moveTo>
                  <a:cubicBezTo>
                    <a:pt x="7249" y="21308"/>
                    <a:pt x="7253" y="21309"/>
                    <a:pt x="7257" y="21310"/>
                  </a:cubicBezTo>
                  <a:cubicBezTo>
                    <a:pt x="7253" y="21309"/>
                    <a:pt x="7249" y="21308"/>
                    <a:pt x="7245" y="21307"/>
                  </a:cubicBezTo>
                  <a:close/>
                  <a:moveTo>
                    <a:pt x="7135" y="21272"/>
                  </a:moveTo>
                  <a:cubicBezTo>
                    <a:pt x="7136" y="21273"/>
                    <a:pt x="7138" y="21273"/>
                    <a:pt x="7140" y="21274"/>
                  </a:cubicBezTo>
                  <a:cubicBezTo>
                    <a:pt x="7138" y="21273"/>
                    <a:pt x="7136" y="21273"/>
                    <a:pt x="7135" y="21272"/>
                  </a:cubicBezTo>
                  <a:close/>
                  <a:moveTo>
                    <a:pt x="7120" y="21264"/>
                  </a:moveTo>
                  <a:cubicBezTo>
                    <a:pt x="7121" y="21264"/>
                    <a:pt x="7123" y="21265"/>
                    <a:pt x="7124" y="21266"/>
                  </a:cubicBezTo>
                  <a:cubicBezTo>
                    <a:pt x="7123" y="21265"/>
                    <a:pt x="7121" y="21264"/>
                    <a:pt x="7120" y="21264"/>
                  </a:cubicBezTo>
                  <a:close/>
                  <a:moveTo>
                    <a:pt x="7109" y="21255"/>
                  </a:moveTo>
                  <a:lnTo>
                    <a:pt x="7109" y="21255"/>
                  </a:lnTo>
                  <a:cubicBezTo>
                    <a:pt x="7109" y="21256"/>
                    <a:pt x="7109" y="21256"/>
                    <a:pt x="7109" y="21256"/>
                  </a:cubicBezTo>
                  <a:cubicBezTo>
                    <a:pt x="7109" y="21256"/>
                    <a:pt x="7109" y="21256"/>
                    <a:pt x="7109" y="21255"/>
                  </a:cubicBezTo>
                  <a:close/>
                  <a:moveTo>
                    <a:pt x="7217" y="21301"/>
                  </a:moveTo>
                  <a:cubicBezTo>
                    <a:pt x="7220" y="21302"/>
                    <a:pt x="7224" y="21303"/>
                    <a:pt x="7228" y="21304"/>
                  </a:cubicBezTo>
                  <a:cubicBezTo>
                    <a:pt x="7224" y="21303"/>
                    <a:pt x="7220" y="21302"/>
                    <a:pt x="7217" y="21301"/>
                  </a:cubicBezTo>
                  <a:close/>
                  <a:moveTo>
                    <a:pt x="7192" y="21294"/>
                  </a:moveTo>
                  <a:cubicBezTo>
                    <a:pt x="7195" y="21295"/>
                    <a:pt x="7198" y="21296"/>
                    <a:pt x="7202" y="21297"/>
                  </a:cubicBezTo>
                  <a:cubicBezTo>
                    <a:pt x="7198" y="21296"/>
                    <a:pt x="7195" y="21295"/>
                    <a:pt x="7192" y="21294"/>
                  </a:cubicBezTo>
                  <a:close/>
                  <a:moveTo>
                    <a:pt x="7170" y="21287"/>
                  </a:moveTo>
                  <a:cubicBezTo>
                    <a:pt x="7173" y="21288"/>
                    <a:pt x="7176" y="21289"/>
                    <a:pt x="7178" y="21290"/>
                  </a:cubicBezTo>
                  <a:cubicBezTo>
                    <a:pt x="7176" y="21289"/>
                    <a:pt x="7173" y="21288"/>
                    <a:pt x="7170" y="21287"/>
                  </a:cubicBezTo>
                  <a:close/>
                  <a:moveTo>
                    <a:pt x="7151" y="21280"/>
                  </a:moveTo>
                  <a:cubicBezTo>
                    <a:pt x="7153" y="21280"/>
                    <a:pt x="7156" y="21281"/>
                    <a:pt x="7158" y="21282"/>
                  </a:cubicBezTo>
                  <a:cubicBezTo>
                    <a:pt x="7156" y="21281"/>
                    <a:pt x="7153" y="21280"/>
                    <a:pt x="7151" y="21280"/>
                  </a:cubicBezTo>
                  <a:close/>
                  <a:moveTo>
                    <a:pt x="20897" y="0"/>
                  </a:moveTo>
                  <a:lnTo>
                    <a:pt x="17497" y="0"/>
                  </a:lnTo>
                  <a:lnTo>
                    <a:pt x="703" y="0"/>
                  </a:lnTo>
                  <a:cubicBezTo>
                    <a:pt x="315" y="0"/>
                    <a:pt x="0" y="361"/>
                    <a:pt x="0" y="806"/>
                  </a:cubicBezTo>
                  <a:lnTo>
                    <a:pt x="0" y="15040"/>
                  </a:lnTo>
                  <a:lnTo>
                    <a:pt x="0" y="15073"/>
                  </a:lnTo>
                  <a:lnTo>
                    <a:pt x="0" y="17035"/>
                  </a:lnTo>
                  <a:cubicBezTo>
                    <a:pt x="0" y="17480"/>
                    <a:pt x="315" y="17841"/>
                    <a:pt x="703" y="17841"/>
                  </a:cubicBezTo>
                  <a:lnTo>
                    <a:pt x="8269" y="17841"/>
                  </a:lnTo>
                  <a:cubicBezTo>
                    <a:pt x="8269" y="17841"/>
                    <a:pt x="8227" y="18597"/>
                    <a:pt x="8161" y="19237"/>
                  </a:cubicBezTo>
                  <a:cubicBezTo>
                    <a:pt x="8160" y="19247"/>
                    <a:pt x="8159" y="19257"/>
                    <a:pt x="8158" y="19267"/>
                  </a:cubicBezTo>
                  <a:cubicBezTo>
                    <a:pt x="8156" y="19283"/>
                    <a:pt x="8154" y="19298"/>
                    <a:pt x="8153" y="19313"/>
                  </a:cubicBezTo>
                  <a:cubicBezTo>
                    <a:pt x="8151" y="19327"/>
                    <a:pt x="8150" y="19341"/>
                    <a:pt x="8148" y="19355"/>
                  </a:cubicBezTo>
                  <a:cubicBezTo>
                    <a:pt x="8147" y="19364"/>
                    <a:pt x="8146" y="19374"/>
                    <a:pt x="8145" y="19383"/>
                  </a:cubicBezTo>
                  <a:cubicBezTo>
                    <a:pt x="8143" y="19402"/>
                    <a:pt x="8141" y="19421"/>
                    <a:pt x="8138" y="19440"/>
                  </a:cubicBezTo>
                  <a:cubicBezTo>
                    <a:pt x="8137" y="19447"/>
                    <a:pt x="8137" y="19454"/>
                    <a:pt x="8136" y="19461"/>
                  </a:cubicBezTo>
                  <a:cubicBezTo>
                    <a:pt x="8134" y="19477"/>
                    <a:pt x="8132" y="19493"/>
                    <a:pt x="8130" y="19509"/>
                  </a:cubicBezTo>
                  <a:cubicBezTo>
                    <a:pt x="8129" y="19514"/>
                    <a:pt x="8128" y="19520"/>
                    <a:pt x="8128" y="19525"/>
                  </a:cubicBezTo>
                  <a:cubicBezTo>
                    <a:pt x="8125" y="19545"/>
                    <a:pt x="8123" y="19564"/>
                    <a:pt x="8120" y="19584"/>
                  </a:cubicBezTo>
                  <a:cubicBezTo>
                    <a:pt x="8119" y="19589"/>
                    <a:pt x="8119" y="19594"/>
                    <a:pt x="8118" y="19600"/>
                  </a:cubicBezTo>
                  <a:cubicBezTo>
                    <a:pt x="8115" y="19619"/>
                    <a:pt x="8113" y="19639"/>
                    <a:pt x="8110" y="19658"/>
                  </a:cubicBezTo>
                  <a:cubicBezTo>
                    <a:pt x="8110" y="19661"/>
                    <a:pt x="8109" y="19664"/>
                    <a:pt x="8109" y="19667"/>
                  </a:cubicBezTo>
                  <a:cubicBezTo>
                    <a:pt x="8106" y="19685"/>
                    <a:pt x="8103" y="19702"/>
                    <a:pt x="8101" y="19719"/>
                  </a:cubicBezTo>
                  <a:cubicBezTo>
                    <a:pt x="8100" y="19722"/>
                    <a:pt x="8100" y="19725"/>
                    <a:pt x="8099" y="19728"/>
                  </a:cubicBezTo>
                  <a:cubicBezTo>
                    <a:pt x="8097" y="19747"/>
                    <a:pt x="8094" y="19764"/>
                    <a:pt x="8091" y="19782"/>
                  </a:cubicBezTo>
                  <a:cubicBezTo>
                    <a:pt x="8090" y="19785"/>
                    <a:pt x="8090" y="19789"/>
                    <a:pt x="8089" y="19792"/>
                  </a:cubicBezTo>
                  <a:cubicBezTo>
                    <a:pt x="8086" y="19809"/>
                    <a:pt x="8083" y="19827"/>
                    <a:pt x="8080" y="19843"/>
                  </a:cubicBezTo>
                  <a:cubicBezTo>
                    <a:pt x="8080" y="19844"/>
                    <a:pt x="8079" y="19846"/>
                    <a:pt x="8079" y="19847"/>
                  </a:cubicBezTo>
                  <a:cubicBezTo>
                    <a:pt x="8076" y="19863"/>
                    <a:pt x="8073" y="19878"/>
                    <a:pt x="8070" y="19892"/>
                  </a:cubicBezTo>
                  <a:cubicBezTo>
                    <a:pt x="8070" y="19895"/>
                    <a:pt x="8069" y="19897"/>
                    <a:pt x="8069" y="19899"/>
                  </a:cubicBezTo>
                  <a:cubicBezTo>
                    <a:pt x="8066" y="19914"/>
                    <a:pt x="8063" y="19928"/>
                    <a:pt x="8060" y="19941"/>
                  </a:cubicBezTo>
                  <a:cubicBezTo>
                    <a:pt x="8059" y="19944"/>
                    <a:pt x="8058" y="19946"/>
                    <a:pt x="8058" y="19949"/>
                  </a:cubicBezTo>
                  <a:cubicBezTo>
                    <a:pt x="8055" y="19962"/>
                    <a:pt x="8051" y="19975"/>
                    <a:pt x="8048" y="19987"/>
                  </a:cubicBezTo>
                  <a:cubicBezTo>
                    <a:pt x="8048" y="19988"/>
                    <a:pt x="8048" y="19988"/>
                    <a:pt x="8048" y="19989"/>
                  </a:cubicBezTo>
                  <a:cubicBezTo>
                    <a:pt x="8045" y="20000"/>
                    <a:pt x="8041" y="20011"/>
                    <a:pt x="8038" y="20021"/>
                  </a:cubicBezTo>
                  <a:cubicBezTo>
                    <a:pt x="8038" y="20023"/>
                    <a:pt x="8037" y="20025"/>
                    <a:pt x="8037" y="20027"/>
                  </a:cubicBezTo>
                  <a:cubicBezTo>
                    <a:pt x="8033" y="20036"/>
                    <a:pt x="8030" y="20046"/>
                    <a:pt x="8027" y="20054"/>
                  </a:cubicBezTo>
                  <a:cubicBezTo>
                    <a:pt x="8026" y="20056"/>
                    <a:pt x="8026" y="20057"/>
                    <a:pt x="8025" y="20059"/>
                  </a:cubicBezTo>
                  <a:cubicBezTo>
                    <a:pt x="8022" y="20067"/>
                    <a:pt x="8018" y="20075"/>
                    <a:pt x="8015" y="20081"/>
                  </a:cubicBezTo>
                  <a:cubicBezTo>
                    <a:pt x="7868" y="20361"/>
                    <a:pt x="7204" y="21033"/>
                    <a:pt x="7141" y="21095"/>
                  </a:cubicBezTo>
                  <a:cubicBezTo>
                    <a:pt x="7112" y="21123"/>
                    <a:pt x="7070" y="21167"/>
                    <a:pt x="7078" y="21209"/>
                  </a:cubicBezTo>
                  <a:lnTo>
                    <a:pt x="7077" y="21209"/>
                  </a:lnTo>
                  <a:cubicBezTo>
                    <a:pt x="7077" y="21209"/>
                    <a:pt x="7069" y="21274"/>
                    <a:pt x="7110" y="21331"/>
                  </a:cubicBezTo>
                  <a:cubicBezTo>
                    <a:pt x="7119" y="21379"/>
                    <a:pt x="7151" y="21483"/>
                    <a:pt x="7248" y="21524"/>
                  </a:cubicBezTo>
                  <a:cubicBezTo>
                    <a:pt x="7377" y="21579"/>
                    <a:pt x="7801" y="21600"/>
                    <a:pt x="8105" y="21600"/>
                  </a:cubicBezTo>
                  <a:cubicBezTo>
                    <a:pt x="8284" y="21600"/>
                    <a:pt x="9376" y="21600"/>
                    <a:pt x="10245" y="21600"/>
                  </a:cubicBezTo>
                  <a:cubicBezTo>
                    <a:pt x="10852" y="21600"/>
                    <a:pt x="11350" y="21600"/>
                    <a:pt x="11350" y="21600"/>
                  </a:cubicBezTo>
                  <a:cubicBezTo>
                    <a:pt x="12219" y="21600"/>
                    <a:pt x="13311" y="21600"/>
                    <a:pt x="13490" y="21600"/>
                  </a:cubicBezTo>
                  <a:cubicBezTo>
                    <a:pt x="13794" y="21600"/>
                    <a:pt x="14219" y="21579"/>
                    <a:pt x="14347" y="21524"/>
                  </a:cubicBezTo>
                  <a:cubicBezTo>
                    <a:pt x="14475" y="21470"/>
                    <a:pt x="14489" y="21340"/>
                    <a:pt x="14489" y="21340"/>
                  </a:cubicBezTo>
                  <a:lnTo>
                    <a:pt x="14494" y="21318"/>
                  </a:lnTo>
                  <a:cubicBezTo>
                    <a:pt x="14524" y="21264"/>
                    <a:pt x="14518" y="21209"/>
                    <a:pt x="14518" y="21209"/>
                  </a:cubicBezTo>
                  <a:lnTo>
                    <a:pt x="14518" y="21209"/>
                  </a:lnTo>
                  <a:cubicBezTo>
                    <a:pt x="14525" y="21167"/>
                    <a:pt x="14484" y="21123"/>
                    <a:pt x="14455" y="21095"/>
                  </a:cubicBezTo>
                  <a:cubicBezTo>
                    <a:pt x="14391" y="21033"/>
                    <a:pt x="13727" y="20361"/>
                    <a:pt x="13581" y="20081"/>
                  </a:cubicBezTo>
                  <a:cubicBezTo>
                    <a:pt x="13520" y="19966"/>
                    <a:pt x="13467" y="19565"/>
                    <a:pt x="13424" y="19133"/>
                  </a:cubicBezTo>
                  <a:cubicBezTo>
                    <a:pt x="13424" y="19133"/>
                    <a:pt x="13424" y="19133"/>
                    <a:pt x="13424" y="19133"/>
                  </a:cubicBezTo>
                  <a:cubicBezTo>
                    <a:pt x="13364" y="18518"/>
                    <a:pt x="13326" y="17841"/>
                    <a:pt x="13326" y="17841"/>
                  </a:cubicBezTo>
                  <a:lnTo>
                    <a:pt x="20897" y="17841"/>
                  </a:lnTo>
                  <a:cubicBezTo>
                    <a:pt x="21285" y="17841"/>
                    <a:pt x="21600" y="17480"/>
                    <a:pt x="21600" y="17035"/>
                  </a:cubicBezTo>
                  <a:lnTo>
                    <a:pt x="21600" y="15073"/>
                  </a:lnTo>
                  <a:lnTo>
                    <a:pt x="21600" y="15040"/>
                  </a:lnTo>
                  <a:lnTo>
                    <a:pt x="21600" y="806"/>
                  </a:lnTo>
                  <a:cubicBezTo>
                    <a:pt x="21600" y="361"/>
                    <a:pt x="21285" y="0"/>
                    <a:pt x="208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>
              <a:reflection stA="10000" endPos="40000" dir="5400000" sy="-100000" algn="bl" rotWithShape="0"/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  <p:grpSp>
          <p:nvGrpSpPr>
            <p:cNvPr id="159" name="Group 4271"/>
            <p:cNvGrpSpPr/>
            <p:nvPr/>
          </p:nvGrpSpPr>
          <p:grpSpPr>
            <a:xfrm>
              <a:off x="-1" y="3223"/>
              <a:ext cx="7457570" cy="6494271"/>
              <a:chOff x="0" y="0"/>
              <a:chExt cx="7457568" cy="6494270"/>
            </a:xfrm>
          </p:grpSpPr>
          <p:sp>
            <p:nvSpPr>
              <p:cNvPr id="162" name="Shape 4248"/>
              <p:cNvSpPr/>
              <p:nvPr/>
            </p:nvSpPr>
            <p:spPr>
              <a:xfrm>
                <a:off x="2442944" y="6376711"/>
                <a:ext cx="2568585" cy="11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8" y="7200"/>
                    </a:moveTo>
                    <a:lnTo>
                      <a:pt x="21600" y="0"/>
                    </a:lnTo>
                    <a:cubicBezTo>
                      <a:pt x="21575" y="2781"/>
                      <a:pt x="21355" y="12687"/>
                      <a:pt x="20651" y="13858"/>
                    </a:cubicBezTo>
                    <a:cubicBezTo>
                      <a:pt x="19347" y="16025"/>
                      <a:pt x="17405" y="15717"/>
                      <a:pt x="17405" y="15717"/>
                    </a:cubicBezTo>
                    <a:lnTo>
                      <a:pt x="12405" y="15717"/>
                    </a:lnTo>
                    <a:lnTo>
                      <a:pt x="9196" y="15717"/>
                    </a:lnTo>
                    <a:lnTo>
                      <a:pt x="4195" y="15717"/>
                    </a:lnTo>
                    <a:cubicBezTo>
                      <a:pt x="4195" y="15717"/>
                      <a:pt x="2253" y="16025"/>
                      <a:pt x="949" y="13858"/>
                    </a:cubicBezTo>
                    <a:cubicBezTo>
                      <a:pt x="245" y="12687"/>
                      <a:pt x="25" y="4217"/>
                      <a:pt x="0" y="1436"/>
                    </a:cubicBezTo>
                    <a:lnTo>
                      <a:pt x="82" y="5386"/>
                    </a:lnTo>
                    <a:cubicBezTo>
                      <a:pt x="82" y="5386"/>
                      <a:pt x="124" y="14402"/>
                      <a:pt x="496" y="17423"/>
                    </a:cubicBezTo>
                    <a:cubicBezTo>
                      <a:pt x="868" y="20442"/>
                      <a:pt x="2101" y="21600"/>
                      <a:pt x="2983" y="21600"/>
                    </a:cubicBezTo>
                    <a:cubicBezTo>
                      <a:pt x="3502" y="21600"/>
                      <a:pt x="6673" y="21600"/>
                      <a:pt x="9196" y="21600"/>
                    </a:cubicBezTo>
                    <a:cubicBezTo>
                      <a:pt x="10959" y="21600"/>
                      <a:pt x="12405" y="21600"/>
                      <a:pt x="12405" y="21600"/>
                    </a:cubicBezTo>
                    <a:cubicBezTo>
                      <a:pt x="14927" y="21600"/>
                      <a:pt x="18098" y="21600"/>
                      <a:pt x="18617" y="21600"/>
                    </a:cubicBezTo>
                    <a:cubicBezTo>
                      <a:pt x="19499" y="21600"/>
                      <a:pt x="20733" y="20442"/>
                      <a:pt x="21105" y="17423"/>
                    </a:cubicBezTo>
                    <a:cubicBezTo>
                      <a:pt x="21477" y="14402"/>
                      <a:pt x="21518" y="7200"/>
                      <a:pt x="21518" y="720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3" name="Shape 4249"/>
              <p:cNvSpPr/>
              <p:nvPr/>
            </p:nvSpPr>
            <p:spPr>
              <a:xfrm>
                <a:off x="0" y="4522578"/>
                <a:ext cx="7457568" cy="843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382"/>
                    </a:moveTo>
                    <a:cubicBezTo>
                      <a:pt x="0" y="18816"/>
                      <a:pt x="315" y="21600"/>
                      <a:pt x="703" y="21600"/>
                    </a:cubicBezTo>
                    <a:lnTo>
                      <a:pt x="20897" y="21600"/>
                    </a:lnTo>
                    <a:cubicBezTo>
                      <a:pt x="21285" y="21600"/>
                      <a:pt x="21600" y="18816"/>
                      <a:pt x="21600" y="15382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382"/>
                      <a:pt x="0" y="153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2E4">
                      <a:alpha val="0"/>
                    </a:srgbClr>
                  </a:gs>
                  <a:gs pos="100000">
                    <a:srgbClr val="9FA1A5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4" name="Shape 4250"/>
              <p:cNvSpPr/>
              <p:nvPr/>
            </p:nvSpPr>
            <p:spPr>
              <a:xfrm>
                <a:off x="0" y="0"/>
                <a:ext cx="7457568" cy="4526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97" y="0"/>
                    </a:moveTo>
                    <a:lnTo>
                      <a:pt x="703" y="0"/>
                    </a:lnTo>
                    <a:cubicBezTo>
                      <a:pt x="315" y="0"/>
                      <a:pt x="0" y="519"/>
                      <a:pt x="0" y="115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58"/>
                    </a:lnTo>
                    <a:cubicBezTo>
                      <a:pt x="21600" y="519"/>
                      <a:pt x="21285" y="0"/>
                      <a:pt x="20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5" name="Shape 4251"/>
              <p:cNvSpPr/>
              <p:nvPr/>
            </p:nvSpPr>
            <p:spPr>
              <a:xfrm>
                <a:off x="2455472" y="6389239"/>
                <a:ext cx="2549422" cy="78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2" y="0"/>
                    </a:moveTo>
                    <a:cubicBezTo>
                      <a:pt x="21499" y="3520"/>
                      <a:pt x="21438" y="9478"/>
                      <a:pt x="21185" y="12550"/>
                    </a:cubicBezTo>
                    <a:cubicBezTo>
                      <a:pt x="20811" y="17078"/>
                      <a:pt x="19488" y="18815"/>
                      <a:pt x="18603" y="18815"/>
                    </a:cubicBezTo>
                    <a:cubicBezTo>
                      <a:pt x="18082" y="18815"/>
                      <a:pt x="14899" y="18815"/>
                      <a:pt x="12368" y="18815"/>
                    </a:cubicBezTo>
                    <a:cubicBezTo>
                      <a:pt x="12368" y="18815"/>
                      <a:pt x="10917" y="18815"/>
                      <a:pt x="9148" y="18815"/>
                    </a:cubicBezTo>
                    <a:cubicBezTo>
                      <a:pt x="6617" y="18815"/>
                      <a:pt x="3434" y="18815"/>
                      <a:pt x="2913" y="18815"/>
                    </a:cubicBezTo>
                    <a:cubicBezTo>
                      <a:pt x="2028" y="18815"/>
                      <a:pt x="705" y="17078"/>
                      <a:pt x="331" y="12550"/>
                    </a:cubicBezTo>
                    <a:cubicBezTo>
                      <a:pt x="78" y="9478"/>
                      <a:pt x="17" y="3520"/>
                      <a:pt x="4" y="0"/>
                    </a:cubicBezTo>
                    <a:lnTo>
                      <a:pt x="2" y="0"/>
                    </a:lnTo>
                    <a:cubicBezTo>
                      <a:pt x="2" y="0"/>
                      <a:pt x="-42" y="10807"/>
                      <a:pt x="331" y="15335"/>
                    </a:cubicBezTo>
                    <a:cubicBezTo>
                      <a:pt x="705" y="19864"/>
                      <a:pt x="2028" y="21600"/>
                      <a:pt x="2913" y="21600"/>
                    </a:cubicBezTo>
                    <a:cubicBezTo>
                      <a:pt x="3434" y="21600"/>
                      <a:pt x="6617" y="21600"/>
                      <a:pt x="9148" y="21600"/>
                    </a:cubicBezTo>
                    <a:cubicBezTo>
                      <a:pt x="10917" y="21600"/>
                      <a:pt x="12368" y="21600"/>
                      <a:pt x="12368" y="21600"/>
                    </a:cubicBezTo>
                    <a:cubicBezTo>
                      <a:pt x="14899" y="21600"/>
                      <a:pt x="18082" y="21600"/>
                      <a:pt x="18603" y="21600"/>
                    </a:cubicBezTo>
                    <a:cubicBezTo>
                      <a:pt x="19488" y="21600"/>
                      <a:pt x="20811" y="19864"/>
                      <a:pt x="21185" y="15335"/>
                    </a:cubicBezTo>
                    <a:cubicBezTo>
                      <a:pt x="21558" y="10807"/>
                      <a:pt x="21514" y="0"/>
                      <a:pt x="21514" y="0"/>
                    </a:cubicBezTo>
                    <a:cubicBezTo>
                      <a:pt x="21514" y="0"/>
                      <a:pt x="21512" y="0"/>
                      <a:pt x="21512" y="0"/>
                    </a:cubicBezTo>
                    <a:close/>
                  </a:path>
                </a:pathLst>
              </a:custGeom>
              <a:solidFill>
                <a:srgbClr val="000000">
                  <a:alpha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6" name="Shape 4252"/>
              <p:cNvSpPr/>
              <p:nvPr/>
            </p:nvSpPr>
            <p:spPr>
              <a:xfrm>
                <a:off x="2442944" y="5361949"/>
                <a:ext cx="2569268" cy="106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88888">
                      <a:alpha val="0"/>
                    </a:srgbClr>
                  </a:gs>
                  <a:gs pos="100000">
                    <a:srgbClr val="9EA0A3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7" name="Shape 4253"/>
              <p:cNvSpPr/>
              <p:nvPr/>
            </p:nvSpPr>
            <p:spPr>
              <a:xfrm>
                <a:off x="2442944" y="5361949"/>
                <a:ext cx="2569268" cy="106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7888C">
                      <a:alpha val="0"/>
                    </a:srgbClr>
                  </a:gs>
                  <a:gs pos="41078">
                    <a:srgbClr val="C8C8C8">
                      <a:alpha val="0"/>
                    </a:srgbClr>
                  </a:gs>
                  <a:gs pos="68384">
                    <a:srgbClr val="E6E6E6">
                      <a:alpha val="0"/>
                    </a:srgbClr>
                  </a:gs>
                  <a:gs pos="100000">
                    <a:srgbClr val="BEBEBE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8" name="Shape 4254"/>
              <p:cNvSpPr/>
              <p:nvPr/>
            </p:nvSpPr>
            <p:spPr>
              <a:xfrm>
                <a:off x="2442944" y="6376711"/>
                <a:ext cx="2569639" cy="78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5" y="0"/>
                    </a:moveTo>
                    <a:lnTo>
                      <a:pt x="21512" y="0"/>
                    </a:lnTo>
                    <a:cubicBezTo>
                      <a:pt x="21487" y="4171"/>
                      <a:pt x="21268" y="8231"/>
                      <a:pt x="20567" y="9991"/>
                    </a:cubicBezTo>
                    <a:cubicBezTo>
                      <a:pt x="19268" y="13238"/>
                      <a:pt x="17335" y="12776"/>
                      <a:pt x="17335" y="12776"/>
                    </a:cubicBezTo>
                    <a:lnTo>
                      <a:pt x="12356" y="12776"/>
                    </a:lnTo>
                    <a:lnTo>
                      <a:pt x="9160" y="12776"/>
                    </a:lnTo>
                    <a:lnTo>
                      <a:pt x="4181" y="12776"/>
                    </a:lnTo>
                    <a:cubicBezTo>
                      <a:pt x="4181" y="12776"/>
                      <a:pt x="2248" y="13238"/>
                      <a:pt x="949" y="9991"/>
                    </a:cubicBezTo>
                    <a:cubicBezTo>
                      <a:pt x="248" y="8231"/>
                      <a:pt x="29" y="4171"/>
                      <a:pt x="4" y="0"/>
                    </a:cubicBezTo>
                    <a:lnTo>
                      <a:pt x="1" y="0"/>
                    </a:lnTo>
                    <a:cubicBezTo>
                      <a:pt x="1" y="0"/>
                      <a:pt x="-42" y="10807"/>
                      <a:pt x="328" y="15335"/>
                    </a:cubicBezTo>
                    <a:cubicBezTo>
                      <a:pt x="699" y="19864"/>
                      <a:pt x="2096" y="21600"/>
                      <a:pt x="2975" y="21600"/>
                    </a:cubicBezTo>
                    <a:cubicBezTo>
                      <a:pt x="3491" y="21600"/>
                      <a:pt x="6649" y="21600"/>
                      <a:pt x="9160" y="21600"/>
                    </a:cubicBezTo>
                    <a:cubicBezTo>
                      <a:pt x="10916" y="21600"/>
                      <a:pt x="12356" y="21600"/>
                      <a:pt x="12356" y="21600"/>
                    </a:cubicBezTo>
                    <a:cubicBezTo>
                      <a:pt x="14867" y="21600"/>
                      <a:pt x="18025" y="21600"/>
                      <a:pt x="18542" y="21600"/>
                    </a:cubicBezTo>
                    <a:cubicBezTo>
                      <a:pt x="19420" y="21600"/>
                      <a:pt x="20817" y="19864"/>
                      <a:pt x="21188" y="15335"/>
                    </a:cubicBezTo>
                    <a:cubicBezTo>
                      <a:pt x="21558" y="10807"/>
                      <a:pt x="21515" y="0"/>
                      <a:pt x="215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A6A6A">
                      <a:alpha val="0"/>
                    </a:srgbClr>
                  </a:gs>
                  <a:gs pos="100000">
                    <a:srgbClr val="6A6A6A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69" name="Shape 4255"/>
              <p:cNvSpPr/>
              <p:nvPr/>
            </p:nvSpPr>
            <p:spPr>
              <a:xfrm>
                <a:off x="2442944" y="5750315"/>
                <a:ext cx="978513" cy="67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9190" y="0"/>
                    </a:moveTo>
                    <a:cubicBezTo>
                      <a:pt x="8788" y="0"/>
                      <a:pt x="8391" y="32"/>
                      <a:pt x="7999" y="92"/>
                    </a:cubicBezTo>
                    <a:cubicBezTo>
                      <a:pt x="7690" y="4243"/>
                      <a:pt x="7297" y="8100"/>
                      <a:pt x="6856" y="9210"/>
                    </a:cubicBezTo>
                    <a:cubicBezTo>
                      <a:pt x="5786" y="11904"/>
                      <a:pt x="933" y="18368"/>
                      <a:pt x="470" y="18961"/>
                    </a:cubicBezTo>
                    <a:cubicBezTo>
                      <a:pt x="6" y="19553"/>
                      <a:pt x="-886" y="20846"/>
                      <a:pt x="2396" y="21223"/>
                    </a:cubicBezTo>
                    <a:cubicBezTo>
                      <a:pt x="5678" y="21600"/>
                      <a:pt x="10566" y="21546"/>
                      <a:pt x="10566" y="21546"/>
                    </a:cubicBezTo>
                    <a:lnTo>
                      <a:pt x="20377" y="21546"/>
                    </a:lnTo>
                    <a:cubicBezTo>
                      <a:pt x="20595" y="20209"/>
                      <a:pt x="20714" y="18811"/>
                      <a:pt x="20714" y="17372"/>
                    </a:cubicBezTo>
                    <a:cubicBezTo>
                      <a:pt x="20714" y="7778"/>
                      <a:pt x="15554" y="0"/>
                      <a:pt x="9190" y="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0" name="Shape 4256"/>
              <p:cNvSpPr/>
              <p:nvPr/>
            </p:nvSpPr>
            <p:spPr>
              <a:xfrm>
                <a:off x="4033990" y="5750315"/>
                <a:ext cx="978518" cy="67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11524" y="0"/>
                    </a:moveTo>
                    <a:cubicBezTo>
                      <a:pt x="11926" y="0"/>
                      <a:pt x="12323" y="32"/>
                      <a:pt x="12715" y="92"/>
                    </a:cubicBezTo>
                    <a:cubicBezTo>
                      <a:pt x="13024" y="4243"/>
                      <a:pt x="13417" y="8100"/>
                      <a:pt x="13858" y="9210"/>
                    </a:cubicBezTo>
                    <a:cubicBezTo>
                      <a:pt x="14928" y="11904"/>
                      <a:pt x="19780" y="18368"/>
                      <a:pt x="20244" y="18961"/>
                    </a:cubicBezTo>
                    <a:cubicBezTo>
                      <a:pt x="20708" y="19553"/>
                      <a:pt x="21600" y="20846"/>
                      <a:pt x="18318" y="21223"/>
                    </a:cubicBezTo>
                    <a:cubicBezTo>
                      <a:pt x="15035" y="21600"/>
                      <a:pt x="10148" y="21546"/>
                      <a:pt x="10148" y="21546"/>
                    </a:cubicBezTo>
                    <a:lnTo>
                      <a:pt x="337" y="21546"/>
                    </a:lnTo>
                    <a:cubicBezTo>
                      <a:pt x="119" y="20209"/>
                      <a:pt x="0" y="18811"/>
                      <a:pt x="0" y="17372"/>
                    </a:cubicBezTo>
                    <a:cubicBezTo>
                      <a:pt x="0" y="7778"/>
                      <a:pt x="5160" y="0"/>
                      <a:pt x="11524" y="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1" name="Shape 4257"/>
              <p:cNvSpPr/>
              <p:nvPr/>
            </p:nvSpPr>
            <p:spPr>
              <a:xfrm>
                <a:off x="3645624" y="62639"/>
                <a:ext cx="163377" cy="163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cubicBezTo>
                      <a:pt x="21600" y="16765"/>
                      <a:pt x="16764" y="21600"/>
                      <a:pt x="10800" y="21600"/>
                    </a:cubicBezTo>
                    <a:cubicBezTo>
                      <a:pt x="4836" y="21600"/>
                      <a:pt x="0" y="16765"/>
                      <a:pt x="0" y="10799"/>
                    </a:cubicBezTo>
                    <a:cubicBezTo>
                      <a:pt x="0" y="4836"/>
                      <a:pt x="4836" y="0"/>
                      <a:pt x="10800" y="0"/>
                    </a:cubicBezTo>
                    <a:cubicBezTo>
                      <a:pt x="16764" y="0"/>
                      <a:pt x="21600" y="4836"/>
                      <a:pt x="21600" y="1079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2" name="Shape 4258"/>
              <p:cNvSpPr/>
              <p:nvPr/>
            </p:nvSpPr>
            <p:spPr>
              <a:xfrm>
                <a:off x="3658152" y="75167"/>
                <a:ext cx="145430" cy="145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cubicBezTo>
                      <a:pt x="21600" y="16762"/>
                      <a:pt x="16766" y="21600"/>
                      <a:pt x="10801" y="21600"/>
                    </a:cubicBezTo>
                    <a:cubicBezTo>
                      <a:pt x="4835" y="21600"/>
                      <a:pt x="0" y="16762"/>
                      <a:pt x="0" y="10799"/>
                    </a:cubicBezTo>
                    <a:cubicBezTo>
                      <a:pt x="0" y="4835"/>
                      <a:pt x="4835" y="0"/>
                      <a:pt x="10801" y="0"/>
                    </a:cubicBezTo>
                    <a:cubicBezTo>
                      <a:pt x="16766" y="0"/>
                      <a:pt x="21600" y="4835"/>
                      <a:pt x="21600" y="1079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3" name="Shape 4259"/>
              <p:cNvSpPr/>
              <p:nvPr/>
            </p:nvSpPr>
            <p:spPr>
              <a:xfrm>
                <a:off x="3670680" y="87695"/>
                <a:ext cx="121732" cy="121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16764"/>
                      <a:pt x="16763" y="21600"/>
                      <a:pt x="10802" y="21600"/>
                    </a:cubicBezTo>
                    <a:cubicBezTo>
                      <a:pt x="4837" y="21600"/>
                      <a:pt x="0" y="16764"/>
                      <a:pt x="0" y="10801"/>
                    </a:cubicBezTo>
                    <a:cubicBezTo>
                      <a:pt x="0" y="4835"/>
                      <a:pt x="4837" y="0"/>
                      <a:pt x="10802" y="0"/>
                    </a:cubicBezTo>
                    <a:cubicBezTo>
                      <a:pt x="16763" y="0"/>
                      <a:pt x="21600" y="4835"/>
                      <a:pt x="21600" y="1080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4" name="Shape 4260"/>
              <p:cNvSpPr/>
              <p:nvPr/>
            </p:nvSpPr>
            <p:spPr>
              <a:xfrm>
                <a:off x="3670680" y="87695"/>
                <a:ext cx="111944" cy="11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8"/>
                    </a:moveTo>
                    <a:cubicBezTo>
                      <a:pt x="21600" y="16762"/>
                      <a:pt x="16765" y="21600"/>
                      <a:pt x="10800" y="21600"/>
                    </a:cubicBezTo>
                    <a:cubicBezTo>
                      <a:pt x="4835" y="21600"/>
                      <a:pt x="0" y="16762"/>
                      <a:pt x="0" y="10798"/>
                    </a:cubicBezTo>
                    <a:cubicBezTo>
                      <a:pt x="0" y="4832"/>
                      <a:pt x="4835" y="0"/>
                      <a:pt x="10800" y="0"/>
                    </a:cubicBezTo>
                    <a:cubicBezTo>
                      <a:pt x="16765" y="0"/>
                      <a:pt x="21600" y="4832"/>
                      <a:pt x="21600" y="10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5" name="Shape 4261"/>
              <p:cNvSpPr/>
              <p:nvPr/>
            </p:nvSpPr>
            <p:spPr>
              <a:xfrm>
                <a:off x="3670680" y="87695"/>
                <a:ext cx="111944" cy="11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7"/>
                      <a:pt x="16765" y="21600"/>
                      <a:pt x="10800" y="21600"/>
                    </a:cubicBezTo>
                    <a:cubicBezTo>
                      <a:pt x="4835" y="21600"/>
                      <a:pt x="0" y="16767"/>
                      <a:pt x="0" y="10802"/>
                    </a:cubicBezTo>
                    <a:cubicBezTo>
                      <a:pt x="0" y="4837"/>
                      <a:pt x="4835" y="0"/>
                      <a:pt x="10800" y="0"/>
                    </a:cubicBezTo>
                    <a:cubicBezTo>
                      <a:pt x="16765" y="0"/>
                      <a:pt x="21600" y="4837"/>
                      <a:pt x="21600" y="108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575757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6" name="Shape 4262"/>
              <p:cNvSpPr/>
              <p:nvPr/>
            </p:nvSpPr>
            <p:spPr>
              <a:xfrm>
                <a:off x="3683208" y="100223"/>
                <a:ext cx="88846" cy="8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8"/>
                    </a:moveTo>
                    <a:cubicBezTo>
                      <a:pt x="21600" y="16765"/>
                      <a:pt x="16764" y="21600"/>
                      <a:pt x="10800" y="21600"/>
                    </a:cubicBezTo>
                    <a:cubicBezTo>
                      <a:pt x="4836" y="21600"/>
                      <a:pt x="0" y="16765"/>
                      <a:pt x="0" y="10798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4" y="0"/>
                      <a:pt x="21600" y="4835"/>
                      <a:pt x="21600" y="10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7C7E1">
                      <a:alpha val="0"/>
                    </a:srgbClr>
                  </a:gs>
                  <a:gs pos="100000">
                    <a:srgbClr val="363636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7" name="Shape 4263"/>
              <p:cNvSpPr/>
              <p:nvPr/>
            </p:nvSpPr>
            <p:spPr>
              <a:xfrm>
                <a:off x="3695736" y="112751"/>
                <a:ext cx="56120" cy="5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6"/>
                    </a:moveTo>
                    <a:cubicBezTo>
                      <a:pt x="21600" y="16759"/>
                      <a:pt x="16769" y="21600"/>
                      <a:pt x="10802" y="21600"/>
                    </a:cubicBezTo>
                    <a:cubicBezTo>
                      <a:pt x="4846" y="21600"/>
                      <a:pt x="0" y="16759"/>
                      <a:pt x="0" y="10796"/>
                    </a:cubicBezTo>
                    <a:cubicBezTo>
                      <a:pt x="0" y="4838"/>
                      <a:pt x="4846" y="0"/>
                      <a:pt x="10802" y="0"/>
                    </a:cubicBezTo>
                    <a:cubicBezTo>
                      <a:pt x="16769" y="0"/>
                      <a:pt x="21600" y="4838"/>
                      <a:pt x="21600" y="1079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A384C">
                      <a:alpha val="0"/>
                    </a:srgbClr>
                  </a:gs>
                  <a:gs pos="100000">
                    <a:srgbClr val="1E2A41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8" name="Shape 4264"/>
              <p:cNvSpPr/>
              <p:nvPr/>
            </p:nvSpPr>
            <p:spPr>
              <a:xfrm>
                <a:off x="3720792" y="137807"/>
                <a:ext cx="47103" cy="38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05"/>
                    </a:moveTo>
                    <a:cubicBezTo>
                      <a:pt x="19434" y="956"/>
                      <a:pt x="16898" y="0"/>
                      <a:pt x="14161" y="0"/>
                    </a:cubicBezTo>
                    <a:cubicBezTo>
                      <a:pt x="6340" y="0"/>
                      <a:pt x="0" y="7797"/>
                      <a:pt x="0" y="17412"/>
                    </a:cubicBezTo>
                    <a:cubicBezTo>
                      <a:pt x="0" y="18536"/>
                      <a:pt x="101" y="19637"/>
                      <a:pt x="269" y="20706"/>
                    </a:cubicBezTo>
                    <a:cubicBezTo>
                      <a:pt x="1795" y="21286"/>
                      <a:pt x="3422" y="21600"/>
                      <a:pt x="5117" y="21600"/>
                    </a:cubicBezTo>
                    <a:cubicBezTo>
                      <a:pt x="13869" y="21600"/>
                      <a:pt x="21028" y="13210"/>
                      <a:pt x="21600" y="260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9" name="Shape 4265"/>
              <p:cNvSpPr/>
              <p:nvPr/>
            </p:nvSpPr>
            <p:spPr>
              <a:xfrm>
                <a:off x="3695736" y="112751"/>
                <a:ext cx="33744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5" y="10223"/>
                    </a:moveTo>
                    <a:lnTo>
                      <a:pt x="12625" y="15256"/>
                    </a:lnTo>
                    <a:cubicBezTo>
                      <a:pt x="14645" y="12421"/>
                      <a:pt x="17880" y="10453"/>
                      <a:pt x="21600" y="10039"/>
                    </a:cubicBezTo>
                    <a:lnTo>
                      <a:pt x="21600" y="0"/>
                    </a:lnTo>
                    <a:cubicBezTo>
                      <a:pt x="14011" y="462"/>
                      <a:pt x="7440" y="4413"/>
                      <a:pt x="3595" y="10223"/>
                    </a:cubicBezTo>
                    <a:close/>
                    <a:moveTo>
                      <a:pt x="2545" y="11955"/>
                    </a:moveTo>
                    <a:lnTo>
                      <a:pt x="11583" y="17025"/>
                    </a:lnTo>
                    <a:cubicBezTo>
                      <a:pt x="10917" y="18430"/>
                      <a:pt x="10526" y="19974"/>
                      <a:pt x="10448" y="21600"/>
                    </a:cubicBezTo>
                    <a:lnTo>
                      <a:pt x="0" y="21600"/>
                    </a:lnTo>
                    <a:cubicBezTo>
                      <a:pt x="78" y="18130"/>
                      <a:pt x="987" y="14854"/>
                      <a:pt x="2545" y="119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0" name="Shape 4266"/>
              <p:cNvSpPr/>
              <p:nvPr/>
            </p:nvSpPr>
            <p:spPr>
              <a:xfrm>
                <a:off x="3733320" y="162862"/>
                <a:ext cx="14100" cy="12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9" h="19438" extrusionOk="0">
                    <a:moveTo>
                      <a:pt x="17898" y="3170"/>
                    </a:moveTo>
                    <a:cubicBezTo>
                      <a:pt x="20263" y="7150"/>
                      <a:pt x="18423" y="13279"/>
                      <a:pt x="13775" y="16894"/>
                    </a:cubicBezTo>
                    <a:cubicBezTo>
                      <a:pt x="9126" y="20510"/>
                      <a:pt x="3410" y="20248"/>
                      <a:pt x="1045" y="16259"/>
                    </a:cubicBezTo>
                    <a:cubicBezTo>
                      <a:pt x="-1337" y="12279"/>
                      <a:pt x="486" y="6160"/>
                      <a:pt x="5151" y="2535"/>
                    </a:cubicBezTo>
                    <a:cubicBezTo>
                      <a:pt x="9816" y="-1090"/>
                      <a:pt x="15500" y="-782"/>
                      <a:pt x="17898" y="31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1" name="Shape 4267"/>
              <p:cNvSpPr/>
              <p:nvPr/>
            </p:nvSpPr>
            <p:spPr>
              <a:xfrm>
                <a:off x="3733320" y="150335"/>
                <a:ext cx="8436" cy="7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2" h="19445" extrusionOk="0">
                    <a:moveTo>
                      <a:pt x="17881" y="3184"/>
                    </a:moveTo>
                    <a:cubicBezTo>
                      <a:pt x="20275" y="7130"/>
                      <a:pt x="18438" y="13263"/>
                      <a:pt x="13789" y="16908"/>
                    </a:cubicBezTo>
                    <a:cubicBezTo>
                      <a:pt x="9141" y="20537"/>
                      <a:pt x="3463" y="20236"/>
                      <a:pt x="1013" y="16242"/>
                    </a:cubicBezTo>
                    <a:cubicBezTo>
                      <a:pt x="-1325" y="12296"/>
                      <a:pt x="512" y="6163"/>
                      <a:pt x="5188" y="2519"/>
                    </a:cubicBezTo>
                    <a:cubicBezTo>
                      <a:pt x="9837" y="-1063"/>
                      <a:pt x="15487" y="-809"/>
                      <a:pt x="17881" y="31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2" name="Shape 4268"/>
              <p:cNvSpPr/>
              <p:nvPr/>
            </p:nvSpPr>
            <p:spPr>
              <a:xfrm>
                <a:off x="3720792" y="137807"/>
                <a:ext cx="5737" cy="5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9428" extrusionOk="0">
                    <a:moveTo>
                      <a:pt x="17933" y="3203"/>
                    </a:moveTo>
                    <a:cubicBezTo>
                      <a:pt x="20269" y="7156"/>
                      <a:pt x="18507" y="13247"/>
                      <a:pt x="13793" y="16851"/>
                    </a:cubicBezTo>
                    <a:cubicBezTo>
                      <a:pt x="9080" y="20525"/>
                      <a:pt x="3423" y="20223"/>
                      <a:pt x="1046" y="16247"/>
                    </a:cubicBezTo>
                    <a:cubicBezTo>
                      <a:pt x="-1331" y="12271"/>
                      <a:pt x="472" y="6133"/>
                      <a:pt x="5145" y="2506"/>
                    </a:cubicBezTo>
                    <a:cubicBezTo>
                      <a:pt x="9735" y="-1075"/>
                      <a:pt x="15515" y="-796"/>
                      <a:pt x="17933" y="320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3" name="Shape 4269"/>
              <p:cNvSpPr/>
              <p:nvPr/>
            </p:nvSpPr>
            <p:spPr>
              <a:xfrm>
                <a:off x="0" y="4522578"/>
                <a:ext cx="7457568" cy="1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2E4">
                      <a:alpha val="0"/>
                    </a:srgbClr>
                  </a:gs>
                  <a:gs pos="100000">
                    <a:srgbClr val="9FA1A5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4" name="Shape 4270"/>
              <p:cNvSpPr/>
              <p:nvPr/>
            </p:nvSpPr>
            <p:spPr>
              <a:xfrm>
                <a:off x="350781" y="363309"/>
                <a:ext cx="6749730" cy="3808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</p:grpSp>
        <p:sp>
          <p:nvSpPr>
            <p:cNvPr id="161" name="Shape 4274"/>
            <p:cNvSpPr/>
            <p:nvPr/>
          </p:nvSpPr>
          <p:spPr>
            <a:xfrm>
              <a:off x="3482761" y="3222"/>
              <a:ext cx="3972832" cy="452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9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solidFill>
              <a:srgbClr val="FFFFF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</p:grpSp>
      <p:sp>
        <p:nvSpPr>
          <p:cNvPr id="186" name="Picture Placeholder 3"/>
          <p:cNvSpPr>
            <a:spLocks noGrp="1"/>
          </p:cNvSpPr>
          <p:nvPr userDrawn="1">
            <p:ph type="pic" sz="quarter" idx="15"/>
          </p:nvPr>
        </p:nvSpPr>
        <p:spPr>
          <a:xfrm>
            <a:off x="1427759" y="1669605"/>
            <a:ext cx="2608667" cy="146258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 userDrawn="1"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4309"/>
          <p:cNvGrpSpPr/>
          <p:nvPr/>
        </p:nvGrpSpPr>
        <p:grpSpPr>
          <a:xfrm>
            <a:off x="3837931" y="2807069"/>
            <a:ext cx="1430210" cy="1095840"/>
            <a:chOff x="0" y="-1"/>
            <a:chExt cx="3713299" cy="2845165"/>
          </a:xfrm>
        </p:grpSpPr>
        <p:sp>
          <p:nvSpPr>
            <p:cNvPr id="126" name="Shape 4276"/>
            <p:cNvSpPr/>
            <p:nvPr/>
          </p:nvSpPr>
          <p:spPr>
            <a:xfrm>
              <a:off x="0" y="4175"/>
              <a:ext cx="3700367" cy="284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0" y="0"/>
                  </a:moveTo>
                  <a:lnTo>
                    <a:pt x="810" y="0"/>
                  </a:lnTo>
                  <a:cubicBezTo>
                    <a:pt x="391" y="0"/>
                    <a:pt x="46" y="416"/>
                    <a:pt x="4" y="948"/>
                  </a:cubicBezTo>
                  <a:cubicBezTo>
                    <a:pt x="1" y="983"/>
                    <a:pt x="0" y="1019"/>
                    <a:pt x="0" y="1055"/>
                  </a:cubicBezTo>
                  <a:lnTo>
                    <a:pt x="0" y="1193"/>
                  </a:lnTo>
                  <a:lnTo>
                    <a:pt x="0" y="2314"/>
                  </a:lnTo>
                  <a:lnTo>
                    <a:pt x="0" y="20545"/>
                  </a:lnTo>
                  <a:cubicBezTo>
                    <a:pt x="0" y="20581"/>
                    <a:pt x="1" y="20617"/>
                    <a:pt x="4" y="20652"/>
                  </a:cubicBezTo>
                  <a:cubicBezTo>
                    <a:pt x="46" y="21184"/>
                    <a:pt x="391" y="21600"/>
                    <a:pt x="810" y="21600"/>
                  </a:cubicBezTo>
                  <a:lnTo>
                    <a:pt x="20790" y="21600"/>
                  </a:lnTo>
                  <a:cubicBezTo>
                    <a:pt x="21236" y="21600"/>
                    <a:pt x="21600" y="21127"/>
                    <a:pt x="21600" y="20545"/>
                  </a:cubicBezTo>
                  <a:lnTo>
                    <a:pt x="21600" y="1055"/>
                  </a:lnTo>
                  <a:cubicBezTo>
                    <a:pt x="21600" y="473"/>
                    <a:pt x="21236" y="0"/>
                    <a:pt x="207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>
              <a:reflection stA="10000" endPos="40000" dir="5400000" sy="-100000" algn="bl" rotWithShape="0"/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  <p:grpSp>
          <p:nvGrpSpPr>
            <p:cNvPr id="127" name="Group 4305"/>
            <p:cNvGrpSpPr/>
            <p:nvPr/>
          </p:nvGrpSpPr>
          <p:grpSpPr>
            <a:xfrm>
              <a:off x="4537" y="-1"/>
              <a:ext cx="3708762" cy="2840989"/>
              <a:chOff x="0" y="0"/>
              <a:chExt cx="3708760" cy="2840987"/>
            </a:xfrm>
          </p:grpSpPr>
          <p:sp>
            <p:nvSpPr>
              <p:cNvPr id="130" name="Shape 4277"/>
              <p:cNvSpPr/>
              <p:nvPr/>
            </p:nvSpPr>
            <p:spPr>
              <a:xfrm>
                <a:off x="0" y="0"/>
                <a:ext cx="3698257" cy="283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8"/>
                    </a:moveTo>
                    <a:lnTo>
                      <a:pt x="0" y="20552"/>
                    </a:lnTo>
                    <a:cubicBezTo>
                      <a:pt x="0" y="21131"/>
                      <a:pt x="360" y="21600"/>
                      <a:pt x="804" y="21600"/>
                    </a:cubicBezTo>
                    <a:lnTo>
                      <a:pt x="20796" y="21600"/>
                    </a:lnTo>
                    <a:cubicBezTo>
                      <a:pt x="21240" y="21600"/>
                      <a:pt x="21600" y="21131"/>
                      <a:pt x="21600" y="20552"/>
                    </a:cubicBezTo>
                    <a:lnTo>
                      <a:pt x="21600" y="1048"/>
                    </a:lnTo>
                    <a:cubicBezTo>
                      <a:pt x="21600" y="469"/>
                      <a:pt x="21240" y="0"/>
                      <a:pt x="20796" y="0"/>
                    </a:cubicBezTo>
                    <a:lnTo>
                      <a:pt x="804" y="0"/>
                    </a:lnTo>
                    <a:cubicBezTo>
                      <a:pt x="360" y="0"/>
                      <a:pt x="0" y="469"/>
                      <a:pt x="0" y="1048"/>
                    </a:cubicBezTo>
                    <a:cubicBezTo>
                      <a:pt x="0" y="1048"/>
                      <a:pt x="0" y="1048"/>
                      <a:pt x="0" y="1048"/>
                    </a:cubicBezTo>
                    <a:close/>
                    <a:moveTo>
                      <a:pt x="64" y="1048"/>
                    </a:moveTo>
                    <a:cubicBezTo>
                      <a:pt x="64" y="516"/>
                      <a:pt x="396" y="83"/>
                      <a:pt x="804" y="83"/>
                    </a:cubicBezTo>
                    <a:lnTo>
                      <a:pt x="20796" y="83"/>
                    </a:lnTo>
                    <a:cubicBezTo>
                      <a:pt x="21204" y="83"/>
                      <a:pt x="21536" y="516"/>
                      <a:pt x="21536" y="1048"/>
                    </a:cubicBezTo>
                    <a:lnTo>
                      <a:pt x="21536" y="20552"/>
                    </a:lnTo>
                    <a:cubicBezTo>
                      <a:pt x="21536" y="21084"/>
                      <a:pt x="21204" y="21517"/>
                      <a:pt x="20796" y="21517"/>
                    </a:cubicBezTo>
                    <a:lnTo>
                      <a:pt x="804" y="21517"/>
                    </a:lnTo>
                    <a:cubicBezTo>
                      <a:pt x="396" y="21517"/>
                      <a:pt x="64" y="21084"/>
                      <a:pt x="64" y="20552"/>
                    </a:cubicBezTo>
                    <a:lnTo>
                      <a:pt x="64" y="1048"/>
                    </a:lnTo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1" name="Shape 4278"/>
              <p:cNvSpPr/>
              <p:nvPr/>
            </p:nvSpPr>
            <p:spPr>
              <a:xfrm>
                <a:off x="12527" y="12527"/>
                <a:ext cx="3680727" cy="2821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43" y="16"/>
                    </a:moveTo>
                    <a:cubicBezTo>
                      <a:pt x="21254" y="16"/>
                      <a:pt x="21588" y="452"/>
                      <a:pt x="21588" y="987"/>
                    </a:cubicBezTo>
                    <a:lnTo>
                      <a:pt x="21588" y="20613"/>
                    </a:lnTo>
                    <a:cubicBezTo>
                      <a:pt x="21588" y="21148"/>
                      <a:pt x="21254" y="21584"/>
                      <a:pt x="20843" y="21584"/>
                    </a:cubicBezTo>
                    <a:lnTo>
                      <a:pt x="757" y="21584"/>
                    </a:lnTo>
                    <a:cubicBezTo>
                      <a:pt x="346" y="21584"/>
                      <a:pt x="12" y="21148"/>
                      <a:pt x="12" y="20613"/>
                    </a:cubicBezTo>
                    <a:lnTo>
                      <a:pt x="12" y="987"/>
                    </a:lnTo>
                    <a:cubicBezTo>
                      <a:pt x="12" y="452"/>
                      <a:pt x="346" y="16"/>
                      <a:pt x="757" y="16"/>
                    </a:cubicBezTo>
                    <a:cubicBezTo>
                      <a:pt x="757" y="16"/>
                      <a:pt x="20843" y="16"/>
                      <a:pt x="20843" y="16"/>
                    </a:cubicBezTo>
                    <a:close/>
                    <a:moveTo>
                      <a:pt x="0" y="987"/>
                    </a:moveTo>
                    <a:lnTo>
                      <a:pt x="0" y="20613"/>
                    </a:lnTo>
                    <a:cubicBezTo>
                      <a:pt x="0" y="21157"/>
                      <a:pt x="340" y="21600"/>
                      <a:pt x="757" y="21600"/>
                    </a:cubicBezTo>
                    <a:lnTo>
                      <a:pt x="20843" y="21600"/>
                    </a:lnTo>
                    <a:cubicBezTo>
                      <a:pt x="21260" y="21600"/>
                      <a:pt x="21600" y="21157"/>
                      <a:pt x="21600" y="20613"/>
                    </a:cubicBezTo>
                    <a:lnTo>
                      <a:pt x="21600" y="987"/>
                    </a:lnTo>
                    <a:cubicBezTo>
                      <a:pt x="21600" y="443"/>
                      <a:pt x="21260" y="0"/>
                      <a:pt x="20843" y="0"/>
                    </a:cubicBezTo>
                    <a:lnTo>
                      <a:pt x="757" y="0"/>
                    </a:lnTo>
                    <a:cubicBezTo>
                      <a:pt x="340" y="0"/>
                      <a:pt x="0" y="443"/>
                      <a:pt x="0" y="987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2" name="Shape 4279"/>
              <p:cNvSpPr/>
              <p:nvPr/>
            </p:nvSpPr>
            <p:spPr>
              <a:xfrm>
                <a:off x="0" y="0"/>
                <a:ext cx="3700361" cy="284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90" y="16"/>
                    </a:moveTo>
                    <a:cubicBezTo>
                      <a:pt x="21230" y="16"/>
                      <a:pt x="21588" y="482"/>
                      <a:pt x="21588" y="1055"/>
                    </a:cubicBezTo>
                    <a:lnTo>
                      <a:pt x="21588" y="20545"/>
                    </a:lnTo>
                    <a:cubicBezTo>
                      <a:pt x="21588" y="21118"/>
                      <a:pt x="21230" y="21584"/>
                      <a:pt x="20790" y="21584"/>
                    </a:cubicBezTo>
                    <a:lnTo>
                      <a:pt x="810" y="21584"/>
                    </a:lnTo>
                    <a:cubicBezTo>
                      <a:pt x="370" y="21584"/>
                      <a:pt x="12" y="21118"/>
                      <a:pt x="12" y="20545"/>
                    </a:cubicBezTo>
                    <a:lnTo>
                      <a:pt x="12" y="1055"/>
                    </a:lnTo>
                    <a:cubicBezTo>
                      <a:pt x="12" y="482"/>
                      <a:pt x="370" y="16"/>
                      <a:pt x="810" y="16"/>
                    </a:cubicBezTo>
                    <a:cubicBezTo>
                      <a:pt x="810" y="16"/>
                      <a:pt x="20790" y="16"/>
                      <a:pt x="20790" y="16"/>
                    </a:cubicBezTo>
                    <a:close/>
                    <a:moveTo>
                      <a:pt x="0" y="1055"/>
                    </a:moveTo>
                    <a:lnTo>
                      <a:pt x="0" y="20545"/>
                    </a:lnTo>
                    <a:cubicBezTo>
                      <a:pt x="0" y="21127"/>
                      <a:pt x="363" y="21600"/>
                      <a:pt x="810" y="21600"/>
                    </a:cubicBezTo>
                    <a:lnTo>
                      <a:pt x="20790" y="21600"/>
                    </a:lnTo>
                    <a:cubicBezTo>
                      <a:pt x="21237" y="21600"/>
                      <a:pt x="21600" y="21127"/>
                      <a:pt x="21600" y="20545"/>
                    </a:cubicBezTo>
                    <a:lnTo>
                      <a:pt x="21600" y="1055"/>
                    </a:lnTo>
                    <a:cubicBezTo>
                      <a:pt x="21600" y="473"/>
                      <a:pt x="21237" y="0"/>
                      <a:pt x="20790" y="0"/>
                    </a:cubicBezTo>
                    <a:lnTo>
                      <a:pt x="810" y="0"/>
                    </a:lnTo>
                    <a:cubicBezTo>
                      <a:pt x="363" y="0"/>
                      <a:pt x="0" y="473"/>
                      <a:pt x="0" y="10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3" name="Shape 4280"/>
              <p:cNvSpPr/>
              <p:nvPr/>
            </p:nvSpPr>
            <p:spPr>
              <a:xfrm>
                <a:off x="0" y="0"/>
                <a:ext cx="3696165" cy="283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1" y="16"/>
                    </a:moveTo>
                    <a:cubicBezTo>
                      <a:pt x="21235" y="16"/>
                      <a:pt x="21588" y="476"/>
                      <a:pt x="21588" y="1041"/>
                    </a:cubicBezTo>
                    <a:lnTo>
                      <a:pt x="21588" y="20559"/>
                    </a:lnTo>
                    <a:cubicBezTo>
                      <a:pt x="21588" y="21124"/>
                      <a:pt x="21235" y="21584"/>
                      <a:pt x="20801" y="21584"/>
                    </a:cubicBezTo>
                    <a:lnTo>
                      <a:pt x="799" y="21584"/>
                    </a:lnTo>
                    <a:cubicBezTo>
                      <a:pt x="365" y="21584"/>
                      <a:pt x="12" y="21124"/>
                      <a:pt x="12" y="20559"/>
                    </a:cubicBezTo>
                    <a:lnTo>
                      <a:pt x="12" y="1041"/>
                    </a:lnTo>
                    <a:cubicBezTo>
                      <a:pt x="12" y="476"/>
                      <a:pt x="365" y="16"/>
                      <a:pt x="799" y="16"/>
                    </a:cubicBezTo>
                    <a:cubicBezTo>
                      <a:pt x="799" y="16"/>
                      <a:pt x="20801" y="16"/>
                      <a:pt x="20801" y="16"/>
                    </a:cubicBezTo>
                    <a:close/>
                    <a:moveTo>
                      <a:pt x="0" y="1041"/>
                    </a:moveTo>
                    <a:lnTo>
                      <a:pt x="0" y="20559"/>
                    </a:lnTo>
                    <a:cubicBezTo>
                      <a:pt x="0" y="21133"/>
                      <a:pt x="358" y="21600"/>
                      <a:pt x="799" y="21600"/>
                    </a:cubicBezTo>
                    <a:lnTo>
                      <a:pt x="20801" y="21600"/>
                    </a:lnTo>
                    <a:cubicBezTo>
                      <a:pt x="21242" y="21600"/>
                      <a:pt x="21600" y="21133"/>
                      <a:pt x="21600" y="20559"/>
                    </a:cubicBezTo>
                    <a:lnTo>
                      <a:pt x="21600" y="1041"/>
                    </a:lnTo>
                    <a:cubicBezTo>
                      <a:pt x="21600" y="467"/>
                      <a:pt x="21242" y="0"/>
                      <a:pt x="20801" y="0"/>
                    </a:cubicBezTo>
                    <a:lnTo>
                      <a:pt x="799" y="0"/>
                    </a:lnTo>
                    <a:cubicBezTo>
                      <a:pt x="358" y="0"/>
                      <a:pt x="0" y="467"/>
                      <a:pt x="0" y="10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DFDFD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4" name="Shape 4281"/>
              <p:cNvSpPr/>
              <p:nvPr/>
            </p:nvSpPr>
            <p:spPr>
              <a:xfrm>
                <a:off x="12527" y="12527"/>
                <a:ext cx="3676506" cy="281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5" y="0"/>
                    </a:moveTo>
                    <a:cubicBezTo>
                      <a:pt x="334" y="0"/>
                      <a:pt x="0" y="436"/>
                      <a:pt x="0" y="973"/>
                    </a:cubicBezTo>
                    <a:lnTo>
                      <a:pt x="0" y="20627"/>
                    </a:lnTo>
                    <a:cubicBezTo>
                      <a:pt x="0" y="21164"/>
                      <a:pt x="334" y="21600"/>
                      <a:pt x="745" y="21600"/>
                    </a:cubicBezTo>
                    <a:lnTo>
                      <a:pt x="20855" y="21600"/>
                    </a:lnTo>
                    <a:cubicBezTo>
                      <a:pt x="21266" y="21600"/>
                      <a:pt x="21600" y="21164"/>
                      <a:pt x="21600" y="20627"/>
                    </a:cubicBezTo>
                    <a:lnTo>
                      <a:pt x="21600" y="973"/>
                    </a:lnTo>
                    <a:cubicBezTo>
                      <a:pt x="21600" y="436"/>
                      <a:pt x="21266" y="0"/>
                      <a:pt x="20855" y="0"/>
                    </a:cubicBezTo>
                    <a:cubicBezTo>
                      <a:pt x="20855" y="0"/>
                      <a:pt x="745" y="0"/>
                      <a:pt x="74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A0A0A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5" name="Shape 4282"/>
              <p:cNvSpPr/>
              <p:nvPr/>
            </p:nvSpPr>
            <p:spPr>
              <a:xfrm>
                <a:off x="12527" y="12527"/>
                <a:ext cx="3672297" cy="2812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8"/>
                    </a:moveTo>
                    <a:lnTo>
                      <a:pt x="0" y="20642"/>
                    </a:lnTo>
                    <a:cubicBezTo>
                      <a:pt x="0" y="21170"/>
                      <a:pt x="329" y="21600"/>
                      <a:pt x="734" y="21600"/>
                    </a:cubicBezTo>
                    <a:lnTo>
                      <a:pt x="20866" y="21600"/>
                    </a:lnTo>
                    <a:cubicBezTo>
                      <a:pt x="21271" y="21600"/>
                      <a:pt x="21600" y="21170"/>
                      <a:pt x="21600" y="20642"/>
                    </a:cubicBezTo>
                    <a:lnTo>
                      <a:pt x="21600" y="958"/>
                    </a:lnTo>
                    <a:cubicBezTo>
                      <a:pt x="21600" y="430"/>
                      <a:pt x="21271" y="0"/>
                      <a:pt x="20866" y="0"/>
                    </a:cubicBezTo>
                    <a:lnTo>
                      <a:pt x="734" y="0"/>
                    </a:lnTo>
                    <a:cubicBezTo>
                      <a:pt x="329" y="0"/>
                      <a:pt x="0" y="430"/>
                      <a:pt x="0" y="958"/>
                    </a:cubicBezTo>
                    <a:cubicBezTo>
                      <a:pt x="0" y="958"/>
                      <a:pt x="0" y="958"/>
                      <a:pt x="0" y="958"/>
                    </a:cubicBezTo>
                    <a:close/>
                    <a:moveTo>
                      <a:pt x="19" y="958"/>
                    </a:moveTo>
                    <a:cubicBezTo>
                      <a:pt x="19" y="443"/>
                      <a:pt x="339" y="24"/>
                      <a:pt x="734" y="24"/>
                    </a:cubicBezTo>
                    <a:lnTo>
                      <a:pt x="20866" y="24"/>
                    </a:lnTo>
                    <a:cubicBezTo>
                      <a:pt x="21261" y="24"/>
                      <a:pt x="21581" y="443"/>
                      <a:pt x="21581" y="958"/>
                    </a:cubicBezTo>
                    <a:lnTo>
                      <a:pt x="21581" y="20642"/>
                    </a:lnTo>
                    <a:cubicBezTo>
                      <a:pt x="21581" y="21157"/>
                      <a:pt x="21261" y="21576"/>
                      <a:pt x="20866" y="21576"/>
                    </a:cubicBezTo>
                    <a:lnTo>
                      <a:pt x="734" y="21576"/>
                    </a:lnTo>
                    <a:cubicBezTo>
                      <a:pt x="339" y="21576"/>
                      <a:pt x="19" y="21157"/>
                      <a:pt x="19" y="20642"/>
                    </a:cubicBezTo>
                    <a:lnTo>
                      <a:pt x="19" y="958"/>
                    </a:lnTo>
                  </a:path>
                </a:pathLst>
              </a:custGeom>
              <a:gradFill flip="none" rotWithShape="1">
                <a:gsLst>
                  <a:gs pos="0">
                    <a:srgbClr val="515151">
                      <a:alpha val="0"/>
                    </a:srgbClr>
                  </a:gs>
                  <a:gs pos="100000">
                    <a:srgbClr val="515151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6" name="Shape 4283"/>
              <p:cNvSpPr/>
              <p:nvPr/>
            </p:nvSpPr>
            <p:spPr>
              <a:xfrm>
                <a:off x="0" y="162862"/>
                <a:ext cx="2093" cy="14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7" name="Shape 4284"/>
              <p:cNvSpPr/>
              <p:nvPr/>
            </p:nvSpPr>
            <p:spPr>
              <a:xfrm>
                <a:off x="3470233" y="1340487"/>
                <a:ext cx="165996" cy="165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0"/>
                    </a:moveTo>
                    <a:cubicBezTo>
                      <a:pt x="16765" y="0"/>
                      <a:pt x="21600" y="4836"/>
                      <a:pt x="21600" y="10800"/>
                    </a:cubicBezTo>
                    <a:cubicBezTo>
                      <a:pt x="21600" y="16764"/>
                      <a:pt x="16765" y="21600"/>
                      <a:pt x="10802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ubicBezTo>
                      <a:pt x="0" y="4836"/>
                      <a:pt x="4836" y="0"/>
                      <a:pt x="108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7070">
                      <a:alpha val="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8" name="Shape 4285"/>
              <p:cNvSpPr/>
              <p:nvPr/>
            </p:nvSpPr>
            <p:spPr>
              <a:xfrm>
                <a:off x="3545401" y="1340487"/>
                <a:ext cx="84736" cy="165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1" y="10800"/>
                    </a:moveTo>
                    <a:cubicBezTo>
                      <a:pt x="20711" y="16687"/>
                      <a:pt x="11480" y="21473"/>
                      <a:pt x="0" y="21594"/>
                    </a:cubicBezTo>
                    <a:cubicBezTo>
                      <a:pt x="150" y="21597"/>
                      <a:pt x="296" y="21600"/>
                      <a:pt x="446" y="21600"/>
                    </a:cubicBezTo>
                    <a:cubicBezTo>
                      <a:pt x="12129" y="21600"/>
                      <a:pt x="21600" y="16764"/>
                      <a:pt x="21600" y="10800"/>
                    </a:cubicBezTo>
                    <a:cubicBezTo>
                      <a:pt x="21600" y="4836"/>
                      <a:pt x="12129" y="0"/>
                      <a:pt x="446" y="0"/>
                    </a:cubicBezTo>
                    <a:cubicBezTo>
                      <a:pt x="296" y="0"/>
                      <a:pt x="150" y="5"/>
                      <a:pt x="0" y="6"/>
                    </a:cubicBezTo>
                    <a:cubicBezTo>
                      <a:pt x="11480" y="127"/>
                      <a:pt x="20711" y="4913"/>
                      <a:pt x="20711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97979">
                      <a:alpha val="0"/>
                    </a:srgbClr>
                  </a:gs>
                  <a:gs pos="100000">
                    <a:srgbClr val="797979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39" name="Shape 4286"/>
              <p:cNvSpPr/>
              <p:nvPr/>
            </p:nvSpPr>
            <p:spPr>
              <a:xfrm>
                <a:off x="3457705" y="1340487"/>
                <a:ext cx="84503" cy="165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7" extrusionOk="0">
                    <a:moveTo>
                      <a:pt x="816" y="10794"/>
                    </a:moveTo>
                    <a:cubicBezTo>
                      <a:pt x="826" y="4908"/>
                      <a:pt x="10108" y="115"/>
                      <a:pt x="21594" y="5"/>
                    </a:cubicBezTo>
                    <a:cubicBezTo>
                      <a:pt x="21456" y="5"/>
                      <a:pt x="21322" y="0"/>
                      <a:pt x="21184" y="0"/>
                    </a:cubicBezTo>
                    <a:cubicBezTo>
                      <a:pt x="9508" y="-3"/>
                      <a:pt x="7" y="4838"/>
                      <a:pt x="0" y="10792"/>
                    </a:cubicBezTo>
                    <a:cubicBezTo>
                      <a:pt x="-6" y="16750"/>
                      <a:pt x="9486" y="21594"/>
                      <a:pt x="21163" y="21597"/>
                    </a:cubicBezTo>
                    <a:cubicBezTo>
                      <a:pt x="21300" y="21597"/>
                      <a:pt x="21438" y="21594"/>
                      <a:pt x="21572" y="21594"/>
                    </a:cubicBezTo>
                    <a:cubicBezTo>
                      <a:pt x="10086" y="21479"/>
                      <a:pt x="810" y="16679"/>
                      <a:pt x="816" y="107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A221A">
                      <a:alpha val="0"/>
                    </a:srgbClr>
                  </a:gs>
                  <a:gs pos="100000">
                    <a:srgbClr val="232323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0" name="Shape 4287"/>
              <p:cNvSpPr/>
              <p:nvPr/>
            </p:nvSpPr>
            <p:spPr>
              <a:xfrm>
                <a:off x="3520345" y="1390599"/>
                <a:ext cx="57857" cy="57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71"/>
                    </a:moveTo>
                    <a:lnTo>
                      <a:pt x="0" y="17534"/>
                    </a:lnTo>
                    <a:cubicBezTo>
                      <a:pt x="0" y="19782"/>
                      <a:pt x="1827" y="21600"/>
                      <a:pt x="4079" y="21600"/>
                    </a:cubicBezTo>
                    <a:lnTo>
                      <a:pt x="17530" y="21600"/>
                    </a:lnTo>
                    <a:cubicBezTo>
                      <a:pt x="19782" y="21600"/>
                      <a:pt x="21600" y="19782"/>
                      <a:pt x="21600" y="17534"/>
                    </a:cubicBezTo>
                    <a:lnTo>
                      <a:pt x="21600" y="4071"/>
                    </a:lnTo>
                    <a:cubicBezTo>
                      <a:pt x="21600" y="1827"/>
                      <a:pt x="19782" y="0"/>
                      <a:pt x="17530" y="0"/>
                    </a:cubicBezTo>
                    <a:lnTo>
                      <a:pt x="4079" y="0"/>
                    </a:lnTo>
                    <a:cubicBezTo>
                      <a:pt x="1827" y="0"/>
                      <a:pt x="0" y="1827"/>
                      <a:pt x="0" y="4071"/>
                    </a:cubicBezTo>
                    <a:cubicBezTo>
                      <a:pt x="0" y="4071"/>
                      <a:pt x="0" y="4071"/>
                      <a:pt x="0" y="4071"/>
                    </a:cubicBezTo>
                    <a:close/>
                    <a:moveTo>
                      <a:pt x="1188" y="4071"/>
                    </a:moveTo>
                    <a:cubicBezTo>
                      <a:pt x="1188" y="2476"/>
                      <a:pt x="2480" y="1179"/>
                      <a:pt x="4079" y="1179"/>
                    </a:cubicBezTo>
                    <a:lnTo>
                      <a:pt x="17530" y="1179"/>
                    </a:lnTo>
                    <a:cubicBezTo>
                      <a:pt x="19124" y="1179"/>
                      <a:pt x="20422" y="2476"/>
                      <a:pt x="20422" y="4071"/>
                    </a:cubicBezTo>
                    <a:lnTo>
                      <a:pt x="20422" y="17534"/>
                    </a:lnTo>
                    <a:cubicBezTo>
                      <a:pt x="20422" y="19124"/>
                      <a:pt x="19124" y="20421"/>
                      <a:pt x="17530" y="20421"/>
                    </a:cubicBezTo>
                    <a:lnTo>
                      <a:pt x="4079" y="20421"/>
                    </a:lnTo>
                    <a:cubicBezTo>
                      <a:pt x="2480" y="20421"/>
                      <a:pt x="1188" y="19124"/>
                      <a:pt x="1188" y="17534"/>
                    </a:cubicBezTo>
                    <a:lnTo>
                      <a:pt x="1188" y="4071"/>
                    </a:lnTo>
                  </a:path>
                </a:pathLst>
              </a:custGeom>
              <a:gradFill flip="none" rotWithShape="1">
                <a:gsLst>
                  <a:gs pos="0">
                    <a:srgbClr val="57595C">
                      <a:alpha val="0"/>
                    </a:srgbClr>
                  </a:gs>
                  <a:gs pos="100000">
                    <a:srgbClr val="C8C8C8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1" name="Shape 4288"/>
              <p:cNvSpPr/>
              <p:nvPr/>
            </p:nvSpPr>
            <p:spPr>
              <a:xfrm>
                <a:off x="137807" y="1390599"/>
                <a:ext cx="63455" cy="63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16797"/>
                    </a:moveTo>
                    <a:cubicBezTo>
                      <a:pt x="20639" y="12957"/>
                      <a:pt x="20639" y="6727"/>
                      <a:pt x="16796" y="2880"/>
                    </a:cubicBezTo>
                    <a:cubicBezTo>
                      <a:pt x="12956" y="-960"/>
                      <a:pt x="6726" y="-960"/>
                      <a:pt x="2882" y="2880"/>
                    </a:cubicBezTo>
                    <a:cubicBezTo>
                      <a:pt x="-961" y="6727"/>
                      <a:pt x="-961" y="12957"/>
                      <a:pt x="2882" y="16797"/>
                    </a:cubicBezTo>
                    <a:cubicBezTo>
                      <a:pt x="6726" y="20640"/>
                      <a:pt x="12956" y="20636"/>
                      <a:pt x="16796" y="167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2" name="Shape 4289"/>
              <p:cNvSpPr/>
              <p:nvPr/>
            </p:nvSpPr>
            <p:spPr>
              <a:xfrm>
                <a:off x="137807" y="1390599"/>
                <a:ext cx="56470" cy="56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19679" extrusionOk="0">
                    <a:moveTo>
                      <a:pt x="16795" y="16802"/>
                    </a:moveTo>
                    <a:cubicBezTo>
                      <a:pt x="20641" y="12956"/>
                      <a:pt x="20641" y="6726"/>
                      <a:pt x="16799" y="2885"/>
                    </a:cubicBezTo>
                    <a:cubicBezTo>
                      <a:pt x="12958" y="-961"/>
                      <a:pt x="6724" y="-961"/>
                      <a:pt x="2878" y="2885"/>
                    </a:cubicBezTo>
                    <a:cubicBezTo>
                      <a:pt x="-959" y="6726"/>
                      <a:pt x="-959" y="12956"/>
                      <a:pt x="2878" y="16802"/>
                    </a:cubicBezTo>
                    <a:cubicBezTo>
                      <a:pt x="6724" y="20639"/>
                      <a:pt x="12958" y="20639"/>
                      <a:pt x="16795" y="168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3" name="Shape 4290"/>
              <p:cNvSpPr/>
              <p:nvPr/>
            </p:nvSpPr>
            <p:spPr>
              <a:xfrm>
                <a:off x="137807" y="1403127"/>
                <a:ext cx="47271" cy="47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80" extrusionOk="0">
                    <a:moveTo>
                      <a:pt x="16799" y="16800"/>
                    </a:moveTo>
                    <a:cubicBezTo>
                      <a:pt x="20639" y="12954"/>
                      <a:pt x="20639" y="6726"/>
                      <a:pt x="16799" y="2880"/>
                    </a:cubicBezTo>
                    <a:cubicBezTo>
                      <a:pt x="12953" y="-960"/>
                      <a:pt x="6725" y="-960"/>
                      <a:pt x="2884" y="2880"/>
                    </a:cubicBezTo>
                    <a:cubicBezTo>
                      <a:pt x="-961" y="6726"/>
                      <a:pt x="-961" y="12954"/>
                      <a:pt x="2884" y="16800"/>
                    </a:cubicBezTo>
                    <a:cubicBezTo>
                      <a:pt x="6725" y="20640"/>
                      <a:pt x="12953" y="20640"/>
                      <a:pt x="16799" y="16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4" name="Shape 4291"/>
              <p:cNvSpPr/>
              <p:nvPr/>
            </p:nvSpPr>
            <p:spPr>
              <a:xfrm>
                <a:off x="150335" y="1403127"/>
                <a:ext cx="43463" cy="43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19678" extrusionOk="0">
                    <a:moveTo>
                      <a:pt x="16801" y="16795"/>
                    </a:moveTo>
                    <a:cubicBezTo>
                      <a:pt x="20640" y="12952"/>
                      <a:pt x="20640" y="6726"/>
                      <a:pt x="16801" y="2883"/>
                    </a:cubicBezTo>
                    <a:cubicBezTo>
                      <a:pt x="12956" y="-961"/>
                      <a:pt x="6724" y="-961"/>
                      <a:pt x="2879" y="2883"/>
                    </a:cubicBezTo>
                    <a:cubicBezTo>
                      <a:pt x="-960" y="6726"/>
                      <a:pt x="-960" y="12952"/>
                      <a:pt x="2879" y="16795"/>
                    </a:cubicBezTo>
                    <a:cubicBezTo>
                      <a:pt x="6724" y="20639"/>
                      <a:pt x="12956" y="20639"/>
                      <a:pt x="16801" y="167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5" name="Shape 4292"/>
              <p:cNvSpPr/>
              <p:nvPr/>
            </p:nvSpPr>
            <p:spPr>
              <a:xfrm>
                <a:off x="150335" y="1403127"/>
                <a:ext cx="43459" cy="43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extrusionOk="0">
                    <a:moveTo>
                      <a:pt x="16800" y="16795"/>
                    </a:moveTo>
                    <a:cubicBezTo>
                      <a:pt x="20639" y="12952"/>
                      <a:pt x="20639" y="6726"/>
                      <a:pt x="16800" y="2883"/>
                    </a:cubicBezTo>
                    <a:cubicBezTo>
                      <a:pt x="12955" y="-961"/>
                      <a:pt x="6723" y="-961"/>
                      <a:pt x="2884" y="2883"/>
                    </a:cubicBezTo>
                    <a:cubicBezTo>
                      <a:pt x="-961" y="6726"/>
                      <a:pt x="-961" y="12952"/>
                      <a:pt x="2884" y="16795"/>
                    </a:cubicBezTo>
                    <a:cubicBezTo>
                      <a:pt x="6723" y="20639"/>
                      <a:pt x="12955" y="20639"/>
                      <a:pt x="16800" y="167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575757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6" name="Shape 4293"/>
              <p:cNvSpPr/>
              <p:nvPr/>
            </p:nvSpPr>
            <p:spPr>
              <a:xfrm>
                <a:off x="150335" y="1403127"/>
                <a:ext cx="34499" cy="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80" extrusionOk="0">
                    <a:moveTo>
                      <a:pt x="16795" y="16800"/>
                    </a:moveTo>
                    <a:cubicBezTo>
                      <a:pt x="20640" y="12961"/>
                      <a:pt x="20640" y="6719"/>
                      <a:pt x="16795" y="2880"/>
                    </a:cubicBezTo>
                    <a:cubicBezTo>
                      <a:pt x="12949" y="-960"/>
                      <a:pt x="6724" y="-960"/>
                      <a:pt x="2878" y="2880"/>
                    </a:cubicBezTo>
                    <a:cubicBezTo>
                      <a:pt x="-960" y="6719"/>
                      <a:pt x="-960" y="12961"/>
                      <a:pt x="2878" y="16800"/>
                    </a:cubicBezTo>
                    <a:cubicBezTo>
                      <a:pt x="6724" y="20640"/>
                      <a:pt x="12949" y="20640"/>
                      <a:pt x="16795" y="16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7C7E1">
                      <a:alpha val="0"/>
                    </a:srgbClr>
                  </a:gs>
                  <a:gs pos="100000">
                    <a:srgbClr val="363636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7" name="Shape 4294"/>
              <p:cNvSpPr/>
              <p:nvPr/>
            </p:nvSpPr>
            <p:spPr>
              <a:xfrm>
                <a:off x="150335" y="1415654"/>
                <a:ext cx="21803" cy="21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4"/>
                    </a:moveTo>
                    <a:cubicBezTo>
                      <a:pt x="20639" y="12947"/>
                      <a:pt x="20639" y="6713"/>
                      <a:pt x="16796" y="2877"/>
                    </a:cubicBezTo>
                    <a:cubicBezTo>
                      <a:pt x="12953" y="-959"/>
                      <a:pt x="6725" y="-959"/>
                      <a:pt x="2882" y="2877"/>
                    </a:cubicBezTo>
                    <a:cubicBezTo>
                      <a:pt x="-961" y="6713"/>
                      <a:pt x="-961" y="12947"/>
                      <a:pt x="2882" y="16794"/>
                    </a:cubicBezTo>
                    <a:cubicBezTo>
                      <a:pt x="6725" y="20641"/>
                      <a:pt x="12953" y="20641"/>
                      <a:pt x="16796" y="167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A384C">
                      <a:alpha val="0"/>
                    </a:srgbClr>
                  </a:gs>
                  <a:gs pos="100000">
                    <a:srgbClr val="1E2A41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8" name="Shape 4295"/>
              <p:cNvSpPr/>
              <p:nvPr/>
            </p:nvSpPr>
            <p:spPr>
              <a:xfrm>
                <a:off x="162862" y="1415654"/>
                <a:ext cx="12701" cy="21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6" h="21600" extrusionOk="0">
                    <a:moveTo>
                      <a:pt x="13101" y="21600"/>
                    </a:moveTo>
                    <a:cubicBezTo>
                      <a:pt x="10132" y="21110"/>
                      <a:pt x="7301" y="20056"/>
                      <a:pt x="4975" y="18427"/>
                    </a:cubicBezTo>
                    <a:cubicBezTo>
                      <a:pt x="-1658" y="13734"/>
                      <a:pt x="-1658" y="6126"/>
                      <a:pt x="4975" y="1421"/>
                    </a:cubicBezTo>
                    <a:cubicBezTo>
                      <a:pt x="5756" y="882"/>
                      <a:pt x="6607" y="392"/>
                      <a:pt x="7475" y="0"/>
                    </a:cubicBezTo>
                    <a:cubicBezTo>
                      <a:pt x="9177" y="637"/>
                      <a:pt x="10792" y="1446"/>
                      <a:pt x="12215" y="2450"/>
                    </a:cubicBezTo>
                    <a:cubicBezTo>
                      <a:pt x="19664" y="7719"/>
                      <a:pt x="19942" y="16099"/>
                      <a:pt x="13101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49" name="Shape 4296"/>
              <p:cNvSpPr/>
              <p:nvPr/>
            </p:nvSpPr>
            <p:spPr>
              <a:xfrm>
                <a:off x="150335" y="1415654"/>
                <a:ext cx="8360" cy="18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5" h="21600" extrusionOk="0">
                    <a:moveTo>
                      <a:pt x="8407" y="21600"/>
                    </a:moveTo>
                    <a:lnTo>
                      <a:pt x="19221" y="16486"/>
                    </a:lnTo>
                    <a:cubicBezTo>
                      <a:pt x="15803" y="14447"/>
                      <a:pt x="14566" y="11848"/>
                      <a:pt x="15538" y="9417"/>
                    </a:cubicBezTo>
                    <a:lnTo>
                      <a:pt x="804" y="7573"/>
                    </a:lnTo>
                    <a:cubicBezTo>
                      <a:pt x="-1465" y="12407"/>
                      <a:pt x="1069" y="17660"/>
                      <a:pt x="8407" y="21600"/>
                    </a:cubicBezTo>
                    <a:close/>
                    <a:moveTo>
                      <a:pt x="9350" y="0"/>
                    </a:moveTo>
                    <a:lnTo>
                      <a:pt x="20135" y="5114"/>
                    </a:lnTo>
                    <a:cubicBezTo>
                      <a:pt x="18455" y="5980"/>
                      <a:pt x="17218" y="6958"/>
                      <a:pt x="16393" y="7992"/>
                    </a:cubicBezTo>
                    <a:lnTo>
                      <a:pt x="1570" y="6175"/>
                    </a:lnTo>
                    <a:cubicBezTo>
                      <a:pt x="3073" y="3926"/>
                      <a:pt x="5666" y="1802"/>
                      <a:pt x="935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0" name="Shape 4297"/>
              <p:cNvSpPr/>
              <p:nvPr/>
            </p:nvSpPr>
            <p:spPr>
              <a:xfrm>
                <a:off x="175390" y="1415654"/>
                <a:ext cx="4549" cy="5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2" h="20269" extrusionOk="0">
                    <a:moveTo>
                      <a:pt x="12208" y="20173"/>
                    </a:moveTo>
                    <a:cubicBezTo>
                      <a:pt x="17394" y="19370"/>
                      <a:pt x="20602" y="14255"/>
                      <a:pt x="19319" y="8718"/>
                    </a:cubicBezTo>
                    <a:cubicBezTo>
                      <a:pt x="17982" y="3223"/>
                      <a:pt x="12689" y="-666"/>
                      <a:pt x="7450" y="95"/>
                    </a:cubicBezTo>
                    <a:cubicBezTo>
                      <a:pt x="2156" y="856"/>
                      <a:pt x="-998" y="6013"/>
                      <a:pt x="285" y="11508"/>
                    </a:cubicBezTo>
                    <a:cubicBezTo>
                      <a:pt x="1622" y="17087"/>
                      <a:pt x="6915" y="20934"/>
                      <a:pt x="12208" y="2017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1" name="Shape 4298"/>
              <p:cNvSpPr/>
              <p:nvPr/>
            </p:nvSpPr>
            <p:spPr>
              <a:xfrm>
                <a:off x="162862" y="1415654"/>
                <a:ext cx="2674" cy="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57" h="20334" extrusionOk="0">
                    <a:moveTo>
                      <a:pt x="12169" y="20249"/>
                    </a:moveTo>
                    <a:cubicBezTo>
                      <a:pt x="17342" y="19385"/>
                      <a:pt x="20609" y="14273"/>
                      <a:pt x="19248" y="8729"/>
                    </a:cubicBezTo>
                    <a:cubicBezTo>
                      <a:pt x="17977" y="3113"/>
                      <a:pt x="12622" y="-631"/>
                      <a:pt x="7449" y="89"/>
                    </a:cubicBezTo>
                    <a:cubicBezTo>
                      <a:pt x="2185" y="953"/>
                      <a:pt x="-991" y="5993"/>
                      <a:pt x="280" y="11609"/>
                    </a:cubicBezTo>
                    <a:cubicBezTo>
                      <a:pt x="1550" y="17081"/>
                      <a:pt x="6996" y="20969"/>
                      <a:pt x="12169" y="202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2" name="Shape 4299"/>
              <p:cNvSpPr/>
              <p:nvPr/>
            </p:nvSpPr>
            <p:spPr>
              <a:xfrm>
                <a:off x="162862" y="1428182"/>
                <a:ext cx="1827" cy="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8" h="20305" extrusionOk="0">
                    <a:moveTo>
                      <a:pt x="12169" y="20236"/>
                    </a:moveTo>
                    <a:cubicBezTo>
                      <a:pt x="17502" y="19389"/>
                      <a:pt x="20569" y="14200"/>
                      <a:pt x="19369" y="8695"/>
                    </a:cubicBezTo>
                    <a:cubicBezTo>
                      <a:pt x="18036" y="3083"/>
                      <a:pt x="12569" y="-729"/>
                      <a:pt x="7502" y="118"/>
                    </a:cubicBezTo>
                    <a:cubicBezTo>
                      <a:pt x="2169" y="753"/>
                      <a:pt x="-1031" y="5942"/>
                      <a:pt x="302" y="11553"/>
                    </a:cubicBezTo>
                    <a:cubicBezTo>
                      <a:pt x="1769" y="17059"/>
                      <a:pt x="6969" y="20871"/>
                      <a:pt x="12169" y="20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3" name="Shape 4300"/>
              <p:cNvSpPr/>
              <p:nvPr/>
            </p:nvSpPr>
            <p:spPr>
              <a:xfrm>
                <a:off x="3708227" y="2718558"/>
                <a:ext cx="38" cy="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4751"/>
                      <a:pt x="14400" y="7902"/>
                      <a:pt x="0" y="0"/>
                    </a:cubicBezTo>
                    <a:cubicBezTo>
                      <a:pt x="14400" y="7902"/>
                      <a:pt x="14400" y="14751"/>
                      <a:pt x="21600" y="21600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4" name="Shape 4301"/>
              <p:cNvSpPr/>
              <p:nvPr/>
            </p:nvSpPr>
            <p:spPr>
              <a:xfrm>
                <a:off x="3708264" y="2706030"/>
                <a:ext cx="175" cy="7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6171" y="14462"/>
                      <a:pt x="0" y="7287"/>
                      <a:pt x="0" y="0"/>
                    </a:cubicBezTo>
                    <a:cubicBezTo>
                      <a:pt x="0" y="7287"/>
                      <a:pt x="6171" y="14462"/>
                      <a:pt x="21600" y="21600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5" name="Shape 4302"/>
              <p:cNvSpPr/>
              <p:nvPr/>
            </p:nvSpPr>
            <p:spPr>
              <a:xfrm>
                <a:off x="3708264" y="2706030"/>
                <a:ext cx="497" cy="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420" y="14468"/>
                      <a:pt x="4860" y="7295"/>
                      <a:pt x="0" y="0"/>
                    </a:cubicBezTo>
                    <a:cubicBezTo>
                      <a:pt x="4860" y="7295"/>
                      <a:pt x="12420" y="14468"/>
                      <a:pt x="216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6" name="Shape 4303"/>
              <p:cNvSpPr/>
              <p:nvPr/>
            </p:nvSpPr>
            <p:spPr>
              <a:xfrm>
                <a:off x="300670" y="250558"/>
                <a:ext cx="3098838" cy="2334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57" name="Shape 4304"/>
              <p:cNvSpPr/>
              <p:nvPr/>
            </p:nvSpPr>
            <p:spPr>
              <a:xfrm>
                <a:off x="325725" y="275614"/>
                <a:ext cx="3057425" cy="229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03" y="22"/>
                    </a:moveTo>
                    <a:cubicBezTo>
                      <a:pt x="21548" y="22"/>
                      <a:pt x="21584" y="70"/>
                      <a:pt x="21584" y="129"/>
                    </a:cubicBezTo>
                    <a:lnTo>
                      <a:pt x="21584" y="21471"/>
                    </a:lnTo>
                    <a:cubicBezTo>
                      <a:pt x="21584" y="21530"/>
                      <a:pt x="21548" y="21578"/>
                      <a:pt x="21503" y="21578"/>
                    </a:cubicBezTo>
                    <a:lnTo>
                      <a:pt x="97" y="21578"/>
                    </a:lnTo>
                    <a:cubicBezTo>
                      <a:pt x="52" y="21578"/>
                      <a:pt x="16" y="21530"/>
                      <a:pt x="16" y="21471"/>
                    </a:cubicBezTo>
                    <a:lnTo>
                      <a:pt x="16" y="129"/>
                    </a:lnTo>
                    <a:cubicBezTo>
                      <a:pt x="16" y="70"/>
                      <a:pt x="52" y="22"/>
                      <a:pt x="97" y="22"/>
                    </a:cubicBezTo>
                    <a:cubicBezTo>
                      <a:pt x="97" y="22"/>
                      <a:pt x="21503" y="22"/>
                      <a:pt x="21503" y="22"/>
                    </a:cubicBezTo>
                    <a:close/>
                    <a:moveTo>
                      <a:pt x="0" y="129"/>
                    </a:moveTo>
                    <a:lnTo>
                      <a:pt x="0" y="21471"/>
                    </a:lnTo>
                    <a:cubicBezTo>
                      <a:pt x="0" y="21542"/>
                      <a:pt x="44" y="21600"/>
                      <a:pt x="97" y="21600"/>
                    </a:cubicBezTo>
                    <a:lnTo>
                      <a:pt x="21503" y="21600"/>
                    </a:lnTo>
                    <a:cubicBezTo>
                      <a:pt x="21556" y="21600"/>
                      <a:pt x="21600" y="21542"/>
                      <a:pt x="21600" y="21471"/>
                    </a:cubicBezTo>
                    <a:lnTo>
                      <a:pt x="21600" y="129"/>
                    </a:lnTo>
                    <a:cubicBezTo>
                      <a:pt x="21600" y="58"/>
                      <a:pt x="21556" y="0"/>
                      <a:pt x="21503" y="0"/>
                    </a:cubicBezTo>
                    <a:lnTo>
                      <a:pt x="97" y="0"/>
                    </a:lnTo>
                    <a:cubicBezTo>
                      <a:pt x="44" y="0"/>
                      <a:pt x="0" y="58"/>
                      <a:pt x="0" y="129"/>
                    </a:cubicBezTo>
                    <a:close/>
                  </a:path>
                </a:pathLst>
              </a:custGeom>
              <a:solidFill>
                <a:srgbClr val="000000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</p:grpSp>
        <p:sp>
          <p:nvSpPr>
            <p:cNvPr id="129" name="Shape 4308"/>
            <p:cNvSpPr/>
            <p:nvPr/>
          </p:nvSpPr>
          <p:spPr>
            <a:xfrm>
              <a:off x="17554" y="18876"/>
              <a:ext cx="3502116" cy="156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717" y="0"/>
                  </a:lnTo>
                  <a:cubicBezTo>
                    <a:pt x="322" y="0"/>
                    <a:pt x="0" y="722"/>
                    <a:pt x="0" y="161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</p:grpSp>
      <p:grpSp>
        <p:nvGrpSpPr>
          <p:cNvPr id="10" name="Group 4388"/>
          <p:cNvGrpSpPr/>
          <p:nvPr/>
        </p:nvGrpSpPr>
        <p:grpSpPr>
          <a:xfrm>
            <a:off x="3363448" y="2966301"/>
            <a:ext cx="617664" cy="1202099"/>
            <a:chOff x="0" y="-1"/>
            <a:chExt cx="1603658" cy="3121045"/>
          </a:xfrm>
        </p:grpSpPr>
        <p:sp>
          <p:nvSpPr>
            <p:cNvPr id="49" name="Shape 4310"/>
            <p:cNvSpPr/>
            <p:nvPr/>
          </p:nvSpPr>
          <p:spPr>
            <a:xfrm>
              <a:off x="0" y="4175"/>
              <a:ext cx="1598057" cy="311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9" y="109"/>
                  </a:moveTo>
                  <a:cubicBezTo>
                    <a:pt x="18581" y="103"/>
                    <a:pt x="18471" y="100"/>
                    <a:pt x="18360" y="100"/>
                  </a:cubicBezTo>
                  <a:lnTo>
                    <a:pt x="17936" y="100"/>
                  </a:lnTo>
                  <a:lnTo>
                    <a:pt x="17936" y="50"/>
                  </a:lnTo>
                  <a:lnTo>
                    <a:pt x="17936" y="25"/>
                  </a:lnTo>
                  <a:cubicBezTo>
                    <a:pt x="17936" y="11"/>
                    <a:pt x="17914" y="0"/>
                    <a:pt x="17887" y="0"/>
                  </a:cubicBezTo>
                  <a:lnTo>
                    <a:pt x="14545" y="0"/>
                  </a:lnTo>
                  <a:cubicBezTo>
                    <a:pt x="14517" y="0"/>
                    <a:pt x="14496" y="11"/>
                    <a:pt x="14496" y="25"/>
                  </a:cubicBezTo>
                  <a:lnTo>
                    <a:pt x="14496" y="50"/>
                  </a:lnTo>
                  <a:lnTo>
                    <a:pt x="14496" y="100"/>
                  </a:lnTo>
                  <a:lnTo>
                    <a:pt x="7423" y="100"/>
                  </a:lnTo>
                  <a:lnTo>
                    <a:pt x="7177" y="100"/>
                  </a:lnTo>
                  <a:lnTo>
                    <a:pt x="3469" y="100"/>
                  </a:lnTo>
                  <a:cubicBezTo>
                    <a:pt x="3358" y="100"/>
                    <a:pt x="3248" y="103"/>
                    <a:pt x="3140" y="109"/>
                  </a:cubicBezTo>
                  <a:cubicBezTo>
                    <a:pt x="1507" y="194"/>
                    <a:pt x="229" y="904"/>
                    <a:pt x="229" y="1765"/>
                  </a:cubicBezTo>
                  <a:lnTo>
                    <a:pt x="229" y="2100"/>
                  </a:lnTo>
                  <a:lnTo>
                    <a:pt x="134" y="2100"/>
                  </a:lnTo>
                  <a:lnTo>
                    <a:pt x="85" y="2100"/>
                  </a:lnTo>
                  <a:cubicBezTo>
                    <a:pt x="38" y="2100"/>
                    <a:pt x="0" y="2119"/>
                    <a:pt x="0" y="2143"/>
                  </a:cubicBezTo>
                  <a:lnTo>
                    <a:pt x="0" y="3009"/>
                  </a:lnTo>
                  <a:cubicBezTo>
                    <a:pt x="0" y="3033"/>
                    <a:pt x="38" y="3053"/>
                    <a:pt x="85" y="3053"/>
                  </a:cubicBezTo>
                  <a:lnTo>
                    <a:pt x="134" y="3053"/>
                  </a:lnTo>
                  <a:lnTo>
                    <a:pt x="229" y="3053"/>
                  </a:lnTo>
                  <a:lnTo>
                    <a:pt x="229" y="4389"/>
                  </a:lnTo>
                  <a:lnTo>
                    <a:pt x="155" y="4389"/>
                  </a:lnTo>
                  <a:lnTo>
                    <a:pt x="106" y="4389"/>
                  </a:lnTo>
                  <a:cubicBezTo>
                    <a:pt x="52" y="4389"/>
                    <a:pt x="8" y="4412"/>
                    <a:pt x="8" y="4440"/>
                  </a:cubicBezTo>
                  <a:lnTo>
                    <a:pt x="8" y="5138"/>
                  </a:lnTo>
                  <a:cubicBezTo>
                    <a:pt x="8" y="5165"/>
                    <a:pt x="52" y="5188"/>
                    <a:pt x="106" y="5188"/>
                  </a:cubicBezTo>
                  <a:lnTo>
                    <a:pt x="155" y="5188"/>
                  </a:lnTo>
                  <a:lnTo>
                    <a:pt x="229" y="5188"/>
                  </a:lnTo>
                  <a:lnTo>
                    <a:pt x="229" y="6276"/>
                  </a:lnTo>
                  <a:lnTo>
                    <a:pt x="155" y="6276"/>
                  </a:lnTo>
                  <a:lnTo>
                    <a:pt x="106" y="6276"/>
                  </a:lnTo>
                  <a:cubicBezTo>
                    <a:pt x="52" y="6276"/>
                    <a:pt x="8" y="6299"/>
                    <a:pt x="8" y="6326"/>
                  </a:cubicBezTo>
                  <a:lnTo>
                    <a:pt x="8" y="7024"/>
                  </a:lnTo>
                  <a:cubicBezTo>
                    <a:pt x="8" y="7052"/>
                    <a:pt x="52" y="7075"/>
                    <a:pt x="106" y="7075"/>
                  </a:cubicBezTo>
                  <a:lnTo>
                    <a:pt x="155" y="7075"/>
                  </a:lnTo>
                  <a:lnTo>
                    <a:pt x="229" y="7075"/>
                  </a:lnTo>
                  <a:lnTo>
                    <a:pt x="229" y="18891"/>
                  </a:lnTo>
                  <a:lnTo>
                    <a:pt x="229" y="19017"/>
                  </a:lnTo>
                  <a:lnTo>
                    <a:pt x="229" y="19935"/>
                  </a:lnTo>
                  <a:cubicBezTo>
                    <a:pt x="229" y="20853"/>
                    <a:pt x="1682" y="21600"/>
                    <a:pt x="3469" y="21600"/>
                  </a:cubicBezTo>
                  <a:lnTo>
                    <a:pt x="18360" y="21600"/>
                  </a:lnTo>
                  <a:cubicBezTo>
                    <a:pt x="20147" y="21600"/>
                    <a:pt x="21600" y="20853"/>
                    <a:pt x="21600" y="19935"/>
                  </a:cubicBezTo>
                  <a:lnTo>
                    <a:pt x="21600" y="19017"/>
                  </a:lnTo>
                  <a:lnTo>
                    <a:pt x="21600" y="18891"/>
                  </a:lnTo>
                  <a:lnTo>
                    <a:pt x="21600" y="1765"/>
                  </a:lnTo>
                  <a:cubicBezTo>
                    <a:pt x="21600" y="904"/>
                    <a:pt x="20322" y="194"/>
                    <a:pt x="18689" y="1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>
              <a:reflection stA="10000" endPos="40000" dir="5400000" sy="-100000" algn="bl" rotWithShape="0"/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  <p:grpSp>
          <p:nvGrpSpPr>
            <p:cNvPr id="50" name="Group 4384"/>
            <p:cNvGrpSpPr/>
            <p:nvPr/>
          </p:nvGrpSpPr>
          <p:grpSpPr>
            <a:xfrm>
              <a:off x="4537" y="-1"/>
              <a:ext cx="1599121" cy="3121045"/>
              <a:chOff x="0" y="0"/>
              <a:chExt cx="1599120" cy="3121043"/>
            </a:xfrm>
          </p:grpSpPr>
          <p:sp>
            <p:nvSpPr>
              <p:cNvPr id="53" name="Shape 4311"/>
              <p:cNvSpPr/>
              <p:nvPr/>
            </p:nvSpPr>
            <p:spPr>
              <a:xfrm>
                <a:off x="0" y="313197"/>
                <a:ext cx="33902" cy="13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14"/>
                    </a:moveTo>
                    <a:cubicBezTo>
                      <a:pt x="21600" y="21159"/>
                      <a:pt x="19815" y="21600"/>
                      <a:pt x="17609" y="21600"/>
                    </a:cubicBezTo>
                    <a:lnTo>
                      <a:pt x="3983" y="21600"/>
                    </a:lnTo>
                    <a:cubicBezTo>
                      <a:pt x="1785" y="21600"/>
                      <a:pt x="0" y="21159"/>
                      <a:pt x="0" y="20614"/>
                    </a:cubicBezTo>
                    <a:lnTo>
                      <a:pt x="0" y="984"/>
                    </a:lnTo>
                    <a:cubicBezTo>
                      <a:pt x="0" y="441"/>
                      <a:pt x="1785" y="0"/>
                      <a:pt x="3983" y="0"/>
                    </a:cubicBezTo>
                    <a:lnTo>
                      <a:pt x="17609" y="0"/>
                    </a:lnTo>
                    <a:cubicBezTo>
                      <a:pt x="19815" y="0"/>
                      <a:pt x="21600" y="441"/>
                      <a:pt x="21600" y="984"/>
                    </a:cubicBezTo>
                    <a:cubicBezTo>
                      <a:pt x="21600" y="984"/>
                      <a:pt x="21600" y="20614"/>
                      <a:pt x="21600" y="2061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E9E9E">
                      <a:alpha val="0"/>
                    </a:srgbClr>
                  </a:gs>
                  <a:gs pos="100000">
                    <a:srgbClr val="9E9E9E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4" name="Shape 4312"/>
              <p:cNvSpPr/>
              <p:nvPr/>
            </p:nvSpPr>
            <p:spPr>
              <a:xfrm>
                <a:off x="0" y="313197"/>
                <a:ext cx="9886" cy="13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40" y="20614"/>
                    </a:moveTo>
                    <a:lnTo>
                      <a:pt x="7940" y="984"/>
                    </a:lnTo>
                    <a:cubicBezTo>
                      <a:pt x="7940" y="441"/>
                      <a:pt x="14061" y="0"/>
                      <a:pt x="21600" y="0"/>
                    </a:cubicBezTo>
                    <a:lnTo>
                      <a:pt x="13660" y="0"/>
                    </a:lnTo>
                    <a:cubicBezTo>
                      <a:pt x="6122" y="0"/>
                      <a:pt x="0" y="441"/>
                      <a:pt x="0" y="984"/>
                    </a:cubicBezTo>
                    <a:lnTo>
                      <a:pt x="0" y="20614"/>
                    </a:lnTo>
                    <a:cubicBezTo>
                      <a:pt x="0" y="21159"/>
                      <a:pt x="6122" y="21600"/>
                      <a:pt x="13660" y="21600"/>
                    </a:cubicBezTo>
                    <a:lnTo>
                      <a:pt x="21600" y="21600"/>
                    </a:lnTo>
                    <a:cubicBezTo>
                      <a:pt x="14061" y="21600"/>
                      <a:pt x="7940" y="21159"/>
                      <a:pt x="7940" y="2061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E9E9E">
                      <a:alpha val="0"/>
                    </a:srgbClr>
                  </a:gs>
                  <a:gs pos="100000">
                    <a:srgbClr val="9E9E9E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5" name="Shape 4313"/>
              <p:cNvSpPr/>
              <p:nvPr/>
            </p:nvSpPr>
            <p:spPr>
              <a:xfrm>
                <a:off x="1064873" y="0"/>
                <a:ext cx="254523" cy="20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7"/>
                    </a:moveTo>
                    <a:cubicBezTo>
                      <a:pt x="21600" y="19878"/>
                      <a:pt x="21462" y="21600"/>
                      <a:pt x="21292" y="21600"/>
                    </a:cubicBezTo>
                    <a:lnTo>
                      <a:pt x="308" y="21600"/>
                    </a:lnTo>
                    <a:cubicBezTo>
                      <a:pt x="137" y="21600"/>
                      <a:pt x="0" y="19878"/>
                      <a:pt x="0" y="17767"/>
                    </a:cubicBezTo>
                    <a:lnTo>
                      <a:pt x="0" y="3859"/>
                    </a:lnTo>
                    <a:cubicBezTo>
                      <a:pt x="0" y="1735"/>
                      <a:pt x="137" y="0"/>
                      <a:pt x="308" y="0"/>
                    </a:cubicBezTo>
                    <a:lnTo>
                      <a:pt x="21292" y="0"/>
                    </a:lnTo>
                    <a:cubicBezTo>
                      <a:pt x="21462" y="0"/>
                      <a:pt x="21600" y="1735"/>
                      <a:pt x="21600" y="3859"/>
                    </a:cubicBezTo>
                    <a:cubicBezTo>
                      <a:pt x="21600" y="3859"/>
                      <a:pt x="21600" y="17767"/>
                      <a:pt x="21600" y="177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CACAC">
                      <a:alpha val="0"/>
                    </a:srgbClr>
                  </a:gs>
                  <a:gs pos="100000">
                    <a:srgbClr val="BBBBBB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6" name="Shape 4314"/>
              <p:cNvSpPr/>
              <p:nvPr/>
            </p:nvSpPr>
            <p:spPr>
              <a:xfrm>
                <a:off x="1064873" y="0"/>
                <a:ext cx="254523" cy="7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308" y="0"/>
                    </a:lnTo>
                    <a:cubicBezTo>
                      <a:pt x="137" y="0"/>
                      <a:pt x="0" y="4873"/>
                      <a:pt x="0" y="10836"/>
                    </a:cubicBezTo>
                    <a:lnTo>
                      <a:pt x="0" y="21600"/>
                    </a:lnTo>
                    <a:cubicBezTo>
                      <a:pt x="0" y="15636"/>
                      <a:pt x="137" y="10836"/>
                      <a:pt x="308" y="10836"/>
                    </a:cubicBezTo>
                    <a:lnTo>
                      <a:pt x="21292" y="10836"/>
                    </a:lnTo>
                    <a:cubicBezTo>
                      <a:pt x="21462" y="10836"/>
                      <a:pt x="21600" y="15636"/>
                      <a:pt x="21600" y="21600"/>
                    </a:cubicBezTo>
                    <a:lnTo>
                      <a:pt x="21600" y="10836"/>
                    </a:lnTo>
                    <a:cubicBezTo>
                      <a:pt x="21600" y="4873"/>
                      <a:pt x="21462" y="0"/>
                      <a:pt x="2129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97979">
                      <a:alpha val="0"/>
                    </a:srgbClr>
                  </a:gs>
                  <a:gs pos="100000">
                    <a:srgbClr val="838383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7" name="Shape 4315"/>
              <p:cNvSpPr/>
              <p:nvPr/>
            </p:nvSpPr>
            <p:spPr>
              <a:xfrm>
                <a:off x="0" y="638923"/>
                <a:ext cx="40007" cy="11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35"/>
                    </a:moveTo>
                    <a:cubicBezTo>
                      <a:pt x="21600" y="20989"/>
                      <a:pt x="19836" y="21600"/>
                      <a:pt x="17670" y="21600"/>
                    </a:cubicBezTo>
                    <a:lnTo>
                      <a:pt x="3924" y="21600"/>
                    </a:lnTo>
                    <a:cubicBezTo>
                      <a:pt x="1757" y="21600"/>
                      <a:pt x="0" y="20989"/>
                      <a:pt x="0" y="20235"/>
                    </a:cubicBezTo>
                    <a:lnTo>
                      <a:pt x="0" y="1367"/>
                    </a:lnTo>
                    <a:cubicBezTo>
                      <a:pt x="0" y="613"/>
                      <a:pt x="1757" y="0"/>
                      <a:pt x="3924" y="0"/>
                    </a:cubicBezTo>
                    <a:lnTo>
                      <a:pt x="17670" y="0"/>
                    </a:lnTo>
                    <a:cubicBezTo>
                      <a:pt x="19836" y="0"/>
                      <a:pt x="21600" y="613"/>
                      <a:pt x="21600" y="1367"/>
                    </a:cubicBezTo>
                    <a:cubicBezTo>
                      <a:pt x="21600" y="1367"/>
                      <a:pt x="21600" y="20235"/>
                      <a:pt x="21600" y="202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D7D7D">
                      <a:alpha val="0"/>
                    </a:srgbClr>
                  </a:gs>
                  <a:gs pos="100000">
                    <a:srgbClr val="626262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8" name="Shape 4316"/>
              <p:cNvSpPr/>
              <p:nvPr/>
            </p:nvSpPr>
            <p:spPr>
              <a:xfrm>
                <a:off x="0" y="638923"/>
                <a:ext cx="10889" cy="11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84" y="20235"/>
                    </a:moveTo>
                    <a:lnTo>
                      <a:pt x="7184" y="1367"/>
                    </a:lnTo>
                    <a:cubicBezTo>
                      <a:pt x="7184" y="613"/>
                      <a:pt x="13664" y="0"/>
                      <a:pt x="21600" y="0"/>
                    </a:cubicBezTo>
                    <a:lnTo>
                      <a:pt x="14416" y="0"/>
                    </a:lnTo>
                    <a:cubicBezTo>
                      <a:pt x="6456" y="0"/>
                      <a:pt x="0" y="613"/>
                      <a:pt x="0" y="1367"/>
                    </a:cubicBezTo>
                    <a:lnTo>
                      <a:pt x="0" y="20235"/>
                    </a:lnTo>
                    <a:cubicBezTo>
                      <a:pt x="0" y="20989"/>
                      <a:pt x="6456" y="21600"/>
                      <a:pt x="14416" y="21600"/>
                    </a:cubicBezTo>
                    <a:lnTo>
                      <a:pt x="21600" y="21600"/>
                    </a:lnTo>
                    <a:cubicBezTo>
                      <a:pt x="13664" y="21600"/>
                      <a:pt x="7184" y="20989"/>
                      <a:pt x="7184" y="202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D7D7D">
                      <a:alpha val="0"/>
                    </a:srgbClr>
                  </a:gs>
                  <a:gs pos="100000">
                    <a:srgbClr val="626262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59" name="Shape 4317"/>
              <p:cNvSpPr/>
              <p:nvPr/>
            </p:nvSpPr>
            <p:spPr>
              <a:xfrm>
                <a:off x="0" y="914538"/>
                <a:ext cx="40007" cy="11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31"/>
                    </a:moveTo>
                    <a:cubicBezTo>
                      <a:pt x="21600" y="20987"/>
                      <a:pt x="19836" y="21600"/>
                      <a:pt x="17670" y="21600"/>
                    </a:cubicBezTo>
                    <a:lnTo>
                      <a:pt x="3924" y="21600"/>
                    </a:lnTo>
                    <a:cubicBezTo>
                      <a:pt x="1757" y="21600"/>
                      <a:pt x="0" y="20987"/>
                      <a:pt x="0" y="20231"/>
                    </a:cubicBezTo>
                    <a:lnTo>
                      <a:pt x="0" y="1365"/>
                    </a:lnTo>
                    <a:cubicBezTo>
                      <a:pt x="0" y="613"/>
                      <a:pt x="1757" y="0"/>
                      <a:pt x="3924" y="0"/>
                    </a:cubicBezTo>
                    <a:lnTo>
                      <a:pt x="17670" y="0"/>
                    </a:lnTo>
                    <a:cubicBezTo>
                      <a:pt x="19836" y="0"/>
                      <a:pt x="21600" y="613"/>
                      <a:pt x="21600" y="1365"/>
                    </a:cubicBezTo>
                    <a:cubicBezTo>
                      <a:pt x="21600" y="1365"/>
                      <a:pt x="21600" y="20231"/>
                      <a:pt x="21600" y="202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D7D7D">
                      <a:alpha val="0"/>
                    </a:srgbClr>
                  </a:gs>
                  <a:gs pos="100000">
                    <a:srgbClr val="626262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0" name="Shape 4318"/>
              <p:cNvSpPr/>
              <p:nvPr/>
            </p:nvSpPr>
            <p:spPr>
              <a:xfrm>
                <a:off x="0" y="914538"/>
                <a:ext cx="10889" cy="11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84" y="20231"/>
                    </a:moveTo>
                    <a:lnTo>
                      <a:pt x="7184" y="1365"/>
                    </a:lnTo>
                    <a:cubicBezTo>
                      <a:pt x="7184" y="613"/>
                      <a:pt x="13664" y="0"/>
                      <a:pt x="21600" y="0"/>
                    </a:cubicBezTo>
                    <a:lnTo>
                      <a:pt x="14416" y="0"/>
                    </a:lnTo>
                    <a:cubicBezTo>
                      <a:pt x="6456" y="0"/>
                      <a:pt x="0" y="613"/>
                      <a:pt x="0" y="1365"/>
                    </a:cubicBezTo>
                    <a:lnTo>
                      <a:pt x="0" y="20231"/>
                    </a:lnTo>
                    <a:cubicBezTo>
                      <a:pt x="0" y="20987"/>
                      <a:pt x="6456" y="21600"/>
                      <a:pt x="14416" y="21600"/>
                    </a:cubicBezTo>
                    <a:lnTo>
                      <a:pt x="21600" y="21600"/>
                    </a:lnTo>
                    <a:cubicBezTo>
                      <a:pt x="13664" y="21600"/>
                      <a:pt x="7184" y="20987"/>
                      <a:pt x="7184" y="202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D7D7D">
                      <a:alpha val="0"/>
                    </a:srgbClr>
                  </a:gs>
                  <a:gs pos="100000">
                    <a:srgbClr val="626262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1" name="Shape 4319"/>
              <p:cNvSpPr/>
              <p:nvPr/>
            </p:nvSpPr>
            <p:spPr>
              <a:xfrm>
                <a:off x="12527" y="25055"/>
                <a:ext cx="1577467" cy="30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3" y="0"/>
                    </a:moveTo>
                    <a:lnTo>
                      <a:pt x="3257" y="0"/>
                    </a:lnTo>
                    <a:cubicBezTo>
                      <a:pt x="1458" y="0"/>
                      <a:pt x="0" y="744"/>
                      <a:pt x="0" y="1662"/>
                    </a:cubicBezTo>
                    <a:lnTo>
                      <a:pt x="0" y="19938"/>
                    </a:lnTo>
                    <a:cubicBezTo>
                      <a:pt x="0" y="20856"/>
                      <a:pt x="1458" y="21600"/>
                      <a:pt x="3257" y="21600"/>
                    </a:cubicBezTo>
                    <a:lnTo>
                      <a:pt x="18343" y="21600"/>
                    </a:lnTo>
                    <a:cubicBezTo>
                      <a:pt x="20142" y="21600"/>
                      <a:pt x="21600" y="20856"/>
                      <a:pt x="21600" y="19938"/>
                    </a:cubicBezTo>
                    <a:lnTo>
                      <a:pt x="21600" y="1662"/>
                    </a:lnTo>
                    <a:cubicBezTo>
                      <a:pt x="21600" y="744"/>
                      <a:pt x="20142" y="0"/>
                      <a:pt x="18343" y="0"/>
                    </a:cubicBezTo>
                    <a:cubicBezTo>
                      <a:pt x="18343" y="0"/>
                      <a:pt x="18343" y="0"/>
                      <a:pt x="18343" y="0"/>
                    </a:cubicBezTo>
                    <a:close/>
                    <a:moveTo>
                      <a:pt x="18343" y="131"/>
                    </a:moveTo>
                    <a:cubicBezTo>
                      <a:pt x="19997" y="131"/>
                      <a:pt x="21343" y="818"/>
                      <a:pt x="21343" y="1662"/>
                    </a:cubicBezTo>
                    <a:lnTo>
                      <a:pt x="21343" y="19938"/>
                    </a:lnTo>
                    <a:cubicBezTo>
                      <a:pt x="21343" y="20782"/>
                      <a:pt x="19997" y="21469"/>
                      <a:pt x="18343" y="21469"/>
                    </a:cubicBezTo>
                    <a:lnTo>
                      <a:pt x="3257" y="21469"/>
                    </a:lnTo>
                    <a:cubicBezTo>
                      <a:pt x="1603" y="21469"/>
                      <a:pt x="257" y="20782"/>
                      <a:pt x="257" y="19938"/>
                    </a:cubicBezTo>
                    <a:lnTo>
                      <a:pt x="257" y="1662"/>
                    </a:lnTo>
                    <a:cubicBezTo>
                      <a:pt x="257" y="818"/>
                      <a:pt x="1603" y="131"/>
                      <a:pt x="3257" y="131"/>
                    </a:cubicBezTo>
                    <a:lnTo>
                      <a:pt x="18343" y="131"/>
                    </a:lnTo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2" name="Shape 4320"/>
              <p:cNvSpPr/>
              <p:nvPr/>
            </p:nvSpPr>
            <p:spPr>
              <a:xfrm>
                <a:off x="37583" y="37583"/>
                <a:ext cx="1547174" cy="306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9" y="20029"/>
                    </a:moveTo>
                    <a:cubicBezTo>
                      <a:pt x="21549" y="20881"/>
                      <a:pt x="20177" y="21574"/>
                      <a:pt x="18490" y="21574"/>
                    </a:cubicBezTo>
                    <a:lnTo>
                      <a:pt x="3109" y="21574"/>
                    </a:lnTo>
                    <a:cubicBezTo>
                      <a:pt x="1423" y="21574"/>
                      <a:pt x="51" y="20881"/>
                      <a:pt x="51" y="20029"/>
                    </a:cubicBezTo>
                    <a:lnTo>
                      <a:pt x="51" y="1571"/>
                    </a:lnTo>
                    <a:cubicBezTo>
                      <a:pt x="51" y="719"/>
                      <a:pt x="1423" y="26"/>
                      <a:pt x="3109" y="26"/>
                    </a:cubicBezTo>
                    <a:lnTo>
                      <a:pt x="18490" y="26"/>
                    </a:lnTo>
                    <a:cubicBezTo>
                      <a:pt x="20177" y="26"/>
                      <a:pt x="21549" y="719"/>
                      <a:pt x="21549" y="1571"/>
                    </a:cubicBezTo>
                    <a:cubicBezTo>
                      <a:pt x="21549" y="1571"/>
                      <a:pt x="21549" y="20029"/>
                      <a:pt x="21549" y="20029"/>
                    </a:cubicBezTo>
                    <a:close/>
                    <a:moveTo>
                      <a:pt x="18490" y="0"/>
                    </a:moveTo>
                    <a:lnTo>
                      <a:pt x="3109" y="0"/>
                    </a:lnTo>
                    <a:cubicBezTo>
                      <a:pt x="1395" y="0"/>
                      <a:pt x="0" y="705"/>
                      <a:pt x="0" y="1571"/>
                    </a:cubicBezTo>
                    <a:lnTo>
                      <a:pt x="0" y="20029"/>
                    </a:lnTo>
                    <a:cubicBezTo>
                      <a:pt x="0" y="20895"/>
                      <a:pt x="1395" y="21600"/>
                      <a:pt x="3109" y="21600"/>
                    </a:cubicBezTo>
                    <a:lnTo>
                      <a:pt x="18490" y="21600"/>
                    </a:lnTo>
                    <a:cubicBezTo>
                      <a:pt x="20205" y="21600"/>
                      <a:pt x="21600" y="20895"/>
                      <a:pt x="21600" y="20029"/>
                    </a:cubicBezTo>
                    <a:lnTo>
                      <a:pt x="21600" y="1571"/>
                    </a:lnTo>
                    <a:cubicBezTo>
                      <a:pt x="21600" y="705"/>
                      <a:pt x="20205" y="0"/>
                      <a:pt x="1849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3" name="Shape 4321"/>
              <p:cNvSpPr/>
              <p:nvPr/>
            </p:nvSpPr>
            <p:spPr>
              <a:xfrm>
                <a:off x="12527" y="25055"/>
                <a:ext cx="1581113" cy="3095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0" y="19928"/>
                    </a:moveTo>
                    <a:cubicBezTo>
                      <a:pt x="21550" y="20836"/>
                      <a:pt x="20104" y="21575"/>
                      <a:pt x="18325" y="21575"/>
                    </a:cubicBezTo>
                    <a:lnTo>
                      <a:pt x="3275" y="21575"/>
                    </a:lnTo>
                    <a:cubicBezTo>
                      <a:pt x="1496" y="21575"/>
                      <a:pt x="50" y="20836"/>
                      <a:pt x="50" y="19928"/>
                    </a:cubicBezTo>
                    <a:lnTo>
                      <a:pt x="50" y="1672"/>
                    </a:lnTo>
                    <a:cubicBezTo>
                      <a:pt x="50" y="764"/>
                      <a:pt x="1496" y="25"/>
                      <a:pt x="3275" y="25"/>
                    </a:cubicBezTo>
                    <a:lnTo>
                      <a:pt x="18325" y="25"/>
                    </a:lnTo>
                    <a:cubicBezTo>
                      <a:pt x="20104" y="25"/>
                      <a:pt x="21550" y="764"/>
                      <a:pt x="21550" y="1672"/>
                    </a:cubicBezTo>
                    <a:cubicBezTo>
                      <a:pt x="21550" y="1672"/>
                      <a:pt x="21550" y="19928"/>
                      <a:pt x="21550" y="19928"/>
                    </a:cubicBezTo>
                    <a:close/>
                    <a:moveTo>
                      <a:pt x="18325" y="0"/>
                    </a:moveTo>
                    <a:lnTo>
                      <a:pt x="3275" y="0"/>
                    </a:lnTo>
                    <a:cubicBezTo>
                      <a:pt x="1469" y="0"/>
                      <a:pt x="0" y="750"/>
                      <a:pt x="0" y="1672"/>
                    </a:cubicBezTo>
                    <a:lnTo>
                      <a:pt x="0" y="19928"/>
                    </a:lnTo>
                    <a:cubicBezTo>
                      <a:pt x="0" y="20850"/>
                      <a:pt x="1469" y="21600"/>
                      <a:pt x="3275" y="21600"/>
                    </a:cubicBezTo>
                    <a:lnTo>
                      <a:pt x="18325" y="21600"/>
                    </a:lnTo>
                    <a:cubicBezTo>
                      <a:pt x="20131" y="21600"/>
                      <a:pt x="21600" y="20850"/>
                      <a:pt x="21600" y="19928"/>
                    </a:cubicBezTo>
                    <a:lnTo>
                      <a:pt x="21600" y="1672"/>
                    </a:lnTo>
                    <a:cubicBezTo>
                      <a:pt x="21600" y="750"/>
                      <a:pt x="20131" y="0"/>
                      <a:pt x="183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4" name="Shape 4322"/>
              <p:cNvSpPr/>
              <p:nvPr/>
            </p:nvSpPr>
            <p:spPr>
              <a:xfrm>
                <a:off x="12527" y="25055"/>
                <a:ext cx="1573821" cy="3088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0" y="19949"/>
                    </a:moveTo>
                    <a:cubicBezTo>
                      <a:pt x="21550" y="20846"/>
                      <a:pt x="20119" y="21575"/>
                      <a:pt x="18360" y="21575"/>
                    </a:cubicBezTo>
                    <a:lnTo>
                      <a:pt x="3239" y="21575"/>
                    </a:lnTo>
                    <a:cubicBezTo>
                      <a:pt x="1481" y="21575"/>
                      <a:pt x="50" y="20846"/>
                      <a:pt x="50" y="19949"/>
                    </a:cubicBezTo>
                    <a:lnTo>
                      <a:pt x="50" y="1651"/>
                    </a:lnTo>
                    <a:cubicBezTo>
                      <a:pt x="50" y="755"/>
                      <a:pt x="1481" y="25"/>
                      <a:pt x="3239" y="25"/>
                    </a:cubicBezTo>
                    <a:lnTo>
                      <a:pt x="18360" y="25"/>
                    </a:lnTo>
                    <a:cubicBezTo>
                      <a:pt x="20119" y="25"/>
                      <a:pt x="21550" y="755"/>
                      <a:pt x="21550" y="1651"/>
                    </a:cubicBezTo>
                    <a:cubicBezTo>
                      <a:pt x="21550" y="1651"/>
                      <a:pt x="21550" y="19949"/>
                      <a:pt x="21550" y="19949"/>
                    </a:cubicBezTo>
                    <a:close/>
                    <a:moveTo>
                      <a:pt x="18360" y="0"/>
                    </a:moveTo>
                    <a:lnTo>
                      <a:pt x="3239" y="0"/>
                    </a:lnTo>
                    <a:cubicBezTo>
                      <a:pt x="1453" y="0"/>
                      <a:pt x="0" y="741"/>
                      <a:pt x="0" y="1651"/>
                    </a:cubicBezTo>
                    <a:lnTo>
                      <a:pt x="0" y="19949"/>
                    </a:lnTo>
                    <a:cubicBezTo>
                      <a:pt x="0" y="20860"/>
                      <a:pt x="1453" y="21600"/>
                      <a:pt x="3239" y="21600"/>
                    </a:cubicBezTo>
                    <a:lnTo>
                      <a:pt x="18360" y="21600"/>
                    </a:lnTo>
                    <a:cubicBezTo>
                      <a:pt x="20147" y="21600"/>
                      <a:pt x="21600" y="20860"/>
                      <a:pt x="21600" y="19949"/>
                    </a:cubicBezTo>
                    <a:lnTo>
                      <a:pt x="21600" y="1651"/>
                    </a:lnTo>
                    <a:cubicBezTo>
                      <a:pt x="21600" y="741"/>
                      <a:pt x="20147" y="0"/>
                      <a:pt x="183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DFDFD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5" name="Shape 4323"/>
              <p:cNvSpPr/>
              <p:nvPr/>
            </p:nvSpPr>
            <p:spPr>
              <a:xfrm>
                <a:off x="37583" y="37583"/>
                <a:ext cx="1539908" cy="3054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9"/>
                    </a:moveTo>
                    <a:cubicBezTo>
                      <a:pt x="21600" y="695"/>
                      <a:pt x="20221" y="0"/>
                      <a:pt x="18527" y="0"/>
                    </a:cubicBezTo>
                    <a:lnTo>
                      <a:pt x="3073" y="0"/>
                    </a:lnTo>
                    <a:cubicBezTo>
                      <a:pt x="1379" y="0"/>
                      <a:pt x="0" y="695"/>
                      <a:pt x="0" y="1549"/>
                    </a:cubicBezTo>
                    <a:lnTo>
                      <a:pt x="0" y="20051"/>
                    </a:lnTo>
                    <a:cubicBezTo>
                      <a:pt x="0" y="20905"/>
                      <a:pt x="1379" y="21600"/>
                      <a:pt x="3073" y="21600"/>
                    </a:cubicBezTo>
                    <a:lnTo>
                      <a:pt x="18527" y="21600"/>
                    </a:lnTo>
                    <a:cubicBezTo>
                      <a:pt x="20221" y="21600"/>
                      <a:pt x="21600" y="20905"/>
                      <a:pt x="21600" y="20051"/>
                    </a:cubicBezTo>
                    <a:cubicBezTo>
                      <a:pt x="21600" y="20051"/>
                      <a:pt x="21600" y="1549"/>
                      <a:pt x="21600" y="15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A0A0A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6" name="Shape 4324"/>
              <p:cNvSpPr/>
              <p:nvPr/>
            </p:nvSpPr>
            <p:spPr>
              <a:xfrm>
                <a:off x="37583" y="37583"/>
                <a:ext cx="1532641" cy="3047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63" y="0"/>
                    </a:moveTo>
                    <a:lnTo>
                      <a:pt x="3037" y="0"/>
                    </a:lnTo>
                    <a:cubicBezTo>
                      <a:pt x="1362" y="0"/>
                      <a:pt x="0" y="685"/>
                      <a:pt x="0" y="1527"/>
                    </a:cubicBezTo>
                    <a:lnTo>
                      <a:pt x="0" y="20073"/>
                    </a:lnTo>
                    <a:cubicBezTo>
                      <a:pt x="0" y="20915"/>
                      <a:pt x="1362" y="21600"/>
                      <a:pt x="3037" y="21600"/>
                    </a:cubicBezTo>
                    <a:lnTo>
                      <a:pt x="18563" y="21600"/>
                    </a:lnTo>
                    <a:cubicBezTo>
                      <a:pt x="20238" y="21600"/>
                      <a:pt x="21600" y="20915"/>
                      <a:pt x="21600" y="20073"/>
                    </a:cubicBezTo>
                    <a:lnTo>
                      <a:pt x="21600" y="1527"/>
                    </a:lnTo>
                    <a:cubicBezTo>
                      <a:pt x="21600" y="685"/>
                      <a:pt x="20238" y="0"/>
                      <a:pt x="18563" y="0"/>
                    </a:cubicBezTo>
                    <a:cubicBezTo>
                      <a:pt x="18563" y="0"/>
                      <a:pt x="18563" y="0"/>
                      <a:pt x="18563" y="0"/>
                    </a:cubicBezTo>
                    <a:close/>
                    <a:moveTo>
                      <a:pt x="18563" y="39"/>
                    </a:moveTo>
                    <a:cubicBezTo>
                      <a:pt x="20195" y="39"/>
                      <a:pt x="21523" y="706"/>
                      <a:pt x="21523" y="1527"/>
                    </a:cubicBezTo>
                    <a:lnTo>
                      <a:pt x="21523" y="20073"/>
                    </a:lnTo>
                    <a:cubicBezTo>
                      <a:pt x="21523" y="20894"/>
                      <a:pt x="20195" y="21561"/>
                      <a:pt x="18563" y="21561"/>
                    </a:cubicBezTo>
                    <a:lnTo>
                      <a:pt x="3037" y="21561"/>
                    </a:lnTo>
                    <a:cubicBezTo>
                      <a:pt x="1405" y="21561"/>
                      <a:pt x="77" y="20894"/>
                      <a:pt x="77" y="20073"/>
                    </a:cubicBezTo>
                    <a:lnTo>
                      <a:pt x="77" y="1527"/>
                    </a:lnTo>
                    <a:cubicBezTo>
                      <a:pt x="77" y="706"/>
                      <a:pt x="1405" y="39"/>
                      <a:pt x="3037" y="39"/>
                    </a:cubicBezTo>
                    <a:lnTo>
                      <a:pt x="18563" y="39"/>
                    </a:lnTo>
                  </a:path>
                </a:pathLst>
              </a:custGeom>
              <a:gradFill flip="none" rotWithShape="1">
                <a:gsLst>
                  <a:gs pos="0">
                    <a:srgbClr val="515151">
                      <a:alpha val="0"/>
                    </a:srgbClr>
                  </a:gs>
                  <a:gs pos="100000">
                    <a:srgbClr val="515151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7" name="Shape 4325"/>
              <p:cNvSpPr/>
              <p:nvPr/>
            </p:nvSpPr>
            <p:spPr>
              <a:xfrm>
                <a:off x="663979" y="2693502"/>
                <a:ext cx="285868" cy="285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6"/>
                      <a:pt x="16764" y="21600"/>
                      <a:pt x="10801" y="21600"/>
                    </a:cubicBezTo>
                    <a:cubicBezTo>
                      <a:pt x="4836" y="21600"/>
                      <a:pt x="0" y="16766"/>
                      <a:pt x="0" y="10800"/>
                    </a:cubicBezTo>
                    <a:cubicBezTo>
                      <a:pt x="0" y="4836"/>
                      <a:pt x="4836" y="0"/>
                      <a:pt x="10801" y="0"/>
                    </a:cubicBezTo>
                    <a:cubicBezTo>
                      <a:pt x="16764" y="0"/>
                      <a:pt x="21600" y="4836"/>
                      <a:pt x="21600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30305">
                      <a:alpha val="0"/>
                    </a:srgbClr>
                  </a:gs>
                  <a:gs pos="100000">
                    <a:srgbClr val="545359">
                      <a:alpha val="0"/>
                    </a:srgbClr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8" name="Shape 4326"/>
              <p:cNvSpPr/>
              <p:nvPr/>
            </p:nvSpPr>
            <p:spPr>
              <a:xfrm>
                <a:off x="663979" y="2781198"/>
                <a:ext cx="30472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8" h="19814" extrusionOk="0">
                    <a:moveTo>
                      <a:pt x="12945" y="18577"/>
                    </a:moveTo>
                    <a:cubicBezTo>
                      <a:pt x="7538" y="21017"/>
                      <a:pt x="1779" y="16701"/>
                      <a:pt x="0" y="8945"/>
                    </a:cubicBezTo>
                    <a:cubicBezTo>
                      <a:pt x="19" y="9040"/>
                      <a:pt x="36" y="9132"/>
                      <a:pt x="56" y="9225"/>
                    </a:cubicBezTo>
                    <a:cubicBezTo>
                      <a:pt x="1758" y="17156"/>
                      <a:pt x="7594" y="21600"/>
                      <a:pt x="13064" y="19132"/>
                    </a:cubicBezTo>
                    <a:cubicBezTo>
                      <a:pt x="18535" y="16664"/>
                      <a:pt x="21600" y="8206"/>
                      <a:pt x="19897" y="275"/>
                    </a:cubicBezTo>
                    <a:cubicBezTo>
                      <a:pt x="19878" y="180"/>
                      <a:pt x="19855" y="92"/>
                      <a:pt x="19834" y="0"/>
                    </a:cubicBezTo>
                    <a:cubicBezTo>
                      <a:pt x="21405" y="7847"/>
                      <a:pt x="18350" y="16139"/>
                      <a:pt x="12945" y="18577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69" name="Shape 4327"/>
              <p:cNvSpPr/>
              <p:nvPr/>
            </p:nvSpPr>
            <p:spPr>
              <a:xfrm>
                <a:off x="751675" y="2781198"/>
                <a:ext cx="99636" cy="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26" y="0"/>
                    </a:moveTo>
                    <a:lnTo>
                      <a:pt x="4069" y="0"/>
                    </a:lnTo>
                    <a:cubicBezTo>
                      <a:pt x="1822" y="0"/>
                      <a:pt x="0" y="1819"/>
                      <a:pt x="0" y="4069"/>
                    </a:cubicBezTo>
                    <a:lnTo>
                      <a:pt x="0" y="17526"/>
                    </a:lnTo>
                    <a:cubicBezTo>
                      <a:pt x="0" y="19775"/>
                      <a:pt x="1822" y="21600"/>
                      <a:pt x="4069" y="21600"/>
                    </a:cubicBezTo>
                    <a:lnTo>
                      <a:pt x="17526" y="21600"/>
                    </a:lnTo>
                    <a:cubicBezTo>
                      <a:pt x="19775" y="21600"/>
                      <a:pt x="21600" y="19775"/>
                      <a:pt x="21600" y="17526"/>
                    </a:cubicBezTo>
                    <a:lnTo>
                      <a:pt x="21600" y="4069"/>
                    </a:lnTo>
                    <a:cubicBezTo>
                      <a:pt x="21600" y="1819"/>
                      <a:pt x="19775" y="0"/>
                      <a:pt x="17526" y="0"/>
                    </a:cubicBezTo>
                    <a:cubicBezTo>
                      <a:pt x="17526" y="0"/>
                      <a:pt x="17526" y="0"/>
                      <a:pt x="17526" y="0"/>
                    </a:cubicBezTo>
                    <a:close/>
                    <a:moveTo>
                      <a:pt x="17526" y="1180"/>
                    </a:moveTo>
                    <a:cubicBezTo>
                      <a:pt x="19123" y="1180"/>
                      <a:pt x="20417" y="2477"/>
                      <a:pt x="20417" y="4069"/>
                    </a:cubicBezTo>
                    <a:lnTo>
                      <a:pt x="20417" y="17526"/>
                    </a:lnTo>
                    <a:cubicBezTo>
                      <a:pt x="20417" y="19117"/>
                      <a:pt x="19123" y="20417"/>
                      <a:pt x="17526" y="20417"/>
                    </a:cubicBezTo>
                    <a:lnTo>
                      <a:pt x="4069" y="20417"/>
                    </a:lnTo>
                    <a:cubicBezTo>
                      <a:pt x="2477" y="20417"/>
                      <a:pt x="1183" y="19117"/>
                      <a:pt x="1183" y="17526"/>
                    </a:cubicBezTo>
                    <a:lnTo>
                      <a:pt x="1183" y="4069"/>
                    </a:lnTo>
                    <a:cubicBezTo>
                      <a:pt x="1183" y="2477"/>
                      <a:pt x="2477" y="1180"/>
                      <a:pt x="4069" y="1180"/>
                    </a:cubicBezTo>
                    <a:lnTo>
                      <a:pt x="17526" y="1180"/>
                    </a:lnTo>
                  </a:path>
                </a:pathLst>
              </a:custGeom>
              <a:gradFill flip="none" rotWithShape="1">
                <a:gsLst>
                  <a:gs pos="0">
                    <a:srgbClr val="57595C">
                      <a:alpha val="0"/>
                    </a:srgbClr>
                  </a:gs>
                  <a:gs pos="100000">
                    <a:srgbClr val="939397">
                      <a:alpha val="0"/>
                    </a:srgbClr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0" name="Shape 4328"/>
              <p:cNvSpPr/>
              <p:nvPr/>
            </p:nvSpPr>
            <p:spPr>
              <a:xfrm>
                <a:off x="1064873" y="25055"/>
                <a:ext cx="254523" cy="3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1" name="Shape 4329"/>
              <p:cNvSpPr/>
              <p:nvPr/>
            </p:nvSpPr>
            <p:spPr>
              <a:xfrm>
                <a:off x="526172" y="25055"/>
                <a:ext cx="18193" cy="1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3B3B3">
                      <a:alpha val="0"/>
                    </a:srgbClr>
                  </a:gs>
                  <a:gs pos="100000">
                    <a:srgbClr val="70717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2" name="Shape 4330"/>
              <p:cNvSpPr/>
              <p:nvPr/>
            </p:nvSpPr>
            <p:spPr>
              <a:xfrm>
                <a:off x="501116" y="263086"/>
                <a:ext cx="80062" cy="80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2"/>
                      <a:pt x="16768" y="21600"/>
                      <a:pt x="10800" y="21600"/>
                    </a:cubicBezTo>
                    <a:cubicBezTo>
                      <a:pt x="4836" y="21600"/>
                      <a:pt x="0" y="16762"/>
                      <a:pt x="0" y="10802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8" y="0"/>
                      <a:pt x="21600" y="4835"/>
                      <a:pt x="21600" y="108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56565">
                      <a:alpha val="0"/>
                    </a:srgbClr>
                  </a:gs>
                  <a:gs pos="100000">
                    <a:srgbClr val="151514">
                      <a:alpha val="0"/>
                    </a:srgbClr>
                  </a:gs>
                </a:gsLst>
                <a:lin ang="19935732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3" name="Shape 4331"/>
              <p:cNvSpPr/>
              <p:nvPr/>
            </p:nvSpPr>
            <p:spPr>
              <a:xfrm>
                <a:off x="488588" y="250558"/>
                <a:ext cx="87355" cy="87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6" y="0"/>
                      <a:pt x="0" y="4847"/>
                      <a:pt x="0" y="10802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4" y="21600"/>
                      <a:pt x="21600" y="16756"/>
                      <a:pt x="21600" y="10802"/>
                    </a:cubicBezTo>
                    <a:cubicBezTo>
                      <a:pt x="21600" y="4847"/>
                      <a:pt x="16754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lose/>
                    <a:moveTo>
                      <a:pt x="10800" y="899"/>
                    </a:moveTo>
                    <a:cubicBezTo>
                      <a:pt x="16270" y="899"/>
                      <a:pt x="20698" y="5331"/>
                      <a:pt x="20698" y="10802"/>
                    </a:cubicBezTo>
                    <a:cubicBezTo>
                      <a:pt x="20698" y="16269"/>
                      <a:pt x="16270" y="20701"/>
                      <a:pt x="10800" y="20701"/>
                    </a:cubicBezTo>
                    <a:cubicBezTo>
                      <a:pt x="5333" y="20701"/>
                      <a:pt x="902" y="16269"/>
                      <a:pt x="902" y="10802"/>
                    </a:cubicBezTo>
                    <a:cubicBezTo>
                      <a:pt x="902" y="5331"/>
                      <a:pt x="5333" y="899"/>
                      <a:pt x="10800" y="899"/>
                    </a:cubicBezTo>
                  </a:path>
                </a:pathLst>
              </a:custGeom>
              <a:gradFill flip="none" rotWithShape="1">
                <a:gsLst>
                  <a:gs pos="0">
                    <a:srgbClr val="656565">
                      <a:alpha val="0"/>
                    </a:srgbClr>
                  </a:gs>
                  <a:gs pos="100000">
                    <a:srgbClr val="656565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4" name="Shape 4332"/>
              <p:cNvSpPr/>
              <p:nvPr/>
            </p:nvSpPr>
            <p:spPr>
              <a:xfrm>
                <a:off x="513644" y="275614"/>
                <a:ext cx="55936" cy="55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2"/>
                      <a:pt x="16762" y="21600"/>
                      <a:pt x="10800" y="21600"/>
                    </a:cubicBezTo>
                    <a:cubicBezTo>
                      <a:pt x="4833" y="21600"/>
                      <a:pt x="0" y="16762"/>
                      <a:pt x="0" y="10800"/>
                    </a:cubicBezTo>
                    <a:cubicBezTo>
                      <a:pt x="0" y="4833"/>
                      <a:pt x="4833" y="0"/>
                      <a:pt x="10800" y="0"/>
                    </a:cubicBezTo>
                    <a:cubicBezTo>
                      <a:pt x="16762" y="0"/>
                      <a:pt x="21600" y="4833"/>
                      <a:pt x="21600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9595A">
                      <a:alpha val="0"/>
                    </a:srgbClr>
                  </a:gs>
                  <a:gs pos="100000">
                    <a:srgbClr val="151514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5" name="Shape 4333"/>
              <p:cNvSpPr/>
              <p:nvPr/>
            </p:nvSpPr>
            <p:spPr>
              <a:xfrm>
                <a:off x="513644" y="263086"/>
                <a:ext cx="60646" cy="6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0"/>
                    </a:moveTo>
                    <a:cubicBezTo>
                      <a:pt x="4846" y="0"/>
                      <a:pt x="0" y="4849"/>
                      <a:pt x="0" y="10804"/>
                    </a:cubicBezTo>
                    <a:cubicBezTo>
                      <a:pt x="0" y="16755"/>
                      <a:pt x="4846" y="21600"/>
                      <a:pt x="10802" y="21600"/>
                    </a:cubicBezTo>
                    <a:cubicBezTo>
                      <a:pt x="16754" y="21600"/>
                      <a:pt x="21600" y="16755"/>
                      <a:pt x="21600" y="10804"/>
                    </a:cubicBezTo>
                    <a:cubicBezTo>
                      <a:pt x="21600" y="4849"/>
                      <a:pt x="16754" y="0"/>
                      <a:pt x="10802" y="0"/>
                    </a:cubicBezTo>
                    <a:cubicBezTo>
                      <a:pt x="10802" y="0"/>
                      <a:pt x="10802" y="0"/>
                      <a:pt x="10802" y="0"/>
                    </a:cubicBezTo>
                    <a:close/>
                    <a:moveTo>
                      <a:pt x="10802" y="845"/>
                    </a:moveTo>
                    <a:cubicBezTo>
                      <a:pt x="16301" y="845"/>
                      <a:pt x="20763" y="5302"/>
                      <a:pt x="20763" y="10804"/>
                    </a:cubicBezTo>
                    <a:cubicBezTo>
                      <a:pt x="20763" y="16302"/>
                      <a:pt x="16301" y="20764"/>
                      <a:pt x="10802" y="20764"/>
                    </a:cubicBezTo>
                    <a:cubicBezTo>
                      <a:pt x="5299" y="20764"/>
                      <a:pt x="841" y="16302"/>
                      <a:pt x="841" y="10804"/>
                    </a:cubicBezTo>
                    <a:cubicBezTo>
                      <a:pt x="841" y="5302"/>
                      <a:pt x="5299" y="845"/>
                      <a:pt x="10802" y="845"/>
                    </a:cubicBezTo>
                  </a:path>
                </a:pathLst>
              </a:custGeom>
              <a:gradFill flip="none" rotWithShape="1">
                <a:gsLst>
                  <a:gs pos="0">
                    <a:srgbClr val="656565">
                      <a:alpha val="0"/>
                    </a:srgbClr>
                  </a:gs>
                  <a:gs pos="100000">
                    <a:srgbClr val="151514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6" name="Shape 4334"/>
              <p:cNvSpPr/>
              <p:nvPr/>
            </p:nvSpPr>
            <p:spPr>
              <a:xfrm>
                <a:off x="513644" y="275614"/>
                <a:ext cx="43567" cy="4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7" y="21600"/>
                    </a:moveTo>
                    <a:cubicBezTo>
                      <a:pt x="4840" y="21600"/>
                      <a:pt x="0" y="16761"/>
                      <a:pt x="0" y="10806"/>
                    </a:cubicBezTo>
                    <a:cubicBezTo>
                      <a:pt x="0" y="4851"/>
                      <a:pt x="4840" y="0"/>
                      <a:pt x="10797" y="0"/>
                    </a:cubicBezTo>
                    <a:cubicBezTo>
                      <a:pt x="16753" y="0"/>
                      <a:pt x="21600" y="4851"/>
                      <a:pt x="21600" y="10806"/>
                    </a:cubicBezTo>
                    <a:cubicBezTo>
                      <a:pt x="21600" y="16761"/>
                      <a:pt x="16753" y="21600"/>
                      <a:pt x="1079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48CB1">
                      <a:alpha val="0"/>
                    </a:srgbClr>
                  </a:gs>
                  <a:gs pos="100000">
                    <a:srgbClr val="396078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7" name="Shape 4335"/>
              <p:cNvSpPr/>
              <p:nvPr/>
            </p:nvSpPr>
            <p:spPr>
              <a:xfrm>
                <a:off x="513644" y="275614"/>
                <a:ext cx="45929" cy="45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3" y="0"/>
                      <a:pt x="0" y="4839"/>
                      <a:pt x="0" y="10806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6"/>
                    </a:cubicBezTo>
                    <a:cubicBezTo>
                      <a:pt x="21600" y="4839"/>
                      <a:pt x="16767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lose/>
                    <a:moveTo>
                      <a:pt x="10800" y="1110"/>
                    </a:moveTo>
                    <a:cubicBezTo>
                      <a:pt x="16145" y="1110"/>
                      <a:pt x="20490" y="5460"/>
                      <a:pt x="20490" y="10806"/>
                    </a:cubicBezTo>
                    <a:cubicBezTo>
                      <a:pt x="20490" y="16151"/>
                      <a:pt x="16145" y="20495"/>
                      <a:pt x="10800" y="20495"/>
                    </a:cubicBezTo>
                    <a:cubicBezTo>
                      <a:pt x="5449" y="20495"/>
                      <a:pt x="1110" y="16151"/>
                      <a:pt x="1110" y="10806"/>
                    </a:cubicBezTo>
                    <a:cubicBezTo>
                      <a:pt x="1110" y="5460"/>
                      <a:pt x="5449" y="1110"/>
                      <a:pt x="10800" y="1110"/>
                    </a:cubicBezTo>
                  </a:path>
                </a:pathLst>
              </a:custGeom>
              <a:gradFill flip="none" rotWithShape="1">
                <a:gsLst>
                  <a:gs pos="0">
                    <a:srgbClr val="677D8F">
                      <a:alpha val="0"/>
                    </a:srgbClr>
                  </a:gs>
                  <a:gs pos="100000">
                    <a:srgbClr val="677D8F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8" name="Shape 4336"/>
              <p:cNvSpPr/>
              <p:nvPr/>
            </p:nvSpPr>
            <p:spPr>
              <a:xfrm>
                <a:off x="513644" y="275614"/>
                <a:ext cx="41207" cy="41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46"/>
                      <a:pt x="0" y="10806"/>
                    </a:cubicBezTo>
                    <a:cubicBezTo>
                      <a:pt x="0" y="16754"/>
                      <a:pt x="4836" y="21600"/>
                      <a:pt x="10800" y="21600"/>
                    </a:cubicBezTo>
                    <a:cubicBezTo>
                      <a:pt x="16758" y="21600"/>
                      <a:pt x="21600" y="16754"/>
                      <a:pt x="21600" y="10806"/>
                    </a:cubicBezTo>
                    <a:cubicBezTo>
                      <a:pt x="21600" y="4846"/>
                      <a:pt x="16758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48CB1">
                      <a:alpha val="0"/>
                    </a:srgbClr>
                  </a:gs>
                  <a:gs pos="100000">
                    <a:srgbClr val="396078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79" name="Shape 4337"/>
              <p:cNvSpPr/>
              <p:nvPr/>
            </p:nvSpPr>
            <p:spPr>
              <a:xfrm>
                <a:off x="526172" y="288142"/>
                <a:ext cx="29511" cy="29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5" y="0"/>
                      <a:pt x="0" y="4836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36"/>
                      <a:pt x="1675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48CB1">
                      <a:alpha val="0"/>
                    </a:srgbClr>
                  </a:gs>
                  <a:gs pos="100000">
                    <a:srgbClr val="002B57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0" name="Shape 4338"/>
              <p:cNvSpPr/>
              <p:nvPr/>
            </p:nvSpPr>
            <p:spPr>
              <a:xfrm>
                <a:off x="513644" y="275614"/>
                <a:ext cx="37732" cy="3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4" y="9858"/>
                    </a:moveTo>
                    <a:lnTo>
                      <a:pt x="16641" y="9858"/>
                    </a:lnTo>
                    <a:lnTo>
                      <a:pt x="10268" y="9858"/>
                    </a:lnTo>
                    <a:lnTo>
                      <a:pt x="10268" y="16716"/>
                    </a:lnTo>
                    <a:lnTo>
                      <a:pt x="10268" y="21572"/>
                    </a:lnTo>
                    <a:cubicBezTo>
                      <a:pt x="10422" y="21579"/>
                      <a:pt x="10576" y="21600"/>
                      <a:pt x="10737" y="21600"/>
                    </a:cubicBezTo>
                    <a:cubicBezTo>
                      <a:pt x="16725" y="21600"/>
                      <a:pt x="21600" y="16744"/>
                      <a:pt x="21600" y="10779"/>
                    </a:cubicBezTo>
                    <a:cubicBezTo>
                      <a:pt x="21600" y="10465"/>
                      <a:pt x="21572" y="10172"/>
                      <a:pt x="21544" y="9858"/>
                    </a:cubicBezTo>
                    <a:close/>
                    <a:moveTo>
                      <a:pt x="4952" y="9300"/>
                    </a:moveTo>
                    <a:lnTo>
                      <a:pt x="0" y="9300"/>
                    </a:lnTo>
                    <a:cubicBezTo>
                      <a:pt x="714" y="4200"/>
                      <a:pt x="5001" y="223"/>
                      <a:pt x="10268" y="0"/>
                    </a:cubicBezTo>
                    <a:lnTo>
                      <a:pt x="10268" y="4856"/>
                    </a:lnTo>
                    <a:cubicBezTo>
                      <a:pt x="7690" y="5065"/>
                      <a:pt x="5582" y="6879"/>
                      <a:pt x="4952" y="93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1" name="Shape 4339"/>
              <p:cNvSpPr/>
              <p:nvPr/>
            </p:nvSpPr>
            <p:spPr>
              <a:xfrm>
                <a:off x="538700" y="300670"/>
                <a:ext cx="8049" cy="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2" h="19029" extrusionOk="0">
                    <a:moveTo>
                      <a:pt x="15009" y="15010"/>
                    </a:moveTo>
                    <a:cubicBezTo>
                      <a:pt x="10695" y="19289"/>
                      <a:pt x="4796" y="20315"/>
                      <a:pt x="1744" y="17296"/>
                    </a:cubicBezTo>
                    <a:cubicBezTo>
                      <a:pt x="-1279" y="14278"/>
                      <a:pt x="-281" y="8328"/>
                      <a:pt x="4033" y="4020"/>
                    </a:cubicBezTo>
                    <a:cubicBezTo>
                      <a:pt x="8318" y="-259"/>
                      <a:pt x="14275" y="-1285"/>
                      <a:pt x="17298" y="1734"/>
                    </a:cubicBezTo>
                    <a:cubicBezTo>
                      <a:pt x="20321" y="4782"/>
                      <a:pt x="19323" y="10702"/>
                      <a:pt x="15009" y="15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2" name="Shape 4340"/>
              <p:cNvSpPr/>
              <p:nvPr/>
            </p:nvSpPr>
            <p:spPr>
              <a:xfrm>
                <a:off x="526172" y="288142"/>
                <a:ext cx="13348" cy="13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0"/>
                    </a:moveTo>
                    <a:cubicBezTo>
                      <a:pt x="21600" y="16749"/>
                      <a:pt x="16769" y="21600"/>
                      <a:pt x="10810" y="21600"/>
                    </a:cubicBezTo>
                    <a:cubicBezTo>
                      <a:pt x="4851" y="21600"/>
                      <a:pt x="0" y="16749"/>
                      <a:pt x="0" y="10810"/>
                    </a:cubicBezTo>
                    <a:cubicBezTo>
                      <a:pt x="0" y="4831"/>
                      <a:pt x="4851" y="0"/>
                      <a:pt x="10810" y="0"/>
                    </a:cubicBezTo>
                    <a:cubicBezTo>
                      <a:pt x="16769" y="0"/>
                      <a:pt x="21600" y="4831"/>
                      <a:pt x="21600" y="108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3" name="Shape 4341"/>
              <p:cNvSpPr/>
              <p:nvPr/>
            </p:nvSpPr>
            <p:spPr>
              <a:xfrm>
                <a:off x="12527" y="2731086"/>
                <a:ext cx="20604" cy="1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3B3B3">
                      <a:alpha val="0"/>
                    </a:srgbClr>
                  </a:gs>
                  <a:gs pos="100000">
                    <a:srgbClr val="707170">
                      <a:alpha val="0"/>
                    </a:srgbClr>
                  </a:gs>
                </a:gsLst>
                <a:lin ang="1913578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4" name="Shape 4342"/>
              <p:cNvSpPr/>
              <p:nvPr/>
            </p:nvSpPr>
            <p:spPr>
              <a:xfrm>
                <a:off x="1578517" y="2731086"/>
                <a:ext cx="20604" cy="1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3B3B3">
                      <a:alpha val="0"/>
                    </a:srgbClr>
                  </a:gs>
                  <a:gs pos="100000">
                    <a:srgbClr val="707170">
                      <a:alpha val="0"/>
                    </a:srgbClr>
                  </a:gs>
                </a:gsLst>
                <a:lin ang="1913578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5" name="Shape 4343"/>
              <p:cNvSpPr/>
              <p:nvPr/>
            </p:nvSpPr>
            <p:spPr>
              <a:xfrm>
                <a:off x="651451" y="263086"/>
                <a:ext cx="311816" cy="79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30" y="0"/>
                    </a:moveTo>
                    <a:lnTo>
                      <a:pt x="2770" y="0"/>
                    </a:lnTo>
                    <a:cubicBezTo>
                      <a:pt x="1243" y="0"/>
                      <a:pt x="0" y="4841"/>
                      <a:pt x="0" y="10797"/>
                    </a:cubicBezTo>
                    <a:cubicBezTo>
                      <a:pt x="0" y="16759"/>
                      <a:pt x="1243" y="21600"/>
                      <a:pt x="2770" y="21600"/>
                    </a:cubicBezTo>
                    <a:lnTo>
                      <a:pt x="18830" y="21600"/>
                    </a:lnTo>
                    <a:cubicBezTo>
                      <a:pt x="20358" y="21600"/>
                      <a:pt x="21600" y="16759"/>
                      <a:pt x="21600" y="10797"/>
                    </a:cubicBezTo>
                    <a:cubicBezTo>
                      <a:pt x="21600" y="4841"/>
                      <a:pt x="20358" y="0"/>
                      <a:pt x="18830" y="0"/>
                    </a:cubicBezTo>
                    <a:cubicBezTo>
                      <a:pt x="18830" y="0"/>
                      <a:pt x="18830" y="0"/>
                      <a:pt x="18830" y="0"/>
                    </a:cubicBezTo>
                    <a:close/>
                    <a:moveTo>
                      <a:pt x="18830" y="982"/>
                    </a:moveTo>
                    <a:cubicBezTo>
                      <a:pt x="20221" y="982"/>
                      <a:pt x="21348" y="5377"/>
                      <a:pt x="21348" y="10797"/>
                    </a:cubicBezTo>
                    <a:cubicBezTo>
                      <a:pt x="21348" y="16223"/>
                      <a:pt x="20221" y="20618"/>
                      <a:pt x="18830" y="20618"/>
                    </a:cubicBezTo>
                    <a:lnTo>
                      <a:pt x="2770" y="20618"/>
                    </a:lnTo>
                    <a:cubicBezTo>
                      <a:pt x="1380" y="20618"/>
                      <a:pt x="252" y="16223"/>
                      <a:pt x="252" y="10797"/>
                    </a:cubicBezTo>
                    <a:cubicBezTo>
                      <a:pt x="252" y="5377"/>
                      <a:pt x="1380" y="982"/>
                      <a:pt x="2770" y="982"/>
                    </a:cubicBezTo>
                    <a:lnTo>
                      <a:pt x="18830" y="982"/>
                    </a:lnTo>
                  </a:path>
                </a:pathLst>
              </a:custGeom>
              <a:gradFill flip="none" rotWithShape="1">
                <a:gsLst>
                  <a:gs pos="0">
                    <a:srgbClr val="656565">
                      <a:alpha val="0"/>
                    </a:srgbClr>
                  </a:gs>
                  <a:gs pos="100000">
                    <a:srgbClr val="656565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6" name="Shape 4344"/>
              <p:cNvSpPr/>
              <p:nvPr/>
            </p:nvSpPr>
            <p:spPr>
              <a:xfrm>
                <a:off x="651451" y="263086"/>
                <a:ext cx="304550" cy="72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21" y="0"/>
                    </a:moveTo>
                    <a:lnTo>
                      <a:pt x="2579" y="0"/>
                    </a:lnTo>
                    <a:cubicBezTo>
                      <a:pt x="1155" y="0"/>
                      <a:pt x="0" y="4832"/>
                      <a:pt x="0" y="10802"/>
                    </a:cubicBezTo>
                    <a:cubicBezTo>
                      <a:pt x="0" y="16768"/>
                      <a:pt x="1155" y="21600"/>
                      <a:pt x="2579" y="21600"/>
                    </a:cubicBezTo>
                    <a:lnTo>
                      <a:pt x="19021" y="21600"/>
                    </a:lnTo>
                    <a:cubicBezTo>
                      <a:pt x="20446" y="21600"/>
                      <a:pt x="21600" y="16768"/>
                      <a:pt x="21600" y="10802"/>
                    </a:cubicBezTo>
                    <a:cubicBezTo>
                      <a:pt x="21600" y="4832"/>
                      <a:pt x="20446" y="0"/>
                      <a:pt x="190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F3F3F">
                      <a:alpha val="0"/>
                    </a:srgbClr>
                  </a:gs>
                  <a:gs pos="100000">
                    <a:srgbClr val="202020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7" name="Shape 4345"/>
              <p:cNvSpPr/>
              <p:nvPr/>
            </p:nvSpPr>
            <p:spPr>
              <a:xfrm>
                <a:off x="651451" y="263086"/>
                <a:ext cx="304550" cy="72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21" y="0"/>
                    </a:moveTo>
                    <a:lnTo>
                      <a:pt x="2579" y="0"/>
                    </a:lnTo>
                    <a:cubicBezTo>
                      <a:pt x="1155" y="0"/>
                      <a:pt x="0" y="4832"/>
                      <a:pt x="0" y="10802"/>
                    </a:cubicBezTo>
                    <a:cubicBezTo>
                      <a:pt x="0" y="16768"/>
                      <a:pt x="1155" y="21600"/>
                      <a:pt x="2579" y="21600"/>
                    </a:cubicBezTo>
                    <a:lnTo>
                      <a:pt x="19021" y="21600"/>
                    </a:lnTo>
                    <a:cubicBezTo>
                      <a:pt x="20446" y="21600"/>
                      <a:pt x="21600" y="16768"/>
                      <a:pt x="21600" y="10802"/>
                    </a:cubicBezTo>
                    <a:cubicBezTo>
                      <a:pt x="21600" y="4832"/>
                      <a:pt x="20446" y="0"/>
                      <a:pt x="190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02020">
                      <a:alpha val="0"/>
                    </a:srgbClr>
                  </a:gs>
                  <a:gs pos="100000">
                    <a:srgbClr val="202020">
                      <a:alpha val="0"/>
                    </a:srgbClr>
                  </a:gs>
                </a:gsLst>
                <a:lin ang="16756357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8" name="Shape 4346"/>
              <p:cNvSpPr/>
              <p:nvPr/>
            </p:nvSpPr>
            <p:spPr>
              <a:xfrm>
                <a:off x="663979" y="288142"/>
                <a:ext cx="268176" cy="3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37" y="0"/>
                    </a:moveTo>
                    <a:lnTo>
                      <a:pt x="1464" y="0"/>
                    </a:lnTo>
                    <a:cubicBezTo>
                      <a:pt x="656" y="0"/>
                      <a:pt x="0" y="4844"/>
                      <a:pt x="0" y="10793"/>
                    </a:cubicBezTo>
                    <a:cubicBezTo>
                      <a:pt x="0" y="16756"/>
                      <a:pt x="656" y="21600"/>
                      <a:pt x="1464" y="21600"/>
                    </a:cubicBezTo>
                    <a:lnTo>
                      <a:pt x="20137" y="21600"/>
                    </a:lnTo>
                    <a:cubicBezTo>
                      <a:pt x="20945" y="21600"/>
                      <a:pt x="21600" y="16756"/>
                      <a:pt x="21600" y="10793"/>
                    </a:cubicBezTo>
                    <a:cubicBezTo>
                      <a:pt x="21600" y="4844"/>
                      <a:pt x="20945" y="0"/>
                      <a:pt x="2013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F7F7F">
                      <a:alpha val="0"/>
                    </a:srgbClr>
                  </a:gs>
                  <a:gs pos="100000">
                    <a:srgbClr val="7F7F7F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89" name="Shape 4347"/>
              <p:cNvSpPr/>
              <p:nvPr/>
            </p:nvSpPr>
            <p:spPr>
              <a:xfrm>
                <a:off x="864426" y="275614"/>
                <a:ext cx="86351" cy="60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35" y="5234"/>
                    </a:moveTo>
                    <a:cubicBezTo>
                      <a:pt x="16416" y="6393"/>
                      <a:pt x="16899" y="7958"/>
                      <a:pt x="16899" y="9689"/>
                    </a:cubicBezTo>
                    <a:cubicBezTo>
                      <a:pt x="16899" y="13275"/>
                      <a:pt x="14864" y="16187"/>
                      <a:pt x="12355" y="16187"/>
                    </a:cubicBezTo>
                    <a:lnTo>
                      <a:pt x="0" y="16187"/>
                    </a:lnTo>
                    <a:lnTo>
                      <a:pt x="0" y="21600"/>
                    </a:lnTo>
                    <a:lnTo>
                      <a:pt x="12505" y="21600"/>
                    </a:lnTo>
                    <a:cubicBezTo>
                      <a:pt x="17530" y="21600"/>
                      <a:pt x="21600" y="15785"/>
                      <a:pt x="21600" y="8605"/>
                    </a:cubicBezTo>
                    <a:cubicBezTo>
                      <a:pt x="21600" y="5299"/>
                      <a:pt x="20725" y="2291"/>
                      <a:pt x="19302" y="0"/>
                    </a:cubicBezTo>
                    <a:cubicBezTo>
                      <a:pt x="19302" y="0"/>
                      <a:pt x="15635" y="5234"/>
                      <a:pt x="15635" y="52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9D9D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18924342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0" name="Shape 4348"/>
              <p:cNvSpPr/>
              <p:nvPr/>
            </p:nvSpPr>
            <p:spPr>
              <a:xfrm>
                <a:off x="663979" y="275614"/>
                <a:ext cx="20261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6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26" y="21600"/>
                      <a:pt x="3626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1" name="Shape 4349"/>
              <p:cNvSpPr/>
              <p:nvPr/>
            </p:nvSpPr>
            <p:spPr>
              <a:xfrm>
                <a:off x="676507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2" name="Shape 4350"/>
              <p:cNvSpPr/>
              <p:nvPr/>
            </p:nvSpPr>
            <p:spPr>
              <a:xfrm>
                <a:off x="676507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3" name="Shape 4351"/>
              <p:cNvSpPr/>
              <p:nvPr/>
            </p:nvSpPr>
            <p:spPr>
              <a:xfrm>
                <a:off x="689035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4" name="Shape 4352"/>
              <p:cNvSpPr/>
              <p:nvPr/>
            </p:nvSpPr>
            <p:spPr>
              <a:xfrm>
                <a:off x="701563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5" name="Shape 4353"/>
              <p:cNvSpPr/>
              <p:nvPr/>
            </p:nvSpPr>
            <p:spPr>
              <a:xfrm>
                <a:off x="701563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6" name="Shape 4354"/>
              <p:cNvSpPr/>
              <p:nvPr/>
            </p:nvSpPr>
            <p:spPr>
              <a:xfrm>
                <a:off x="714091" y="275614"/>
                <a:ext cx="20261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6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26" y="21600"/>
                      <a:pt x="3626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7" name="Shape 4355"/>
              <p:cNvSpPr/>
              <p:nvPr/>
            </p:nvSpPr>
            <p:spPr>
              <a:xfrm>
                <a:off x="726619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8" name="Shape 4356"/>
              <p:cNvSpPr/>
              <p:nvPr/>
            </p:nvSpPr>
            <p:spPr>
              <a:xfrm>
                <a:off x="726619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99" name="Shape 4357"/>
              <p:cNvSpPr/>
              <p:nvPr/>
            </p:nvSpPr>
            <p:spPr>
              <a:xfrm>
                <a:off x="739147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0" name="Shape 4358"/>
              <p:cNvSpPr/>
              <p:nvPr/>
            </p:nvSpPr>
            <p:spPr>
              <a:xfrm>
                <a:off x="751675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7" y="21600"/>
                    </a:moveTo>
                    <a:lnTo>
                      <a:pt x="0" y="20979"/>
                    </a:lnTo>
                    <a:lnTo>
                      <a:pt x="17996" y="0"/>
                    </a:lnTo>
                    <a:lnTo>
                      <a:pt x="21600" y="627"/>
                    </a:lnTo>
                    <a:cubicBezTo>
                      <a:pt x="21600" y="627"/>
                      <a:pt x="3617" y="21600"/>
                      <a:pt x="361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1" name="Shape 4359"/>
              <p:cNvSpPr/>
              <p:nvPr/>
            </p:nvSpPr>
            <p:spPr>
              <a:xfrm>
                <a:off x="751675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7" y="21600"/>
                    </a:moveTo>
                    <a:lnTo>
                      <a:pt x="0" y="20979"/>
                    </a:lnTo>
                    <a:lnTo>
                      <a:pt x="17983" y="0"/>
                    </a:lnTo>
                    <a:lnTo>
                      <a:pt x="21600" y="627"/>
                    </a:lnTo>
                    <a:cubicBezTo>
                      <a:pt x="21600" y="627"/>
                      <a:pt x="3617" y="21600"/>
                      <a:pt x="361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2" name="Shape 4360"/>
              <p:cNvSpPr/>
              <p:nvPr/>
            </p:nvSpPr>
            <p:spPr>
              <a:xfrm>
                <a:off x="764203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4" y="21600"/>
                    </a:moveTo>
                    <a:lnTo>
                      <a:pt x="0" y="20979"/>
                    </a:lnTo>
                    <a:lnTo>
                      <a:pt x="17970" y="0"/>
                    </a:lnTo>
                    <a:lnTo>
                      <a:pt x="21600" y="627"/>
                    </a:lnTo>
                    <a:cubicBezTo>
                      <a:pt x="21600" y="627"/>
                      <a:pt x="3604" y="21600"/>
                      <a:pt x="3604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3" name="Shape 4361"/>
              <p:cNvSpPr/>
              <p:nvPr/>
            </p:nvSpPr>
            <p:spPr>
              <a:xfrm>
                <a:off x="776731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7" y="21600"/>
                    </a:moveTo>
                    <a:lnTo>
                      <a:pt x="0" y="20979"/>
                    </a:lnTo>
                    <a:lnTo>
                      <a:pt x="17983" y="0"/>
                    </a:lnTo>
                    <a:lnTo>
                      <a:pt x="21600" y="627"/>
                    </a:lnTo>
                    <a:cubicBezTo>
                      <a:pt x="21600" y="627"/>
                      <a:pt x="3617" y="21600"/>
                      <a:pt x="361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4" name="Shape 4362"/>
              <p:cNvSpPr/>
              <p:nvPr/>
            </p:nvSpPr>
            <p:spPr>
              <a:xfrm>
                <a:off x="776731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5" name="Shape 4363"/>
              <p:cNvSpPr/>
              <p:nvPr/>
            </p:nvSpPr>
            <p:spPr>
              <a:xfrm>
                <a:off x="789258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6" name="Shape 4364"/>
              <p:cNvSpPr/>
              <p:nvPr/>
            </p:nvSpPr>
            <p:spPr>
              <a:xfrm>
                <a:off x="801786" y="275614"/>
                <a:ext cx="20262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3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13" y="21600"/>
                      <a:pt x="3613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7" name="Shape 4365"/>
              <p:cNvSpPr/>
              <p:nvPr/>
            </p:nvSpPr>
            <p:spPr>
              <a:xfrm>
                <a:off x="801786" y="275614"/>
                <a:ext cx="20262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6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26" y="21600"/>
                      <a:pt x="3626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8" name="Shape 4366"/>
              <p:cNvSpPr/>
              <p:nvPr/>
            </p:nvSpPr>
            <p:spPr>
              <a:xfrm>
                <a:off x="814314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0" y="21600"/>
                    </a:moveTo>
                    <a:lnTo>
                      <a:pt x="0" y="20979"/>
                    </a:lnTo>
                    <a:lnTo>
                      <a:pt x="17983" y="0"/>
                    </a:lnTo>
                    <a:lnTo>
                      <a:pt x="21600" y="627"/>
                    </a:lnTo>
                    <a:cubicBezTo>
                      <a:pt x="21600" y="627"/>
                      <a:pt x="3630" y="21600"/>
                      <a:pt x="363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09" name="Shape 4367"/>
              <p:cNvSpPr/>
              <p:nvPr/>
            </p:nvSpPr>
            <p:spPr>
              <a:xfrm>
                <a:off x="826842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0" name="Shape 4368"/>
              <p:cNvSpPr/>
              <p:nvPr/>
            </p:nvSpPr>
            <p:spPr>
              <a:xfrm>
                <a:off x="826842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1" name="Shape 4369"/>
              <p:cNvSpPr/>
              <p:nvPr/>
            </p:nvSpPr>
            <p:spPr>
              <a:xfrm>
                <a:off x="839370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7" y="21600"/>
                    </a:moveTo>
                    <a:lnTo>
                      <a:pt x="0" y="20979"/>
                    </a:lnTo>
                    <a:lnTo>
                      <a:pt x="17970" y="0"/>
                    </a:lnTo>
                    <a:lnTo>
                      <a:pt x="21600" y="627"/>
                    </a:lnTo>
                    <a:cubicBezTo>
                      <a:pt x="21600" y="627"/>
                      <a:pt x="3617" y="21600"/>
                      <a:pt x="361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2" name="Shape 4370"/>
              <p:cNvSpPr/>
              <p:nvPr/>
            </p:nvSpPr>
            <p:spPr>
              <a:xfrm>
                <a:off x="851898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0" y="21600"/>
                    </a:moveTo>
                    <a:lnTo>
                      <a:pt x="0" y="20979"/>
                    </a:lnTo>
                    <a:lnTo>
                      <a:pt x="17983" y="0"/>
                    </a:lnTo>
                    <a:lnTo>
                      <a:pt x="21600" y="627"/>
                    </a:lnTo>
                    <a:cubicBezTo>
                      <a:pt x="21600" y="627"/>
                      <a:pt x="3630" y="21600"/>
                      <a:pt x="363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3" name="Shape 4371"/>
              <p:cNvSpPr/>
              <p:nvPr/>
            </p:nvSpPr>
            <p:spPr>
              <a:xfrm>
                <a:off x="851898" y="275614"/>
                <a:ext cx="20261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6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26" y="21600"/>
                      <a:pt x="3626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4" name="Shape 4372"/>
              <p:cNvSpPr/>
              <p:nvPr/>
            </p:nvSpPr>
            <p:spPr>
              <a:xfrm>
                <a:off x="864426" y="275614"/>
                <a:ext cx="20249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5" name="Shape 4373"/>
              <p:cNvSpPr/>
              <p:nvPr/>
            </p:nvSpPr>
            <p:spPr>
              <a:xfrm>
                <a:off x="876954" y="275614"/>
                <a:ext cx="20261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6" y="21600"/>
                    </a:moveTo>
                    <a:lnTo>
                      <a:pt x="0" y="20979"/>
                    </a:lnTo>
                    <a:lnTo>
                      <a:pt x="17974" y="0"/>
                    </a:lnTo>
                    <a:lnTo>
                      <a:pt x="21600" y="627"/>
                    </a:lnTo>
                    <a:cubicBezTo>
                      <a:pt x="21600" y="627"/>
                      <a:pt x="3626" y="21600"/>
                      <a:pt x="3626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6" name="Shape 4374"/>
              <p:cNvSpPr/>
              <p:nvPr/>
            </p:nvSpPr>
            <p:spPr>
              <a:xfrm>
                <a:off x="876954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7" name="Shape 4375"/>
              <p:cNvSpPr/>
              <p:nvPr/>
            </p:nvSpPr>
            <p:spPr>
              <a:xfrm>
                <a:off x="889482" y="275614"/>
                <a:ext cx="20236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30" y="21600"/>
                    </a:moveTo>
                    <a:lnTo>
                      <a:pt x="0" y="20979"/>
                    </a:lnTo>
                    <a:lnTo>
                      <a:pt x="17983" y="0"/>
                    </a:lnTo>
                    <a:lnTo>
                      <a:pt x="21600" y="627"/>
                    </a:lnTo>
                    <a:cubicBezTo>
                      <a:pt x="21600" y="627"/>
                      <a:pt x="3630" y="21600"/>
                      <a:pt x="363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8" name="Shape 4376"/>
              <p:cNvSpPr/>
              <p:nvPr/>
            </p:nvSpPr>
            <p:spPr>
              <a:xfrm>
                <a:off x="902010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19" name="Shape 4377"/>
              <p:cNvSpPr/>
              <p:nvPr/>
            </p:nvSpPr>
            <p:spPr>
              <a:xfrm>
                <a:off x="902010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21600"/>
                    </a:moveTo>
                    <a:lnTo>
                      <a:pt x="0" y="20979"/>
                    </a:lnTo>
                    <a:lnTo>
                      <a:pt x="17972" y="0"/>
                    </a:lnTo>
                    <a:lnTo>
                      <a:pt x="21600" y="627"/>
                    </a:lnTo>
                    <a:cubicBezTo>
                      <a:pt x="21600" y="627"/>
                      <a:pt x="3615" y="21600"/>
                      <a:pt x="3615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0" name="Shape 4378"/>
              <p:cNvSpPr/>
              <p:nvPr/>
            </p:nvSpPr>
            <p:spPr>
              <a:xfrm>
                <a:off x="914538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1" name="Shape 4379"/>
              <p:cNvSpPr/>
              <p:nvPr/>
            </p:nvSpPr>
            <p:spPr>
              <a:xfrm>
                <a:off x="927066" y="275614"/>
                <a:ext cx="20248" cy="4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21600"/>
                    </a:moveTo>
                    <a:lnTo>
                      <a:pt x="0" y="20979"/>
                    </a:lnTo>
                    <a:lnTo>
                      <a:pt x="17985" y="0"/>
                    </a:lnTo>
                    <a:lnTo>
                      <a:pt x="21600" y="627"/>
                    </a:lnTo>
                    <a:cubicBezTo>
                      <a:pt x="21600" y="627"/>
                      <a:pt x="3628" y="21600"/>
                      <a:pt x="3628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12121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2" name="Shape 4380"/>
              <p:cNvSpPr/>
              <p:nvPr/>
            </p:nvSpPr>
            <p:spPr>
              <a:xfrm>
                <a:off x="663979" y="288142"/>
                <a:ext cx="268176" cy="3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37" y="0"/>
                    </a:moveTo>
                    <a:lnTo>
                      <a:pt x="1464" y="0"/>
                    </a:lnTo>
                    <a:cubicBezTo>
                      <a:pt x="656" y="0"/>
                      <a:pt x="0" y="4844"/>
                      <a:pt x="0" y="10793"/>
                    </a:cubicBezTo>
                    <a:cubicBezTo>
                      <a:pt x="0" y="16756"/>
                      <a:pt x="656" y="21600"/>
                      <a:pt x="1464" y="21600"/>
                    </a:cubicBezTo>
                    <a:lnTo>
                      <a:pt x="20137" y="21600"/>
                    </a:lnTo>
                    <a:cubicBezTo>
                      <a:pt x="20945" y="21600"/>
                      <a:pt x="21600" y="16756"/>
                      <a:pt x="21600" y="10793"/>
                    </a:cubicBezTo>
                    <a:cubicBezTo>
                      <a:pt x="21600" y="4844"/>
                      <a:pt x="20945" y="0"/>
                      <a:pt x="2013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51F25">
                      <a:alpha val="0"/>
                    </a:srgbClr>
                  </a:gs>
                  <a:gs pos="100000">
                    <a:srgbClr val="9D9D9D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3" name="Shape 4381"/>
              <p:cNvSpPr/>
              <p:nvPr/>
            </p:nvSpPr>
            <p:spPr>
              <a:xfrm>
                <a:off x="112751" y="538700"/>
                <a:ext cx="1383222" cy="204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3" y="21369"/>
                    </a:moveTo>
                    <a:cubicBezTo>
                      <a:pt x="21543" y="21476"/>
                      <a:pt x="21416" y="21561"/>
                      <a:pt x="21259" y="21561"/>
                    </a:cubicBezTo>
                    <a:lnTo>
                      <a:pt x="340" y="21561"/>
                    </a:lnTo>
                    <a:cubicBezTo>
                      <a:pt x="184" y="21561"/>
                      <a:pt x="57" y="21476"/>
                      <a:pt x="57" y="21369"/>
                    </a:cubicBezTo>
                    <a:lnTo>
                      <a:pt x="57" y="231"/>
                    </a:lnTo>
                    <a:cubicBezTo>
                      <a:pt x="57" y="125"/>
                      <a:pt x="184" y="39"/>
                      <a:pt x="340" y="39"/>
                    </a:cubicBezTo>
                    <a:lnTo>
                      <a:pt x="21259" y="39"/>
                    </a:lnTo>
                    <a:cubicBezTo>
                      <a:pt x="21416" y="39"/>
                      <a:pt x="21543" y="125"/>
                      <a:pt x="21543" y="231"/>
                    </a:cubicBezTo>
                    <a:cubicBezTo>
                      <a:pt x="21543" y="231"/>
                      <a:pt x="21543" y="21369"/>
                      <a:pt x="21543" y="21369"/>
                    </a:cubicBezTo>
                    <a:close/>
                    <a:moveTo>
                      <a:pt x="21259" y="0"/>
                    </a:moveTo>
                    <a:lnTo>
                      <a:pt x="340" y="0"/>
                    </a:lnTo>
                    <a:cubicBezTo>
                      <a:pt x="153" y="0"/>
                      <a:pt x="0" y="103"/>
                      <a:pt x="0" y="231"/>
                    </a:cubicBezTo>
                    <a:lnTo>
                      <a:pt x="0" y="21369"/>
                    </a:lnTo>
                    <a:cubicBezTo>
                      <a:pt x="0" y="21497"/>
                      <a:pt x="153" y="21600"/>
                      <a:pt x="340" y="21600"/>
                    </a:cubicBezTo>
                    <a:lnTo>
                      <a:pt x="21259" y="21600"/>
                    </a:lnTo>
                    <a:cubicBezTo>
                      <a:pt x="21447" y="21600"/>
                      <a:pt x="21600" y="21497"/>
                      <a:pt x="21600" y="21369"/>
                    </a:cubicBezTo>
                    <a:lnTo>
                      <a:pt x="21600" y="231"/>
                    </a:lnTo>
                    <a:cubicBezTo>
                      <a:pt x="21600" y="103"/>
                      <a:pt x="21447" y="0"/>
                      <a:pt x="21259" y="0"/>
                    </a:cubicBezTo>
                    <a:close/>
                  </a:path>
                </a:pathLst>
              </a:custGeom>
              <a:solidFill>
                <a:srgbClr val="1212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4" name="Shape 4382"/>
              <p:cNvSpPr/>
              <p:nvPr/>
            </p:nvSpPr>
            <p:spPr>
              <a:xfrm>
                <a:off x="137807" y="563756"/>
                <a:ext cx="1339607" cy="2000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" y="39"/>
                    </a:moveTo>
                    <a:lnTo>
                      <a:pt x="21541" y="39"/>
                    </a:lnTo>
                    <a:lnTo>
                      <a:pt x="21541" y="21561"/>
                    </a:lnTo>
                    <a:lnTo>
                      <a:pt x="59" y="21561"/>
                    </a:lnTo>
                    <a:cubicBezTo>
                      <a:pt x="59" y="21561"/>
                      <a:pt x="59" y="39"/>
                      <a:pt x="59" y="39"/>
                    </a:cubicBezTo>
                    <a:close/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1212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25" name="Shape 4383"/>
              <p:cNvSpPr/>
              <p:nvPr/>
            </p:nvSpPr>
            <p:spPr>
              <a:xfrm>
                <a:off x="137807" y="563756"/>
                <a:ext cx="1332327" cy="1992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</p:grpSp>
        <p:sp>
          <p:nvSpPr>
            <p:cNvPr id="52" name="Shape 4387"/>
            <p:cNvSpPr/>
            <p:nvPr/>
          </p:nvSpPr>
          <p:spPr>
            <a:xfrm>
              <a:off x="768740" y="62639"/>
              <a:ext cx="791596" cy="242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34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787"/>
                  </a:lnTo>
                  <a:cubicBezTo>
                    <a:pt x="21600" y="801"/>
                    <a:pt x="19148" y="0"/>
                    <a:pt x="1613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</p:grpSp>
      <p:sp>
        <p:nvSpPr>
          <p:cNvPr id="187" name="Picture Placeholder 3"/>
          <p:cNvSpPr>
            <a:spLocks noGrp="1"/>
          </p:cNvSpPr>
          <p:nvPr userDrawn="1">
            <p:ph type="pic" sz="quarter" idx="16"/>
          </p:nvPr>
        </p:nvSpPr>
        <p:spPr>
          <a:xfrm>
            <a:off x="3411403" y="3177375"/>
            <a:ext cx="525365" cy="77262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8" name="Picture Placeholder 3"/>
          <p:cNvSpPr>
            <a:spLocks noGrp="1"/>
          </p:cNvSpPr>
          <p:nvPr userDrawn="1">
            <p:ph type="pic" sz="quarter" idx="17"/>
          </p:nvPr>
        </p:nvSpPr>
        <p:spPr>
          <a:xfrm>
            <a:off x="3954492" y="2906917"/>
            <a:ext cx="1191455" cy="9004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1" name="Group 4427"/>
          <p:cNvGrpSpPr/>
          <p:nvPr/>
        </p:nvGrpSpPr>
        <p:grpSpPr>
          <a:xfrm>
            <a:off x="98509" y="2900823"/>
            <a:ext cx="2188454" cy="1255855"/>
            <a:chOff x="-1" y="0"/>
            <a:chExt cx="5681952" cy="3260612"/>
          </a:xfrm>
        </p:grpSpPr>
        <p:sp>
          <p:nvSpPr>
            <p:cNvPr id="12" name="Shape 4389"/>
            <p:cNvSpPr/>
            <p:nvPr/>
          </p:nvSpPr>
          <p:spPr>
            <a:xfrm>
              <a:off x="0" y="0"/>
              <a:ext cx="5681950" cy="32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5" y="20485"/>
                  </a:moveTo>
                  <a:lnTo>
                    <a:pt x="19535" y="20405"/>
                  </a:lnTo>
                  <a:cubicBezTo>
                    <a:pt x="19536" y="20384"/>
                    <a:pt x="19537" y="20363"/>
                    <a:pt x="19537" y="20341"/>
                  </a:cubicBezTo>
                  <a:lnTo>
                    <a:pt x="19537" y="20400"/>
                  </a:lnTo>
                  <a:cubicBezTo>
                    <a:pt x="19537" y="20428"/>
                    <a:pt x="19536" y="20457"/>
                    <a:pt x="19535" y="20485"/>
                  </a:cubicBezTo>
                  <a:close/>
                  <a:moveTo>
                    <a:pt x="19577" y="20787"/>
                  </a:moveTo>
                  <a:cubicBezTo>
                    <a:pt x="19602" y="20667"/>
                    <a:pt x="19616" y="20538"/>
                    <a:pt x="19616" y="20404"/>
                  </a:cubicBezTo>
                  <a:lnTo>
                    <a:pt x="19616" y="1137"/>
                  </a:lnTo>
                  <a:cubicBezTo>
                    <a:pt x="19616" y="509"/>
                    <a:pt x="19324" y="0"/>
                    <a:pt x="18964" y="0"/>
                  </a:cubicBezTo>
                  <a:lnTo>
                    <a:pt x="2636" y="0"/>
                  </a:lnTo>
                  <a:cubicBezTo>
                    <a:pt x="2276" y="0"/>
                    <a:pt x="1984" y="509"/>
                    <a:pt x="1984" y="1137"/>
                  </a:cubicBezTo>
                  <a:lnTo>
                    <a:pt x="1984" y="20404"/>
                  </a:lnTo>
                  <a:cubicBezTo>
                    <a:pt x="1984" y="20538"/>
                    <a:pt x="1998" y="20667"/>
                    <a:pt x="2023" y="20787"/>
                  </a:cubicBezTo>
                  <a:lnTo>
                    <a:pt x="0" y="20787"/>
                  </a:lnTo>
                  <a:lnTo>
                    <a:pt x="0" y="20836"/>
                  </a:lnTo>
                  <a:cubicBezTo>
                    <a:pt x="8" y="20851"/>
                    <a:pt x="19" y="20867"/>
                    <a:pt x="31" y="20882"/>
                  </a:cubicBezTo>
                  <a:cubicBezTo>
                    <a:pt x="41" y="20895"/>
                    <a:pt x="53" y="20907"/>
                    <a:pt x="67" y="20920"/>
                  </a:cubicBezTo>
                  <a:cubicBezTo>
                    <a:pt x="72" y="20925"/>
                    <a:pt x="78" y="20929"/>
                    <a:pt x="84" y="20934"/>
                  </a:cubicBezTo>
                  <a:cubicBezTo>
                    <a:pt x="93" y="20942"/>
                    <a:pt x="101" y="20949"/>
                    <a:pt x="110" y="20957"/>
                  </a:cubicBezTo>
                  <a:cubicBezTo>
                    <a:pt x="118" y="20963"/>
                    <a:pt x="127" y="20969"/>
                    <a:pt x="136" y="20975"/>
                  </a:cubicBezTo>
                  <a:cubicBezTo>
                    <a:pt x="144" y="20981"/>
                    <a:pt x="153" y="20987"/>
                    <a:pt x="162" y="20993"/>
                  </a:cubicBezTo>
                  <a:cubicBezTo>
                    <a:pt x="172" y="20999"/>
                    <a:pt x="183" y="21006"/>
                    <a:pt x="194" y="21012"/>
                  </a:cubicBezTo>
                  <a:cubicBezTo>
                    <a:pt x="202" y="21017"/>
                    <a:pt x="208" y="21021"/>
                    <a:pt x="216" y="21025"/>
                  </a:cubicBezTo>
                  <a:lnTo>
                    <a:pt x="216" y="21025"/>
                  </a:lnTo>
                  <a:cubicBezTo>
                    <a:pt x="819" y="21366"/>
                    <a:pt x="2442" y="21600"/>
                    <a:pt x="3593" y="21600"/>
                  </a:cubicBezTo>
                  <a:lnTo>
                    <a:pt x="18022" y="21600"/>
                  </a:lnTo>
                  <a:cubicBezTo>
                    <a:pt x="19173" y="21600"/>
                    <a:pt x="20796" y="21366"/>
                    <a:pt x="21399" y="21025"/>
                  </a:cubicBezTo>
                  <a:lnTo>
                    <a:pt x="21399" y="21025"/>
                  </a:lnTo>
                  <a:cubicBezTo>
                    <a:pt x="21406" y="21022"/>
                    <a:pt x="21412" y="21018"/>
                    <a:pt x="21418" y="21014"/>
                  </a:cubicBezTo>
                  <a:cubicBezTo>
                    <a:pt x="21430" y="21007"/>
                    <a:pt x="21442" y="21000"/>
                    <a:pt x="21453" y="20993"/>
                  </a:cubicBezTo>
                  <a:cubicBezTo>
                    <a:pt x="21462" y="20987"/>
                    <a:pt x="21469" y="20981"/>
                    <a:pt x="21478" y="20976"/>
                  </a:cubicBezTo>
                  <a:cubicBezTo>
                    <a:pt x="21487" y="20969"/>
                    <a:pt x="21496" y="20963"/>
                    <a:pt x="21505" y="20956"/>
                  </a:cubicBezTo>
                  <a:cubicBezTo>
                    <a:pt x="21514" y="20949"/>
                    <a:pt x="21522" y="20942"/>
                    <a:pt x="21530" y="20935"/>
                  </a:cubicBezTo>
                  <a:cubicBezTo>
                    <a:pt x="21536" y="20930"/>
                    <a:pt x="21543" y="20925"/>
                    <a:pt x="21548" y="20920"/>
                  </a:cubicBezTo>
                  <a:cubicBezTo>
                    <a:pt x="21562" y="20907"/>
                    <a:pt x="21573" y="20895"/>
                    <a:pt x="21584" y="20882"/>
                  </a:cubicBezTo>
                  <a:cubicBezTo>
                    <a:pt x="21590" y="20875"/>
                    <a:pt x="21595" y="20868"/>
                    <a:pt x="21600" y="20860"/>
                  </a:cubicBezTo>
                  <a:lnTo>
                    <a:pt x="21600" y="20787"/>
                  </a:lnTo>
                  <a:cubicBezTo>
                    <a:pt x="21600" y="20787"/>
                    <a:pt x="19577" y="20787"/>
                    <a:pt x="19577" y="207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>
              <a:reflection stA="7000" endPos="40000" dir="5400000" sy="-100000" algn="bl" rotWithShape="0"/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  <p:grpSp>
          <p:nvGrpSpPr>
            <p:cNvPr id="13" name="Group 4423"/>
            <p:cNvGrpSpPr/>
            <p:nvPr/>
          </p:nvGrpSpPr>
          <p:grpSpPr>
            <a:xfrm>
              <a:off x="-1" y="3847"/>
              <a:ext cx="5681952" cy="3252918"/>
              <a:chOff x="0" y="0"/>
              <a:chExt cx="5681950" cy="3252916"/>
            </a:xfrm>
          </p:grpSpPr>
          <p:sp>
            <p:nvSpPr>
              <p:cNvPr id="16" name="Shape 4390"/>
              <p:cNvSpPr/>
              <p:nvPr/>
            </p:nvSpPr>
            <p:spPr>
              <a:xfrm>
                <a:off x="5098863" y="3069340"/>
                <a:ext cx="37811" cy="71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A8AA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7" name="Shape 4391"/>
              <p:cNvSpPr/>
              <p:nvPr/>
            </p:nvSpPr>
            <p:spPr>
              <a:xfrm>
                <a:off x="538700" y="3069340"/>
                <a:ext cx="37818" cy="71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A8AA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8" name="Shape 4392"/>
              <p:cNvSpPr/>
              <p:nvPr/>
            </p:nvSpPr>
            <p:spPr>
              <a:xfrm>
                <a:off x="513644" y="0"/>
                <a:ext cx="4638109" cy="3251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1" y="0"/>
                    </a:moveTo>
                    <a:lnTo>
                      <a:pt x="799" y="0"/>
                    </a:lnTo>
                    <a:cubicBezTo>
                      <a:pt x="358" y="0"/>
                      <a:pt x="0" y="510"/>
                      <a:pt x="0" y="1140"/>
                    </a:cubicBezTo>
                    <a:lnTo>
                      <a:pt x="0" y="20460"/>
                    </a:lnTo>
                    <a:cubicBezTo>
                      <a:pt x="0" y="21090"/>
                      <a:pt x="358" y="21600"/>
                      <a:pt x="799" y="21600"/>
                    </a:cubicBezTo>
                    <a:lnTo>
                      <a:pt x="20801" y="21600"/>
                    </a:lnTo>
                    <a:cubicBezTo>
                      <a:pt x="21242" y="21600"/>
                      <a:pt x="21600" y="21090"/>
                      <a:pt x="21600" y="20460"/>
                    </a:cubicBezTo>
                    <a:lnTo>
                      <a:pt x="21600" y="1140"/>
                    </a:lnTo>
                    <a:cubicBezTo>
                      <a:pt x="21600" y="510"/>
                      <a:pt x="21242" y="0"/>
                      <a:pt x="20801" y="0"/>
                    </a:cubicBezTo>
                    <a:cubicBezTo>
                      <a:pt x="20801" y="0"/>
                      <a:pt x="20801" y="0"/>
                      <a:pt x="20801" y="0"/>
                    </a:cubicBezTo>
                    <a:close/>
                    <a:moveTo>
                      <a:pt x="20801" y="138"/>
                    </a:moveTo>
                    <a:cubicBezTo>
                      <a:pt x="21188" y="138"/>
                      <a:pt x="21504" y="587"/>
                      <a:pt x="21504" y="1140"/>
                    </a:cubicBezTo>
                    <a:lnTo>
                      <a:pt x="21504" y="20460"/>
                    </a:lnTo>
                    <a:cubicBezTo>
                      <a:pt x="21504" y="21013"/>
                      <a:pt x="21188" y="21462"/>
                      <a:pt x="20801" y="21462"/>
                    </a:cubicBezTo>
                    <a:lnTo>
                      <a:pt x="799" y="21462"/>
                    </a:lnTo>
                    <a:cubicBezTo>
                      <a:pt x="412" y="21462"/>
                      <a:pt x="96" y="21013"/>
                      <a:pt x="96" y="20460"/>
                    </a:cubicBezTo>
                    <a:lnTo>
                      <a:pt x="96" y="1140"/>
                    </a:lnTo>
                    <a:cubicBezTo>
                      <a:pt x="96" y="587"/>
                      <a:pt x="412" y="138"/>
                      <a:pt x="799" y="138"/>
                    </a:cubicBezTo>
                    <a:lnTo>
                      <a:pt x="20801" y="138"/>
                    </a:lnTo>
                  </a:path>
                </a:pathLst>
              </a:custGeom>
              <a:gradFill flip="none" rotWithShape="1">
                <a:gsLst>
                  <a:gs pos="0">
                    <a:srgbClr val="C7C9CB">
                      <a:alpha val="0"/>
                    </a:srgbClr>
                  </a:gs>
                  <a:gs pos="100000">
                    <a:srgbClr val="CECFD1">
                      <a:alpha val="0"/>
                    </a:srgbClr>
                  </a:gs>
                </a:gsLst>
                <a:lin ang="32833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19" name="Shape 4393"/>
              <p:cNvSpPr/>
              <p:nvPr/>
            </p:nvSpPr>
            <p:spPr>
              <a:xfrm>
                <a:off x="538700" y="12527"/>
                <a:ext cx="4608525" cy="3222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5" y="0"/>
                    </a:moveTo>
                    <a:lnTo>
                      <a:pt x="735" y="0"/>
                    </a:lnTo>
                    <a:cubicBezTo>
                      <a:pt x="330" y="0"/>
                      <a:pt x="0" y="472"/>
                      <a:pt x="0" y="1051"/>
                    </a:cubicBezTo>
                    <a:lnTo>
                      <a:pt x="0" y="20549"/>
                    </a:lnTo>
                    <a:cubicBezTo>
                      <a:pt x="0" y="21128"/>
                      <a:pt x="330" y="21600"/>
                      <a:pt x="735" y="21600"/>
                    </a:cubicBezTo>
                    <a:lnTo>
                      <a:pt x="20865" y="21600"/>
                    </a:lnTo>
                    <a:cubicBezTo>
                      <a:pt x="21270" y="21600"/>
                      <a:pt x="21600" y="21128"/>
                      <a:pt x="21600" y="20549"/>
                    </a:cubicBezTo>
                    <a:lnTo>
                      <a:pt x="21600" y="1051"/>
                    </a:lnTo>
                    <a:cubicBezTo>
                      <a:pt x="21600" y="472"/>
                      <a:pt x="21270" y="0"/>
                      <a:pt x="20865" y="0"/>
                    </a:cubicBezTo>
                    <a:cubicBezTo>
                      <a:pt x="20865" y="0"/>
                      <a:pt x="20865" y="0"/>
                      <a:pt x="20865" y="0"/>
                    </a:cubicBezTo>
                    <a:close/>
                    <a:moveTo>
                      <a:pt x="20865" y="40"/>
                    </a:moveTo>
                    <a:cubicBezTo>
                      <a:pt x="21255" y="40"/>
                      <a:pt x="21572" y="493"/>
                      <a:pt x="21572" y="1051"/>
                    </a:cubicBezTo>
                    <a:lnTo>
                      <a:pt x="21572" y="20549"/>
                    </a:lnTo>
                    <a:cubicBezTo>
                      <a:pt x="21572" y="21107"/>
                      <a:pt x="21255" y="21560"/>
                      <a:pt x="20865" y="21560"/>
                    </a:cubicBezTo>
                    <a:lnTo>
                      <a:pt x="735" y="21560"/>
                    </a:lnTo>
                    <a:cubicBezTo>
                      <a:pt x="345" y="21560"/>
                      <a:pt x="28" y="21107"/>
                      <a:pt x="28" y="20549"/>
                    </a:cubicBezTo>
                    <a:lnTo>
                      <a:pt x="28" y="1051"/>
                    </a:lnTo>
                    <a:cubicBezTo>
                      <a:pt x="28" y="493"/>
                      <a:pt x="345" y="40"/>
                      <a:pt x="735" y="40"/>
                    </a:cubicBezTo>
                    <a:lnTo>
                      <a:pt x="20865" y="40"/>
                    </a:lnTo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0" name="Shape 4394"/>
              <p:cNvSpPr/>
              <p:nvPr/>
            </p:nvSpPr>
            <p:spPr>
              <a:xfrm>
                <a:off x="563756" y="37583"/>
                <a:ext cx="4555277" cy="308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83" y="0"/>
                    </a:moveTo>
                    <a:lnTo>
                      <a:pt x="617" y="0"/>
                    </a:lnTo>
                    <a:cubicBezTo>
                      <a:pt x="277" y="0"/>
                      <a:pt x="0" y="409"/>
                      <a:pt x="0" y="910"/>
                    </a:cubicBezTo>
                    <a:lnTo>
                      <a:pt x="0" y="21021"/>
                    </a:lnTo>
                    <a:lnTo>
                      <a:pt x="0" y="21156"/>
                    </a:lnTo>
                    <a:lnTo>
                      <a:pt x="0" y="21186"/>
                    </a:lnTo>
                    <a:cubicBezTo>
                      <a:pt x="0" y="21415"/>
                      <a:pt x="126" y="21600"/>
                      <a:pt x="281" y="21600"/>
                    </a:cubicBezTo>
                    <a:lnTo>
                      <a:pt x="21319" y="21600"/>
                    </a:lnTo>
                    <a:cubicBezTo>
                      <a:pt x="21474" y="21600"/>
                      <a:pt x="21600" y="21415"/>
                      <a:pt x="21600" y="21186"/>
                    </a:cubicBezTo>
                    <a:lnTo>
                      <a:pt x="21600" y="21156"/>
                    </a:lnTo>
                    <a:lnTo>
                      <a:pt x="21600" y="21021"/>
                    </a:lnTo>
                    <a:lnTo>
                      <a:pt x="21600" y="910"/>
                    </a:lnTo>
                    <a:cubicBezTo>
                      <a:pt x="21600" y="409"/>
                      <a:pt x="21323" y="0"/>
                      <a:pt x="2098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2E2E4">
                      <a:alpha val="0"/>
                    </a:srgbClr>
                  </a:gs>
                  <a:gs pos="100000">
                    <a:srgbClr val="CBCDD0">
                      <a:alpha val="0"/>
                    </a:srgbClr>
                  </a:gs>
                </a:gsLst>
                <a:lin ang="204352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1" name="Shape 4395"/>
              <p:cNvSpPr/>
              <p:nvPr/>
            </p:nvSpPr>
            <p:spPr>
              <a:xfrm>
                <a:off x="563757" y="37584"/>
                <a:ext cx="4555278" cy="308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83" y="0"/>
                    </a:moveTo>
                    <a:lnTo>
                      <a:pt x="617" y="0"/>
                    </a:lnTo>
                    <a:cubicBezTo>
                      <a:pt x="277" y="0"/>
                      <a:pt x="0" y="409"/>
                      <a:pt x="0" y="910"/>
                    </a:cubicBezTo>
                    <a:lnTo>
                      <a:pt x="0" y="21021"/>
                    </a:lnTo>
                    <a:lnTo>
                      <a:pt x="0" y="21156"/>
                    </a:lnTo>
                    <a:lnTo>
                      <a:pt x="0" y="21186"/>
                    </a:lnTo>
                    <a:cubicBezTo>
                      <a:pt x="0" y="21415"/>
                      <a:pt x="126" y="21600"/>
                      <a:pt x="281" y="21600"/>
                    </a:cubicBezTo>
                    <a:lnTo>
                      <a:pt x="21319" y="21600"/>
                    </a:lnTo>
                    <a:cubicBezTo>
                      <a:pt x="21474" y="21600"/>
                      <a:pt x="21600" y="21415"/>
                      <a:pt x="21600" y="21186"/>
                    </a:cubicBezTo>
                    <a:lnTo>
                      <a:pt x="21600" y="21156"/>
                    </a:lnTo>
                    <a:lnTo>
                      <a:pt x="21600" y="21021"/>
                    </a:lnTo>
                    <a:lnTo>
                      <a:pt x="21600" y="910"/>
                    </a:lnTo>
                    <a:cubicBezTo>
                      <a:pt x="21600" y="409"/>
                      <a:pt x="21323" y="0"/>
                      <a:pt x="2098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BCDD0">
                      <a:alpha val="0"/>
                    </a:srgbClr>
                  </a:gs>
                  <a:gs pos="100000">
                    <a:srgbClr val="CBCDD0">
                      <a:alpha val="0"/>
                    </a:srgbClr>
                  </a:gs>
                </a:gsLst>
                <a:lin ang="5215066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2" name="Shape 4396"/>
              <p:cNvSpPr/>
              <p:nvPr/>
            </p:nvSpPr>
            <p:spPr>
              <a:xfrm>
                <a:off x="563756" y="37583"/>
                <a:ext cx="4555277" cy="308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83" y="0"/>
                    </a:moveTo>
                    <a:lnTo>
                      <a:pt x="617" y="0"/>
                    </a:lnTo>
                    <a:cubicBezTo>
                      <a:pt x="277" y="0"/>
                      <a:pt x="0" y="409"/>
                      <a:pt x="0" y="910"/>
                    </a:cubicBezTo>
                    <a:lnTo>
                      <a:pt x="0" y="21021"/>
                    </a:lnTo>
                    <a:lnTo>
                      <a:pt x="0" y="21156"/>
                    </a:lnTo>
                    <a:lnTo>
                      <a:pt x="0" y="21186"/>
                    </a:lnTo>
                    <a:cubicBezTo>
                      <a:pt x="0" y="21415"/>
                      <a:pt x="126" y="21600"/>
                      <a:pt x="281" y="21600"/>
                    </a:cubicBezTo>
                    <a:lnTo>
                      <a:pt x="21319" y="21600"/>
                    </a:lnTo>
                    <a:cubicBezTo>
                      <a:pt x="21474" y="21600"/>
                      <a:pt x="21600" y="21415"/>
                      <a:pt x="21600" y="21186"/>
                    </a:cubicBezTo>
                    <a:lnTo>
                      <a:pt x="21600" y="21156"/>
                    </a:lnTo>
                    <a:lnTo>
                      <a:pt x="21600" y="21021"/>
                    </a:lnTo>
                    <a:lnTo>
                      <a:pt x="21600" y="910"/>
                    </a:lnTo>
                    <a:cubicBezTo>
                      <a:pt x="21600" y="409"/>
                      <a:pt x="21323" y="0"/>
                      <a:pt x="20983" y="0"/>
                    </a:cubicBezTo>
                    <a:cubicBezTo>
                      <a:pt x="20983" y="0"/>
                      <a:pt x="20983" y="0"/>
                      <a:pt x="20983" y="0"/>
                    </a:cubicBezTo>
                    <a:close/>
                    <a:moveTo>
                      <a:pt x="20983" y="41"/>
                    </a:moveTo>
                    <a:cubicBezTo>
                      <a:pt x="21308" y="41"/>
                      <a:pt x="21572" y="431"/>
                      <a:pt x="21572" y="910"/>
                    </a:cubicBezTo>
                    <a:lnTo>
                      <a:pt x="21572" y="21021"/>
                    </a:lnTo>
                    <a:lnTo>
                      <a:pt x="21572" y="21156"/>
                    </a:lnTo>
                    <a:lnTo>
                      <a:pt x="21572" y="21186"/>
                    </a:lnTo>
                    <a:cubicBezTo>
                      <a:pt x="21572" y="21392"/>
                      <a:pt x="21459" y="21559"/>
                      <a:pt x="21319" y="21559"/>
                    </a:cubicBezTo>
                    <a:lnTo>
                      <a:pt x="281" y="21559"/>
                    </a:lnTo>
                    <a:cubicBezTo>
                      <a:pt x="141" y="21559"/>
                      <a:pt x="28" y="21392"/>
                      <a:pt x="28" y="21186"/>
                    </a:cubicBezTo>
                    <a:lnTo>
                      <a:pt x="28" y="21156"/>
                    </a:lnTo>
                    <a:lnTo>
                      <a:pt x="28" y="21021"/>
                    </a:lnTo>
                    <a:lnTo>
                      <a:pt x="28" y="910"/>
                    </a:lnTo>
                    <a:cubicBezTo>
                      <a:pt x="28" y="431"/>
                      <a:pt x="292" y="41"/>
                      <a:pt x="617" y="41"/>
                    </a:cubicBezTo>
                    <a:lnTo>
                      <a:pt x="20983" y="41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3" name="Shape 4397"/>
              <p:cNvSpPr/>
              <p:nvPr/>
            </p:nvSpPr>
            <p:spPr>
              <a:xfrm>
                <a:off x="538700" y="12527"/>
                <a:ext cx="4596702" cy="3129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91" y="0"/>
                    </a:moveTo>
                    <a:lnTo>
                      <a:pt x="709" y="0"/>
                    </a:lnTo>
                    <a:cubicBezTo>
                      <a:pt x="318" y="0"/>
                      <a:pt x="0" y="467"/>
                      <a:pt x="0" y="1041"/>
                    </a:cubicBezTo>
                    <a:lnTo>
                      <a:pt x="0" y="20885"/>
                    </a:lnTo>
                    <a:lnTo>
                      <a:pt x="0" y="21019"/>
                    </a:lnTo>
                    <a:lnTo>
                      <a:pt x="0" y="21049"/>
                    </a:lnTo>
                    <a:cubicBezTo>
                      <a:pt x="0" y="21353"/>
                      <a:pt x="168" y="21600"/>
                      <a:pt x="375" y="21600"/>
                    </a:cubicBezTo>
                    <a:lnTo>
                      <a:pt x="21225" y="21600"/>
                    </a:lnTo>
                    <a:cubicBezTo>
                      <a:pt x="21432" y="21600"/>
                      <a:pt x="21600" y="21353"/>
                      <a:pt x="21600" y="21049"/>
                    </a:cubicBezTo>
                    <a:lnTo>
                      <a:pt x="21600" y="21019"/>
                    </a:lnTo>
                    <a:lnTo>
                      <a:pt x="21600" y="20885"/>
                    </a:lnTo>
                    <a:lnTo>
                      <a:pt x="21600" y="1041"/>
                    </a:lnTo>
                    <a:cubicBezTo>
                      <a:pt x="21600" y="467"/>
                      <a:pt x="21282" y="0"/>
                      <a:pt x="20891" y="0"/>
                    </a:cubicBezTo>
                    <a:cubicBezTo>
                      <a:pt x="20891" y="0"/>
                      <a:pt x="20891" y="0"/>
                      <a:pt x="20891" y="0"/>
                    </a:cubicBezTo>
                    <a:close/>
                    <a:moveTo>
                      <a:pt x="20891" y="143"/>
                    </a:moveTo>
                    <a:cubicBezTo>
                      <a:pt x="21228" y="143"/>
                      <a:pt x="21503" y="546"/>
                      <a:pt x="21503" y="1041"/>
                    </a:cubicBezTo>
                    <a:lnTo>
                      <a:pt x="21503" y="20885"/>
                    </a:lnTo>
                    <a:lnTo>
                      <a:pt x="21503" y="21019"/>
                    </a:lnTo>
                    <a:lnTo>
                      <a:pt x="21503" y="21049"/>
                    </a:lnTo>
                    <a:cubicBezTo>
                      <a:pt x="21503" y="21274"/>
                      <a:pt x="21378" y="21457"/>
                      <a:pt x="21225" y="21457"/>
                    </a:cubicBezTo>
                    <a:lnTo>
                      <a:pt x="375" y="21457"/>
                    </a:lnTo>
                    <a:cubicBezTo>
                      <a:pt x="222" y="21457"/>
                      <a:pt x="97" y="21274"/>
                      <a:pt x="97" y="21049"/>
                    </a:cubicBezTo>
                    <a:lnTo>
                      <a:pt x="97" y="21019"/>
                    </a:lnTo>
                    <a:lnTo>
                      <a:pt x="97" y="20885"/>
                    </a:lnTo>
                    <a:lnTo>
                      <a:pt x="97" y="1041"/>
                    </a:lnTo>
                    <a:cubicBezTo>
                      <a:pt x="97" y="546"/>
                      <a:pt x="372" y="143"/>
                      <a:pt x="709" y="143"/>
                    </a:cubicBezTo>
                    <a:lnTo>
                      <a:pt x="20891" y="143"/>
                    </a:lnTo>
                  </a:path>
                </a:pathLst>
              </a:custGeom>
              <a:gradFill flip="none" rotWithShape="1">
                <a:gsLst>
                  <a:gs pos="0">
                    <a:srgbClr val="47484B">
                      <a:alpha val="0"/>
                    </a:srgbClr>
                  </a:gs>
                  <a:gs pos="100000">
                    <a:srgbClr val="47484B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4" name="Shape 4398"/>
              <p:cNvSpPr/>
              <p:nvPr/>
            </p:nvSpPr>
            <p:spPr>
              <a:xfrm>
                <a:off x="4986111" y="25055"/>
                <a:ext cx="150073" cy="15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9" y="0"/>
                    </a:moveTo>
                    <a:lnTo>
                      <a:pt x="0" y="0"/>
                    </a:lnTo>
                    <a:cubicBezTo>
                      <a:pt x="11910" y="0"/>
                      <a:pt x="21600" y="9689"/>
                      <a:pt x="21600" y="21600"/>
                    </a:cubicBezTo>
                    <a:lnTo>
                      <a:pt x="21600" y="20091"/>
                    </a:lnTo>
                    <a:cubicBezTo>
                      <a:pt x="21600" y="9013"/>
                      <a:pt x="12588" y="0"/>
                      <a:pt x="150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FBFC1">
                      <a:alpha val="0"/>
                    </a:srgbClr>
                  </a:gs>
                  <a:gs pos="100000">
                    <a:srgbClr val="BFBFC1">
                      <a:alpha val="0"/>
                    </a:srgbClr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5" name="Shape 4399"/>
              <p:cNvSpPr/>
              <p:nvPr/>
            </p:nvSpPr>
            <p:spPr>
              <a:xfrm>
                <a:off x="551228" y="25055"/>
                <a:ext cx="150079" cy="15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9" y="0"/>
                    </a:moveTo>
                    <a:lnTo>
                      <a:pt x="21600" y="0"/>
                    </a:lnTo>
                    <a:cubicBezTo>
                      <a:pt x="9689" y="0"/>
                      <a:pt x="0" y="9689"/>
                      <a:pt x="0" y="21600"/>
                    </a:cubicBezTo>
                    <a:lnTo>
                      <a:pt x="0" y="20091"/>
                    </a:lnTo>
                    <a:cubicBezTo>
                      <a:pt x="0" y="9013"/>
                      <a:pt x="9012" y="0"/>
                      <a:pt x="2008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FBFC1">
                      <a:alpha val="0"/>
                    </a:srgbClr>
                  </a:gs>
                  <a:gs pos="100000">
                    <a:srgbClr val="BFBFC1">
                      <a:alpha val="0"/>
                    </a:srgbClr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6" name="Shape 4400"/>
              <p:cNvSpPr/>
              <p:nvPr/>
            </p:nvSpPr>
            <p:spPr>
              <a:xfrm>
                <a:off x="739147" y="212974"/>
                <a:ext cx="4203099" cy="2640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5" y="21467"/>
                    </a:moveTo>
                    <a:cubicBezTo>
                      <a:pt x="21585" y="21527"/>
                      <a:pt x="21554" y="21576"/>
                      <a:pt x="21516" y="21576"/>
                    </a:cubicBezTo>
                    <a:lnTo>
                      <a:pt x="84" y="21576"/>
                    </a:lnTo>
                    <a:cubicBezTo>
                      <a:pt x="46" y="21576"/>
                      <a:pt x="15" y="21527"/>
                      <a:pt x="15" y="21467"/>
                    </a:cubicBezTo>
                    <a:lnTo>
                      <a:pt x="15" y="133"/>
                    </a:lnTo>
                    <a:cubicBezTo>
                      <a:pt x="15" y="73"/>
                      <a:pt x="46" y="24"/>
                      <a:pt x="84" y="24"/>
                    </a:cubicBezTo>
                    <a:lnTo>
                      <a:pt x="21516" y="24"/>
                    </a:lnTo>
                    <a:cubicBezTo>
                      <a:pt x="21554" y="24"/>
                      <a:pt x="21585" y="73"/>
                      <a:pt x="21585" y="133"/>
                    </a:cubicBezTo>
                    <a:cubicBezTo>
                      <a:pt x="21585" y="133"/>
                      <a:pt x="21585" y="21467"/>
                      <a:pt x="21585" y="21467"/>
                    </a:cubicBezTo>
                    <a:close/>
                    <a:moveTo>
                      <a:pt x="21600" y="133"/>
                    </a:moveTo>
                    <a:cubicBezTo>
                      <a:pt x="21600" y="60"/>
                      <a:pt x="21563" y="0"/>
                      <a:pt x="21516" y="0"/>
                    </a:cubicBezTo>
                    <a:lnTo>
                      <a:pt x="84" y="0"/>
                    </a:lnTo>
                    <a:cubicBezTo>
                      <a:pt x="38" y="0"/>
                      <a:pt x="0" y="60"/>
                      <a:pt x="0" y="133"/>
                    </a:cubicBezTo>
                    <a:lnTo>
                      <a:pt x="0" y="21467"/>
                    </a:lnTo>
                    <a:cubicBezTo>
                      <a:pt x="0" y="21540"/>
                      <a:pt x="38" y="21600"/>
                      <a:pt x="84" y="21600"/>
                    </a:cubicBezTo>
                    <a:lnTo>
                      <a:pt x="21516" y="21600"/>
                    </a:lnTo>
                    <a:cubicBezTo>
                      <a:pt x="21563" y="21600"/>
                      <a:pt x="21600" y="21540"/>
                      <a:pt x="21600" y="21467"/>
                    </a:cubicBezTo>
                    <a:cubicBezTo>
                      <a:pt x="21600" y="21467"/>
                      <a:pt x="21600" y="133"/>
                      <a:pt x="21600" y="133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7" name="Shape 4401"/>
              <p:cNvSpPr/>
              <p:nvPr/>
            </p:nvSpPr>
            <p:spPr>
              <a:xfrm>
                <a:off x="2806253" y="100223"/>
                <a:ext cx="71953" cy="7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8" y="16797"/>
                    </a:moveTo>
                    <a:cubicBezTo>
                      <a:pt x="12953" y="20639"/>
                      <a:pt x="6725" y="20639"/>
                      <a:pt x="2882" y="16797"/>
                    </a:cubicBezTo>
                    <a:cubicBezTo>
                      <a:pt x="-961" y="12955"/>
                      <a:pt x="-961" y="6723"/>
                      <a:pt x="2882" y="2881"/>
                    </a:cubicBezTo>
                    <a:cubicBezTo>
                      <a:pt x="6725" y="-961"/>
                      <a:pt x="12953" y="-961"/>
                      <a:pt x="16798" y="2881"/>
                    </a:cubicBezTo>
                    <a:cubicBezTo>
                      <a:pt x="20639" y="6723"/>
                      <a:pt x="20637" y="12955"/>
                      <a:pt x="16798" y="167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8" name="Shape 4402"/>
              <p:cNvSpPr/>
              <p:nvPr/>
            </p:nvSpPr>
            <p:spPr>
              <a:xfrm>
                <a:off x="2806253" y="112751"/>
                <a:ext cx="64032" cy="64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0" h="19677" extrusionOk="0">
                    <a:moveTo>
                      <a:pt x="16800" y="16793"/>
                    </a:moveTo>
                    <a:cubicBezTo>
                      <a:pt x="12955" y="20635"/>
                      <a:pt x="6725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5" y="-961"/>
                      <a:pt x="12955" y="-961"/>
                      <a:pt x="16800" y="2882"/>
                    </a:cubicBezTo>
                    <a:cubicBezTo>
                      <a:pt x="20639" y="6724"/>
                      <a:pt x="20639" y="12954"/>
                      <a:pt x="16800" y="167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29" name="Shape 4403"/>
              <p:cNvSpPr/>
              <p:nvPr/>
            </p:nvSpPr>
            <p:spPr>
              <a:xfrm>
                <a:off x="2806253" y="112751"/>
                <a:ext cx="53606" cy="5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5" y="16794"/>
                    </a:moveTo>
                    <a:cubicBezTo>
                      <a:pt x="12955" y="20639"/>
                      <a:pt x="6726" y="20639"/>
                      <a:pt x="2883" y="16794"/>
                    </a:cubicBezTo>
                    <a:cubicBezTo>
                      <a:pt x="-961" y="12954"/>
                      <a:pt x="-961" y="6720"/>
                      <a:pt x="2883" y="2884"/>
                    </a:cubicBezTo>
                    <a:cubicBezTo>
                      <a:pt x="6726" y="-961"/>
                      <a:pt x="12955" y="-961"/>
                      <a:pt x="16795" y="2884"/>
                    </a:cubicBezTo>
                    <a:cubicBezTo>
                      <a:pt x="20639" y="6720"/>
                      <a:pt x="20639" y="12954"/>
                      <a:pt x="16795" y="167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0" name="Shape 4404"/>
              <p:cNvSpPr/>
              <p:nvPr/>
            </p:nvSpPr>
            <p:spPr>
              <a:xfrm>
                <a:off x="2818781" y="112751"/>
                <a:ext cx="49284" cy="49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9" y="16800"/>
                    </a:moveTo>
                    <a:cubicBezTo>
                      <a:pt x="12957" y="20639"/>
                      <a:pt x="6721" y="20639"/>
                      <a:pt x="2881" y="16800"/>
                    </a:cubicBezTo>
                    <a:cubicBezTo>
                      <a:pt x="-961" y="12955"/>
                      <a:pt x="-961" y="6727"/>
                      <a:pt x="2881" y="2883"/>
                    </a:cubicBezTo>
                    <a:cubicBezTo>
                      <a:pt x="6721" y="-961"/>
                      <a:pt x="12955" y="-961"/>
                      <a:pt x="16797" y="2883"/>
                    </a:cubicBezTo>
                    <a:cubicBezTo>
                      <a:pt x="20639" y="6727"/>
                      <a:pt x="20639" y="12955"/>
                      <a:pt x="16799" y="16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1" name="Shape 4405"/>
              <p:cNvSpPr/>
              <p:nvPr/>
            </p:nvSpPr>
            <p:spPr>
              <a:xfrm>
                <a:off x="2818781" y="112751"/>
                <a:ext cx="49286" cy="49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19679" extrusionOk="0">
                    <a:moveTo>
                      <a:pt x="16793" y="16796"/>
                    </a:moveTo>
                    <a:cubicBezTo>
                      <a:pt x="12954" y="20640"/>
                      <a:pt x="6722" y="20640"/>
                      <a:pt x="2883" y="16796"/>
                    </a:cubicBezTo>
                    <a:cubicBezTo>
                      <a:pt x="-961" y="12952"/>
                      <a:pt x="-961" y="6724"/>
                      <a:pt x="2883" y="2879"/>
                    </a:cubicBezTo>
                    <a:cubicBezTo>
                      <a:pt x="6722" y="-960"/>
                      <a:pt x="12954" y="-960"/>
                      <a:pt x="16793" y="2879"/>
                    </a:cubicBezTo>
                    <a:cubicBezTo>
                      <a:pt x="20639" y="6724"/>
                      <a:pt x="20634" y="12952"/>
                      <a:pt x="16793" y="1679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575757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2" name="Shape 4406"/>
              <p:cNvSpPr/>
              <p:nvPr/>
            </p:nvSpPr>
            <p:spPr>
              <a:xfrm>
                <a:off x="2818781" y="125279"/>
                <a:ext cx="39119" cy="3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80" extrusionOk="0">
                    <a:moveTo>
                      <a:pt x="16798" y="16800"/>
                    </a:moveTo>
                    <a:cubicBezTo>
                      <a:pt x="12952" y="20640"/>
                      <a:pt x="6726" y="20640"/>
                      <a:pt x="2883" y="16800"/>
                    </a:cubicBezTo>
                    <a:cubicBezTo>
                      <a:pt x="-961" y="12960"/>
                      <a:pt x="-961" y="6726"/>
                      <a:pt x="2883" y="2880"/>
                    </a:cubicBezTo>
                    <a:cubicBezTo>
                      <a:pt x="6726" y="-960"/>
                      <a:pt x="12952" y="-960"/>
                      <a:pt x="16798" y="2880"/>
                    </a:cubicBezTo>
                    <a:cubicBezTo>
                      <a:pt x="20639" y="6726"/>
                      <a:pt x="20639" y="12960"/>
                      <a:pt x="16798" y="16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7C7E1">
                      <a:alpha val="0"/>
                    </a:srgbClr>
                  </a:gs>
                  <a:gs pos="100000">
                    <a:srgbClr val="363636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3" name="Shape 4407"/>
              <p:cNvSpPr/>
              <p:nvPr/>
            </p:nvSpPr>
            <p:spPr>
              <a:xfrm>
                <a:off x="2831309" y="125279"/>
                <a:ext cx="24724" cy="24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7" extrusionOk="0">
                    <a:moveTo>
                      <a:pt x="16801" y="16799"/>
                    </a:moveTo>
                    <a:cubicBezTo>
                      <a:pt x="12959" y="20636"/>
                      <a:pt x="6731" y="20636"/>
                      <a:pt x="2885" y="16799"/>
                    </a:cubicBezTo>
                    <a:cubicBezTo>
                      <a:pt x="-962" y="12962"/>
                      <a:pt x="-962" y="6729"/>
                      <a:pt x="2885" y="2892"/>
                    </a:cubicBezTo>
                    <a:cubicBezTo>
                      <a:pt x="6731" y="-964"/>
                      <a:pt x="12959" y="-964"/>
                      <a:pt x="16801" y="2892"/>
                    </a:cubicBezTo>
                    <a:cubicBezTo>
                      <a:pt x="20638" y="6729"/>
                      <a:pt x="20638" y="12962"/>
                      <a:pt x="16801" y="1679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A384C">
                      <a:alpha val="0"/>
                    </a:srgbClr>
                  </a:gs>
                  <a:gs pos="100000">
                    <a:srgbClr val="1E2A41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4" name="Shape 4408"/>
              <p:cNvSpPr/>
              <p:nvPr/>
            </p:nvSpPr>
            <p:spPr>
              <a:xfrm>
                <a:off x="2818781" y="137807"/>
                <a:ext cx="24482" cy="14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011" extrusionOk="0">
                    <a:moveTo>
                      <a:pt x="21600" y="13087"/>
                    </a:moveTo>
                    <a:cubicBezTo>
                      <a:pt x="21098" y="10119"/>
                      <a:pt x="20051" y="7289"/>
                      <a:pt x="18416" y="4979"/>
                    </a:cubicBezTo>
                    <a:cubicBezTo>
                      <a:pt x="13731" y="-1660"/>
                      <a:pt x="6131" y="-1660"/>
                      <a:pt x="1446" y="4979"/>
                    </a:cubicBezTo>
                    <a:cubicBezTo>
                      <a:pt x="896" y="5744"/>
                      <a:pt x="416" y="6601"/>
                      <a:pt x="0" y="7473"/>
                    </a:cubicBezTo>
                    <a:cubicBezTo>
                      <a:pt x="637" y="9171"/>
                      <a:pt x="1457" y="10762"/>
                      <a:pt x="2472" y="12199"/>
                    </a:cubicBezTo>
                    <a:cubicBezTo>
                      <a:pt x="7718" y="19634"/>
                      <a:pt x="16084" y="19940"/>
                      <a:pt x="21600" y="130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5" name="Shape 4409"/>
              <p:cNvSpPr/>
              <p:nvPr/>
            </p:nvSpPr>
            <p:spPr>
              <a:xfrm>
                <a:off x="2831309" y="125279"/>
                <a:ext cx="21454" cy="9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26" extrusionOk="0">
                    <a:moveTo>
                      <a:pt x="7563" y="811"/>
                    </a:moveTo>
                    <a:lnTo>
                      <a:pt x="9411" y="15557"/>
                    </a:lnTo>
                    <a:cubicBezTo>
                      <a:pt x="11844" y="14570"/>
                      <a:pt x="14437" y="15816"/>
                      <a:pt x="16476" y="19217"/>
                    </a:cubicBezTo>
                    <a:lnTo>
                      <a:pt x="21600" y="8417"/>
                    </a:lnTo>
                    <a:cubicBezTo>
                      <a:pt x="17652" y="1070"/>
                      <a:pt x="12411" y="-1474"/>
                      <a:pt x="7563" y="811"/>
                    </a:cubicBezTo>
                    <a:close/>
                    <a:moveTo>
                      <a:pt x="6159" y="1615"/>
                    </a:moveTo>
                    <a:lnTo>
                      <a:pt x="7995" y="16388"/>
                    </a:lnTo>
                    <a:cubicBezTo>
                      <a:pt x="6954" y="17218"/>
                      <a:pt x="5980" y="18464"/>
                      <a:pt x="5118" y="20126"/>
                    </a:cubicBezTo>
                    <a:lnTo>
                      <a:pt x="0" y="9326"/>
                    </a:lnTo>
                    <a:cubicBezTo>
                      <a:pt x="1805" y="5691"/>
                      <a:pt x="3917" y="3095"/>
                      <a:pt x="6159" y="16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6" name="Shape 4410"/>
              <p:cNvSpPr/>
              <p:nvPr/>
            </p:nvSpPr>
            <p:spPr>
              <a:xfrm>
                <a:off x="2831309" y="150335"/>
                <a:ext cx="6728" cy="5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5" h="19529" extrusionOk="0">
                    <a:moveTo>
                      <a:pt x="20138" y="12155"/>
                    </a:moveTo>
                    <a:cubicBezTo>
                      <a:pt x="19336" y="17379"/>
                      <a:pt x="14225" y="20579"/>
                      <a:pt x="8685" y="19214"/>
                    </a:cubicBezTo>
                    <a:cubicBezTo>
                      <a:pt x="3164" y="17897"/>
                      <a:pt x="-697" y="12626"/>
                      <a:pt x="105" y="7403"/>
                    </a:cubicBezTo>
                    <a:cubicBezTo>
                      <a:pt x="870" y="2179"/>
                      <a:pt x="5962" y="-1021"/>
                      <a:pt x="11521" y="297"/>
                    </a:cubicBezTo>
                    <a:cubicBezTo>
                      <a:pt x="17042" y="1614"/>
                      <a:pt x="20903" y="6885"/>
                      <a:pt x="20138" y="12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7" name="Shape 4411"/>
              <p:cNvSpPr/>
              <p:nvPr/>
            </p:nvSpPr>
            <p:spPr>
              <a:xfrm>
                <a:off x="2831309" y="137807"/>
                <a:ext cx="3959" cy="3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5" h="19562" extrusionOk="0">
                    <a:moveTo>
                      <a:pt x="20149" y="12108"/>
                    </a:moveTo>
                    <a:cubicBezTo>
                      <a:pt x="19388" y="17369"/>
                      <a:pt x="14249" y="20557"/>
                      <a:pt x="8667" y="19282"/>
                    </a:cubicBezTo>
                    <a:cubicBezTo>
                      <a:pt x="3180" y="17847"/>
                      <a:pt x="-690" y="12587"/>
                      <a:pt x="103" y="7406"/>
                    </a:cubicBezTo>
                    <a:cubicBezTo>
                      <a:pt x="864" y="2145"/>
                      <a:pt x="6003" y="-1043"/>
                      <a:pt x="11553" y="312"/>
                    </a:cubicBezTo>
                    <a:cubicBezTo>
                      <a:pt x="17072" y="1587"/>
                      <a:pt x="20910" y="6848"/>
                      <a:pt x="20149" y="121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8" name="Shape 4412"/>
              <p:cNvSpPr/>
              <p:nvPr/>
            </p:nvSpPr>
            <p:spPr>
              <a:xfrm>
                <a:off x="2843837" y="137807"/>
                <a:ext cx="2701" cy="2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7" h="19673" extrusionOk="0">
                    <a:moveTo>
                      <a:pt x="20135" y="12224"/>
                    </a:moveTo>
                    <a:cubicBezTo>
                      <a:pt x="19345" y="17506"/>
                      <a:pt x="14235" y="20676"/>
                      <a:pt x="8661" y="19385"/>
                    </a:cubicBezTo>
                    <a:cubicBezTo>
                      <a:pt x="3133" y="18093"/>
                      <a:pt x="-722" y="12693"/>
                      <a:pt x="114" y="7411"/>
                    </a:cubicBezTo>
                    <a:cubicBezTo>
                      <a:pt x="857" y="2128"/>
                      <a:pt x="6013" y="-924"/>
                      <a:pt x="11495" y="250"/>
                    </a:cubicBezTo>
                    <a:cubicBezTo>
                      <a:pt x="17069" y="1659"/>
                      <a:pt x="20878" y="7059"/>
                      <a:pt x="20135" y="122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43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39" name="Shape 4413"/>
              <p:cNvSpPr/>
              <p:nvPr/>
            </p:nvSpPr>
            <p:spPr>
              <a:xfrm>
                <a:off x="0" y="3144507"/>
                <a:ext cx="5669508" cy="108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70" y="21600"/>
                    </a:moveTo>
                    <a:lnTo>
                      <a:pt x="18030" y="21600"/>
                    </a:lnTo>
                    <a:cubicBezTo>
                      <a:pt x="19340" y="21600"/>
                      <a:pt x="21259" y="12547"/>
                      <a:pt x="21600" y="0"/>
                    </a:cubicBezTo>
                    <a:lnTo>
                      <a:pt x="0" y="0"/>
                    </a:lnTo>
                    <a:cubicBezTo>
                      <a:pt x="341" y="12547"/>
                      <a:pt x="2260" y="21600"/>
                      <a:pt x="357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2A3A8">
                      <a:alpha val="0"/>
                    </a:srgbClr>
                  </a:gs>
                  <a:gs pos="100000">
                    <a:srgbClr val="767678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0" name="Shape 4414"/>
              <p:cNvSpPr/>
              <p:nvPr/>
            </p:nvSpPr>
            <p:spPr>
              <a:xfrm>
                <a:off x="0" y="3144507"/>
                <a:ext cx="5669508" cy="108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70" y="21600"/>
                    </a:moveTo>
                    <a:lnTo>
                      <a:pt x="18030" y="21600"/>
                    </a:lnTo>
                    <a:cubicBezTo>
                      <a:pt x="19340" y="21600"/>
                      <a:pt x="21259" y="12547"/>
                      <a:pt x="21600" y="0"/>
                    </a:cubicBezTo>
                    <a:lnTo>
                      <a:pt x="0" y="0"/>
                    </a:lnTo>
                    <a:cubicBezTo>
                      <a:pt x="341" y="12547"/>
                      <a:pt x="2260" y="21600"/>
                      <a:pt x="357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8797E">
                      <a:alpha val="0"/>
                    </a:srgbClr>
                  </a:gs>
                  <a:gs pos="100000">
                    <a:srgbClr val="78797E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1" name="Shape 4415"/>
              <p:cNvSpPr/>
              <p:nvPr/>
            </p:nvSpPr>
            <p:spPr>
              <a:xfrm>
                <a:off x="0" y="3131979"/>
                <a:ext cx="5681950" cy="14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1122"/>
                    </a:lnTo>
                    <a:cubicBezTo>
                      <a:pt x="8" y="14633"/>
                      <a:pt x="19" y="18126"/>
                      <a:pt x="31" y="21600"/>
                    </a:cubicBezTo>
                    <a:lnTo>
                      <a:pt x="21584" y="21600"/>
                    </a:lnTo>
                    <a:cubicBezTo>
                      <a:pt x="21590" y="19964"/>
                      <a:pt x="21595" y="18346"/>
                      <a:pt x="21600" y="16729"/>
                    </a:cubicBezTo>
                    <a:cubicBezTo>
                      <a:pt x="21600" y="16729"/>
                      <a:pt x="21600" y="0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8797E">
                      <a:alpha val="0"/>
                    </a:srgbClr>
                  </a:gs>
                  <a:gs pos="100000">
                    <a:srgbClr val="78797E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2" name="Shape 4416"/>
              <p:cNvSpPr/>
              <p:nvPr/>
            </p:nvSpPr>
            <p:spPr>
              <a:xfrm>
                <a:off x="0" y="3144507"/>
                <a:ext cx="5669508" cy="3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607" y="0"/>
                    </a:lnTo>
                    <a:lnTo>
                      <a:pt x="8865" y="0"/>
                    </a:lnTo>
                    <a:lnTo>
                      <a:pt x="0" y="0"/>
                    </a:lnTo>
                    <a:cubicBezTo>
                      <a:pt x="41" y="4916"/>
                      <a:pt x="104" y="9679"/>
                      <a:pt x="185" y="14234"/>
                    </a:cubicBezTo>
                    <a:lnTo>
                      <a:pt x="8866" y="14234"/>
                    </a:lnTo>
                    <a:cubicBezTo>
                      <a:pt x="8936" y="20957"/>
                      <a:pt x="9087" y="21600"/>
                      <a:pt x="9185" y="21600"/>
                    </a:cubicBezTo>
                    <a:lnTo>
                      <a:pt x="10373" y="21600"/>
                    </a:lnTo>
                    <a:lnTo>
                      <a:pt x="10516" y="21600"/>
                    </a:lnTo>
                    <a:lnTo>
                      <a:pt x="12287" y="21600"/>
                    </a:lnTo>
                    <a:cubicBezTo>
                      <a:pt x="12384" y="21600"/>
                      <a:pt x="12535" y="20957"/>
                      <a:pt x="12605" y="14234"/>
                    </a:cubicBezTo>
                    <a:lnTo>
                      <a:pt x="21415" y="14234"/>
                    </a:lnTo>
                    <a:cubicBezTo>
                      <a:pt x="21496" y="9679"/>
                      <a:pt x="21559" y="4916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3" name="Shape 4417"/>
              <p:cNvSpPr/>
              <p:nvPr/>
            </p:nvSpPr>
            <p:spPr>
              <a:xfrm>
                <a:off x="2355248" y="3131979"/>
                <a:ext cx="946759" cy="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0617"/>
                    </a:lnTo>
                    <a:cubicBezTo>
                      <a:pt x="371" y="20919"/>
                      <a:pt x="876" y="21600"/>
                      <a:pt x="1513" y="21600"/>
                    </a:cubicBezTo>
                    <a:cubicBezTo>
                      <a:pt x="2014" y="21600"/>
                      <a:pt x="6673" y="21600"/>
                      <a:pt x="8626" y="21600"/>
                    </a:cubicBezTo>
                    <a:cubicBezTo>
                      <a:pt x="9152" y="21600"/>
                      <a:pt x="9482" y="21600"/>
                      <a:pt x="9482" y="21600"/>
                    </a:cubicBezTo>
                    <a:cubicBezTo>
                      <a:pt x="12053" y="21600"/>
                      <a:pt x="19560" y="21600"/>
                      <a:pt x="20087" y="21600"/>
                    </a:cubicBezTo>
                    <a:cubicBezTo>
                      <a:pt x="20724" y="21600"/>
                      <a:pt x="21229" y="20919"/>
                      <a:pt x="21600" y="10617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6F7F8">
                      <a:alpha val="0"/>
                    </a:srgbClr>
                  </a:gs>
                  <a:gs pos="100000">
                    <a:srgbClr val="848589">
                      <a:alpha val="0"/>
                    </a:srgbClr>
                  </a:gs>
                </a:gsLst>
                <a:lin ang="38616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4" name="Shape 4418"/>
              <p:cNvSpPr/>
              <p:nvPr/>
            </p:nvSpPr>
            <p:spPr>
              <a:xfrm>
                <a:off x="2342720" y="3157035"/>
                <a:ext cx="966762" cy="20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96" y="0"/>
                    </a:moveTo>
                    <a:cubicBezTo>
                      <a:pt x="21010" y="14109"/>
                      <a:pt x="20506" y="15295"/>
                      <a:pt x="19895" y="15295"/>
                    </a:cubicBezTo>
                    <a:lnTo>
                      <a:pt x="9509" y="15295"/>
                    </a:lnTo>
                    <a:lnTo>
                      <a:pt x="8671" y="15295"/>
                    </a:lnTo>
                    <a:lnTo>
                      <a:pt x="1705" y="15295"/>
                    </a:lnTo>
                    <a:cubicBezTo>
                      <a:pt x="1094" y="15295"/>
                      <a:pt x="590" y="14109"/>
                      <a:pt x="204" y="0"/>
                    </a:cubicBezTo>
                    <a:lnTo>
                      <a:pt x="0" y="0"/>
                    </a:lnTo>
                    <a:lnTo>
                      <a:pt x="3" y="143"/>
                    </a:lnTo>
                    <a:lnTo>
                      <a:pt x="48" y="2032"/>
                    </a:lnTo>
                    <a:cubicBezTo>
                      <a:pt x="476" y="20167"/>
                      <a:pt x="1028" y="21600"/>
                      <a:pt x="1705" y="21600"/>
                    </a:cubicBezTo>
                    <a:lnTo>
                      <a:pt x="8671" y="21600"/>
                    </a:lnTo>
                    <a:lnTo>
                      <a:pt x="9509" y="21600"/>
                    </a:lnTo>
                    <a:lnTo>
                      <a:pt x="19895" y="21600"/>
                    </a:lnTo>
                    <a:cubicBezTo>
                      <a:pt x="20572" y="21600"/>
                      <a:pt x="21124" y="20167"/>
                      <a:pt x="21552" y="2032"/>
                    </a:cubicBezTo>
                    <a:lnTo>
                      <a:pt x="21597" y="143"/>
                    </a:lnTo>
                    <a:lnTo>
                      <a:pt x="21600" y="0"/>
                    </a:lnTo>
                    <a:cubicBezTo>
                      <a:pt x="21600" y="0"/>
                      <a:pt x="21396" y="0"/>
                      <a:pt x="213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5A7AA">
                      <a:alpha val="0"/>
                    </a:srgbClr>
                  </a:gs>
                  <a:gs pos="100000">
                    <a:srgbClr val="A5A7AA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5" name="Shape 4419"/>
              <p:cNvSpPr/>
              <p:nvPr/>
            </p:nvSpPr>
            <p:spPr>
              <a:xfrm>
                <a:off x="1866660" y="3194619"/>
                <a:ext cx="53345" cy="1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7" h="21600" extrusionOk="0">
                    <a:moveTo>
                      <a:pt x="21300" y="10800"/>
                    </a:moveTo>
                    <a:cubicBezTo>
                      <a:pt x="21459" y="16780"/>
                      <a:pt x="20525" y="21600"/>
                      <a:pt x="19220" y="21600"/>
                    </a:cubicBezTo>
                    <a:lnTo>
                      <a:pt x="2668" y="21600"/>
                    </a:lnTo>
                    <a:cubicBezTo>
                      <a:pt x="1362" y="21600"/>
                      <a:pt x="177" y="16780"/>
                      <a:pt x="18" y="10800"/>
                    </a:cubicBezTo>
                    <a:lnTo>
                      <a:pt x="18" y="10800"/>
                    </a:lnTo>
                    <a:cubicBezTo>
                      <a:pt x="-141" y="4820"/>
                      <a:pt x="790" y="0"/>
                      <a:pt x="2096" y="0"/>
                    </a:cubicBezTo>
                    <a:lnTo>
                      <a:pt x="18648" y="0"/>
                    </a:lnTo>
                    <a:cubicBezTo>
                      <a:pt x="19951" y="0"/>
                      <a:pt x="21139" y="4820"/>
                      <a:pt x="21300" y="10800"/>
                    </a:cubicBezTo>
                    <a:cubicBezTo>
                      <a:pt x="21300" y="10800"/>
                      <a:pt x="21300" y="10800"/>
                      <a:pt x="21300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6164">
                      <a:alpha val="0"/>
                    </a:srgbClr>
                  </a:gs>
                  <a:gs pos="100000">
                    <a:srgbClr val="767678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6" name="Shape 4420"/>
              <p:cNvSpPr/>
              <p:nvPr/>
            </p:nvSpPr>
            <p:spPr>
              <a:xfrm>
                <a:off x="3733320" y="3194619"/>
                <a:ext cx="53345" cy="1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7" h="21600" extrusionOk="0">
                    <a:moveTo>
                      <a:pt x="17" y="10800"/>
                    </a:moveTo>
                    <a:cubicBezTo>
                      <a:pt x="-139" y="16780"/>
                      <a:pt x="792" y="21600"/>
                      <a:pt x="2095" y="21600"/>
                    </a:cubicBezTo>
                    <a:lnTo>
                      <a:pt x="18650" y="21600"/>
                    </a:lnTo>
                    <a:cubicBezTo>
                      <a:pt x="19955" y="21600"/>
                      <a:pt x="21143" y="16780"/>
                      <a:pt x="21300" y="10800"/>
                    </a:cubicBezTo>
                    <a:lnTo>
                      <a:pt x="21300" y="10800"/>
                    </a:lnTo>
                    <a:cubicBezTo>
                      <a:pt x="21461" y="4820"/>
                      <a:pt x="20527" y="0"/>
                      <a:pt x="19222" y="0"/>
                    </a:cubicBezTo>
                    <a:lnTo>
                      <a:pt x="2672" y="0"/>
                    </a:lnTo>
                    <a:cubicBezTo>
                      <a:pt x="1367" y="0"/>
                      <a:pt x="179" y="4820"/>
                      <a:pt x="17" y="10800"/>
                    </a:cubicBezTo>
                    <a:cubicBezTo>
                      <a:pt x="17" y="10800"/>
                      <a:pt x="17" y="10800"/>
                      <a:pt x="17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6164">
                      <a:alpha val="0"/>
                    </a:srgbClr>
                  </a:gs>
                  <a:gs pos="100000">
                    <a:srgbClr val="767678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7" name="Shape 4421"/>
              <p:cNvSpPr/>
              <p:nvPr/>
            </p:nvSpPr>
            <p:spPr>
              <a:xfrm>
                <a:off x="25055" y="3144507"/>
                <a:ext cx="5641211" cy="21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52" y="6062"/>
                    </a:moveTo>
                    <a:lnTo>
                      <a:pt x="8913" y="6062"/>
                    </a:lnTo>
                    <a:cubicBezTo>
                      <a:pt x="8980" y="20420"/>
                      <a:pt x="9067" y="21600"/>
                      <a:pt x="9174" y="21600"/>
                    </a:cubicBezTo>
                    <a:lnTo>
                      <a:pt x="10368" y="21600"/>
                    </a:lnTo>
                    <a:lnTo>
                      <a:pt x="10512" y="21600"/>
                    </a:lnTo>
                    <a:lnTo>
                      <a:pt x="12291" y="21600"/>
                    </a:lnTo>
                    <a:cubicBezTo>
                      <a:pt x="12398" y="21600"/>
                      <a:pt x="12486" y="20420"/>
                      <a:pt x="12552" y="6062"/>
                    </a:cubicBezTo>
                    <a:lnTo>
                      <a:pt x="12613" y="6062"/>
                    </a:lnTo>
                    <a:lnTo>
                      <a:pt x="21556" y="6062"/>
                    </a:lnTo>
                    <a:cubicBezTo>
                      <a:pt x="21571" y="4807"/>
                      <a:pt x="21587" y="2874"/>
                      <a:pt x="21600" y="0"/>
                    </a:cubicBezTo>
                    <a:lnTo>
                      <a:pt x="12613" y="0"/>
                    </a:lnTo>
                    <a:lnTo>
                      <a:pt x="12544" y="0"/>
                    </a:lnTo>
                    <a:cubicBezTo>
                      <a:pt x="12482" y="14521"/>
                      <a:pt x="12397" y="15525"/>
                      <a:pt x="12291" y="15525"/>
                    </a:cubicBezTo>
                    <a:cubicBezTo>
                      <a:pt x="12203" y="15525"/>
                      <a:pt x="10943" y="15525"/>
                      <a:pt x="10512" y="15525"/>
                    </a:cubicBezTo>
                    <a:cubicBezTo>
                      <a:pt x="10512" y="15525"/>
                      <a:pt x="10456" y="15525"/>
                      <a:pt x="10368" y="15525"/>
                    </a:cubicBezTo>
                    <a:cubicBezTo>
                      <a:pt x="10040" y="15525"/>
                      <a:pt x="9258" y="15525"/>
                      <a:pt x="9174" y="15525"/>
                    </a:cubicBezTo>
                    <a:cubicBezTo>
                      <a:pt x="9068" y="15525"/>
                      <a:pt x="8984" y="14521"/>
                      <a:pt x="8922" y="0"/>
                    </a:cubicBezTo>
                    <a:lnTo>
                      <a:pt x="8852" y="0"/>
                    </a:lnTo>
                    <a:lnTo>
                      <a:pt x="0" y="0"/>
                    </a:lnTo>
                    <a:cubicBezTo>
                      <a:pt x="0" y="0"/>
                      <a:pt x="16" y="3188"/>
                      <a:pt x="35" y="6062"/>
                    </a:cubicBezTo>
                    <a:cubicBezTo>
                      <a:pt x="35" y="6062"/>
                      <a:pt x="8852" y="6062"/>
                      <a:pt x="8852" y="606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2C4C6">
                      <a:alpha val="0"/>
                    </a:srgbClr>
                  </a:gs>
                  <a:gs pos="100000">
                    <a:srgbClr val="C2C4C6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  <p:sp>
            <p:nvSpPr>
              <p:cNvPr id="48" name="Shape 4422"/>
              <p:cNvSpPr/>
              <p:nvPr/>
            </p:nvSpPr>
            <p:spPr>
              <a:xfrm>
                <a:off x="751675" y="225502"/>
                <a:ext cx="4182393" cy="262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1"/>
                    </a:moveTo>
                    <a:cubicBezTo>
                      <a:pt x="21600" y="21578"/>
                      <a:pt x="21586" y="21600"/>
                      <a:pt x="21569" y="21600"/>
                    </a:cubicBezTo>
                    <a:lnTo>
                      <a:pt x="31" y="21600"/>
                    </a:lnTo>
                    <a:cubicBezTo>
                      <a:pt x="14" y="21600"/>
                      <a:pt x="0" y="21578"/>
                      <a:pt x="0" y="21551"/>
                    </a:cubicBezTo>
                    <a:lnTo>
                      <a:pt x="0" y="49"/>
                    </a:lnTo>
                    <a:cubicBezTo>
                      <a:pt x="0" y="22"/>
                      <a:pt x="14" y="0"/>
                      <a:pt x="31" y="0"/>
                    </a:cubicBezTo>
                    <a:lnTo>
                      <a:pt x="21569" y="0"/>
                    </a:lnTo>
                    <a:cubicBezTo>
                      <a:pt x="21586" y="0"/>
                      <a:pt x="21600" y="22"/>
                      <a:pt x="21600" y="49"/>
                    </a:cubicBezTo>
                    <a:cubicBezTo>
                      <a:pt x="21600" y="49"/>
                      <a:pt x="21600" y="21551"/>
                      <a:pt x="21600" y="215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7D7F82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250" b="0" i="0" dirty="0">
                  <a:latin typeface="Century Gothic Regular" charset="0"/>
                  <a:ea typeface="Century Gothic Regular" charset="0"/>
                  <a:cs typeface="Century Gothic Regular" charset="0"/>
                </a:endParaRPr>
              </a:p>
            </p:txBody>
          </p:sp>
        </p:grpSp>
        <p:sp>
          <p:nvSpPr>
            <p:cNvPr id="15" name="Shape 4426"/>
            <p:cNvSpPr/>
            <p:nvPr/>
          </p:nvSpPr>
          <p:spPr>
            <a:xfrm>
              <a:off x="2593279" y="53959"/>
              <a:ext cx="2508014" cy="306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66"/>
                  </a:moveTo>
                  <a:lnTo>
                    <a:pt x="21600" y="21236"/>
                  </a:lnTo>
                  <a:lnTo>
                    <a:pt x="21600" y="21100"/>
                  </a:lnTo>
                  <a:lnTo>
                    <a:pt x="21600" y="834"/>
                  </a:lnTo>
                  <a:cubicBezTo>
                    <a:pt x="21600" y="374"/>
                    <a:pt x="21143" y="0"/>
                    <a:pt x="20581" y="0"/>
                  </a:cubicBezTo>
                  <a:lnTo>
                    <a:pt x="14299" y="0"/>
                  </a:lnTo>
                  <a:lnTo>
                    <a:pt x="0" y="21600"/>
                  </a:lnTo>
                  <a:lnTo>
                    <a:pt x="21192" y="21600"/>
                  </a:lnTo>
                  <a:cubicBezTo>
                    <a:pt x="21417" y="21600"/>
                    <a:pt x="21600" y="21450"/>
                    <a:pt x="21600" y="21266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85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b="0" i="0" dirty="0">
                <a:latin typeface="Century Gothic Regular" charset="0"/>
                <a:ea typeface="Century Gothic Regular" charset="0"/>
                <a:cs typeface="Century Gothic Regular" charset="0"/>
              </a:endParaRPr>
            </a:p>
          </p:txBody>
        </p:sp>
      </p:grpSp>
      <p:sp>
        <p:nvSpPr>
          <p:cNvPr id="185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382368" y="2989355"/>
            <a:ext cx="1636588" cy="101699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285034 h 6858000"/>
              <a:gd name="connsiteX3" fmla="*/ 2543514 w 12192000"/>
              <a:gd name="connsiteY3" fmla="*/ 3285034 h 6858000"/>
              <a:gd name="connsiteX4" fmla="*/ 1447800 w 12192000"/>
              <a:gd name="connsiteY4" fmla="*/ 4380748 h 6858000"/>
              <a:gd name="connsiteX5" fmla="*/ 14478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285034"/>
                </a:lnTo>
                <a:lnTo>
                  <a:pt x="2543514" y="3285034"/>
                </a:lnTo>
                <a:cubicBezTo>
                  <a:pt x="1938368" y="3285034"/>
                  <a:pt x="1447800" y="3775602"/>
                  <a:pt x="1447800" y="4380748"/>
                </a:cubicBezTo>
                <a:lnTo>
                  <a:pt x="1447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8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47946" y="457201"/>
            <a:ext cx="3848105" cy="24003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4150" y="3145267"/>
            <a:ext cx="3695700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4045513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6496052" y="457201"/>
            <a:ext cx="2647949" cy="3844637"/>
          </a:xfrm>
          <a:custGeom>
            <a:avLst/>
            <a:gdLst>
              <a:gd name="connsiteX0" fmla="*/ 3253839 w 3253839"/>
              <a:gd name="connsiteY0" fmla="*/ 0 h 5149343"/>
              <a:gd name="connsiteX1" fmla="*/ 0 w 3253839"/>
              <a:gd name="connsiteY1" fmla="*/ 0 h 5149343"/>
              <a:gd name="connsiteX2" fmla="*/ 0 w 3253839"/>
              <a:gd name="connsiteY2" fmla="*/ 3212234 h 5149343"/>
              <a:gd name="connsiteX3" fmla="*/ 3253839 w 3253839"/>
              <a:gd name="connsiteY3" fmla="*/ 5149343 h 514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839" h="5149343">
                <a:moveTo>
                  <a:pt x="3253839" y="0"/>
                </a:moveTo>
                <a:lnTo>
                  <a:pt x="0" y="0"/>
                </a:lnTo>
                <a:lnTo>
                  <a:pt x="0" y="3212234"/>
                </a:lnTo>
                <a:lnTo>
                  <a:pt x="3253839" y="51493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-2" y="457201"/>
            <a:ext cx="2647949" cy="3844637"/>
          </a:xfrm>
          <a:custGeom>
            <a:avLst/>
            <a:gdLst>
              <a:gd name="connsiteX0" fmla="*/ 3253839 w 3253839"/>
              <a:gd name="connsiteY0" fmla="*/ 0 h 5149343"/>
              <a:gd name="connsiteX1" fmla="*/ 0 w 3253839"/>
              <a:gd name="connsiteY1" fmla="*/ 0 h 5149343"/>
              <a:gd name="connsiteX2" fmla="*/ 0 w 3253839"/>
              <a:gd name="connsiteY2" fmla="*/ 3212234 h 5149343"/>
              <a:gd name="connsiteX3" fmla="*/ 3253839 w 3253839"/>
              <a:gd name="connsiteY3" fmla="*/ 5149343 h 514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839" h="5149343">
                <a:moveTo>
                  <a:pt x="3253839" y="0"/>
                </a:moveTo>
                <a:lnTo>
                  <a:pt x="0" y="0"/>
                </a:lnTo>
                <a:lnTo>
                  <a:pt x="0" y="3212234"/>
                </a:lnTo>
                <a:lnTo>
                  <a:pt x="3253839" y="51493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0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263902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915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18569" y="2901675"/>
            <a:ext cx="1692998" cy="14711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9079" y="1430480"/>
            <a:ext cx="1692998" cy="14711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725428" y="1430480"/>
            <a:ext cx="1692998" cy="14711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11852" y="1430480"/>
            <a:ext cx="1692998" cy="14711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032219" y="2901675"/>
            <a:ext cx="1692998" cy="147119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2997" y="1712086"/>
            <a:ext cx="2287499" cy="197648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2002" y="1712086"/>
            <a:ext cx="2287499" cy="197648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93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961042" y="1674422"/>
            <a:ext cx="1571834" cy="1603168"/>
          </a:xfrm>
          <a:custGeom>
            <a:avLst/>
            <a:gdLst>
              <a:gd name="connsiteX0" fmla="*/ 0 w 2095778"/>
              <a:gd name="connsiteY0" fmla="*/ 0 h 2137557"/>
              <a:gd name="connsiteX1" fmla="*/ 2095778 w 2095778"/>
              <a:gd name="connsiteY1" fmla="*/ 0 h 2137557"/>
              <a:gd name="connsiteX2" fmla="*/ 2095778 w 2095778"/>
              <a:gd name="connsiteY2" fmla="*/ 1933039 h 2137557"/>
              <a:gd name="connsiteX3" fmla="*/ 1308018 w 2095778"/>
              <a:gd name="connsiteY3" fmla="*/ 1933039 h 2137557"/>
              <a:gd name="connsiteX4" fmla="*/ 1047887 w 2095778"/>
              <a:gd name="connsiteY4" fmla="*/ 2137557 h 2137557"/>
              <a:gd name="connsiteX5" fmla="*/ 787757 w 2095778"/>
              <a:gd name="connsiteY5" fmla="*/ 1933039 h 2137557"/>
              <a:gd name="connsiteX6" fmla="*/ 0 w 2095778"/>
              <a:gd name="connsiteY6" fmla="*/ 1933039 h 2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778" h="2137557">
                <a:moveTo>
                  <a:pt x="0" y="0"/>
                </a:moveTo>
                <a:lnTo>
                  <a:pt x="2095778" y="0"/>
                </a:lnTo>
                <a:lnTo>
                  <a:pt x="2095778" y="1933039"/>
                </a:lnTo>
                <a:lnTo>
                  <a:pt x="1308018" y="1933039"/>
                </a:lnTo>
                <a:lnTo>
                  <a:pt x="1047887" y="2137557"/>
                </a:lnTo>
                <a:lnTo>
                  <a:pt x="787757" y="1933039"/>
                </a:lnTo>
                <a:lnTo>
                  <a:pt x="0" y="19330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053" y="1674422"/>
            <a:ext cx="1571834" cy="1603168"/>
          </a:xfrm>
          <a:custGeom>
            <a:avLst/>
            <a:gdLst>
              <a:gd name="connsiteX0" fmla="*/ 0 w 2095778"/>
              <a:gd name="connsiteY0" fmla="*/ 0 h 2137557"/>
              <a:gd name="connsiteX1" fmla="*/ 2095778 w 2095778"/>
              <a:gd name="connsiteY1" fmla="*/ 0 h 2137557"/>
              <a:gd name="connsiteX2" fmla="*/ 2095778 w 2095778"/>
              <a:gd name="connsiteY2" fmla="*/ 1933039 h 2137557"/>
              <a:gd name="connsiteX3" fmla="*/ 1308018 w 2095778"/>
              <a:gd name="connsiteY3" fmla="*/ 1933039 h 2137557"/>
              <a:gd name="connsiteX4" fmla="*/ 1047887 w 2095778"/>
              <a:gd name="connsiteY4" fmla="*/ 2137557 h 2137557"/>
              <a:gd name="connsiteX5" fmla="*/ 787757 w 2095778"/>
              <a:gd name="connsiteY5" fmla="*/ 1933039 h 2137557"/>
              <a:gd name="connsiteX6" fmla="*/ 0 w 2095778"/>
              <a:gd name="connsiteY6" fmla="*/ 1933039 h 2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778" h="2137557">
                <a:moveTo>
                  <a:pt x="0" y="0"/>
                </a:moveTo>
                <a:lnTo>
                  <a:pt x="2095778" y="0"/>
                </a:lnTo>
                <a:lnTo>
                  <a:pt x="2095778" y="1933039"/>
                </a:lnTo>
                <a:lnTo>
                  <a:pt x="1308018" y="1933039"/>
                </a:lnTo>
                <a:lnTo>
                  <a:pt x="1047887" y="2137557"/>
                </a:lnTo>
                <a:lnTo>
                  <a:pt x="787757" y="1933039"/>
                </a:lnTo>
                <a:lnTo>
                  <a:pt x="0" y="19330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993317" y="1674422"/>
            <a:ext cx="1571834" cy="1603168"/>
          </a:xfrm>
          <a:custGeom>
            <a:avLst/>
            <a:gdLst>
              <a:gd name="connsiteX0" fmla="*/ 0 w 2095778"/>
              <a:gd name="connsiteY0" fmla="*/ 0 h 2137557"/>
              <a:gd name="connsiteX1" fmla="*/ 2095778 w 2095778"/>
              <a:gd name="connsiteY1" fmla="*/ 0 h 2137557"/>
              <a:gd name="connsiteX2" fmla="*/ 2095778 w 2095778"/>
              <a:gd name="connsiteY2" fmla="*/ 1933039 h 2137557"/>
              <a:gd name="connsiteX3" fmla="*/ 1308018 w 2095778"/>
              <a:gd name="connsiteY3" fmla="*/ 1933039 h 2137557"/>
              <a:gd name="connsiteX4" fmla="*/ 1047887 w 2095778"/>
              <a:gd name="connsiteY4" fmla="*/ 2137557 h 2137557"/>
              <a:gd name="connsiteX5" fmla="*/ 787757 w 2095778"/>
              <a:gd name="connsiteY5" fmla="*/ 1933039 h 2137557"/>
              <a:gd name="connsiteX6" fmla="*/ 0 w 2095778"/>
              <a:gd name="connsiteY6" fmla="*/ 1933039 h 2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778" h="2137557">
                <a:moveTo>
                  <a:pt x="0" y="0"/>
                </a:moveTo>
                <a:lnTo>
                  <a:pt x="2095778" y="0"/>
                </a:lnTo>
                <a:lnTo>
                  <a:pt x="2095778" y="1933039"/>
                </a:lnTo>
                <a:lnTo>
                  <a:pt x="1308018" y="1933039"/>
                </a:lnTo>
                <a:lnTo>
                  <a:pt x="1047887" y="2137557"/>
                </a:lnTo>
                <a:lnTo>
                  <a:pt x="787757" y="1933039"/>
                </a:lnTo>
                <a:lnTo>
                  <a:pt x="0" y="19330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976059" y="1674422"/>
            <a:ext cx="1571834" cy="1603168"/>
          </a:xfrm>
          <a:custGeom>
            <a:avLst/>
            <a:gdLst>
              <a:gd name="connsiteX0" fmla="*/ 0 w 2095778"/>
              <a:gd name="connsiteY0" fmla="*/ 0 h 2137557"/>
              <a:gd name="connsiteX1" fmla="*/ 2095778 w 2095778"/>
              <a:gd name="connsiteY1" fmla="*/ 0 h 2137557"/>
              <a:gd name="connsiteX2" fmla="*/ 2095778 w 2095778"/>
              <a:gd name="connsiteY2" fmla="*/ 1933039 h 2137557"/>
              <a:gd name="connsiteX3" fmla="*/ 1308018 w 2095778"/>
              <a:gd name="connsiteY3" fmla="*/ 1933039 h 2137557"/>
              <a:gd name="connsiteX4" fmla="*/ 1047887 w 2095778"/>
              <a:gd name="connsiteY4" fmla="*/ 2137557 h 2137557"/>
              <a:gd name="connsiteX5" fmla="*/ 787757 w 2095778"/>
              <a:gd name="connsiteY5" fmla="*/ 1933039 h 2137557"/>
              <a:gd name="connsiteX6" fmla="*/ 0 w 2095778"/>
              <a:gd name="connsiteY6" fmla="*/ 1933039 h 2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778" h="2137557">
                <a:moveTo>
                  <a:pt x="0" y="0"/>
                </a:moveTo>
                <a:lnTo>
                  <a:pt x="2095778" y="0"/>
                </a:lnTo>
                <a:lnTo>
                  <a:pt x="2095778" y="1933039"/>
                </a:lnTo>
                <a:lnTo>
                  <a:pt x="1308018" y="1933039"/>
                </a:lnTo>
                <a:lnTo>
                  <a:pt x="1047887" y="2137557"/>
                </a:lnTo>
                <a:lnTo>
                  <a:pt x="787757" y="1933039"/>
                </a:lnTo>
                <a:lnTo>
                  <a:pt x="0" y="19330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1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843" y="1717501"/>
            <a:ext cx="2166064" cy="190744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374" y="1717501"/>
            <a:ext cx="2166064" cy="190744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80537" y="1370410"/>
            <a:ext cx="3013196" cy="246935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521" y="1816947"/>
            <a:ext cx="1948976" cy="170854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110298" y="1495574"/>
            <a:ext cx="2759993" cy="221337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375784" y="1816947"/>
            <a:ext cx="1948976" cy="170854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7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80120" y="1531029"/>
            <a:ext cx="4003363" cy="161973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520" y="1531029"/>
            <a:ext cx="4003363" cy="161973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3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2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1295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2928257" cy="5143500"/>
          </a:xfrm>
          <a:prstGeom prst="rect">
            <a:avLst/>
          </a:prstGeom>
          <a:solidFill>
            <a:srgbClr val="18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486400" y="1"/>
            <a:ext cx="3657601" cy="28847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29" y="322475"/>
            <a:ext cx="2389415" cy="1463478"/>
          </a:xfrm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44929" y="2694640"/>
            <a:ext cx="2124076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28257" y="1"/>
            <a:ext cx="2558143" cy="28847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31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3260777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260777" y="0"/>
            <a:ext cx="2843150" cy="5143500"/>
          </a:xfrm>
          <a:prstGeom prst="rect">
            <a:avLst/>
          </a:prstGeom>
          <a:solidFill>
            <a:srgbClr val="18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4191" y="1475787"/>
            <a:ext cx="2389415" cy="1463478"/>
          </a:xfrm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434190" y="3847952"/>
            <a:ext cx="2124076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00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40266" y="1750808"/>
            <a:ext cx="2127339" cy="12914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05937" y="1750808"/>
            <a:ext cx="2127339" cy="12914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271607" y="1750808"/>
            <a:ext cx="2127339" cy="12914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 rot="310374" flipH="1">
            <a:off x="7725199" y="1569274"/>
            <a:ext cx="758985" cy="725666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 rot="310374" flipH="1">
            <a:off x="7725199" y="3194917"/>
            <a:ext cx="758985" cy="725666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 rot="21289626">
            <a:off x="666557" y="1569274"/>
            <a:ext cx="758985" cy="725666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 rot="21289626">
            <a:off x="666557" y="3194917"/>
            <a:ext cx="758985" cy="725666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87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89895" y="1761599"/>
            <a:ext cx="1180084" cy="15930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6498" y="1761599"/>
            <a:ext cx="1180084" cy="15930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3101" y="1761599"/>
            <a:ext cx="1180084" cy="15930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19704" y="1761599"/>
            <a:ext cx="1180084" cy="159301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3658" y="1512149"/>
            <a:ext cx="1712558" cy="2091916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800261" y="1512149"/>
            <a:ext cx="1712558" cy="2091916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876864" y="1512149"/>
            <a:ext cx="1712558" cy="2091916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953467" y="1512149"/>
            <a:ext cx="1712558" cy="2091916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32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690069" y="1803620"/>
            <a:ext cx="1641762" cy="1415310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2168" y="1803620"/>
            <a:ext cx="1641762" cy="1415310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771469" y="1803620"/>
            <a:ext cx="1641762" cy="1415310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730769" y="1803620"/>
            <a:ext cx="1641762" cy="1415310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5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87678" y="1722859"/>
            <a:ext cx="2148329" cy="1852005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02791" y="1722859"/>
            <a:ext cx="2148329" cy="1852005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800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048338" y="1095115"/>
            <a:ext cx="2792384" cy="2407225"/>
          </a:xfrm>
          <a:custGeom>
            <a:avLst/>
            <a:gdLst>
              <a:gd name="connsiteX0" fmla="*/ 1259179 w 3723179"/>
              <a:gd name="connsiteY0" fmla="*/ 679179 h 3209633"/>
              <a:gd name="connsiteX1" fmla="*/ 2477108 w 3723179"/>
              <a:gd name="connsiteY1" fmla="*/ 679179 h 3209633"/>
              <a:gd name="connsiteX2" fmla="*/ 2938118 w 3723179"/>
              <a:gd name="connsiteY2" fmla="*/ 1601199 h 3209633"/>
              <a:gd name="connsiteX3" fmla="*/ 2477108 w 3723179"/>
              <a:gd name="connsiteY3" fmla="*/ 2523219 h 3209633"/>
              <a:gd name="connsiteX4" fmla="*/ 1259179 w 3723179"/>
              <a:gd name="connsiteY4" fmla="*/ 2523219 h 3209633"/>
              <a:gd name="connsiteX5" fmla="*/ 798169 w 3723179"/>
              <a:gd name="connsiteY5" fmla="*/ 1601199 h 3209633"/>
              <a:gd name="connsiteX6" fmla="*/ 896916 w 3723179"/>
              <a:gd name="connsiteY6" fmla="*/ 176786 h 3209633"/>
              <a:gd name="connsiteX7" fmla="*/ 186029 w 3723179"/>
              <a:gd name="connsiteY7" fmla="*/ 1598559 h 3209633"/>
              <a:gd name="connsiteX8" fmla="*/ 896916 w 3723179"/>
              <a:gd name="connsiteY8" fmla="*/ 3020332 h 3209633"/>
              <a:gd name="connsiteX9" fmla="*/ 2812702 w 3723179"/>
              <a:gd name="connsiteY9" fmla="*/ 3020332 h 3209633"/>
              <a:gd name="connsiteX10" fmla="*/ 3523589 w 3723179"/>
              <a:gd name="connsiteY10" fmla="*/ 1598559 h 3209633"/>
              <a:gd name="connsiteX11" fmla="*/ 2812702 w 3723179"/>
              <a:gd name="connsiteY11" fmla="*/ 176786 h 3209633"/>
              <a:gd name="connsiteX12" fmla="*/ 802409 w 3723179"/>
              <a:gd name="connsiteY12" fmla="*/ 0 h 3209633"/>
              <a:gd name="connsiteX13" fmla="*/ 2920770 w 3723179"/>
              <a:gd name="connsiteY13" fmla="*/ 0 h 3209633"/>
              <a:gd name="connsiteX14" fmla="*/ 3723179 w 3723179"/>
              <a:gd name="connsiteY14" fmla="*/ 1604817 h 3209633"/>
              <a:gd name="connsiteX15" fmla="*/ 2920770 w 3723179"/>
              <a:gd name="connsiteY15" fmla="*/ 3209633 h 3209633"/>
              <a:gd name="connsiteX16" fmla="*/ 802409 w 3723179"/>
              <a:gd name="connsiteY16" fmla="*/ 3209633 h 3209633"/>
              <a:gd name="connsiteX17" fmla="*/ 0 w 3723179"/>
              <a:gd name="connsiteY17" fmla="*/ 1604817 h 3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23179" h="3209633">
                <a:moveTo>
                  <a:pt x="1259179" y="679179"/>
                </a:moveTo>
                <a:lnTo>
                  <a:pt x="2477108" y="679179"/>
                </a:lnTo>
                <a:lnTo>
                  <a:pt x="2938118" y="1601199"/>
                </a:lnTo>
                <a:lnTo>
                  <a:pt x="2477108" y="2523219"/>
                </a:lnTo>
                <a:lnTo>
                  <a:pt x="1259179" y="2523219"/>
                </a:lnTo>
                <a:lnTo>
                  <a:pt x="798169" y="1601199"/>
                </a:lnTo>
                <a:close/>
                <a:moveTo>
                  <a:pt x="896916" y="176786"/>
                </a:moveTo>
                <a:lnTo>
                  <a:pt x="186029" y="1598559"/>
                </a:lnTo>
                <a:lnTo>
                  <a:pt x="896916" y="3020332"/>
                </a:lnTo>
                <a:lnTo>
                  <a:pt x="2812702" y="3020332"/>
                </a:lnTo>
                <a:lnTo>
                  <a:pt x="3523589" y="1598559"/>
                </a:lnTo>
                <a:lnTo>
                  <a:pt x="2812702" y="176786"/>
                </a:lnTo>
                <a:close/>
                <a:moveTo>
                  <a:pt x="802409" y="0"/>
                </a:moveTo>
                <a:lnTo>
                  <a:pt x="2920770" y="0"/>
                </a:lnTo>
                <a:lnTo>
                  <a:pt x="3723179" y="1604817"/>
                </a:lnTo>
                <a:lnTo>
                  <a:pt x="2920770" y="3209633"/>
                </a:lnTo>
                <a:lnTo>
                  <a:pt x="802409" y="3209633"/>
                </a:lnTo>
                <a:lnTo>
                  <a:pt x="0" y="160481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422" y="363613"/>
            <a:ext cx="7886700" cy="5909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69422" y="931460"/>
            <a:ext cx="3676650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07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81526" y="1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738" y="363613"/>
            <a:ext cx="2833007" cy="1463478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34738" y="1949838"/>
            <a:ext cx="2833007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623176" y="1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02350" y="1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623176" y="1401493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2350" y="1401493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526" y="1401493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623176" y="2786254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2350" y="2786254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581526" y="2786254"/>
            <a:ext cx="1520825" cy="140149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13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815" y="1"/>
            <a:ext cx="6122724" cy="5176161"/>
          </a:xfrm>
          <a:custGeom>
            <a:avLst/>
            <a:gdLst>
              <a:gd name="connsiteX0" fmla="*/ 0 w 8162545"/>
              <a:gd name="connsiteY0" fmla="*/ 0 h 6894282"/>
              <a:gd name="connsiteX1" fmla="*/ 8162545 w 8162545"/>
              <a:gd name="connsiteY1" fmla="*/ 0 h 6894282"/>
              <a:gd name="connsiteX2" fmla="*/ 8162545 w 8162545"/>
              <a:gd name="connsiteY2" fmla="*/ 6894282 h 6894282"/>
              <a:gd name="connsiteX3" fmla="*/ 0 w 8162545"/>
              <a:gd name="connsiteY3" fmla="*/ 6894282 h 6894282"/>
              <a:gd name="connsiteX4" fmla="*/ 0 w 8162545"/>
              <a:gd name="connsiteY4" fmla="*/ 0 h 68942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0 w 8162545"/>
              <a:gd name="connsiteY3" fmla="*/ 6894282 h 6932382"/>
              <a:gd name="connsiteX4" fmla="*/ 0 w 8162545"/>
              <a:gd name="connsiteY4" fmla="*/ 0 h 69323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45155 w 8162545"/>
              <a:gd name="connsiteY3" fmla="*/ 6905634 h 6932382"/>
              <a:gd name="connsiteX4" fmla="*/ 0 w 8162545"/>
              <a:gd name="connsiteY4" fmla="*/ 0 h 6932382"/>
              <a:gd name="connsiteX0" fmla="*/ 0 w 8162545"/>
              <a:gd name="connsiteY0" fmla="*/ 0 h 6909679"/>
              <a:gd name="connsiteX1" fmla="*/ 8162545 w 8162545"/>
              <a:gd name="connsiteY1" fmla="*/ 0 h 6909679"/>
              <a:gd name="connsiteX2" fmla="*/ 2955545 w 8162545"/>
              <a:gd name="connsiteY2" fmla="*/ 6909679 h 6909679"/>
              <a:gd name="connsiteX3" fmla="*/ 45155 w 8162545"/>
              <a:gd name="connsiteY3" fmla="*/ 6905634 h 6909679"/>
              <a:gd name="connsiteX4" fmla="*/ 0 w 8162545"/>
              <a:gd name="connsiteY4" fmla="*/ 0 h 6909679"/>
              <a:gd name="connsiteX0" fmla="*/ 0 w 8162545"/>
              <a:gd name="connsiteY0" fmla="*/ 0 h 6962391"/>
              <a:gd name="connsiteX1" fmla="*/ 8162545 w 8162545"/>
              <a:gd name="connsiteY1" fmla="*/ 0 h 6962391"/>
              <a:gd name="connsiteX2" fmla="*/ 2955545 w 8162545"/>
              <a:gd name="connsiteY2" fmla="*/ 6909679 h 6962391"/>
              <a:gd name="connsiteX3" fmla="*/ 11288 w 8162545"/>
              <a:gd name="connsiteY3" fmla="*/ 6962391 h 6962391"/>
              <a:gd name="connsiteX4" fmla="*/ 0 w 8162545"/>
              <a:gd name="connsiteY4" fmla="*/ 0 h 6962391"/>
              <a:gd name="connsiteX0" fmla="*/ 0 w 8162545"/>
              <a:gd name="connsiteY0" fmla="*/ 0 h 6928337"/>
              <a:gd name="connsiteX1" fmla="*/ 8162545 w 8162545"/>
              <a:gd name="connsiteY1" fmla="*/ 0 h 6928337"/>
              <a:gd name="connsiteX2" fmla="*/ 2955545 w 8162545"/>
              <a:gd name="connsiteY2" fmla="*/ 6909679 h 6928337"/>
              <a:gd name="connsiteX3" fmla="*/ 11288 w 8162545"/>
              <a:gd name="connsiteY3" fmla="*/ 6928337 h 6928337"/>
              <a:gd name="connsiteX4" fmla="*/ 0 w 8162545"/>
              <a:gd name="connsiteY4" fmla="*/ 0 h 6928337"/>
              <a:gd name="connsiteX0" fmla="*/ 1087 w 8163632"/>
              <a:gd name="connsiteY0" fmla="*/ 0 h 6939688"/>
              <a:gd name="connsiteX1" fmla="*/ 8163632 w 8163632"/>
              <a:gd name="connsiteY1" fmla="*/ 0 h 6939688"/>
              <a:gd name="connsiteX2" fmla="*/ 2956632 w 8163632"/>
              <a:gd name="connsiteY2" fmla="*/ 6909679 h 6939688"/>
              <a:gd name="connsiteX3" fmla="*/ 1086 w 8163632"/>
              <a:gd name="connsiteY3" fmla="*/ 6939688 h 6939688"/>
              <a:gd name="connsiteX4" fmla="*/ 1087 w 8163632"/>
              <a:gd name="connsiteY4" fmla="*/ 0 h 693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632" h="6939688">
                <a:moveTo>
                  <a:pt x="1087" y="0"/>
                </a:moveTo>
                <a:lnTo>
                  <a:pt x="8163632" y="0"/>
                </a:lnTo>
                <a:lnTo>
                  <a:pt x="2956632" y="6909679"/>
                </a:lnTo>
                <a:lnTo>
                  <a:pt x="1086" y="6939688"/>
                </a:lnTo>
                <a:cubicBezTo>
                  <a:pt x="-2677" y="4618891"/>
                  <a:pt x="4850" y="2320797"/>
                  <a:pt x="1087" y="0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372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3886" y="748924"/>
            <a:ext cx="2972119" cy="255983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3613"/>
            <a:ext cx="7886700" cy="5909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238750" y="931460"/>
            <a:ext cx="3676650" cy="304800"/>
          </a:xfrm>
        </p:spPr>
        <p:txBody>
          <a:bodyPr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3886" y="3308760"/>
            <a:ext cx="2972119" cy="116526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73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89197" y="2912269"/>
            <a:ext cx="2389949" cy="137868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189197" y="1504198"/>
            <a:ext cx="2389949" cy="137868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51368" y="4812183"/>
            <a:ext cx="354739" cy="235415"/>
          </a:xfrm>
        </p:spPr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056120" y="4836306"/>
            <a:ext cx="1905000" cy="2354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solidFill>
                <a:schemeClr val="tx1"/>
              </a:solidFill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8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204485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4500" y="4836307"/>
            <a:ext cx="708660" cy="235415"/>
          </a:xfrm>
        </p:spPr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002780" y="4836306"/>
            <a:ext cx="1905000" cy="2354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solidFill>
                <a:schemeClr val="tx1"/>
              </a:solidFill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17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809834"/>
            <a:ext cx="9144000" cy="3333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553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198119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981201"/>
            <a:ext cx="9144000" cy="3162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422" y="1763154"/>
            <a:ext cx="3453493" cy="1089529"/>
          </a:xfrm>
          <a:solidFill>
            <a:schemeClr val="accent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69422" y="2909548"/>
            <a:ext cx="3453493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3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57682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7776" y="363614"/>
            <a:ext cx="2482797" cy="1588127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177776" y="1987469"/>
            <a:ext cx="2482797" cy="3048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717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4376057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3613"/>
            <a:ext cx="7886700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2733675" y="931460"/>
            <a:ext cx="3676650" cy="3048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920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/>
          <p:cNvSpPr/>
          <p:nvPr userDrawn="1"/>
        </p:nvSpPr>
        <p:spPr>
          <a:xfrm flipV="1">
            <a:off x="2667001" y="-10887"/>
            <a:ext cx="6477001" cy="518296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0" fmla="*/ 6952343 w 12192001"/>
              <a:gd name="connsiteY0" fmla="*/ 0 h 6872514"/>
              <a:gd name="connsiteX1" fmla="*/ 12192001 w 12192001"/>
              <a:gd name="connsiteY1" fmla="*/ 14514 h 6872514"/>
              <a:gd name="connsiteX2" fmla="*/ 12192001 w 12192001"/>
              <a:gd name="connsiteY2" fmla="*/ 6872514 h 6872514"/>
              <a:gd name="connsiteX3" fmla="*/ 0 w 12192001"/>
              <a:gd name="connsiteY3" fmla="*/ 6872514 h 6872514"/>
              <a:gd name="connsiteX4" fmla="*/ 6952343 w 12192001"/>
              <a:gd name="connsiteY4" fmla="*/ 0 h 6872514"/>
              <a:gd name="connsiteX0" fmla="*/ 5268686 w 10508344"/>
              <a:gd name="connsiteY0" fmla="*/ 0 h 6872514"/>
              <a:gd name="connsiteX1" fmla="*/ 10508344 w 10508344"/>
              <a:gd name="connsiteY1" fmla="*/ 14514 h 6872514"/>
              <a:gd name="connsiteX2" fmla="*/ 10508344 w 10508344"/>
              <a:gd name="connsiteY2" fmla="*/ 6872514 h 6872514"/>
              <a:gd name="connsiteX3" fmla="*/ 0 w 10508344"/>
              <a:gd name="connsiteY3" fmla="*/ 6857999 h 6872514"/>
              <a:gd name="connsiteX4" fmla="*/ 5268686 w 10508344"/>
              <a:gd name="connsiteY4" fmla="*/ 0 h 6872514"/>
              <a:gd name="connsiteX0" fmla="*/ 5300436 w 10540094"/>
              <a:gd name="connsiteY0" fmla="*/ 0 h 6883399"/>
              <a:gd name="connsiteX1" fmla="*/ 10540094 w 10540094"/>
              <a:gd name="connsiteY1" fmla="*/ 14514 h 6883399"/>
              <a:gd name="connsiteX2" fmla="*/ 10540094 w 10540094"/>
              <a:gd name="connsiteY2" fmla="*/ 6872514 h 6883399"/>
              <a:gd name="connsiteX3" fmla="*/ 0 w 10540094"/>
              <a:gd name="connsiteY3" fmla="*/ 6883399 h 6883399"/>
              <a:gd name="connsiteX4" fmla="*/ 5300436 w 10540094"/>
              <a:gd name="connsiteY4" fmla="*/ 0 h 6883399"/>
              <a:gd name="connsiteX0" fmla="*/ 5087864 w 10540094"/>
              <a:gd name="connsiteY0" fmla="*/ 0 h 6897913"/>
              <a:gd name="connsiteX1" fmla="*/ 10540094 w 10540094"/>
              <a:gd name="connsiteY1" fmla="*/ 29028 h 6897913"/>
              <a:gd name="connsiteX2" fmla="*/ 10540094 w 10540094"/>
              <a:gd name="connsiteY2" fmla="*/ 6887028 h 6897913"/>
              <a:gd name="connsiteX3" fmla="*/ 0 w 10540094"/>
              <a:gd name="connsiteY3" fmla="*/ 6897913 h 6897913"/>
              <a:gd name="connsiteX4" fmla="*/ 5087864 w 10540094"/>
              <a:gd name="connsiteY4" fmla="*/ 0 h 6897913"/>
              <a:gd name="connsiteX0" fmla="*/ 4994863 w 10540094"/>
              <a:gd name="connsiteY0" fmla="*/ 0 h 6910613"/>
              <a:gd name="connsiteX1" fmla="*/ 10540094 w 10540094"/>
              <a:gd name="connsiteY1" fmla="*/ 41728 h 6910613"/>
              <a:gd name="connsiteX2" fmla="*/ 10540094 w 10540094"/>
              <a:gd name="connsiteY2" fmla="*/ 6899728 h 6910613"/>
              <a:gd name="connsiteX3" fmla="*/ 0 w 10540094"/>
              <a:gd name="connsiteY3" fmla="*/ 6910613 h 6910613"/>
              <a:gd name="connsiteX4" fmla="*/ 4994863 w 10540094"/>
              <a:gd name="connsiteY4" fmla="*/ 0 h 6910613"/>
              <a:gd name="connsiteX0" fmla="*/ 4963863 w 10540094"/>
              <a:gd name="connsiteY0" fmla="*/ 0 h 6910613"/>
              <a:gd name="connsiteX1" fmla="*/ 10540094 w 10540094"/>
              <a:gd name="connsiteY1" fmla="*/ 41728 h 6910613"/>
              <a:gd name="connsiteX2" fmla="*/ 10540094 w 10540094"/>
              <a:gd name="connsiteY2" fmla="*/ 6899728 h 6910613"/>
              <a:gd name="connsiteX3" fmla="*/ 0 w 10540094"/>
              <a:gd name="connsiteY3" fmla="*/ 6910613 h 6910613"/>
              <a:gd name="connsiteX4" fmla="*/ 4963863 w 10540094"/>
              <a:gd name="connsiteY4" fmla="*/ 0 h 69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0094" h="6910613">
                <a:moveTo>
                  <a:pt x="4963863" y="0"/>
                </a:moveTo>
                <a:lnTo>
                  <a:pt x="10540094" y="41728"/>
                </a:lnTo>
                <a:lnTo>
                  <a:pt x="10540094" y="6899728"/>
                </a:lnTo>
                <a:lnTo>
                  <a:pt x="0" y="6910613"/>
                </a:lnTo>
                <a:lnTo>
                  <a:pt x="49638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Century Gothic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1" y="572284"/>
            <a:ext cx="2719675" cy="158812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6600" y="4836307"/>
            <a:ext cx="354739" cy="235415"/>
          </a:xfrm>
        </p:spPr>
        <p:txBody>
          <a:bodyPr/>
          <a:lstStyle/>
          <a:p>
            <a:fld id="{AF64C449-D347-4F01-A372-7C3DE6085B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876368" y="2760001"/>
            <a:ext cx="2748806" cy="304800"/>
          </a:xfrm>
        </p:spPr>
        <p:txBody>
          <a:bodyPr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017318" y="-44851"/>
            <a:ext cx="3090724" cy="2658116"/>
          </a:xfrm>
          <a:prstGeom prst="triangle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624350" y="2690465"/>
            <a:ext cx="3109700" cy="2714699"/>
          </a:xfrm>
          <a:prstGeom prst="triangle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-627669" y="2690465"/>
            <a:ext cx="3109700" cy="2714699"/>
          </a:xfrm>
          <a:prstGeom prst="triangle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-649967" y="-82311"/>
            <a:ext cx="3157399" cy="2713985"/>
          </a:xfrm>
          <a:custGeom>
            <a:avLst/>
            <a:gdLst>
              <a:gd name="connsiteX0" fmla="*/ 0 w 4120965"/>
              <a:gd name="connsiteY0" fmla="*/ 3544154 h 3544154"/>
              <a:gd name="connsiteX1" fmla="*/ 2060483 w 4120965"/>
              <a:gd name="connsiteY1" fmla="*/ 0 h 3544154"/>
              <a:gd name="connsiteX2" fmla="*/ 4120965 w 4120965"/>
              <a:gd name="connsiteY2" fmla="*/ 3544154 h 3544154"/>
              <a:gd name="connsiteX3" fmla="*/ 0 w 4120965"/>
              <a:gd name="connsiteY3" fmla="*/ 3544154 h 3544154"/>
              <a:gd name="connsiteX0" fmla="*/ 0 w 3955865"/>
              <a:gd name="connsiteY0" fmla="*/ 3556000 h 3556000"/>
              <a:gd name="connsiteX1" fmla="*/ 2060483 w 3955865"/>
              <a:gd name="connsiteY1" fmla="*/ 11846 h 3556000"/>
              <a:gd name="connsiteX2" fmla="*/ 3955865 w 3955865"/>
              <a:gd name="connsiteY2" fmla="*/ 0 h 3556000"/>
              <a:gd name="connsiteX3" fmla="*/ 0 w 3955865"/>
              <a:gd name="connsiteY3" fmla="*/ 3556000 h 3556000"/>
              <a:gd name="connsiteX0" fmla="*/ 0 w 4159065"/>
              <a:gd name="connsiteY0" fmla="*/ 0 h 11846"/>
              <a:gd name="connsiteX1" fmla="*/ 2263683 w 4159065"/>
              <a:gd name="connsiteY1" fmla="*/ 11846 h 11846"/>
              <a:gd name="connsiteX2" fmla="*/ 4159065 w 4159065"/>
              <a:gd name="connsiteY2" fmla="*/ 0 h 11846"/>
              <a:gd name="connsiteX3" fmla="*/ 0 w 4159065"/>
              <a:gd name="connsiteY3" fmla="*/ 0 h 11846"/>
              <a:gd name="connsiteX0" fmla="*/ 0 w 4159065"/>
              <a:gd name="connsiteY0" fmla="*/ 0 h 3580546"/>
              <a:gd name="connsiteX1" fmla="*/ 2111283 w 4159065"/>
              <a:gd name="connsiteY1" fmla="*/ 3580546 h 3580546"/>
              <a:gd name="connsiteX2" fmla="*/ 4159065 w 4159065"/>
              <a:gd name="connsiteY2" fmla="*/ 0 h 3580546"/>
              <a:gd name="connsiteX3" fmla="*/ 0 w 4159065"/>
              <a:gd name="connsiteY3" fmla="*/ 0 h 3580546"/>
              <a:gd name="connsiteX0" fmla="*/ 0 w 4197165"/>
              <a:gd name="connsiteY0" fmla="*/ 25400 h 3605946"/>
              <a:gd name="connsiteX1" fmla="*/ 2111283 w 4197165"/>
              <a:gd name="connsiteY1" fmla="*/ 3605946 h 3605946"/>
              <a:gd name="connsiteX2" fmla="*/ 4197165 w 4197165"/>
              <a:gd name="connsiteY2" fmla="*/ 0 h 3605946"/>
              <a:gd name="connsiteX3" fmla="*/ 0 w 4197165"/>
              <a:gd name="connsiteY3" fmla="*/ 25400 h 3605946"/>
              <a:gd name="connsiteX0" fmla="*/ 0 w 4209865"/>
              <a:gd name="connsiteY0" fmla="*/ 0 h 3618646"/>
              <a:gd name="connsiteX1" fmla="*/ 2123983 w 4209865"/>
              <a:gd name="connsiteY1" fmla="*/ 3618646 h 3618646"/>
              <a:gd name="connsiteX2" fmla="*/ 4209865 w 4209865"/>
              <a:gd name="connsiteY2" fmla="*/ 12700 h 3618646"/>
              <a:gd name="connsiteX3" fmla="*/ 0 w 4209865"/>
              <a:gd name="connsiteY3" fmla="*/ 0 h 361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9865" h="3618646">
                <a:moveTo>
                  <a:pt x="0" y="0"/>
                </a:moveTo>
                <a:lnTo>
                  <a:pt x="2123983" y="3618646"/>
                </a:lnTo>
                <a:lnTo>
                  <a:pt x="4209865" y="127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1004390" y="2675865"/>
            <a:ext cx="3085961" cy="2667312"/>
          </a:xfrm>
          <a:custGeom>
            <a:avLst/>
            <a:gdLst>
              <a:gd name="connsiteX0" fmla="*/ 0 w 4120965"/>
              <a:gd name="connsiteY0" fmla="*/ 3544154 h 3544154"/>
              <a:gd name="connsiteX1" fmla="*/ 2060483 w 4120965"/>
              <a:gd name="connsiteY1" fmla="*/ 0 h 3544154"/>
              <a:gd name="connsiteX2" fmla="*/ 4120965 w 4120965"/>
              <a:gd name="connsiteY2" fmla="*/ 3544154 h 3544154"/>
              <a:gd name="connsiteX3" fmla="*/ 0 w 4120965"/>
              <a:gd name="connsiteY3" fmla="*/ 3544154 h 3544154"/>
              <a:gd name="connsiteX0" fmla="*/ 0 w 3955865"/>
              <a:gd name="connsiteY0" fmla="*/ 3556000 h 3556000"/>
              <a:gd name="connsiteX1" fmla="*/ 2060483 w 3955865"/>
              <a:gd name="connsiteY1" fmla="*/ 11846 h 3556000"/>
              <a:gd name="connsiteX2" fmla="*/ 3955865 w 3955865"/>
              <a:gd name="connsiteY2" fmla="*/ 0 h 3556000"/>
              <a:gd name="connsiteX3" fmla="*/ 0 w 3955865"/>
              <a:gd name="connsiteY3" fmla="*/ 3556000 h 3556000"/>
              <a:gd name="connsiteX0" fmla="*/ 0 w 4159065"/>
              <a:gd name="connsiteY0" fmla="*/ 0 h 11846"/>
              <a:gd name="connsiteX1" fmla="*/ 2263683 w 4159065"/>
              <a:gd name="connsiteY1" fmla="*/ 11846 h 11846"/>
              <a:gd name="connsiteX2" fmla="*/ 4159065 w 4159065"/>
              <a:gd name="connsiteY2" fmla="*/ 0 h 11846"/>
              <a:gd name="connsiteX3" fmla="*/ 0 w 4159065"/>
              <a:gd name="connsiteY3" fmla="*/ 0 h 11846"/>
              <a:gd name="connsiteX0" fmla="*/ 0 w 4159065"/>
              <a:gd name="connsiteY0" fmla="*/ 0 h 3580546"/>
              <a:gd name="connsiteX1" fmla="*/ 2111283 w 4159065"/>
              <a:gd name="connsiteY1" fmla="*/ 3580546 h 3580546"/>
              <a:gd name="connsiteX2" fmla="*/ 4159065 w 4159065"/>
              <a:gd name="connsiteY2" fmla="*/ 0 h 3580546"/>
              <a:gd name="connsiteX3" fmla="*/ 0 w 4159065"/>
              <a:gd name="connsiteY3" fmla="*/ 0 h 3580546"/>
              <a:gd name="connsiteX0" fmla="*/ 0 w 4197165"/>
              <a:gd name="connsiteY0" fmla="*/ 25400 h 3605946"/>
              <a:gd name="connsiteX1" fmla="*/ 2111283 w 4197165"/>
              <a:gd name="connsiteY1" fmla="*/ 3605946 h 3605946"/>
              <a:gd name="connsiteX2" fmla="*/ 4197165 w 4197165"/>
              <a:gd name="connsiteY2" fmla="*/ 0 h 3605946"/>
              <a:gd name="connsiteX3" fmla="*/ 0 w 4197165"/>
              <a:gd name="connsiteY3" fmla="*/ 25400 h 3605946"/>
              <a:gd name="connsiteX0" fmla="*/ 0 w 4209865"/>
              <a:gd name="connsiteY0" fmla="*/ 0 h 3618646"/>
              <a:gd name="connsiteX1" fmla="*/ 2123983 w 4209865"/>
              <a:gd name="connsiteY1" fmla="*/ 3618646 h 3618646"/>
              <a:gd name="connsiteX2" fmla="*/ 4209865 w 4209865"/>
              <a:gd name="connsiteY2" fmla="*/ 12700 h 3618646"/>
              <a:gd name="connsiteX3" fmla="*/ 0 w 4209865"/>
              <a:gd name="connsiteY3" fmla="*/ 0 h 3618646"/>
              <a:gd name="connsiteX0" fmla="*/ 0 w 4103185"/>
              <a:gd name="connsiteY0" fmla="*/ 10160 h 3628806"/>
              <a:gd name="connsiteX1" fmla="*/ 2123983 w 4103185"/>
              <a:gd name="connsiteY1" fmla="*/ 3628806 h 3628806"/>
              <a:gd name="connsiteX2" fmla="*/ 4103185 w 4103185"/>
              <a:gd name="connsiteY2" fmla="*/ 0 h 3628806"/>
              <a:gd name="connsiteX3" fmla="*/ 0 w 4103185"/>
              <a:gd name="connsiteY3" fmla="*/ 10160 h 3628806"/>
              <a:gd name="connsiteX0" fmla="*/ 0 w 4126045"/>
              <a:gd name="connsiteY0" fmla="*/ 0 h 3618646"/>
              <a:gd name="connsiteX1" fmla="*/ 2123983 w 4126045"/>
              <a:gd name="connsiteY1" fmla="*/ 3618646 h 3618646"/>
              <a:gd name="connsiteX2" fmla="*/ 4126045 w 4126045"/>
              <a:gd name="connsiteY2" fmla="*/ 5080 h 3618646"/>
              <a:gd name="connsiteX3" fmla="*/ 0 w 4126045"/>
              <a:gd name="connsiteY3" fmla="*/ 0 h 3618646"/>
              <a:gd name="connsiteX0" fmla="*/ 0 w 3977455"/>
              <a:gd name="connsiteY0" fmla="*/ 143510 h 3613566"/>
              <a:gd name="connsiteX1" fmla="*/ 1975393 w 3977455"/>
              <a:gd name="connsiteY1" fmla="*/ 3613566 h 3613566"/>
              <a:gd name="connsiteX2" fmla="*/ 3977455 w 3977455"/>
              <a:gd name="connsiteY2" fmla="*/ 0 h 3613566"/>
              <a:gd name="connsiteX3" fmla="*/ 0 w 3977455"/>
              <a:gd name="connsiteY3" fmla="*/ 143510 h 3613566"/>
              <a:gd name="connsiteX0" fmla="*/ 0 w 4160335"/>
              <a:gd name="connsiteY0" fmla="*/ 17780 h 3613566"/>
              <a:gd name="connsiteX1" fmla="*/ 2158273 w 4160335"/>
              <a:gd name="connsiteY1" fmla="*/ 3613566 h 3613566"/>
              <a:gd name="connsiteX2" fmla="*/ 4160335 w 4160335"/>
              <a:gd name="connsiteY2" fmla="*/ 0 h 3613566"/>
              <a:gd name="connsiteX3" fmla="*/ 0 w 4160335"/>
              <a:gd name="connsiteY3" fmla="*/ 17780 h 3613566"/>
              <a:gd name="connsiteX0" fmla="*/ 0 w 4160335"/>
              <a:gd name="connsiteY0" fmla="*/ 17780 h 3202086"/>
              <a:gd name="connsiteX1" fmla="*/ 2181133 w 4160335"/>
              <a:gd name="connsiteY1" fmla="*/ 3202086 h 3202086"/>
              <a:gd name="connsiteX2" fmla="*/ 4160335 w 4160335"/>
              <a:gd name="connsiteY2" fmla="*/ 0 h 3202086"/>
              <a:gd name="connsiteX3" fmla="*/ 0 w 4160335"/>
              <a:gd name="connsiteY3" fmla="*/ 17780 h 3202086"/>
              <a:gd name="connsiteX0" fmla="*/ 0 w 4160335"/>
              <a:gd name="connsiteY0" fmla="*/ 17780 h 3556416"/>
              <a:gd name="connsiteX1" fmla="*/ 2101123 w 4160335"/>
              <a:gd name="connsiteY1" fmla="*/ 3556416 h 3556416"/>
              <a:gd name="connsiteX2" fmla="*/ 4160335 w 4160335"/>
              <a:gd name="connsiteY2" fmla="*/ 0 h 3556416"/>
              <a:gd name="connsiteX3" fmla="*/ 0 w 4160335"/>
              <a:gd name="connsiteY3" fmla="*/ 17780 h 3556416"/>
              <a:gd name="connsiteX0" fmla="*/ 0 w 4080325"/>
              <a:gd name="connsiteY0" fmla="*/ 17780 h 3556416"/>
              <a:gd name="connsiteX1" fmla="*/ 2021113 w 4080325"/>
              <a:gd name="connsiteY1" fmla="*/ 3556416 h 3556416"/>
              <a:gd name="connsiteX2" fmla="*/ 4080325 w 4080325"/>
              <a:gd name="connsiteY2" fmla="*/ 0 h 3556416"/>
              <a:gd name="connsiteX3" fmla="*/ 0 w 4080325"/>
              <a:gd name="connsiteY3" fmla="*/ 17780 h 3556416"/>
              <a:gd name="connsiteX0" fmla="*/ 0 w 4114615"/>
              <a:gd name="connsiteY0" fmla="*/ 6350 h 3556416"/>
              <a:gd name="connsiteX1" fmla="*/ 2055403 w 4114615"/>
              <a:gd name="connsiteY1" fmla="*/ 3556416 h 3556416"/>
              <a:gd name="connsiteX2" fmla="*/ 4114615 w 4114615"/>
              <a:gd name="connsiteY2" fmla="*/ 0 h 3556416"/>
              <a:gd name="connsiteX3" fmla="*/ 0 w 4114615"/>
              <a:gd name="connsiteY3" fmla="*/ 6350 h 3556416"/>
              <a:gd name="connsiteX0" fmla="*/ 0 w 4114615"/>
              <a:gd name="connsiteY0" fmla="*/ 6350 h 3556416"/>
              <a:gd name="connsiteX1" fmla="*/ 2055403 w 4114615"/>
              <a:gd name="connsiteY1" fmla="*/ 3556416 h 3556416"/>
              <a:gd name="connsiteX2" fmla="*/ 4114615 w 4114615"/>
              <a:gd name="connsiteY2" fmla="*/ 0 h 3556416"/>
              <a:gd name="connsiteX3" fmla="*/ 0 w 4114615"/>
              <a:gd name="connsiteY3" fmla="*/ 6350 h 3556416"/>
              <a:gd name="connsiteX0" fmla="*/ 0 w 4114615"/>
              <a:gd name="connsiteY0" fmla="*/ 6350 h 3556416"/>
              <a:gd name="connsiteX1" fmla="*/ 2055403 w 4114615"/>
              <a:gd name="connsiteY1" fmla="*/ 3556416 h 3556416"/>
              <a:gd name="connsiteX2" fmla="*/ 4114615 w 4114615"/>
              <a:gd name="connsiteY2" fmla="*/ 0 h 3556416"/>
              <a:gd name="connsiteX3" fmla="*/ 0 w 4114615"/>
              <a:gd name="connsiteY3" fmla="*/ 6350 h 355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615" h="3556416">
                <a:moveTo>
                  <a:pt x="0" y="6350"/>
                </a:moveTo>
                <a:cubicBezTo>
                  <a:pt x="22194" y="35275"/>
                  <a:pt x="2056069" y="3527491"/>
                  <a:pt x="2055403" y="3556416"/>
                </a:cubicBezTo>
                <a:lnTo>
                  <a:pt x="4114615" y="0"/>
                </a:lnTo>
                <a:lnTo>
                  <a:pt x="0" y="635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4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32531" y="4827596"/>
            <a:ext cx="311786" cy="226317"/>
          </a:xfrm>
        </p:spPr>
        <p:txBody>
          <a:bodyPr/>
          <a:lstStyle>
            <a:lvl1pPr algn="ctr">
              <a:defRPr sz="750"/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00450" y="1285876"/>
            <a:ext cx="4895850" cy="1927403"/>
          </a:xfrm>
        </p:spPr>
        <p:txBody>
          <a:bodyPr vert="horz" lIns="121920" tIns="60960" rIns="121920" bIns="60960" rtlCol="0" anchor="ctr">
            <a:noAutofit/>
          </a:bodyPr>
          <a:lstStyle>
            <a:lvl1pPr>
              <a:defRPr lang="en-US" sz="8625" b="0" i="0" spc="-113" dirty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pPr marL="0" lvl="0"/>
            <a:r>
              <a:rPr lang="en-US" dirty="0"/>
              <a:t>CLICK TO EDIT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50145" y="1297779"/>
            <a:ext cx="1431131" cy="1452418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12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313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558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571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305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625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274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04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4C449-D347-4F01-A372-7C3DE6085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  <p:sldLayoutId id="2147483719" r:id="rId13"/>
    <p:sldLayoutId id="2147483723" r:id="rId14"/>
    <p:sldLayoutId id="2147483716" r:id="rId15"/>
    <p:sldLayoutId id="2147483713" r:id="rId16"/>
    <p:sldLayoutId id="2147483712" r:id="rId17"/>
    <p:sldLayoutId id="2147483710" r:id="rId18"/>
    <p:sldLayoutId id="2147483707" r:id="rId19"/>
    <p:sldLayoutId id="2147483706" r:id="rId20"/>
    <p:sldLayoutId id="2147483704" r:id="rId21"/>
    <p:sldLayoutId id="2147483703" r:id="rId22"/>
    <p:sldLayoutId id="2147483702" r:id="rId23"/>
    <p:sldLayoutId id="2147483701" r:id="rId24"/>
    <p:sldLayoutId id="2147483700" r:id="rId25"/>
    <p:sldLayoutId id="2147483699" r:id="rId26"/>
    <p:sldLayoutId id="2147483698" r:id="rId27"/>
    <p:sldLayoutId id="2147483697" r:id="rId28"/>
    <p:sldLayoutId id="2147483694" r:id="rId29"/>
    <p:sldLayoutId id="2147483688" r:id="rId30"/>
    <p:sldLayoutId id="2147483689" r:id="rId31"/>
    <p:sldLayoutId id="2147483686" r:id="rId32"/>
    <p:sldLayoutId id="2147483685" r:id="rId33"/>
    <p:sldLayoutId id="2147483684" r:id="rId34"/>
    <p:sldLayoutId id="2147483683" r:id="rId35"/>
    <p:sldLayoutId id="2147483682" r:id="rId36"/>
    <p:sldLayoutId id="2147483681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0" r:id="rId46"/>
    <p:sldLayoutId id="2147483666" r:id="rId47"/>
    <p:sldLayoutId id="2147483665" r:id="rId48"/>
    <p:sldLayoutId id="2147483738" r:id="rId4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1"/>
          <p:cNvSpPr/>
          <p:nvPr/>
        </p:nvSpPr>
        <p:spPr>
          <a:xfrm>
            <a:off x="528400" y="1796117"/>
            <a:ext cx="6225407" cy="1735024"/>
          </a:xfrm>
          <a:prstGeom prst="rect">
            <a:avLst/>
          </a:prstGeom>
          <a:solidFill>
            <a:srgbClr val="72ABAE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362" y="4274288"/>
            <a:ext cx="2107417" cy="66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tangle 19"/>
          <p:cNvSpPr/>
          <p:nvPr/>
        </p:nvSpPr>
        <p:spPr>
          <a:xfrm>
            <a:off x="0" y="1796116"/>
            <a:ext cx="6602284" cy="1551269"/>
          </a:xfrm>
          <a:prstGeom prst="rect">
            <a:avLst/>
          </a:prstGeom>
          <a:solidFill>
            <a:srgbClr val="2D2E33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sp>
        <p:nvSpPr>
          <p:cNvPr id="109" name="Rectangle 20"/>
          <p:cNvSpPr/>
          <p:nvPr/>
        </p:nvSpPr>
        <p:spPr>
          <a:xfrm>
            <a:off x="6753805" y="1796116"/>
            <a:ext cx="75923" cy="1551269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sp>
        <p:nvSpPr>
          <p:cNvPr id="110" name="Rectangle 22"/>
          <p:cNvSpPr/>
          <p:nvPr/>
        </p:nvSpPr>
        <p:spPr>
          <a:xfrm flipH="1">
            <a:off x="6602606" y="1796116"/>
            <a:ext cx="75601" cy="155126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298686"/>
                </a:solidFill>
              </a:defRPr>
            </a:pPr>
            <a:endParaRPr sz="1013"/>
          </a:p>
        </p:txBody>
      </p:sp>
      <p:sp>
        <p:nvSpPr>
          <p:cNvPr id="113" name="Rectangle 26"/>
          <p:cNvSpPr txBox="1"/>
          <p:nvPr/>
        </p:nvSpPr>
        <p:spPr>
          <a:xfrm>
            <a:off x="192757" y="2260127"/>
            <a:ext cx="6333927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>
              <a:spcBef>
                <a:spcPts val="100"/>
              </a:spcBef>
              <a:defRPr sz="8000" b="1">
                <a:solidFill>
                  <a:srgbClr val="FFFFFF"/>
                </a:solidFill>
              </a:defRPr>
            </a:lvl1pPr>
          </a:lstStyle>
          <a:p>
            <a:pPr hangingPunct="1">
              <a:spcBef>
                <a:spcPct val="0"/>
              </a:spcBef>
            </a:pPr>
            <a:r>
              <a:rPr lang="en-ZA" altLang="en-US" sz="3600" noProof="1">
                <a:ea typeface="Century Gothic Regular"/>
                <a:cs typeface="Century Gothic Regular"/>
              </a:rPr>
              <a:t>GENERATIVE AI and IP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D21AA953-BE03-4226-BFBE-98054DFD5424}"/>
              </a:ext>
            </a:extLst>
          </p:cNvPr>
          <p:cNvSpPr txBox="1"/>
          <p:nvPr/>
        </p:nvSpPr>
        <p:spPr>
          <a:xfrm>
            <a:off x="85594" y="2858185"/>
            <a:ext cx="711101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2800" spc="225">
                <a:solidFill>
                  <a:srgbClr val="72ABAE"/>
                </a:solidFill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L</a:t>
            </a:r>
            <a:r>
              <a:rPr lang="en-ZA" sz="1800" dirty="0">
                <a:solidFill>
                  <a:schemeClr val="accent2"/>
                </a:solidFill>
              </a:rPr>
              <a:t>ITIGATION TRACKER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413A4886-B618-4033-919F-A89E85D75011}"/>
              </a:ext>
            </a:extLst>
          </p:cNvPr>
          <p:cNvSpPr txBox="1"/>
          <p:nvPr/>
        </p:nvSpPr>
        <p:spPr>
          <a:xfrm>
            <a:off x="4828720" y="2901274"/>
            <a:ext cx="192508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defTabSz="685765">
              <a:defRPr sz="1600" spc="300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accent2"/>
                </a:solidFill>
              </a:rPr>
              <a:t>PRESENTED BY: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b="1" dirty="0">
                <a:solidFill>
                  <a:schemeClr val="accent2"/>
                </a:solidFill>
              </a:rPr>
              <a:t>Werina Griffiths</a:t>
            </a:r>
            <a:br>
              <a:rPr lang="en-US" sz="1200" dirty="0">
                <a:solidFill>
                  <a:schemeClr val="accent2"/>
                </a:solidFill>
              </a:rPr>
            </a:br>
            <a:endParaRPr sz="1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1"/>
          <p:cNvSpPr/>
          <p:nvPr/>
        </p:nvSpPr>
        <p:spPr>
          <a:xfrm>
            <a:off x="528400" y="1796117"/>
            <a:ext cx="6225407" cy="1735024"/>
          </a:xfrm>
          <a:prstGeom prst="rect">
            <a:avLst/>
          </a:prstGeom>
          <a:solidFill>
            <a:srgbClr val="72ABAE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362" y="4274288"/>
            <a:ext cx="2107417" cy="66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tangle 19"/>
          <p:cNvSpPr/>
          <p:nvPr/>
        </p:nvSpPr>
        <p:spPr>
          <a:xfrm>
            <a:off x="0" y="1796116"/>
            <a:ext cx="6602284" cy="1551269"/>
          </a:xfrm>
          <a:prstGeom prst="rect">
            <a:avLst/>
          </a:prstGeom>
          <a:solidFill>
            <a:srgbClr val="2D2E33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sp>
        <p:nvSpPr>
          <p:cNvPr id="109" name="Rectangle 20"/>
          <p:cNvSpPr/>
          <p:nvPr/>
        </p:nvSpPr>
        <p:spPr>
          <a:xfrm>
            <a:off x="6753805" y="1796116"/>
            <a:ext cx="75923" cy="1551269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sp>
        <p:nvSpPr>
          <p:cNvPr id="110" name="Rectangle 22"/>
          <p:cNvSpPr/>
          <p:nvPr/>
        </p:nvSpPr>
        <p:spPr>
          <a:xfrm flipH="1">
            <a:off x="6602606" y="1796116"/>
            <a:ext cx="75601" cy="155126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298686"/>
                </a:solidFill>
              </a:defRPr>
            </a:pPr>
            <a:endParaRPr sz="1013"/>
          </a:p>
        </p:txBody>
      </p:sp>
      <p:sp>
        <p:nvSpPr>
          <p:cNvPr id="113" name="Rectangle 26"/>
          <p:cNvSpPr txBox="1"/>
          <p:nvPr/>
        </p:nvSpPr>
        <p:spPr>
          <a:xfrm>
            <a:off x="192757" y="2260127"/>
            <a:ext cx="6333927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 numCol="1" anchor="ctr">
            <a:spAutoFit/>
          </a:bodyPr>
          <a:lstStyle>
            <a:lvl1pPr>
              <a:spcBef>
                <a:spcPts val="100"/>
              </a:spcBef>
              <a:defRPr sz="8000" b="1">
                <a:solidFill>
                  <a:srgbClr val="FFFFFF"/>
                </a:solidFill>
              </a:defRPr>
            </a:lvl1pPr>
          </a:lstStyle>
          <a:p>
            <a:pPr hangingPunct="1">
              <a:spcBef>
                <a:spcPct val="0"/>
              </a:spcBef>
            </a:pPr>
            <a:r>
              <a:rPr lang="en-ZA" altLang="en-US" sz="3600" noProof="1">
                <a:ea typeface="Century Gothic Regular"/>
                <a:cs typeface="Century Gothic Regular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9889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ZARYA OF THE DAWN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89944-9299-8A7C-AEEF-5C64845DD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138" y="1039531"/>
            <a:ext cx="5721723" cy="38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ZARYA OF THE DAWN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98265-235A-8C7A-7FC1-00F3FC731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303" y="1161526"/>
            <a:ext cx="6313394" cy="32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A RECENT ENTRANCE TO PARADISE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DA72A9-9C0C-9CC9-C423-9FF1AEE7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80" y="1168583"/>
            <a:ext cx="4284549" cy="32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GETTY IMAGES vs STABILITY AI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87123-B03E-FAC5-D6E8-4519DBE3B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180" y="1180635"/>
            <a:ext cx="5003035" cy="30511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27C2DCE-4C06-C843-664B-A2F0F225B713}"/>
              </a:ext>
            </a:extLst>
          </p:cNvPr>
          <p:cNvSpPr/>
          <p:nvPr/>
        </p:nvSpPr>
        <p:spPr>
          <a:xfrm>
            <a:off x="4933950" y="3468886"/>
            <a:ext cx="1524000" cy="98795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8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GETTY IMAGES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8CD18-3FFC-226D-7DAB-D1A55D5F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51" y="1184926"/>
            <a:ext cx="2644375" cy="314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E4815-B733-B331-D1DA-AA4A90313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209" y="1181116"/>
            <a:ext cx="3174441" cy="31425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B9A53E-DC88-C33A-7C43-4E1868BA1452}"/>
              </a:ext>
            </a:extLst>
          </p:cNvPr>
          <p:cNvSpPr/>
          <p:nvPr/>
        </p:nvSpPr>
        <p:spPr>
          <a:xfrm>
            <a:off x="6294120" y="2752411"/>
            <a:ext cx="1192530" cy="8975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32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AUTHORS’ CLASS ACTIONS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78876-BFA9-E4A7-9C19-05AB3F05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853" y="1270449"/>
            <a:ext cx="4779928" cy="29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AUTHORS’ CLASS ACTIONS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5E205-7D7C-3401-7308-9CEE77F8F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90" y="1184291"/>
            <a:ext cx="4484150" cy="32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51444FF2-0880-264B-97DB-ECC3A9072CA5}"/>
              </a:ext>
            </a:extLst>
          </p:cNvPr>
          <p:cNvSpPr txBox="1">
            <a:spLocks/>
          </p:cNvSpPr>
          <p:nvPr/>
        </p:nvSpPr>
        <p:spPr>
          <a:xfrm>
            <a:off x="266600" y="291831"/>
            <a:ext cx="6548640" cy="830997"/>
          </a:xfrm>
          <a:prstGeom prst="rect">
            <a:avLst/>
          </a:prstGeom>
          <a:noFill/>
          <a:effectLst>
            <a:outerShdw dir="5400000" sx="1000" sy="1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COPYRIGHT</a:t>
            </a:r>
          </a:p>
          <a:p>
            <a:r>
              <a:rPr lang="en-US" sz="2400" b="1" spc="225" dirty="0">
                <a:solidFill>
                  <a:srgbClr val="549EA6"/>
                </a:solidFill>
                <a:latin typeface="Century Gothic" panose="020B0502020202020204" pitchFamily="34" charset="0"/>
              </a:rPr>
              <a:t>AUTHORS’ CLASS ACTIONS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64226-0A49-A244-93FB-34E3A633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13" b="47190"/>
          <a:stretch/>
        </p:blipFill>
        <p:spPr>
          <a:xfrm flipH="1">
            <a:off x="3814440" y="0"/>
            <a:ext cx="3204170" cy="824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7AEDD91-44D5-764F-B962-8CF69394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5" t="51251"/>
          <a:stretch/>
        </p:blipFill>
        <p:spPr>
          <a:xfrm flipH="1">
            <a:off x="1596" y="4381995"/>
            <a:ext cx="2814510" cy="761505"/>
          </a:xfrm>
          <a:prstGeom prst="rect">
            <a:avLst/>
          </a:prstGeom>
        </p:spPr>
      </p:pic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836EC698-4F21-364B-865A-0BA23066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F64C449-D347-4F01-A372-7C3DE6085B3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EA842-5C53-A2F0-E41C-C7B8E868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185" y="1253702"/>
            <a:ext cx="4051630" cy="30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22066</TotalTime>
  <Words>72</Words>
  <Application>Microsoft Office PowerPoint</Application>
  <PresentationFormat>On-screen Show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Century Gothic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bissmilah alhamdulil</dc:creator>
  <cp:lastModifiedBy>DALY Alica</cp:lastModifiedBy>
  <cp:revision>1200</cp:revision>
  <cp:lastPrinted>2017-05-18T08:04:17Z</cp:lastPrinted>
  <dcterms:created xsi:type="dcterms:W3CDTF">2016-09-12T09:17:07Z</dcterms:created>
  <dcterms:modified xsi:type="dcterms:W3CDTF">2023-09-19T09:54:22Z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2023-09-18T14:16:28Z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e3d7049a-8e6a-49ae-8afa-220a9ac7ee5c</vt:lpwstr>
  </property>
  <property fmtid="{D5CDD505-2E9C-101B-9397-08002B2CF9AE}" pid="8" name="MSIP_Label_20773ee6-353b-4fb9-a59d-0b94c8c67bea_ContentBits">
    <vt:lpwstr>0</vt:lpwstr>
  </property>
</Properties>
</file>