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8"/>
  </p:notesMasterIdLst>
  <p:sldIdLst>
    <p:sldId id="279" r:id="rId2"/>
    <p:sldId id="308" r:id="rId3"/>
    <p:sldId id="3113" r:id="rId4"/>
    <p:sldId id="3092" r:id="rId5"/>
    <p:sldId id="3115" r:id="rId6"/>
    <p:sldId id="299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TxStyle/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TxStyle/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TxStyle/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92" y="32"/>
      </p:cViewPr>
      <p:guideLst>
        <p:guide orient="horz" pos="213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ngerov21@gmail.com" userId="35dc0bce728edfb9" providerId="LiveId" clId="{EAB2F29C-7112-447C-BFD5-4D56ED4506FA}"/>
    <pc:docChg chg="undo redo custSel addSld delSld modSld sldOrd addMainMaster delMainMaster">
      <pc:chgData name="vengerov21@gmail.com" userId="35dc0bce728edfb9" providerId="LiveId" clId="{EAB2F29C-7112-447C-BFD5-4D56ED4506FA}" dt="2023-03-15T04:20:11.655" v="2802"/>
      <pc:docMkLst>
        <pc:docMk/>
      </pc:docMkLst>
      <pc:sldChg chg="modSp mod">
        <pc:chgData name="vengerov21@gmail.com" userId="35dc0bce728edfb9" providerId="LiveId" clId="{EAB2F29C-7112-447C-BFD5-4D56ED4506FA}" dt="2023-03-14T03:43:46.970" v="2562" actId="403"/>
        <pc:sldMkLst>
          <pc:docMk/>
          <pc:sldMk cId="1777069050" sldId="279"/>
        </pc:sldMkLst>
        <pc:spChg chg="mod">
          <ac:chgData name="vengerov21@gmail.com" userId="35dc0bce728edfb9" providerId="LiveId" clId="{EAB2F29C-7112-447C-BFD5-4D56ED4506FA}" dt="2023-03-14T03:43:46.970" v="2562" actId="403"/>
          <ac:spMkLst>
            <pc:docMk/>
            <pc:sldMk cId="1777069050" sldId="279"/>
            <ac:spMk id="5" creationId="{00000000-0000-0000-0000-000000000000}"/>
          </ac:spMkLst>
        </pc:spChg>
      </pc:sldChg>
      <pc:sldChg chg="delSp modSp mod">
        <pc:chgData name="vengerov21@gmail.com" userId="35dc0bce728edfb9" providerId="LiveId" clId="{EAB2F29C-7112-447C-BFD5-4D56ED4506FA}" dt="2023-03-09T00:38:23.383" v="1615" actId="1076"/>
        <pc:sldMkLst>
          <pc:docMk/>
          <pc:sldMk cId="1861877301" sldId="299"/>
        </pc:sldMkLst>
        <pc:spChg chg="del">
          <ac:chgData name="vengerov21@gmail.com" userId="35dc0bce728edfb9" providerId="LiveId" clId="{EAB2F29C-7112-447C-BFD5-4D56ED4506FA}" dt="2023-03-09T00:38:18.968" v="1613" actId="478"/>
          <ac:spMkLst>
            <pc:docMk/>
            <pc:sldMk cId="1861877301" sldId="299"/>
            <ac:spMk id="4" creationId="{00000000-0000-0000-0000-000000000000}"/>
          </ac:spMkLst>
        </pc:spChg>
        <pc:spChg chg="mod">
          <ac:chgData name="vengerov21@gmail.com" userId="35dc0bce728edfb9" providerId="LiveId" clId="{EAB2F29C-7112-447C-BFD5-4D56ED4506FA}" dt="2023-03-09T00:38:23.383" v="1615" actId="1076"/>
          <ac:spMkLst>
            <pc:docMk/>
            <pc:sldMk cId="1861877301" sldId="299"/>
            <ac:spMk id="11" creationId="{FC19B59D-D59F-4786-8C04-7DB4606EA807}"/>
          </ac:spMkLst>
        </pc:spChg>
      </pc:sldChg>
      <pc:sldChg chg="addSp delSp modSp mod ord">
        <pc:chgData name="vengerov21@gmail.com" userId="35dc0bce728edfb9" providerId="LiveId" clId="{EAB2F29C-7112-447C-BFD5-4D56ED4506FA}" dt="2023-03-14T09:16:01.468" v="2670" actId="20577"/>
        <pc:sldMkLst>
          <pc:docMk/>
          <pc:sldMk cId="906469082" sldId="308"/>
        </pc:sldMkLst>
        <pc:spChg chg="mod">
          <ac:chgData name="vengerov21@gmail.com" userId="35dc0bce728edfb9" providerId="LiveId" clId="{EAB2F29C-7112-447C-BFD5-4D56ED4506FA}" dt="2023-03-09T00:42:58.691" v="1628" actId="1036"/>
          <ac:spMkLst>
            <pc:docMk/>
            <pc:sldMk cId="906469082" sldId="308"/>
            <ac:spMk id="4" creationId="{7D4575B2-FC10-4E59-A2FD-D3EE413142F9}"/>
          </ac:spMkLst>
        </pc:spChg>
        <pc:spChg chg="add del mod">
          <ac:chgData name="vengerov21@gmail.com" userId="35dc0bce728edfb9" providerId="LiveId" clId="{EAB2F29C-7112-447C-BFD5-4D56ED4506FA}" dt="2023-03-14T03:43:52.726" v="2563" actId="478"/>
          <ac:spMkLst>
            <pc:docMk/>
            <pc:sldMk cId="906469082" sldId="308"/>
            <ac:spMk id="5" creationId="{BDC9F1B3-089D-11BD-6264-017B7570885E}"/>
          </ac:spMkLst>
        </pc:spChg>
        <pc:spChg chg="add mod">
          <ac:chgData name="vengerov21@gmail.com" userId="35dc0bce728edfb9" providerId="LiveId" clId="{EAB2F29C-7112-447C-BFD5-4D56ED4506FA}" dt="2023-03-14T04:00:12.367" v="2573" actId="20577"/>
          <ac:spMkLst>
            <pc:docMk/>
            <pc:sldMk cId="906469082" sldId="308"/>
            <ac:spMk id="6" creationId="{8800B902-62FC-6B10-84DC-40B8F9CFB8DE}"/>
          </ac:spMkLst>
        </pc:spChg>
        <pc:spChg chg="add mod">
          <ac:chgData name="vengerov21@gmail.com" userId="35dc0bce728edfb9" providerId="LiveId" clId="{EAB2F29C-7112-447C-BFD5-4D56ED4506FA}" dt="2023-03-14T03:41:22.692" v="2483" actId="1035"/>
          <ac:spMkLst>
            <pc:docMk/>
            <pc:sldMk cId="906469082" sldId="308"/>
            <ac:spMk id="7" creationId="{D6286FA9-A4F1-1033-5173-5E3A34B00E8D}"/>
          </ac:spMkLst>
        </pc:spChg>
        <pc:spChg chg="add mod">
          <ac:chgData name="vengerov21@gmail.com" userId="35dc0bce728edfb9" providerId="LiveId" clId="{EAB2F29C-7112-447C-BFD5-4D56ED4506FA}" dt="2023-03-14T09:16:01.468" v="2670" actId="20577"/>
          <ac:spMkLst>
            <pc:docMk/>
            <pc:sldMk cId="906469082" sldId="308"/>
            <ac:spMk id="9" creationId="{5FA85129-3DBD-CC62-4B1C-FAB6B9036F37}"/>
          </ac:spMkLst>
        </pc:spChg>
        <pc:spChg chg="add del">
          <ac:chgData name="vengerov21@gmail.com" userId="35dc0bce728edfb9" providerId="LiveId" clId="{EAB2F29C-7112-447C-BFD5-4D56ED4506FA}" dt="2023-03-12T00:15:48.310" v="1897" actId="478"/>
          <ac:spMkLst>
            <pc:docMk/>
            <pc:sldMk cId="906469082" sldId="308"/>
            <ac:spMk id="9" creationId="{89AFF5FD-520B-D944-D016-D231F606F489}"/>
          </ac:spMkLst>
        </pc:spChg>
        <pc:spChg chg="add mod">
          <ac:chgData name="vengerov21@gmail.com" userId="35dc0bce728edfb9" providerId="LiveId" clId="{EAB2F29C-7112-447C-BFD5-4D56ED4506FA}" dt="2023-03-14T03:43:53.090" v="2564"/>
          <ac:spMkLst>
            <pc:docMk/>
            <pc:sldMk cId="906469082" sldId="308"/>
            <ac:spMk id="10" creationId="{3139333B-EF13-2A11-680C-7B9BED6EF086}"/>
          </ac:spMkLst>
        </pc:spChg>
        <pc:spChg chg="del">
          <ac:chgData name="vengerov21@gmail.com" userId="35dc0bce728edfb9" providerId="LiveId" clId="{EAB2F29C-7112-447C-BFD5-4D56ED4506FA}" dt="2023-03-08T12:26:01.653" v="1180" actId="478"/>
          <ac:spMkLst>
            <pc:docMk/>
            <pc:sldMk cId="906469082" sldId="308"/>
            <ac:spMk id="12" creationId="{EB608479-88EC-4301-8D35-7D60A8E9246A}"/>
          </ac:spMkLst>
        </pc:spChg>
        <pc:spChg chg="mod">
          <ac:chgData name="vengerov21@gmail.com" userId="35dc0bce728edfb9" providerId="LiveId" clId="{EAB2F29C-7112-447C-BFD5-4D56ED4506FA}" dt="2023-03-14T09:13:47.445" v="2664" actId="6549"/>
          <ac:spMkLst>
            <pc:docMk/>
            <pc:sldMk cId="906469082" sldId="308"/>
            <ac:spMk id="55" creationId="{9B65D02C-85B2-4FCC-B93F-6052431E2E01}"/>
          </ac:spMkLst>
        </pc:spChg>
        <pc:spChg chg="mod">
          <ac:chgData name="vengerov21@gmail.com" userId="35dc0bce728edfb9" providerId="LiveId" clId="{EAB2F29C-7112-447C-BFD5-4D56ED4506FA}" dt="2023-03-12T00:14:02.314" v="1872" actId="14100"/>
          <ac:spMkLst>
            <pc:docMk/>
            <pc:sldMk cId="906469082" sldId="308"/>
            <ac:spMk id="56" creationId="{8A04869A-BD29-4DC7-91D7-5BBE0E23E446}"/>
          </ac:spMkLst>
        </pc:spChg>
        <pc:picChg chg="del">
          <ac:chgData name="vengerov21@gmail.com" userId="35dc0bce728edfb9" providerId="LiveId" clId="{EAB2F29C-7112-447C-BFD5-4D56ED4506FA}" dt="2023-03-08T08:50:05.317" v="682" actId="478"/>
          <ac:picMkLst>
            <pc:docMk/>
            <pc:sldMk cId="906469082" sldId="308"/>
            <ac:picMk id="6" creationId="{9E046240-5AF2-4DFD-998E-6DF59FB668E2}"/>
          </ac:picMkLst>
        </pc:picChg>
      </pc:sldChg>
      <pc:sldChg chg="del">
        <pc:chgData name="vengerov21@gmail.com" userId="35dc0bce728edfb9" providerId="LiveId" clId="{EAB2F29C-7112-447C-BFD5-4D56ED4506FA}" dt="2023-03-08T12:29:50.123" v="1198" actId="47"/>
        <pc:sldMkLst>
          <pc:docMk/>
          <pc:sldMk cId="2034189261" sldId="314"/>
        </pc:sldMkLst>
      </pc:sldChg>
      <pc:sldChg chg="add del">
        <pc:chgData name="vengerov21@gmail.com" userId="35dc0bce728edfb9" providerId="LiveId" clId="{EAB2F29C-7112-447C-BFD5-4D56ED4506FA}" dt="2023-03-09T00:19:21.927" v="1511" actId="47"/>
        <pc:sldMkLst>
          <pc:docMk/>
          <pc:sldMk cId="3634447226" sldId="390"/>
        </pc:sldMkLst>
      </pc:sldChg>
      <pc:sldChg chg="del">
        <pc:chgData name="vengerov21@gmail.com" userId="35dc0bce728edfb9" providerId="LiveId" clId="{EAB2F29C-7112-447C-BFD5-4D56ED4506FA}" dt="2023-03-08T08:30:49.970" v="17" actId="47"/>
        <pc:sldMkLst>
          <pc:docMk/>
          <pc:sldMk cId="1797297675" sldId="395"/>
        </pc:sldMkLst>
      </pc:sldChg>
      <pc:sldChg chg="del">
        <pc:chgData name="vengerov21@gmail.com" userId="35dc0bce728edfb9" providerId="LiveId" clId="{EAB2F29C-7112-447C-BFD5-4D56ED4506FA}" dt="2023-03-08T08:30:50.287" v="18" actId="47"/>
        <pc:sldMkLst>
          <pc:docMk/>
          <pc:sldMk cId="989789484" sldId="399"/>
        </pc:sldMkLst>
      </pc:sldChg>
      <pc:sldChg chg="modSp del mod">
        <pc:chgData name="vengerov21@gmail.com" userId="35dc0bce728edfb9" providerId="LiveId" clId="{EAB2F29C-7112-447C-BFD5-4D56ED4506FA}" dt="2023-03-13T04:56:41.446" v="2250" actId="47"/>
        <pc:sldMkLst>
          <pc:docMk/>
          <pc:sldMk cId="819340904" sldId="413"/>
        </pc:sldMkLst>
        <pc:spChg chg="mod">
          <ac:chgData name="vengerov21@gmail.com" userId="35dc0bce728edfb9" providerId="LiveId" clId="{EAB2F29C-7112-447C-BFD5-4D56ED4506FA}" dt="2023-03-12T01:27:26.938" v="2090" actId="20577"/>
          <ac:spMkLst>
            <pc:docMk/>
            <pc:sldMk cId="819340904" sldId="413"/>
            <ac:spMk id="12" creationId="{9BA074BB-4664-40D4-B0B1-3CA04CAE0DCB}"/>
          </ac:spMkLst>
        </pc:spChg>
        <pc:spChg chg="mod">
          <ac:chgData name="vengerov21@gmail.com" userId="35dc0bce728edfb9" providerId="LiveId" clId="{EAB2F29C-7112-447C-BFD5-4D56ED4506FA}" dt="2023-03-08T13:13:59.566" v="1299" actId="20577"/>
          <ac:spMkLst>
            <pc:docMk/>
            <pc:sldMk cId="819340904" sldId="413"/>
            <ac:spMk id="27" creationId="{DBF9D308-00DB-4D68-93E0-C64CCB54095D}"/>
          </ac:spMkLst>
        </pc:spChg>
      </pc:sldChg>
      <pc:sldChg chg="del">
        <pc:chgData name="vengerov21@gmail.com" userId="35dc0bce728edfb9" providerId="LiveId" clId="{EAB2F29C-7112-447C-BFD5-4D56ED4506FA}" dt="2023-03-08T08:30:24.771" v="3" actId="47"/>
        <pc:sldMkLst>
          <pc:docMk/>
          <pc:sldMk cId="1559956203" sldId="430"/>
        </pc:sldMkLst>
      </pc:sldChg>
      <pc:sldChg chg="del">
        <pc:chgData name="vengerov21@gmail.com" userId="35dc0bce728edfb9" providerId="LiveId" clId="{EAB2F29C-7112-447C-BFD5-4D56ED4506FA}" dt="2023-03-08T08:30:23.559" v="0" actId="47"/>
        <pc:sldMkLst>
          <pc:docMk/>
          <pc:sldMk cId="2090302949" sldId="435"/>
        </pc:sldMkLst>
      </pc:sldChg>
      <pc:sldChg chg="del">
        <pc:chgData name="vengerov21@gmail.com" userId="35dc0bce728edfb9" providerId="LiveId" clId="{EAB2F29C-7112-447C-BFD5-4D56ED4506FA}" dt="2023-03-08T08:30:25.328" v="4" actId="47"/>
        <pc:sldMkLst>
          <pc:docMk/>
          <pc:sldMk cId="1277295841" sldId="438"/>
        </pc:sldMkLst>
      </pc:sldChg>
      <pc:sldChg chg="add del">
        <pc:chgData name="vengerov21@gmail.com" userId="35dc0bce728edfb9" providerId="LiveId" clId="{EAB2F29C-7112-447C-BFD5-4D56ED4506FA}" dt="2023-03-08T12:29:52.435" v="1200" actId="47"/>
        <pc:sldMkLst>
          <pc:docMk/>
          <pc:sldMk cId="833367041" sldId="3061"/>
        </pc:sldMkLst>
      </pc:sldChg>
      <pc:sldChg chg="add del">
        <pc:chgData name="vengerov21@gmail.com" userId="35dc0bce728edfb9" providerId="LiveId" clId="{EAB2F29C-7112-447C-BFD5-4D56ED4506FA}" dt="2023-03-08T12:29:53.771" v="1201" actId="47"/>
        <pc:sldMkLst>
          <pc:docMk/>
          <pc:sldMk cId="1399620933" sldId="3064"/>
        </pc:sldMkLst>
      </pc:sldChg>
      <pc:sldChg chg="del">
        <pc:chgData name="vengerov21@gmail.com" userId="35dc0bce728edfb9" providerId="LiveId" clId="{EAB2F29C-7112-447C-BFD5-4D56ED4506FA}" dt="2023-03-08T08:30:25.854" v="6" actId="47"/>
        <pc:sldMkLst>
          <pc:docMk/>
          <pc:sldMk cId="322933199" sldId="3065"/>
        </pc:sldMkLst>
      </pc:sldChg>
      <pc:sldChg chg="del">
        <pc:chgData name="vengerov21@gmail.com" userId="35dc0bce728edfb9" providerId="LiveId" clId="{EAB2F29C-7112-447C-BFD5-4D56ED4506FA}" dt="2023-03-08T09:41:40.523" v="721" actId="47"/>
        <pc:sldMkLst>
          <pc:docMk/>
          <pc:sldMk cId="124291042" sldId="3066"/>
        </pc:sldMkLst>
      </pc:sldChg>
      <pc:sldChg chg="del">
        <pc:chgData name="vengerov21@gmail.com" userId="35dc0bce728edfb9" providerId="LiveId" clId="{EAB2F29C-7112-447C-BFD5-4D56ED4506FA}" dt="2023-03-08T12:29:57.518" v="1202" actId="47"/>
        <pc:sldMkLst>
          <pc:docMk/>
          <pc:sldMk cId="2627374086" sldId="3068"/>
        </pc:sldMkLst>
      </pc:sldChg>
      <pc:sldChg chg="del">
        <pc:chgData name="vengerov21@gmail.com" userId="35dc0bce728edfb9" providerId="LiveId" clId="{EAB2F29C-7112-447C-BFD5-4D56ED4506FA}" dt="2023-03-08T08:30:51.972" v="21" actId="47"/>
        <pc:sldMkLst>
          <pc:docMk/>
          <pc:sldMk cId="3100970997" sldId="3076"/>
        </pc:sldMkLst>
      </pc:sldChg>
      <pc:sldChg chg="del">
        <pc:chgData name="vengerov21@gmail.com" userId="35dc0bce728edfb9" providerId="LiveId" clId="{EAB2F29C-7112-447C-BFD5-4D56ED4506FA}" dt="2023-03-08T12:30:11.024" v="1207" actId="47"/>
        <pc:sldMkLst>
          <pc:docMk/>
          <pc:sldMk cId="2800376983" sldId="3078"/>
        </pc:sldMkLst>
      </pc:sldChg>
      <pc:sldChg chg="del">
        <pc:chgData name="vengerov21@gmail.com" userId="35dc0bce728edfb9" providerId="LiveId" clId="{EAB2F29C-7112-447C-BFD5-4D56ED4506FA}" dt="2023-03-08T08:31:19.905" v="22" actId="47"/>
        <pc:sldMkLst>
          <pc:docMk/>
          <pc:sldMk cId="2702701919" sldId="3079"/>
        </pc:sldMkLst>
      </pc:sldChg>
      <pc:sldChg chg="del">
        <pc:chgData name="vengerov21@gmail.com" userId="35dc0bce728edfb9" providerId="LiveId" clId="{EAB2F29C-7112-447C-BFD5-4D56ED4506FA}" dt="2023-03-08T09:42:50.784" v="745" actId="47"/>
        <pc:sldMkLst>
          <pc:docMk/>
          <pc:sldMk cId="3810663994" sldId="3080"/>
        </pc:sldMkLst>
      </pc:sldChg>
      <pc:sldChg chg="delSp del mod">
        <pc:chgData name="vengerov21@gmail.com" userId="35dc0bce728edfb9" providerId="LiveId" clId="{EAB2F29C-7112-447C-BFD5-4D56ED4506FA}" dt="2023-03-08T08:55:58.262" v="709" actId="47"/>
        <pc:sldMkLst>
          <pc:docMk/>
          <pc:sldMk cId="1092390092" sldId="3082"/>
        </pc:sldMkLst>
        <pc:spChg chg="del">
          <ac:chgData name="vengerov21@gmail.com" userId="35dc0bce728edfb9" providerId="LiveId" clId="{EAB2F29C-7112-447C-BFD5-4D56ED4506FA}" dt="2023-03-08T08:55:51.440" v="708" actId="478"/>
          <ac:spMkLst>
            <pc:docMk/>
            <pc:sldMk cId="1092390092" sldId="3082"/>
            <ac:spMk id="16" creationId="{0E5C4707-CBF4-4F33-98DF-39B6607C5A71}"/>
          </ac:spMkLst>
        </pc:spChg>
      </pc:sldChg>
      <pc:sldChg chg="modSp del mod">
        <pc:chgData name="vengerov21@gmail.com" userId="35dc0bce728edfb9" providerId="LiveId" clId="{EAB2F29C-7112-447C-BFD5-4D56ED4506FA}" dt="2023-03-08T11:07:45.938" v="1140" actId="47"/>
        <pc:sldMkLst>
          <pc:docMk/>
          <pc:sldMk cId="2910377087" sldId="3083"/>
        </pc:sldMkLst>
        <pc:spChg chg="mod">
          <ac:chgData name="vengerov21@gmail.com" userId="35dc0bce728edfb9" providerId="LiveId" clId="{EAB2F29C-7112-447C-BFD5-4D56ED4506FA}" dt="2023-03-08T11:03:38.717" v="1132" actId="20577"/>
          <ac:spMkLst>
            <pc:docMk/>
            <pc:sldMk cId="2910377087" sldId="3083"/>
            <ac:spMk id="13" creationId="{0E5C4707-CBF4-4F33-98DF-39B6607C5A71}"/>
          </ac:spMkLst>
        </pc:spChg>
      </pc:sldChg>
      <pc:sldChg chg="del">
        <pc:chgData name="vengerov21@gmail.com" userId="35dc0bce728edfb9" providerId="LiveId" clId="{EAB2F29C-7112-447C-BFD5-4D56ED4506FA}" dt="2023-03-08T08:30:50.850" v="19" actId="47"/>
        <pc:sldMkLst>
          <pc:docMk/>
          <pc:sldMk cId="3377217208" sldId="3085"/>
        </pc:sldMkLst>
      </pc:sldChg>
      <pc:sldChg chg="del">
        <pc:chgData name="vengerov21@gmail.com" userId="35dc0bce728edfb9" providerId="LiveId" clId="{EAB2F29C-7112-447C-BFD5-4D56ED4506FA}" dt="2023-03-08T08:30:51.310" v="20" actId="47"/>
        <pc:sldMkLst>
          <pc:docMk/>
          <pc:sldMk cId="2339137737" sldId="3086"/>
        </pc:sldMkLst>
      </pc:sldChg>
      <pc:sldChg chg="del">
        <pc:chgData name="vengerov21@gmail.com" userId="35dc0bce728edfb9" providerId="LiveId" clId="{EAB2F29C-7112-447C-BFD5-4D56ED4506FA}" dt="2023-03-08T12:30:10.513" v="1206" actId="47"/>
        <pc:sldMkLst>
          <pc:docMk/>
          <pc:sldMk cId="3438369972" sldId="3087"/>
        </pc:sldMkLst>
      </pc:sldChg>
      <pc:sldChg chg="del">
        <pc:chgData name="vengerov21@gmail.com" userId="35dc0bce728edfb9" providerId="LiveId" clId="{EAB2F29C-7112-447C-BFD5-4D56ED4506FA}" dt="2023-03-08T08:30:23.971" v="1" actId="47"/>
        <pc:sldMkLst>
          <pc:docMk/>
          <pc:sldMk cId="1387245532" sldId="3088"/>
        </pc:sldMkLst>
      </pc:sldChg>
      <pc:sldChg chg="del">
        <pc:chgData name="vengerov21@gmail.com" userId="35dc0bce728edfb9" providerId="LiveId" clId="{EAB2F29C-7112-447C-BFD5-4D56ED4506FA}" dt="2023-03-08T08:30:24.315" v="2" actId="47"/>
        <pc:sldMkLst>
          <pc:docMk/>
          <pc:sldMk cId="151714265" sldId="3089"/>
        </pc:sldMkLst>
      </pc:sldChg>
      <pc:sldChg chg="del">
        <pc:chgData name="vengerov21@gmail.com" userId="35dc0bce728edfb9" providerId="LiveId" clId="{EAB2F29C-7112-447C-BFD5-4D56ED4506FA}" dt="2023-03-08T08:30:25.710" v="5" actId="47"/>
        <pc:sldMkLst>
          <pc:docMk/>
          <pc:sldMk cId="3379244054" sldId="3090"/>
        </pc:sldMkLst>
      </pc:sldChg>
      <pc:sldChg chg="modSp del mod">
        <pc:chgData name="vengerov21@gmail.com" userId="35dc0bce728edfb9" providerId="LiveId" clId="{EAB2F29C-7112-447C-BFD5-4D56ED4506FA}" dt="2023-03-08T11:03:18.638" v="1078" actId="47"/>
        <pc:sldMkLst>
          <pc:docMk/>
          <pc:sldMk cId="3334314777" sldId="3091"/>
        </pc:sldMkLst>
        <pc:spChg chg="mod">
          <ac:chgData name="vengerov21@gmail.com" userId="35dc0bce728edfb9" providerId="LiveId" clId="{EAB2F29C-7112-447C-BFD5-4D56ED4506FA}" dt="2023-03-08T09:42:41.914" v="744" actId="20577"/>
          <ac:spMkLst>
            <pc:docMk/>
            <pc:sldMk cId="3334314777" sldId="3091"/>
            <ac:spMk id="14" creationId="{0E5C4707-CBF4-4F33-98DF-39B6607C5A71}"/>
          </ac:spMkLst>
        </pc:spChg>
      </pc:sldChg>
      <pc:sldChg chg="addSp delSp modSp mod">
        <pc:chgData name="vengerov21@gmail.com" userId="35dc0bce728edfb9" providerId="LiveId" clId="{EAB2F29C-7112-447C-BFD5-4D56ED4506FA}" dt="2023-03-15T04:20:11.655" v="2802"/>
        <pc:sldMkLst>
          <pc:docMk/>
          <pc:sldMk cId="3110939727" sldId="3092"/>
        </pc:sldMkLst>
        <pc:spChg chg="add mod">
          <ac:chgData name="vengerov21@gmail.com" userId="35dc0bce728edfb9" providerId="LiveId" clId="{EAB2F29C-7112-447C-BFD5-4D56ED4506FA}" dt="2023-03-08T11:07:37.313" v="1139"/>
          <ac:spMkLst>
            <pc:docMk/>
            <pc:sldMk cId="3110939727" sldId="3092"/>
            <ac:spMk id="2" creationId="{B2BC86F7-651D-DBE8-CD74-A1FD7E88E57F}"/>
          </ac:spMkLst>
        </pc:spChg>
        <pc:spChg chg="mod">
          <ac:chgData name="vengerov21@gmail.com" userId="35dc0bce728edfb9" providerId="LiveId" clId="{EAB2F29C-7112-447C-BFD5-4D56ED4506FA}" dt="2023-03-12T01:27:13.955" v="2086" actId="255"/>
          <ac:spMkLst>
            <pc:docMk/>
            <pc:sldMk cId="3110939727" sldId="3092"/>
            <ac:spMk id="6" creationId="{FA860C1B-5C68-1A6E-F092-4622F671F86B}"/>
          </ac:spMkLst>
        </pc:spChg>
        <pc:spChg chg="mod">
          <ac:chgData name="vengerov21@gmail.com" userId="35dc0bce728edfb9" providerId="LiveId" clId="{EAB2F29C-7112-447C-BFD5-4D56ED4506FA}" dt="2023-03-09T00:18:52.068" v="1506"/>
          <ac:spMkLst>
            <pc:docMk/>
            <pc:sldMk cId="3110939727" sldId="3092"/>
            <ac:spMk id="7" creationId="{81D9FE27-95C9-120D-8EC7-EB01B75925E3}"/>
          </ac:spMkLst>
        </pc:spChg>
        <pc:spChg chg="mod">
          <ac:chgData name="vengerov21@gmail.com" userId="35dc0bce728edfb9" providerId="LiveId" clId="{EAB2F29C-7112-447C-BFD5-4D56ED4506FA}" dt="2023-03-09T00:18:52.068" v="1506"/>
          <ac:spMkLst>
            <pc:docMk/>
            <pc:sldMk cId="3110939727" sldId="3092"/>
            <ac:spMk id="9" creationId="{E0EA7C37-78AA-C452-59BA-4E7E2E4E95D0}"/>
          </ac:spMkLst>
        </pc:spChg>
        <pc:spChg chg="mod">
          <ac:chgData name="vengerov21@gmail.com" userId="35dc0bce728edfb9" providerId="LiveId" clId="{EAB2F29C-7112-447C-BFD5-4D56ED4506FA}" dt="2023-03-13T02:59:43.961" v="2242" actId="20577"/>
          <ac:spMkLst>
            <pc:docMk/>
            <pc:sldMk cId="3110939727" sldId="3092"/>
            <ac:spMk id="10" creationId="{A628938E-0AE2-8D7E-70B5-B1FA852F720B}"/>
          </ac:spMkLst>
        </pc:spChg>
        <pc:spChg chg="add del mod">
          <ac:chgData name="vengerov21@gmail.com" userId="35dc0bce728edfb9" providerId="LiveId" clId="{EAB2F29C-7112-447C-BFD5-4D56ED4506FA}" dt="2023-03-14T03:44:00.202" v="2567" actId="478"/>
          <ac:spMkLst>
            <pc:docMk/>
            <pc:sldMk cId="3110939727" sldId="3092"/>
            <ac:spMk id="12" creationId="{1B7898A6-589C-7E7D-1B91-A7D8263576CD}"/>
          </ac:spMkLst>
        </pc:spChg>
        <pc:spChg chg="del">
          <ac:chgData name="vengerov21@gmail.com" userId="35dc0bce728edfb9" providerId="LiveId" clId="{EAB2F29C-7112-447C-BFD5-4D56ED4506FA}" dt="2023-03-08T12:25:39.848" v="1178" actId="478"/>
          <ac:spMkLst>
            <pc:docMk/>
            <pc:sldMk cId="3110939727" sldId="3092"/>
            <ac:spMk id="12" creationId="{2B754782-35C6-4F40-A498-38587DC9A8DB}"/>
          </ac:spMkLst>
        </pc:spChg>
        <pc:spChg chg="add mod">
          <ac:chgData name="vengerov21@gmail.com" userId="35dc0bce728edfb9" providerId="LiveId" clId="{EAB2F29C-7112-447C-BFD5-4D56ED4506FA}" dt="2023-03-14T03:44:00.477" v="2568"/>
          <ac:spMkLst>
            <pc:docMk/>
            <pc:sldMk cId="3110939727" sldId="3092"/>
            <ac:spMk id="13" creationId="{36B1E938-BA31-D7AF-5298-4AFAF6BFE36E}"/>
          </ac:spMkLst>
        </pc:spChg>
        <pc:spChg chg="del">
          <ac:chgData name="vengerov21@gmail.com" userId="35dc0bce728edfb9" providerId="LiveId" clId="{EAB2F29C-7112-447C-BFD5-4D56ED4506FA}" dt="2023-03-08T11:07:36.916" v="1138" actId="478"/>
          <ac:spMkLst>
            <pc:docMk/>
            <pc:sldMk cId="3110939727" sldId="3092"/>
            <ac:spMk id="14" creationId="{0E5C4707-CBF4-4F33-98DF-39B6607C5A71}"/>
          </ac:spMkLst>
        </pc:spChg>
        <pc:spChg chg="add mod">
          <ac:chgData name="vengerov21@gmail.com" userId="35dc0bce728edfb9" providerId="LiveId" clId="{EAB2F29C-7112-447C-BFD5-4D56ED4506FA}" dt="2023-03-15T04:20:11.655" v="2802"/>
          <ac:spMkLst>
            <pc:docMk/>
            <pc:sldMk cId="3110939727" sldId="3092"/>
            <ac:spMk id="14" creationId="{A0D43E9B-3E6A-9A38-51DA-746B846FCA4E}"/>
          </ac:spMkLst>
        </pc:spChg>
        <pc:spChg chg="mod">
          <ac:chgData name="vengerov21@gmail.com" userId="35dc0bce728edfb9" providerId="LiveId" clId="{EAB2F29C-7112-447C-BFD5-4D56ED4506FA}" dt="2023-03-08T12:29:24.706" v="1193" actId="14100"/>
          <ac:spMkLst>
            <pc:docMk/>
            <pc:sldMk cId="3110939727" sldId="3092"/>
            <ac:spMk id="23" creationId="{8A04869A-BD29-4DC7-91D7-5BBE0E23E446}"/>
          </ac:spMkLst>
        </pc:spChg>
        <pc:spChg chg="del mod">
          <ac:chgData name="vengerov21@gmail.com" userId="35dc0bce728edfb9" providerId="LiveId" clId="{EAB2F29C-7112-447C-BFD5-4D56ED4506FA}" dt="2023-03-15T04:19:12.814" v="2781" actId="478"/>
          <ac:spMkLst>
            <pc:docMk/>
            <pc:sldMk cId="3110939727" sldId="3092"/>
            <ac:spMk id="31" creationId="{AAB7171F-D77F-4EAF-9677-2178135068F0}"/>
          </ac:spMkLst>
        </pc:spChg>
        <pc:spChg chg="mod">
          <ac:chgData name="vengerov21@gmail.com" userId="35dc0bce728edfb9" providerId="LiveId" clId="{EAB2F29C-7112-447C-BFD5-4D56ED4506FA}" dt="2023-03-14T06:08:29.925" v="2606" actId="20577"/>
          <ac:spMkLst>
            <pc:docMk/>
            <pc:sldMk cId="3110939727" sldId="3092"/>
            <ac:spMk id="38" creationId="{9B65D02C-85B2-4FCC-B93F-6052431E2E01}"/>
          </ac:spMkLst>
        </pc:spChg>
        <pc:grpChg chg="add mod">
          <ac:chgData name="vengerov21@gmail.com" userId="35dc0bce728edfb9" providerId="LiveId" clId="{EAB2F29C-7112-447C-BFD5-4D56ED4506FA}" dt="2023-03-09T00:19:47.582" v="1515" actId="14100"/>
          <ac:grpSpMkLst>
            <pc:docMk/>
            <pc:sldMk cId="3110939727" sldId="3092"/>
            <ac:grpSpMk id="3" creationId="{76167338-C71E-FD6F-A36A-A18CEBB54108}"/>
          </ac:grpSpMkLst>
        </pc:grpChg>
        <pc:grpChg chg="mod">
          <ac:chgData name="vengerov21@gmail.com" userId="35dc0bce728edfb9" providerId="LiveId" clId="{EAB2F29C-7112-447C-BFD5-4D56ED4506FA}" dt="2023-03-09T00:18:52.068" v="1506"/>
          <ac:grpSpMkLst>
            <pc:docMk/>
            <pc:sldMk cId="3110939727" sldId="3092"/>
            <ac:grpSpMk id="5" creationId="{B1A1E19F-0191-ED33-5486-3A7D83C1B715}"/>
          </ac:grpSpMkLst>
        </pc:grpChg>
        <pc:grpChg chg="mod">
          <ac:chgData name="vengerov21@gmail.com" userId="35dc0bce728edfb9" providerId="LiveId" clId="{EAB2F29C-7112-447C-BFD5-4D56ED4506FA}" dt="2023-03-09T00:18:49.730" v="1505" actId="14100"/>
          <ac:grpSpMkLst>
            <pc:docMk/>
            <pc:sldMk cId="3110939727" sldId="3092"/>
            <ac:grpSpMk id="51" creationId="{00000000-0000-0000-0000-000000000000}"/>
          </ac:grpSpMkLst>
        </pc:grpChg>
      </pc:sldChg>
      <pc:sldChg chg="del">
        <pc:chgData name="vengerov21@gmail.com" userId="35dc0bce728edfb9" providerId="LiveId" clId="{EAB2F29C-7112-447C-BFD5-4D56ED4506FA}" dt="2023-03-08T08:30:25.967" v="7" actId="47"/>
        <pc:sldMkLst>
          <pc:docMk/>
          <pc:sldMk cId="1237928074" sldId="3093"/>
        </pc:sldMkLst>
      </pc:sldChg>
      <pc:sldChg chg="del">
        <pc:chgData name="vengerov21@gmail.com" userId="35dc0bce728edfb9" providerId="LiveId" clId="{EAB2F29C-7112-447C-BFD5-4D56ED4506FA}" dt="2023-03-08T08:30:26.779" v="9" actId="47"/>
        <pc:sldMkLst>
          <pc:docMk/>
          <pc:sldMk cId="3639811127" sldId="3095"/>
        </pc:sldMkLst>
      </pc:sldChg>
      <pc:sldChg chg="del">
        <pc:chgData name="vengerov21@gmail.com" userId="35dc0bce728edfb9" providerId="LiveId" clId="{EAB2F29C-7112-447C-BFD5-4D56ED4506FA}" dt="2023-03-08T08:30:26.197" v="8" actId="47"/>
        <pc:sldMkLst>
          <pc:docMk/>
          <pc:sldMk cId="3287675468" sldId="3096"/>
        </pc:sldMkLst>
      </pc:sldChg>
      <pc:sldChg chg="addSp delSp modSp del mod">
        <pc:chgData name="vengerov21@gmail.com" userId="35dc0bce728edfb9" providerId="LiveId" clId="{EAB2F29C-7112-447C-BFD5-4D56ED4506FA}" dt="2023-03-08T11:07:49.444" v="1141" actId="47"/>
        <pc:sldMkLst>
          <pc:docMk/>
          <pc:sldMk cId="715018915" sldId="3097"/>
        </pc:sldMkLst>
        <pc:spChg chg="add mod">
          <ac:chgData name="vengerov21@gmail.com" userId="35dc0bce728edfb9" providerId="LiveId" clId="{EAB2F29C-7112-447C-BFD5-4D56ED4506FA}" dt="2023-03-08T11:03:47.722" v="1134"/>
          <ac:spMkLst>
            <pc:docMk/>
            <pc:sldMk cId="715018915" sldId="3097"/>
            <ac:spMk id="2" creationId="{C474F2FB-F7E6-D10B-9B57-5DF34819A9E1}"/>
          </ac:spMkLst>
        </pc:spChg>
        <pc:spChg chg="del">
          <ac:chgData name="vengerov21@gmail.com" userId="35dc0bce728edfb9" providerId="LiveId" clId="{EAB2F29C-7112-447C-BFD5-4D56ED4506FA}" dt="2023-03-08T11:03:47.278" v="1133" actId="478"/>
          <ac:spMkLst>
            <pc:docMk/>
            <pc:sldMk cId="715018915" sldId="3097"/>
            <ac:spMk id="13" creationId="{0E5C4707-CBF4-4F33-98DF-39B6607C5A71}"/>
          </ac:spMkLst>
        </pc:spChg>
      </pc:sldChg>
      <pc:sldChg chg="del">
        <pc:chgData name="vengerov21@gmail.com" userId="35dc0bce728edfb9" providerId="LiveId" clId="{EAB2F29C-7112-447C-BFD5-4D56ED4506FA}" dt="2023-03-08T12:29:51.190" v="1199" actId="47"/>
        <pc:sldMkLst>
          <pc:docMk/>
          <pc:sldMk cId="1549868114" sldId="3098"/>
        </pc:sldMkLst>
      </pc:sldChg>
      <pc:sldChg chg="modSp del mod">
        <pc:chgData name="vengerov21@gmail.com" userId="35dc0bce728edfb9" providerId="LiveId" clId="{EAB2F29C-7112-447C-BFD5-4D56ED4506FA}" dt="2023-03-09T00:37:55.623" v="1578" actId="47"/>
        <pc:sldMkLst>
          <pc:docMk/>
          <pc:sldMk cId="3125362489" sldId="3099"/>
        </pc:sldMkLst>
        <pc:spChg chg="mod">
          <ac:chgData name="vengerov21@gmail.com" userId="35dc0bce728edfb9" providerId="LiveId" clId="{EAB2F29C-7112-447C-BFD5-4D56ED4506FA}" dt="2023-03-08T13:14:10.131" v="1301" actId="6549"/>
          <ac:spMkLst>
            <pc:docMk/>
            <pc:sldMk cId="3125362489" sldId="3099"/>
            <ac:spMk id="27" creationId="{DBF9D308-00DB-4D68-93E0-C64CCB54095D}"/>
          </ac:spMkLst>
        </pc:spChg>
      </pc:sldChg>
      <pc:sldChg chg="del">
        <pc:chgData name="vengerov21@gmail.com" userId="35dc0bce728edfb9" providerId="LiveId" clId="{EAB2F29C-7112-447C-BFD5-4D56ED4506FA}" dt="2023-03-09T00:37:58.724" v="1580" actId="47"/>
        <pc:sldMkLst>
          <pc:docMk/>
          <pc:sldMk cId="16003507" sldId="3100"/>
        </pc:sldMkLst>
      </pc:sldChg>
      <pc:sldChg chg="del">
        <pc:chgData name="vengerov21@gmail.com" userId="35dc0bce728edfb9" providerId="LiveId" clId="{EAB2F29C-7112-447C-BFD5-4D56ED4506FA}" dt="2023-03-08T08:30:42.096" v="10" actId="47"/>
        <pc:sldMkLst>
          <pc:docMk/>
          <pc:sldMk cId="3501168795" sldId="3102"/>
        </pc:sldMkLst>
      </pc:sldChg>
      <pc:sldChg chg="del">
        <pc:chgData name="vengerov21@gmail.com" userId="35dc0bce728edfb9" providerId="LiveId" clId="{EAB2F29C-7112-447C-BFD5-4D56ED4506FA}" dt="2023-03-08T09:42:52.781" v="746" actId="47"/>
        <pc:sldMkLst>
          <pc:docMk/>
          <pc:sldMk cId="4123559867" sldId="3103"/>
        </pc:sldMkLst>
      </pc:sldChg>
      <pc:sldChg chg="del">
        <pc:chgData name="vengerov21@gmail.com" userId="35dc0bce728edfb9" providerId="LiveId" clId="{EAB2F29C-7112-447C-BFD5-4D56ED4506FA}" dt="2023-03-08T12:30:00.837" v="1203" actId="47"/>
        <pc:sldMkLst>
          <pc:docMk/>
          <pc:sldMk cId="2763300850" sldId="3104"/>
        </pc:sldMkLst>
      </pc:sldChg>
      <pc:sldChg chg="modSp del mod">
        <pc:chgData name="vengerov21@gmail.com" userId="35dc0bce728edfb9" providerId="LiveId" clId="{EAB2F29C-7112-447C-BFD5-4D56ED4506FA}" dt="2023-03-08T09:41:39.227" v="719" actId="47"/>
        <pc:sldMkLst>
          <pc:docMk/>
          <pc:sldMk cId="3695493543" sldId="3105"/>
        </pc:sldMkLst>
        <pc:spChg chg="mod">
          <ac:chgData name="vengerov21@gmail.com" userId="35dc0bce728edfb9" providerId="LiveId" clId="{EAB2F29C-7112-447C-BFD5-4D56ED4506FA}" dt="2023-03-08T08:56:03.679" v="718" actId="1037"/>
          <ac:spMkLst>
            <pc:docMk/>
            <pc:sldMk cId="3695493543" sldId="3105"/>
            <ac:spMk id="16" creationId="{0E5C4707-CBF4-4F33-98DF-39B6607C5A71}"/>
          </ac:spMkLst>
        </pc:spChg>
      </pc:sldChg>
      <pc:sldChg chg="del">
        <pc:chgData name="vengerov21@gmail.com" userId="35dc0bce728edfb9" providerId="LiveId" clId="{EAB2F29C-7112-447C-BFD5-4D56ED4506FA}" dt="2023-03-08T09:41:39.844" v="720" actId="47"/>
        <pc:sldMkLst>
          <pc:docMk/>
          <pc:sldMk cId="228975170" sldId="3106"/>
        </pc:sldMkLst>
      </pc:sldChg>
      <pc:sldChg chg="del">
        <pc:chgData name="vengerov21@gmail.com" userId="35dc0bce728edfb9" providerId="LiveId" clId="{EAB2F29C-7112-447C-BFD5-4D56ED4506FA}" dt="2023-03-09T00:37:59.721" v="1581" actId="47"/>
        <pc:sldMkLst>
          <pc:docMk/>
          <pc:sldMk cId="3415015600" sldId="3107"/>
        </pc:sldMkLst>
      </pc:sldChg>
      <pc:sldChg chg="del">
        <pc:chgData name="vengerov21@gmail.com" userId="35dc0bce728edfb9" providerId="LiveId" clId="{EAB2F29C-7112-447C-BFD5-4D56ED4506FA}" dt="2023-03-08T08:30:42.264" v="11" actId="47"/>
        <pc:sldMkLst>
          <pc:docMk/>
          <pc:sldMk cId="589558199" sldId="3108"/>
        </pc:sldMkLst>
      </pc:sldChg>
      <pc:sldChg chg="modSp del mod ord">
        <pc:chgData name="vengerov21@gmail.com" userId="35dc0bce728edfb9" providerId="LiveId" clId="{EAB2F29C-7112-447C-BFD5-4D56ED4506FA}" dt="2023-03-08T08:43:16.781" v="502" actId="47"/>
        <pc:sldMkLst>
          <pc:docMk/>
          <pc:sldMk cId="3881170237" sldId="3109"/>
        </pc:sldMkLst>
        <pc:spChg chg="mod">
          <ac:chgData name="vengerov21@gmail.com" userId="35dc0bce728edfb9" providerId="LiveId" clId="{EAB2F29C-7112-447C-BFD5-4D56ED4506FA}" dt="2023-03-08T08:43:15.312" v="501" actId="21"/>
          <ac:spMkLst>
            <pc:docMk/>
            <pc:sldMk cId="3881170237" sldId="3109"/>
            <ac:spMk id="27" creationId="{DBF9D308-00DB-4D68-93E0-C64CCB54095D}"/>
          </ac:spMkLst>
        </pc:spChg>
      </pc:sldChg>
      <pc:sldChg chg="del">
        <pc:chgData name="vengerov21@gmail.com" userId="35dc0bce728edfb9" providerId="LiveId" clId="{EAB2F29C-7112-447C-BFD5-4D56ED4506FA}" dt="2023-03-09T00:37:57.378" v="1579" actId="47"/>
        <pc:sldMkLst>
          <pc:docMk/>
          <pc:sldMk cId="1342922424" sldId="3110"/>
        </pc:sldMkLst>
      </pc:sldChg>
      <pc:sldChg chg="addSp delSp modSp add del mod">
        <pc:chgData name="vengerov21@gmail.com" userId="35dc0bce728edfb9" providerId="LiveId" clId="{EAB2F29C-7112-447C-BFD5-4D56ED4506FA}" dt="2023-03-12T00:19:14.306" v="1999" actId="47"/>
        <pc:sldMkLst>
          <pc:docMk/>
          <pc:sldMk cId="287880119" sldId="3111"/>
        </pc:sldMkLst>
        <pc:spChg chg="add mod">
          <ac:chgData name="vengerov21@gmail.com" userId="35dc0bce728edfb9" providerId="LiveId" clId="{EAB2F29C-7112-447C-BFD5-4D56ED4506FA}" dt="2023-03-08T09:43:36.990" v="750"/>
          <ac:spMkLst>
            <pc:docMk/>
            <pc:sldMk cId="287880119" sldId="3111"/>
            <ac:spMk id="3" creationId="{E64AC682-9791-A167-4467-1CA02D0CA0BA}"/>
          </ac:spMkLst>
        </pc:spChg>
        <pc:spChg chg="del">
          <ac:chgData name="vengerov21@gmail.com" userId="35dc0bce728edfb9" providerId="LiveId" clId="{EAB2F29C-7112-447C-BFD5-4D56ED4506FA}" dt="2023-03-08T09:43:36.673" v="749" actId="478"/>
          <ac:spMkLst>
            <pc:docMk/>
            <pc:sldMk cId="287880119" sldId="3111"/>
            <ac:spMk id="12" creationId="{9BA074BB-4664-40D4-B0B1-3CA04CAE0DCB}"/>
          </ac:spMkLst>
        </pc:spChg>
        <pc:spChg chg="mod">
          <ac:chgData name="vengerov21@gmail.com" userId="35dc0bce728edfb9" providerId="LiveId" clId="{EAB2F29C-7112-447C-BFD5-4D56ED4506FA}" dt="2023-03-08T11:02:24.347" v="1077" actId="20577"/>
          <ac:spMkLst>
            <pc:docMk/>
            <pc:sldMk cId="287880119" sldId="3111"/>
            <ac:spMk id="27" creationId="{DBF9D308-00DB-4D68-93E0-C64CCB54095D}"/>
          </ac:spMkLst>
        </pc:spChg>
      </pc:sldChg>
      <pc:sldChg chg="del">
        <pc:chgData name="vengerov21@gmail.com" userId="35dc0bce728edfb9" providerId="LiveId" clId="{EAB2F29C-7112-447C-BFD5-4D56ED4506FA}" dt="2023-03-08T09:43:08.727" v="747" actId="2696"/>
        <pc:sldMkLst>
          <pc:docMk/>
          <pc:sldMk cId="1210337515" sldId="3111"/>
        </pc:sldMkLst>
      </pc:sldChg>
      <pc:sldChg chg="addSp delSp add del mod">
        <pc:chgData name="vengerov21@gmail.com" userId="35dc0bce728edfb9" providerId="LiveId" clId="{EAB2F29C-7112-447C-BFD5-4D56ED4506FA}" dt="2023-03-08T08:55:48.284" v="707" actId="47"/>
        <pc:sldMkLst>
          <pc:docMk/>
          <pc:sldMk cId="1269419640" sldId="3112"/>
        </pc:sldMkLst>
        <pc:spChg chg="del">
          <ac:chgData name="vengerov21@gmail.com" userId="35dc0bce728edfb9" providerId="LiveId" clId="{EAB2F29C-7112-447C-BFD5-4D56ED4506FA}" dt="2023-03-08T08:54:29.415" v="687" actId="478"/>
          <ac:spMkLst>
            <pc:docMk/>
            <pc:sldMk cId="1269419640" sldId="3112"/>
            <ac:spMk id="3" creationId="{EB89D335-E6FF-47C6-8C2F-0114BF5FDD7F}"/>
          </ac:spMkLst>
        </pc:spChg>
        <pc:spChg chg="del">
          <ac:chgData name="vengerov21@gmail.com" userId="35dc0bce728edfb9" providerId="LiveId" clId="{EAB2F29C-7112-447C-BFD5-4D56ED4506FA}" dt="2023-03-08T08:54:31.902" v="688" actId="478"/>
          <ac:spMkLst>
            <pc:docMk/>
            <pc:sldMk cId="1269419640" sldId="3112"/>
            <ac:spMk id="4" creationId="{7D4575B2-FC10-4E59-A2FD-D3EE413142F9}"/>
          </ac:spMkLst>
        </pc:spChg>
        <pc:spChg chg="del">
          <ac:chgData name="vengerov21@gmail.com" userId="35dc0bce728edfb9" providerId="LiveId" clId="{EAB2F29C-7112-447C-BFD5-4D56ED4506FA}" dt="2023-03-08T08:54:25.653" v="685" actId="478"/>
          <ac:spMkLst>
            <pc:docMk/>
            <pc:sldMk cId="1269419640" sldId="3112"/>
            <ac:spMk id="55" creationId="{9B65D02C-85B2-4FCC-B93F-6052431E2E01}"/>
          </ac:spMkLst>
        </pc:spChg>
        <pc:spChg chg="del">
          <ac:chgData name="vengerov21@gmail.com" userId="35dc0bce728edfb9" providerId="LiveId" clId="{EAB2F29C-7112-447C-BFD5-4D56ED4506FA}" dt="2023-03-08T08:54:23.851" v="684" actId="478"/>
          <ac:spMkLst>
            <pc:docMk/>
            <pc:sldMk cId="1269419640" sldId="3112"/>
            <ac:spMk id="56" creationId="{8A04869A-BD29-4DC7-91D7-5BBE0E23E446}"/>
          </ac:spMkLst>
        </pc:spChg>
        <pc:picChg chg="add del">
          <ac:chgData name="vengerov21@gmail.com" userId="35dc0bce728edfb9" providerId="LiveId" clId="{EAB2F29C-7112-447C-BFD5-4D56ED4506FA}" dt="2023-03-08T08:54:35.778" v="690" actId="478"/>
          <ac:picMkLst>
            <pc:docMk/>
            <pc:sldMk cId="1269419640" sldId="3112"/>
            <ac:picMk id="6" creationId="{37263CE1-D4EA-99D2-1225-C9DC2C7CE914}"/>
          </ac:picMkLst>
        </pc:picChg>
        <pc:picChg chg="add del">
          <ac:chgData name="vengerov21@gmail.com" userId="35dc0bce728edfb9" providerId="LiveId" clId="{EAB2F29C-7112-447C-BFD5-4D56ED4506FA}" dt="2023-03-08T08:54:58.744" v="692" actId="478"/>
          <ac:picMkLst>
            <pc:docMk/>
            <pc:sldMk cId="1269419640" sldId="3112"/>
            <ac:picMk id="9" creationId="{984E9B3F-D26B-8CAD-F6BF-1E42E77F5C28}"/>
          </ac:picMkLst>
        </pc:picChg>
        <pc:cxnChg chg="del">
          <ac:chgData name="vengerov21@gmail.com" userId="35dc0bce728edfb9" providerId="LiveId" clId="{EAB2F29C-7112-447C-BFD5-4D56ED4506FA}" dt="2023-03-08T08:54:27.825" v="686" actId="478"/>
          <ac:cxnSpMkLst>
            <pc:docMk/>
            <pc:sldMk cId="1269419640" sldId="3112"/>
            <ac:cxnSpMk id="52" creationId="{1C07E1F4-307A-4246-9B89-3967E0F09C98}"/>
          </ac:cxnSpMkLst>
        </pc:cxnChg>
      </pc:sldChg>
      <pc:sldChg chg="del">
        <pc:chgData name="vengerov21@gmail.com" userId="35dc0bce728edfb9" providerId="LiveId" clId="{EAB2F29C-7112-447C-BFD5-4D56ED4506FA}" dt="2023-03-08T08:30:42.405" v="12" actId="47"/>
        <pc:sldMkLst>
          <pc:docMk/>
          <pc:sldMk cId="3234653607" sldId="3112"/>
        </pc:sldMkLst>
      </pc:sldChg>
      <pc:sldChg chg="addSp delSp modSp add mod">
        <pc:chgData name="vengerov21@gmail.com" userId="35dc0bce728edfb9" providerId="LiveId" clId="{EAB2F29C-7112-447C-BFD5-4D56ED4506FA}" dt="2023-03-14T06:01:17.916" v="2598" actId="20577"/>
        <pc:sldMkLst>
          <pc:docMk/>
          <pc:sldMk cId="1079202438" sldId="3113"/>
        </pc:sldMkLst>
        <pc:spChg chg="del">
          <ac:chgData name="vengerov21@gmail.com" userId="35dc0bce728edfb9" providerId="LiveId" clId="{EAB2F29C-7112-447C-BFD5-4D56ED4506FA}" dt="2023-03-08T08:55:13.906" v="696" actId="478"/>
          <ac:spMkLst>
            <pc:docMk/>
            <pc:sldMk cId="1079202438" sldId="3113"/>
            <ac:spMk id="2" creationId="{00000000-0000-0000-0000-000000000000}"/>
          </ac:spMkLst>
        </pc:spChg>
        <pc:spChg chg="add del mod">
          <ac:chgData name="vengerov21@gmail.com" userId="35dc0bce728edfb9" providerId="LiveId" clId="{EAB2F29C-7112-447C-BFD5-4D56ED4506FA}" dt="2023-03-12T00:18:01.538" v="1934" actId="478"/>
          <ac:spMkLst>
            <pc:docMk/>
            <pc:sldMk cId="1079202438" sldId="3113"/>
            <ac:spMk id="2" creationId="{6DB845AD-56F3-995A-FB8F-E7FB7B9D7CC2}"/>
          </ac:spMkLst>
        </pc:spChg>
        <pc:spChg chg="add del mod">
          <ac:chgData name="vengerov21@gmail.com" userId="35dc0bce728edfb9" providerId="LiveId" clId="{EAB2F29C-7112-447C-BFD5-4D56ED4506FA}" dt="2023-03-14T03:43:56.863" v="2565" actId="478"/>
          <ac:spMkLst>
            <pc:docMk/>
            <pc:sldMk cId="1079202438" sldId="3113"/>
            <ac:spMk id="2" creationId="{7CFF3EF1-F68C-4B46-FC43-D64FA4C5E72C}"/>
          </ac:spMkLst>
        </pc:spChg>
        <pc:spChg chg="add mod">
          <ac:chgData name="vengerov21@gmail.com" userId="35dc0bce728edfb9" providerId="LiveId" clId="{EAB2F29C-7112-447C-BFD5-4D56ED4506FA}" dt="2023-03-14T03:43:57.131" v="2566"/>
          <ac:spMkLst>
            <pc:docMk/>
            <pc:sldMk cId="1079202438" sldId="3113"/>
            <ac:spMk id="3" creationId="{8764199B-78E1-2BD5-E4B2-CF996E01E6E2}"/>
          </ac:spMkLst>
        </pc:spChg>
        <pc:spChg chg="del">
          <ac:chgData name="vengerov21@gmail.com" userId="35dc0bce728edfb9" providerId="LiveId" clId="{EAB2F29C-7112-447C-BFD5-4D56ED4506FA}" dt="2023-03-08T08:55:16.322" v="697" actId="478"/>
          <ac:spMkLst>
            <pc:docMk/>
            <pc:sldMk cId="1079202438" sldId="3113"/>
            <ac:spMk id="5" creationId="{00000000-0000-0000-0000-000000000000}"/>
          </ac:spMkLst>
        </pc:spChg>
        <pc:spChg chg="add mod">
          <ac:chgData name="vengerov21@gmail.com" userId="35dc0bce728edfb9" providerId="LiveId" clId="{EAB2F29C-7112-447C-BFD5-4D56ED4506FA}" dt="2023-03-14T06:01:17.916" v="2598" actId="20577"/>
          <ac:spMkLst>
            <pc:docMk/>
            <pc:sldMk cId="1079202438" sldId="3113"/>
            <ac:spMk id="5" creationId="{C37E27CE-170E-D09E-B8A1-16BB469CF131}"/>
          </ac:spMkLst>
        </pc:spChg>
        <pc:spChg chg="add del mod">
          <ac:chgData name="vengerov21@gmail.com" userId="35dc0bce728edfb9" providerId="LiveId" clId="{EAB2F29C-7112-447C-BFD5-4D56ED4506FA}" dt="2023-03-08T08:55:31.828" v="704" actId="478"/>
          <ac:spMkLst>
            <pc:docMk/>
            <pc:sldMk cId="1079202438" sldId="3113"/>
            <ac:spMk id="6" creationId="{F0FC3D4F-212A-4DE7-8494-CE8082364FE8}"/>
          </ac:spMkLst>
        </pc:spChg>
        <pc:spChg chg="add mod">
          <ac:chgData name="vengerov21@gmail.com" userId="35dc0bce728edfb9" providerId="LiveId" clId="{EAB2F29C-7112-447C-BFD5-4D56ED4506FA}" dt="2023-03-08T08:55:35.587" v="705"/>
          <ac:spMkLst>
            <pc:docMk/>
            <pc:sldMk cId="1079202438" sldId="3113"/>
            <ac:spMk id="8" creationId="{A0EF62BE-A09D-37CD-E58B-88DAE7760292}"/>
          </ac:spMkLst>
        </pc:spChg>
        <pc:spChg chg="add mod">
          <ac:chgData name="vengerov21@gmail.com" userId="35dc0bce728edfb9" providerId="LiveId" clId="{EAB2F29C-7112-447C-BFD5-4D56ED4506FA}" dt="2023-03-08T08:55:39.317" v="706"/>
          <ac:spMkLst>
            <pc:docMk/>
            <pc:sldMk cId="1079202438" sldId="3113"/>
            <ac:spMk id="9" creationId="{97E79F04-44CB-38CD-3270-D093BC281DB2}"/>
          </ac:spMkLst>
        </pc:spChg>
        <pc:spChg chg="del">
          <ac:chgData name="vengerov21@gmail.com" userId="35dc0bce728edfb9" providerId="LiveId" clId="{EAB2F29C-7112-447C-BFD5-4D56ED4506FA}" dt="2023-03-08T08:55:11.770" v="695" actId="478"/>
          <ac:spMkLst>
            <pc:docMk/>
            <pc:sldMk cId="1079202438" sldId="3113"/>
            <ac:spMk id="11" creationId="{00000000-0000-0000-0000-000000000000}"/>
          </ac:spMkLst>
        </pc:spChg>
        <pc:spChg chg="del">
          <ac:chgData name="vengerov21@gmail.com" userId="35dc0bce728edfb9" providerId="LiveId" clId="{EAB2F29C-7112-447C-BFD5-4D56ED4506FA}" dt="2023-03-08T08:55:10.104" v="694" actId="478"/>
          <ac:spMkLst>
            <pc:docMk/>
            <pc:sldMk cId="1079202438" sldId="3113"/>
            <ac:spMk id="13" creationId="{C5BAB327-E2B1-4D4A-A399-49B5888EE5A0}"/>
          </ac:spMkLst>
        </pc:spChg>
        <pc:picChg chg="add mod">
          <ac:chgData name="vengerov21@gmail.com" userId="35dc0bce728edfb9" providerId="LiveId" clId="{EAB2F29C-7112-447C-BFD5-4D56ED4506FA}" dt="2023-03-14T03:41:42.566" v="2534" actId="1036"/>
          <ac:picMkLst>
            <pc:docMk/>
            <pc:sldMk cId="1079202438" sldId="3113"/>
            <ac:picMk id="4" creationId="{533EE732-15A3-CB6E-5430-4D3D8517A062}"/>
          </ac:picMkLst>
        </pc:picChg>
        <pc:cxnChg chg="add mod">
          <ac:chgData name="vengerov21@gmail.com" userId="35dc0bce728edfb9" providerId="LiveId" clId="{EAB2F29C-7112-447C-BFD5-4D56ED4506FA}" dt="2023-03-08T08:55:27.622" v="702"/>
          <ac:cxnSpMkLst>
            <pc:docMk/>
            <pc:sldMk cId="1079202438" sldId="3113"/>
            <ac:cxnSpMk id="7" creationId="{FD16FEE2-AE51-F711-8F24-471EE59574AA}"/>
          </ac:cxnSpMkLst>
        </pc:cxnChg>
      </pc:sldChg>
      <pc:sldChg chg="addSp delSp modSp add del mod">
        <pc:chgData name="vengerov21@gmail.com" userId="35dc0bce728edfb9" providerId="LiveId" clId="{EAB2F29C-7112-447C-BFD5-4D56ED4506FA}" dt="2023-03-12T00:37:04.827" v="2001" actId="47"/>
        <pc:sldMkLst>
          <pc:docMk/>
          <pc:sldMk cId="2247563864" sldId="3114"/>
        </pc:sldMkLst>
        <pc:spChg chg="del">
          <ac:chgData name="vengerov21@gmail.com" userId="35dc0bce728edfb9" providerId="LiveId" clId="{EAB2F29C-7112-447C-BFD5-4D56ED4506FA}" dt="2023-03-08T11:06:57.481" v="1136" actId="478"/>
          <ac:spMkLst>
            <pc:docMk/>
            <pc:sldMk cId="2247563864" sldId="3114"/>
            <ac:spMk id="3" creationId="{E64AC682-9791-A167-4467-1CA02D0CA0BA}"/>
          </ac:spMkLst>
        </pc:spChg>
        <pc:spChg chg="add mod">
          <ac:chgData name="vengerov21@gmail.com" userId="35dc0bce728edfb9" providerId="LiveId" clId="{EAB2F29C-7112-447C-BFD5-4D56ED4506FA}" dt="2023-03-08T11:06:57.673" v="1137"/>
          <ac:spMkLst>
            <pc:docMk/>
            <pc:sldMk cId="2247563864" sldId="3114"/>
            <ac:spMk id="4" creationId="{C15488FD-2FB0-8EB8-562E-E3C23F21A77F}"/>
          </ac:spMkLst>
        </pc:spChg>
        <pc:spChg chg="del">
          <ac:chgData name="vengerov21@gmail.com" userId="35dc0bce728edfb9" providerId="LiveId" clId="{EAB2F29C-7112-447C-BFD5-4D56ED4506FA}" dt="2023-03-08T12:25:44.101" v="1179" actId="478"/>
          <ac:spMkLst>
            <pc:docMk/>
            <pc:sldMk cId="2247563864" sldId="3114"/>
            <ac:spMk id="13" creationId="{63510F7F-B9DC-4CE1-BB27-DB3D39289E97}"/>
          </ac:spMkLst>
        </pc:spChg>
        <pc:spChg chg="mod">
          <ac:chgData name="vengerov21@gmail.com" userId="35dc0bce728edfb9" providerId="LiveId" clId="{EAB2F29C-7112-447C-BFD5-4D56ED4506FA}" dt="2023-03-12T00:19:36.051" v="2000" actId="21"/>
          <ac:spMkLst>
            <pc:docMk/>
            <pc:sldMk cId="2247563864" sldId="3114"/>
            <ac:spMk id="27" creationId="{DBF9D308-00DB-4D68-93E0-C64CCB54095D}"/>
          </ac:spMkLst>
        </pc:spChg>
      </pc:sldChg>
      <pc:sldChg chg="addSp delSp modSp add mod">
        <pc:chgData name="vengerov21@gmail.com" userId="35dc0bce728edfb9" providerId="LiveId" clId="{EAB2F29C-7112-447C-BFD5-4D56ED4506FA}" dt="2023-03-14T03:44:05.402" v="2570"/>
        <pc:sldMkLst>
          <pc:docMk/>
          <pc:sldMk cId="1728611318" sldId="3115"/>
        </pc:sldMkLst>
        <pc:spChg chg="add del">
          <ac:chgData name="vengerov21@gmail.com" userId="35dc0bce728edfb9" providerId="LiveId" clId="{EAB2F29C-7112-447C-BFD5-4D56ED4506FA}" dt="2023-03-13T05:20:02.682" v="2264" actId="478"/>
          <ac:spMkLst>
            <pc:docMk/>
            <pc:sldMk cId="1728611318" sldId="3115"/>
            <ac:spMk id="2" creationId="{0E9AAAC5-9E95-4B56-BCC5-4D2501628438}"/>
          </ac:spMkLst>
        </pc:spChg>
        <pc:spChg chg="add del mod">
          <ac:chgData name="vengerov21@gmail.com" userId="35dc0bce728edfb9" providerId="LiveId" clId="{EAB2F29C-7112-447C-BFD5-4D56ED4506FA}" dt="2023-03-14T03:44:05.109" v="2569" actId="478"/>
          <ac:spMkLst>
            <pc:docMk/>
            <pc:sldMk cId="1728611318" sldId="3115"/>
            <ac:spMk id="3" creationId="{03C9295E-EF44-882E-F0F6-996E441038C8}"/>
          </ac:spMkLst>
        </pc:spChg>
        <pc:spChg chg="add mod">
          <ac:chgData name="vengerov21@gmail.com" userId="35dc0bce728edfb9" providerId="LiveId" clId="{EAB2F29C-7112-447C-BFD5-4D56ED4506FA}" dt="2023-03-14T03:44:05.402" v="2570"/>
          <ac:spMkLst>
            <pc:docMk/>
            <pc:sldMk cId="1728611318" sldId="3115"/>
            <ac:spMk id="4" creationId="{385C649A-21CE-7D1A-2337-80FC0812ABFD}"/>
          </ac:spMkLst>
        </pc:spChg>
        <pc:spChg chg="mod">
          <ac:chgData name="vengerov21@gmail.com" userId="35dc0bce728edfb9" providerId="LiveId" clId="{EAB2F29C-7112-447C-BFD5-4D56ED4506FA}" dt="2023-03-13T09:22:55.197" v="2369" actId="20577"/>
          <ac:spMkLst>
            <pc:docMk/>
            <pc:sldMk cId="1728611318" sldId="3115"/>
            <ac:spMk id="27" creationId="{DBF9D308-00DB-4D68-93E0-C64CCB54095D}"/>
          </ac:spMkLst>
        </pc:spChg>
      </pc:sldChg>
      <pc:sldChg chg="modSp add del mod">
        <pc:chgData name="vengerov21@gmail.com" userId="35dc0bce728edfb9" providerId="LiveId" clId="{EAB2F29C-7112-447C-BFD5-4D56ED4506FA}" dt="2023-03-09T00:19:18.819" v="1510" actId="47"/>
        <pc:sldMkLst>
          <pc:docMk/>
          <pc:sldMk cId="2530119321" sldId="3115"/>
        </pc:sldMkLst>
        <pc:spChg chg="mod">
          <ac:chgData name="vengerov21@gmail.com" userId="35dc0bce728edfb9" providerId="LiveId" clId="{EAB2F29C-7112-447C-BFD5-4D56ED4506FA}" dt="2023-03-08T13:38:51.835" v="1416" actId="20577"/>
          <ac:spMkLst>
            <pc:docMk/>
            <pc:sldMk cId="2530119321" sldId="3115"/>
            <ac:spMk id="38" creationId="{9B65D02C-85B2-4FCC-B93F-6052431E2E01}"/>
          </ac:spMkLst>
        </pc:spChg>
      </pc:sldChg>
      <pc:sldMasterChg chg="add del addSldLayout delSldLayout">
        <pc:chgData name="vengerov21@gmail.com" userId="35dc0bce728edfb9" providerId="LiveId" clId="{EAB2F29C-7112-447C-BFD5-4D56ED4506FA}" dt="2023-03-08T12:29:52.435" v="1200" actId="47"/>
        <pc:sldMasterMkLst>
          <pc:docMk/>
          <pc:sldMasterMk cId="493300259" sldId="2147483672"/>
        </pc:sldMasterMkLst>
        <pc:sldLayoutChg chg="add del">
          <pc:chgData name="vengerov21@gmail.com" userId="35dc0bce728edfb9" providerId="LiveId" clId="{EAB2F29C-7112-447C-BFD5-4D56ED4506FA}" dt="2023-03-08T12:29:52.435" v="1200" actId="47"/>
          <pc:sldLayoutMkLst>
            <pc:docMk/>
            <pc:sldMasterMk cId="493300259" sldId="2147483672"/>
            <pc:sldLayoutMk cId="1146963559" sldId="2147483673"/>
          </pc:sldLayoutMkLst>
        </pc:sldLayoutChg>
        <pc:sldLayoutChg chg="add del">
          <pc:chgData name="vengerov21@gmail.com" userId="35dc0bce728edfb9" providerId="LiveId" clId="{EAB2F29C-7112-447C-BFD5-4D56ED4506FA}" dt="2023-03-08T12:29:52.435" v="1200" actId="47"/>
          <pc:sldLayoutMkLst>
            <pc:docMk/>
            <pc:sldMasterMk cId="493300259" sldId="2147483672"/>
            <pc:sldLayoutMk cId="3945726921" sldId="2147483674"/>
          </pc:sldLayoutMkLst>
        </pc:sldLayoutChg>
        <pc:sldLayoutChg chg="add del">
          <pc:chgData name="vengerov21@gmail.com" userId="35dc0bce728edfb9" providerId="LiveId" clId="{EAB2F29C-7112-447C-BFD5-4D56ED4506FA}" dt="2023-03-08T12:29:52.435" v="1200" actId="47"/>
          <pc:sldLayoutMkLst>
            <pc:docMk/>
            <pc:sldMasterMk cId="493300259" sldId="2147483672"/>
            <pc:sldLayoutMk cId="4257670110" sldId="2147483675"/>
          </pc:sldLayoutMkLst>
        </pc:sldLayoutChg>
        <pc:sldLayoutChg chg="add del">
          <pc:chgData name="vengerov21@gmail.com" userId="35dc0bce728edfb9" providerId="LiveId" clId="{EAB2F29C-7112-447C-BFD5-4D56ED4506FA}" dt="2023-03-08T12:29:52.435" v="1200" actId="47"/>
          <pc:sldLayoutMkLst>
            <pc:docMk/>
            <pc:sldMasterMk cId="493300259" sldId="2147483672"/>
            <pc:sldLayoutMk cId="2064457591" sldId="2147483676"/>
          </pc:sldLayoutMkLst>
        </pc:sldLayoutChg>
        <pc:sldLayoutChg chg="add del">
          <pc:chgData name="vengerov21@gmail.com" userId="35dc0bce728edfb9" providerId="LiveId" clId="{EAB2F29C-7112-447C-BFD5-4D56ED4506FA}" dt="2023-03-08T12:29:52.435" v="1200" actId="47"/>
          <pc:sldLayoutMkLst>
            <pc:docMk/>
            <pc:sldMasterMk cId="493300259" sldId="2147483672"/>
            <pc:sldLayoutMk cId="936885665" sldId="2147483677"/>
          </pc:sldLayoutMkLst>
        </pc:sldLayoutChg>
        <pc:sldLayoutChg chg="add del">
          <pc:chgData name="vengerov21@gmail.com" userId="35dc0bce728edfb9" providerId="LiveId" clId="{EAB2F29C-7112-447C-BFD5-4D56ED4506FA}" dt="2023-03-08T12:29:52.435" v="1200" actId="47"/>
          <pc:sldLayoutMkLst>
            <pc:docMk/>
            <pc:sldMasterMk cId="493300259" sldId="2147483672"/>
            <pc:sldLayoutMk cId="2013594743" sldId="2147483678"/>
          </pc:sldLayoutMkLst>
        </pc:sldLayoutChg>
        <pc:sldLayoutChg chg="add del">
          <pc:chgData name="vengerov21@gmail.com" userId="35dc0bce728edfb9" providerId="LiveId" clId="{EAB2F29C-7112-447C-BFD5-4D56ED4506FA}" dt="2023-03-08T12:29:52.435" v="1200" actId="47"/>
          <pc:sldLayoutMkLst>
            <pc:docMk/>
            <pc:sldMasterMk cId="493300259" sldId="2147483672"/>
            <pc:sldLayoutMk cId="602797549" sldId="2147483679"/>
          </pc:sldLayoutMkLst>
        </pc:sldLayoutChg>
        <pc:sldLayoutChg chg="add del">
          <pc:chgData name="vengerov21@gmail.com" userId="35dc0bce728edfb9" providerId="LiveId" clId="{EAB2F29C-7112-447C-BFD5-4D56ED4506FA}" dt="2023-03-08T12:29:52.435" v="1200" actId="47"/>
          <pc:sldLayoutMkLst>
            <pc:docMk/>
            <pc:sldMasterMk cId="493300259" sldId="2147483672"/>
            <pc:sldLayoutMk cId="2789837664" sldId="2147483680"/>
          </pc:sldLayoutMkLst>
        </pc:sldLayoutChg>
        <pc:sldLayoutChg chg="add del">
          <pc:chgData name="vengerov21@gmail.com" userId="35dc0bce728edfb9" providerId="LiveId" clId="{EAB2F29C-7112-447C-BFD5-4D56ED4506FA}" dt="2023-03-08T12:29:52.435" v="1200" actId="47"/>
          <pc:sldLayoutMkLst>
            <pc:docMk/>
            <pc:sldMasterMk cId="493300259" sldId="2147483672"/>
            <pc:sldLayoutMk cId="3136549518" sldId="2147483681"/>
          </pc:sldLayoutMkLst>
        </pc:sldLayoutChg>
        <pc:sldLayoutChg chg="add del">
          <pc:chgData name="vengerov21@gmail.com" userId="35dc0bce728edfb9" providerId="LiveId" clId="{EAB2F29C-7112-447C-BFD5-4D56ED4506FA}" dt="2023-03-08T12:29:52.435" v="1200" actId="47"/>
          <pc:sldLayoutMkLst>
            <pc:docMk/>
            <pc:sldMasterMk cId="493300259" sldId="2147483672"/>
            <pc:sldLayoutMk cId="1500780097" sldId="2147483682"/>
          </pc:sldLayoutMkLst>
        </pc:sldLayoutChg>
        <pc:sldLayoutChg chg="add del">
          <pc:chgData name="vengerov21@gmail.com" userId="35dc0bce728edfb9" providerId="LiveId" clId="{EAB2F29C-7112-447C-BFD5-4D56ED4506FA}" dt="2023-03-08T12:29:52.435" v="1200" actId="47"/>
          <pc:sldLayoutMkLst>
            <pc:docMk/>
            <pc:sldMasterMk cId="493300259" sldId="2147483672"/>
            <pc:sldLayoutMk cId="2180142676" sldId="2147483683"/>
          </pc:sldLayoutMkLst>
        </pc:sldLayoutChg>
        <pc:sldLayoutChg chg="add del">
          <pc:chgData name="vengerov21@gmail.com" userId="35dc0bce728edfb9" providerId="LiveId" clId="{EAB2F29C-7112-447C-BFD5-4D56ED4506FA}" dt="2023-03-08T12:29:52.435" v="1200" actId="47"/>
          <pc:sldLayoutMkLst>
            <pc:docMk/>
            <pc:sldMasterMk cId="493300259" sldId="2147483672"/>
            <pc:sldLayoutMk cId="3142231923" sldId="2147483684"/>
          </pc:sldLayoutMkLst>
        </pc:sldLayoutChg>
        <pc:sldLayoutChg chg="add del">
          <pc:chgData name="vengerov21@gmail.com" userId="35dc0bce728edfb9" providerId="LiveId" clId="{EAB2F29C-7112-447C-BFD5-4D56ED4506FA}" dt="2023-03-08T12:29:52.435" v="1200" actId="47"/>
          <pc:sldLayoutMkLst>
            <pc:docMk/>
            <pc:sldMasterMk cId="493300259" sldId="2147483672"/>
            <pc:sldLayoutMk cId="1077366150" sldId="214748368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lvl="0"/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lvl="0"/>
            <a:fld id="{5A783A9A-AEAE-40D0-8FB8-2F422AE46789}" type="datetime1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편집하려면 클릭</a:t>
            </a:r>
          </a:p>
          <a:p>
            <a:pPr lvl="1">
              <a:defRPr/>
            </a:pPr>
            <a:r>
              <a:rPr lang="ko-KR" altLang="en-US"/>
              <a:t>두 번째 수준</a:t>
            </a:r>
          </a:p>
          <a:p>
            <a:pPr lvl="2">
              <a:defRPr/>
            </a:pPr>
            <a:r>
              <a:rPr lang="ko-KR" altLang="en-US"/>
              <a:t>세 번째 수준</a:t>
            </a:r>
          </a:p>
          <a:p>
            <a:pPr lvl="3">
              <a:defRPr/>
            </a:pPr>
            <a:r>
              <a:rPr lang="ko-KR" altLang="en-US"/>
              <a:t>네 번째 수준</a:t>
            </a:r>
          </a:p>
          <a:p>
            <a:pPr lvl="4">
              <a:defRPr/>
            </a:pPr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lvl="0"/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lvl="0"/>
            <a:fld id="{374ABDF5-75DC-4856-853D-D62B23A63B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20378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59C6-0CB9-4C19-B6D8-A8400D365007}" type="datetimeFigureOut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CEA-AD9F-468E-B3C2-F41E1A8772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및 세로 텍스트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59C6-0CB9-4C19-B6D8-A8400D365007}" type="datetimeFigureOut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CEA-AD9F-468E-B3C2-F41E1A8772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텍스트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59C6-0CB9-4C19-B6D8-A8400D365007}" type="datetimeFigureOut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CEA-AD9F-468E-B3C2-F41E1A8772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59C6-0CB9-4C19-B6D8-A8400D365007}" type="datetimeFigureOut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CEA-AD9F-468E-B3C2-F41E1A87723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372200" y="143554"/>
            <a:ext cx="2808312" cy="26111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1000" b="1" i="0" u="none" strike="noStrike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" pitchFamily="50" charset="-127"/>
                <a:ea typeface="나눔스퀘어" pitchFamily="50" charset="-127"/>
                <a:cs typeface="+mn-cs"/>
              </a:rPr>
              <a:t>국가지식재산네트워크</a:t>
            </a:r>
            <a:r>
              <a:rPr lang="en-US" altLang="ko-KR" sz="1000" b="1" i="0" u="none" strike="noStrike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" pitchFamily="50" charset="-127"/>
                <a:ea typeface="나눔스퀘어" pitchFamily="50" charset="-127"/>
                <a:cs typeface="+mn-cs"/>
              </a:rPr>
              <a:t>(</a:t>
            </a:r>
            <a:r>
              <a:rPr lang="en-US" altLang="ko-KR" sz="1000" b="1" i="0" u="none" strike="noStrike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나눔스퀘어" pitchFamily="50" charset="-127"/>
                <a:ea typeface="나눔스퀘어" pitchFamily="50" charset="-127"/>
                <a:cs typeface="+mn-cs"/>
              </a:rPr>
              <a:t>KIPnet</a:t>
            </a:r>
            <a:r>
              <a:rPr lang="en-US" altLang="ko-KR" sz="1000" b="1" i="0" u="none" strike="noStrike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" pitchFamily="50" charset="-127"/>
                <a:ea typeface="나눔스퀘어" pitchFamily="50" charset="-127"/>
                <a:cs typeface="+mn-cs"/>
              </a:rPr>
              <a:t>) IP-</a:t>
            </a:r>
            <a:r>
              <a:rPr lang="ko-KR" altLang="en-US" sz="1000" b="1" i="0" u="none" strike="noStrike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" pitchFamily="50" charset="-127"/>
                <a:ea typeface="나눔스퀘어" pitchFamily="50" charset="-127"/>
                <a:cs typeface="+mn-cs"/>
              </a:rPr>
              <a:t>보호분과</a:t>
            </a:r>
            <a:endParaRPr lang="ko-KR" altLang="en-US" sz="1000" b="1" dirty="0">
              <a:solidFill>
                <a:schemeClr val="tx1">
                  <a:lumMod val="65000"/>
                  <a:lumOff val="35000"/>
                </a:schemeClr>
              </a:solidFill>
              <a:latin typeface="나눔스퀘어" pitchFamily="50" charset="-127"/>
              <a:ea typeface="나눔스퀘어" pitchFamily="50" charset="-127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59C6-0CB9-4C19-B6D8-A8400D365007}" type="datetimeFigureOut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CEA-AD9F-468E-B3C2-F41E1A8772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콘텐츠 2개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59C6-0CB9-4C19-B6D8-A8400D365007}" type="datetimeFigureOut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CEA-AD9F-468E-B3C2-F41E1A8772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59C6-0CB9-4C19-B6D8-A8400D365007}" type="datetimeFigureOut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CEA-AD9F-468E-B3C2-F41E1A8772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59C6-0CB9-4C19-B6D8-A8400D365007}" type="datetimeFigureOut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CEA-AD9F-468E-B3C2-F41E1A8772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백지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59C6-0CB9-4C19-B6D8-A8400D365007}" type="datetimeFigureOut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CEA-AD9F-468E-B3C2-F41E1A87723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6423956" y="83172"/>
            <a:ext cx="2808312" cy="26111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1000" b="1" i="0" u="none" strike="noStrike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" pitchFamily="50" charset="-127"/>
                <a:ea typeface="나눔스퀘어" pitchFamily="50" charset="-127"/>
                <a:cs typeface="+mn-cs"/>
              </a:rPr>
              <a:t>국가지식재산네트워크</a:t>
            </a:r>
            <a:r>
              <a:rPr lang="en-US" altLang="ko-KR" sz="1000" b="1" i="0" u="none" strike="noStrike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" pitchFamily="50" charset="-127"/>
                <a:ea typeface="나눔스퀘어" pitchFamily="50" charset="-127"/>
                <a:cs typeface="+mn-cs"/>
              </a:rPr>
              <a:t>(</a:t>
            </a:r>
            <a:r>
              <a:rPr lang="en-US" altLang="ko-KR" sz="1000" b="1" i="0" u="none" strike="noStrike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나눔스퀘어" pitchFamily="50" charset="-127"/>
                <a:ea typeface="나눔스퀘어" pitchFamily="50" charset="-127"/>
                <a:cs typeface="+mn-cs"/>
              </a:rPr>
              <a:t>KIPnet</a:t>
            </a:r>
            <a:r>
              <a:rPr lang="en-US" altLang="ko-KR" sz="1000" b="1" i="0" u="none" strike="noStrike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" pitchFamily="50" charset="-127"/>
                <a:ea typeface="나눔스퀘어" pitchFamily="50" charset="-127"/>
                <a:cs typeface="+mn-cs"/>
              </a:rPr>
              <a:t>) IP-</a:t>
            </a:r>
            <a:r>
              <a:rPr lang="ko-KR" altLang="en-US" sz="1000" b="1" i="0" u="none" strike="noStrike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" pitchFamily="50" charset="-127"/>
                <a:ea typeface="나눔스퀘어" pitchFamily="50" charset="-127"/>
                <a:cs typeface="+mn-cs"/>
              </a:rPr>
              <a:t>보호분과</a:t>
            </a:r>
            <a:endParaRPr lang="ko-KR" altLang="en-US" sz="1000" b="1" dirty="0">
              <a:solidFill>
                <a:schemeClr val="tx1">
                  <a:lumMod val="65000"/>
                  <a:lumOff val="35000"/>
                </a:schemeClr>
              </a:solidFill>
              <a:latin typeface="나눔스퀘어" pitchFamily="50" charset="-127"/>
              <a:ea typeface="나눔스퀘어" pitchFamily="50" charset="-127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캡션 있는 콘텐츠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59C6-0CB9-4C19-B6D8-A8400D365007}" type="datetimeFigureOut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CEA-AD9F-468E-B3C2-F41E1A8772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캡션 있는 그림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개체 틀로 끌거나 아이콘을 클릭하여 추가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59C6-0CB9-4C19-B6D8-A8400D365007}" type="datetimeFigureOut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1CEA-AD9F-468E-B3C2-F41E1A8772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테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559C6-0CB9-4C19-B6D8-A8400D365007}" type="datetimeFigureOut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E1CEA-AD9F-468E-B3C2-F41E1A8772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614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16227" y="2216891"/>
            <a:ext cx="7923924" cy="1257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ko-KR" altLang="en-US" sz="3200" b="1" spc="-225">
                <a:solidFill>
                  <a:schemeClr val="tx1">
                    <a:lumMod val="85000"/>
                    <a:lumOff val="15000"/>
                  </a:schemeClr>
                </a:solidFill>
                <a:latin typeface="맑은 고딕"/>
                <a:ea typeface="맑은 고딕"/>
                <a:cs typeface="맑은 고딕"/>
              </a:rPr>
              <a:t>IP and Metaverse</a:t>
            </a:r>
          </a:p>
          <a:p>
            <a:pPr algn="ctr">
              <a:lnSpc>
                <a:spcPct val="120000"/>
              </a:lnSpc>
              <a:defRPr/>
            </a:pPr>
            <a:r>
              <a:rPr lang="en-US" altLang="ko-KR" sz="3200" b="1" spc="-225">
                <a:solidFill>
                  <a:schemeClr val="tx1">
                    <a:lumMod val="85000"/>
                    <a:lumOff val="15000"/>
                  </a:schemeClr>
                </a:solidFill>
                <a:latin typeface="맑은 고딕"/>
                <a:ea typeface="맑은 고딕"/>
                <a:cs typeface="맑은 고딕"/>
              </a:rPr>
              <a:t>- </a:t>
            </a:r>
            <a:r>
              <a:rPr lang="en-US" altLang="ko-KR" sz="3000" b="1" spc="-225">
                <a:solidFill>
                  <a:schemeClr val="tx1">
                    <a:lumMod val="85000"/>
                    <a:lumOff val="15000"/>
                  </a:schemeClr>
                </a:solidFill>
                <a:latin typeface="맑은 고딕"/>
                <a:ea typeface="맑은 고딕"/>
                <a:cs typeface="맑은 고딕"/>
              </a:rPr>
              <a:t>Cooperation on the Global Stage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C5BAB327-E2B1-4D4A-A399-49B5888EE5A0}"/>
              </a:ext>
            </a:extLst>
          </p:cNvPr>
          <p:cNvSpPr/>
          <p:nvPr/>
        </p:nvSpPr>
        <p:spPr>
          <a:xfrm>
            <a:off x="616227" y="2058726"/>
            <a:ext cx="8010938" cy="1555742"/>
          </a:xfrm>
          <a:prstGeom prst="rect">
            <a:avLst/>
          </a:prstGeom>
          <a:noFill/>
          <a:ln w="1270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 b="1">
              <a:solidFill>
                <a:schemeClr val="tx1"/>
              </a:solidFill>
              <a:latin typeface="Malgun Gothic" charset="-127"/>
              <a:ea typeface="Malgun Gothic" charset="-127"/>
              <a:cs typeface="Malgun Gothic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37973" y="5041037"/>
            <a:ext cx="386805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2000" b="1" spc="-113">
                <a:solidFill>
                  <a:srgbClr val="002060"/>
                </a:solidFill>
                <a:latin typeface="맑은 고딕 Semilight"/>
                <a:ea typeface="맑은 고딕 Semilight"/>
                <a:cs typeface="맑은 고딕 Semilight"/>
              </a:rPr>
              <a:t>Kyoung-Shin Park/Ewhan Law School</a:t>
            </a:r>
            <a:endParaRPr lang="ko-KR" altLang="en-US" sz="2000" b="1" spc="-113">
              <a:solidFill>
                <a:srgbClr val="002060"/>
              </a:solidFill>
              <a:latin typeface="맑은 고딕 Semilight"/>
              <a:ea typeface="맑은 고딕 Semilight"/>
              <a:cs typeface="맑은 고딕 Semilight"/>
            </a:endParaRPr>
          </a:p>
        </p:txBody>
      </p:sp>
      <p:sp>
        <p:nvSpPr>
          <p:cNvPr id="5" name="TextBox 26"/>
          <p:cNvSpPr txBox="1"/>
          <p:nvPr/>
        </p:nvSpPr>
        <p:spPr>
          <a:xfrm>
            <a:off x="-1" y="0"/>
            <a:ext cx="9144001" cy="319300"/>
          </a:xfrm>
          <a:prstGeom prst="rect">
            <a:avLst/>
          </a:prstGeom>
          <a:noFill/>
        </p:spPr>
        <p:txBody>
          <a:bodyPr wrap="square" lIns="102852" tIns="51426" rIns="102852" bIns="51426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defRPr/>
            </a:pPr>
            <a:r>
              <a:rPr lang="en-US" altLang="ko-KR" sz="1400" b="1" spc="-112" dirty="0">
                <a:ln w="9525">
                  <a:solidFill>
                    <a:schemeClr val="tx1">
                      <a:lumMod val="65000"/>
                      <a:lumOff val="35000"/>
                      <a:alpha val="5000"/>
                    </a:schemeClr>
                  </a:solidFill>
                </a:ln>
                <a:solidFill>
                  <a:srgbClr val="002060"/>
                </a:solidFill>
                <a:latin typeface="이순신 돋움체 B"/>
                <a:ea typeface="이순신 돋움체 B"/>
              </a:rPr>
              <a:t>WIPO CONVERSATION ON INTELLECTUAL PROPERTY AND FRONTIER TECHNOLOGIES</a:t>
            </a:r>
            <a:endParaRPr lang="en-US" altLang="ko-KR" sz="1400" b="1" spc="-112" dirty="0">
              <a:solidFill>
                <a:srgbClr val="002060"/>
              </a:solidFill>
              <a:latin typeface="이순신 돋움체 B"/>
              <a:ea typeface="이순신 돋움체 B"/>
            </a:endParaRPr>
          </a:p>
        </p:txBody>
      </p:sp>
    </p:spTree>
    <p:extLst>
      <p:ext uri="{BB962C8B-B14F-4D97-AF65-F5344CB8AC3E}">
        <p14:creationId xmlns:p14="http://schemas.microsoft.com/office/powerpoint/2010/main" val="177706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dsp="http://schemas.microsoft.com/office/drawing/2008/diagram" xmlns:dgm="http://schemas.openxmlformats.org/drawingml/2006/diagram" xmlns:c="http://schemas.openxmlformats.org/drawingml/2006/chart" xmlns=""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직사각형 55">
            <a:extLst>
              <a:ext uri="{FF2B5EF4-FFF2-40B4-BE49-F238E27FC236}">
                <a16:creationId xmlns:a16="http://schemas.microsoft.com/office/drawing/2014/main" id="{8A04869A-BD29-4DC7-91D7-5BBE0E23E446}"/>
              </a:ext>
            </a:extLst>
          </p:cNvPr>
          <p:cNvSpPr/>
          <p:nvPr/>
        </p:nvSpPr>
        <p:spPr>
          <a:xfrm>
            <a:off x="412790" y="3408366"/>
            <a:ext cx="7816810" cy="14427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5AD6AA90-CD59-4E9A-937E-CCF4570BB142}"/>
              </a:ext>
            </a:extLst>
          </p:cNvPr>
          <p:cNvCxnSpPr>
            <a:cxnSpLocks/>
          </p:cNvCxnSpPr>
          <p:nvPr/>
        </p:nvCxnSpPr>
        <p:spPr>
          <a:xfrm>
            <a:off x="213360" y="1200793"/>
            <a:ext cx="893064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B497F894-F0DF-4C6D-BE6D-CBAB23E0EB70}"/>
              </a:ext>
            </a:extLst>
          </p:cNvPr>
          <p:cNvSpPr/>
          <p:nvPr/>
        </p:nvSpPr>
        <p:spPr>
          <a:xfrm>
            <a:off x="0" y="0"/>
            <a:ext cx="28448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cxnSp>
        <p:nvCxnSpPr>
          <p:cNvPr id="52" name="직선 연결선 11">
            <a:extLst>
              <a:ext uri="{FF2B5EF4-FFF2-40B4-BE49-F238E27FC236}">
                <a16:creationId xmlns:a16="http://schemas.microsoft.com/office/drawing/2014/main" id="{1C07E1F4-307A-4246-9B89-3967E0F09C98}"/>
              </a:ext>
            </a:extLst>
          </p:cNvPr>
          <p:cNvCxnSpPr/>
          <p:nvPr/>
        </p:nvCxnSpPr>
        <p:spPr>
          <a:xfrm>
            <a:off x="422181" y="3298061"/>
            <a:ext cx="572484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38">
            <a:extLst>
              <a:ext uri="{FF2B5EF4-FFF2-40B4-BE49-F238E27FC236}">
                <a16:creationId xmlns:a16="http://schemas.microsoft.com/office/drawing/2014/main" id="{9B65D02C-85B2-4FCC-B93F-6052431E2E01}"/>
              </a:ext>
            </a:extLst>
          </p:cNvPr>
          <p:cNvSpPr txBox="1"/>
          <p:nvPr/>
        </p:nvSpPr>
        <p:spPr>
          <a:xfrm>
            <a:off x="422181" y="3557452"/>
            <a:ext cx="7740042" cy="1106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altLang="ko-KR" sz="1530" spc="-100" dirty="0">
                <a:latin typeface="Malgun Gothic" charset="-127"/>
                <a:ea typeface="Malgun Gothic" charset="-127"/>
                <a:cs typeface="Malgun Gothic" charset="-127"/>
              </a:rPr>
              <a:t>Has created ample opportunities for market players to develop, market and monetize their IP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altLang="ko-KR" sz="1530" spc="-100" dirty="0">
                <a:latin typeface="Malgun Gothic" charset="-127"/>
                <a:ea typeface="Malgun Gothic" charset="-127"/>
                <a:cs typeface="Malgun Gothic" charset="-127"/>
              </a:rPr>
              <a:t>Has raised new legal questions and challenges unique due to the way the Metaverse operates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altLang="ko-KR" sz="1530" spc="-100" dirty="0">
                <a:latin typeface="Malgun Gothic" charset="-127"/>
                <a:ea typeface="Malgun Gothic" charset="-127"/>
                <a:cs typeface="Malgun Gothic" charset="-127"/>
              </a:rPr>
              <a:t>Poses risks of new forms of infringement of IPRs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451" y="601836"/>
            <a:ext cx="3187413" cy="51068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2800" b="1">
                <a:latin typeface="맑은 고딕"/>
                <a:ea typeface="맑은 고딕"/>
                <a:cs typeface="맑은 고딕"/>
              </a:rPr>
              <a:t>Ⅰ. </a:t>
            </a:r>
            <a:r>
              <a:rPr lang="en-US" altLang="ko-KR" sz="2700" b="1">
                <a:latin typeface="맑은 고딕"/>
                <a:ea typeface="맑은 고딕"/>
                <a:cs typeface="맑은 고딕"/>
              </a:rPr>
              <a:t>BACKGROUND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EB89D335-E6FF-47C6-8C2F-0114BF5FDD7F}"/>
              </a:ext>
            </a:extLst>
          </p:cNvPr>
          <p:cNvSpPr/>
          <p:nvPr/>
        </p:nvSpPr>
        <p:spPr>
          <a:xfrm>
            <a:off x="1099217" y="1751598"/>
            <a:ext cx="7130383" cy="129759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schemeClr val="bg1"/>
              </a:solidFill>
            </a:endParaRPr>
          </a:p>
        </p:txBody>
      </p:sp>
      <p:sp>
        <p:nvSpPr>
          <p:cNvPr id="4" name="TextBox 31">
            <a:extLst>
              <a:ext uri="{FF2B5EF4-FFF2-40B4-BE49-F238E27FC236}">
                <a16:creationId xmlns:a16="http://schemas.microsoft.com/office/drawing/2014/main" id="{7D4575B2-FC10-4E59-A2FD-D3EE413142F9}"/>
              </a:ext>
            </a:extLst>
          </p:cNvPr>
          <p:cNvSpPr txBox="1"/>
          <p:nvPr/>
        </p:nvSpPr>
        <p:spPr>
          <a:xfrm>
            <a:off x="1099217" y="2100200"/>
            <a:ext cx="7130383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schemeClr val="bg1"/>
                </a:solidFill>
                <a:latin typeface="Malgun Gothic" charset="-127"/>
                <a:ea typeface="Malgun Gothic" charset="-127"/>
                <a:cs typeface="Malgun Gothic" charset="-127"/>
              </a:rPr>
              <a:t>Metaverse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00B902-62FC-6B10-84DC-40B8F9CFB8DE}"/>
              </a:ext>
            </a:extLst>
          </p:cNvPr>
          <p:cNvSpPr txBox="1"/>
          <p:nvPr/>
        </p:nvSpPr>
        <p:spPr>
          <a:xfrm>
            <a:off x="422180" y="6159912"/>
            <a:ext cx="7884421" cy="396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780" b="1" kern="0" spc="-100" dirty="0">
                <a:solidFill>
                  <a:srgbClr val="000000"/>
                </a:solidFill>
                <a:effectLst/>
                <a:latin typeface="한컴바탕"/>
                <a:ea typeface="한컴바탕"/>
              </a:rPr>
              <a:t>traditional approaches on enforcement of IPRs may be revisited or significantly challenged</a:t>
            </a:r>
            <a:endParaRPr lang="en-US" altLang="ko-KR" sz="1780" b="1" kern="0" spc="-10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  <p:sp>
        <p:nvSpPr>
          <p:cNvPr id="7" name="화살표: 아래쪽 6">
            <a:extLst>
              <a:ext uri="{FF2B5EF4-FFF2-40B4-BE49-F238E27FC236}">
                <a16:creationId xmlns:a16="http://schemas.microsoft.com/office/drawing/2014/main" id="{D6286FA9-A4F1-1033-5173-5E3A34B00E8D}"/>
              </a:ext>
            </a:extLst>
          </p:cNvPr>
          <p:cNvSpPr/>
          <p:nvPr/>
        </p:nvSpPr>
        <p:spPr>
          <a:xfrm>
            <a:off x="3719381" y="5546341"/>
            <a:ext cx="1232034" cy="565443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A85129-3DBD-CC62-4B1C-FAB6B9036F37}"/>
              </a:ext>
            </a:extLst>
          </p:cNvPr>
          <p:cNvSpPr txBox="1"/>
          <p:nvPr/>
        </p:nvSpPr>
        <p:spPr>
          <a:xfrm>
            <a:off x="431806" y="5057969"/>
            <a:ext cx="7826434" cy="396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780" b="1" kern="0" spc="-100" dirty="0">
                <a:solidFill>
                  <a:srgbClr val="000000"/>
                </a:solidFill>
                <a:effectLst/>
                <a:latin typeface="한컴바탕"/>
                <a:ea typeface="한컴바탕"/>
              </a:rPr>
              <a:t>how to enforce intellectual property rights in the Metaverse against infringers</a:t>
            </a:r>
            <a:endParaRPr lang="en-US" altLang="ko-KR" sz="1780" b="1" kern="0" spc="-10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  <p:sp>
        <p:nvSpPr>
          <p:cNvPr id="10" name="TextBox 26">
            <a:extLst>
              <a:ext uri="{FF2B5EF4-FFF2-40B4-BE49-F238E27FC236}">
                <a16:creationId xmlns:a16="http://schemas.microsoft.com/office/drawing/2014/main" id="{3139333B-EF13-2A11-680C-7B9BED6EF086}"/>
              </a:ext>
            </a:extLst>
          </p:cNvPr>
          <p:cNvSpPr txBox="1"/>
          <p:nvPr/>
        </p:nvSpPr>
        <p:spPr>
          <a:xfrm>
            <a:off x="-1" y="0"/>
            <a:ext cx="9144001" cy="319300"/>
          </a:xfrm>
          <a:prstGeom prst="rect">
            <a:avLst/>
          </a:prstGeom>
          <a:noFill/>
        </p:spPr>
        <p:txBody>
          <a:bodyPr wrap="square" lIns="102852" tIns="51426" rIns="102852" bIns="51426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defRPr/>
            </a:pPr>
            <a:r>
              <a:rPr lang="en-US" altLang="ko-KR" sz="1400" b="1" spc="-112" dirty="0">
                <a:ln w="9525">
                  <a:solidFill>
                    <a:schemeClr val="tx1">
                      <a:lumMod val="65000"/>
                      <a:lumOff val="35000"/>
                      <a:alpha val="5000"/>
                    </a:schemeClr>
                  </a:solidFill>
                </a:ln>
                <a:solidFill>
                  <a:srgbClr val="002060"/>
                </a:solidFill>
                <a:latin typeface="이순신 돋움체 B"/>
                <a:ea typeface="이순신 돋움체 B"/>
              </a:rPr>
              <a:t>WIPO CONVERSATION ON INTELLECTUAL PROPERTY AND FRONTIER TECHNOLOGIES</a:t>
            </a:r>
            <a:endParaRPr lang="en-US" altLang="ko-KR" sz="1400" b="1" spc="-112" dirty="0">
              <a:solidFill>
                <a:srgbClr val="002060"/>
              </a:solidFill>
              <a:latin typeface="이순신 돋움체 B"/>
              <a:ea typeface="이순신 돋움체 B"/>
            </a:endParaRPr>
          </a:p>
        </p:txBody>
      </p:sp>
    </p:spTree>
    <p:extLst>
      <p:ext uri="{BB962C8B-B14F-4D97-AF65-F5344CB8AC3E}">
        <p14:creationId xmlns:p14="http://schemas.microsoft.com/office/powerpoint/2010/main" val="90646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dsp="http://schemas.microsoft.com/office/drawing/2008/diagram" xmlns:dgm="http://schemas.openxmlformats.org/drawingml/2006/diagram" xmlns:c="http://schemas.openxmlformats.org/drawingml/2006/chart" xmlns=""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533EE732-15A3-CB6E-5430-4D3D8517A0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11" y="1433841"/>
            <a:ext cx="3520998" cy="4928200"/>
          </a:xfrm>
          <a:prstGeom prst="rect">
            <a:avLst/>
          </a:prstGeom>
        </p:spPr>
      </p:pic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FD16FEE2-AE51-F711-8F24-471EE59574AA}"/>
              </a:ext>
            </a:extLst>
          </p:cNvPr>
          <p:cNvCxnSpPr>
            <a:cxnSpLocks/>
          </p:cNvCxnSpPr>
          <p:nvPr/>
        </p:nvCxnSpPr>
        <p:spPr>
          <a:xfrm>
            <a:off x="213360" y="1200793"/>
            <a:ext cx="893064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A0EF62BE-A09D-37CD-E58B-88DAE7760292}"/>
              </a:ext>
            </a:extLst>
          </p:cNvPr>
          <p:cNvSpPr/>
          <p:nvPr/>
        </p:nvSpPr>
        <p:spPr>
          <a:xfrm>
            <a:off x="0" y="0"/>
            <a:ext cx="28448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E79F04-44CB-38CD-3270-D093BC281DB2}"/>
              </a:ext>
            </a:extLst>
          </p:cNvPr>
          <p:cNvSpPr txBox="1"/>
          <p:nvPr/>
        </p:nvSpPr>
        <p:spPr>
          <a:xfrm>
            <a:off x="304451" y="601836"/>
            <a:ext cx="3187413" cy="51068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2800" b="1">
                <a:latin typeface="맑은 고딕"/>
                <a:ea typeface="맑은 고딕"/>
                <a:cs typeface="맑은 고딕"/>
              </a:rPr>
              <a:t>Ⅰ. </a:t>
            </a:r>
            <a:r>
              <a:rPr lang="en-US" altLang="ko-KR" sz="2700" b="1">
                <a:latin typeface="맑은 고딕"/>
                <a:ea typeface="맑은 고딕"/>
                <a:cs typeface="맑은 고딕"/>
              </a:rPr>
              <a:t>BACKGROUND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7E27CE-170E-D09E-B8A1-16BB469CF131}"/>
              </a:ext>
            </a:extLst>
          </p:cNvPr>
          <p:cNvSpPr txBox="1"/>
          <p:nvPr/>
        </p:nvSpPr>
        <p:spPr>
          <a:xfrm>
            <a:off x="4161809" y="1898507"/>
            <a:ext cx="4828185" cy="42534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ko-KR" sz="2400" b="1" spc="-1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altLang="ko-KR" sz="2000" b="1" spc="-1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√  Trends and IP Issues in the Metaverse</a:t>
            </a:r>
          </a:p>
          <a:p>
            <a:pPr algn="just">
              <a:lnSpc>
                <a:spcPct val="200000"/>
              </a:lnSpc>
            </a:pPr>
            <a:r>
              <a:rPr lang="en-US" altLang="ko-KR" b="1" spc="-1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      * domestic and overseas</a:t>
            </a:r>
          </a:p>
          <a:p>
            <a:pPr algn="just">
              <a:lnSpc>
                <a:spcPct val="200000"/>
              </a:lnSpc>
            </a:pPr>
            <a:r>
              <a:rPr lang="en-US" altLang="ko-KR" sz="2000" b="1" spc="-1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√  Direction of Response to IP Issues in Metaverse</a:t>
            </a:r>
          </a:p>
          <a:p>
            <a:pPr algn="just">
              <a:lnSpc>
                <a:spcPct val="200000"/>
              </a:lnSpc>
            </a:pPr>
            <a:r>
              <a:rPr lang="en-US" altLang="ko-KR" b="1" spc="-1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     * registration of virtual goods and services </a:t>
            </a:r>
          </a:p>
          <a:p>
            <a:pPr algn="just">
              <a:lnSpc>
                <a:spcPct val="200000"/>
              </a:lnSpc>
            </a:pPr>
            <a:r>
              <a:rPr lang="en-US" altLang="ko-KR" b="1" spc="-1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     * liability of metaverse platform providers</a:t>
            </a:r>
          </a:p>
          <a:p>
            <a:pPr algn="just">
              <a:lnSpc>
                <a:spcPct val="200000"/>
              </a:lnSpc>
            </a:pPr>
            <a:r>
              <a:rPr lang="en-US" altLang="ko-KR" sz="2000" b="1" spc="-1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√  Measures for Cooperation among Countries </a:t>
            </a:r>
          </a:p>
          <a:p>
            <a:pPr algn="just">
              <a:lnSpc>
                <a:spcPct val="200000"/>
              </a:lnSpc>
            </a:pPr>
            <a:r>
              <a:rPr lang="en-US" altLang="ko-KR" sz="2000" b="1" spc="-1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   </a:t>
            </a:r>
            <a:r>
              <a:rPr lang="en-US" altLang="ko-KR" b="1" spc="-1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* transnational and cross-border cooperation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TextBox 26">
            <a:extLst>
              <a:ext uri="{FF2B5EF4-FFF2-40B4-BE49-F238E27FC236}">
                <a16:creationId xmlns:a16="http://schemas.microsoft.com/office/drawing/2014/main" id="{8764199B-78E1-2BD5-E4B2-CF996E01E6E2}"/>
              </a:ext>
            </a:extLst>
          </p:cNvPr>
          <p:cNvSpPr txBox="1"/>
          <p:nvPr/>
        </p:nvSpPr>
        <p:spPr>
          <a:xfrm>
            <a:off x="-1" y="0"/>
            <a:ext cx="9144001" cy="319300"/>
          </a:xfrm>
          <a:prstGeom prst="rect">
            <a:avLst/>
          </a:prstGeom>
          <a:noFill/>
        </p:spPr>
        <p:txBody>
          <a:bodyPr wrap="square" lIns="102852" tIns="51426" rIns="102852" bIns="51426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defRPr/>
            </a:pPr>
            <a:r>
              <a:rPr lang="en-US" altLang="ko-KR" sz="1400" b="1" spc="-112" dirty="0">
                <a:ln w="9525">
                  <a:solidFill>
                    <a:schemeClr val="tx1">
                      <a:lumMod val="65000"/>
                      <a:lumOff val="35000"/>
                      <a:alpha val="5000"/>
                    </a:schemeClr>
                  </a:solidFill>
                </a:ln>
                <a:solidFill>
                  <a:srgbClr val="002060"/>
                </a:solidFill>
                <a:latin typeface="이순신 돋움체 B"/>
                <a:ea typeface="이순신 돋움체 B"/>
              </a:rPr>
              <a:t>WIPO CONVERSATION ON INTELLECTUAL PROPERTY AND FRONTIER TECHNOLOGIES</a:t>
            </a:r>
            <a:endParaRPr lang="en-US" altLang="ko-KR" sz="1400" b="1" spc="-112" dirty="0">
              <a:solidFill>
                <a:srgbClr val="002060"/>
              </a:solidFill>
              <a:latin typeface="이순신 돋움체 B"/>
              <a:ea typeface="이순신 돋움체 B"/>
            </a:endParaRPr>
          </a:p>
        </p:txBody>
      </p:sp>
    </p:spTree>
    <p:extLst>
      <p:ext uri="{BB962C8B-B14F-4D97-AF65-F5344CB8AC3E}">
        <p14:creationId xmlns:p14="http://schemas.microsoft.com/office/powerpoint/2010/main" val="1079202438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5AD6AA90-CD59-4E9A-937E-CCF4570BB142}"/>
              </a:ext>
            </a:extLst>
          </p:cNvPr>
          <p:cNvCxnSpPr>
            <a:cxnSpLocks/>
          </p:cNvCxnSpPr>
          <p:nvPr/>
        </p:nvCxnSpPr>
        <p:spPr>
          <a:xfrm>
            <a:off x="213360" y="1200793"/>
            <a:ext cx="893064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B497F894-F0DF-4C6D-BE6D-CBAB23E0EB70}"/>
              </a:ext>
            </a:extLst>
          </p:cNvPr>
          <p:cNvSpPr/>
          <p:nvPr/>
        </p:nvSpPr>
        <p:spPr>
          <a:xfrm>
            <a:off x="0" y="0"/>
            <a:ext cx="28448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grpSp>
        <p:nvGrpSpPr>
          <p:cNvPr id="51" name="그룹 50"/>
          <p:cNvGrpSpPr/>
          <p:nvPr/>
        </p:nvGrpSpPr>
        <p:grpSpPr>
          <a:xfrm>
            <a:off x="1061098" y="1621342"/>
            <a:ext cx="7332907" cy="2161386"/>
            <a:chOff x="596692" y="886188"/>
            <a:chExt cx="2041451" cy="4054926"/>
          </a:xfrm>
        </p:grpSpPr>
        <p:grpSp>
          <p:nvGrpSpPr>
            <p:cNvPr id="4" name="그룹 3"/>
            <p:cNvGrpSpPr/>
            <p:nvPr/>
          </p:nvGrpSpPr>
          <p:grpSpPr>
            <a:xfrm>
              <a:off x="596692" y="886188"/>
              <a:ext cx="2041451" cy="4054926"/>
              <a:chOff x="596692" y="886188"/>
              <a:chExt cx="2041451" cy="4054926"/>
            </a:xfrm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8A04869A-BD29-4DC7-91D7-5BBE0E23E446}"/>
                  </a:ext>
                </a:extLst>
              </p:cNvPr>
              <p:cNvSpPr/>
              <p:nvPr/>
            </p:nvSpPr>
            <p:spPr>
              <a:xfrm>
                <a:off x="596692" y="1595120"/>
                <a:ext cx="2041451" cy="334599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sp>
            <p:nvSpPr>
              <p:cNvPr id="24" name="직사각형 23">
                <a:extLst>
                  <a:ext uri="{FF2B5EF4-FFF2-40B4-BE49-F238E27FC236}">
                    <a16:creationId xmlns:a16="http://schemas.microsoft.com/office/drawing/2014/main" id="{BE79D018-052E-4229-A0F2-02E991E3E6E3}"/>
                  </a:ext>
                </a:extLst>
              </p:cNvPr>
              <p:cNvSpPr/>
              <p:nvPr/>
            </p:nvSpPr>
            <p:spPr>
              <a:xfrm>
                <a:off x="596692" y="886188"/>
                <a:ext cx="2041451" cy="1269663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</p:grpSp>
        <p:sp>
          <p:nvSpPr>
            <p:cNvPr id="38" name="TextBox 38">
              <a:extLst>
                <a:ext uri="{FF2B5EF4-FFF2-40B4-BE49-F238E27FC236}">
                  <a16:creationId xmlns:a16="http://schemas.microsoft.com/office/drawing/2014/main" id="{9B65D02C-85B2-4FCC-B93F-6052431E2E01}"/>
                </a:ext>
              </a:extLst>
            </p:cNvPr>
            <p:cNvSpPr txBox="1"/>
            <p:nvPr/>
          </p:nvSpPr>
          <p:spPr>
            <a:xfrm>
              <a:off x="596692" y="2469876"/>
              <a:ext cx="2041451" cy="2224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ct val="150000"/>
                </a:lnSpc>
                <a:buFontTx/>
                <a:buChar char="-"/>
              </a:pPr>
              <a:r>
                <a:rPr lang="en-US" altLang="ko-KR" sz="1650" spc="-100" dirty="0">
                  <a:latin typeface="Malgun Gothic" charset="-127"/>
                  <a:ea typeface="Malgun Gothic" charset="-127"/>
                  <a:cs typeface="Malgun Gothic" charset="-127"/>
                </a:rPr>
                <a:t>Limitations of protection under the current IP law system</a:t>
              </a:r>
            </a:p>
            <a:p>
              <a:pPr marL="171450" indent="-171450">
                <a:lnSpc>
                  <a:spcPct val="150000"/>
                </a:lnSpc>
                <a:buFontTx/>
                <a:buChar char="-"/>
              </a:pPr>
              <a:r>
                <a:rPr lang="en-US" altLang="ko-KR" sz="1650" spc="-100" dirty="0">
                  <a:latin typeface="Malgun Gothic" charset="-127"/>
                  <a:ea typeface="Malgun Gothic" charset="-127"/>
                  <a:cs typeface="Malgun Gothic" charset="-127"/>
                </a:rPr>
                <a:t>Need for amendment/enactment of laws tailored for Metaverse environment</a:t>
              </a:r>
            </a:p>
            <a:p>
              <a:pPr marL="171450" indent="-171450">
                <a:lnSpc>
                  <a:spcPct val="150000"/>
                </a:lnSpc>
                <a:buFontTx/>
                <a:buChar char="-"/>
              </a:pPr>
              <a:r>
                <a:rPr lang="en-US" altLang="ko-KR" sz="1650" spc="-100" dirty="0">
                  <a:latin typeface="Malgun Gothic" charset="-127"/>
                  <a:ea typeface="Malgun Gothic" charset="-127"/>
                  <a:cs typeface="Malgun Gothic" charset="-127"/>
                </a:rPr>
                <a:t>Fairness of the terms of use agreements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2BC86F7-651D-DBE8-CD74-A1FD7E88E57F}"/>
              </a:ext>
            </a:extLst>
          </p:cNvPr>
          <p:cNvSpPr txBox="1"/>
          <p:nvPr/>
        </p:nvSpPr>
        <p:spPr>
          <a:xfrm>
            <a:off x="302587" y="568945"/>
            <a:ext cx="48932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700" b="1" dirty="0">
                <a:latin typeface="Malgun Gothic" charset="-127"/>
                <a:ea typeface="Malgun Gothic" charset="-127"/>
                <a:cs typeface="Malgun Gothic" charset="-127"/>
              </a:rPr>
              <a:t>Ⅱ. IP ISSUES IN METAVERSE</a:t>
            </a:r>
            <a:endParaRPr lang="ko-KR" altLang="en-US" sz="2700" b="1" dirty="0">
              <a:latin typeface="Malgun Gothic" charset="-127"/>
              <a:ea typeface="Malgun Gothic" charset="-127"/>
              <a:cs typeface="Malgun Gothic" charset="-127"/>
            </a:endParaRP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76167338-C71E-FD6F-A36A-A18CEBB54108}"/>
              </a:ext>
            </a:extLst>
          </p:cNvPr>
          <p:cNvGrpSpPr/>
          <p:nvPr/>
        </p:nvGrpSpPr>
        <p:grpSpPr>
          <a:xfrm>
            <a:off x="1047786" y="3988612"/>
            <a:ext cx="7432072" cy="2161386"/>
            <a:chOff x="596692" y="886188"/>
            <a:chExt cx="2069058" cy="4054926"/>
          </a:xfrm>
        </p:grpSpPr>
        <p:grpSp>
          <p:nvGrpSpPr>
            <p:cNvPr id="5" name="그룹 4">
              <a:extLst>
                <a:ext uri="{FF2B5EF4-FFF2-40B4-BE49-F238E27FC236}">
                  <a16:creationId xmlns:a16="http://schemas.microsoft.com/office/drawing/2014/main" id="{B1A1E19F-0191-ED33-5486-3A7D83C1B715}"/>
                </a:ext>
              </a:extLst>
            </p:cNvPr>
            <p:cNvGrpSpPr/>
            <p:nvPr/>
          </p:nvGrpSpPr>
          <p:grpSpPr>
            <a:xfrm>
              <a:off x="596692" y="886188"/>
              <a:ext cx="2041451" cy="4054926"/>
              <a:chOff x="596692" y="886188"/>
              <a:chExt cx="2041451" cy="4054926"/>
            </a:xfrm>
          </p:grpSpPr>
          <p:sp>
            <p:nvSpPr>
              <p:cNvPr id="7" name="직사각형 6">
                <a:extLst>
                  <a:ext uri="{FF2B5EF4-FFF2-40B4-BE49-F238E27FC236}">
                    <a16:creationId xmlns:a16="http://schemas.microsoft.com/office/drawing/2014/main" id="{81D9FE27-95C9-120D-8EC7-EB01B75925E3}"/>
                  </a:ext>
                </a:extLst>
              </p:cNvPr>
              <p:cNvSpPr/>
              <p:nvPr/>
            </p:nvSpPr>
            <p:spPr>
              <a:xfrm>
                <a:off x="596692" y="1595120"/>
                <a:ext cx="2041451" cy="334599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sp>
            <p:nvSpPr>
              <p:cNvPr id="9" name="직사각형 8">
                <a:extLst>
                  <a:ext uri="{FF2B5EF4-FFF2-40B4-BE49-F238E27FC236}">
                    <a16:creationId xmlns:a16="http://schemas.microsoft.com/office/drawing/2014/main" id="{E0EA7C37-78AA-C452-59BA-4E7E2E4E95D0}"/>
                  </a:ext>
                </a:extLst>
              </p:cNvPr>
              <p:cNvSpPr/>
              <p:nvPr/>
            </p:nvSpPr>
            <p:spPr>
              <a:xfrm>
                <a:off x="596692" y="886188"/>
                <a:ext cx="2041451" cy="1269663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sp>
            <p:nvSpPr>
              <p:cNvPr id="10" name="TextBox 31">
                <a:extLst>
                  <a:ext uri="{FF2B5EF4-FFF2-40B4-BE49-F238E27FC236}">
                    <a16:creationId xmlns:a16="http://schemas.microsoft.com/office/drawing/2014/main" id="{A628938E-0AE2-8D7E-70B5-B1FA852F720B}"/>
                  </a:ext>
                </a:extLst>
              </p:cNvPr>
              <p:cNvSpPr txBox="1"/>
              <p:nvPr/>
            </p:nvSpPr>
            <p:spPr>
              <a:xfrm>
                <a:off x="596692" y="1208866"/>
                <a:ext cx="2041451" cy="797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F3F3F3"/>
                    </a:solidFill>
                    <a:latin typeface="Malgun Gothic" charset="-127"/>
                    <a:ea typeface="Malgun Gothic" charset="-127"/>
                    <a:cs typeface="Malgun Gothic" charset="-127"/>
                  </a:rPr>
                  <a:t>Infringement &amp; Enforcement of IPRs</a:t>
                </a:r>
                <a:endParaRPr lang="ko-KR" altLang="en-US" sz="2000" b="1" dirty="0">
                  <a:solidFill>
                    <a:srgbClr val="F3F3F3"/>
                  </a:solidFill>
                  <a:latin typeface="Malgun Gothic" charset="-127"/>
                  <a:ea typeface="Malgun Gothic" charset="-127"/>
                  <a:cs typeface="Malgun Gothic" charset="-127"/>
                </a:endParaRPr>
              </a:p>
            </p:txBody>
          </p:sp>
        </p:grpSp>
        <p:sp>
          <p:nvSpPr>
            <p:cNvPr id="6" name="TextBox 38">
              <a:extLst>
                <a:ext uri="{FF2B5EF4-FFF2-40B4-BE49-F238E27FC236}">
                  <a16:creationId xmlns:a16="http://schemas.microsoft.com/office/drawing/2014/main" id="{FA860C1B-5C68-1A6E-F092-4622F671F86B}"/>
                </a:ext>
              </a:extLst>
            </p:cNvPr>
            <p:cNvSpPr txBox="1"/>
            <p:nvPr/>
          </p:nvSpPr>
          <p:spPr>
            <a:xfrm>
              <a:off x="596692" y="2469876"/>
              <a:ext cx="2069058" cy="2224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ct val="150000"/>
                </a:lnSpc>
                <a:buFontTx/>
                <a:buChar char="-"/>
              </a:pPr>
              <a:r>
                <a:rPr lang="en-US" altLang="ko-KR" sz="1650" spc="-100" dirty="0">
                  <a:latin typeface="Malgun Gothic" charset="-127"/>
                  <a:ea typeface="Malgun Gothic" charset="-127"/>
                  <a:cs typeface="Malgun Gothic" charset="-127"/>
                </a:rPr>
                <a:t>Ascertaining the real identity of an infringer/the exact location of infringement </a:t>
              </a:r>
            </a:p>
            <a:p>
              <a:pPr marL="171450" indent="-171450">
                <a:lnSpc>
                  <a:spcPct val="150000"/>
                </a:lnSpc>
                <a:buFontTx/>
                <a:buChar char="-"/>
              </a:pPr>
              <a:r>
                <a:rPr lang="en-US" altLang="ko-KR" sz="1650" spc="-100" dirty="0">
                  <a:latin typeface="Malgun Gothic" charset="-127"/>
                  <a:ea typeface="Malgun Gothic" charset="-127"/>
                  <a:cs typeface="Malgun Gothic" charset="-127"/>
                </a:rPr>
                <a:t>Liability of Metaverse Platform Operators </a:t>
              </a:r>
            </a:p>
            <a:p>
              <a:pPr marL="171450" indent="-171450">
                <a:lnSpc>
                  <a:spcPct val="150000"/>
                </a:lnSpc>
                <a:buFontTx/>
                <a:buChar char="-"/>
              </a:pPr>
              <a:r>
                <a:rPr lang="en-US" altLang="ko-KR" sz="1650" spc="-100" dirty="0">
                  <a:latin typeface="Malgun Gothic" charset="-127"/>
                  <a:ea typeface="Malgun Gothic" charset="-127"/>
                  <a:cs typeface="Malgun Gothic" charset="-127"/>
                </a:rPr>
                <a:t>Jurisdiction and applicable law</a:t>
              </a:r>
            </a:p>
          </p:txBody>
        </p:sp>
      </p:grpSp>
      <p:sp>
        <p:nvSpPr>
          <p:cNvPr id="13" name="TextBox 26">
            <a:extLst>
              <a:ext uri="{FF2B5EF4-FFF2-40B4-BE49-F238E27FC236}">
                <a16:creationId xmlns:a16="http://schemas.microsoft.com/office/drawing/2014/main" id="{36B1E938-BA31-D7AF-5298-4AFAF6BFE36E}"/>
              </a:ext>
            </a:extLst>
          </p:cNvPr>
          <p:cNvSpPr txBox="1"/>
          <p:nvPr/>
        </p:nvSpPr>
        <p:spPr>
          <a:xfrm>
            <a:off x="-1" y="0"/>
            <a:ext cx="9144001" cy="319300"/>
          </a:xfrm>
          <a:prstGeom prst="rect">
            <a:avLst/>
          </a:prstGeom>
          <a:noFill/>
        </p:spPr>
        <p:txBody>
          <a:bodyPr wrap="square" lIns="102852" tIns="51426" rIns="102852" bIns="51426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defRPr/>
            </a:pPr>
            <a:r>
              <a:rPr lang="en-US" altLang="ko-KR" sz="1400" b="1" spc="-112" dirty="0">
                <a:ln w="9525">
                  <a:solidFill>
                    <a:schemeClr val="tx1">
                      <a:lumMod val="65000"/>
                      <a:lumOff val="35000"/>
                      <a:alpha val="5000"/>
                    </a:schemeClr>
                  </a:solidFill>
                </a:ln>
                <a:solidFill>
                  <a:srgbClr val="002060"/>
                </a:solidFill>
                <a:latin typeface="이순신 돋움체 B"/>
                <a:ea typeface="이순신 돋움체 B"/>
              </a:rPr>
              <a:t>WIPO CONVERSATION ON INTELLECTUAL PROPERTY AND FRONTIER TECHNOLOGIES</a:t>
            </a:r>
            <a:endParaRPr lang="en-US" altLang="ko-KR" sz="1400" b="1" spc="-112" dirty="0">
              <a:solidFill>
                <a:srgbClr val="002060"/>
              </a:solidFill>
              <a:latin typeface="이순신 돋움체 B"/>
              <a:ea typeface="이순신 돋움체 B"/>
            </a:endParaRPr>
          </a:p>
        </p:txBody>
      </p:sp>
      <p:sp>
        <p:nvSpPr>
          <p:cNvPr id="14" name="TextBox 31">
            <a:extLst>
              <a:ext uri="{FF2B5EF4-FFF2-40B4-BE49-F238E27FC236}">
                <a16:creationId xmlns:a16="http://schemas.microsoft.com/office/drawing/2014/main" id="{A0D43E9B-3E6A-9A38-51DA-746B846FCA4E}"/>
              </a:ext>
            </a:extLst>
          </p:cNvPr>
          <p:cNvSpPr txBox="1"/>
          <p:nvPr/>
        </p:nvSpPr>
        <p:spPr>
          <a:xfrm>
            <a:off x="1061098" y="1706757"/>
            <a:ext cx="7332907" cy="425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2000" b="1" dirty="0">
                <a:solidFill>
                  <a:srgbClr val="F3F3F3"/>
                </a:solidFill>
                <a:latin typeface="Malgun Gothic" charset="-127"/>
                <a:ea typeface="Malgun Gothic" charset="-127"/>
                <a:cs typeface="Malgun Gothic" charset="-127"/>
              </a:rPr>
              <a:t>Scope of Protection</a:t>
            </a:r>
            <a:endParaRPr lang="ko-KR" altLang="en-US" sz="2000" b="1" dirty="0">
              <a:solidFill>
                <a:srgbClr val="F3F3F3"/>
              </a:solidFill>
              <a:latin typeface="Malgun Gothic" charset="-127"/>
              <a:ea typeface="Malgun Gothic" charset="-127"/>
              <a:cs typeface="Malgun Gothic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093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dsp="http://schemas.microsoft.com/office/drawing/2008/diagram" xmlns:dgm="http://schemas.openxmlformats.org/drawingml/2006/diagram" xmlns:c="http://schemas.openxmlformats.org/drawingml/2006/chart" xmlns=""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5AD6AA90-CD59-4E9A-937E-CCF4570BB142}"/>
              </a:ext>
            </a:extLst>
          </p:cNvPr>
          <p:cNvCxnSpPr>
            <a:cxnSpLocks/>
          </p:cNvCxnSpPr>
          <p:nvPr/>
        </p:nvCxnSpPr>
        <p:spPr>
          <a:xfrm>
            <a:off x="213360" y="1200793"/>
            <a:ext cx="893064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B497F894-F0DF-4C6D-BE6D-CBAB23E0EB70}"/>
              </a:ext>
            </a:extLst>
          </p:cNvPr>
          <p:cNvSpPr/>
          <p:nvPr/>
        </p:nvSpPr>
        <p:spPr>
          <a:xfrm>
            <a:off x="0" y="0"/>
            <a:ext cx="28448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3" name="TextBox 26">
            <a:extLst>
              <a:ext uri="{FF2B5EF4-FFF2-40B4-BE49-F238E27FC236}">
                <a16:creationId xmlns:a16="http://schemas.microsoft.com/office/drawing/2014/main" id="{63510F7F-B9DC-4CE1-BB27-DB3D39289E97}"/>
              </a:ext>
            </a:extLst>
          </p:cNvPr>
          <p:cNvSpPr txBox="1"/>
          <p:nvPr/>
        </p:nvSpPr>
        <p:spPr>
          <a:xfrm>
            <a:off x="3347864" y="6615107"/>
            <a:ext cx="5796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1000" spc="-100" dirty="0">
                <a:ln>
                  <a:solidFill>
                    <a:schemeClr val="tx1">
                      <a:lumMod val="65000"/>
                      <a:lumOff val="35000"/>
                      <a:alpha val="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이순신 돋움체 B" panose="02020603020101020101" pitchFamily="18" charset="-127"/>
                <a:ea typeface="이순신 돋움체 B" panose="02020603020101020101" pitchFamily="18" charset="-127"/>
              </a:rPr>
              <a:t>ARTS LAW CENTRE OF KOREA</a:t>
            </a:r>
            <a:endParaRPr lang="ko-KR" altLang="en-US" sz="1000" spc="-100" dirty="0">
              <a:ln>
                <a:solidFill>
                  <a:schemeClr val="tx1">
                    <a:lumMod val="65000"/>
                    <a:lumOff val="35000"/>
                    <a:alpha val="5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이순신 돋움체 B" panose="02020603020101020101" pitchFamily="18" charset="-127"/>
              <a:ea typeface="이순신 돋움체 B" panose="02020603020101020101" pitchFamily="18" charset="-127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DBF9D308-00DB-4D68-93E0-C64CCB54095D}"/>
              </a:ext>
            </a:extLst>
          </p:cNvPr>
          <p:cNvSpPr/>
          <p:nvPr/>
        </p:nvSpPr>
        <p:spPr>
          <a:xfrm>
            <a:off x="1311965" y="2037522"/>
            <a:ext cx="7268224" cy="383399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o"/>
            </a:pPr>
            <a:r>
              <a:rPr lang="en-US" altLang="ko-KR" sz="1700" b="1" spc="-100" dirty="0">
                <a:solidFill>
                  <a:schemeClr val="bg1"/>
                </a:solidFill>
              </a:rPr>
              <a:t>Bilateral or Multilateral Agreement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o"/>
            </a:pPr>
            <a:r>
              <a:rPr lang="en-US" altLang="ko-KR" sz="1700" b="1" spc="-100" dirty="0">
                <a:solidFill>
                  <a:schemeClr val="bg1"/>
                </a:solidFill>
              </a:rPr>
              <a:t>Ethics</a:t>
            </a:r>
            <a:r>
              <a:rPr lang="ko-KR" altLang="en-US" sz="1700" b="1" spc="-100" dirty="0">
                <a:solidFill>
                  <a:schemeClr val="bg1"/>
                </a:solidFill>
              </a:rPr>
              <a:t> </a:t>
            </a:r>
            <a:r>
              <a:rPr lang="en-US" altLang="ko-KR" sz="1700" b="1" spc="-100" dirty="0">
                <a:solidFill>
                  <a:schemeClr val="bg1"/>
                </a:solidFill>
              </a:rPr>
              <a:t>Guidelines for metaverse services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o"/>
            </a:pPr>
            <a:r>
              <a:rPr lang="en-US" altLang="ko-KR" sz="1700" b="1" spc="-100" dirty="0">
                <a:solidFill>
                  <a:schemeClr val="bg1"/>
                </a:solidFill>
              </a:rPr>
              <a:t>Analyzing the appropriateness of the terms of use of metaverse platform providers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o"/>
            </a:pPr>
            <a:r>
              <a:rPr lang="en-US" altLang="ko-KR" sz="1700" b="1" spc="-100" dirty="0">
                <a:solidFill>
                  <a:schemeClr val="bg1"/>
                </a:solidFill>
              </a:rPr>
              <a:t>Uniformity of Standard Form Contract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o"/>
            </a:pPr>
            <a:r>
              <a:rPr lang="en-US" altLang="ko-KR" sz="1700" b="1" spc="-100" dirty="0">
                <a:solidFill>
                  <a:schemeClr val="bg1"/>
                </a:solidFill>
              </a:rPr>
              <a:t>ADR Procedures tailored for </a:t>
            </a:r>
            <a:r>
              <a:rPr lang="en-US" altLang="ko-KR" sz="1700" b="1" spc="-100" dirty="0" err="1">
                <a:solidFill>
                  <a:schemeClr val="bg1"/>
                </a:solidFill>
              </a:rPr>
              <a:t>Metavers</a:t>
            </a:r>
            <a:r>
              <a:rPr lang="en-US" altLang="ko-KR" sz="1700" b="1" spc="-100" dirty="0">
                <a:solidFill>
                  <a:schemeClr val="bg1"/>
                </a:solidFill>
              </a:rPr>
              <a:t>-related IP Issues</a:t>
            </a:r>
          </a:p>
          <a:p>
            <a:pPr algn="just">
              <a:lnSpc>
                <a:spcPct val="150000"/>
              </a:lnSpc>
            </a:pPr>
            <a:r>
              <a:rPr lang="en-US" altLang="ko-KR" sz="1700" b="1" spc="-100" dirty="0">
                <a:solidFill>
                  <a:schemeClr val="bg1"/>
                </a:solidFill>
              </a:rPr>
              <a:t>   * fairness, neutrality by third person(s), independence, secrecy, etc.</a:t>
            </a:r>
          </a:p>
          <a:p>
            <a:pPr algn="just">
              <a:lnSpc>
                <a:spcPct val="150000"/>
              </a:lnSpc>
            </a:pPr>
            <a:r>
              <a:rPr lang="en-US" altLang="ko-KR" sz="1700" b="1" spc="-100" dirty="0">
                <a:solidFill>
                  <a:schemeClr val="bg1"/>
                </a:solidFill>
              </a:rPr>
              <a:t>   *  OECD Guidelines for Multinational Enterprises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E9AAAC5-9E95-4B56-BCC5-4D2501628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93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A074BB-4664-40D4-B0B1-3CA04CAE0DCB}"/>
              </a:ext>
            </a:extLst>
          </p:cNvPr>
          <p:cNvSpPr txBox="1"/>
          <p:nvPr/>
        </p:nvSpPr>
        <p:spPr>
          <a:xfrm>
            <a:off x="302584" y="578885"/>
            <a:ext cx="252434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700" b="1" dirty="0">
                <a:latin typeface="Malgun Gothic" charset="-127"/>
                <a:ea typeface="Malgun Gothic" charset="-127"/>
                <a:cs typeface="Malgun Gothic" charset="-127"/>
              </a:rPr>
              <a:t>III. PROPOSAL</a:t>
            </a:r>
            <a:endParaRPr lang="ko-KR" altLang="en-US" sz="2700" b="1" dirty="0">
              <a:latin typeface="Malgun Gothic" charset="-127"/>
              <a:ea typeface="Malgun Gothic" charset="-127"/>
              <a:cs typeface="Malgun Gothic" charset="-127"/>
            </a:endParaRPr>
          </a:p>
        </p:txBody>
      </p:sp>
      <p:sp>
        <p:nvSpPr>
          <p:cNvPr id="4" name="TextBox 26">
            <a:extLst>
              <a:ext uri="{FF2B5EF4-FFF2-40B4-BE49-F238E27FC236}">
                <a16:creationId xmlns:a16="http://schemas.microsoft.com/office/drawing/2014/main" id="{385C649A-21CE-7D1A-2337-80FC0812ABFD}"/>
              </a:ext>
            </a:extLst>
          </p:cNvPr>
          <p:cNvSpPr txBox="1"/>
          <p:nvPr/>
        </p:nvSpPr>
        <p:spPr>
          <a:xfrm>
            <a:off x="-1" y="0"/>
            <a:ext cx="9144001" cy="319300"/>
          </a:xfrm>
          <a:prstGeom prst="rect">
            <a:avLst/>
          </a:prstGeom>
          <a:noFill/>
        </p:spPr>
        <p:txBody>
          <a:bodyPr wrap="square" lIns="102852" tIns="51426" rIns="102852" bIns="51426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defRPr/>
            </a:pPr>
            <a:r>
              <a:rPr lang="en-US" altLang="ko-KR" sz="1400" b="1" spc="-112" dirty="0">
                <a:ln w="9525">
                  <a:solidFill>
                    <a:schemeClr val="tx1">
                      <a:lumMod val="65000"/>
                      <a:lumOff val="35000"/>
                      <a:alpha val="5000"/>
                    </a:schemeClr>
                  </a:solidFill>
                </a:ln>
                <a:solidFill>
                  <a:srgbClr val="002060"/>
                </a:solidFill>
                <a:latin typeface="이순신 돋움체 B"/>
                <a:ea typeface="이순신 돋움체 B"/>
              </a:rPr>
              <a:t>WIPO CONVERSATION ON INTELLECTUAL PROPERTY AND FRONTIER TECHNOLOGIES</a:t>
            </a:r>
            <a:endParaRPr lang="en-US" altLang="ko-KR" sz="1400" b="1" spc="-112" dirty="0">
              <a:solidFill>
                <a:srgbClr val="002060"/>
              </a:solidFill>
              <a:latin typeface="이순신 돋움체 B"/>
              <a:ea typeface="이순신 돋움체 B"/>
            </a:endParaRPr>
          </a:p>
        </p:txBody>
      </p:sp>
    </p:spTree>
    <p:extLst>
      <p:ext uri="{BB962C8B-B14F-4D97-AF65-F5344CB8AC3E}">
        <p14:creationId xmlns:p14="http://schemas.microsoft.com/office/powerpoint/2010/main" val="1728611318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FC19B59D-D59F-4786-8C04-7DB4606EA807}"/>
              </a:ext>
            </a:extLst>
          </p:cNvPr>
          <p:cNvSpPr txBox="1"/>
          <p:nvPr/>
        </p:nvSpPr>
        <p:spPr>
          <a:xfrm>
            <a:off x="2290814" y="2494966"/>
            <a:ext cx="50570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spc="-225" dirty="0">
                <a:solidFill>
                  <a:schemeClr val="accent1">
                    <a:lumMod val="50000"/>
                  </a:schemeClr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THANK YOU</a:t>
            </a:r>
          </a:p>
          <a:p>
            <a:pPr algn="ctr"/>
            <a:r>
              <a:rPr lang="en-US" altLang="ko-KR" sz="2800" b="1" spc="-225" dirty="0">
                <a:solidFill>
                  <a:schemeClr val="accent1">
                    <a:lumMod val="50000"/>
                  </a:schemeClr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artlaw@ewha.ac.kr</a:t>
            </a:r>
            <a:endParaRPr lang="ko-KR" altLang="en-US" sz="2800" b="1" spc="-225" dirty="0">
              <a:solidFill>
                <a:schemeClr val="accent1">
                  <a:lumMod val="50000"/>
                </a:schemeClr>
              </a:solidFill>
              <a:latin typeface="나눔스퀘어 Light" panose="020B0600000101010101" pitchFamily="50" charset="-127"/>
              <a:ea typeface="나눔스퀘어 Light" panose="020B0600000101010101" pitchFamily="50" charset="-127"/>
            </a:endParaRPr>
          </a:p>
        </p:txBody>
      </p:sp>
      <p:sp>
        <p:nvSpPr>
          <p:cNvPr id="3" name="TextBox 26">
            <a:extLst>
              <a:ext uri="{FF2B5EF4-FFF2-40B4-BE49-F238E27FC236}">
                <a16:creationId xmlns:a16="http://schemas.microsoft.com/office/drawing/2014/main" id="{0856D427-DC82-40DE-9C64-E218D7A58E2D}"/>
              </a:ext>
            </a:extLst>
          </p:cNvPr>
          <p:cNvSpPr txBox="1"/>
          <p:nvPr/>
        </p:nvSpPr>
        <p:spPr>
          <a:xfrm>
            <a:off x="3347864" y="6634985"/>
            <a:ext cx="5796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1000" spc="-100" dirty="0">
                <a:ln>
                  <a:solidFill>
                    <a:schemeClr val="tx1">
                      <a:lumMod val="65000"/>
                      <a:lumOff val="35000"/>
                      <a:alpha val="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이순신 돋움체 B" panose="02020603020101020101" pitchFamily="18" charset="-127"/>
                <a:ea typeface="이순신 돋움체 B" panose="02020603020101020101" pitchFamily="18" charset="-127"/>
              </a:rPr>
              <a:t>ARTS LAW CENTRE OF KOREA</a:t>
            </a:r>
            <a:endParaRPr lang="ko-KR" altLang="en-US" sz="1000" spc="-100" dirty="0">
              <a:ln>
                <a:solidFill>
                  <a:schemeClr val="tx1">
                    <a:lumMod val="65000"/>
                    <a:lumOff val="35000"/>
                    <a:alpha val="5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이순신 돋움체 B" panose="02020603020101020101" pitchFamily="18" charset="-127"/>
              <a:ea typeface="이순신 돋움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187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dsp="http://schemas.microsoft.com/office/drawing/2008/diagram" xmlns:dgm="http://schemas.openxmlformats.org/drawingml/2006/diagram" xmlns:c="http://schemas.openxmlformats.org/drawingml/2006/chart" xmlns=""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2478</TotalTime>
  <Words>316</Words>
  <Application>Microsoft Office PowerPoint</Application>
  <PresentationFormat>화면 슬라이드 쇼(4:3)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9" baseType="lpstr">
      <vt:lpstr>나눔스퀘어</vt:lpstr>
      <vt:lpstr>나눔스퀘어 Light</vt:lpstr>
      <vt:lpstr>맑은 고딕</vt:lpstr>
      <vt:lpstr>맑은 고딕</vt:lpstr>
      <vt:lpstr>맑은 고딕 Semilight</vt:lpstr>
      <vt:lpstr>이순신 돋움체 B</vt:lpstr>
      <vt:lpstr>한컴바탕</vt:lpstr>
      <vt:lpstr>함초롬바탕</vt:lpstr>
      <vt:lpstr>Arial</vt:lpstr>
      <vt:lpstr>Calibri</vt:lpstr>
      <vt:lpstr>Calibri Light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Saebyeol Yu</dc:creator>
  <cp:lastModifiedBy>vengerov21@gmail.com</cp:lastModifiedBy>
  <cp:revision>439</cp:revision>
  <dcterms:created xsi:type="dcterms:W3CDTF">2019-10-02T10:22:57Z</dcterms:created>
  <dcterms:modified xsi:type="dcterms:W3CDTF">2023-03-15T04:29:28Z</dcterms:modified>
  <cp:version/>
</cp:coreProperties>
</file>