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457" r:id="rId3"/>
    <p:sldId id="459" r:id="rId4"/>
    <p:sldId id="268" r:id="rId5"/>
    <p:sldId id="266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Gaya Medium 2 - Akse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1" d="100"/>
          <a:sy n="61" d="100"/>
        </p:scale>
        <p:origin x="3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mpungan Header 1">
            <a:extLst>
              <a:ext uri="{FF2B5EF4-FFF2-40B4-BE49-F238E27FC236}">
                <a16:creationId xmlns:a16="http://schemas.microsoft.com/office/drawing/2014/main" id="{FFF80BFF-49C8-97B8-901E-A94701EB67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3" name="Tampungan Tanggal 2">
            <a:extLst>
              <a:ext uri="{FF2B5EF4-FFF2-40B4-BE49-F238E27FC236}">
                <a16:creationId xmlns:a16="http://schemas.microsoft.com/office/drawing/2014/main" id="{11379CA9-CC1E-85BA-9C92-CEA9650EC94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5617B-CF04-4D05-9DAD-2E615D6FE926}" type="datetimeFigureOut">
              <a:rPr lang="en-ID"/>
              <a:pPr>
                <a:defRPr/>
              </a:pPr>
              <a:t>30/03/2023</a:t>
            </a:fld>
            <a:endParaRPr lang="en-ID"/>
          </a:p>
        </p:txBody>
      </p:sp>
      <p:sp>
        <p:nvSpPr>
          <p:cNvPr id="4" name="Tampungan Gambar Slide 3">
            <a:extLst>
              <a:ext uri="{FF2B5EF4-FFF2-40B4-BE49-F238E27FC236}">
                <a16:creationId xmlns:a16="http://schemas.microsoft.com/office/drawing/2014/main" id="{DB36D6FD-161F-74AF-E170-86F2C8675B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D" noProof="0"/>
          </a:p>
        </p:txBody>
      </p:sp>
      <p:sp>
        <p:nvSpPr>
          <p:cNvPr id="5" name="Tampungan Catatan 4">
            <a:extLst>
              <a:ext uri="{FF2B5EF4-FFF2-40B4-BE49-F238E27FC236}">
                <a16:creationId xmlns:a16="http://schemas.microsoft.com/office/drawing/2014/main" id="{F92803F8-185A-386F-BB6E-D51A7DBBB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d-ID" noProof="0"/>
              <a:t>Klik untuk edit gaya teks Master</a:t>
            </a:r>
          </a:p>
          <a:p>
            <a:pPr lvl="1"/>
            <a:r>
              <a:rPr lang="id-ID" noProof="0"/>
              <a:t>Tingkat kedua</a:t>
            </a:r>
          </a:p>
          <a:p>
            <a:pPr lvl="2"/>
            <a:r>
              <a:rPr lang="id-ID" noProof="0"/>
              <a:t>Tingkat ketiga</a:t>
            </a:r>
          </a:p>
          <a:p>
            <a:pPr lvl="3"/>
            <a:r>
              <a:rPr lang="id-ID" noProof="0"/>
              <a:t>Tingkat keempat</a:t>
            </a:r>
          </a:p>
          <a:p>
            <a:pPr lvl="4"/>
            <a:r>
              <a:rPr lang="id-ID" noProof="0"/>
              <a:t>Tingkat kelima</a:t>
            </a:r>
            <a:endParaRPr lang="en-ID" noProof="0"/>
          </a:p>
        </p:txBody>
      </p:sp>
      <p:sp>
        <p:nvSpPr>
          <p:cNvPr id="6" name="Tampungan Kaki 5">
            <a:extLst>
              <a:ext uri="{FF2B5EF4-FFF2-40B4-BE49-F238E27FC236}">
                <a16:creationId xmlns:a16="http://schemas.microsoft.com/office/drawing/2014/main" id="{967C3E9F-DA3A-09AC-9261-A62E2E5816E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D"/>
          </a:p>
        </p:txBody>
      </p:sp>
      <p:sp>
        <p:nvSpPr>
          <p:cNvPr id="7" name="Tampungan Nomor Slide 6">
            <a:extLst>
              <a:ext uri="{FF2B5EF4-FFF2-40B4-BE49-F238E27FC236}">
                <a16:creationId xmlns:a16="http://schemas.microsoft.com/office/drawing/2014/main" id="{40477A5D-3429-BD8E-DE1A-123D3DAC0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9DC2E50-513E-40B9-A695-50FCF4F87FDE}" type="slidenum">
              <a:rPr lang="en-ID" altLang="en-US"/>
              <a:pPr>
                <a:defRPr/>
              </a:pPr>
              <a:t>‹#›</a:t>
            </a:fld>
            <a:endParaRPr lang="en-ID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548;g6ff1959d31_0_5:notes">
            <a:extLst>
              <a:ext uri="{FF2B5EF4-FFF2-40B4-BE49-F238E27FC236}">
                <a16:creationId xmlns:a16="http://schemas.microsoft.com/office/drawing/2014/main" id="{FDB1CA61-6FE7-485C-2F9B-276BC0AEFDE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Google Shape;549;g6ff1959d31_0_5:notes">
            <a:extLst>
              <a:ext uri="{FF2B5EF4-FFF2-40B4-BE49-F238E27FC236}">
                <a16:creationId xmlns:a16="http://schemas.microsoft.com/office/drawing/2014/main" id="{CB93BC19-B123-2B8C-6402-7371EB05D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1271;gb8326290fe_0_1165:notes">
            <a:extLst>
              <a:ext uri="{FF2B5EF4-FFF2-40B4-BE49-F238E27FC236}">
                <a16:creationId xmlns:a16="http://schemas.microsoft.com/office/drawing/2014/main" id="{CBCC9E5D-99C6-E27E-3DBC-7498FFD868B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Google Shape;1272;gb8326290fe_0_1165:notes">
            <a:extLst>
              <a:ext uri="{FF2B5EF4-FFF2-40B4-BE49-F238E27FC236}">
                <a16:creationId xmlns:a16="http://schemas.microsoft.com/office/drawing/2014/main" id="{720DDAE1-5B84-84A7-1400-FBB052026C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d-ID" alt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86672-B039-A795-C12E-13FC92EF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0E6C-5A03-4CDF-936F-CDD77E963B72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ED2A-3A70-D546-5BFB-A4830054E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84FA8-D6DC-A047-70E4-4DB9F7291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4862F-0F52-4173-BEF2-8308D9C97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38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BC626-67FE-E190-F910-4C30E43B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09E20-4238-4771-B1E8-5E5166174690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D019E-61AB-4029-A346-20D511ED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9668-FEC6-DA49-B225-0949E641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98820-FDCD-4F08-9FF2-99393015B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28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BF908-7889-E8CB-49D7-4885AF6BD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2C82-6D95-4A59-B3F9-C1B381CCC9DD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27BA7-67A5-58B0-82F9-E4BA611E1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4C591-814F-277E-BF16-F3D78801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2277E-15EF-4D78-9297-B0A6D6075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202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65;p13">
            <a:extLst>
              <a:ext uri="{FF2B5EF4-FFF2-40B4-BE49-F238E27FC236}">
                <a16:creationId xmlns:a16="http://schemas.microsoft.com/office/drawing/2014/main" id="{D4967B86-F5B1-3944-BD7C-DDC01F2CF4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oogle Shape;285;p13">
            <a:extLst>
              <a:ext uri="{FF2B5EF4-FFF2-40B4-BE49-F238E27FC236}">
                <a16:creationId xmlns:a16="http://schemas.microsoft.com/office/drawing/2014/main" id="{18E0B3B3-7B27-CEBC-C547-00538396B508}"/>
              </a:ext>
            </a:extLst>
          </p:cNvPr>
          <p:cNvGrpSpPr>
            <a:grpSpLocks/>
          </p:cNvGrpSpPr>
          <p:nvPr/>
        </p:nvGrpSpPr>
        <p:grpSpPr bwMode="auto">
          <a:xfrm>
            <a:off x="10312400" y="503238"/>
            <a:ext cx="2203450" cy="573087"/>
            <a:chOff x="7792651" y="437401"/>
            <a:chExt cx="1365450" cy="354811"/>
          </a:xfrm>
        </p:grpSpPr>
        <p:sp>
          <p:nvSpPr>
            <p:cNvPr id="4" name="Google Shape;286;p13">
              <a:extLst>
                <a:ext uri="{FF2B5EF4-FFF2-40B4-BE49-F238E27FC236}">
                  <a16:creationId xmlns:a16="http://schemas.microsoft.com/office/drawing/2014/main" id="{4E31A297-736E-175F-7A61-73A8DA0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651" y="631189"/>
              <a:ext cx="987118" cy="161022"/>
            </a:xfrm>
            <a:custGeom>
              <a:avLst/>
              <a:gdLst>
                <a:gd name="T0" fmla="*/ 32825 w 17171"/>
                <a:gd name="T1" fmla="*/ 26674 h 2801"/>
                <a:gd name="T2" fmla="*/ 384706 w 17171"/>
                <a:gd name="T3" fmla="*/ 33803 h 2801"/>
                <a:gd name="T4" fmla="*/ 466454 w 17171"/>
                <a:gd name="T5" fmla="*/ 50646 h 2801"/>
                <a:gd name="T6" fmla="*/ 302154 w 17171"/>
                <a:gd name="T7" fmla="*/ 72951 h 2801"/>
                <a:gd name="T8" fmla="*/ 293186 w 17171"/>
                <a:gd name="T9" fmla="*/ 77320 h 2801"/>
                <a:gd name="T10" fmla="*/ 239895 w 17171"/>
                <a:gd name="T11" fmla="*/ 81747 h 2801"/>
                <a:gd name="T12" fmla="*/ 257659 w 17171"/>
                <a:gd name="T13" fmla="*/ 97728 h 2801"/>
                <a:gd name="T14" fmla="*/ 111008 w 17171"/>
                <a:gd name="T15" fmla="*/ 111066 h 2801"/>
                <a:gd name="T16" fmla="*/ 257659 w 17171"/>
                <a:gd name="T17" fmla="*/ 121758 h 2801"/>
                <a:gd name="T18" fmla="*/ 159930 w 17171"/>
                <a:gd name="T19" fmla="*/ 127967 h 2801"/>
                <a:gd name="T20" fmla="*/ 190111 w 17171"/>
                <a:gd name="T21" fmla="*/ 126185 h 2801"/>
                <a:gd name="T22" fmla="*/ 197240 w 17171"/>
                <a:gd name="T23" fmla="*/ 139522 h 2801"/>
                <a:gd name="T24" fmla="*/ 766768 w 17171"/>
                <a:gd name="T25" fmla="*/ 10693 h 2801"/>
                <a:gd name="T26" fmla="*/ 692150 w 17171"/>
                <a:gd name="T27" fmla="*/ 37309 h 2801"/>
                <a:gd name="T28" fmla="*/ 668120 w 17171"/>
                <a:gd name="T29" fmla="*/ 68410 h 2801"/>
                <a:gd name="T30" fmla="*/ 605918 w 17171"/>
                <a:gd name="T31" fmla="*/ 114630 h 2801"/>
                <a:gd name="T32" fmla="*/ 570391 w 17171"/>
                <a:gd name="T33" fmla="*/ 115550 h 2801"/>
                <a:gd name="T34" fmla="*/ 554295 w 17171"/>
                <a:gd name="T35" fmla="*/ 101523 h 2801"/>
                <a:gd name="T36" fmla="*/ 521239 w 17171"/>
                <a:gd name="T37" fmla="*/ 72377 h 2801"/>
                <a:gd name="T38" fmla="*/ 433571 w 17171"/>
                <a:gd name="T39" fmla="*/ 15119 h 2801"/>
                <a:gd name="T40" fmla="*/ 387351 w 17171"/>
                <a:gd name="T41" fmla="*/ 7128 h 2801"/>
                <a:gd name="T42" fmla="*/ 287553 w 17171"/>
                <a:gd name="T43" fmla="*/ 50301 h 2801"/>
                <a:gd name="T44" fmla="*/ 261166 w 17171"/>
                <a:gd name="T45" fmla="*/ 70192 h 2801"/>
                <a:gd name="T46" fmla="*/ 253117 w 17171"/>
                <a:gd name="T47" fmla="*/ 96521 h 2801"/>
                <a:gd name="T48" fmla="*/ 233629 w 17171"/>
                <a:gd name="T49" fmla="*/ 112848 h 2801"/>
                <a:gd name="T50" fmla="*/ 214083 w 17171"/>
                <a:gd name="T51" fmla="*/ 115550 h 2801"/>
                <a:gd name="T52" fmla="*/ 190456 w 17171"/>
                <a:gd name="T53" fmla="*/ 121643 h 2801"/>
                <a:gd name="T54" fmla="*/ 157113 w 17171"/>
                <a:gd name="T55" fmla="*/ 96866 h 2801"/>
                <a:gd name="T56" fmla="*/ 148548 w 17171"/>
                <a:gd name="T57" fmla="*/ 93187 h 2801"/>
                <a:gd name="T58" fmla="*/ 113940 w 17171"/>
                <a:gd name="T59" fmla="*/ 58465 h 2801"/>
                <a:gd name="T60" fmla="*/ 100373 w 17171"/>
                <a:gd name="T61" fmla="*/ 52428 h 2801"/>
                <a:gd name="T62" fmla="*/ 63064 w 17171"/>
                <a:gd name="T63" fmla="*/ 39091 h 2801"/>
                <a:gd name="T64" fmla="*/ 33515 w 17171"/>
                <a:gd name="T65" fmla="*/ 19661 h 2801"/>
                <a:gd name="T66" fmla="*/ 4427 w 17171"/>
                <a:gd name="T67" fmla="*/ 34665 h 2801"/>
                <a:gd name="T68" fmla="*/ 30181 w 17171"/>
                <a:gd name="T69" fmla="*/ 41793 h 2801"/>
                <a:gd name="T70" fmla="*/ 55073 w 17171"/>
                <a:gd name="T71" fmla="*/ 45300 h 2801"/>
                <a:gd name="T72" fmla="*/ 69272 w 17171"/>
                <a:gd name="T73" fmla="*/ 61339 h 2801"/>
                <a:gd name="T74" fmla="*/ 112790 w 17171"/>
                <a:gd name="T75" fmla="*/ 99741 h 2801"/>
                <a:gd name="T76" fmla="*/ 139350 w 17171"/>
                <a:gd name="T77" fmla="*/ 133543 h 2801"/>
                <a:gd name="T78" fmla="*/ 177694 w 17171"/>
                <a:gd name="T79" fmla="*/ 145385 h 2801"/>
                <a:gd name="T80" fmla="*/ 218568 w 17171"/>
                <a:gd name="T81" fmla="*/ 151077 h 2801"/>
                <a:gd name="T82" fmla="*/ 260303 w 17171"/>
                <a:gd name="T83" fmla="*/ 133313 h 2801"/>
                <a:gd name="T84" fmla="*/ 273641 w 17171"/>
                <a:gd name="T85" fmla="*/ 113767 h 2801"/>
                <a:gd name="T86" fmla="*/ 300315 w 17171"/>
                <a:gd name="T87" fmla="*/ 89738 h 2801"/>
                <a:gd name="T88" fmla="*/ 310950 w 17171"/>
                <a:gd name="T89" fmla="*/ 79103 h 2801"/>
                <a:gd name="T90" fmla="*/ 343430 w 17171"/>
                <a:gd name="T91" fmla="*/ 55705 h 2801"/>
                <a:gd name="T92" fmla="*/ 390053 w 17171"/>
                <a:gd name="T93" fmla="*/ 45300 h 2801"/>
                <a:gd name="T94" fmla="*/ 433571 w 17171"/>
                <a:gd name="T95" fmla="*/ 52428 h 2801"/>
                <a:gd name="T96" fmla="*/ 472662 w 17171"/>
                <a:gd name="T97" fmla="*/ 70192 h 2801"/>
                <a:gd name="T98" fmla="*/ 513766 w 17171"/>
                <a:gd name="T99" fmla="*/ 116872 h 2801"/>
                <a:gd name="T100" fmla="*/ 535726 w 17171"/>
                <a:gd name="T101" fmla="*/ 142166 h 2801"/>
                <a:gd name="T102" fmla="*/ 589074 w 17171"/>
                <a:gd name="T103" fmla="*/ 151939 h 2801"/>
                <a:gd name="T104" fmla="*/ 620578 w 17171"/>
                <a:gd name="T105" fmla="*/ 147800 h 2801"/>
                <a:gd name="T106" fmla="*/ 677663 w 17171"/>
                <a:gd name="T107" fmla="*/ 106639 h 2801"/>
                <a:gd name="T108" fmla="*/ 713592 w 17171"/>
                <a:gd name="T109" fmla="*/ 78413 h 2801"/>
                <a:gd name="T110" fmla="*/ 780105 w 17171"/>
                <a:gd name="T111" fmla="*/ 40011 h 2801"/>
                <a:gd name="T112" fmla="*/ 821841 w 17171"/>
                <a:gd name="T113" fmla="*/ 47082 h 2801"/>
                <a:gd name="T114" fmla="*/ 884043 w 17171"/>
                <a:gd name="T115" fmla="*/ 79103 h 2801"/>
                <a:gd name="T116" fmla="*/ 936472 w 17171"/>
                <a:gd name="T117" fmla="*/ 134175 h 2801"/>
                <a:gd name="T118" fmla="*/ 982691 w 17171"/>
                <a:gd name="T119" fmla="*/ 151939 h 2801"/>
                <a:gd name="T120" fmla="*/ 939116 w 17171"/>
                <a:gd name="T121" fmla="*/ 95084 h 2801"/>
                <a:gd name="T122" fmla="*/ 895598 w 17171"/>
                <a:gd name="T123" fmla="*/ 48002 h 2801"/>
                <a:gd name="T124" fmla="*/ 799651 w 17171"/>
                <a:gd name="T125" fmla="*/ 0 h 28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7171" h="2801" extrusionOk="0">
                  <a:moveTo>
                    <a:pt x="1050" y="340"/>
                  </a:moveTo>
                  <a:lnTo>
                    <a:pt x="1050" y="402"/>
                  </a:lnTo>
                  <a:lnTo>
                    <a:pt x="1081" y="418"/>
                  </a:lnTo>
                  <a:cubicBezTo>
                    <a:pt x="1097" y="356"/>
                    <a:pt x="1097" y="356"/>
                    <a:pt x="1081" y="340"/>
                  </a:cubicBezTo>
                  <a:lnTo>
                    <a:pt x="1050" y="340"/>
                  </a:lnTo>
                  <a:close/>
                  <a:moveTo>
                    <a:pt x="14435" y="325"/>
                  </a:moveTo>
                  <a:cubicBezTo>
                    <a:pt x="14466" y="325"/>
                    <a:pt x="14466" y="325"/>
                    <a:pt x="14435" y="387"/>
                  </a:cubicBezTo>
                  <a:cubicBezTo>
                    <a:pt x="14420" y="448"/>
                    <a:pt x="14373" y="479"/>
                    <a:pt x="14358" y="479"/>
                  </a:cubicBezTo>
                  <a:cubicBezTo>
                    <a:pt x="14327" y="464"/>
                    <a:pt x="14358" y="371"/>
                    <a:pt x="14435" y="325"/>
                  </a:cubicBezTo>
                  <a:close/>
                  <a:moveTo>
                    <a:pt x="7928" y="371"/>
                  </a:moveTo>
                  <a:lnTo>
                    <a:pt x="7959" y="387"/>
                  </a:lnTo>
                  <a:cubicBezTo>
                    <a:pt x="7932" y="440"/>
                    <a:pt x="7917" y="482"/>
                    <a:pt x="7893" y="482"/>
                  </a:cubicBezTo>
                  <a:cubicBezTo>
                    <a:pt x="7890" y="482"/>
                    <a:pt x="7886" y="481"/>
                    <a:pt x="7882" y="479"/>
                  </a:cubicBezTo>
                  <a:lnTo>
                    <a:pt x="7851" y="464"/>
                  </a:lnTo>
                  <a:cubicBezTo>
                    <a:pt x="7866" y="433"/>
                    <a:pt x="7897" y="402"/>
                    <a:pt x="7928" y="371"/>
                  </a:cubicBezTo>
                  <a:close/>
                  <a:moveTo>
                    <a:pt x="539" y="455"/>
                  </a:moveTo>
                  <a:cubicBezTo>
                    <a:pt x="549" y="455"/>
                    <a:pt x="560" y="458"/>
                    <a:pt x="571" y="464"/>
                  </a:cubicBezTo>
                  <a:cubicBezTo>
                    <a:pt x="602" y="464"/>
                    <a:pt x="602" y="464"/>
                    <a:pt x="587" y="526"/>
                  </a:cubicBezTo>
                  <a:cubicBezTo>
                    <a:pt x="587" y="526"/>
                    <a:pt x="553" y="560"/>
                    <a:pt x="533" y="560"/>
                  </a:cubicBezTo>
                  <a:cubicBezTo>
                    <a:pt x="530" y="560"/>
                    <a:pt x="527" y="559"/>
                    <a:pt x="525" y="557"/>
                  </a:cubicBezTo>
                  <a:lnTo>
                    <a:pt x="510" y="495"/>
                  </a:lnTo>
                  <a:cubicBezTo>
                    <a:pt x="510" y="465"/>
                    <a:pt x="522" y="455"/>
                    <a:pt x="539" y="455"/>
                  </a:cubicBezTo>
                  <a:close/>
                  <a:moveTo>
                    <a:pt x="13448" y="430"/>
                  </a:moveTo>
                  <a:cubicBezTo>
                    <a:pt x="13453" y="430"/>
                    <a:pt x="13457" y="435"/>
                    <a:pt x="13461" y="448"/>
                  </a:cubicBezTo>
                  <a:cubicBezTo>
                    <a:pt x="13461" y="495"/>
                    <a:pt x="13461" y="526"/>
                    <a:pt x="13446" y="572"/>
                  </a:cubicBezTo>
                  <a:cubicBezTo>
                    <a:pt x="13446" y="572"/>
                    <a:pt x="13432" y="600"/>
                    <a:pt x="13423" y="600"/>
                  </a:cubicBezTo>
                  <a:cubicBezTo>
                    <a:pt x="13419" y="600"/>
                    <a:pt x="13415" y="593"/>
                    <a:pt x="13415" y="572"/>
                  </a:cubicBezTo>
                  <a:lnTo>
                    <a:pt x="13415" y="510"/>
                  </a:lnTo>
                  <a:cubicBezTo>
                    <a:pt x="13426" y="466"/>
                    <a:pt x="13437" y="430"/>
                    <a:pt x="13448" y="430"/>
                  </a:cubicBezTo>
                  <a:close/>
                  <a:moveTo>
                    <a:pt x="6692" y="588"/>
                  </a:moveTo>
                  <a:cubicBezTo>
                    <a:pt x="6692" y="649"/>
                    <a:pt x="6692" y="696"/>
                    <a:pt x="6676" y="696"/>
                  </a:cubicBezTo>
                  <a:lnTo>
                    <a:pt x="6645" y="649"/>
                  </a:lnTo>
                  <a:lnTo>
                    <a:pt x="6661" y="588"/>
                  </a:lnTo>
                  <a:lnTo>
                    <a:pt x="6692" y="588"/>
                  </a:lnTo>
                  <a:close/>
                  <a:moveTo>
                    <a:pt x="7325" y="573"/>
                  </a:moveTo>
                  <a:lnTo>
                    <a:pt x="7325" y="573"/>
                  </a:lnTo>
                  <a:cubicBezTo>
                    <a:pt x="7340" y="575"/>
                    <a:pt x="7338" y="585"/>
                    <a:pt x="7326" y="634"/>
                  </a:cubicBezTo>
                  <a:cubicBezTo>
                    <a:pt x="7310" y="680"/>
                    <a:pt x="7295" y="711"/>
                    <a:pt x="7279" y="742"/>
                  </a:cubicBezTo>
                  <a:cubicBezTo>
                    <a:pt x="7264" y="727"/>
                    <a:pt x="7310" y="634"/>
                    <a:pt x="7325" y="573"/>
                  </a:cubicBezTo>
                  <a:close/>
                  <a:moveTo>
                    <a:pt x="852" y="549"/>
                  </a:moveTo>
                  <a:cubicBezTo>
                    <a:pt x="859" y="549"/>
                    <a:pt x="868" y="552"/>
                    <a:pt x="880" y="557"/>
                  </a:cubicBezTo>
                  <a:cubicBezTo>
                    <a:pt x="911" y="572"/>
                    <a:pt x="942" y="588"/>
                    <a:pt x="911" y="634"/>
                  </a:cubicBezTo>
                  <a:lnTo>
                    <a:pt x="896" y="634"/>
                  </a:lnTo>
                  <a:cubicBezTo>
                    <a:pt x="901" y="618"/>
                    <a:pt x="899" y="612"/>
                    <a:pt x="895" y="612"/>
                  </a:cubicBezTo>
                  <a:cubicBezTo>
                    <a:pt x="886" y="612"/>
                    <a:pt x="865" y="639"/>
                    <a:pt x="865" y="680"/>
                  </a:cubicBezTo>
                  <a:lnTo>
                    <a:pt x="819" y="788"/>
                  </a:lnTo>
                  <a:cubicBezTo>
                    <a:pt x="788" y="773"/>
                    <a:pt x="788" y="711"/>
                    <a:pt x="803" y="649"/>
                  </a:cubicBezTo>
                  <a:lnTo>
                    <a:pt x="819" y="649"/>
                  </a:lnTo>
                  <a:cubicBezTo>
                    <a:pt x="830" y="571"/>
                    <a:pt x="833" y="549"/>
                    <a:pt x="852" y="549"/>
                  </a:cubicBezTo>
                  <a:close/>
                  <a:moveTo>
                    <a:pt x="8098" y="866"/>
                  </a:moveTo>
                  <a:lnTo>
                    <a:pt x="8114" y="881"/>
                  </a:lnTo>
                  <a:cubicBezTo>
                    <a:pt x="8087" y="921"/>
                    <a:pt x="8060" y="962"/>
                    <a:pt x="8044" y="962"/>
                  </a:cubicBezTo>
                  <a:cubicBezTo>
                    <a:pt x="8041" y="962"/>
                    <a:pt x="8039" y="961"/>
                    <a:pt x="8037" y="959"/>
                  </a:cubicBezTo>
                  <a:lnTo>
                    <a:pt x="8037" y="897"/>
                  </a:lnTo>
                  <a:lnTo>
                    <a:pt x="8098" y="866"/>
                  </a:lnTo>
                  <a:close/>
                  <a:moveTo>
                    <a:pt x="12372" y="878"/>
                  </a:moveTo>
                  <a:cubicBezTo>
                    <a:pt x="12392" y="878"/>
                    <a:pt x="12426" y="912"/>
                    <a:pt x="12426" y="912"/>
                  </a:cubicBezTo>
                  <a:cubicBezTo>
                    <a:pt x="12426" y="912"/>
                    <a:pt x="12457" y="959"/>
                    <a:pt x="12426" y="974"/>
                  </a:cubicBezTo>
                  <a:cubicBezTo>
                    <a:pt x="12395" y="959"/>
                    <a:pt x="12364" y="928"/>
                    <a:pt x="12333" y="897"/>
                  </a:cubicBezTo>
                  <a:lnTo>
                    <a:pt x="12364" y="881"/>
                  </a:lnTo>
                  <a:cubicBezTo>
                    <a:pt x="12366" y="879"/>
                    <a:pt x="12369" y="878"/>
                    <a:pt x="12372" y="878"/>
                  </a:cubicBezTo>
                  <a:close/>
                  <a:moveTo>
                    <a:pt x="12239" y="1135"/>
                  </a:moveTo>
                  <a:cubicBezTo>
                    <a:pt x="12247" y="1135"/>
                    <a:pt x="12257" y="1145"/>
                    <a:pt x="12287" y="1175"/>
                  </a:cubicBezTo>
                  <a:lnTo>
                    <a:pt x="12271" y="1190"/>
                  </a:lnTo>
                  <a:lnTo>
                    <a:pt x="12210" y="1159"/>
                  </a:lnTo>
                  <a:lnTo>
                    <a:pt x="12225" y="1144"/>
                  </a:lnTo>
                  <a:cubicBezTo>
                    <a:pt x="12231" y="1138"/>
                    <a:pt x="12234" y="1135"/>
                    <a:pt x="12239" y="1135"/>
                  </a:cubicBezTo>
                  <a:close/>
                  <a:moveTo>
                    <a:pt x="5256" y="1269"/>
                  </a:moveTo>
                  <a:cubicBezTo>
                    <a:pt x="5264" y="1269"/>
                    <a:pt x="5278" y="1282"/>
                    <a:pt x="5270" y="1299"/>
                  </a:cubicBezTo>
                  <a:cubicBezTo>
                    <a:pt x="5249" y="1278"/>
                    <a:pt x="5250" y="1269"/>
                    <a:pt x="5256" y="1269"/>
                  </a:cubicBezTo>
                  <a:close/>
                  <a:moveTo>
                    <a:pt x="12238" y="1274"/>
                  </a:moveTo>
                  <a:cubicBezTo>
                    <a:pt x="12235" y="1274"/>
                    <a:pt x="12234" y="1280"/>
                    <a:pt x="12240" y="1299"/>
                  </a:cubicBezTo>
                  <a:cubicBezTo>
                    <a:pt x="12250" y="1289"/>
                    <a:pt x="12242" y="1274"/>
                    <a:pt x="12238" y="1274"/>
                  </a:cubicBezTo>
                  <a:close/>
                  <a:moveTo>
                    <a:pt x="4714" y="1219"/>
                  </a:moveTo>
                  <a:cubicBezTo>
                    <a:pt x="4722" y="1229"/>
                    <a:pt x="4732" y="1240"/>
                    <a:pt x="4744" y="1252"/>
                  </a:cubicBezTo>
                  <a:cubicBezTo>
                    <a:pt x="4791" y="1283"/>
                    <a:pt x="4760" y="1314"/>
                    <a:pt x="4744" y="1329"/>
                  </a:cubicBezTo>
                  <a:cubicBezTo>
                    <a:pt x="4716" y="1301"/>
                    <a:pt x="4714" y="1261"/>
                    <a:pt x="4714" y="1219"/>
                  </a:cubicBezTo>
                  <a:close/>
                  <a:moveTo>
                    <a:pt x="309" y="1252"/>
                  </a:moveTo>
                  <a:cubicBezTo>
                    <a:pt x="293" y="1283"/>
                    <a:pt x="278" y="1314"/>
                    <a:pt x="278" y="1360"/>
                  </a:cubicBezTo>
                  <a:lnTo>
                    <a:pt x="293" y="1360"/>
                  </a:lnTo>
                  <a:cubicBezTo>
                    <a:pt x="309" y="1360"/>
                    <a:pt x="309" y="1314"/>
                    <a:pt x="324" y="1252"/>
                  </a:cubicBezTo>
                  <a:lnTo>
                    <a:pt x="309" y="1252"/>
                  </a:lnTo>
                  <a:close/>
                  <a:moveTo>
                    <a:pt x="5115" y="1268"/>
                  </a:moveTo>
                  <a:cubicBezTo>
                    <a:pt x="5162" y="1299"/>
                    <a:pt x="5193" y="1345"/>
                    <a:pt x="5177" y="1360"/>
                  </a:cubicBezTo>
                  <a:lnTo>
                    <a:pt x="5100" y="1345"/>
                  </a:lnTo>
                  <a:lnTo>
                    <a:pt x="5100" y="1283"/>
                  </a:lnTo>
                  <a:lnTo>
                    <a:pt x="5115" y="1268"/>
                  </a:lnTo>
                  <a:close/>
                  <a:moveTo>
                    <a:pt x="12053" y="1305"/>
                  </a:moveTo>
                  <a:cubicBezTo>
                    <a:pt x="12059" y="1305"/>
                    <a:pt x="12066" y="1316"/>
                    <a:pt x="12086" y="1345"/>
                  </a:cubicBezTo>
                  <a:lnTo>
                    <a:pt x="12070" y="1360"/>
                  </a:lnTo>
                  <a:lnTo>
                    <a:pt x="12009" y="1345"/>
                  </a:lnTo>
                  <a:lnTo>
                    <a:pt x="12040" y="1314"/>
                  </a:lnTo>
                  <a:cubicBezTo>
                    <a:pt x="12045" y="1308"/>
                    <a:pt x="12049" y="1305"/>
                    <a:pt x="12053" y="1305"/>
                  </a:cubicBezTo>
                  <a:close/>
                  <a:moveTo>
                    <a:pt x="11499" y="1314"/>
                  </a:moveTo>
                  <a:cubicBezTo>
                    <a:pt x="11545" y="1345"/>
                    <a:pt x="11576" y="1391"/>
                    <a:pt x="11560" y="1407"/>
                  </a:cubicBezTo>
                  <a:lnTo>
                    <a:pt x="11514" y="1376"/>
                  </a:lnTo>
                  <a:lnTo>
                    <a:pt x="11483" y="1329"/>
                  </a:lnTo>
                  <a:lnTo>
                    <a:pt x="11499" y="1314"/>
                  </a:lnTo>
                  <a:close/>
                  <a:moveTo>
                    <a:pt x="4155" y="1367"/>
                  </a:moveTo>
                  <a:cubicBezTo>
                    <a:pt x="4151" y="1367"/>
                    <a:pt x="4147" y="1370"/>
                    <a:pt x="4142" y="1376"/>
                  </a:cubicBezTo>
                  <a:cubicBezTo>
                    <a:pt x="4142" y="1391"/>
                    <a:pt x="4126" y="1407"/>
                    <a:pt x="4173" y="1438"/>
                  </a:cubicBezTo>
                  <a:lnTo>
                    <a:pt x="4173" y="1422"/>
                  </a:lnTo>
                  <a:lnTo>
                    <a:pt x="4203" y="1407"/>
                  </a:lnTo>
                  <a:cubicBezTo>
                    <a:pt x="4174" y="1377"/>
                    <a:pt x="4163" y="1367"/>
                    <a:pt x="4155" y="1367"/>
                  </a:cubicBezTo>
                  <a:close/>
                  <a:moveTo>
                    <a:pt x="4927" y="1393"/>
                  </a:moveTo>
                  <a:cubicBezTo>
                    <a:pt x="4939" y="1393"/>
                    <a:pt x="4965" y="1401"/>
                    <a:pt x="5007" y="1422"/>
                  </a:cubicBezTo>
                  <a:cubicBezTo>
                    <a:pt x="5054" y="1469"/>
                    <a:pt x="5054" y="1469"/>
                    <a:pt x="5038" y="1484"/>
                  </a:cubicBezTo>
                  <a:cubicBezTo>
                    <a:pt x="5007" y="1469"/>
                    <a:pt x="4976" y="1453"/>
                    <a:pt x="4945" y="1422"/>
                  </a:cubicBezTo>
                  <a:cubicBezTo>
                    <a:pt x="4920" y="1405"/>
                    <a:pt x="4913" y="1393"/>
                    <a:pt x="4927" y="1393"/>
                  </a:cubicBezTo>
                  <a:close/>
                  <a:moveTo>
                    <a:pt x="11903" y="1407"/>
                  </a:moveTo>
                  <a:cubicBezTo>
                    <a:pt x="11911" y="1407"/>
                    <a:pt x="11921" y="1412"/>
                    <a:pt x="11931" y="1422"/>
                  </a:cubicBezTo>
                  <a:cubicBezTo>
                    <a:pt x="11962" y="1469"/>
                    <a:pt x="11962" y="1469"/>
                    <a:pt x="11947" y="1484"/>
                  </a:cubicBezTo>
                  <a:cubicBezTo>
                    <a:pt x="11939" y="1492"/>
                    <a:pt x="11931" y="1499"/>
                    <a:pt x="11924" y="1499"/>
                  </a:cubicBezTo>
                  <a:cubicBezTo>
                    <a:pt x="11916" y="1499"/>
                    <a:pt x="11908" y="1492"/>
                    <a:pt x="11900" y="1469"/>
                  </a:cubicBezTo>
                  <a:cubicBezTo>
                    <a:pt x="11880" y="1427"/>
                    <a:pt x="11887" y="1407"/>
                    <a:pt x="11903" y="1407"/>
                  </a:cubicBezTo>
                  <a:close/>
                  <a:moveTo>
                    <a:pt x="4482" y="1700"/>
                  </a:moveTo>
                  <a:lnTo>
                    <a:pt x="4482" y="1700"/>
                  </a:lnTo>
                  <a:cubicBezTo>
                    <a:pt x="4500" y="1719"/>
                    <a:pt x="4501" y="1725"/>
                    <a:pt x="4497" y="1725"/>
                  </a:cubicBezTo>
                  <a:cubicBezTo>
                    <a:pt x="4491" y="1725"/>
                    <a:pt x="4472" y="1710"/>
                    <a:pt x="4482" y="1700"/>
                  </a:cubicBezTo>
                  <a:close/>
                  <a:moveTo>
                    <a:pt x="1895" y="1668"/>
                  </a:moveTo>
                  <a:cubicBezTo>
                    <a:pt x="1912" y="1668"/>
                    <a:pt x="1929" y="1673"/>
                    <a:pt x="1947" y="1685"/>
                  </a:cubicBezTo>
                  <a:cubicBezTo>
                    <a:pt x="1962" y="1700"/>
                    <a:pt x="1916" y="1731"/>
                    <a:pt x="1854" y="1731"/>
                  </a:cubicBezTo>
                  <a:lnTo>
                    <a:pt x="1823" y="1700"/>
                  </a:lnTo>
                  <a:cubicBezTo>
                    <a:pt x="1842" y="1681"/>
                    <a:pt x="1867" y="1668"/>
                    <a:pt x="1895" y="1668"/>
                  </a:cubicBezTo>
                  <a:close/>
                  <a:moveTo>
                    <a:pt x="4778" y="1769"/>
                  </a:moveTo>
                  <a:cubicBezTo>
                    <a:pt x="4802" y="1769"/>
                    <a:pt x="4822" y="1809"/>
                    <a:pt x="4822" y="1809"/>
                  </a:cubicBezTo>
                  <a:cubicBezTo>
                    <a:pt x="4868" y="1839"/>
                    <a:pt x="4822" y="1824"/>
                    <a:pt x="4806" y="1839"/>
                  </a:cubicBezTo>
                  <a:lnTo>
                    <a:pt x="4791" y="1839"/>
                  </a:lnTo>
                  <a:cubicBezTo>
                    <a:pt x="4729" y="1809"/>
                    <a:pt x="4729" y="1809"/>
                    <a:pt x="4760" y="1778"/>
                  </a:cubicBezTo>
                  <a:cubicBezTo>
                    <a:pt x="4766" y="1771"/>
                    <a:pt x="4772" y="1769"/>
                    <a:pt x="4778" y="1769"/>
                  </a:cubicBezTo>
                  <a:close/>
                  <a:moveTo>
                    <a:pt x="1924" y="1812"/>
                  </a:moveTo>
                  <a:cubicBezTo>
                    <a:pt x="1908" y="1812"/>
                    <a:pt x="1885" y="1824"/>
                    <a:pt x="1870" y="1839"/>
                  </a:cubicBezTo>
                  <a:lnTo>
                    <a:pt x="1854" y="1839"/>
                  </a:lnTo>
                  <a:cubicBezTo>
                    <a:pt x="1823" y="1870"/>
                    <a:pt x="1839" y="1886"/>
                    <a:pt x="1854" y="1932"/>
                  </a:cubicBezTo>
                  <a:cubicBezTo>
                    <a:pt x="1864" y="1943"/>
                    <a:pt x="1877" y="1946"/>
                    <a:pt x="1888" y="1946"/>
                  </a:cubicBezTo>
                  <a:cubicBezTo>
                    <a:pt x="1911" y="1946"/>
                    <a:pt x="1931" y="1932"/>
                    <a:pt x="1931" y="1932"/>
                  </a:cubicBezTo>
                  <a:cubicBezTo>
                    <a:pt x="1978" y="1886"/>
                    <a:pt x="1962" y="1870"/>
                    <a:pt x="1931" y="1855"/>
                  </a:cubicBezTo>
                  <a:cubicBezTo>
                    <a:pt x="1947" y="1824"/>
                    <a:pt x="1939" y="1812"/>
                    <a:pt x="1924" y="1812"/>
                  </a:cubicBezTo>
                  <a:close/>
                  <a:moveTo>
                    <a:pt x="4165" y="1867"/>
                  </a:moveTo>
                  <a:cubicBezTo>
                    <a:pt x="4162" y="1867"/>
                    <a:pt x="4159" y="1868"/>
                    <a:pt x="4157" y="1870"/>
                  </a:cubicBezTo>
                  <a:cubicBezTo>
                    <a:pt x="4173" y="1901"/>
                    <a:pt x="4203" y="1932"/>
                    <a:pt x="4234" y="1963"/>
                  </a:cubicBezTo>
                  <a:cubicBezTo>
                    <a:pt x="4250" y="1948"/>
                    <a:pt x="4203" y="1901"/>
                    <a:pt x="4203" y="1901"/>
                  </a:cubicBezTo>
                  <a:cubicBezTo>
                    <a:pt x="4203" y="1901"/>
                    <a:pt x="4181" y="1867"/>
                    <a:pt x="4165" y="1867"/>
                  </a:cubicBezTo>
                  <a:close/>
                  <a:moveTo>
                    <a:pt x="3632" y="1963"/>
                  </a:moveTo>
                  <a:lnTo>
                    <a:pt x="3647" y="2071"/>
                  </a:lnTo>
                  <a:cubicBezTo>
                    <a:pt x="3651" y="2084"/>
                    <a:pt x="3653" y="2090"/>
                    <a:pt x="3654" y="2090"/>
                  </a:cubicBezTo>
                  <a:cubicBezTo>
                    <a:pt x="3655" y="2090"/>
                    <a:pt x="3647" y="2054"/>
                    <a:pt x="3647" y="2010"/>
                  </a:cubicBezTo>
                  <a:lnTo>
                    <a:pt x="3632" y="1963"/>
                  </a:lnTo>
                  <a:close/>
                  <a:moveTo>
                    <a:pt x="4478" y="2061"/>
                  </a:moveTo>
                  <a:cubicBezTo>
                    <a:pt x="4491" y="2061"/>
                    <a:pt x="4508" y="2067"/>
                    <a:pt x="4528" y="2087"/>
                  </a:cubicBezTo>
                  <a:cubicBezTo>
                    <a:pt x="4528" y="2087"/>
                    <a:pt x="4559" y="2118"/>
                    <a:pt x="4543" y="2133"/>
                  </a:cubicBezTo>
                  <a:cubicBezTo>
                    <a:pt x="4540" y="2136"/>
                    <a:pt x="4536" y="2137"/>
                    <a:pt x="4531" y="2137"/>
                  </a:cubicBezTo>
                  <a:cubicBezTo>
                    <a:pt x="4511" y="2137"/>
                    <a:pt x="4482" y="2118"/>
                    <a:pt x="4482" y="2118"/>
                  </a:cubicBezTo>
                  <a:lnTo>
                    <a:pt x="4466" y="2118"/>
                  </a:lnTo>
                  <a:cubicBezTo>
                    <a:pt x="4435" y="2087"/>
                    <a:pt x="4451" y="2071"/>
                    <a:pt x="4451" y="2071"/>
                  </a:cubicBezTo>
                  <a:cubicBezTo>
                    <a:pt x="4451" y="2071"/>
                    <a:pt x="4461" y="2061"/>
                    <a:pt x="4478" y="2061"/>
                  </a:cubicBezTo>
                  <a:close/>
                  <a:moveTo>
                    <a:pt x="4080" y="2118"/>
                  </a:moveTo>
                  <a:cubicBezTo>
                    <a:pt x="4095" y="2118"/>
                    <a:pt x="4095" y="2118"/>
                    <a:pt x="4126" y="2164"/>
                  </a:cubicBezTo>
                  <a:lnTo>
                    <a:pt x="4111" y="2164"/>
                  </a:lnTo>
                  <a:lnTo>
                    <a:pt x="4064" y="2118"/>
                  </a:lnTo>
                  <a:lnTo>
                    <a:pt x="4080" y="2118"/>
                  </a:lnTo>
                  <a:close/>
                  <a:moveTo>
                    <a:pt x="9291" y="2073"/>
                  </a:moveTo>
                  <a:lnTo>
                    <a:pt x="9291" y="2073"/>
                  </a:lnTo>
                  <a:cubicBezTo>
                    <a:pt x="9335" y="2102"/>
                    <a:pt x="9334" y="2103"/>
                    <a:pt x="9288" y="2149"/>
                  </a:cubicBezTo>
                  <a:cubicBezTo>
                    <a:pt x="9276" y="2167"/>
                    <a:pt x="9264" y="2173"/>
                    <a:pt x="9253" y="2173"/>
                  </a:cubicBezTo>
                  <a:cubicBezTo>
                    <a:pt x="9236" y="2173"/>
                    <a:pt x="9221" y="2158"/>
                    <a:pt x="9211" y="2149"/>
                  </a:cubicBezTo>
                  <a:cubicBezTo>
                    <a:pt x="9224" y="2098"/>
                    <a:pt x="9267" y="2079"/>
                    <a:pt x="9291" y="2073"/>
                  </a:cubicBezTo>
                  <a:close/>
                  <a:moveTo>
                    <a:pt x="2843" y="2118"/>
                  </a:moveTo>
                  <a:lnTo>
                    <a:pt x="2828" y="2180"/>
                  </a:lnTo>
                  <a:lnTo>
                    <a:pt x="2782" y="2226"/>
                  </a:lnTo>
                  <a:lnTo>
                    <a:pt x="2797" y="2164"/>
                  </a:lnTo>
                  <a:cubicBezTo>
                    <a:pt x="2812" y="2118"/>
                    <a:pt x="2828" y="2118"/>
                    <a:pt x="2843" y="2118"/>
                  </a:cubicBezTo>
                  <a:close/>
                  <a:moveTo>
                    <a:pt x="17057" y="2088"/>
                  </a:moveTo>
                  <a:lnTo>
                    <a:pt x="17057" y="2088"/>
                  </a:lnTo>
                  <a:cubicBezTo>
                    <a:pt x="17066" y="2088"/>
                    <a:pt x="17049" y="2165"/>
                    <a:pt x="17016" y="2241"/>
                  </a:cubicBezTo>
                  <a:lnTo>
                    <a:pt x="17001" y="2241"/>
                  </a:lnTo>
                  <a:cubicBezTo>
                    <a:pt x="17001" y="2195"/>
                    <a:pt x="17016" y="2133"/>
                    <a:pt x="17032" y="2133"/>
                  </a:cubicBezTo>
                  <a:cubicBezTo>
                    <a:pt x="17045" y="2101"/>
                    <a:pt x="17054" y="2088"/>
                    <a:pt x="17057" y="2088"/>
                  </a:cubicBezTo>
                  <a:close/>
                  <a:moveTo>
                    <a:pt x="3936" y="2152"/>
                  </a:moveTo>
                  <a:cubicBezTo>
                    <a:pt x="3951" y="2152"/>
                    <a:pt x="3976" y="2197"/>
                    <a:pt x="3987" y="2272"/>
                  </a:cubicBezTo>
                  <a:lnTo>
                    <a:pt x="3956" y="2288"/>
                  </a:lnTo>
                  <a:cubicBezTo>
                    <a:pt x="3941" y="2241"/>
                    <a:pt x="3910" y="2180"/>
                    <a:pt x="3925" y="2180"/>
                  </a:cubicBezTo>
                  <a:cubicBezTo>
                    <a:pt x="3925" y="2161"/>
                    <a:pt x="3930" y="2152"/>
                    <a:pt x="3936" y="2152"/>
                  </a:cubicBezTo>
                  <a:close/>
                  <a:moveTo>
                    <a:pt x="3327" y="2153"/>
                  </a:moveTo>
                  <a:cubicBezTo>
                    <a:pt x="3332" y="2153"/>
                    <a:pt x="3325" y="2180"/>
                    <a:pt x="3307" y="2241"/>
                  </a:cubicBezTo>
                  <a:cubicBezTo>
                    <a:pt x="3276" y="2303"/>
                    <a:pt x="3261" y="2350"/>
                    <a:pt x="3261" y="2350"/>
                  </a:cubicBezTo>
                  <a:cubicBezTo>
                    <a:pt x="3261" y="2350"/>
                    <a:pt x="3276" y="2303"/>
                    <a:pt x="3307" y="2195"/>
                  </a:cubicBezTo>
                  <a:lnTo>
                    <a:pt x="3292" y="2195"/>
                  </a:lnTo>
                  <a:cubicBezTo>
                    <a:pt x="3312" y="2168"/>
                    <a:pt x="3323" y="2153"/>
                    <a:pt x="3327" y="2153"/>
                  </a:cubicBezTo>
                  <a:close/>
                  <a:moveTo>
                    <a:pt x="2891" y="2241"/>
                  </a:moveTo>
                  <a:cubicBezTo>
                    <a:pt x="2896" y="2241"/>
                    <a:pt x="2889" y="2268"/>
                    <a:pt x="2874" y="2319"/>
                  </a:cubicBezTo>
                  <a:cubicBezTo>
                    <a:pt x="2859" y="2365"/>
                    <a:pt x="2812" y="2427"/>
                    <a:pt x="2766" y="2458"/>
                  </a:cubicBezTo>
                  <a:lnTo>
                    <a:pt x="2720" y="2442"/>
                  </a:lnTo>
                  <a:lnTo>
                    <a:pt x="2812" y="2350"/>
                  </a:lnTo>
                  <a:cubicBezTo>
                    <a:pt x="2862" y="2276"/>
                    <a:pt x="2885" y="2241"/>
                    <a:pt x="2891" y="2241"/>
                  </a:cubicBezTo>
                  <a:close/>
                  <a:moveTo>
                    <a:pt x="10061" y="2380"/>
                  </a:moveTo>
                  <a:cubicBezTo>
                    <a:pt x="10061" y="2427"/>
                    <a:pt x="10046" y="2489"/>
                    <a:pt x="10030" y="2489"/>
                  </a:cubicBezTo>
                  <a:lnTo>
                    <a:pt x="10015" y="2489"/>
                  </a:lnTo>
                  <a:cubicBezTo>
                    <a:pt x="10015" y="2442"/>
                    <a:pt x="10030" y="2411"/>
                    <a:pt x="10046" y="2380"/>
                  </a:cubicBezTo>
                  <a:lnTo>
                    <a:pt x="10061" y="2380"/>
                  </a:lnTo>
                  <a:close/>
                  <a:moveTo>
                    <a:pt x="3462" y="2427"/>
                  </a:moveTo>
                  <a:cubicBezTo>
                    <a:pt x="3462" y="2489"/>
                    <a:pt x="3462" y="2535"/>
                    <a:pt x="3431" y="2535"/>
                  </a:cubicBezTo>
                  <a:lnTo>
                    <a:pt x="3415" y="2535"/>
                  </a:lnTo>
                  <a:cubicBezTo>
                    <a:pt x="3415" y="2504"/>
                    <a:pt x="3415" y="2458"/>
                    <a:pt x="3431" y="2427"/>
                  </a:cubicBezTo>
                  <a:lnTo>
                    <a:pt x="3462" y="2427"/>
                  </a:lnTo>
                  <a:close/>
                  <a:moveTo>
                    <a:pt x="3910" y="2535"/>
                  </a:moveTo>
                  <a:lnTo>
                    <a:pt x="3925" y="2597"/>
                  </a:lnTo>
                  <a:cubicBezTo>
                    <a:pt x="3915" y="2597"/>
                    <a:pt x="3905" y="2624"/>
                    <a:pt x="3894" y="2624"/>
                  </a:cubicBezTo>
                  <a:cubicBezTo>
                    <a:pt x="3889" y="2624"/>
                    <a:pt x="3884" y="2617"/>
                    <a:pt x="3879" y="2597"/>
                  </a:cubicBezTo>
                  <a:cubicBezTo>
                    <a:pt x="3848" y="2597"/>
                    <a:pt x="3879" y="2535"/>
                    <a:pt x="3910" y="2535"/>
                  </a:cubicBezTo>
                  <a:close/>
                  <a:moveTo>
                    <a:pt x="5488" y="2637"/>
                  </a:moveTo>
                  <a:cubicBezTo>
                    <a:pt x="5482" y="2637"/>
                    <a:pt x="5478" y="2645"/>
                    <a:pt x="5471" y="2659"/>
                  </a:cubicBezTo>
                  <a:cubicBezTo>
                    <a:pt x="5471" y="2690"/>
                    <a:pt x="5502" y="2720"/>
                    <a:pt x="5533" y="2751"/>
                  </a:cubicBezTo>
                  <a:cubicBezTo>
                    <a:pt x="5542" y="2766"/>
                    <a:pt x="5550" y="2773"/>
                    <a:pt x="5556" y="2773"/>
                  </a:cubicBezTo>
                  <a:cubicBezTo>
                    <a:pt x="5567" y="2773"/>
                    <a:pt x="5565" y="2738"/>
                    <a:pt x="5533" y="2674"/>
                  </a:cubicBezTo>
                  <a:cubicBezTo>
                    <a:pt x="5507" y="2649"/>
                    <a:pt x="5496" y="2637"/>
                    <a:pt x="5488" y="2637"/>
                  </a:cubicBezTo>
                  <a:close/>
                  <a:moveTo>
                    <a:pt x="13570" y="0"/>
                  </a:moveTo>
                  <a:cubicBezTo>
                    <a:pt x="13539" y="47"/>
                    <a:pt x="13492" y="62"/>
                    <a:pt x="13446" y="62"/>
                  </a:cubicBezTo>
                  <a:cubicBezTo>
                    <a:pt x="13353" y="62"/>
                    <a:pt x="13307" y="62"/>
                    <a:pt x="13353" y="124"/>
                  </a:cubicBezTo>
                  <a:cubicBezTo>
                    <a:pt x="13353" y="186"/>
                    <a:pt x="13369" y="232"/>
                    <a:pt x="13338" y="248"/>
                  </a:cubicBezTo>
                  <a:lnTo>
                    <a:pt x="13338" y="186"/>
                  </a:lnTo>
                  <a:cubicBezTo>
                    <a:pt x="13338" y="160"/>
                    <a:pt x="13319" y="150"/>
                    <a:pt x="13287" y="150"/>
                  </a:cubicBezTo>
                  <a:cubicBezTo>
                    <a:pt x="13244" y="150"/>
                    <a:pt x="13177" y="168"/>
                    <a:pt x="13106" y="186"/>
                  </a:cubicBezTo>
                  <a:cubicBezTo>
                    <a:pt x="12986" y="208"/>
                    <a:pt x="12920" y="229"/>
                    <a:pt x="12875" y="229"/>
                  </a:cubicBezTo>
                  <a:cubicBezTo>
                    <a:pt x="12856" y="229"/>
                    <a:pt x="12841" y="226"/>
                    <a:pt x="12828" y="217"/>
                  </a:cubicBezTo>
                  <a:lnTo>
                    <a:pt x="12812" y="278"/>
                  </a:lnTo>
                  <a:cubicBezTo>
                    <a:pt x="12804" y="313"/>
                    <a:pt x="12790" y="333"/>
                    <a:pt x="12777" y="333"/>
                  </a:cubicBezTo>
                  <a:cubicBezTo>
                    <a:pt x="12767" y="333"/>
                    <a:pt x="12757" y="321"/>
                    <a:pt x="12751" y="294"/>
                  </a:cubicBezTo>
                  <a:cubicBezTo>
                    <a:pt x="12738" y="287"/>
                    <a:pt x="12722" y="284"/>
                    <a:pt x="12705" y="284"/>
                  </a:cubicBezTo>
                  <a:cubicBezTo>
                    <a:pt x="12641" y="284"/>
                    <a:pt x="12559" y="329"/>
                    <a:pt x="12534" y="402"/>
                  </a:cubicBezTo>
                  <a:lnTo>
                    <a:pt x="12441" y="433"/>
                  </a:lnTo>
                  <a:cubicBezTo>
                    <a:pt x="12416" y="407"/>
                    <a:pt x="12388" y="395"/>
                    <a:pt x="12364" y="395"/>
                  </a:cubicBezTo>
                  <a:cubicBezTo>
                    <a:pt x="12316" y="395"/>
                    <a:pt x="12282" y="443"/>
                    <a:pt x="12302" y="526"/>
                  </a:cubicBezTo>
                  <a:cubicBezTo>
                    <a:pt x="12287" y="503"/>
                    <a:pt x="12271" y="495"/>
                    <a:pt x="12256" y="495"/>
                  </a:cubicBezTo>
                  <a:cubicBezTo>
                    <a:pt x="12240" y="495"/>
                    <a:pt x="12225" y="503"/>
                    <a:pt x="12210" y="510"/>
                  </a:cubicBezTo>
                  <a:cubicBezTo>
                    <a:pt x="12197" y="571"/>
                    <a:pt x="12127" y="632"/>
                    <a:pt x="12083" y="632"/>
                  </a:cubicBezTo>
                  <a:cubicBezTo>
                    <a:pt x="12071" y="632"/>
                    <a:pt x="12061" y="628"/>
                    <a:pt x="12055" y="618"/>
                  </a:cubicBezTo>
                  <a:lnTo>
                    <a:pt x="12040" y="649"/>
                  </a:lnTo>
                  <a:cubicBezTo>
                    <a:pt x="12040" y="680"/>
                    <a:pt x="12024" y="727"/>
                    <a:pt x="11993" y="742"/>
                  </a:cubicBezTo>
                  <a:cubicBezTo>
                    <a:pt x="11962" y="773"/>
                    <a:pt x="11947" y="804"/>
                    <a:pt x="11962" y="850"/>
                  </a:cubicBezTo>
                  <a:cubicBezTo>
                    <a:pt x="11978" y="912"/>
                    <a:pt x="11962" y="928"/>
                    <a:pt x="11962" y="928"/>
                  </a:cubicBezTo>
                  <a:cubicBezTo>
                    <a:pt x="11962" y="928"/>
                    <a:pt x="11931" y="881"/>
                    <a:pt x="11916" y="819"/>
                  </a:cubicBezTo>
                  <a:cubicBezTo>
                    <a:pt x="11911" y="801"/>
                    <a:pt x="11904" y="793"/>
                    <a:pt x="11897" y="793"/>
                  </a:cubicBezTo>
                  <a:cubicBezTo>
                    <a:pt x="11879" y="793"/>
                    <a:pt x="11859" y="845"/>
                    <a:pt x="11870" y="943"/>
                  </a:cubicBezTo>
                  <a:cubicBezTo>
                    <a:pt x="11878" y="1015"/>
                    <a:pt x="11881" y="1049"/>
                    <a:pt x="11877" y="1049"/>
                  </a:cubicBezTo>
                  <a:cubicBezTo>
                    <a:pt x="11873" y="1049"/>
                    <a:pt x="11861" y="1019"/>
                    <a:pt x="11839" y="959"/>
                  </a:cubicBezTo>
                  <a:cubicBezTo>
                    <a:pt x="11828" y="928"/>
                    <a:pt x="11818" y="891"/>
                    <a:pt x="11813" y="891"/>
                  </a:cubicBezTo>
                  <a:cubicBezTo>
                    <a:pt x="11810" y="891"/>
                    <a:pt x="11808" y="901"/>
                    <a:pt x="11808" y="928"/>
                  </a:cubicBezTo>
                  <a:cubicBezTo>
                    <a:pt x="11792" y="943"/>
                    <a:pt x="11792" y="974"/>
                    <a:pt x="11808" y="1005"/>
                  </a:cubicBezTo>
                  <a:lnTo>
                    <a:pt x="11746" y="1067"/>
                  </a:lnTo>
                  <a:cubicBezTo>
                    <a:pt x="11669" y="1067"/>
                    <a:pt x="11653" y="1082"/>
                    <a:pt x="11638" y="1098"/>
                  </a:cubicBezTo>
                  <a:cubicBezTo>
                    <a:pt x="11647" y="1134"/>
                    <a:pt x="11651" y="1149"/>
                    <a:pt x="11640" y="1149"/>
                  </a:cubicBezTo>
                  <a:cubicBezTo>
                    <a:pt x="11632" y="1149"/>
                    <a:pt x="11617" y="1141"/>
                    <a:pt x="11591" y="1129"/>
                  </a:cubicBezTo>
                  <a:cubicBezTo>
                    <a:pt x="11577" y="1124"/>
                    <a:pt x="11567" y="1120"/>
                    <a:pt x="11563" y="1120"/>
                  </a:cubicBezTo>
                  <a:cubicBezTo>
                    <a:pt x="11552" y="1120"/>
                    <a:pt x="11569" y="1137"/>
                    <a:pt x="11622" y="1190"/>
                  </a:cubicBezTo>
                  <a:cubicBezTo>
                    <a:pt x="11646" y="1238"/>
                    <a:pt x="11633" y="1258"/>
                    <a:pt x="11606" y="1258"/>
                  </a:cubicBezTo>
                  <a:cubicBezTo>
                    <a:pt x="11597" y="1258"/>
                    <a:pt x="11587" y="1256"/>
                    <a:pt x="11576" y="1252"/>
                  </a:cubicBezTo>
                  <a:cubicBezTo>
                    <a:pt x="11526" y="1211"/>
                    <a:pt x="11499" y="1196"/>
                    <a:pt x="11491" y="1196"/>
                  </a:cubicBezTo>
                  <a:cubicBezTo>
                    <a:pt x="11484" y="1196"/>
                    <a:pt x="11493" y="1207"/>
                    <a:pt x="11514" y="1221"/>
                  </a:cubicBezTo>
                  <a:cubicBezTo>
                    <a:pt x="11560" y="1268"/>
                    <a:pt x="11514" y="1299"/>
                    <a:pt x="11514" y="1299"/>
                  </a:cubicBezTo>
                  <a:cubicBezTo>
                    <a:pt x="11514" y="1299"/>
                    <a:pt x="11468" y="1310"/>
                    <a:pt x="11416" y="1343"/>
                  </a:cubicBezTo>
                  <a:cubicBezTo>
                    <a:pt x="11358" y="1322"/>
                    <a:pt x="11296" y="1312"/>
                    <a:pt x="11235" y="1312"/>
                  </a:cubicBezTo>
                  <a:cubicBezTo>
                    <a:pt x="10907" y="1312"/>
                    <a:pt x="10577" y="1590"/>
                    <a:pt x="10710" y="2010"/>
                  </a:cubicBezTo>
                  <a:cubicBezTo>
                    <a:pt x="10726" y="2071"/>
                    <a:pt x="10710" y="2087"/>
                    <a:pt x="10695" y="2087"/>
                  </a:cubicBezTo>
                  <a:cubicBezTo>
                    <a:pt x="10649" y="2056"/>
                    <a:pt x="10633" y="2025"/>
                    <a:pt x="10633" y="1979"/>
                  </a:cubicBezTo>
                  <a:cubicBezTo>
                    <a:pt x="10618" y="1932"/>
                    <a:pt x="10618" y="1932"/>
                    <a:pt x="10602" y="1932"/>
                  </a:cubicBezTo>
                  <a:lnTo>
                    <a:pt x="10618" y="1979"/>
                  </a:lnTo>
                  <a:cubicBezTo>
                    <a:pt x="10633" y="2040"/>
                    <a:pt x="10633" y="2087"/>
                    <a:pt x="10618" y="2087"/>
                  </a:cubicBezTo>
                  <a:cubicBezTo>
                    <a:pt x="10602" y="2087"/>
                    <a:pt x="10587" y="2087"/>
                    <a:pt x="10587" y="2040"/>
                  </a:cubicBezTo>
                  <a:cubicBezTo>
                    <a:pt x="10576" y="2008"/>
                    <a:pt x="10549" y="1975"/>
                    <a:pt x="10540" y="1975"/>
                  </a:cubicBezTo>
                  <a:cubicBezTo>
                    <a:pt x="10537" y="1975"/>
                    <a:pt x="10536" y="1980"/>
                    <a:pt x="10540" y="1994"/>
                  </a:cubicBezTo>
                  <a:cubicBezTo>
                    <a:pt x="10540" y="1994"/>
                    <a:pt x="10525" y="1994"/>
                    <a:pt x="10509" y="1948"/>
                  </a:cubicBezTo>
                  <a:lnTo>
                    <a:pt x="10448" y="1948"/>
                  </a:lnTo>
                  <a:cubicBezTo>
                    <a:pt x="10448" y="1979"/>
                    <a:pt x="10436" y="1994"/>
                    <a:pt x="10424" y="1994"/>
                  </a:cubicBezTo>
                  <a:cubicBezTo>
                    <a:pt x="10413" y="1994"/>
                    <a:pt x="10401" y="1979"/>
                    <a:pt x="10401" y="1948"/>
                  </a:cubicBezTo>
                  <a:cubicBezTo>
                    <a:pt x="10401" y="1948"/>
                    <a:pt x="10370" y="1948"/>
                    <a:pt x="10355" y="2010"/>
                  </a:cubicBezTo>
                  <a:cubicBezTo>
                    <a:pt x="10324" y="2010"/>
                    <a:pt x="10309" y="2010"/>
                    <a:pt x="10309" y="1948"/>
                  </a:cubicBezTo>
                  <a:cubicBezTo>
                    <a:pt x="10309" y="1924"/>
                    <a:pt x="10309" y="1913"/>
                    <a:pt x="10307" y="1913"/>
                  </a:cubicBezTo>
                  <a:cubicBezTo>
                    <a:pt x="10305" y="1913"/>
                    <a:pt x="10301" y="1924"/>
                    <a:pt x="10293" y="1948"/>
                  </a:cubicBezTo>
                  <a:cubicBezTo>
                    <a:pt x="10278" y="2010"/>
                    <a:pt x="10278" y="2010"/>
                    <a:pt x="10262" y="2010"/>
                  </a:cubicBezTo>
                  <a:lnTo>
                    <a:pt x="10231" y="2010"/>
                  </a:lnTo>
                  <a:cubicBezTo>
                    <a:pt x="10231" y="2056"/>
                    <a:pt x="10231" y="2056"/>
                    <a:pt x="10216" y="2056"/>
                  </a:cubicBezTo>
                  <a:cubicBezTo>
                    <a:pt x="10200" y="2056"/>
                    <a:pt x="10154" y="1994"/>
                    <a:pt x="10138" y="1994"/>
                  </a:cubicBezTo>
                  <a:cubicBezTo>
                    <a:pt x="10092" y="1994"/>
                    <a:pt x="10092" y="1994"/>
                    <a:pt x="10092" y="2056"/>
                  </a:cubicBezTo>
                  <a:cubicBezTo>
                    <a:pt x="10113" y="2056"/>
                    <a:pt x="10106" y="2076"/>
                    <a:pt x="10094" y="2076"/>
                  </a:cubicBezTo>
                  <a:cubicBezTo>
                    <a:pt x="10089" y="2076"/>
                    <a:pt x="10082" y="2071"/>
                    <a:pt x="10077" y="2056"/>
                  </a:cubicBezTo>
                  <a:cubicBezTo>
                    <a:pt x="10077" y="2056"/>
                    <a:pt x="10030" y="1979"/>
                    <a:pt x="9999" y="1963"/>
                  </a:cubicBezTo>
                  <a:cubicBezTo>
                    <a:pt x="9953" y="1963"/>
                    <a:pt x="9938" y="1963"/>
                    <a:pt x="9922" y="2010"/>
                  </a:cubicBezTo>
                  <a:cubicBezTo>
                    <a:pt x="9914" y="2064"/>
                    <a:pt x="9907" y="2091"/>
                    <a:pt x="9903" y="2091"/>
                  </a:cubicBezTo>
                  <a:cubicBezTo>
                    <a:pt x="9899" y="2091"/>
                    <a:pt x="9899" y="2064"/>
                    <a:pt x="9907" y="2010"/>
                  </a:cubicBezTo>
                  <a:cubicBezTo>
                    <a:pt x="9927" y="1939"/>
                    <a:pt x="9921" y="1908"/>
                    <a:pt x="9910" y="1908"/>
                  </a:cubicBezTo>
                  <a:cubicBezTo>
                    <a:pt x="9904" y="1908"/>
                    <a:pt x="9897" y="1916"/>
                    <a:pt x="9891" y="1932"/>
                  </a:cubicBezTo>
                  <a:cubicBezTo>
                    <a:pt x="9881" y="1973"/>
                    <a:pt x="9871" y="1980"/>
                    <a:pt x="9860" y="1980"/>
                  </a:cubicBezTo>
                  <a:cubicBezTo>
                    <a:pt x="9855" y="1980"/>
                    <a:pt x="9850" y="1979"/>
                    <a:pt x="9845" y="1979"/>
                  </a:cubicBezTo>
                  <a:cubicBezTo>
                    <a:pt x="9854" y="1952"/>
                    <a:pt x="9858" y="1935"/>
                    <a:pt x="9847" y="1935"/>
                  </a:cubicBezTo>
                  <a:cubicBezTo>
                    <a:pt x="9839" y="1935"/>
                    <a:pt x="9824" y="1944"/>
                    <a:pt x="9798" y="1963"/>
                  </a:cubicBezTo>
                  <a:cubicBezTo>
                    <a:pt x="9798" y="1963"/>
                    <a:pt x="9798" y="1963"/>
                    <a:pt x="9814" y="1901"/>
                  </a:cubicBezTo>
                  <a:cubicBezTo>
                    <a:pt x="9814" y="1901"/>
                    <a:pt x="9798" y="1901"/>
                    <a:pt x="9798" y="1886"/>
                  </a:cubicBezTo>
                  <a:cubicBezTo>
                    <a:pt x="9775" y="1914"/>
                    <a:pt x="9753" y="1925"/>
                    <a:pt x="9734" y="1925"/>
                  </a:cubicBezTo>
                  <a:cubicBezTo>
                    <a:pt x="9691" y="1925"/>
                    <a:pt x="9664" y="1867"/>
                    <a:pt x="9675" y="1824"/>
                  </a:cubicBezTo>
                  <a:cubicBezTo>
                    <a:pt x="9675" y="1824"/>
                    <a:pt x="9675" y="1824"/>
                    <a:pt x="9628" y="1855"/>
                  </a:cubicBezTo>
                  <a:cubicBezTo>
                    <a:pt x="9595" y="1888"/>
                    <a:pt x="9573" y="1904"/>
                    <a:pt x="9564" y="1904"/>
                  </a:cubicBezTo>
                  <a:cubicBezTo>
                    <a:pt x="9552" y="1904"/>
                    <a:pt x="9562" y="1877"/>
                    <a:pt x="9598" y="1824"/>
                  </a:cubicBezTo>
                  <a:cubicBezTo>
                    <a:pt x="9628" y="1785"/>
                    <a:pt x="9644" y="1766"/>
                    <a:pt x="9642" y="1766"/>
                  </a:cubicBezTo>
                  <a:cubicBezTo>
                    <a:pt x="9640" y="1766"/>
                    <a:pt x="9621" y="1785"/>
                    <a:pt x="9582" y="1824"/>
                  </a:cubicBezTo>
                  <a:cubicBezTo>
                    <a:pt x="9574" y="1830"/>
                    <a:pt x="9565" y="1832"/>
                    <a:pt x="9556" y="1832"/>
                  </a:cubicBezTo>
                  <a:cubicBezTo>
                    <a:pt x="9518" y="1832"/>
                    <a:pt x="9488" y="1782"/>
                    <a:pt x="9551" y="1731"/>
                  </a:cubicBezTo>
                  <a:lnTo>
                    <a:pt x="9628" y="1639"/>
                  </a:lnTo>
                  <a:cubicBezTo>
                    <a:pt x="9605" y="1654"/>
                    <a:pt x="9590" y="1658"/>
                    <a:pt x="9580" y="1658"/>
                  </a:cubicBezTo>
                  <a:cubicBezTo>
                    <a:pt x="9570" y="1658"/>
                    <a:pt x="9567" y="1654"/>
                    <a:pt x="9567" y="1654"/>
                  </a:cubicBezTo>
                  <a:cubicBezTo>
                    <a:pt x="9553" y="1675"/>
                    <a:pt x="9542" y="1683"/>
                    <a:pt x="9530" y="1683"/>
                  </a:cubicBezTo>
                  <a:cubicBezTo>
                    <a:pt x="9515" y="1683"/>
                    <a:pt x="9499" y="1671"/>
                    <a:pt x="9474" y="1654"/>
                  </a:cubicBezTo>
                  <a:cubicBezTo>
                    <a:pt x="9443" y="1623"/>
                    <a:pt x="9366" y="1623"/>
                    <a:pt x="9335" y="1577"/>
                  </a:cubicBezTo>
                  <a:cubicBezTo>
                    <a:pt x="9304" y="1546"/>
                    <a:pt x="9258" y="1515"/>
                    <a:pt x="9288" y="1453"/>
                  </a:cubicBezTo>
                  <a:cubicBezTo>
                    <a:pt x="9273" y="1438"/>
                    <a:pt x="9258" y="1422"/>
                    <a:pt x="9180" y="1422"/>
                  </a:cubicBezTo>
                  <a:cubicBezTo>
                    <a:pt x="9118" y="1422"/>
                    <a:pt x="9103" y="1407"/>
                    <a:pt x="9134" y="1376"/>
                  </a:cubicBezTo>
                  <a:lnTo>
                    <a:pt x="9118" y="1360"/>
                  </a:lnTo>
                  <a:cubicBezTo>
                    <a:pt x="9057" y="1360"/>
                    <a:pt x="9041" y="1329"/>
                    <a:pt x="9041" y="1329"/>
                  </a:cubicBezTo>
                  <a:cubicBezTo>
                    <a:pt x="9066" y="1304"/>
                    <a:pt x="9091" y="1259"/>
                    <a:pt x="9067" y="1259"/>
                  </a:cubicBezTo>
                  <a:cubicBezTo>
                    <a:pt x="9061" y="1259"/>
                    <a:pt x="9053" y="1262"/>
                    <a:pt x="9041" y="1268"/>
                  </a:cubicBezTo>
                  <a:cubicBezTo>
                    <a:pt x="9013" y="1273"/>
                    <a:pt x="8997" y="1277"/>
                    <a:pt x="8987" y="1277"/>
                  </a:cubicBezTo>
                  <a:cubicBezTo>
                    <a:pt x="8969" y="1277"/>
                    <a:pt x="8968" y="1266"/>
                    <a:pt x="8948" y="1237"/>
                  </a:cubicBezTo>
                  <a:cubicBezTo>
                    <a:pt x="8871" y="1098"/>
                    <a:pt x="8763" y="959"/>
                    <a:pt x="8639" y="850"/>
                  </a:cubicBezTo>
                  <a:cubicBezTo>
                    <a:pt x="8593" y="819"/>
                    <a:pt x="8547" y="773"/>
                    <a:pt x="8500" y="742"/>
                  </a:cubicBezTo>
                  <a:cubicBezTo>
                    <a:pt x="8454" y="696"/>
                    <a:pt x="8407" y="665"/>
                    <a:pt x="8361" y="634"/>
                  </a:cubicBezTo>
                  <a:cubicBezTo>
                    <a:pt x="8297" y="596"/>
                    <a:pt x="8244" y="568"/>
                    <a:pt x="8219" y="568"/>
                  </a:cubicBezTo>
                  <a:cubicBezTo>
                    <a:pt x="8213" y="568"/>
                    <a:pt x="8209" y="569"/>
                    <a:pt x="8207" y="572"/>
                  </a:cubicBezTo>
                  <a:lnTo>
                    <a:pt x="8129" y="510"/>
                  </a:lnTo>
                  <a:lnTo>
                    <a:pt x="8037" y="464"/>
                  </a:lnTo>
                  <a:cubicBezTo>
                    <a:pt x="8067" y="418"/>
                    <a:pt x="8037" y="387"/>
                    <a:pt x="7990" y="356"/>
                  </a:cubicBezTo>
                  <a:cubicBezTo>
                    <a:pt x="7959" y="348"/>
                    <a:pt x="7928" y="344"/>
                    <a:pt x="7895" y="344"/>
                  </a:cubicBezTo>
                  <a:cubicBezTo>
                    <a:pt x="7863" y="344"/>
                    <a:pt x="7828" y="348"/>
                    <a:pt x="7789" y="356"/>
                  </a:cubicBezTo>
                  <a:cubicBezTo>
                    <a:pt x="7780" y="374"/>
                    <a:pt x="7761" y="381"/>
                    <a:pt x="7736" y="381"/>
                  </a:cubicBezTo>
                  <a:cubicBezTo>
                    <a:pt x="7719" y="381"/>
                    <a:pt x="7700" y="378"/>
                    <a:pt x="7681" y="371"/>
                  </a:cubicBezTo>
                  <a:cubicBezTo>
                    <a:pt x="7715" y="291"/>
                    <a:pt x="7665" y="245"/>
                    <a:pt x="7606" y="245"/>
                  </a:cubicBezTo>
                  <a:cubicBezTo>
                    <a:pt x="7584" y="245"/>
                    <a:pt x="7562" y="251"/>
                    <a:pt x="7542" y="263"/>
                  </a:cubicBezTo>
                  <a:cubicBezTo>
                    <a:pt x="7512" y="308"/>
                    <a:pt x="7490" y="331"/>
                    <a:pt x="7478" y="331"/>
                  </a:cubicBezTo>
                  <a:cubicBezTo>
                    <a:pt x="7465" y="331"/>
                    <a:pt x="7464" y="304"/>
                    <a:pt x="7480" y="248"/>
                  </a:cubicBezTo>
                  <a:cubicBezTo>
                    <a:pt x="7496" y="193"/>
                    <a:pt x="7484" y="163"/>
                    <a:pt x="7457" y="163"/>
                  </a:cubicBezTo>
                  <a:cubicBezTo>
                    <a:pt x="7430" y="163"/>
                    <a:pt x="7387" y="193"/>
                    <a:pt x="7341" y="263"/>
                  </a:cubicBezTo>
                  <a:cubicBezTo>
                    <a:pt x="7319" y="285"/>
                    <a:pt x="7308" y="296"/>
                    <a:pt x="7300" y="296"/>
                  </a:cubicBezTo>
                  <a:cubicBezTo>
                    <a:pt x="7291" y="296"/>
                    <a:pt x="7287" y="281"/>
                    <a:pt x="7279" y="248"/>
                  </a:cubicBezTo>
                  <a:cubicBezTo>
                    <a:pt x="7270" y="182"/>
                    <a:pt x="7255" y="156"/>
                    <a:pt x="7241" y="156"/>
                  </a:cubicBezTo>
                  <a:cubicBezTo>
                    <a:pt x="7232" y="156"/>
                    <a:pt x="7223" y="167"/>
                    <a:pt x="7217" y="186"/>
                  </a:cubicBezTo>
                  <a:cubicBezTo>
                    <a:pt x="7194" y="240"/>
                    <a:pt x="7179" y="267"/>
                    <a:pt x="7165" y="267"/>
                  </a:cubicBezTo>
                  <a:cubicBezTo>
                    <a:pt x="7152" y="267"/>
                    <a:pt x="7140" y="240"/>
                    <a:pt x="7125" y="186"/>
                  </a:cubicBezTo>
                  <a:cubicBezTo>
                    <a:pt x="7101" y="124"/>
                    <a:pt x="7090" y="93"/>
                    <a:pt x="7078" y="93"/>
                  </a:cubicBezTo>
                  <a:cubicBezTo>
                    <a:pt x="7067" y="93"/>
                    <a:pt x="7055" y="124"/>
                    <a:pt x="7032" y="186"/>
                  </a:cubicBezTo>
                  <a:cubicBezTo>
                    <a:pt x="7018" y="241"/>
                    <a:pt x="6985" y="266"/>
                    <a:pt x="6951" y="266"/>
                  </a:cubicBezTo>
                  <a:cubicBezTo>
                    <a:pt x="6908" y="266"/>
                    <a:pt x="6863" y="230"/>
                    <a:pt x="6846" y="170"/>
                  </a:cubicBezTo>
                  <a:cubicBezTo>
                    <a:pt x="6826" y="170"/>
                    <a:pt x="6805" y="150"/>
                    <a:pt x="6794" y="150"/>
                  </a:cubicBezTo>
                  <a:cubicBezTo>
                    <a:pt x="6788" y="150"/>
                    <a:pt x="6785" y="155"/>
                    <a:pt x="6785" y="170"/>
                  </a:cubicBezTo>
                  <a:lnTo>
                    <a:pt x="6738" y="124"/>
                  </a:lnTo>
                  <a:lnTo>
                    <a:pt x="6676" y="124"/>
                  </a:lnTo>
                  <a:lnTo>
                    <a:pt x="6676" y="170"/>
                  </a:lnTo>
                  <a:cubicBezTo>
                    <a:pt x="6599" y="155"/>
                    <a:pt x="6522" y="147"/>
                    <a:pt x="6445" y="147"/>
                  </a:cubicBezTo>
                  <a:cubicBezTo>
                    <a:pt x="6367" y="147"/>
                    <a:pt x="6290" y="155"/>
                    <a:pt x="6213" y="170"/>
                  </a:cubicBezTo>
                  <a:cubicBezTo>
                    <a:pt x="6105" y="201"/>
                    <a:pt x="5981" y="232"/>
                    <a:pt x="5873" y="278"/>
                  </a:cubicBezTo>
                  <a:cubicBezTo>
                    <a:pt x="5826" y="309"/>
                    <a:pt x="5826" y="325"/>
                    <a:pt x="5842" y="356"/>
                  </a:cubicBezTo>
                  <a:cubicBezTo>
                    <a:pt x="5886" y="399"/>
                    <a:pt x="5885" y="428"/>
                    <a:pt x="5862" y="428"/>
                  </a:cubicBezTo>
                  <a:cubicBezTo>
                    <a:pt x="5844" y="428"/>
                    <a:pt x="5813" y="411"/>
                    <a:pt x="5780" y="371"/>
                  </a:cubicBezTo>
                  <a:cubicBezTo>
                    <a:pt x="5749" y="371"/>
                    <a:pt x="5672" y="371"/>
                    <a:pt x="5610" y="402"/>
                  </a:cubicBezTo>
                  <a:cubicBezTo>
                    <a:pt x="5568" y="413"/>
                    <a:pt x="5525" y="438"/>
                    <a:pt x="5498" y="438"/>
                  </a:cubicBezTo>
                  <a:cubicBezTo>
                    <a:pt x="5485" y="438"/>
                    <a:pt x="5476" y="432"/>
                    <a:pt x="5471" y="418"/>
                  </a:cubicBezTo>
                  <a:lnTo>
                    <a:pt x="5440" y="433"/>
                  </a:lnTo>
                  <a:cubicBezTo>
                    <a:pt x="5409" y="572"/>
                    <a:pt x="5301" y="665"/>
                    <a:pt x="5177" y="696"/>
                  </a:cubicBezTo>
                  <a:cubicBezTo>
                    <a:pt x="5131" y="727"/>
                    <a:pt x="5100" y="773"/>
                    <a:pt x="5100" y="835"/>
                  </a:cubicBezTo>
                  <a:cubicBezTo>
                    <a:pt x="5100" y="882"/>
                    <a:pt x="5100" y="901"/>
                    <a:pt x="5082" y="901"/>
                  </a:cubicBezTo>
                  <a:cubicBezTo>
                    <a:pt x="5071" y="901"/>
                    <a:pt x="5053" y="893"/>
                    <a:pt x="5023" y="881"/>
                  </a:cubicBezTo>
                  <a:cubicBezTo>
                    <a:pt x="5018" y="877"/>
                    <a:pt x="5011" y="875"/>
                    <a:pt x="5002" y="875"/>
                  </a:cubicBezTo>
                  <a:cubicBezTo>
                    <a:pt x="4980" y="875"/>
                    <a:pt x="4947" y="886"/>
                    <a:pt x="4914" y="897"/>
                  </a:cubicBezTo>
                  <a:cubicBezTo>
                    <a:pt x="4884" y="928"/>
                    <a:pt x="4868" y="974"/>
                    <a:pt x="4914" y="1005"/>
                  </a:cubicBezTo>
                  <a:lnTo>
                    <a:pt x="4853" y="989"/>
                  </a:lnTo>
                  <a:cubicBezTo>
                    <a:pt x="4844" y="987"/>
                    <a:pt x="4837" y="986"/>
                    <a:pt x="4832" y="986"/>
                  </a:cubicBezTo>
                  <a:cubicBezTo>
                    <a:pt x="4795" y="986"/>
                    <a:pt x="4812" y="1027"/>
                    <a:pt x="4853" y="1067"/>
                  </a:cubicBezTo>
                  <a:cubicBezTo>
                    <a:pt x="4893" y="1107"/>
                    <a:pt x="4908" y="1131"/>
                    <a:pt x="4893" y="1131"/>
                  </a:cubicBezTo>
                  <a:cubicBezTo>
                    <a:pt x="4880" y="1131"/>
                    <a:pt x="4842" y="1111"/>
                    <a:pt x="4775" y="1067"/>
                  </a:cubicBezTo>
                  <a:cubicBezTo>
                    <a:pt x="4729" y="1028"/>
                    <a:pt x="4702" y="1013"/>
                    <a:pt x="4692" y="1013"/>
                  </a:cubicBezTo>
                  <a:cubicBezTo>
                    <a:pt x="4683" y="1013"/>
                    <a:pt x="4690" y="1028"/>
                    <a:pt x="4714" y="1051"/>
                  </a:cubicBezTo>
                  <a:cubicBezTo>
                    <a:pt x="4742" y="1079"/>
                    <a:pt x="4757" y="1146"/>
                    <a:pt x="4713" y="1146"/>
                  </a:cubicBezTo>
                  <a:cubicBezTo>
                    <a:pt x="4708" y="1146"/>
                    <a:pt x="4704" y="1145"/>
                    <a:pt x="4698" y="1144"/>
                  </a:cubicBezTo>
                  <a:cubicBezTo>
                    <a:pt x="4686" y="1156"/>
                    <a:pt x="4674" y="1169"/>
                    <a:pt x="4708" y="1212"/>
                  </a:cubicBezTo>
                  <a:lnTo>
                    <a:pt x="4683" y="1237"/>
                  </a:lnTo>
                  <a:cubicBezTo>
                    <a:pt x="4665" y="1249"/>
                    <a:pt x="4645" y="1254"/>
                    <a:pt x="4625" y="1254"/>
                  </a:cubicBezTo>
                  <a:cubicBezTo>
                    <a:pt x="4594" y="1254"/>
                    <a:pt x="4563" y="1240"/>
                    <a:pt x="4543" y="1221"/>
                  </a:cubicBezTo>
                  <a:cubicBezTo>
                    <a:pt x="4529" y="1218"/>
                    <a:pt x="4518" y="1216"/>
                    <a:pt x="4510" y="1216"/>
                  </a:cubicBezTo>
                  <a:cubicBezTo>
                    <a:pt x="4487" y="1216"/>
                    <a:pt x="4504" y="1236"/>
                    <a:pt x="4574" y="1283"/>
                  </a:cubicBezTo>
                  <a:cubicBezTo>
                    <a:pt x="4667" y="1329"/>
                    <a:pt x="4652" y="1345"/>
                    <a:pt x="4621" y="1391"/>
                  </a:cubicBezTo>
                  <a:cubicBezTo>
                    <a:pt x="4605" y="1407"/>
                    <a:pt x="4598" y="1414"/>
                    <a:pt x="4588" y="1414"/>
                  </a:cubicBezTo>
                  <a:cubicBezTo>
                    <a:pt x="4578" y="1414"/>
                    <a:pt x="4567" y="1407"/>
                    <a:pt x="4543" y="1391"/>
                  </a:cubicBezTo>
                  <a:cubicBezTo>
                    <a:pt x="4527" y="1374"/>
                    <a:pt x="4519" y="1362"/>
                    <a:pt x="4510" y="1362"/>
                  </a:cubicBezTo>
                  <a:cubicBezTo>
                    <a:pt x="4503" y="1362"/>
                    <a:pt x="4496" y="1370"/>
                    <a:pt x="4482" y="1391"/>
                  </a:cubicBezTo>
                  <a:cubicBezTo>
                    <a:pt x="4451" y="1422"/>
                    <a:pt x="4513" y="1592"/>
                    <a:pt x="4574" y="1685"/>
                  </a:cubicBezTo>
                  <a:cubicBezTo>
                    <a:pt x="4605" y="1731"/>
                    <a:pt x="4625" y="1751"/>
                    <a:pt x="4625" y="1751"/>
                  </a:cubicBezTo>
                  <a:cubicBezTo>
                    <a:pt x="4625" y="1751"/>
                    <a:pt x="4605" y="1731"/>
                    <a:pt x="4559" y="1700"/>
                  </a:cubicBezTo>
                  <a:cubicBezTo>
                    <a:pt x="4539" y="1687"/>
                    <a:pt x="4525" y="1683"/>
                    <a:pt x="4514" y="1683"/>
                  </a:cubicBezTo>
                  <a:cubicBezTo>
                    <a:pt x="4500" y="1683"/>
                    <a:pt x="4491" y="1691"/>
                    <a:pt x="4482" y="1700"/>
                  </a:cubicBezTo>
                  <a:cubicBezTo>
                    <a:pt x="4451" y="1654"/>
                    <a:pt x="4466" y="1654"/>
                    <a:pt x="4482" y="1639"/>
                  </a:cubicBezTo>
                  <a:lnTo>
                    <a:pt x="4435" y="1592"/>
                  </a:lnTo>
                  <a:cubicBezTo>
                    <a:pt x="4398" y="1567"/>
                    <a:pt x="4373" y="1555"/>
                    <a:pt x="4361" y="1555"/>
                  </a:cubicBezTo>
                  <a:cubicBezTo>
                    <a:pt x="4343" y="1555"/>
                    <a:pt x="4352" y="1583"/>
                    <a:pt x="4389" y="1639"/>
                  </a:cubicBezTo>
                  <a:cubicBezTo>
                    <a:pt x="4409" y="1668"/>
                    <a:pt x="4416" y="1679"/>
                    <a:pt x="4403" y="1679"/>
                  </a:cubicBezTo>
                  <a:cubicBezTo>
                    <a:pt x="4395" y="1679"/>
                    <a:pt x="4381" y="1675"/>
                    <a:pt x="4358" y="1669"/>
                  </a:cubicBezTo>
                  <a:cubicBezTo>
                    <a:pt x="4329" y="1650"/>
                    <a:pt x="4299" y="1630"/>
                    <a:pt x="4290" y="1630"/>
                  </a:cubicBezTo>
                  <a:cubicBezTo>
                    <a:pt x="4284" y="1630"/>
                    <a:pt x="4285" y="1637"/>
                    <a:pt x="4296" y="1654"/>
                  </a:cubicBezTo>
                  <a:cubicBezTo>
                    <a:pt x="4296" y="1654"/>
                    <a:pt x="4282" y="1661"/>
                    <a:pt x="4260" y="1661"/>
                  </a:cubicBezTo>
                  <a:cubicBezTo>
                    <a:pt x="4248" y="1661"/>
                    <a:pt x="4234" y="1659"/>
                    <a:pt x="4219" y="1654"/>
                  </a:cubicBezTo>
                  <a:cubicBezTo>
                    <a:pt x="4188" y="1669"/>
                    <a:pt x="4173" y="1685"/>
                    <a:pt x="4219" y="1731"/>
                  </a:cubicBezTo>
                  <a:cubicBezTo>
                    <a:pt x="4265" y="1778"/>
                    <a:pt x="4234" y="1778"/>
                    <a:pt x="4219" y="1793"/>
                  </a:cubicBezTo>
                  <a:cubicBezTo>
                    <a:pt x="4188" y="1809"/>
                    <a:pt x="4188" y="1809"/>
                    <a:pt x="4219" y="1855"/>
                  </a:cubicBezTo>
                  <a:cubicBezTo>
                    <a:pt x="4250" y="1901"/>
                    <a:pt x="4265" y="1963"/>
                    <a:pt x="4234" y="1979"/>
                  </a:cubicBezTo>
                  <a:cubicBezTo>
                    <a:pt x="4234" y="2008"/>
                    <a:pt x="4234" y="2023"/>
                    <a:pt x="4228" y="2023"/>
                  </a:cubicBezTo>
                  <a:cubicBezTo>
                    <a:pt x="4221" y="2023"/>
                    <a:pt x="4205" y="2004"/>
                    <a:pt x="4173" y="1963"/>
                  </a:cubicBezTo>
                  <a:cubicBezTo>
                    <a:pt x="4145" y="1935"/>
                    <a:pt x="4134" y="1930"/>
                    <a:pt x="4126" y="1930"/>
                  </a:cubicBezTo>
                  <a:cubicBezTo>
                    <a:pt x="4121" y="1930"/>
                    <a:pt x="4117" y="1932"/>
                    <a:pt x="4111" y="1932"/>
                  </a:cubicBezTo>
                  <a:cubicBezTo>
                    <a:pt x="4107" y="1936"/>
                    <a:pt x="4104" y="1938"/>
                    <a:pt x="4100" y="1938"/>
                  </a:cubicBezTo>
                  <a:cubicBezTo>
                    <a:pt x="4092" y="1938"/>
                    <a:pt x="4083" y="1924"/>
                    <a:pt x="4049" y="1901"/>
                  </a:cubicBezTo>
                  <a:cubicBezTo>
                    <a:pt x="4036" y="1893"/>
                    <a:pt x="4030" y="1889"/>
                    <a:pt x="4027" y="1889"/>
                  </a:cubicBezTo>
                  <a:cubicBezTo>
                    <a:pt x="4019" y="1889"/>
                    <a:pt x="4042" y="1918"/>
                    <a:pt x="4064" y="1963"/>
                  </a:cubicBezTo>
                  <a:lnTo>
                    <a:pt x="4126" y="2056"/>
                  </a:lnTo>
                  <a:cubicBezTo>
                    <a:pt x="4111" y="2056"/>
                    <a:pt x="4033" y="1979"/>
                    <a:pt x="4003" y="1932"/>
                  </a:cubicBezTo>
                  <a:cubicBezTo>
                    <a:pt x="3972" y="1886"/>
                    <a:pt x="3956" y="1863"/>
                    <a:pt x="3954" y="1863"/>
                  </a:cubicBezTo>
                  <a:cubicBezTo>
                    <a:pt x="3952" y="1863"/>
                    <a:pt x="3964" y="1886"/>
                    <a:pt x="3987" y="1932"/>
                  </a:cubicBezTo>
                  <a:cubicBezTo>
                    <a:pt x="4010" y="1967"/>
                    <a:pt x="4025" y="2010"/>
                    <a:pt x="4011" y="2010"/>
                  </a:cubicBezTo>
                  <a:cubicBezTo>
                    <a:pt x="4006" y="2010"/>
                    <a:pt x="3999" y="2006"/>
                    <a:pt x="3987" y="1994"/>
                  </a:cubicBezTo>
                  <a:cubicBezTo>
                    <a:pt x="3972" y="2002"/>
                    <a:pt x="3956" y="2010"/>
                    <a:pt x="3943" y="2010"/>
                  </a:cubicBezTo>
                  <a:cubicBezTo>
                    <a:pt x="3929" y="2010"/>
                    <a:pt x="3918" y="2002"/>
                    <a:pt x="3910" y="1979"/>
                  </a:cubicBezTo>
                  <a:cubicBezTo>
                    <a:pt x="3900" y="1958"/>
                    <a:pt x="3893" y="1951"/>
                    <a:pt x="3888" y="1951"/>
                  </a:cubicBezTo>
                  <a:cubicBezTo>
                    <a:pt x="3879" y="1951"/>
                    <a:pt x="3879" y="1979"/>
                    <a:pt x="3879" y="1979"/>
                  </a:cubicBezTo>
                  <a:cubicBezTo>
                    <a:pt x="3879" y="2006"/>
                    <a:pt x="3874" y="2022"/>
                    <a:pt x="3857" y="2022"/>
                  </a:cubicBezTo>
                  <a:cubicBezTo>
                    <a:pt x="3845" y="2022"/>
                    <a:pt x="3828" y="2013"/>
                    <a:pt x="3802" y="1994"/>
                  </a:cubicBezTo>
                  <a:cubicBezTo>
                    <a:pt x="3757" y="1949"/>
                    <a:pt x="3734" y="1926"/>
                    <a:pt x="3725" y="1926"/>
                  </a:cubicBezTo>
                  <a:cubicBezTo>
                    <a:pt x="3716" y="1926"/>
                    <a:pt x="3724" y="1953"/>
                    <a:pt x="3740" y="2010"/>
                  </a:cubicBezTo>
                  <a:cubicBezTo>
                    <a:pt x="3749" y="2044"/>
                    <a:pt x="3752" y="2074"/>
                    <a:pt x="3748" y="2074"/>
                  </a:cubicBezTo>
                  <a:cubicBezTo>
                    <a:pt x="3745" y="2074"/>
                    <a:pt x="3738" y="2057"/>
                    <a:pt x="3724" y="2010"/>
                  </a:cubicBezTo>
                  <a:cubicBezTo>
                    <a:pt x="3716" y="1997"/>
                    <a:pt x="3710" y="1991"/>
                    <a:pt x="3705" y="1991"/>
                  </a:cubicBezTo>
                  <a:cubicBezTo>
                    <a:pt x="3692" y="1991"/>
                    <a:pt x="3689" y="2031"/>
                    <a:pt x="3678" y="2087"/>
                  </a:cubicBezTo>
                  <a:cubicBezTo>
                    <a:pt x="3678" y="2149"/>
                    <a:pt x="3678" y="2226"/>
                    <a:pt x="3693" y="2303"/>
                  </a:cubicBezTo>
                  <a:cubicBezTo>
                    <a:pt x="3703" y="2369"/>
                    <a:pt x="3706" y="2394"/>
                    <a:pt x="3698" y="2394"/>
                  </a:cubicBezTo>
                  <a:cubicBezTo>
                    <a:pt x="3692" y="2394"/>
                    <a:pt x="3681" y="2383"/>
                    <a:pt x="3663" y="2365"/>
                  </a:cubicBezTo>
                  <a:cubicBezTo>
                    <a:pt x="3647" y="2365"/>
                    <a:pt x="3616" y="2303"/>
                    <a:pt x="3616" y="2257"/>
                  </a:cubicBezTo>
                  <a:cubicBezTo>
                    <a:pt x="3601" y="2195"/>
                    <a:pt x="3632" y="2195"/>
                    <a:pt x="3632" y="2195"/>
                  </a:cubicBezTo>
                  <a:lnTo>
                    <a:pt x="3647" y="2195"/>
                  </a:lnTo>
                  <a:cubicBezTo>
                    <a:pt x="3647" y="2149"/>
                    <a:pt x="3632" y="2087"/>
                    <a:pt x="3601" y="2087"/>
                  </a:cubicBezTo>
                  <a:cubicBezTo>
                    <a:pt x="3585" y="2064"/>
                    <a:pt x="3574" y="2052"/>
                    <a:pt x="3566" y="2052"/>
                  </a:cubicBezTo>
                  <a:cubicBezTo>
                    <a:pt x="3558" y="2052"/>
                    <a:pt x="3554" y="2064"/>
                    <a:pt x="3554" y="2087"/>
                  </a:cubicBezTo>
                  <a:cubicBezTo>
                    <a:pt x="3554" y="2062"/>
                    <a:pt x="3523" y="2036"/>
                    <a:pt x="3495" y="2036"/>
                  </a:cubicBezTo>
                  <a:cubicBezTo>
                    <a:pt x="3489" y="2036"/>
                    <a:pt x="3483" y="2038"/>
                    <a:pt x="3477" y="2040"/>
                  </a:cubicBezTo>
                  <a:cubicBezTo>
                    <a:pt x="3469" y="2043"/>
                    <a:pt x="3461" y="2044"/>
                    <a:pt x="3453" y="2044"/>
                  </a:cubicBezTo>
                  <a:cubicBezTo>
                    <a:pt x="3416" y="2044"/>
                    <a:pt x="3384" y="2017"/>
                    <a:pt x="3384" y="1979"/>
                  </a:cubicBezTo>
                  <a:cubicBezTo>
                    <a:pt x="3353" y="1979"/>
                    <a:pt x="3338" y="1979"/>
                    <a:pt x="3338" y="2025"/>
                  </a:cubicBezTo>
                  <a:cubicBezTo>
                    <a:pt x="3329" y="2090"/>
                    <a:pt x="3319" y="2116"/>
                    <a:pt x="3313" y="2116"/>
                  </a:cubicBezTo>
                  <a:cubicBezTo>
                    <a:pt x="3309" y="2116"/>
                    <a:pt x="3307" y="2105"/>
                    <a:pt x="3307" y="2087"/>
                  </a:cubicBezTo>
                  <a:cubicBezTo>
                    <a:pt x="3322" y="2025"/>
                    <a:pt x="3261" y="1994"/>
                    <a:pt x="3214" y="1963"/>
                  </a:cubicBezTo>
                  <a:cubicBezTo>
                    <a:pt x="3195" y="1944"/>
                    <a:pt x="3173" y="1935"/>
                    <a:pt x="3152" y="1935"/>
                  </a:cubicBezTo>
                  <a:cubicBezTo>
                    <a:pt x="3124" y="1935"/>
                    <a:pt x="3100" y="1952"/>
                    <a:pt x="3091" y="1979"/>
                  </a:cubicBezTo>
                  <a:lnTo>
                    <a:pt x="3075" y="1979"/>
                  </a:lnTo>
                  <a:cubicBezTo>
                    <a:pt x="3075" y="1937"/>
                    <a:pt x="3041" y="1910"/>
                    <a:pt x="3004" y="1910"/>
                  </a:cubicBezTo>
                  <a:cubicBezTo>
                    <a:pt x="2986" y="1910"/>
                    <a:pt x="2967" y="1917"/>
                    <a:pt x="2952" y="1932"/>
                  </a:cubicBezTo>
                  <a:cubicBezTo>
                    <a:pt x="2936" y="1932"/>
                    <a:pt x="2921" y="1917"/>
                    <a:pt x="2921" y="1917"/>
                  </a:cubicBezTo>
                  <a:cubicBezTo>
                    <a:pt x="2921" y="1879"/>
                    <a:pt x="2921" y="1859"/>
                    <a:pt x="2907" y="1859"/>
                  </a:cubicBezTo>
                  <a:cubicBezTo>
                    <a:pt x="2898" y="1859"/>
                    <a:pt x="2883" y="1868"/>
                    <a:pt x="2859" y="1886"/>
                  </a:cubicBezTo>
                  <a:cubicBezTo>
                    <a:pt x="2849" y="1892"/>
                    <a:pt x="2841" y="1899"/>
                    <a:pt x="2835" y="1906"/>
                  </a:cubicBezTo>
                  <a:cubicBezTo>
                    <a:pt x="2853" y="1870"/>
                    <a:pt x="2824" y="1866"/>
                    <a:pt x="2782" y="1824"/>
                  </a:cubicBezTo>
                  <a:cubicBezTo>
                    <a:pt x="2760" y="1803"/>
                    <a:pt x="2745" y="1791"/>
                    <a:pt x="2734" y="1791"/>
                  </a:cubicBezTo>
                  <a:cubicBezTo>
                    <a:pt x="2721" y="1791"/>
                    <a:pt x="2713" y="1806"/>
                    <a:pt x="2704" y="1839"/>
                  </a:cubicBezTo>
                  <a:cubicBezTo>
                    <a:pt x="2612" y="1839"/>
                    <a:pt x="2658" y="1793"/>
                    <a:pt x="2689" y="1747"/>
                  </a:cubicBezTo>
                  <a:cubicBezTo>
                    <a:pt x="2727" y="1708"/>
                    <a:pt x="2743" y="1685"/>
                    <a:pt x="2733" y="1685"/>
                  </a:cubicBezTo>
                  <a:cubicBezTo>
                    <a:pt x="2724" y="1685"/>
                    <a:pt x="2689" y="1708"/>
                    <a:pt x="2627" y="1762"/>
                  </a:cubicBezTo>
                  <a:cubicBezTo>
                    <a:pt x="2586" y="1796"/>
                    <a:pt x="2557" y="1809"/>
                    <a:pt x="2542" y="1809"/>
                  </a:cubicBezTo>
                  <a:cubicBezTo>
                    <a:pt x="2522" y="1809"/>
                    <a:pt x="2524" y="1788"/>
                    <a:pt x="2550" y="1762"/>
                  </a:cubicBezTo>
                  <a:cubicBezTo>
                    <a:pt x="2565" y="1747"/>
                    <a:pt x="2577" y="1743"/>
                    <a:pt x="2586" y="1743"/>
                  </a:cubicBezTo>
                  <a:cubicBezTo>
                    <a:pt x="2596" y="1743"/>
                    <a:pt x="2604" y="1747"/>
                    <a:pt x="2612" y="1747"/>
                  </a:cubicBezTo>
                  <a:lnTo>
                    <a:pt x="2689" y="1669"/>
                  </a:lnTo>
                  <a:cubicBezTo>
                    <a:pt x="2682" y="1663"/>
                    <a:pt x="2679" y="1659"/>
                    <a:pt x="2673" y="1659"/>
                  </a:cubicBezTo>
                  <a:cubicBezTo>
                    <a:pt x="2665" y="1659"/>
                    <a:pt x="2654" y="1667"/>
                    <a:pt x="2627" y="1685"/>
                  </a:cubicBezTo>
                  <a:cubicBezTo>
                    <a:pt x="2627" y="1685"/>
                    <a:pt x="2623" y="1681"/>
                    <a:pt x="2612" y="1681"/>
                  </a:cubicBezTo>
                  <a:cubicBezTo>
                    <a:pt x="2600" y="1681"/>
                    <a:pt x="2581" y="1685"/>
                    <a:pt x="2550" y="1700"/>
                  </a:cubicBezTo>
                  <a:cubicBezTo>
                    <a:pt x="2503" y="1731"/>
                    <a:pt x="2457" y="1778"/>
                    <a:pt x="2442" y="1824"/>
                  </a:cubicBezTo>
                  <a:cubicBezTo>
                    <a:pt x="2422" y="1853"/>
                    <a:pt x="2415" y="1864"/>
                    <a:pt x="2408" y="1864"/>
                  </a:cubicBezTo>
                  <a:cubicBezTo>
                    <a:pt x="2404" y="1864"/>
                    <a:pt x="2401" y="1861"/>
                    <a:pt x="2395" y="1855"/>
                  </a:cubicBezTo>
                  <a:cubicBezTo>
                    <a:pt x="2395" y="1793"/>
                    <a:pt x="2442" y="1747"/>
                    <a:pt x="2488" y="1716"/>
                  </a:cubicBezTo>
                  <a:cubicBezTo>
                    <a:pt x="2490" y="1718"/>
                    <a:pt x="2493" y="1719"/>
                    <a:pt x="2496" y="1719"/>
                  </a:cubicBezTo>
                  <a:cubicBezTo>
                    <a:pt x="2516" y="1719"/>
                    <a:pt x="2554" y="1681"/>
                    <a:pt x="2581" y="1654"/>
                  </a:cubicBezTo>
                  <a:cubicBezTo>
                    <a:pt x="2608" y="1626"/>
                    <a:pt x="2603" y="1621"/>
                    <a:pt x="2584" y="1621"/>
                  </a:cubicBezTo>
                  <a:cubicBezTo>
                    <a:pt x="2571" y="1621"/>
                    <a:pt x="2553" y="1623"/>
                    <a:pt x="2534" y="1623"/>
                  </a:cubicBezTo>
                  <a:cubicBezTo>
                    <a:pt x="2472" y="1639"/>
                    <a:pt x="2426" y="1654"/>
                    <a:pt x="2380" y="1685"/>
                  </a:cubicBezTo>
                  <a:lnTo>
                    <a:pt x="2411" y="1639"/>
                  </a:lnTo>
                  <a:cubicBezTo>
                    <a:pt x="2457" y="1608"/>
                    <a:pt x="2426" y="1577"/>
                    <a:pt x="2395" y="1546"/>
                  </a:cubicBezTo>
                  <a:cubicBezTo>
                    <a:pt x="2376" y="1527"/>
                    <a:pt x="2369" y="1514"/>
                    <a:pt x="2355" y="1514"/>
                  </a:cubicBezTo>
                  <a:cubicBezTo>
                    <a:pt x="2347" y="1514"/>
                    <a:pt x="2336" y="1519"/>
                    <a:pt x="2318" y="1530"/>
                  </a:cubicBezTo>
                  <a:cubicBezTo>
                    <a:pt x="2278" y="1557"/>
                    <a:pt x="2249" y="1595"/>
                    <a:pt x="2232" y="1595"/>
                  </a:cubicBezTo>
                  <a:cubicBezTo>
                    <a:pt x="2230" y="1595"/>
                    <a:pt x="2227" y="1594"/>
                    <a:pt x="2225" y="1592"/>
                  </a:cubicBezTo>
                  <a:cubicBezTo>
                    <a:pt x="2241" y="1608"/>
                    <a:pt x="2194" y="1639"/>
                    <a:pt x="2148" y="1685"/>
                  </a:cubicBezTo>
                  <a:cubicBezTo>
                    <a:pt x="2163" y="1639"/>
                    <a:pt x="2179" y="1592"/>
                    <a:pt x="2194" y="1561"/>
                  </a:cubicBezTo>
                  <a:cubicBezTo>
                    <a:pt x="2241" y="1453"/>
                    <a:pt x="2256" y="1376"/>
                    <a:pt x="2194" y="1299"/>
                  </a:cubicBezTo>
                  <a:cubicBezTo>
                    <a:pt x="2163" y="1268"/>
                    <a:pt x="2101" y="1206"/>
                    <a:pt x="2132" y="1144"/>
                  </a:cubicBezTo>
                  <a:cubicBezTo>
                    <a:pt x="2113" y="1125"/>
                    <a:pt x="2100" y="1112"/>
                    <a:pt x="2082" y="1112"/>
                  </a:cubicBezTo>
                  <a:cubicBezTo>
                    <a:pt x="2071" y="1112"/>
                    <a:pt x="2057" y="1117"/>
                    <a:pt x="2040" y="1129"/>
                  </a:cubicBezTo>
                  <a:lnTo>
                    <a:pt x="2009" y="1098"/>
                  </a:lnTo>
                  <a:cubicBezTo>
                    <a:pt x="2020" y="1053"/>
                    <a:pt x="2007" y="1017"/>
                    <a:pt x="1982" y="1017"/>
                  </a:cubicBezTo>
                  <a:cubicBezTo>
                    <a:pt x="1972" y="1017"/>
                    <a:pt x="1960" y="1023"/>
                    <a:pt x="1947" y="1036"/>
                  </a:cubicBezTo>
                  <a:cubicBezTo>
                    <a:pt x="1939" y="1041"/>
                    <a:pt x="1933" y="1043"/>
                    <a:pt x="1929" y="1043"/>
                  </a:cubicBezTo>
                  <a:cubicBezTo>
                    <a:pt x="1904" y="1043"/>
                    <a:pt x="1911" y="987"/>
                    <a:pt x="1885" y="974"/>
                  </a:cubicBezTo>
                  <a:cubicBezTo>
                    <a:pt x="1908" y="914"/>
                    <a:pt x="1919" y="883"/>
                    <a:pt x="1915" y="883"/>
                  </a:cubicBezTo>
                  <a:cubicBezTo>
                    <a:pt x="1910" y="883"/>
                    <a:pt x="1886" y="918"/>
                    <a:pt x="1839" y="989"/>
                  </a:cubicBezTo>
                  <a:cubicBezTo>
                    <a:pt x="1808" y="1036"/>
                    <a:pt x="1792" y="1082"/>
                    <a:pt x="1808" y="1129"/>
                  </a:cubicBezTo>
                  <a:lnTo>
                    <a:pt x="1870" y="1190"/>
                  </a:lnTo>
                  <a:lnTo>
                    <a:pt x="1777" y="1175"/>
                  </a:lnTo>
                  <a:cubicBezTo>
                    <a:pt x="1759" y="1163"/>
                    <a:pt x="1739" y="1158"/>
                    <a:pt x="1720" y="1158"/>
                  </a:cubicBezTo>
                  <a:cubicBezTo>
                    <a:pt x="1688" y="1158"/>
                    <a:pt x="1657" y="1171"/>
                    <a:pt x="1638" y="1190"/>
                  </a:cubicBezTo>
                  <a:cubicBezTo>
                    <a:pt x="1638" y="1190"/>
                    <a:pt x="1620" y="1216"/>
                    <a:pt x="1599" y="1216"/>
                  </a:cubicBezTo>
                  <a:cubicBezTo>
                    <a:pt x="1591" y="1216"/>
                    <a:pt x="1584" y="1214"/>
                    <a:pt x="1576" y="1206"/>
                  </a:cubicBezTo>
                  <a:lnTo>
                    <a:pt x="1653" y="1129"/>
                  </a:lnTo>
                  <a:cubicBezTo>
                    <a:pt x="1715" y="1113"/>
                    <a:pt x="1761" y="1082"/>
                    <a:pt x="1792" y="1036"/>
                  </a:cubicBezTo>
                  <a:cubicBezTo>
                    <a:pt x="1839" y="965"/>
                    <a:pt x="1833" y="886"/>
                    <a:pt x="1793" y="886"/>
                  </a:cubicBezTo>
                  <a:cubicBezTo>
                    <a:pt x="1780" y="886"/>
                    <a:pt x="1764" y="894"/>
                    <a:pt x="1746" y="912"/>
                  </a:cubicBezTo>
                  <a:cubicBezTo>
                    <a:pt x="1731" y="897"/>
                    <a:pt x="1731" y="897"/>
                    <a:pt x="1746" y="835"/>
                  </a:cubicBezTo>
                  <a:cubicBezTo>
                    <a:pt x="1761" y="804"/>
                    <a:pt x="1765" y="788"/>
                    <a:pt x="1754" y="788"/>
                  </a:cubicBezTo>
                  <a:cubicBezTo>
                    <a:pt x="1742" y="788"/>
                    <a:pt x="1715" y="804"/>
                    <a:pt x="1669" y="835"/>
                  </a:cubicBezTo>
                  <a:cubicBezTo>
                    <a:pt x="1633" y="859"/>
                    <a:pt x="1609" y="871"/>
                    <a:pt x="1595" y="871"/>
                  </a:cubicBezTo>
                  <a:cubicBezTo>
                    <a:pt x="1573" y="871"/>
                    <a:pt x="1578" y="840"/>
                    <a:pt x="1607" y="773"/>
                  </a:cubicBezTo>
                  <a:cubicBezTo>
                    <a:pt x="1645" y="684"/>
                    <a:pt x="1569" y="606"/>
                    <a:pt x="1523" y="606"/>
                  </a:cubicBezTo>
                  <a:cubicBezTo>
                    <a:pt x="1513" y="606"/>
                    <a:pt x="1504" y="610"/>
                    <a:pt x="1499" y="618"/>
                  </a:cubicBezTo>
                  <a:cubicBezTo>
                    <a:pt x="1470" y="653"/>
                    <a:pt x="1444" y="666"/>
                    <a:pt x="1422" y="666"/>
                  </a:cubicBezTo>
                  <a:cubicBezTo>
                    <a:pt x="1384" y="666"/>
                    <a:pt x="1360" y="627"/>
                    <a:pt x="1360" y="588"/>
                  </a:cubicBezTo>
                  <a:cubicBezTo>
                    <a:pt x="1370" y="546"/>
                    <a:pt x="1360" y="526"/>
                    <a:pt x="1333" y="526"/>
                  </a:cubicBezTo>
                  <a:cubicBezTo>
                    <a:pt x="1320" y="526"/>
                    <a:pt x="1303" y="531"/>
                    <a:pt x="1282" y="541"/>
                  </a:cubicBezTo>
                  <a:cubicBezTo>
                    <a:pt x="1308" y="502"/>
                    <a:pt x="1312" y="441"/>
                    <a:pt x="1276" y="441"/>
                  </a:cubicBezTo>
                  <a:cubicBezTo>
                    <a:pt x="1270" y="441"/>
                    <a:pt x="1261" y="444"/>
                    <a:pt x="1251" y="448"/>
                  </a:cubicBezTo>
                  <a:cubicBezTo>
                    <a:pt x="1251" y="448"/>
                    <a:pt x="1248" y="447"/>
                    <a:pt x="1243" y="447"/>
                  </a:cubicBezTo>
                  <a:cubicBezTo>
                    <a:pt x="1234" y="447"/>
                    <a:pt x="1221" y="454"/>
                    <a:pt x="1221" y="495"/>
                  </a:cubicBezTo>
                  <a:lnTo>
                    <a:pt x="1112" y="572"/>
                  </a:lnTo>
                  <a:cubicBezTo>
                    <a:pt x="1143" y="588"/>
                    <a:pt x="1112" y="634"/>
                    <a:pt x="1097" y="680"/>
                  </a:cubicBezTo>
                  <a:cubicBezTo>
                    <a:pt x="1092" y="688"/>
                    <a:pt x="1086" y="691"/>
                    <a:pt x="1079" y="691"/>
                  </a:cubicBezTo>
                  <a:cubicBezTo>
                    <a:pt x="1044" y="691"/>
                    <a:pt x="991" y="592"/>
                    <a:pt x="1004" y="448"/>
                  </a:cubicBezTo>
                  <a:lnTo>
                    <a:pt x="989" y="325"/>
                  </a:lnTo>
                  <a:lnTo>
                    <a:pt x="942" y="418"/>
                  </a:lnTo>
                  <a:cubicBezTo>
                    <a:pt x="911" y="402"/>
                    <a:pt x="880" y="402"/>
                    <a:pt x="911" y="340"/>
                  </a:cubicBezTo>
                  <a:cubicBezTo>
                    <a:pt x="927" y="294"/>
                    <a:pt x="927" y="294"/>
                    <a:pt x="896" y="278"/>
                  </a:cubicBezTo>
                  <a:cubicBezTo>
                    <a:pt x="896" y="278"/>
                    <a:pt x="892" y="277"/>
                    <a:pt x="887" y="277"/>
                  </a:cubicBezTo>
                  <a:cubicBezTo>
                    <a:pt x="877" y="277"/>
                    <a:pt x="860" y="284"/>
                    <a:pt x="850" y="325"/>
                  </a:cubicBezTo>
                  <a:cubicBezTo>
                    <a:pt x="824" y="376"/>
                    <a:pt x="813" y="399"/>
                    <a:pt x="805" y="399"/>
                  </a:cubicBezTo>
                  <a:cubicBezTo>
                    <a:pt x="799" y="399"/>
                    <a:pt x="795" y="384"/>
                    <a:pt x="788" y="356"/>
                  </a:cubicBezTo>
                  <a:cubicBezTo>
                    <a:pt x="788" y="295"/>
                    <a:pt x="783" y="264"/>
                    <a:pt x="765" y="264"/>
                  </a:cubicBezTo>
                  <a:cubicBezTo>
                    <a:pt x="751" y="264"/>
                    <a:pt x="729" y="284"/>
                    <a:pt x="695" y="325"/>
                  </a:cubicBezTo>
                  <a:cubicBezTo>
                    <a:pt x="680" y="379"/>
                    <a:pt x="672" y="406"/>
                    <a:pt x="668" y="406"/>
                  </a:cubicBezTo>
                  <a:cubicBezTo>
                    <a:pt x="664" y="406"/>
                    <a:pt x="664" y="379"/>
                    <a:pt x="664" y="325"/>
                  </a:cubicBezTo>
                  <a:cubicBezTo>
                    <a:pt x="680" y="278"/>
                    <a:pt x="664" y="217"/>
                    <a:pt x="633" y="201"/>
                  </a:cubicBezTo>
                  <a:lnTo>
                    <a:pt x="618" y="263"/>
                  </a:lnTo>
                  <a:cubicBezTo>
                    <a:pt x="610" y="320"/>
                    <a:pt x="597" y="342"/>
                    <a:pt x="583" y="342"/>
                  </a:cubicBezTo>
                  <a:cubicBezTo>
                    <a:pt x="570" y="342"/>
                    <a:pt x="555" y="323"/>
                    <a:pt x="540" y="294"/>
                  </a:cubicBezTo>
                  <a:cubicBezTo>
                    <a:pt x="549" y="267"/>
                    <a:pt x="543" y="250"/>
                    <a:pt x="520" y="250"/>
                  </a:cubicBezTo>
                  <a:cubicBezTo>
                    <a:pt x="504" y="250"/>
                    <a:pt x="480" y="259"/>
                    <a:pt x="448" y="278"/>
                  </a:cubicBezTo>
                  <a:cubicBezTo>
                    <a:pt x="386" y="263"/>
                    <a:pt x="355" y="263"/>
                    <a:pt x="370" y="201"/>
                  </a:cubicBezTo>
                  <a:cubicBezTo>
                    <a:pt x="378" y="147"/>
                    <a:pt x="382" y="120"/>
                    <a:pt x="378" y="120"/>
                  </a:cubicBezTo>
                  <a:cubicBezTo>
                    <a:pt x="374" y="120"/>
                    <a:pt x="363" y="147"/>
                    <a:pt x="340" y="201"/>
                  </a:cubicBezTo>
                  <a:cubicBezTo>
                    <a:pt x="316" y="224"/>
                    <a:pt x="305" y="236"/>
                    <a:pt x="293" y="236"/>
                  </a:cubicBezTo>
                  <a:cubicBezTo>
                    <a:pt x="282" y="236"/>
                    <a:pt x="270" y="224"/>
                    <a:pt x="247" y="201"/>
                  </a:cubicBezTo>
                  <a:cubicBezTo>
                    <a:pt x="214" y="176"/>
                    <a:pt x="207" y="160"/>
                    <a:pt x="204" y="160"/>
                  </a:cubicBezTo>
                  <a:cubicBezTo>
                    <a:pt x="200" y="160"/>
                    <a:pt x="199" y="172"/>
                    <a:pt x="185" y="201"/>
                  </a:cubicBezTo>
                  <a:cubicBezTo>
                    <a:pt x="185" y="309"/>
                    <a:pt x="170" y="371"/>
                    <a:pt x="200" y="371"/>
                  </a:cubicBezTo>
                  <a:cubicBezTo>
                    <a:pt x="231" y="371"/>
                    <a:pt x="231" y="371"/>
                    <a:pt x="216" y="433"/>
                  </a:cubicBezTo>
                  <a:lnTo>
                    <a:pt x="170" y="433"/>
                  </a:lnTo>
                  <a:cubicBezTo>
                    <a:pt x="123" y="433"/>
                    <a:pt x="77" y="448"/>
                    <a:pt x="46" y="479"/>
                  </a:cubicBezTo>
                  <a:cubicBezTo>
                    <a:pt x="8" y="492"/>
                    <a:pt x="1" y="568"/>
                    <a:pt x="26" y="568"/>
                  </a:cubicBezTo>
                  <a:cubicBezTo>
                    <a:pt x="31" y="568"/>
                    <a:pt x="38" y="565"/>
                    <a:pt x="46" y="557"/>
                  </a:cubicBezTo>
                  <a:lnTo>
                    <a:pt x="77" y="603"/>
                  </a:lnTo>
                  <a:cubicBezTo>
                    <a:pt x="77" y="688"/>
                    <a:pt x="88" y="731"/>
                    <a:pt x="100" y="731"/>
                  </a:cubicBezTo>
                  <a:cubicBezTo>
                    <a:pt x="112" y="731"/>
                    <a:pt x="123" y="688"/>
                    <a:pt x="123" y="603"/>
                  </a:cubicBezTo>
                  <a:cubicBezTo>
                    <a:pt x="131" y="513"/>
                    <a:pt x="131" y="475"/>
                    <a:pt x="133" y="475"/>
                  </a:cubicBezTo>
                  <a:cubicBezTo>
                    <a:pt x="135" y="475"/>
                    <a:pt x="139" y="506"/>
                    <a:pt x="154" y="557"/>
                  </a:cubicBezTo>
                  <a:cubicBezTo>
                    <a:pt x="185" y="665"/>
                    <a:pt x="185" y="665"/>
                    <a:pt x="200" y="665"/>
                  </a:cubicBezTo>
                  <a:cubicBezTo>
                    <a:pt x="231" y="665"/>
                    <a:pt x="231" y="665"/>
                    <a:pt x="216" y="727"/>
                  </a:cubicBezTo>
                  <a:cubicBezTo>
                    <a:pt x="216" y="788"/>
                    <a:pt x="231" y="835"/>
                    <a:pt x="262" y="835"/>
                  </a:cubicBezTo>
                  <a:cubicBezTo>
                    <a:pt x="266" y="839"/>
                    <a:pt x="269" y="841"/>
                    <a:pt x="271" y="841"/>
                  </a:cubicBezTo>
                  <a:cubicBezTo>
                    <a:pt x="279" y="841"/>
                    <a:pt x="282" y="823"/>
                    <a:pt x="293" y="788"/>
                  </a:cubicBezTo>
                  <a:cubicBezTo>
                    <a:pt x="293" y="769"/>
                    <a:pt x="299" y="754"/>
                    <a:pt x="305" y="754"/>
                  </a:cubicBezTo>
                  <a:cubicBezTo>
                    <a:pt x="314" y="754"/>
                    <a:pt x="324" y="780"/>
                    <a:pt x="324" y="850"/>
                  </a:cubicBezTo>
                  <a:cubicBezTo>
                    <a:pt x="331" y="877"/>
                    <a:pt x="335" y="892"/>
                    <a:pt x="338" y="892"/>
                  </a:cubicBezTo>
                  <a:cubicBezTo>
                    <a:pt x="342" y="892"/>
                    <a:pt x="346" y="866"/>
                    <a:pt x="355" y="804"/>
                  </a:cubicBezTo>
                  <a:cubicBezTo>
                    <a:pt x="369" y="754"/>
                    <a:pt x="387" y="730"/>
                    <a:pt x="402" y="730"/>
                  </a:cubicBezTo>
                  <a:cubicBezTo>
                    <a:pt x="419" y="730"/>
                    <a:pt x="432" y="761"/>
                    <a:pt x="432" y="819"/>
                  </a:cubicBezTo>
                  <a:lnTo>
                    <a:pt x="479" y="835"/>
                  </a:lnTo>
                  <a:cubicBezTo>
                    <a:pt x="510" y="835"/>
                    <a:pt x="525" y="788"/>
                    <a:pt x="525" y="727"/>
                  </a:cubicBezTo>
                  <a:cubicBezTo>
                    <a:pt x="543" y="665"/>
                    <a:pt x="550" y="639"/>
                    <a:pt x="556" y="639"/>
                  </a:cubicBezTo>
                  <a:cubicBezTo>
                    <a:pt x="561" y="639"/>
                    <a:pt x="565" y="654"/>
                    <a:pt x="571" y="680"/>
                  </a:cubicBezTo>
                  <a:cubicBezTo>
                    <a:pt x="571" y="727"/>
                    <a:pt x="571" y="758"/>
                    <a:pt x="571" y="788"/>
                  </a:cubicBezTo>
                  <a:cubicBezTo>
                    <a:pt x="556" y="850"/>
                    <a:pt x="571" y="850"/>
                    <a:pt x="602" y="866"/>
                  </a:cubicBezTo>
                  <a:cubicBezTo>
                    <a:pt x="618" y="866"/>
                    <a:pt x="633" y="873"/>
                    <a:pt x="649" y="873"/>
                  </a:cubicBezTo>
                  <a:cubicBezTo>
                    <a:pt x="664" y="873"/>
                    <a:pt x="680" y="866"/>
                    <a:pt x="695" y="835"/>
                  </a:cubicBezTo>
                  <a:lnTo>
                    <a:pt x="664" y="897"/>
                  </a:lnTo>
                  <a:cubicBezTo>
                    <a:pt x="685" y="897"/>
                    <a:pt x="678" y="924"/>
                    <a:pt x="680" y="924"/>
                  </a:cubicBezTo>
                  <a:cubicBezTo>
                    <a:pt x="681" y="924"/>
                    <a:pt x="685" y="917"/>
                    <a:pt x="695" y="897"/>
                  </a:cubicBezTo>
                  <a:cubicBezTo>
                    <a:pt x="695" y="897"/>
                    <a:pt x="710" y="897"/>
                    <a:pt x="741" y="974"/>
                  </a:cubicBezTo>
                  <a:cubicBezTo>
                    <a:pt x="746" y="995"/>
                    <a:pt x="758" y="1005"/>
                    <a:pt x="774" y="1005"/>
                  </a:cubicBezTo>
                  <a:cubicBezTo>
                    <a:pt x="813" y="1005"/>
                    <a:pt x="872" y="940"/>
                    <a:pt x="850" y="850"/>
                  </a:cubicBezTo>
                  <a:lnTo>
                    <a:pt x="880" y="850"/>
                  </a:lnTo>
                  <a:cubicBezTo>
                    <a:pt x="883" y="853"/>
                    <a:pt x="885" y="853"/>
                    <a:pt x="888" y="853"/>
                  </a:cubicBezTo>
                  <a:cubicBezTo>
                    <a:pt x="904" y="853"/>
                    <a:pt x="927" y="819"/>
                    <a:pt x="927" y="819"/>
                  </a:cubicBezTo>
                  <a:cubicBezTo>
                    <a:pt x="935" y="796"/>
                    <a:pt x="946" y="788"/>
                    <a:pt x="958" y="788"/>
                  </a:cubicBezTo>
                  <a:cubicBezTo>
                    <a:pt x="969" y="788"/>
                    <a:pt x="981" y="796"/>
                    <a:pt x="989" y="804"/>
                  </a:cubicBezTo>
                  <a:lnTo>
                    <a:pt x="942" y="897"/>
                  </a:lnTo>
                  <a:cubicBezTo>
                    <a:pt x="884" y="984"/>
                    <a:pt x="863" y="1041"/>
                    <a:pt x="881" y="1041"/>
                  </a:cubicBezTo>
                  <a:cubicBezTo>
                    <a:pt x="892" y="1041"/>
                    <a:pt x="917" y="1020"/>
                    <a:pt x="958" y="974"/>
                  </a:cubicBezTo>
                  <a:cubicBezTo>
                    <a:pt x="949" y="986"/>
                    <a:pt x="938" y="1003"/>
                    <a:pt x="927" y="1020"/>
                  </a:cubicBezTo>
                  <a:cubicBezTo>
                    <a:pt x="917" y="1050"/>
                    <a:pt x="920" y="1067"/>
                    <a:pt x="940" y="1067"/>
                  </a:cubicBezTo>
                  <a:cubicBezTo>
                    <a:pt x="951" y="1067"/>
                    <a:pt x="967" y="1062"/>
                    <a:pt x="989" y="1051"/>
                  </a:cubicBezTo>
                  <a:cubicBezTo>
                    <a:pt x="991" y="1053"/>
                    <a:pt x="995" y="1053"/>
                    <a:pt x="998" y="1053"/>
                  </a:cubicBezTo>
                  <a:cubicBezTo>
                    <a:pt x="1033" y="1053"/>
                    <a:pt x="1100" y="985"/>
                    <a:pt x="1128" y="943"/>
                  </a:cubicBezTo>
                  <a:cubicBezTo>
                    <a:pt x="1146" y="915"/>
                    <a:pt x="1159" y="910"/>
                    <a:pt x="1167" y="910"/>
                  </a:cubicBezTo>
                  <a:cubicBezTo>
                    <a:pt x="1172" y="910"/>
                    <a:pt x="1174" y="912"/>
                    <a:pt x="1174" y="912"/>
                  </a:cubicBezTo>
                  <a:cubicBezTo>
                    <a:pt x="1174" y="912"/>
                    <a:pt x="1205" y="928"/>
                    <a:pt x="1174" y="974"/>
                  </a:cubicBezTo>
                  <a:cubicBezTo>
                    <a:pt x="1136" y="1031"/>
                    <a:pt x="1133" y="1064"/>
                    <a:pt x="1158" y="1064"/>
                  </a:cubicBezTo>
                  <a:cubicBezTo>
                    <a:pt x="1173" y="1064"/>
                    <a:pt x="1200" y="1050"/>
                    <a:pt x="1236" y="1020"/>
                  </a:cubicBezTo>
                  <a:lnTo>
                    <a:pt x="1205" y="1067"/>
                  </a:lnTo>
                  <a:cubicBezTo>
                    <a:pt x="1159" y="1113"/>
                    <a:pt x="1143" y="1175"/>
                    <a:pt x="1282" y="1206"/>
                  </a:cubicBezTo>
                  <a:cubicBezTo>
                    <a:pt x="1344" y="1268"/>
                    <a:pt x="1406" y="1314"/>
                    <a:pt x="1360" y="1360"/>
                  </a:cubicBezTo>
                  <a:cubicBezTo>
                    <a:pt x="1347" y="1380"/>
                    <a:pt x="1364" y="1388"/>
                    <a:pt x="1397" y="1388"/>
                  </a:cubicBezTo>
                  <a:cubicBezTo>
                    <a:pt x="1443" y="1388"/>
                    <a:pt x="1520" y="1372"/>
                    <a:pt x="1591" y="1345"/>
                  </a:cubicBezTo>
                  <a:cubicBezTo>
                    <a:pt x="1545" y="1391"/>
                    <a:pt x="1561" y="1407"/>
                    <a:pt x="1591" y="1438"/>
                  </a:cubicBezTo>
                  <a:cubicBezTo>
                    <a:pt x="1607" y="1484"/>
                    <a:pt x="1638" y="1499"/>
                    <a:pt x="1591" y="1530"/>
                  </a:cubicBezTo>
                  <a:cubicBezTo>
                    <a:pt x="1533" y="1564"/>
                    <a:pt x="1507" y="1579"/>
                    <a:pt x="1513" y="1579"/>
                  </a:cubicBezTo>
                  <a:cubicBezTo>
                    <a:pt x="1519" y="1579"/>
                    <a:pt x="1550" y="1567"/>
                    <a:pt x="1607" y="1546"/>
                  </a:cubicBezTo>
                  <a:cubicBezTo>
                    <a:pt x="1624" y="1541"/>
                    <a:pt x="1638" y="1539"/>
                    <a:pt x="1650" y="1539"/>
                  </a:cubicBezTo>
                  <a:cubicBezTo>
                    <a:pt x="1713" y="1539"/>
                    <a:pt x="1701" y="1602"/>
                    <a:pt x="1622" y="1654"/>
                  </a:cubicBezTo>
                  <a:cubicBezTo>
                    <a:pt x="1576" y="1700"/>
                    <a:pt x="1607" y="1716"/>
                    <a:pt x="1622" y="1747"/>
                  </a:cubicBezTo>
                  <a:cubicBezTo>
                    <a:pt x="1633" y="1744"/>
                    <a:pt x="1643" y="1743"/>
                    <a:pt x="1652" y="1743"/>
                  </a:cubicBezTo>
                  <a:cubicBezTo>
                    <a:pt x="1695" y="1743"/>
                    <a:pt x="1721" y="1770"/>
                    <a:pt x="1746" y="1809"/>
                  </a:cubicBezTo>
                  <a:cubicBezTo>
                    <a:pt x="1760" y="1823"/>
                    <a:pt x="1771" y="1834"/>
                    <a:pt x="1787" y="1834"/>
                  </a:cubicBezTo>
                  <a:cubicBezTo>
                    <a:pt x="1805" y="1834"/>
                    <a:pt x="1828" y="1819"/>
                    <a:pt x="1870" y="1778"/>
                  </a:cubicBezTo>
                  <a:cubicBezTo>
                    <a:pt x="1916" y="1747"/>
                    <a:pt x="1943" y="1735"/>
                    <a:pt x="1962" y="1735"/>
                  </a:cubicBezTo>
                  <a:cubicBezTo>
                    <a:pt x="1982" y="1735"/>
                    <a:pt x="1993" y="1747"/>
                    <a:pt x="2009" y="1762"/>
                  </a:cubicBezTo>
                  <a:cubicBezTo>
                    <a:pt x="2040" y="1793"/>
                    <a:pt x="2040" y="1793"/>
                    <a:pt x="2009" y="1839"/>
                  </a:cubicBezTo>
                  <a:cubicBezTo>
                    <a:pt x="2009" y="1839"/>
                    <a:pt x="1978" y="1886"/>
                    <a:pt x="2009" y="1901"/>
                  </a:cubicBezTo>
                  <a:cubicBezTo>
                    <a:pt x="2024" y="1932"/>
                    <a:pt x="2040" y="1948"/>
                    <a:pt x="2009" y="1979"/>
                  </a:cubicBezTo>
                  <a:cubicBezTo>
                    <a:pt x="1993" y="2010"/>
                    <a:pt x="1993" y="2040"/>
                    <a:pt x="2009" y="2071"/>
                  </a:cubicBezTo>
                  <a:cubicBezTo>
                    <a:pt x="2040" y="2102"/>
                    <a:pt x="2071" y="2133"/>
                    <a:pt x="2024" y="2180"/>
                  </a:cubicBezTo>
                  <a:cubicBezTo>
                    <a:pt x="2036" y="2185"/>
                    <a:pt x="2043" y="2189"/>
                    <a:pt x="2049" y="2189"/>
                  </a:cubicBezTo>
                  <a:cubicBezTo>
                    <a:pt x="2059" y="2189"/>
                    <a:pt x="2066" y="2178"/>
                    <a:pt x="2086" y="2149"/>
                  </a:cubicBezTo>
                  <a:cubicBezTo>
                    <a:pt x="2108" y="2134"/>
                    <a:pt x="2130" y="2119"/>
                    <a:pt x="2150" y="2119"/>
                  </a:cubicBezTo>
                  <a:cubicBezTo>
                    <a:pt x="2173" y="2119"/>
                    <a:pt x="2193" y="2138"/>
                    <a:pt x="2210" y="2195"/>
                  </a:cubicBezTo>
                  <a:cubicBezTo>
                    <a:pt x="2231" y="2216"/>
                    <a:pt x="2268" y="2245"/>
                    <a:pt x="2298" y="2245"/>
                  </a:cubicBezTo>
                  <a:cubicBezTo>
                    <a:pt x="2312" y="2245"/>
                    <a:pt x="2324" y="2240"/>
                    <a:pt x="2333" y="2226"/>
                  </a:cubicBezTo>
                  <a:cubicBezTo>
                    <a:pt x="2349" y="2241"/>
                    <a:pt x="2349" y="2241"/>
                    <a:pt x="2318" y="2288"/>
                  </a:cubicBezTo>
                  <a:cubicBezTo>
                    <a:pt x="2278" y="2348"/>
                    <a:pt x="2277" y="2382"/>
                    <a:pt x="2310" y="2382"/>
                  </a:cubicBezTo>
                  <a:cubicBezTo>
                    <a:pt x="2328" y="2382"/>
                    <a:pt x="2357" y="2371"/>
                    <a:pt x="2395" y="2350"/>
                  </a:cubicBezTo>
                  <a:cubicBezTo>
                    <a:pt x="2407" y="2331"/>
                    <a:pt x="2417" y="2323"/>
                    <a:pt x="2424" y="2323"/>
                  </a:cubicBezTo>
                  <a:cubicBezTo>
                    <a:pt x="2433" y="2323"/>
                    <a:pt x="2435" y="2343"/>
                    <a:pt x="2426" y="2380"/>
                  </a:cubicBezTo>
                  <a:cubicBezTo>
                    <a:pt x="2426" y="2380"/>
                    <a:pt x="2431" y="2383"/>
                    <a:pt x="2440" y="2383"/>
                  </a:cubicBezTo>
                  <a:cubicBezTo>
                    <a:pt x="2453" y="2383"/>
                    <a:pt x="2476" y="2377"/>
                    <a:pt x="2503" y="2350"/>
                  </a:cubicBezTo>
                  <a:cubicBezTo>
                    <a:pt x="2521" y="2338"/>
                    <a:pt x="2532" y="2330"/>
                    <a:pt x="2540" y="2330"/>
                  </a:cubicBezTo>
                  <a:cubicBezTo>
                    <a:pt x="2552" y="2330"/>
                    <a:pt x="2556" y="2349"/>
                    <a:pt x="2565" y="2396"/>
                  </a:cubicBezTo>
                  <a:cubicBezTo>
                    <a:pt x="2534" y="2442"/>
                    <a:pt x="2565" y="2458"/>
                    <a:pt x="2565" y="2458"/>
                  </a:cubicBezTo>
                  <a:cubicBezTo>
                    <a:pt x="2627" y="2458"/>
                    <a:pt x="2859" y="2535"/>
                    <a:pt x="2874" y="2597"/>
                  </a:cubicBezTo>
                  <a:cubicBezTo>
                    <a:pt x="2894" y="2567"/>
                    <a:pt x="2901" y="2557"/>
                    <a:pt x="2912" y="2557"/>
                  </a:cubicBezTo>
                  <a:cubicBezTo>
                    <a:pt x="2918" y="2557"/>
                    <a:pt x="2925" y="2560"/>
                    <a:pt x="2936" y="2566"/>
                  </a:cubicBezTo>
                  <a:cubicBezTo>
                    <a:pt x="2936" y="2609"/>
                    <a:pt x="2941" y="2627"/>
                    <a:pt x="2948" y="2627"/>
                  </a:cubicBezTo>
                  <a:cubicBezTo>
                    <a:pt x="2958" y="2627"/>
                    <a:pt x="2973" y="2585"/>
                    <a:pt x="2982" y="2520"/>
                  </a:cubicBezTo>
                  <a:lnTo>
                    <a:pt x="2952" y="2520"/>
                  </a:lnTo>
                  <a:cubicBezTo>
                    <a:pt x="2964" y="2475"/>
                    <a:pt x="2980" y="2451"/>
                    <a:pt x="2991" y="2451"/>
                  </a:cubicBezTo>
                  <a:cubicBezTo>
                    <a:pt x="3008" y="2451"/>
                    <a:pt x="3016" y="2498"/>
                    <a:pt x="2998" y="2597"/>
                  </a:cubicBezTo>
                  <a:cubicBezTo>
                    <a:pt x="2998" y="2651"/>
                    <a:pt x="2998" y="2678"/>
                    <a:pt x="3004" y="2678"/>
                  </a:cubicBezTo>
                  <a:cubicBezTo>
                    <a:pt x="3010" y="2678"/>
                    <a:pt x="3021" y="2651"/>
                    <a:pt x="3044" y="2597"/>
                  </a:cubicBezTo>
                  <a:cubicBezTo>
                    <a:pt x="3067" y="2552"/>
                    <a:pt x="3082" y="2529"/>
                    <a:pt x="3091" y="2529"/>
                  </a:cubicBezTo>
                  <a:cubicBezTo>
                    <a:pt x="3102" y="2529"/>
                    <a:pt x="3106" y="2556"/>
                    <a:pt x="3106" y="2612"/>
                  </a:cubicBezTo>
                  <a:cubicBezTo>
                    <a:pt x="3106" y="2672"/>
                    <a:pt x="3102" y="2699"/>
                    <a:pt x="3104" y="2699"/>
                  </a:cubicBezTo>
                  <a:cubicBezTo>
                    <a:pt x="3106" y="2699"/>
                    <a:pt x="3113" y="2668"/>
                    <a:pt x="3137" y="2612"/>
                  </a:cubicBezTo>
                  <a:cubicBezTo>
                    <a:pt x="3180" y="2501"/>
                    <a:pt x="3218" y="2433"/>
                    <a:pt x="3238" y="2433"/>
                  </a:cubicBezTo>
                  <a:cubicBezTo>
                    <a:pt x="3254" y="2433"/>
                    <a:pt x="3259" y="2478"/>
                    <a:pt x="3245" y="2581"/>
                  </a:cubicBezTo>
                  <a:cubicBezTo>
                    <a:pt x="3245" y="2690"/>
                    <a:pt x="3245" y="2751"/>
                    <a:pt x="3276" y="2751"/>
                  </a:cubicBezTo>
                  <a:cubicBezTo>
                    <a:pt x="3322" y="2751"/>
                    <a:pt x="3307" y="2690"/>
                    <a:pt x="3307" y="2643"/>
                  </a:cubicBezTo>
                  <a:cubicBezTo>
                    <a:pt x="3307" y="2581"/>
                    <a:pt x="3307" y="2550"/>
                    <a:pt x="3313" y="2550"/>
                  </a:cubicBezTo>
                  <a:cubicBezTo>
                    <a:pt x="3319" y="2550"/>
                    <a:pt x="3330" y="2581"/>
                    <a:pt x="3353" y="2643"/>
                  </a:cubicBezTo>
                  <a:cubicBezTo>
                    <a:pt x="3395" y="2735"/>
                    <a:pt x="3428" y="2777"/>
                    <a:pt x="3461" y="2777"/>
                  </a:cubicBezTo>
                  <a:cubicBezTo>
                    <a:pt x="3490" y="2777"/>
                    <a:pt x="3519" y="2746"/>
                    <a:pt x="3554" y="2690"/>
                  </a:cubicBezTo>
                  <a:cubicBezTo>
                    <a:pt x="3593" y="2635"/>
                    <a:pt x="3632" y="2608"/>
                    <a:pt x="3653" y="2608"/>
                  </a:cubicBezTo>
                  <a:cubicBezTo>
                    <a:pt x="3674" y="2608"/>
                    <a:pt x="3678" y="2635"/>
                    <a:pt x="3647" y="2690"/>
                  </a:cubicBezTo>
                  <a:cubicBezTo>
                    <a:pt x="3611" y="2762"/>
                    <a:pt x="3606" y="2792"/>
                    <a:pt x="3615" y="2792"/>
                  </a:cubicBezTo>
                  <a:cubicBezTo>
                    <a:pt x="3621" y="2792"/>
                    <a:pt x="3634" y="2777"/>
                    <a:pt x="3647" y="2751"/>
                  </a:cubicBezTo>
                  <a:lnTo>
                    <a:pt x="3771" y="2751"/>
                  </a:lnTo>
                  <a:cubicBezTo>
                    <a:pt x="3802" y="2751"/>
                    <a:pt x="3802" y="2690"/>
                    <a:pt x="3802" y="2628"/>
                  </a:cubicBezTo>
                  <a:cubicBezTo>
                    <a:pt x="3820" y="2691"/>
                    <a:pt x="3853" y="2732"/>
                    <a:pt x="3881" y="2732"/>
                  </a:cubicBezTo>
                  <a:cubicBezTo>
                    <a:pt x="3901" y="2732"/>
                    <a:pt x="3919" y="2711"/>
                    <a:pt x="3925" y="2659"/>
                  </a:cubicBezTo>
                  <a:lnTo>
                    <a:pt x="3972" y="2659"/>
                  </a:lnTo>
                  <a:cubicBezTo>
                    <a:pt x="4003" y="2659"/>
                    <a:pt x="4003" y="2659"/>
                    <a:pt x="4003" y="2597"/>
                  </a:cubicBezTo>
                  <a:cubicBezTo>
                    <a:pt x="4003" y="2575"/>
                    <a:pt x="4008" y="2567"/>
                    <a:pt x="4017" y="2567"/>
                  </a:cubicBezTo>
                  <a:cubicBezTo>
                    <a:pt x="4033" y="2567"/>
                    <a:pt x="4060" y="2597"/>
                    <a:pt x="4080" y="2628"/>
                  </a:cubicBezTo>
                  <a:cubicBezTo>
                    <a:pt x="4110" y="2658"/>
                    <a:pt x="4140" y="2682"/>
                    <a:pt x="4153" y="2682"/>
                  </a:cubicBezTo>
                  <a:cubicBezTo>
                    <a:pt x="4160" y="2682"/>
                    <a:pt x="4162" y="2675"/>
                    <a:pt x="4157" y="2659"/>
                  </a:cubicBezTo>
                  <a:cubicBezTo>
                    <a:pt x="4142" y="2597"/>
                    <a:pt x="4142" y="2535"/>
                    <a:pt x="4157" y="2473"/>
                  </a:cubicBezTo>
                  <a:cubicBezTo>
                    <a:pt x="4157" y="2458"/>
                    <a:pt x="4161" y="2451"/>
                    <a:pt x="4166" y="2451"/>
                  </a:cubicBezTo>
                  <a:cubicBezTo>
                    <a:pt x="4176" y="2451"/>
                    <a:pt x="4193" y="2478"/>
                    <a:pt x="4203" y="2520"/>
                  </a:cubicBezTo>
                  <a:cubicBezTo>
                    <a:pt x="4203" y="2581"/>
                    <a:pt x="4219" y="2581"/>
                    <a:pt x="4281" y="2597"/>
                  </a:cubicBezTo>
                  <a:cubicBezTo>
                    <a:pt x="4312" y="2597"/>
                    <a:pt x="4358" y="2566"/>
                    <a:pt x="4327" y="2520"/>
                  </a:cubicBezTo>
                  <a:cubicBezTo>
                    <a:pt x="4301" y="2481"/>
                    <a:pt x="4384" y="2420"/>
                    <a:pt x="4439" y="2420"/>
                  </a:cubicBezTo>
                  <a:cubicBezTo>
                    <a:pt x="4450" y="2420"/>
                    <a:pt x="4459" y="2422"/>
                    <a:pt x="4466" y="2427"/>
                  </a:cubicBezTo>
                  <a:lnTo>
                    <a:pt x="4513" y="2411"/>
                  </a:lnTo>
                  <a:cubicBezTo>
                    <a:pt x="4528" y="2396"/>
                    <a:pt x="4513" y="2334"/>
                    <a:pt x="4528" y="2319"/>
                  </a:cubicBezTo>
                  <a:cubicBezTo>
                    <a:pt x="4559" y="2303"/>
                    <a:pt x="4559" y="2303"/>
                    <a:pt x="4528" y="2241"/>
                  </a:cubicBezTo>
                  <a:cubicBezTo>
                    <a:pt x="4543" y="2241"/>
                    <a:pt x="4555" y="2237"/>
                    <a:pt x="4567" y="2237"/>
                  </a:cubicBezTo>
                  <a:cubicBezTo>
                    <a:pt x="4578" y="2237"/>
                    <a:pt x="4590" y="2241"/>
                    <a:pt x="4605" y="2257"/>
                  </a:cubicBezTo>
                  <a:cubicBezTo>
                    <a:pt x="4580" y="2206"/>
                    <a:pt x="4568" y="2183"/>
                    <a:pt x="4576" y="2183"/>
                  </a:cubicBezTo>
                  <a:cubicBezTo>
                    <a:pt x="4582" y="2183"/>
                    <a:pt x="4601" y="2198"/>
                    <a:pt x="4636" y="2226"/>
                  </a:cubicBezTo>
                  <a:cubicBezTo>
                    <a:pt x="4683" y="2265"/>
                    <a:pt x="4702" y="2288"/>
                    <a:pt x="4704" y="2288"/>
                  </a:cubicBezTo>
                  <a:cubicBezTo>
                    <a:pt x="4706" y="2288"/>
                    <a:pt x="4690" y="2265"/>
                    <a:pt x="4667" y="2210"/>
                  </a:cubicBezTo>
                  <a:cubicBezTo>
                    <a:pt x="4648" y="2181"/>
                    <a:pt x="4640" y="2170"/>
                    <a:pt x="4654" y="2170"/>
                  </a:cubicBezTo>
                  <a:cubicBezTo>
                    <a:pt x="4661" y="2170"/>
                    <a:pt x="4675" y="2174"/>
                    <a:pt x="4698" y="2180"/>
                  </a:cubicBezTo>
                  <a:cubicBezTo>
                    <a:pt x="4719" y="2193"/>
                    <a:pt x="4730" y="2201"/>
                    <a:pt x="4734" y="2201"/>
                  </a:cubicBezTo>
                  <a:cubicBezTo>
                    <a:pt x="4738" y="2201"/>
                    <a:pt x="4731" y="2190"/>
                    <a:pt x="4714" y="2164"/>
                  </a:cubicBezTo>
                  <a:cubicBezTo>
                    <a:pt x="4670" y="2098"/>
                    <a:pt x="4665" y="2033"/>
                    <a:pt x="4693" y="2033"/>
                  </a:cubicBezTo>
                  <a:cubicBezTo>
                    <a:pt x="4704" y="2033"/>
                    <a:pt x="4722" y="2044"/>
                    <a:pt x="4744" y="2071"/>
                  </a:cubicBezTo>
                  <a:cubicBezTo>
                    <a:pt x="4744" y="2071"/>
                    <a:pt x="4760" y="2056"/>
                    <a:pt x="4744" y="1994"/>
                  </a:cubicBezTo>
                  <a:cubicBezTo>
                    <a:pt x="4712" y="1946"/>
                    <a:pt x="4697" y="1922"/>
                    <a:pt x="4700" y="1922"/>
                  </a:cubicBezTo>
                  <a:cubicBezTo>
                    <a:pt x="4704" y="1922"/>
                    <a:pt x="4723" y="1942"/>
                    <a:pt x="4760" y="1979"/>
                  </a:cubicBezTo>
                  <a:cubicBezTo>
                    <a:pt x="4790" y="2009"/>
                    <a:pt x="4813" y="2022"/>
                    <a:pt x="4826" y="2022"/>
                  </a:cubicBezTo>
                  <a:cubicBezTo>
                    <a:pt x="4847" y="2022"/>
                    <a:pt x="4844" y="1989"/>
                    <a:pt x="4806" y="1932"/>
                  </a:cubicBezTo>
                  <a:cubicBezTo>
                    <a:pt x="4806" y="1932"/>
                    <a:pt x="4796" y="1893"/>
                    <a:pt x="4816" y="1893"/>
                  </a:cubicBezTo>
                  <a:cubicBezTo>
                    <a:pt x="4821" y="1893"/>
                    <a:pt x="4828" y="1895"/>
                    <a:pt x="4837" y="1901"/>
                  </a:cubicBezTo>
                  <a:cubicBezTo>
                    <a:pt x="4843" y="1903"/>
                    <a:pt x="4849" y="1903"/>
                    <a:pt x="4855" y="1903"/>
                  </a:cubicBezTo>
                  <a:cubicBezTo>
                    <a:pt x="4924" y="1903"/>
                    <a:pt x="5045" y="1834"/>
                    <a:pt x="4961" y="1778"/>
                  </a:cubicBezTo>
                  <a:lnTo>
                    <a:pt x="4992" y="1747"/>
                  </a:lnTo>
                  <a:cubicBezTo>
                    <a:pt x="5069" y="1747"/>
                    <a:pt x="5084" y="1731"/>
                    <a:pt x="5054" y="1669"/>
                  </a:cubicBezTo>
                  <a:lnTo>
                    <a:pt x="5023" y="1623"/>
                  </a:lnTo>
                  <a:cubicBezTo>
                    <a:pt x="5057" y="1646"/>
                    <a:pt x="5099" y="1660"/>
                    <a:pt x="5125" y="1660"/>
                  </a:cubicBezTo>
                  <a:cubicBezTo>
                    <a:pt x="5135" y="1660"/>
                    <a:pt x="5142" y="1658"/>
                    <a:pt x="5146" y="1654"/>
                  </a:cubicBezTo>
                  <a:cubicBezTo>
                    <a:pt x="5162" y="1639"/>
                    <a:pt x="5162" y="1639"/>
                    <a:pt x="5115" y="1608"/>
                  </a:cubicBezTo>
                  <a:cubicBezTo>
                    <a:pt x="5084" y="1561"/>
                    <a:pt x="5084" y="1561"/>
                    <a:pt x="5100" y="1546"/>
                  </a:cubicBezTo>
                  <a:cubicBezTo>
                    <a:pt x="5104" y="1542"/>
                    <a:pt x="5111" y="1540"/>
                    <a:pt x="5119" y="1540"/>
                  </a:cubicBezTo>
                  <a:cubicBezTo>
                    <a:pt x="5144" y="1540"/>
                    <a:pt x="5185" y="1557"/>
                    <a:pt x="5208" y="1592"/>
                  </a:cubicBezTo>
                  <a:lnTo>
                    <a:pt x="5224" y="1561"/>
                  </a:lnTo>
                  <a:cubicBezTo>
                    <a:pt x="5175" y="1513"/>
                    <a:pt x="5163" y="1489"/>
                    <a:pt x="5172" y="1489"/>
                  </a:cubicBezTo>
                  <a:cubicBezTo>
                    <a:pt x="5178" y="1489"/>
                    <a:pt x="5191" y="1498"/>
                    <a:pt x="5208" y="1515"/>
                  </a:cubicBezTo>
                  <a:cubicBezTo>
                    <a:pt x="5218" y="1525"/>
                    <a:pt x="5229" y="1528"/>
                    <a:pt x="5240" y="1528"/>
                  </a:cubicBezTo>
                  <a:cubicBezTo>
                    <a:pt x="5265" y="1528"/>
                    <a:pt x="5290" y="1510"/>
                    <a:pt x="5301" y="1499"/>
                  </a:cubicBezTo>
                  <a:cubicBezTo>
                    <a:pt x="5283" y="1481"/>
                    <a:pt x="5281" y="1475"/>
                    <a:pt x="5285" y="1475"/>
                  </a:cubicBezTo>
                  <a:cubicBezTo>
                    <a:pt x="5291" y="1475"/>
                    <a:pt x="5310" y="1490"/>
                    <a:pt x="5301" y="1499"/>
                  </a:cubicBezTo>
                  <a:lnTo>
                    <a:pt x="5332" y="1530"/>
                  </a:lnTo>
                  <a:cubicBezTo>
                    <a:pt x="5346" y="1538"/>
                    <a:pt x="5355" y="1541"/>
                    <a:pt x="5359" y="1541"/>
                  </a:cubicBezTo>
                  <a:cubicBezTo>
                    <a:pt x="5373" y="1541"/>
                    <a:pt x="5340" y="1508"/>
                    <a:pt x="5316" y="1484"/>
                  </a:cubicBezTo>
                  <a:lnTo>
                    <a:pt x="5347" y="1438"/>
                  </a:lnTo>
                  <a:cubicBezTo>
                    <a:pt x="5363" y="1422"/>
                    <a:pt x="5378" y="1407"/>
                    <a:pt x="5332" y="1391"/>
                  </a:cubicBezTo>
                  <a:cubicBezTo>
                    <a:pt x="5270" y="1360"/>
                    <a:pt x="5239" y="1314"/>
                    <a:pt x="5270" y="1299"/>
                  </a:cubicBezTo>
                  <a:cubicBezTo>
                    <a:pt x="5297" y="1325"/>
                    <a:pt x="5335" y="1363"/>
                    <a:pt x="5355" y="1363"/>
                  </a:cubicBezTo>
                  <a:cubicBezTo>
                    <a:pt x="5358" y="1363"/>
                    <a:pt x="5361" y="1362"/>
                    <a:pt x="5363" y="1360"/>
                  </a:cubicBezTo>
                  <a:cubicBezTo>
                    <a:pt x="5367" y="1353"/>
                    <a:pt x="5371" y="1350"/>
                    <a:pt x="5376" y="1350"/>
                  </a:cubicBezTo>
                  <a:cubicBezTo>
                    <a:pt x="5392" y="1350"/>
                    <a:pt x="5409" y="1376"/>
                    <a:pt x="5409" y="1376"/>
                  </a:cubicBezTo>
                  <a:cubicBezTo>
                    <a:pt x="5428" y="1404"/>
                    <a:pt x="5444" y="1415"/>
                    <a:pt x="5456" y="1415"/>
                  </a:cubicBezTo>
                  <a:cubicBezTo>
                    <a:pt x="5485" y="1415"/>
                    <a:pt x="5497" y="1357"/>
                    <a:pt x="5486" y="1314"/>
                  </a:cubicBezTo>
                  <a:cubicBezTo>
                    <a:pt x="5469" y="1243"/>
                    <a:pt x="5466" y="1208"/>
                    <a:pt x="5482" y="1208"/>
                  </a:cubicBezTo>
                  <a:cubicBezTo>
                    <a:pt x="5493" y="1208"/>
                    <a:pt x="5515" y="1228"/>
                    <a:pt x="5548" y="1268"/>
                  </a:cubicBezTo>
                  <a:cubicBezTo>
                    <a:pt x="5566" y="1285"/>
                    <a:pt x="5577" y="1293"/>
                    <a:pt x="5583" y="1293"/>
                  </a:cubicBezTo>
                  <a:cubicBezTo>
                    <a:pt x="5602" y="1293"/>
                    <a:pt x="5558" y="1202"/>
                    <a:pt x="5486" y="1082"/>
                  </a:cubicBezTo>
                  <a:lnTo>
                    <a:pt x="5409" y="943"/>
                  </a:lnTo>
                  <a:lnTo>
                    <a:pt x="5517" y="1067"/>
                  </a:lnTo>
                  <a:cubicBezTo>
                    <a:pt x="5599" y="1148"/>
                    <a:pt x="5637" y="1187"/>
                    <a:pt x="5656" y="1187"/>
                  </a:cubicBezTo>
                  <a:cubicBezTo>
                    <a:pt x="5672" y="1187"/>
                    <a:pt x="5672" y="1156"/>
                    <a:pt x="5672" y="1098"/>
                  </a:cubicBezTo>
                  <a:cubicBezTo>
                    <a:pt x="5672" y="1054"/>
                    <a:pt x="5672" y="1035"/>
                    <a:pt x="5677" y="1035"/>
                  </a:cubicBezTo>
                  <a:cubicBezTo>
                    <a:pt x="5682" y="1035"/>
                    <a:pt x="5689" y="1046"/>
                    <a:pt x="5703" y="1067"/>
                  </a:cubicBezTo>
                  <a:cubicBezTo>
                    <a:pt x="5722" y="1086"/>
                    <a:pt x="5736" y="1095"/>
                    <a:pt x="5750" y="1095"/>
                  </a:cubicBezTo>
                  <a:cubicBezTo>
                    <a:pt x="5770" y="1095"/>
                    <a:pt x="5790" y="1078"/>
                    <a:pt x="5826" y="1051"/>
                  </a:cubicBezTo>
                  <a:cubicBezTo>
                    <a:pt x="5888" y="1005"/>
                    <a:pt x="5904" y="1005"/>
                    <a:pt x="5888" y="959"/>
                  </a:cubicBezTo>
                  <a:lnTo>
                    <a:pt x="5919" y="928"/>
                  </a:lnTo>
                  <a:cubicBezTo>
                    <a:pt x="5944" y="957"/>
                    <a:pt x="5962" y="969"/>
                    <a:pt x="5974" y="969"/>
                  </a:cubicBezTo>
                  <a:cubicBezTo>
                    <a:pt x="5998" y="969"/>
                    <a:pt x="5992" y="913"/>
                    <a:pt x="5950" y="850"/>
                  </a:cubicBezTo>
                  <a:cubicBezTo>
                    <a:pt x="5965" y="850"/>
                    <a:pt x="5981" y="835"/>
                    <a:pt x="5996" y="835"/>
                  </a:cubicBezTo>
                  <a:lnTo>
                    <a:pt x="6012" y="881"/>
                  </a:lnTo>
                  <a:cubicBezTo>
                    <a:pt x="6023" y="899"/>
                    <a:pt x="6037" y="907"/>
                    <a:pt x="6060" y="907"/>
                  </a:cubicBezTo>
                  <a:cubicBezTo>
                    <a:pt x="6097" y="907"/>
                    <a:pt x="6159" y="883"/>
                    <a:pt x="6275" y="835"/>
                  </a:cubicBezTo>
                  <a:cubicBezTo>
                    <a:pt x="6491" y="788"/>
                    <a:pt x="6522" y="788"/>
                    <a:pt x="6506" y="680"/>
                  </a:cubicBezTo>
                  <a:cubicBezTo>
                    <a:pt x="6490" y="624"/>
                    <a:pt x="6499" y="593"/>
                    <a:pt x="6514" y="593"/>
                  </a:cubicBezTo>
                  <a:cubicBezTo>
                    <a:pt x="6527" y="593"/>
                    <a:pt x="6545" y="621"/>
                    <a:pt x="6553" y="680"/>
                  </a:cubicBezTo>
                  <a:cubicBezTo>
                    <a:pt x="6553" y="722"/>
                    <a:pt x="6573" y="756"/>
                    <a:pt x="6583" y="756"/>
                  </a:cubicBezTo>
                  <a:cubicBezTo>
                    <a:pt x="6587" y="756"/>
                    <a:pt x="6589" y="747"/>
                    <a:pt x="6584" y="727"/>
                  </a:cubicBezTo>
                  <a:cubicBezTo>
                    <a:pt x="6615" y="742"/>
                    <a:pt x="6645" y="758"/>
                    <a:pt x="6661" y="788"/>
                  </a:cubicBezTo>
                  <a:cubicBezTo>
                    <a:pt x="6699" y="833"/>
                    <a:pt x="6724" y="849"/>
                    <a:pt x="6740" y="849"/>
                  </a:cubicBezTo>
                  <a:cubicBezTo>
                    <a:pt x="6764" y="849"/>
                    <a:pt x="6769" y="816"/>
                    <a:pt x="6769" y="788"/>
                  </a:cubicBezTo>
                  <a:cubicBezTo>
                    <a:pt x="6756" y="741"/>
                    <a:pt x="6754" y="724"/>
                    <a:pt x="6758" y="724"/>
                  </a:cubicBezTo>
                  <a:cubicBezTo>
                    <a:pt x="6762" y="724"/>
                    <a:pt x="6776" y="754"/>
                    <a:pt x="6785" y="788"/>
                  </a:cubicBezTo>
                  <a:cubicBezTo>
                    <a:pt x="6806" y="821"/>
                    <a:pt x="6828" y="861"/>
                    <a:pt x="6839" y="861"/>
                  </a:cubicBezTo>
                  <a:cubicBezTo>
                    <a:pt x="6844" y="861"/>
                    <a:pt x="6846" y="853"/>
                    <a:pt x="6846" y="835"/>
                  </a:cubicBezTo>
                  <a:cubicBezTo>
                    <a:pt x="6846" y="803"/>
                    <a:pt x="6893" y="779"/>
                    <a:pt x="6935" y="779"/>
                  </a:cubicBezTo>
                  <a:cubicBezTo>
                    <a:pt x="6973" y="779"/>
                    <a:pt x="7008" y="799"/>
                    <a:pt x="7001" y="850"/>
                  </a:cubicBezTo>
                  <a:lnTo>
                    <a:pt x="7047" y="850"/>
                  </a:lnTo>
                  <a:cubicBezTo>
                    <a:pt x="7047" y="809"/>
                    <a:pt x="7075" y="802"/>
                    <a:pt x="7107" y="802"/>
                  </a:cubicBezTo>
                  <a:cubicBezTo>
                    <a:pt x="7123" y="802"/>
                    <a:pt x="7140" y="804"/>
                    <a:pt x="7156" y="804"/>
                  </a:cubicBezTo>
                  <a:cubicBezTo>
                    <a:pt x="7202" y="804"/>
                    <a:pt x="7233" y="819"/>
                    <a:pt x="7217" y="866"/>
                  </a:cubicBezTo>
                  <a:cubicBezTo>
                    <a:pt x="7217" y="899"/>
                    <a:pt x="7217" y="914"/>
                    <a:pt x="7224" y="914"/>
                  </a:cubicBezTo>
                  <a:cubicBezTo>
                    <a:pt x="7231" y="914"/>
                    <a:pt x="7242" y="903"/>
                    <a:pt x="7264" y="881"/>
                  </a:cubicBezTo>
                  <a:cubicBezTo>
                    <a:pt x="7295" y="881"/>
                    <a:pt x="7341" y="788"/>
                    <a:pt x="7372" y="788"/>
                  </a:cubicBezTo>
                  <a:cubicBezTo>
                    <a:pt x="7372" y="742"/>
                    <a:pt x="7418" y="696"/>
                    <a:pt x="7449" y="696"/>
                  </a:cubicBezTo>
                  <a:lnTo>
                    <a:pt x="7434" y="742"/>
                  </a:lnTo>
                  <a:lnTo>
                    <a:pt x="7403" y="850"/>
                  </a:lnTo>
                  <a:cubicBezTo>
                    <a:pt x="7409" y="850"/>
                    <a:pt x="7418" y="853"/>
                    <a:pt x="7427" y="853"/>
                  </a:cubicBezTo>
                  <a:cubicBezTo>
                    <a:pt x="7441" y="853"/>
                    <a:pt x="7455" y="847"/>
                    <a:pt x="7465" y="819"/>
                  </a:cubicBezTo>
                  <a:cubicBezTo>
                    <a:pt x="7465" y="881"/>
                    <a:pt x="7496" y="881"/>
                    <a:pt x="7542" y="912"/>
                  </a:cubicBezTo>
                  <a:cubicBezTo>
                    <a:pt x="7569" y="921"/>
                    <a:pt x="7595" y="930"/>
                    <a:pt x="7622" y="930"/>
                  </a:cubicBezTo>
                  <a:cubicBezTo>
                    <a:pt x="7642" y="930"/>
                    <a:pt x="7661" y="925"/>
                    <a:pt x="7681" y="912"/>
                  </a:cubicBezTo>
                  <a:cubicBezTo>
                    <a:pt x="7659" y="978"/>
                    <a:pt x="7716" y="1037"/>
                    <a:pt x="7778" y="1037"/>
                  </a:cubicBezTo>
                  <a:cubicBezTo>
                    <a:pt x="7803" y="1037"/>
                    <a:pt x="7829" y="1027"/>
                    <a:pt x="7851" y="1005"/>
                  </a:cubicBezTo>
                  <a:cubicBezTo>
                    <a:pt x="7863" y="987"/>
                    <a:pt x="7873" y="978"/>
                    <a:pt x="7880" y="978"/>
                  </a:cubicBezTo>
                  <a:cubicBezTo>
                    <a:pt x="7892" y="978"/>
                    <a:pt x="7897" y="998"/>
                    <a:pt x="7897" y="1036"/>
                  </a:cubicBezTo>
                  <a:cubicBezTo>
                    <a:pt x="7889" y="1069"/>
                    <a:pt x="7890" y="1084"/>
                    <a:pt x="7899" y="1084"/>
                  </a:cubicBezTo>
                  <a:cubicBezTo>
                    <a:pt x="7907" y="1084"/>
                    <a:pt x="7922" y="1073"/>
                    <a:pt x="7944" y="1051"/>
                  </a:cubicBezTo>
                  <a:cubicBezTo>
                    <a:pt x="7952" y="1046"/>
                    <a:pt x="7959" y="1043"/>
                    <a:pt x="7963" y="1043"/>
                  </a:cubicBezTo>
                  <a:cubicBezTo>
                    <a:pt x="7984" y="1043"/>
                    <a:pt x="7972" y="1093"/>
                    <a:pt x="7959" y="1144"/>
                  </a:cubicBezTo>
                  <a:cubicBezTo>
                    <a:pt x="7926" y="1221"/>
                    <a:pt x="7932" y="1251"/>
                    <a:pt x="7955" y="1251"/>
                  </a:cubicBezTo>
                  <a:cubicBezTo>
                    <a:pt x="7964" y="1251"/>
                    <a:pt x="7977" y="1246"/>
                    <a:pt x="7990" y="1237"/>
                  </a:cubicBezTo>
                  <a:cubicBezTo>
                    <a:pt x="8003" y="1233"/>
                    <a:pt x="8015" y="1231"/>
                    <a:pt x="8027" y="1231"/>
                  </a:cubicBezTo>
                  <a:cubicBezTo>
                    <a:pt x="8060" y="1231"/>
                    <a:pt x="8091" y="1245"/>
                    <a:pt x="8114" y="1268"/>
                  </a:cubicBezTo>
                  <a:cubicBezTo>
                    <a:pt x="8140" y="1268"/>
                    <a:pt x="8158" y="1269"/>
                    <a:pt x="8173" y="1269"/>
                  </a:cubicBezTo>
                  <a:cubicBezTo>
                    <a:pt x="8201" y="1269"/>
                    <a:pt x="8212" y="1262"/>
                    <a:pt x="8222" y="1221"/>
                  </a:cubicBezTo>
                  <a:cubicBezTo>
                    <a:pt x="8253" y="1190"/>
                    <a:pt x="8284" y="1175"/>
                    <a:pt x="8315" y="1159"/>
                  </a:cubicBezTo>
                  <a:cubicBezTo>
                    <a:pt x="8377" y="1159"/>
                    <a:pt x="8369" y="1179"/>
                    <a:pt x="8356" y="1179"/>
                  </a:cubicBezTo>
                  <a:cubicBezTo>
                    <a:pt x="8352" y="1179"/>
                    <a:pt x="8349" y="1178"/>
                    <a:pt x="8346" y="1175"/>
                  </a:cubicBezTo>
                  <a:cubicBezTo>
                    <a:pt x="8268" y="1175"/>
                    <a:pt x="8284" y="1190"/>
                    <a:pt x="8268" y="1252"/>
                  </a:cubicBezTo>
                  <a:cubicBezTo>
                    <a:pt x="8253" y="1299"/>
                    <a:pt x="8268" y="1345"/>
                    <a:pt x="8299" y="1360"/>
                  </a:cubicBezTo>
                  <a:cubicBezTo>
                    <a:pt x="8315" y="1376"/>
                    <a:pt x="8346" y="1422"/>
                    <a:pt x="8361" y="1438"/>
                  </a:cubicBezTo>
                  <a:cubicBezTo>
                    <a:pt x="8371" y="1497"/>
                    <a:pt x="8381" y="1525"/>
                    <a:pt x="8399" y="1525"/>
                  </a:cubicBezTo>
                  <a:cubicBezTo>
                    <a:pt x="8409" y="1525"/>
                    <a:pt x="8422" y="1516"/>
                    <a:pt x="8438" y="1499"/>
                  </a:cubicBezTo>
                  <a:cubicBezTo>
                    <a:pt x="8451" y="1487"/>
                    <a:pt x="8461" y="1477"/>
                    <a:pt x="8469" y="1469"/>
                  </a:cubicBezTo>
                  <a:cubicBezTo>
                    <a:pt x="8415" y="1549"/>
                    <a:pt x="8537" y="1712"/>
                    <a:pt x="8641" y="1712"/>
                  </a:cubicBezTo>
                  <a:cubicBezTo>
                    <a:pt x="8657" y="1712"/>
                    <a:pt x="8672" y="1708"/>
                    <a:pt x="8686" y="1700"/>
                  </a:cubicBezTo>
                  <a:lnTo>
                    <a:pt x="8639" y="1747"/>
                  </a:lnTo>
                  <a:cubicBezTo>
                    <a:pt x="8593" y="1778"/>
                    <a:pt x="8608" y="1793"/>
                    <a:pt x="8639" y="1824"/>
                  </a:cubicBezTo>
                  <a:cubicBezTo>
                    <a:pt x="8670" y="1870"/>
                    <a:pt x="8763" y="1886"/>
                    <a:pt x="8809" y="1932"/>
                  </a:cubicBezTo>
                  <a:cubicBezTo>
                    <a:pt x="8847" y="1983"/>
                    <a:pt x="8895" y="2033"/>
                    <a:pt x="8937" y="2033"/>
                  </a:cubicBezTo>
                  <a:cubicBezTo>
                    <a:pt x="8946" y="2033"/>
                    <a:pt x="8955" y="2031"/>
                    <a:pt x="8964" y="2025"/>
                  </a:cubicBezTo>
                  <a:cubicBezTo>
                    <a:pt x="8979" y="2040"/>
                    <a:pt x="8979" y="2040"/>
                    <a:pt x="8933" y="2071"/>
                  </a:cubicBezTo>
                  <a:cubicBezTo>
                    <a:pt x="8902" y="2118"/>
                    <a:pt x="8902" y="2118"/>
                    <a:pt x="8917" y="2133"/>
                  </a:cubicBezTo>
                  <a:cubicBezTo>
                    <a:pt x="8920" y="2136"/>
                    <a:pt x="8923" y="2137"/>
                    <a:pt x="8927" y="2137"/>
                  </a:cubicBezTo>
                  <a:cubicBezTo>
                    <a:pt x="8944" y="2137"/>
                    <a:pt x="8972" y="2109"/>
                    <a:pt x="9010" y="2071"/>
                  </a:cubicBezTo>
                  <a:cubicBezTo>
                    <a:pt x="9028" y="2054"/>
                    <a:pt x="9038" y="2045"/>
                    <a:pt x="9045" y="2045"/>
                  </a:cubicBezTo>
                  <a:cubicBezTo>
                    <a:pt x="9057" y="2045"/>
                    <a:pt x="9057" y="2069"/>
                    <a:pt x="9057" y="2118"/>
                  </a:cubicBezTo>
                  <a:cubicBezTo>
                    <a:pt x="9057" y="2187"/>
                    <a:pt x="9106" y="2244"/>
                    <a:pt x="9172" y="2244"/>
                  </a:cubicBezTo>
                  <a:cubicBezTo>
                    <a:pt x="9180" y="2244"/>
                    <a:pt x="9188" y="2243"/>
                    <a:pt x="9196" y="2241"/>
                  </a:cubicBezTo>
                  <a:cubicBezTo>
                    <a:pt x="9211" y="2257"/>
                    <a:pt x="9227" y="2272"/>
                    <a:pt x="9196" y="2319"/>
                  </a:cubicBezTo>
                  <a:cubicBezTo>
                    <a:pt x="9173" y="2353"/>
                    <a:pt x="9184" y="2403"/>
                    <a:pt x="9228" y="2403"/>
                  </a:cubicBezTo>
                  <a:cubicBezTo>
                    <a:pt x="9244" y="2403"/>
                    <a:pt x="9264" y="2397"/>
                    <a:pt x="9288" y="2380"/>
                  </a:cubicBezTo>
                  <a:cubicBezTo>
                    <a:pt x="9304" y="2396"/>
                    <a:pt x="9304" y="2396"/>
                    <a:pt x="9273" y="2442"/>
                  </a:cubicBezTo>
                  <a:cubicBezTo>
                    <a:pt x="9253" y="2473"/>
                    <a:pt x="9239" y="2510"/>
                    <a:pt x="9258" y="2510"/>
                  </a:cubicBezTo>
                  <a:cubicBezTo>
                    <a:pt x="9268" y="2510"/>
                    <a:pt x="9288" y="2500"/>
                    <a:pt x="9319" y="2473"/>
                  </a:cubicBezTo>
                  <a:cubicBezTo>
                    <a:pt x="9333" y="2467"/>
                    <a:pt x="9346" y="2463"/>
                    <a:pt x="9359" y="2463"/>
                  </a:cubicBezTo>
                  <a:cubicBezTo>
                    <a:pt x="9405" y="2463"/>
                    <a:pt x="9446" y="2505"/>
                    <a:pt x="9458" y="2566"/>
                  </a:cubicBezTo>
                  <a:cubicBezTo>
                    <a:pt x="9465" y="2566"/>
                    <a:pt x="9473" y="2568"/>
                    <a:pt x="9482" y="2568"/>
                  </a:cubicBezTo>
                  <a:cubicBezTo>
                    <a:pt x="9496" y="2568"/>
                    <a:pt x="9511" y="2563"/>
                    <a:pt x="9520" y="2535"/>
                  </a:cubicBezTo>
                  <a:lnTo>
                    <a:pt x="9551" y="2489"/>
                  </a:lnTo>
                  <a:cubicBezTo>
                    <a:pt x="9535" y="2545"/>
                    <a:pt x="9527" y="2572"/>
                    <a:pt x="9532" y="2572"/>
                  </a:cubicBezTo>
                  <a:cubicBezTo>
                    <a:pt x="9537" y="2572"/>
                    <a:pt x="9552" y="2549"/>
                    <a:pt x="9582" y="2504"/>
                  </a:cubicBezTo>
                  <a:cubicBezTo>
                    <a:pt x="9596" y="2475"/>
                    <a:pt x="9607" y="2463"/>
                    <a:pt x="9614" y="2463"/>
                  </a:cubicBezTo>
                  <a:cubicBezTo>
                    <a:pt x="9621" y="2463"/>
                    <a:pt x="9621" y="2479"/>
                    <a:pt x="9613" y="2504"/>
                  </a:cubicBezTo>
                  <a:cubicBezTo>
                    <a:pt x="9582" y="2535"/>
                    <a:pt x="9628" y="2566"/>
                    <a:pt x="9628" y="2566"/>
                  </a:cubicBezTo>
                  <a:cubicBezTo>
                    <a:pt x="9628" y="2566"/>
                    <a:pt x="9783" y="2566"/>
                    <a:pt x="9891" y="2597"/>
                  </a:cubicBezTo>
                  <a:cubicBezTo>
                    <a:pt x="9953" y="2612"/>
                    <a:pt x="10015" y="2628"/>
                    <a:pt x="10077" y="2628"/>
                  </a:cubicBezTo>
                  <a:cubicBezTo>
                    <a:pt x="10123" y="2628"/>
                    <a:pt x="10138" y="2612"/>
                    <a:pt x="10138" y="2581"/>
                  </a:cubicBezTo>
                  <a:cubicBezTo>
                    <a:pt x="10138" y="2564"/>
                    <a:pt x="10149" y="2546"/>
                    <a:pt x="10160" y="2546"/>
                  </a:cubicBezTo>
                  <a:cubicBezTo>
                    <a:pt x="10169" y="2546"/>
                    <a:pt x="10178" y="2555"/>
                    <a:pt x="10185" y="2581"/>
                  </a:cubicBezTo>
                  <a:cubicBezTo>
                    <a:pt x="10200" y="2628"/>
                    <a:pt x="10231" y="2643"/>
                    <a:pt x="10247" y="2643"/>
                  </a:cubicBezTo>
                  <a:cubicBezTo>
                    <a:pt x="10262" y="2643"/>
                    <a:pt x="10293" y="2643"/>
                    <a:pt x="10293" y="2705"/>
                  </a:cubicBezTo>
                  <a:cubicBezTo>
                    <a:pt x="10324" y="2643"/>
                    <a:pt x="10324" y="2643"/>
                    <a:pt x="10339" y="2643"/>
                  </a:cubicBezTo>
                  <a:cubicBezTo>
                    <a:pt x="10339" y="2666"/>
                    <a:pt x="10347" y="2678"/>
                    <a:pt x="10357" y="2678"/>
                  </a:cubicBezTo>
                  <a:cubicBezTo>
                    <a:pt x="10366" y="2678"/>
                    <a:pt x="10378" y="2666"/>
                    <a:pt x="10386" y="2643"/>
                  </a:cubicBezTo>
                  <a:cubicBezTo>
                    <a:pt x="10394" y="2589"/>
                    <a:pt x="10397" y="2562"/>
                    <a:pt x="10399" y="2562"/>
                  </a:cubicBezTo>
                  <a:cubicBezTo>
                    <a:pt x="10401" y="2562"/>
                    <a:pt x="10401" y="2589"/>
                    <a:pt x="10401" y="2643"/>
                  </a:cubicBezTo>
                  <a:cubicBezTo>
                    <a:pt x="10401" y="2676"/>
                    <a:pt x="10439" y="2716"/>
                    <a:pt x="10456" y="2716"/>
                  </a:cubicBezTo>
                  <a:cubicBezTo>
                    <a:pt x="10464" y="2716"/>
                    <a:pt x="10468" y="2708"/>
                    <a:pt x="10463" y="2690"/>
                  </a:cubicBezTo>
                  <a:cubicBezTo>
                    <a:pt x="10432" y="2643"/>
                    <a:pt x="10494" y="2643"/>
                    <a:pt x="10509" y="2581"/>
                  </a:cubicBezTo>
                  <a:cubicBezTo>
                    <a:pt x="10540" y="2581"/>
                    <a:pt x="10556" y="2581"/>
                    <a:pt x="10571" y="2628"/>
                  </a:cubicBezTo>
                  <a:cubicBezTo>
                    <a:pt x="10571" y="2644"/>
                    <a:pt x="10581" y="2650"/>
                    <a:pt x="10595" y="2650"/>
                  </a:cubicBezTo>
                  <a:cubicBezTo>
                    <a:pt x="10634" y="2650"/>
                    <a:pt x="10710" y="2596"/>
                    <a:pt x="10710" y="2550"/>
                  </a:cubicBezTo>
                  <a:cubicBezTo>
                    <a:pt x="10718" y="2520"/>
                    <a:pt x="10718" y="2504"/>
                    <a:pt x="10718" y="2504"/>
                  </a:cubicBezTo>
                  <a:cubicBezTo>
                    <a:pt x="10718" y="2504"/>
                    <a:pt x="10718" y="2520"/>
                    <a:pt x="10726" y="2550"/>
                  </a:cubicBezTo>
                  <a:cubicBezTo>
                    <a:pt x="10746" y="2592"/>
                    <a:pt x="10760" y="2599"/>
                    <a:pt x="10772" y="2599"/>
                  </a:cubicBezTo>
                  <a:cubicBezTo>
                    <a:pt x="10777" y="2599"/>
                    <a:pt x="10782" y="2597"/>
                    <a:pt x="10788" y="2597"/>
                  </a:cubicBezTo>
                  <a:cubicBezTo>
                    <a:pt x="10788" y="2578"/>
                    <a:pt x="10790" y="2571"/>
                    <a:pt x="10795" y="2571"/>
                  </a:cubicBezTo>
                  <a:cubicBezTo>
                    <a:pt x="10805" y="2571"/>
                    <a:pt x="10823" y="2611"/>
                    <a:pt x="10834" y="2643"/>
                  </a:cubicBezTo>
                  <a:cubicBezTo>
                    <a:pt x="10846" y="2678"/>
                    <a:pt x="10848" y="2695"/>
                    <a:pt x="10869" y="2695"/>
                  </a:cubicBezTo>
                  <a:cubicBezTo>
                    <a:pt x="10876" y="2695"/>
                    <a:pt x="10884" y="2693"/>
                    <a:pt x="10896" y="2690"/>
                  </a:cubicBezTo>
                  <a:cubicBezTo>
                    <a:pt x="10896" y="2628"/>
                    <a:pt x="10989" y="2581"/>
                    <a:pt x="11050" y="2566"/>
                  </a:cubicBezTo>
                  <a:cubicBezTo>
                    <a:pt x="11136" y="2529"/>
                    <a:pt x="11154" y="2473"/>
                    <a:pt x="11142" y="2397"/>
                  </a:cubicBezTo>
                  <a:cubicBezTo>
                    <a:pt x="11165" y="2400"/>
                    <a:pt x="11188" y="2401"/>
                    <a:pt x="11211" y="2401"/>
                  </a:cubicBezTo>
                  <a:cubicBezTo>
                    <a:pt x="11213" y="2401"/>
                    <a:pt x="11215" y="2401"/>
                    <a:pt x="11217" y="2401"/>
                  </a:cubicBezTo>
                  <a:cubicBezTo>
                    <a:pt x="11232" y="2420"/>
                    <a:pt x="11248" y="2439"/>
                    <a:pt x="11267" y="2458"/>
                  </a:cubicBezTo>
                  <a:cubicBezTo>
                    <a:pt x="11276" y="2448"/>
                    <a:pt x="11268" y="2426"/>
                    <a:pt x="11253" y="2400"/>
                  </a:cubicBezTo>
                  <a:cubicBezTo>
                    <a:pt x="11497" y="2381"/>
                    <a:pt x="11731" y="2203"/>
                    <a:pt x="11766" y="1946"/>
                  </a:cubicBezTo>
                  <a:cubicBezTo>
                    <a:pt x="11777" y="1953"/>
                    <a:pt x="11788" y="1958"/>
                    <a:pt x="11795" y="1958"/>
                  </a:cubicBezTo>
                  <a:cubicBezTo>
                    <a:pt x="11809" y="1958"/>
                    <a:pt x="11815" y="1946"/>
                    <a:pt x="11808" y="1917"/>
                  </a:cubicBezTo>
                  <a:cubicBezTo>
                    <a:pt x="11777" y="1870"/>
                    <a:pt x="11777" y="1855"/>
                    <a:pt x="11788" y="1855"/>
                  </a:cubicBezTo>
                  <a:cubicBezTo>
                    <a:pt x="11800" y="1855"/>
                    <a:pt x="11823" y="1870"/>
                    <a:pt x="11839" y="1886"/>
                  </a:cubicBezTo>
                  <a:cubicBezTo>
                    <a:pt x="11866" y="1928"/>
                    <a:pt x="11882" y="1950"/>
                    <a:pt x="11889" y="1950"/>
                  </a:cubicBezTo>
                  <a:cubicBezTo>
                    <a:pt x="11897" y="1950"/>
                    <a:pt x="11894" y="1916"/>
                    <a:pt x="11885" y="1839"/>
                  </a:cubicBezTo>
                  <a:cubicBezTo>
                    <a:pt x="11916" y="1793"/>
                    <a:pt x="11947" y="1685"/>
                    <a:pt x="11993" y="1639"/>
                  </a:cubicBezTo>
                  <a:cubicBezTo>
                    <a:pt x="12031" y="1601"/>
                    <a:pt x="12069" y="1553"/>
                    <a:pt x="12115" y="1553"/>
                  </a:cubicBezTo>
                  <a:cubicBezTo>
                    <a:pt x="12125" y="1553"/>
                    <a:pt x="12136" y="1555"/>
                    <a:pt x="12148" y="1561"/>
                  </a:cubicBezTo>
                  <a:cubicBezTo>
                    <a:pt x="12190" y="1595"/>
                    <a:pt x="12214" y="1606"/>
                    <a:pt x="12219" y="1606"/>
                  </a:cubicBezTo>
                  <a:cubicBezTo>
                    <a:pt x="12223" y="1606"/>
                    <a:pt x="12215" y="1599"/>
                    <a:pt x="12194" y="1592"/>
                  </a:cubicBezTo>
                  <a:cubicBezTo>
                    <a:pt x="12101" y="1515"/>
                    <a:pt x="12132" y="1499"/>
                    <a:pt x="12179" y="1453"/>
                  </a:cubicBezTo>
                  <a:cubicBezTo>
                    <a:pt x="12271" y="1438"/>
                    <a:pt x="12256" y="1360"/>
                    <a:pt x="12240" y="1299"/>
                  </a:cubicBezTo>
                  <a:lnTo>
                    <a:pt x="12210" y="1345"/>
                  </a:lnTo>
                  <a:cubicBezTo>
                    <a:pt x="12149" y="1272"/>
                    <a:pt x="12145" y="1247"/>
                    <a:pt x="12184" y="1247"/>
                  </a:cubicBezTo>
                  <a:cubicBezTo>
                    <a:pt x="12195" y="1247"/>
                    <a:pt x="12208" y="1249"/>
                    <a:pt x="12225" y="1252"/>
                  </a:cubicBezTo>
                  <a:cubicBezTo>
                    <a:pt x="12228" y="1249"/>
                    <a:pt x="12231" y="1248"/>
                    <a:pt x="12236" y="1248"/>
                  </a:cubicBezTo>
                  <a:cubicBezTo>
                    <a:pt x="12256" y="1248"/>
                    <a:pt x="12292" y="1276"/>
                    <a:pt x="12318" y="1314"/>
                  </a:cubicBezTo>
                  <a:cubicBezTo>
                    <a:pt x="12343" y="1339"/>
                    <a:pt x="12389" y="1364"/>
                    <a:pt x="12413" y="1364"/>
                  </a:cubicBezTo>
                  <a:cubicBezTo>
                    <a:pt x="12419" y="1364"/>
                    <a:pt x="12423" y="1363"/>
                    <a:pt x="12426" y="1360"/>
                  </a:cubicBezTo>
                  <a:cubicBezTo>
                    <a:pt x="12441" y="1345"/>
                    <a:pt x="12472" y="1329"/>
                    <a:pt x="12410" y="1299"/>
                  </a:cubicBezTo>
                  <a:cubicBezTo>
                    <a:pt x="12349" y="1268"/>
                    <a:pt x="12380" y="1268"/>
                    <a:pt x="12395" y="1237"/>
                  </a:cubicBezTo>
                  <a:cubicBezTo>
                    <a:pt x="12410" y="1221"/>
                    <a:pt x="12426" y="1206"/>
                    <a:pt x="12410" y="1159"/>
                  </a:cubicBezTo>
                  <a:cubicBezTo>
                    <a:pt x="12395" y="1098"/>
                    <a:pt x="12395" y="1098"/>
                    <a:pt x="12410" y="1082"/>
                  </a:cubicBezTo>
                  <a:cubicBezTo>
                    <a:pt x="12426" y="1090"/>
                    <a:pt x="12445" y="1094"/>
                    <a:pt x="12465" y="1094"/>
                  </a:cubicBezTo>
                  <a:cubicBezTo>
                    <a:pt x="12483" y="1094"/>
                    <a:pt x="12501" y="1090"/>
                    <a:pt x="12516" y="1084"/>
                  </a:cubicBezTo>
                  <a:cubicBezTo>
                    <a:pt x="12526" y="1096"/>
                    <a:pt x="12539" y="1112"/>
                    <a:pt x="12550" y="1129"/>
                  </a:cubicBezTo>
                  <a:cubicBezTo>
                    <a:pt x="12565" y="1159"/>
                    <a:pt x="12596" y="1175"/>
                    <a:pt x="12627" y="1190"/>
                  </a:cubicBezTo>
                  <a:cubicBezTo>
                    <a:pt x="12658" y="1190"/>
                    <a:pt x="12611" y="1144"/>
                    <a:pt x="12611" y="1144"/>
                  </a:cubicBezTo>
                  <a:cubicBezTo>
                    <a:pt x="12611" y="1144"/>
                    <a:pt x="12627" y="1098"/>
                    <a:pt x="12673" y="1051"/>
                  </a:cubicBezTo>
                  <a:cubicBezTo>
                    <a:pt x="12720" y="1020"/>
                    <a:pt x="12781" y="974"/>
                    <a:pt x="12859" y="943"/>
                  </a:cubicBezTo>
                  <a:cubicBezTo>
                    <a:pt x="12967" y="881"/>
                    <a:pt x="13075" y="835"/>
                    <a:pt x="13199" y="804"/>
                  </a:cubicBezTo>
                  <a:cubicBezTo>
                    <a:pt x="13225" y="823"/>
                    <a:pt x="13253" y="832"/>
                    <a:pt x="13275" y="832"/>
                  </a:cubicBezTo>
                  <a:cubicBezTo>
                    <a:pt x="13306" y="832"/>
                    <a:pt x="13325" y="815"/>
                    <a:pt x="13307" y="788"/>
                  </a:cubicBezTo>
                  <a:cubicBezTo>
                    <a:pt x="13261" y="742"/>
                    <a:pt x="13415" y="696"/>
                    <a:pt x="13570" y="696"/>
                  </a:cubicBezTo>
                  <a:cubicBezTo>
                    <a:pt x="13724" y="696"/>
                    <a:pt x="13879" y="696"/>
                    <a:pt x="13879" y="649"/>
                  </a:cubicBezTo>
                  <a:lnTo>
                    <a:pt x="13956" y="649"/>
                  </a:lnTo>
                  <a:cubicBezTo>
                    <a:pt x="14009" y="649"/>
                    <a:pt x="14062" y="615"/>
                    <a:pt x="14086" y="615"/>
                  </a:cubicBezTo>
                  <a:cubicBezTo>
                    <a:pt x="14090" y="615"/>
                    <a:pt x="14093" y="616"/>
                    <a:pt x="14095" y="618"/>
                  </a:cubicBezTo>
                  <a:cubicBezTo>
                    <a:pt x="14117" y="590"/>
                    <a:pt x="14132" y="578"/>
                    <a:pt x="14138" y="578"/>
                  </a:cubicBezTo>
                  <a:cubicBezTo>
                    <a:pt x="14146" y="578"/>
                    <a:pt x="14143" y="594"/>
                    <a:pt x="14126" y="618"/>
                  </a:cubicBezTo>
                  <a:cubicBezTo>
                    <a:pt x="14080" y="649"/>
                    <a:pt x="14111" y="727"/>
                    <a:pt x="14126" y="727"/>
                  </a:cubicBezTo>
                  <a:cubicBezTo>
                    <a:pt x="14128" y="728"/>
                    <a:pt x="14130" y="729"/>
                    <a:pt x="14132" y="729"/>
                  </a:cubicBezTo>
                  <a:cubicBezTo>
                    <a:pt x="14151" y="729"/>
                    <a:pt x="14190" y="675"/>
                    <a:pt x="14203" y="634"/>
                  </a:cubicBezTo>
                  <a:cubicBezTo>
                    <a:pt x="14214" y="593"/>
                    <a:pt x="14224" y="586"/>
                    <a:pt x="14230" y="586"/>
                  </a:cubicBezTo>
                  <a:cubicBezTo>
                    <a:pt x="14233" y="586"/>
                    <a:pt x="14234" y="588"/>
                    <a:pt x="14234" y="588"/>
                  </a:cubicBezTo>
                  <a:cubicBezTo>
                    <a:pt x="14234" y="588"/>
                    <a:pt x="14265" y="588"/>
                    <a:pt x="14250" y="649"/>
                  </a:cubicBezTo>
                  <a:lnTo>
                    <a:pt x="14219" y="758"/>
                  </a:lnTo>
                  <a:lnTo>
                    <a:pt x="14250" y="758"/>
                  </a:lnTo>
                  <a:cubicBezTo>
                    <a:pt x="14260" y="716"/>
                    <a:pt x="14277" y="709"/>
                    <a:pt x="14288" y="709"/>
                  </a:cubicBezTo>
                  <a:cubicBezTo>
                    <a:pt x="14293" y="709"/>
                    <a:pt x="14296" y="711"/>
                    <a:pt x="14296" y="711"/>
                  </a:cubicBezTo>
                  <a:cubicBezTo>
                    <a:pt x="14296" y="711"/>
                    <a:pt x="14312" y="711"/>
                    <a:pt x="14296" y="819"/>
                  </a:cubicBezTo>
                  <a:cubicBezTo>
                    <a:pt x="14280" y="876"/>
                    <a:pt x="14281" y="903"/>
                    <a:pt x="14291" y="903"/>
                  </a:cubicBezTo>
                  <a:cubicBezTo>
                    <a:pt x="14301" y="903"/>
                    <a:pt x="14320" y="879"/>
                    <a:pt x="14342" y="835"/>
                  </a:cubicBezTo>
                  <a:lnTo>
                    <a:pt x="14404" y="804"/>
                  </a:lnTo>
                  <a:cubicBezTo>
                    <a:pt x="14399" y="844"/>
                    <a:pt x="14406" y="859"/>
                    <a:pt x="14420" y="859"/>
                  </a:cubicBezTo>
                  <a:cubicBezTo>
                    <a:pt x="14444" y="859"/>
                    <a:pt x="14489" y="818"/>
                    <a:pt x="14528" y="788"/>
                  </a:cubicBezTo>
                  <a:cubicBezTo>
                    <a:pt x="14511" y="849"/>
                    <a:pt x="14513" y="880"/>
                    <a:pt x="14529" y="880"/>
                  </a:cubicBezTo>
                  <a:cubicBezTo>
                    <a:pt x="14541" y="880"/>
                    <a:pt x="14562" y="860"/>
                    <a:pt x="14590" y="819"/>
                  </a:cubicBezTo>
                  <a:cubicBezTo>
                    <a:pt x="14603" y="799"/>
                    <a:pt x="14617" y="788"/>
                    <a:pt x="14626" y="788"/>
                  </a:cubicBezTo>
                  <a:cubicBezTo>
                    <a:pt x="14639" y="788"/>
                    <a:pt x="14645" y="807"/>
                    <a:pt x="14636" y="850"/>
                  </a:cubicBezTo>
                  <a:cubicBezTo>
                    <a:pt x="14636" y="912"/>
                    <a:pt x="14667" y="912"/>
                    <a:pt x="14698" y="943"/>
                  </a:cubicBezTo>
                  <a:cubicBezTo>
                    <a:pt x="14706" y="939"/>
                    <a:pt x="14716" y="937"/>
                    <a:pt x="14726" y="937"/>
                  </a:cubicBezTo>
                  <a:cubicBezTo>
                    <a:pt x="14756" y="937"/>
                    <a:pt x="14796" y="951"/>
                    <a:pt x="14853" y="974"/>
                  </a:cubicBezTo>
                  <a:cubicBezTo>
                    <a:pt x="14930" y="1036"/>
                    <a:pt x="14992" y="1082"/>
                    <a:pt x="15069" y="1144"/>
                  </a:cubicBezTo>
                  <a:cubicBezTo>
                    <a:pt x="15219" y="1281"/>
                    <a:pt x="15309" y="1381"/>
                    <a:pt x="15360" y="1381"/>
                  </a:cubicBezTo>
                  <a:cubicBezTo>
                    <a:pt x="15367" y="1381"/>
                    <a:pt x="15373" y="1379"/>
                    <a:pt x="15378" y="1376"/>
                  </a:cubicBezTo>
                  <a:cubicBezTo>
                    <a:pt x="15393" y="1391"/>
                    <a:pt x="15393" y="1391"/>
                    <a:pt x="15378" y="1438"/>
                  </a:cubicBezTo>
                  <a:cubicBezTo>
                    <a:pt x="15370" y="1469"/>
                    <a:pt x="15363" y="1484"/>
                    <a:pt x="15370" y="1484"/>
                  </a:cubicBezTo>
                  <a:cubicBezTo>
                    <a:pt x="15378" y="1484"/>
                    <a:pt x="15401" y="1469"/>
                    <a:pt x="15455" y="1438"/>
                  </a:cubicBezTo>
                  <a:cubicBezTo>
                    <a:pt x="15478" y="1430"/>
                    <a:pt x="15502" y="1418"/>
                    <a:pt x="15509" y="1418"/>
                  </a:cubicBezTo>
                  <a:cubicBezTo>
                    <a:pt x="15517" y="1418"/>
                    <a:pt x="15509" y="1430"/>
                    <a:pt x="15471" y="1469"/>
                  </a:cubicBezTo>
                  <a:cubicBezTo>
                    <a:pt x="15424" y="1499"/>
                    <a:pt x="15455" y="1530"/>
                    <a:pt x="15517" y="1608"/>
                  </a:cubicBezTo>
                  <a:cubicBezTo>
                    <a:pt x="15566" y="1668"/>
                    <a:pt x="15605" y="1710"/>
                    <a:pt x="15642" y="1710"/>
                  </a:cubicBezTo>
                  <a:cubicBezTo>
                    <a:pt x="15652" y="1710"/>
                    <a:pt x="15662" y="1707"/>
                    <a:pt x="15672" y="1700"/>
                  </a:cubicBezTo>
                  <a:cubicBezTo>
                    <a:pt x="15749" y="1700"/>
                    <a:pt x="15749" y="1700"/>
                    <a:pt x="15687" y="1716"/>
                  </a:cubicBezTo>
                  <a:cubicBezTo>
                    <a:pt x="15607" y="1769"/>
                    <a:pt x="15619" y="1880"/>
                    <a:pt x="15703" y="1880"/>
                  </a:cubicBezTo>
                  <a:cubicBezTo>
                    <a:pt x="15716" y="1880"/>
                    <a:pt x="15732" y="1877"/>
                    <a:pt x="15749" y="1870"/>
                  </a:cubicBezTo>
                  <a:cubicBezTo>
                    <a:pt x="15764" y="1901"/>
                    <a:pt x="15780" y="1917"/>
                    <a:pt x="15749" y="1948"/>
                  </a:cubicBezTo>
                  <a:cubicBezTo>
                    <a:pt x="15764" y="1963"/>
                    <a:pt x="15780" y="1979"/>
                    <a:pt x="15873" y="1994"/>
                  </a:cubicBezTo>
                  <a:cubicBezTo>
                    <a:pt x="15888" y="2010"/>
                    <a:pt x="15950" y="2071"/>
                    <a:pt x="15981" y="2102"/>
                  </a:cubicBezTo>
                  <a:cubicBezTo>
                    <a:pt x="16012" y="2133"/>
                    <a:pt x="16058" y="2133"/>
                    <a:pt x="16089" y="2133"/>
                  </a:cubicBezTo>
                  <a:cubicBezTo>
                    <a:pt x="16104" y="2149"/>
                    <a:pt x="16120" y="2149"/>
                    <a:pt x="16104" y="2149"/>
                  </a:cubicBezTo>
                  <a:cubicBezTo>
                    <a:pt x="16074" y="2180"/>
                    <a:pt x="16151" y="2257"/>
                    <a:pt x="16290" y="2334"/>
                  </a:cubicBezTo>
                  <a:cubicBezTo>
                    <a:pt x="16414" y="2411"/>
                    <a:pt x="16537" y="2473"/>
                    <a:pt x="16537" y="2535"/>
                  </a:cubicBezTo>
                  <a:cubicBezTo>
                    <a:pt x="16537" y="2535"/>
                    <a:pt x="16568" y="2535"/>
                    <a:pt x="16599" y="2489"/>
                  </a:cubicBezTo>
                  <a:cubicBezTo>
                    <a:pt x="16632" y="2440"/>
                    <a:pt x="16651" y="2421"/>
                    <a:pt x="16663" y="2421"/>
                  </a:cubicBezTo>
                  <a:cubicBezTo>
                    <a:pt x="16673" y="2421"/>
                    <a:pt x="16676" y="2436"/>
                    <a:pt x="16676" y="2458"/>
                  </a:cubicBezTo>
                  <a:cubicBezTo>
                    <a:pt x="16668" y="2526"/>
                    <a:pt x="16692" y="2561"/>
                    <a:pt x="16723" y="2561"/>
                  </a:cubicBezTo>
                  <a:cubicBezTo>
                    <a:pt x="16749" y="2561"/>
                    <a:pt x="16779" y="2537"/>
                    <a:pt x="16800" y="2489"/>
                  </a:cubicBezTo>
                  <a:lnTo>
                    <a:pt x="16800" y="2550"/>
                  </a:lnTo>
                  <a:cubicBezTo>
                    <a:pt x="16800" y="2597"/>
                    <a:pt x="16814" y="2618"/>
                    <a:pt x="16833" y="2618"/>
                  </a:cubicBezTo>
                  <a:cubicBezTo>
                    <a:pt x="16858" y="2618"/>
                    <a:pt x="16891" y="2581"/>
                    <a:pt x="16908" y="2520"/>
                  </a:cubicBezTo>
                  <a:cubicBezTo>
                    <a:pt x="16919" y="2564"/>
                    <a:pt x="16930" y="2600"/>
                    <a:pt x="16947" y="2600"/>
                  </a:cubicBezTo>
                  <a:cubicBezTo>
                    <a:pt x="16954" y="2600"/>
                    <a:pt x="16961" y="2595"/>
                    <a:pt x="16970" y="2581"/>
                  </a:cubicBezTo>
                  <a:cubicBezTo>
                    <a:pt x="16985" y="2581"/>
                    <a:pt x="16985" y="2581"/>
                    <a:pt x="16985" y="2690"/>
                  </a:cubicBezTo>
                  <a:cubicBezTo>
                    <a:pt x="16985" y="2751"/>
                    <a:pt x="16970" y="2798"/>
                    <a:pt x="17001" y="2798"/>
                  </a:cubicBezTo>
                  <a:cubicBezTo>
                    <a:pt x="17003" y="2799"/>
                    <a:pt x="17004" y="2800"/>
                    <a:pt x="17005" y="2800"/>
                  </a:cubicBezTo>
                  <a:cubicBezTo>
                    <a:pt x="17017" y="2800"/>
                    <a:pt x="17018" y="2745"/>
                    <a:pt x="17032" y="2690"/>
                  </a:cubicBezTo>
                  <a:lnTo>
                    <a:pt x="17078" y="2690"/>
                  </a:lnTo>
                  <a:cubicBezTo>
                    <a:pt x="17078" y="2690"/>
                    <a:pt x="17094" y="2690"/>
                    <a:pt x="17094" y="2643"/>
                  </a:cubicBezTo>
                  <a:cubicBezTo>
                    <a:pt x="17109" y="2581"/>
                    <a:pt x="17125" y="2581"/>
                    <a:pt x="17140" y="2581"/>
                  </a:cubicBezTo>
                  <a:cubicBezTo>
                    <a:pt x="17140" y="2600"/>
                    <a:pt x="17143" y="2607"/>
                    <a:pt x="17146" y="2607"/>
                  </a:cubicBezTo>
                  <a:cubicBezTo>
                    <a:pt x="17153" y="2607"/>
                    <a:pt x="17162" y="2567"/>
                    <a:pt x="17140" y="2535"/>
                  </a:cubicBezTo>
                  <a:cubicBezTo>
                    <a:pt x="17125" y="2473"/>
                    <a:pt x="17140" y="2427"/>
                    <a:pt x="17171" y="2427"/>
                  </a:cubicBezTo>
                  <a:lnTo>
                    <a:pt x="17171" y="2319"/>
                  </a:lnTo>
                  <a:cubicBezTo>
                    <a:pt x="17171" y="2241"/>
                    <a:pt x="17171" y="2164"/>
                    <a:pt x="17140" y="2087"/>
                  </a:cubicBezTo>
                  <a:cubicBezTo>
                    <a:pt x="17093" y="2049"/>
                    <a:pt x="17064" y="2012"/>
                    <a:pt x="17044" y="2012"/>
                  </a:cubicBezTo>
                  <a:cubicBezTo>
                    <a:pt x="17031" y="2012"/>
                    <a:pt x="17022" y="2028"/>
                    <a:pt x="17016" y="2071"/>
                  </a:cubicBezTo>
                  <a:cubicBezTo>
                    <a:pt x="17016" y="2071"/>
                    <a:pt x="17001" y="2133"/>
                    <a:pt x="16985" y="2133"/>
                  </a:cubicBezTo>
                  <a:cubicBezTo>
                    <a:pt x="16955" y="2133"/>
                    <a:pt x="16955" y="2071"/>
                    <a:pt x="16955" y="2071"/>
                  </a:cubicBezTo>
                  <a:cubicBezTo>
                    <a:pt x="16955" y="2010"/>
                    <a:pt x="16908" y="1994"/>
                    <a:pt x="16831" y="1979"/>
                  </a:cubicBezTo>
                  <a:cubicBezTo>
                    <a:pt x="16769" y="1963"/>
                    <a:pt x="16723" y="1932"/>
                    <a:pt x="16723" y="1870"/>
                  </a:cubicBezTo>
                  <a:cubicBezTo>
                    <a:pt x="16738" y="1824"/>
                    <a:pt x="16723" y="1824"/>
                    <a:pt x="16723" y="1824"/>
                  </a:cubicBezTo>
                  <a:cubicBezTo>
                    <a:pt x="16718" y="1837"/>
                    <a:pt x="16709" y="1843"/>
                    <a:pt x="16696" y="1843"/>
                  </a:cubicBezTo>
                  <a:cubicBezTo>
                    <a:pt x="16663" y="1843"/>
                    <a:pt x="16608" y="1807"/>
                    <a:pt x="16553" y="1762"/>
                  </a:cubicBezTo>
                  <a:cubicBezTo>
                    <a:pt x="16473" y="1722"/>
                    <a:pt x="16393" y="1648"/>
                    <a:pt x="16352" y="1648"/>
                  </a:cubicBezTo>
                  <a:cubicBezTo>
                    <a:pt x="16346" y="1648"/>
                    <a:pt x="16341" y="1650"/>
                    <a:pt x="16336" y="1654"/>
                  </a:cubicBezTo>
                  <a:lnTo>
                    <a:pt x="16305" y="1623"/>
                  </a:lnTo>
                  <a:cubicBezTo>
                    <a:pt x="16336" y="1592"/>
                    <a:pt x="16321" y="1561"/>
                    <a:pt x="16290" y="1530"/>
                  </a:cubicBezTo>
                  <a:cubicBezTo>
                    <a:pt x="16281" y="1535"/>
                    <a:pt x="16272" y="1537"/>
                    <a:pt x="16263" y="1537"/>
                  </a:cubicBezTo>
                  <a:cubicBezTo>
                    <a:pt x="16241" y="1537"/>
                    <a:pt x="16219" y="1526"/>
                    <a:pt x="16197" y="1515"/>
                  </a:cubicBezTo>
                  <a:cubicBezTo>
                    <a:pt x="16228" y="1469"/>
                    <a:pt x="16228" y="1453"/>
                    <a:pt x="16197" y="1422"/>
                  </a:cubicBezTo>
                  <a:cubicBezTo>
                    <a:pt x="16180" y="1405"/>
                    <a:pt x="16168" y="1393"/>
                    <a:pt x="16153" y="1393"/>
                  </a:cubicBezTo>
                  <a:cubicBezTo>
                    <a:pt x="16140" y="1393"/>
                    <a:pt x="16125" y="1401"/>
                    <a:pt x="16104" y="1422"/>
                  </a:cubicBezTo>
                  <a:cubicBezTo>
                    <a:pt x="16043" y="1360"/>
                    <a:pt x="15996" y="1268"/>
                    <a:pt x="15981" y="1190"/>
                  </a:cubicBezTo>
                  <a:cubicBezTo>
                    <a:pt x="15998" y="1156"/>
                    <a:pt x="15987" y="1146"/>
                    <a:pt x="15963" y="1146"/>
                  </a:cubicBezTo>
                  <a:cubicBezTo>
                    <a:pt x="15943" y="1146"/>
                    <a:pt x="15916" y="1153"/>
                    <a:pt x="15888" y="1159"/>
                  </a:cubicBezTo>
                  <a:cubicBezTo>
                    <a:pt x="15838" y="1185"/>
                    <a:pt x="15808" y="1210"/>
                    <a:pt x="15790" y="1210"/>
                  </a:cubicBezTo>
                  <a:cubicBezTo>
                    <a:pt x="15786" y="1210"/>
                    <a:pt x="15783" y="1209"/>
                    <a:pt x="15780" y="1206"/>
                  </a:cubicBezTo>
                  <a:lnTo>
                    <a:pt x="15857" y="1129"/>
                  </a:lnTo>
                  <a:cubicBezTo>
                    <a:pt x="15919" y="1113"/>
                    <a:pt x="15919" y="1113"/>
                    <a:pt x="15888" y="1067"/>
                  </a:cubicBezTo>
                  <a:lnTo>
                    <a:pt x="15842" y="1036"/>
                  </a:lnTo>
                  <a:cubicBezTo>
                    <a:pt x="15836" y="1040"/>
                    <a:pt x="15829" y="1042"/>
                    <a:pt x="15822" y="1042"/>
                  </a:cubicBezTo>
                  <a:cubicBezTo>
                    <a:pt x="15774" y="1042"/>
                    <a:pt x="15700" y="956"/>
                    <a:pt x="15579" y="835"/>
                  </a:cubicBezTo>
                  <a:cubicBezTo>
                    <a:pt x="15425" y="681"/>
                    <a:pt x="15334" y="617"/>
                    <a:pt x="15286" y="617"/>
                  </a:cubicBezTo>
                  <a:cubicBezTo>
                    <a:pt x="15272" y="617"/>
                    <a:pt x="15262" y="623"/>
                    <a:pt x="15254" y="634"/>
                  </a:cubicBezTo>
                  <a:cubicBezTo>
                    <a:pt x="15249" y="650"/>
                    <a:pt x="15242" y="659"/>
                    <a:pt x="15233" y="659"/>
                  </a:cubicBezTo>
                  <a:cubicBezTo>
                    <a:pt x="15216" y="659"/>
                    <a:pt x="15192" y="627"/>
                    <a:pt x="15162" y="557"/>
                  </a:cubicBezTo>
                  <a:cubicBezTo>
                    <a:pt x="15105" y="374"/>
                    <a:pt x="15081" y="326"/>
                    <a:pt x="15054" y="326"/>
                  </a:cubicBezTo>
                  <a:cubicBezTo>
                    <a:pt x="15045" y="326"/>
                    <a:pt x="15035" y="332"/>
                    <a:pt x="15023" y="340"/>
                  </a:cubicBezTo>
                  <a:cubicBezTo>
                    <a:pt x="15053" y="356"/>
                    <a:pt x="15023" y="402"/>
                    <a:pt x="14992" y="448"/>
                  </a:cubicBezTo>
                  <a:cubicBezTo>
                    <a:pt x="14971" y="497"/>
                    <a:pt x="14953" y="521"/>
                    <a:pt x="14943" y="521"/>
                  </a:cubicBezTo>
                  <a:cubicBezTo>
                    <a:pt x="14930" y="521"/>
                    <a:pt x="14928" y="486"/>
                    <a:pt x="14945" y="418"/>
                  </a:cubicBezTo>
                  <a:cubicBezTo>
                    <a:pt x="14992" y="335"/>
                    <a:pt x="14709" y="226"/>
                    <a:pt x="14543" y="226"/>
                  </a:cubicBezTo>
                  <a:cubicBezTo>
                    <a:pt x="14491" y="226"/>
                    <a:pt x="14450" y="237"/>
                    <a:pt x="14435" y="263"/>
                  </a:cubicBezTo>
                  <a:lnTo>
                    <a:pt x="14451" y="217"/>
                  </a:lnTo>
                  <a:cubicBezTo>
                    <a:pt x="14466" y="155"/>
                    <a:pt x="14435" y="155"/>
                    <a:pt x="14296" y="124"/>
                  </a:cubicBezTo>
                  <a:lnTo>
                    <a:pt x="14188" y="93"/>
                  </a:lnTo>
                  <a:cubicBezTo>
                    <a:pt x="14182" y="133"/>
                    <a:pt x="14155" y="148"/>
                    <a:pt x="14123" y="148"/>
                  </a:cubicBezTo>
                  <a:cubicBezTo>
                    <a:pt x="14069" y="148"/>
                    <a:pt x="14002" y="107"/>
                    <a:pt x="14002" y="78"/>
                  </a:cubicBezTo>
                  <a:cubicBezTo>
                    <a:pt x="13972" y="16"/>
                    <a:pt x="13972" y="16"/>
                    <a:pt x="13910" y="0"/>
                  </a:cubicBezTo>
                  <a:cubicBezTo>
                    <a:pt x="13872" y="38"/>
                    <a:pt x="13823" y="66"/>
                    <a:pt x="13772" y="66"/>
                  </a:cubicBezTo>
                  <a:cubicBezTo>
                    <a:pt x="13762" y="66"/>
                    <a:pt x="13751" y="65"/>
                    <a:pt x="13740" y="62"/>
                  </a:cubicBezTo>
                  <a:cubicBezTo>
                    <a:pt x="13678" y="62"/>
                    <a:pt x="13647" y="31"/>
                    <a:pt x="13647" y="0"/>
                  </a:cubicBezTo>
                  <a:lnTo>
                    <a:pt x="13570" y="0"/>
                  </a:lnTo>
                  <a:close/>
                </a:path>
              </a:pathLst>
            </a:custGeom>
            <a:solidFill>
              <a:srgbClr val="FF3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5" name="Google Shape;287;p13">
              <a:extLst>
                <a:ext uri="{FF2B5EF4-FFF2-40B4-BE49-F238E27FC236}">
                  <a16:creationId xmlns:a16="http://schemas.microsoft.com/office/drawing/2014/main" id="{7F1755B3-A37C-6335-8C4C-21DA88067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776" y="437401"/>
              <a:ext cx="988325" cy="159068"/>
            </a:xfrm>
            <a:custGeom>
              <a:avLst/>
              <a:gdLst>
                <a:gd name="T0" fmla="*/ 33113 w 17192"/>
                <a:gd name="T1" fmla="*/ 29319 h 2767"/>
                <a:gd name="T2" fmla="*/ 420521 w 17192"/>
                <a:gd name="T3" fmla="*/ 35585 h 2767"/>
                <a:gd name="T4" fmla="*/ 47312 w 17192"/>
                <a:gd name="T5" fmla="*/ 43576 h 2767"/>
                <a:gd name="T6" fmla="*/ 703934 w 17192"/>
                <a:gd name="T7" fmla="*/ 66686 h 2767"/>
                <a:gd name="T8" fmla="*/ 291692 w 17192"/>
                <a:gd name="T9" fmla="*/ 71112 h 2767"/>
                <a:gd name="T10" fmla="*/ 284563 w 17192"/>
                <a:gd name="T11" fmla="*/ 80885 h 2767"/>
                <a:gd name="T12" fmla="*/ 650643 w 17192"/>
                <a:gd name="T13" fmla="*/ 88876 h 2767"/>
                <a:gd name="T14" fmla="*/ 106869 w 17192"/>
                <a:gd name="T15" fmla="*/ 110204 h 2767"/>
                <a:gd name="T16" fmla="*/ 260131 w 17192"/>
                <a:gd name="T17" fmla="*/ 122161 h 2767"/>
                <a:gd name="T18" fmla="*/ 162862 w 17192"/>
                <a:gd name="T19" fmla="*/ 124403 h 2767"/>
                <a:gd name="T20" fmla="*/ 189479 w 17192"/>
                <a:gd name="T21" fmla="*/ 125323 h 2767"/>
                <a:gd name="T22" fmla="*/ 225064 w 17192"/>
                <a:gd name="T23" fmla="*/ 144869 h 2767"/>
                <a:gd name="T24" fmla="*/ 767056 w 17192"/>
                <a:gd name="T25" fmla="*/ 10693 h 2767"/>
                <a:gd name="T26" fmla="*/ 690597 w 17192"/>
                <a:gd name="T27" fmla="*/ 48864 h 2767"/>
                <a:gd name="T28" fmla="*/ 663981 w 17192"/>
                <a:gd name="T29" fmla="*/ 71112 h 2767"/>
                <a:gd name="T30" fmla="*/ 647999 w 17192"/>
                <a:gd name="T31" fmla="*/ 96866 h 2767"/>
                <a:gd name="T32" fmla="*/ 633225 w 17192"/>
                <a:gd name="T33" fmla="*/ 114630 h 2767"/>
                <a:gd name="T34" fmla="*/ 608850 w 17192"/>
                <a:gd name="T35" fmla="*/ 113538 h 2767"/>
                <a:gd name="T36" fmla="*/ 577807 w 17192"/>
                <a:gd name="T37" fmla="*/ 113768 h 2767"/>
                <a:gd name="T38" fmla="*/ 557571 w 17192"/>
                <a:gd name="T39" fmla="*/ 101523 h 2767"/>
                <a:gd name="T40" fmla="*/ 519572 w 17192"/>
                <a:gd name="T41" fmla="*/ 74101 h 2767"/>
                <a:gd name="T42" fmla="*/ 447483 w 17192"/>
                <a:gd name="T43" fmla="*/ 22305 h 2767"/>
                <a:gd name="T44" fmla="*/ 392985 w 17192"/>
                <a:gd name="T45" fmla="*/ 10693 h 2767"/>
                <a:gd name="T46" fmla="*/ 285483 w 17192"/>
                <a:gd name="T47" fmla="*/ 52429 h 2767"/>
                <a:gd name="T48" fmla="*/ 264155 w 17192"/>
                <a:gd name="T49" fmla="*/ 75539 h 2767"/>
                <a:gd name="T50" fmla="*/ 246909 w 17192"/>
                <a:gd name="T51" fmla="*/ 97671 h 2767"/>
                <a:gd name="T52" fmla="*/ 230352 w 17192"/>
                <a:gd name="T53" fmla="*/ 117332 h 2767"/>
                <a:gd name="T54" fmla="*/ 208162 w 17192"/>
                <a:gd name="T55" fmla="*/ 122621 h 2767"/>
                <a:gd name="T56" fmla="*/ 163035 w 17192"/>
                <a:gd name="T57" fmla="*/ 114400 h 2767"/>
                <a:gd name="T58" fmla="*/ 138832 w 17192"/>
                <a:gd name="T59" fmla="*/ 109284 h 2767"/>
                <a:gd name="T60" fmla="*/ 119287 w 17192"/>
                <a:gd name="T61" fmla="*/ 68410 h 2767"/>
                <a:gd name="T62" fmla="*/ 102443 w 17192"/>
                <a:gd name="T63" fmla="*/ 51566 h 2767"/>
                <a:gd name="T64" fmla="*/ 58005 w 17192"/>
                <a:gd name="T65" fmla="*/ 21328 h 2767"/>
                <a:gd name="T66" fmla="*/ 23800 w 17192"/>
                <a:gd name="T67" fmla="*/ 10463 h 2767"/>
                <a:gd name="T68" fmla="*/ 14487 w 17192"/>
                <a:gd name="T69" fmla="*/ 48002 h 2767"/>
                <a:gd name="T70" fmla="*/ 39321 w 17192"/>
                <a:gd name="T71" fmla="*/ 50647 h 2767"/>
                <a:gd name="T72" fmla="*/ 67030 w 17192"/>
                <a:gd name="T73" fmla="*/ 50532 h 2767"/>
                <a:gd name="T74" fmla="*/ 94394 w 17192"/>
                <a:gd name="T75" fmla="*/ 98419 h 2767"/>
                <a:gd name="T76" fmla="*/ 131991 w 17192"/>
                <a:gd name="T77" fmla="*/ 135153 h 2767"/>
                <a:gd name="T78" fmla="*/ 176257 w 17192"/>
                <a:gd name="T79" fmla="*/ 142627 h 2767"/>
                <a:gd name="T80" fmla="*/ 221902 w 17192"/>
                <a:gd name="T81" fmla="*/ 154412 h 2767"/>
                <a:gd name="T82" fmla="*/ 264155 w 17192"/>
                <a:gd name="T83" fmla="*/ 127105 h 2767"/>
                <a:gd name="T84" fmla="*/ 283701 w 17192"/>
                <a:gd name="T85" fmla="*/ 99511 h 2767"/>
                <a:gd name="T86" fmla="*/ 307213 w 17192"/>
                <a:gd name="T87" fmla="*/ 85541 h 2767"/>
                <a:gd name="T88" fmla="*/ 324287 w 17192"/>
                <a:gd name="T89" fmla="*/ 65421 h 2767"/>
                <a:gd name="T90" fmla="*/ 382292 w 17192"/>
                <a:gd name="T91" fmla="*/ 41793 h 2767"/>
                <a:gd name="T92" fmla="*/ 424085 w 17192"/>
                <a:gd name="T93" fmla="*/ 46220 h 2767"/>
                <a:gd name="T94" fmla="*/ 472030 w 17192"/>
                <a:gd name="T95" fmla="*/ 67548 h 2767"/>
                <a:gd name="T96" fmla="*/ 513823 w 17192"/>
                <a:gd name="T97" fmla="*/ 112848 h 2767"/>
                <a:gd name="T98" fmla="*/ 547453 w 17192"/>
                <a:gd name="T99" fmla="*/ 140212 h 2767"/>
                <a:gd name="T100" fmla="*/ 597353 w 17192"/>
                <a:gd name="T101" fmla="*/ 149295 h 2767"/>
                <a:gd name="T102" fmla="*/ 639951 w 17192"/>
                <a:gd name="T103" fmla="*/ 130612 h 2767"/>
                <a:gd name="T104" fmla="*/ 671052 w 17192"/>
                <a:gd name="T105" fmla="*/ 114630 h 2767"/>
                <a:gd name="T106" fmla="*/ 702037 w 17192"/>
                <a:gd name="T107" fmla="*/ 68238 h 2767"/>
                <a:gd name="T108" fmla="*/ 779473 w 17192"/>
                <a:gd name="T109" fmla="*/ 37367 h 2767"/>
                <a:gd name="T110" fmla="*/ 835466 w 17192"/>
                <a:gd name="T111" fmla="*/ 42656 h 2767"/>
                <a:gd name="T112" fmla="*/ 901174 w 17192"/>
                <a:gd name="T113" fmla="*/ 95084 h 2767"/>
                <a:gd name="T114" fmla="*/ 968147 w 17192"/>
                <a:gd name="T115" fmla="*/ 148548 h 2767"/>
                <a:gd name="T116" fmla="*/ 974930 w 17192"/>
                <a:gd name="T117" fmla="*/ 118194 h 2767"/>
                <a:gd name="T118" fmla="*/ 911867 w 17192"/>
                <a:gd name="T119" fmla="*/ 63984 h 2767"/>
                <a:gd name="T120" fmla="*/ 816782 w 17192"/>
                <a:gd name="T121" fmla="*/ 5346 h 27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7192" h="2767" extrusionOk="0">
                  <a:moveTo>
                    <a:pt x="7918" y="356"/>
                  </a:moveTo>
                  <a:cubicBezTo>
                    <a:pt x="7917" y="356"/>
                    <a:pt x="7917" y="356"/>
                    <a:pt x="7917" y="356"/>
                  </a:cubicBezTo>
                  <a:cubicBezTo>
                    <a:pt x="7917" y="356"/>
                    <a:pt x="7918" y="356"/>
                    <a:pt x="7919" y="356"/>
                  </a:cubicBezTo>
                  <a:lnTo>
                    <a:pt x="7918" y="356"/>
                  </a:lnTo>
                  <a:close/>
                  <a:moveTo>
                    <a:pt x="1040" y="309"/>
                  </a:moveTo>
                  <a:lnTo>
                    <a:pt x="1040" y="371"/>
                  </a:lnTo>
                  <a:lnTo>
                    <a:pt x="1071" y="387"/>
                  </a:lnTo>
                  <a:cubicBezTo>
                    <a:pt x="1102" y="340"/>
                    <a:pt x="1102" y="340"/>
                    <a:pt x="1071" y="325"/>
                  </a:cubicBezTo>
                  <a:lnTo>
                    <a:pt x="1040" y="309"/>
                  </a:lnTo>
                  <a:close/>
                  <a:moveTo>
                    <a:pt x="14425" y="309"/>
                  </a:moveTo>
                  <a:cubicBezTo>
                    <a:pt x="14455" y="309"/>
                    <a:pt x="14455" y="309"/>
                    <a:pt x="14440" y="371"/>
                  </a:cubicBezTo>
                  <a:cubicBezTo>
                    <a:pt x="14427" y="411"/>
                    <a:pt x="14390" y="452"/>
                    <a:pt x="14360" y="452"/>
                  </a:cubicBezTo>
                  <a:cubicBezTo>
                    <a:pt x="14356" y="452"/>
                    <a:pt x="14351" y="451"/>
                    <a:pt x="14347" y="449"/>
                  </a:cubicBezTo>
                  <a:cubicBezTo>
                    <a:pt x="14316" y="449"/>
                    <a:pt x="14347" y="340"/>
                    <a:pt x="14425" y="309"/>
                  </a:cubicBezTo>
                  <a:close/>
                  <a:moveTo>
                    <a:pt x="539" y="439"/>
                  </a:moveTo>
                  <a:cubicBezTo>
                    <a:pt x="547" y="439"/>
                    <a:pt x="555" y="443"/>
                    <a:pt x="561" y="449"/>
                  </a:cubicBezTo>
                  <a:cubicBezTo>
                    <a:pt x="592" y="449"/>
                    <a:pt x="592" y="449"/>
                    <a:pt x="576" y="510"/>
                  </a:cubicBezTo>
                  <a:cubicBezTo>
                    <a:pt x="576" y="510"/>
                    <a:pt x="553" y="544"/>
                    <a:pt x="527" y="544"/>
                  </a:cubicBezTo>
                  <a:cubicBezTo>
                    <a:pt x="523" y="544"/>
                    <a:pt x="519" y="544"/>
                    <a:pt x="514" y="541"/>
                  </a:cubicBezTo>
                  <a:lnTo>
                    <a:pt x="499" y="480"/>
                  </a:lnTo>
                  <a:cubicBezTo>
                    <a:pt x="509" y="450"/>
                    <a:pt x="525" y="439"/>
                    <a:pt x="539" y="439"/>
                  </a:cubicBezTo>
                  <a:close/>
                  <a:moveTo>
                    <a:pt x="13437" y="408"/>
                  </a:moveTo>
                  <a:cubicBezTo>
                    <a:pt x="13442" y="408"/>
                    <a:pt x="13446" y="415"/>
                    <a:pt x="13451" y="433"/>
                  </a:cubicBezTo>
                  <a:cubicBezTo>
                    <a:pt x="13451" y="464"/>
                    <a:pt x="13435" y="510"/>
                    <a:pt x="13435" y="541"/>
                  </a:cubicBezTo>
                  <a:cubicBezTo>
                    <a:pt x="13435" y="541"/>
                    <a:pt x="13422" y="569"/>
                    <a:pt x="13412" y="569"/>
                  </a:cubicBezTo>
                  <a:cubicBezTo>
                    <a:pt x="13408" y="569"/>
                    <a:pt x="13404" y="562"/>
                    <a:pt x="13404" y="541"/>
                  </a:cubicBezTo>
                  <a:lnTo>
                    <a:pt x="13389" y="541"/>
                  </a:lnTo>
                  <a:lnTo>
                    <a:pt x="13389" y="495"/>
                  </a:lnTo>
                  <a:cubicBezTo>
                    <a:pt x="13411" y="451"/>
                    <a:pt x="13425" y="408"/>
                    <a:pt x="13437" y="408"/>
                  </a:cubicBezTo>
                  <a:close/>
                  <a:moveTo>
                    <a:pt x="6681" y="557"/>
                  </a:moveTo>
                  <a:cubicBezTo>
                    <a:pt x="6681" y="619"/>
                    <a:pt x="6681" y="680"/>
                    <a:pt x="6666" y="680"/>
                  </a:cubicBezTo>
                  <a:lnTo>
                    <a:pt x="6635" y="619"/>
                  </a:lnTo>
                  <a:lnTo>
                    <a:pt x="6650" y="557"/>
                  </a:lnTo>
                  <a:lnTo>
                    <a:pt x="6681" y="557"/>
                  </a:lnTo>
                  <a:close/>
                  <a:moveTo>
                    <a:pt x="7315" y="557"/>
                  </a:moveTo>
                  <a:cubicBezTo>
                    <a:pt x="7330" y="559"/>
                    <a:pt x="7327" y="569"/>
                    <a:pt x="7315" y="619"/>
                  </a:cubicBezTo>
                  <a:cubicBezTo>
                    <a:pt x="7299" y="650"/>
                    <a:pt x="7284" y="680"/>
                    <a:pt x="7269" y="711"/>
                  </a:cubicBezTo>
                  <a:cubicBezTo>
                    <a:pt x="7269" y="711"/>
                    <a:pt x="7299" y="604"/>
                    <a:pt x="7315" y="557"/>
                  </a:cubicBezTo>
                  <a:close/>
                  <a:moveTo>
                    <a:pt x="129" y="495"/>
                  </a:moveTo>
                  <a:cubicBezTo>
                    <a:pt x="111" y="502"/>
                    <a:pt x="95" y="513"/>
                    <a:pt x="82" y="526"/>
                  </a:cubicBezTo>
                  <a:cubicBezTo>
                    <a:pt x="60" y="511"/>
                    <a:pt x="43" y="506"/>
                    <a:pt x="31" y="506"/>
                  </a:cubicBezTo>
                  <a:cubicBezTo>
                    <a:pt x="2" y="506"/>
                    <a:pt x="1" y="538"/>
                    <a:pt x="23" y="538"/>
                  </a:cubicBezTo>
                  <a:cubicBezTo>
                    <a:pt x="30" y="538"/>
                    <a:pt x="39" y="535"/>
                    <a:pt x="51" y="526"/>
                  </a:cubicBezTo>
                  <a:lnTo>
                    <a:pt x="51" y="541"/>
                  </a:lnTo>
                  <a:lnTo>
                    <a:pt x="66" y="603"/>
                  </a:lnTo>
                  <a:cubicBezTo>
                    <a:pt x="66" y="682"/>
                    <a:pt x="78" y="725"/>
                    <a:pt x="92" y="725"/>
                  </a:cubicBezTo>
                  <a:cubicBezTo>
                    <a:pt x="105" y="725"/>
                    <a:pt x="120" y="686"/>
                    <a:pt x="128" y="603"/>
                  </a:cubicBezTo>
                  <a:cubicBezTo>
                    <a:pt x="128" y="552"/>
                    <a:pt x="128" y="517"/>
                    <a:pt x="129" y="495"/>
                  </a:cubicBezTo>
                  <a:close/>
                  <a:moveTo>
                    <a:pt x="837" y="540"/>
                  </a:moveTo>
                  <a:cubicBezTo>
                    <a:pt x="844" y="540"/>
                    <a:pt x="854" y="546"/>
                    <a:pt x="870" y="557"/>
                  </a:cubicBezTo>
                  <a:cubicBezTo>
                    <a:pt x="901" y="557"/>
                    <a:pt x="932" y="572"/>
                    <a:pt x="901" y="634"/>
                  </a:cubicBezTo>
                  <a:lnTo>
                    <a:pt x="885" y="603"/>
                  </a:lnTo>
                  <a:cubicBezTo>
                    <a:pt x="890" y="588"/>
                    <a:pt x="889" y="581"/>
                    <a:pt x="885" y="581"/>
                  </a:cubicBezTo>
                  <a:cubicBezTo>
                    <a:pt x="877" y="581"/>
                    <a:pt x="860" y="608"/>
                    <a:pt x="870" y="650"/>
                  </a:cubicBezTo>
                  <a:cubicBezTo>
                    <a:pt x="870" y="711"/>
                    <a:pt x="823" y="758"/>
                    <a:pt x="823" y="758"/>
                  </a:cubicBezTo>
                  <a:cubicBezTo>
                    <a:pt x="823" y="758"/>
                    <a:pt x="793" y="680"/>
                    <a:pt x="808" y="634"/>
                  </a:cubicBezTo>
                  <a:lnTo>
                    <a:pt x="808" y="650"/>
                  </a:lnTo>
                  <a:cubicBezTo>
                    <a:pt x="818" y="567"/>
                    <a:pt x="822" y="540"/>
                    <a:pt x="837" y="540"/>
                  </a:cubicBezTo>
                  <a:close/>
                  <a:moveTo>
                    <a:pt x="8088" y="850"/>
                  </a:moveTo>
                  <a:lnTo>
                    <a:pt x="8103" y="866"/>
                  </a:lnTo>
                  <a:cubicBezTo>
                    <a:pt x="8076" y="906"/>
                    <a:pt x="8050" y="946"/>
                    <a:pt x="8023" y="946"/>
                  </a:cubicBezTo>
                  <a:cubicBezTo>
                    <a:pt x="8019" y="946"/>
                    <a:pt x="8015" y="945"/>
                    <a:pt x="8010" y="943"/>
                  </a:cubicBezTo>
                  <a:lnTo>
                    <a:pt x="8026" y="881"/>
                  </a:lnTo>
                  <a:lnTo>
                    <a:pt x="8088" y="850"/>
                  </a:lnTo>
                  <a:close/>
                  <a:moveTo>
                    <a:pt x="12361" y="863"/>
                  </a:moveTo>
                  <a:cubicBezTo>
                    <a:pt x="12377" y="863"/>
                    <a:pt x="12400" y="897"/>
                    <a:pt x="12400" y="897"/>
                  </a:cubicBezTo>
                  <a:cubicBezTo>
                    <a:pt x="12400" y="897"/>
                    <a:pt x="12431" y="943"/>
                    <a:pt x="12415" y="959"/>
                  </a:cubicBezTo>
                  <a:cubicBezTo>
                    <a:pt x="12384" y="928"/>
                    <a:pt x="12353" y="912"/>
                    <a:pt x="12323" y="881"/>
                  </a:cubicBezTo>
                  <a:lnTo>
                    <a:pt x="12353" y="866"/>
                  </a:lnTo>
                  <a:cubicBezTo>
                    <a:pt x="12356" y="864"/>
                    <a:pt x="12358" y="863"/>
                    <a:pt x="12361" y="863"/>
                  </a:cubicBezTo>
                  <a:close/>
                  <a:moveTo>
                    <a:pt x="12231" y="1107"/>
                  </a:moveTo>
                  <a:cubicBezTo>
                    <a:pt x="12239" y="1107"/>
                    <a:pt x="12251" y="1119"/>
                    <a:pt x="12276" y="1144"/>
                  </a:cubicBezTo>
                  <a:lnTo>
                    <a:pt x="12245" y="1160"/>
                  </a:lnTo>
                  <a:lnTo>
                    <a:pt x="12199" y="1144"/>
                  </a:lnTo>
                  <a:lnTo>
                    <a:pt x="12214" y="1129"/>
                  </a:lnTo>
                  <a:cubicBezTo>
                    <a:pt x="12221" y="1115"/>
                    <a:pt x="12225" y="1107"/>
                    <a:pt x="12231" y="1107"/>
                  </a:cubicBezTo>
                  <a:close/>
                  <a:moveTo>
                    <a:pt x="5236" y="1219"/>
                  </a:moveTo>
                  <a:cubicBezTo>
                    <a:pt x="5241" y="1219"/>
                    <a:pt x="5253" y="1228"/>
                    <a:pt x="5244" y="1237"/>
                  </a:cubicBezTo>
                  <a:cubicBezTo>
                    <a:pt x="5231" y="1224"/>
                    <a:pt x="5231" y="1219"/>
                    <a:pt x="5236" y="1219"/>
                  </a:cubicBezTo>
                  <a:close/>
                  <a:moveTo>
                    <a:pt x="12220" y="1221"/>
                  </a:moveTo>
                  <a:cubicBezTo>
                    <a:pt x="12218" y="1221"/>
                    <a:pt x="12218" y="1229"/>
                    <a:pt x="12230" y="1252"/>
                  </a:cubicBezTo>
                  <a:cubicBezTo>
                    <a:pt x="12239" y="1243"/>
                    <a:pt x="12225" y="1221"/>
                    <a:pt x="12220" y="1221"/>
                  </a:cubicBezTo>
                  <a:close/>
                  <a:moveTo>
                    <a:pt x="313" y="1237"/>
                  </a:moveTo>
                  <a:cubicBezTo>
                    <a:pt x="300" y="1264"/>
                    <a:pt x="286" y="1292"/>
                    <a:pt x="272" y="1330"/>
                  </a:cubicBezTo>
                  <a:lnTo>
                    <a:pt x="282" y="1330"/>
                  </a:lnTo>
                  <a:cubicBezTo>
                    <a:pt x="298" y="1330"/>
                    <a:pt x="313" y="1283"/>
                    <a:pt x="329" y="1237"/>
                  </a:cubicBezTo>
                  <a:lnTo>
                    <a:pt x="313" y="1237"/>
                  </a:lnTo>
                  <a:close/>
                  <a:moveTo>
                    <a:pt x="267" y="1330"/>
                  </a:moveTo>
                  <a:lnTo>
                    <a:pt x="267" y="1345"/>
                  </a:lnTo>
                  <a:cubicBezTo>
                    <a:pt x="269" y="1340"/>
                    <a:pt x="271" y="1335"/>
                    <a:pt x="272" y="1330"/>
                  </a:cubicBezTo>
                  <a:lnTo>
                    <a:pt x="267" y="1330"/>
                  </a:lnTo>
                  <a:close/>
                  <a:moveTo>
                    <a:pt x="5074" y="1237"/>
                  </a:moveTo>
                  <a:cubicBezTo>
                    <a:pt x="5120" y="1283"/>
                    <a:pt x="5151" y="1314"/>
                    <a:pt x="5136" y="1345"/>
                  </a:cubicBezTo>
                  <a:lnTo>
                    <a:pt x="5089" y="1314"/>
                  </a:lnTo>
                  <a:lnTo>
                    <a:pt x="5058" y="1268"/>
                  </a:lnTo>
                  <a:lnTo>
                    <a:pt x="5074" y="1237"/>
                  </a:lnTo>
                  <a:close/>
                  <a:moveTo>
                    <a:pt x="12029" y="1289"/>
                  </a:moveTo>
                  <a:cubicBezTo>
                    <a:pt x="12037" y="1289"/>
                    <a:pt x="12048" y="1296"/>
                    <a:pt x="12075" y="1314"/>
                  </a:cubicBezTo>
                  <a:lnTo>
                    <a:pt x="12060" y="1345"/>
                  </a:lnTo>
                  <a:lnTo>
                    <a:pt x="11998" y="1314"/>
                  </a:lnTo>
                  <a:lnTo>
                    <a:pt x="12013" y="1299"/>
                  </a:lnTo>
                  <a:cubicBezTo>
                    <a:pt x="12020" y="1292"/>
                    <a:pt x="12024" y="1289"/>
                    <a:pt x="12029" y="1289"/>
                  </a:cubicBezTo>
                  <a:close/>
                  <a:moveTo>
                    <a:pt x="4159" y="1351"/>
                  </a:moveTo>
                  <a:cubicBezTo>
                    <a:pt x="4156" y="1351"/>
                    <a:pt x="4152" y="1355"/>
                    <a:pt x="4146" y="1360"/>
                  </a:cubicBezTo>
                  <a:cubicBezTo>
                    <a:pt x="4131" y="1376"/>
                    <a:pt x="4116" y="1391"/>
                    <a:pt x="4177" y="1407"/>
                  </a:cubicBezTo>
                  <a:lnTo>
                    <a:pt x="4193" y="1391"/>
                  </a:lnTo>
                  <a:cubicBezTo>
                    <a:pt x="4173" y="1362"/>
                    <a:pt x="4166" y="1351"/>
                    <a:pt x="4159" y="1351"/>
                  </a:cubicBezTo>
                  <a:close/>
                  <a:moveTo>
                    <a:pt x="4918" y="1371"/>
                  </a:moveTo>
                  <a:cubicBezTo>
                    <a:pt x="4932" y="1371"/>
                    <a:pt x="4957" y="1381"/>
                    <a:pt x="4997" y="1407"/>
                  </a:cubicBezTo>
                  <a:cubicBezTo>
                    <a:pt x="5043" y="1438"/>
                    <a:pt x="5043" y="1438"/>
                    <a:pt x="5027" y="1453"/>
                  </a:cubicBezTo>
                  <a:cubicBezTo>
                    <a:pt x="4997" y="1438"/>
                    <a:pt x="4966" y="1422"/>
                    <a:pt x="4950" y="1407"/>
                  </a:cubicBezTo>
                  <a:lnTo>
                    <a:pt x="4919" y="1407"/>
                  </a:lnTo>
                  <a:cubicBezTo>
                    <a:pt x="4901" y="1389"/>
                    <a:pt x="4899" y="1371"/>
                    <a:pt x="4918" y="1371"/>
                  </a:cubicBezTo>
                  <a:close/>
                  <a:moveTo>
                    <a:pt x="11879" y="1391"/>
                  </a:moveTo>
                  <a:cubicBezTo>
                    <a:pt x="11885" y="1391"/>
                    <a:pt x="11894" y="1396"/>
                    <a:pt x="11905" y="1407"/>
                  </a:cubicBezTo>
                  <a:cubicBezTo>
                    <a:pt x="11952" y="1438"/>
                    <a:pt x="11952" y="1438"/>
                    <a:pt x="11936" y="1469"/>
                  </a:cubicBezTo>
                  <a:cubicBezTo>
                    <a:pt x="11929" y="1476"/>
                    <a:pt x="11925" y="1483"/>
                    <a:pt x="11922" y="1483"/>
                  </a:cubicBezTo>
                  <a:cubicBezTo>
                    <a:pt x="11918" y="1483"/>
                    <a:pt x="11914" y="1472"/>
                    <a:pt x="11905" y="1438"/>
                  </a:cubicBezTo>
                  <a:lnTo>
                    <a:pt x="11874" y="1438"/>
                  </a:lnTo>
                  <a:cubicBezTo>
                    <a:pt x="11864" y="1408"/>
                    <a:pt x="11867" y="1391"/>
                    <a:pt x="11879" y="1391"/>
                  </a:cubicBezTo>
                  <a:close/>
                  <a:moveTo>
                    <a:pt x="12126" y="1497"/>
                  </a:moveTo>
                  <a:cubicBezTo>
                    <a:pt x="12135" y="1511"/>
                    <a:pt x="12148" y="1526"/>
                    <a:pt x="12168" y="1546"/>
                  </a:cubicBezTo>
                  <a:cubicBezTo>
                    <a:pt x="12193" y="1552"/>
                    <a:pt x="12206" y="1559"/>
                    <a:pt x="12206" y="1559"/>
                  </a:cubicBezTo>
                  <a:cubicBezTo>
                    <a:pt x="12207" y="1559"/>
                    <a:pt x="12183" y="1545"/>
                    <a:pt x="12137" y="1500"/>
                  </a:cubicBezTo>
                  <a:cubicBezTo>
                    <a:pt x="12133" y="1499"/>
                    <a:pt x="12130" y="1498"/>
                    <a:pt x="12126" y="1497"/>
                  </a:cubicBezTo>
                  <a:close/>
                  <a:moveTo>
                    <a:pt x="11331" y="1542"/>
                  </a:moveTo>
                  <a:cubicBezTo>
                    <a:pt x="11341" y="1542"/>
                    <a:pt x="11357" y="1546"/>
                    <a:pt x="11380" y="1561"/>
                  </a:cubicBezTo>
                  <a:cubicBezTo>
                    <a:pt x="11380" y="1561"/>
                    <a:pt x="11411" y="1608"/>
                    <a:pt x="11395" y="1623"/>
                  </a:cubicBezTo>
                  <a:lnTo>
                    <a:pt x="11349" y="1592"/>
                  </a:lnTo>
                  <a:cubicBezTo>
                    <a:pt x="11302" y="1561"/>
                    <a:pt x="11318" y="1546"/>
                    <a:pt x="11318" y="1546"/>
                  </a:cubicBezTo>
                  <a:cubicBezTo>
                    <a:pt x="11318" y="1546"/>
                    <a:pt x="11322" y="1542"/>
                    <a:pt x="11331" y="1542"/>
                  </a:cubicBezTo>
                  <a:close/>
                  <a:moveTo>
                    <a:pt x="1884" y="1653"/>
                  </a:moveTo>
                  <a:cubicBezTo>
                    <a:pt x="1901" y="1653"/>
                    <a:pt x="1919" y="1658"/>
                    <a:pt x="1936" y="1670"/>
                  </a:cubicBezTo>
                  <a:cubicBezTo>
                    <a:pt x="1952" y="1685"/>
                    <a:pt x="1905" y="1716"/>
                    <a:pt x="1844" y="1716"/>
                  </a:cubicBezTo>
                  <a:lnTo>
                    <a:pt x="1813" y="1685"/>
                  </a:lnTo>
                  <a:cubicBezTo>
                    <a:pt x="1832" y="1666"/>
                    <a:pt x="1857" y="1653"/>
                    <a:pt x="1884" y="1653"/>
                  </a:cubicBezTo>
                  <a:close/>
                  <a:moveTo>
                    <a:pt x="4502" y="1747"/>
                  </a:moveTo>
                  <a:lnTo>
                    <a:pt x="4502" y="1747"/>
                  </a:lnTo>
                  <a:cubicBezTo>
                    <a:pt x="4522" y="1760"/>
                    <a:pt x="4522" y="1765"/>
                    <a:pt x="4517" y="1765"/>
                  </a:cubicBezTo>
                  <a:cubicBezTo>
                    <a:pt x="4510" y="1765"/>
                    <a:pt x="4493" y="1756"/>
                    <a:pt x="4502" y="1747"/>
                  </a:cubicBezTo>
                  <a:close/>
                  <a:moveTo>
                    <a:pt x="4770" y="1752"/>
                  </a:moveTo>
                  <a:cubicBezTo>
                    <a:pt x="4787" y="1752"/>
                    <a:pt x="4796" y="1778"/>
                    <a:pt x="4796" y="1778"/>
                  </a:cubicBezTo>
                  <a:cubicBezTo>
                    <a:pt x="4873" y="1809"/>
                    <a:pt x="4811" y="1793"/>
                    <a:pt x="4796" y="1809"/>
                  </a:cubicBezTo>
                  <a:lnTo>
                    <a:pt x="4765" y="1809"/>
                  </a:lnTo>
                  <a:cubicBezTo>
                    <a:pt x="4718" y="1793"/>
                    <a:pt x="4718" y="1793"/>
                    <a:pt x="4749" y="1762"/>
                  </a:cubicBezTo>
                  <a:cubicBezTo>
                    <a:pt x="4757" y="1755"/>
                    <a:pt x="4764" y="1752"/>
                    <a:pt x="4770" y="1752"/>
                  </a:cubicBezTo>
                  <a:close/>
                  <a:moveTo>
                    <a:pt x="1927" y="1786"/>
                  </a:moveTo>
                  <a:cubicBezTo>
                    <a:pt x="1909" y="1786"/>
                    <a:pt x="1882" y="1801"/>
                    <a:pt x="1859" y="1824"/>
                  </a:cubicBezTo>
                  <a:cubicBezTo>
                    <a:pt x="1813" y="1855"/>
                    <a:pt x="1828" y="1871"/>
                    <a:pt x="1859" y="1917"/>
                  </a:cubicBezTo>
                  <a:cubicBezTo>
                    <a:pt x="1869" y="1927"/>
                    <a:pt x="1881" y="1931"/>
                    <a:pt x="1893" y="1931"/>
                  </a:cubicBezTo>
                  <a:cubicBezTo>
                    <a:pt x="1916" y="1931"/>
                    <a:pt x="1936" y="1917"/>
                    <a:pt x="1936" y="1917"/>
                  </a:cubicBezTo>
                  <a:cubicBezTo>
                    <a:pt x="1967" y="1871"/>
                    <a:pt x="1952" y="1855"/>
                    <a:pt x="1936" y="1840"/>
                  </a:cubicBezTo>
                  <a:cubicBezTo>
                    <a:pt x="1952" y="1801"/>
                    <a:pt x="1944" y="1786"/>
                    <a:pt x="1927" y="1786"/>
                  </a:cubicBezTo>
                  <a:close/>
                  <a:moveTo>
                    <a:pt x="4169" y="1852"/>
                  </a:moveTo>
                  <a:cubicBezTo>
                    <a:pt x="4167" y="1852"/>
                    <a:pt x="4164" y="1853"/>
                    <a:pt x="4162" y="1855"/>
                  </a:cubicBezTo>
                  <a:lnTo>
                    <a:pt x="4146" y="1855"/>
                  </a:lnTo>
                  <a:cubicBezTo>
                    <a:pt x="4162" y="1886"/>
                    <a:pt x="4193" y="1917"/>
                    <a:pt x="4224" y="1948"/>
                  </a:cubicBezTo>
                  <a:cubicBezTo>
                    <a:pt x="4239" y="1932"/>
                    <a:pt x="4208" y="1886"/>
                    <a:pt x="4208" y="1886"/>
                  </a:cubicBezTo>
                  <a:cubicBezTo>
                    <a:pt x="4208" y="1886"/>
                    <a:pt x="4186" y="1852"/>
                    <a:pt x="4169" y="1852"/>
                  </a:cubicBezTo>
                  <a:close/>
                  <a:moveTo>
                    <a:pt x="3621" y="1948"/>
                  </a:moveTo>
                  <a:lnTo>
                    <a:pt x="3652" y="2056"/>
                  </a:lnTo>
                  <a:cubicBezTo>
                    <a:pt x="3656" y="2069"/>
                    <a:pt x="3658" y="2075"/>
                    <a:pt x="3659" y="2075"/>
                  </a:cubicBezTo>
                  <a:cubicBezTo>
                    <a:pt x="3660" y="2075"/>
                    <a:pt x="3652" y="2038"/>
                    <a:pt x="3652" y="1994"/>
                  </a:cubicBezTo>
                  <a:lnTo>
                    <a:pt x="3621" y="1948"/>
                  </a:lnTo>
                  <a:close/>
                  <a:moveTo>
                    <a:pt x="4489" y="2046"/>
                  </a:moveTo>
                  <a:cubicBezTo>
                    <a:pt x="4504" y="2046"/>
                    <a:pt x="4520" y="2052"/>
                    <a:pt x="4533" y="2071"/>
                  </a:cubicBezTo>
                  <a:cubicBezTo>
                    <a:pt x="4533" y="2071"/>
                    <a:pt x="4564" y="2118"/>
                    <a:pt x="4548" y="2118"/>
                  </a:cubicBezTo>
                  <a:cubicBezTo>
                    <a:pt x="4543" y="2123"/>
                    <a:pt x="4535" y="2125"/>
                    <a:pt x="4525" y="2125"/>
                  </a:cubicBezTo>
                  <a:cubicBezTo>
                    <a:pt x="4507" y="2125"/>
                    <a:pt x="4486" y="2118"/>
                    <a:pt x="4486" y="2118"/>
                  </a:cubicBezTo>
                  <a:cubicBezTo>
                    <a:pt x="4440" y="2071"/>
                    <a:pt x="4456" y="2056"/>
                    <a:pt x="4456" y="2056"/>
                  </a:cubicBezTo>
                  <a:cubicBezTo>
                    <a:pt x="4456" y="2056"/>
                    <a:pt x="4471" y="2046"/>
                    <a:pt x="4489" y="2046"/>
                  </a:cubicBezTo>
                  <a:close/>
                  <a:moveTo>
                    <a:pt x="9282" y="2052"/>
                  </a:moveTo>
                  <a:cubicBezTo>
                    <a:pt x="9287" y="2052"/>
                    <a:pt x="9290" y="2053"/>
                    <a:pt x="9293" y="2056"/>
                  </a:cubicBezTo>
                  <a:lnTo>
                    <a:pt x="9278" y="2056"/>
                  </a:lnTo>
                  <a:cubicBezTo>
                    <a:pt x="9309" y="2087"/>
                    <a:pt x="9309" y="2087"/>
                    <a:pt x="9278" y="2118"/>
                  </a:cubicBezTo>
                  <a:cubicBezTo>
                    <a:pt x="9266" y="2136"/>
                    <a:pt x="9254" y="2142"/>
                    <a:pt x="9242" y="2142"/>
                  </a:cubicBezTo>
                  <a:cubicBezTo>
                    <a:pt x="9225" y="2142"/>
                    <a:pt x="9210" y="2127"/>
                    <a:pt x="9200" y="2118"/>
                  </a:cubicBezTo>
                  <a:cubicBezTo>
                    <a:pt x="9226" y="2080"/>
                    <a:pt x="9262" y="2052"/>
                    <a:pt x="9282" y="2052"/>
                  </a:cubicBezTo>
                  <a:close/>
                  <a:moveTo>
                    <a:pt x="4098" y="2109"/>
                  </a:moveTo>
                  <a:cubicBezTo>
                    <a:pt x="4104" y="2109"/>
                    <a:pt x="4111" y="2119"/>
                    <a:pt x="4131" y="2149"/>
                  </a:cubicBezTo>
                  <a:lnTo>
                    <a:pt x="4116" y="2164"/>
                  </a:lnTo>
                  <a:lnTo>
                    <a:pt x="4069" y="2118"/>
                  </a:lnTo>
                  <a:lnTo>
                    <a:pt x="4085" y="2118"/>
                  </a:lnTo>
                  <a:cubicBezTo>
                    <a:pt x="4090" y="2112"/>
                    <a:pt x="4094" y="2109"/>
                    <a:pt x="4098" y="2109"/>
                  </a:cubicBezTo>
                  <a:close/>
                  <a:moveTo>
                    <a:pt x="2846" y="2109"/>
                  </a:moveTo>
                  <a:cubicBezTo>
                    <a:pt x="2852" y="2109"/>
                    <a:pt x="2858" y="2112"/>
                    <a:pt x="2864" y="2118"/>
                  </a:cubicBezTo>
                  <a:lnTo>
                    <a:pt x="2833" y="2164"/>
                  </a:lnTo>
                  <a:lnTo>
                    <a:pt x="2786" y="2211"/>
                  </a:lnTo>
                  <a:lnTo>
                    <a:pt x="2802" y="2149"/>
                  </a:lnTo>
                  <a:cubicBezTo>
                    <a:pt x="2821" y="2119"/>
                    <a:pt x="2835" y="2109"/>
                    <a:pt x="2846" y="2109"/>
                  </a:cubicBezTo>
                  <a:close/>
                  <a:moveTo>
                    <a:pt x="3953" y="2136"/>
                  </a:moveTo>
                  <a:cubicBezTo>
                    <a:pt x="3964" y="2136"/>
                    <a:pt x="3986" y="2182"/>
                    <a:pt x="4007" y="2257"/>
                  </a:cubicBezTo>
                  <a:lnTo>
                    <a:pt x="3961" y="2272"/>
                  </a:lnTo>
                  <a:cubicBezTo>
                    <a:pt x="3946" y="2226"/>
                    <a:pt x="3930" y="2164"/>
                    <a:pt x="3946" y="2164"/>
                  </a:cubicBezTo>
                  <a:cubicBezTo>
                    <a:pt x="3946" y="2145"/>
                    <a:pt x="3948" y="2136"/>
                    <a:pt x="3953" y="2136"/>
                  </a:cubicBezTo>
                  <a:close/>
                  <a:moveTo>
                    <a:pt x="17055" y="2073"/>
                  </a:moveTo>
                  <a:cubicBezTo>
                    <a:pt x="17064" y="2073"/>
                    <a:pt x="17054" y="2150"/>
                    <a:pt x="17021" y="2226"/>
                  </a:cubicBezTo>
                  <a:cubicBezTo>
                    <a:pt x="16998" y="2280"/>
                    <a:pt x="16990" y="2307"/>
                    <a:pt x="16990" y="2307"/>
                  </a:cubicBezTo>
                  <a:cubicBezTo>
                    <a:pt x="16990" y="2307"/>
                    <a:pt x="16998" y="2280"/>
                    <a:pt x="17006" y="2226"/>
                  </a:cubicBezTo>
                  <a:cubicBezTo>
                    <a:pt x="17006" y="2164"/>
                    <a:pt x="17006" y="2118"/>
                    <a:pt x="17037" y="2118"/>
                  </a:cubicBezTo>
                  <a:cubicBezTo>
                    <a:pt x="17046" y="2086"/>
                    <a:pt x="17052" y="2073"/>
                    <a:pt x="17055" y="2073"/>
                  </a:cubicBezTo>
                  <a:close/>
                  <a:moveTo>
                    <a:pt x="3331" y="2139"/>
                  </a:moveTo>
                  <a:cubicBezTo>
                    <a:pt x="3337" y="2139"/>
                    <a:pt x="3330" y="2169"/>
                    <a:pt x="3312" y="2241"/>
                  </a:cubicBezTo>
                  <a:cubicBezTo>
                    <a:pt x="3296" y="2288"/>
                    <a:pt x="3265" y="2334"/>
                    <a:pt x="3265" y="2334"/>
                  </a:cubicBezTo>
                  <a:cubicBezTo>
                    <a:pt x="3265" y="2334"/>
                    <a:pt x="3281" y="2272"/>
                    <a:pt x="3296" y="2164"/>
                  </a:cubicBezTo>
                  <a:lnTo>
                    <a:pt x="3296" y="2180"/>
                  </a:lnTo>
                  <a:cubicBezTo>
                    <a:pt x="3316" y="2154"/>
                    <a:pt x="3327" y="2139"/>
                    <a:pt x="3331" y="2139"/>
                  </a:cubicBezTo>
                  <a:close/>
                  <a:moveTo>
                    <a:pt x="2901" y="2226"/>
                  </a:moveTo>
                  <a:cubicBezTo>
                    <a:pt x="2905" y="2226"/>
                    <a:pt x="2894" y="2253"/>
                    <a:pt x="2879" y="2303"/>
                  </a:cubicBezTo>
                  <a:cubicBezTo>
                    <a:pt x="2864" y="2350"/>
                    <a:pt x="2833" y="2411"/>
                    <a:pt x="2771" y="2442"/>
                  </a:cubicBezTo>
                  <a:lnTo>
                    <a:pt x="2740" y="2427"/>
                  </a:lnTo>
                  <a:lnTo>
                    <a:pt x="2817" y="2334"/>
                  </a:lnTo>
                  <a:cubicBezTo>
                    <a:pt x="2875" y="2260"/>
                    <a:pt x="2897" y="2226"/>
                    <a:pt x="2901" y="2226"/>
                  </a:cubicBezTo>
                  <a:close/>
                  <a:moveTo>
                    <a:pt x="10051" y="2350"/>
                  </a:moveTo>
                  <a:cubicBezTo>
                    <a:pt x="10051" y="2411"/>
                    <a:pt x="10035" y="2458"/>
                    <a:pt x="10020" y="2458"/>
                  </a:cubicBezTo>
                  <a:lnTo>
                    <a:pt x="9989" y="2458"/>
                  </a:lnTo>
                  <a:cubicBezTo>
                    <a:pt x="10004" y="2427"/>
                    <a:pt x="10020" y="2381"/>
                    <a:pt x="10035" y="2350"/>
                  </a:cubicBezTo>
                  <a:lnTo>
                    <a:pt x="10051" y="2350"/>
                  </a:lnTo>
                  <a:close/>
                  <a:moveTo>
                    <a:pt x="3466" y="2411"/>
                  </a:moveTo>
                  <a:cubicBezTo>
                    <a:pt x="3466" y="2473"/>
                    <a:pt x="3466" y="2520"/>
                    <a:pt x="3451" y="2520"/>
                  </a:cubicBezTo>
                  <a:cubicBezTo>
                    <a:pt x="3436" y="2520"/>
                    <a:pt x="3435" y="2520"/>
                    <a:pt x="3421" y="2505"/>
                  </a:cubicBezTo>
                  <a:cubicBezTo>
                    <a:pt x="3425" y="2475"/>
                    <a:pt x="3438" y="2438"/>
                    <a:pt x="3451" y="2411"/>
                  </a:cubicBezTo>
                  <a:lnTo>
                    <a:pt x="3466" y="2411"/>
                  </a:lnTo>
                  <a:close/>
                  <a:moveTo>
                    <a:pt x="3915" y="2520"/>
                  </a:moveTo>
                  <a:lnTo>
                    <a:pt x="3930" y="2581"/>
                  </a:lnTo>
                  <a:cubicBezTo>
                    <a:pt x="3926" y="2580"/>
                    <a:pt x="3923" y="2579"/>
                    <a:pt x="3920" y="2579"/>
                  </a:cubicBezTo>
                  <a:cubicBezTo>
                    <a:pt x="3906" y="2579"/>
                    <a:pt x="3900" y="2599"/>
                    <a:pt x="3894" y="2599"/>
                  </a:cubicBezTo>
                  <a:cubicBezTo>
                    <a:pt x="3891" y="2599"/>
                    <a:pt x="3888" y="2595"/>
                    <a:pt x="3884" y="2581"/>
                  </a:cubicBezTo>
                  <a:cubicBezTo>
                    <a:pt x="3868" y="2581"/>
                    <a:pt x="3884" y="2535"/>
                    <a:pt x="3915" y="2520"/>
                  </a:cubicBezTo>
                  <a:close/>
                  <a:moveTo>
                    <a:pt x="3093" y="2628"/>
                  </a:moveTo>
                  <a:cubicBezTo>
                    <a:pt x="3086" y="2651"/>
                    <a:pt x="3085" y="2663"/>
                    <a:pt x="3086" y="2663"/>
                  </a:cubicBezTo>
                  <a:cubicBezTo>
                    <a:pt x="3087" y="2663"/>
                    <a:pt x="3091" y="2651"/>
                    <a:pt x="3093" y="2628"/>
                  </a:cubicBezTo>
                  <a:close/>
                  <a:moveTo>
                    <a:pt x="5477" y="2622"/>
                  </a:moveTo>
                  <a:cubicBezTo>
                    <a:pt x="5471" y="2622"/>
                    <a:pt x="5467" y="2629"/>
                    <a:pt x="5460" y="2643"/>
                  </a:cubicBezTo>
                  <a:cubicBezTo>
                    <a:pt x="5476" y="2674"/>
                    <a:pt x="5491" y="2705"/>
                    <a:pt x="5522" y="2736"/>
                  </a:cubicBezTo>
                  <a:cubicBezTo>
                    <a:pt x="5536" y="2750"/>
                    <a:pt x="5548" y="2757"/>
                    <a:pt x="5555" y="2757"/>
                  </a:cubicBezTo>
                  <a:cubicBezTo>
                    <a:pt x="5571" y="2757"/>
                    <a:pt x="5565" y="2723"/>
                    <a:pt x="5522" y="2659"/>
                  </a:cubicBezTo>
                  <a:cubicBezTo>
                    <a:pt x="5496" y="2633"/>
                    <a:pt x="5485" y="2622"/>
                    <a:pt x="5477" y="2622"/>
                  </a:cubicBezTo>
                  <a:close/>
                  <a:moveTo>
                    <a:pt x="13590" y="0"/>
                  </a:moveTo>
                  <a:cubicBezTo>
                    <a:pt x="13559" y="47"/>
                    <a:pt x="13513" y="62"/>
                    <a:pt x="13451" y="62"/>
                  </a:cubicBezTo>
                  <a:cubicBezTo>
                    <a:pt x="13358" y="62"/>
                    <a:pt x="13327" y="62"/>
                    <a:pt x="13374" y="124"/>
                  </a:cubicBezTo>
                  <a:cubicBezTo>
                    <a:pt x="13374" y="186"/>
                    <a:pt x="13389" y="232"/>
                    <a:pt x="13343" y="232"/>
                  </a:cubicBezTo>
                  <a:lnTo>
                    <a:pt x="13343" y="186"/>
                  </a:lnTo>
                  <a:cubicBezTo>
                    <a:pt x="13343" y="157"/>
                    <a:pt x="13323" y="145"/>
                    <a:pt x="13287" y="145"/>
                  </a:cubicBezTo>
                  <a:cubicBezTo>
                    <a:pt x="13246" y="145"/>
                    <a:pt x="13185" y="161"/>
                    <a:pt x="13111" y="186"/>
                  </a:cubicBezTo>
                  <a:cubicBezTo>
                    <a:pt x="13003" y="205"/>
                    <a:pt x="12939" y="225"/>
                    <a:pt x="12895" y="225"/>
                  </a:cubicBezTo>
                  <a:cubicBezTo>
                    <a:pt x="12869" y="225"/>
                    <a:pt x="12850" y="218"/>
                    <a:pt x="12833" y="201"/>
                  </a:cubicBezTo>
                  <a:lnTo>
                    <a:pt x="12817" y="263"/>
                  </a:lnTo>
                  <a:cubicBezTo>
                    <a:pt x="12808" y="307"/>
                    <a:pt x="12800" y="326"/>
                    <a:pt x="12788" y="326"/>
                  </a:cubicBezTo>
                  <a:cubicBezTo>
                    <a:pt x="12779" y="326"/>
                    <a:pt x="12769" y="314"/>
                    <a:pt x="12755" y="294"/>
                  </a:cubicBezTo>
                  <a:cubicBezTo>
                    <a:pt x="12746" y="288"/>
                    <a:pt x="12732" y="284"/>
                    <a:pt x="12716" y="284"/>
                  </a:cubicBezTo>
                  <a:cubicBezTo>
                    <a:pt x="12656" y="284"/>
                    <a:pt x="12563" y="329"/>
                    <a:pt x="12539" y="402"/>
                  </a:cubicBezTo>
                  <a:lnTo>
                    <a:pt x="12477" y="433"/>
                  </a:lnTo>
                  <a:cubicBezTo>
                    <a:pt x="12451" y="407"/>
                    <a:pt x="12423" y="395"/>
                    <a:pt x="12398" y="395"/>
                  </a:cubicBezTo>
                  <a:cubicBezTo>
                    <a:pt x="12351" y="395"/>
                    <a:pt x="12318" y="439"/>
                    <a:pt x="12338" y="510"/>
                  </a:cubicBezTo>
                  <a:cubicBezTo>
                    <a:pt x="12324" y="489"/>
                    <a:pt x="12310" y="481"/>
                    <a:pt x="12298" y="481"/>
                  </a:cubicBezTo>
                  <a:cubicBezTo>
                    <a:pt x="12282" y="481"/>
                    <a:pt x="12269" y="493"/>
                    <a:pt x="12261" y="510"/>
                  </a:cubicBezTo>
                  <a:cubicBezTo>
                    <a:pt x="12235" y="587"/>
                    <a:pt x="12168" y="642"/>
                    <a:pt x="12128" y="642"/>
                  </a:cubicBezTo>
                  <a:cubicBezTo>
                    <a:pt x="12119" y="642"/>
                    <a:pt x="12112" y="640"/>
                    <a:pt x="12106" y="634"/>
                  </a:cubicBezTo>
                  <a:lnTo>
                    <a:pt x="12075" y="650"/>
                  </a:lnTo>
                  <a:cubicBezTo>
                    <a:pt x="12091" y="680"/>
                    <a:pt x="12075" y="727"/>
                    <a:pt x="12044" y="742"/>
                  </a:cubicBezTo>
                  <a:cubicBezTo>
                    <a:pt x="12013" y="773"/>
                    <a:pt x="11998" y="820"/>
                    <a:pt x="12013" y="850"/>
                  </a:cubicBezTo>
                  <a:cubicBezTo>
                    <a:pt x="12029" y="912"/>
                    <a:pt x="12013" y="928"/>
                    <a:pt x="12013" y="928"/>
                  </a:cubicBezTo>
                  <a:cubicBezTo>
                    <a:pt x="12013" y="928"/>
                    <a:pt x="11967" y="881"/>
                    <a:pt x="11952" y="835"/>
                  </a:cubicBezTo>
                  <a:cubicBezTo>
                    <a:pt x="11947" y="815"/>
                    <a:pt x="11938" y="805"/>
                    <a:pt x="11930" y="805"/>
                  </a:cubicBezTo>
                  <a:cubicBezTo>
                    <a:pt x="11913" y="805"/>
                    <a:pt x="11895" y="849"/>
                    <a:pt x="11905" y="943"/>
                  </a:cubicBezTo>
                  <a:cubicBezTo>
                    <a:pt x="11913" y="1015"/>
                    <a:pt x="11921" y="1050"/>
                    <a:pt x="11921" y="1050"/>
                  </a:cubicBezTo>
                  <a:cubicBezTo>
                    <a:pt x="11920" y="1050"/>
                    <a:pt x="11912" y="1019"/>
                    <a:pt x="11890" y="959"/>
                  </a:cubicBezTo>
                  <a:cubicBezTo>
                    <a:pt x="11880" y="928"/>
                    <a:pt x="11863" y="891"/>
                    <a:pt x="11852" y="891"/>
                  </a:cubicBezTo>
                  <a:cubicBezTo>
                    <a:pt x="11847" y="891"/>
                    <a:pt x="11843" y="901"/>
                    <a:pt x="11843" y="928"/>
                  </a:cubicBezTo>
                  <a:cubicBezTo>
                    <a:pt x="11828" y="943"/>
                    <a:pt x="11828" y="990"/>
                    <a:pt x="11843" y="1005"/>
                  </a:cubicBezTo>
                  <a:lnTo>
                    <a:pt x="11797" y="1067"/>
                  </a:lnTo>
                  <a:cubicBezTo>
                    <a:pt x="11720" y="1067"/>
                    <a:pt x="11689" y="1082"/>
                    <a:pt x="11673" y="1098"/>
                  </a:cubicBezTo>
                  <a:cubicBezTo>
                    <a:pt x="11694" y="1139"/>
                    <a:pt x="11701" y="1153"/>
                    <a:pt x="11685" y="1153"/>
                  </a:cubicBezTo>
                  <a:cubicBezTo>
                    <a:pt x="11677" y="1153"/>
                    <a:pt x="11663" y="1149"/>
                    <a:pt x="11643" y="1144"/>
                  </a:cubicBezTo>
                  <a:cubicBezTo>
                    <a:pt x="11619" y="1132"/>
                    <a:pt x="11604" y="1125"/>
                    <a:pt x="11599" y="1125"/>
                  </a:cubicBezTo>
                  <a:cubicBezTo>
                    <a:pt x="11592" y="1125"/>
                    <a:pt x="11611" y="1143"/>
                    <a:pt x="11658" y="1190"/>
                  </a:cubicBezTo>
                  <a:cubicBezTo>
                    <a:pt x="11682" y="1238"/>
                    <a:pt x="11669" y="1258"/>
                    <a:pt x="11641" y="1258"/>
                  </a:cubicBezTo>
                  <a:cubicBezTo>
                    <a:pt x="11633" y="1258"/>
                    <a:pt x="11623" y="1256"/>
                    <a:pt x="11612" y="1252"/>
                  </a:cubicBezTo>
                  <a:cubicBezTo>
                    <a:pt x="11573" y="1214"/>
                    <a:pt x="11550" y="1198"/>
                    <a:pt x="11540" y="1198"/>
                  </a:cubicBezTo>
                  <a:cubicBezTo>
                    <a:pt x="11530" y="1198"/>
                    <a:pt x="11534" y="1214"/>
                    <a:pt x="11550" y="1237"/>
                  </a:cubicBezTo>
                  <a:cubicBezTo>
                    <a:pt x="11596" y="1268"/>
                    <a:pt x="11550" y="1299"/>
                    <a:pt x="11550" y="1299"/>
                  </a:cubicBezTo>
                  <a:cubicBezTo>
                    <a:pt x="11550" y="1299"/>
                    <a:pt x="11535" y="1302"/>
                    <a:pt x="11512" y="1314"/>
                  </a:cubicBezTo>
                  <a:cubicBezTo>
                    <a:pt x="11504" y="1305"/>
                    <a:pt x="11495" y="1294"/>
                    <a:pt x="11488" y="1283"/>
                  </a:cubicBezTo>
                  <a:lnTo>
                    <a:pt x="11472" y="1299"/>
                  </a:lnTo>
                  <a:lnTo>
                    <a:pt x="11481" y="1332"/>
                  </a:lnTo>
                  <a:cubicBezTo>
                    <a:pt x="11492" y="1324"/>
                    <a:pt x="11502" y="1318"/>
                    <a:pt x="11512" y="1314"/>
                  </a:cubicBezTo>
                  <a:cubicBezTo>
                    <a:pt x="11538" y="1343"/>
                    <a:pt x="11562" y="1364"/>
                    <a:pt x="11550" y="1376"/>
                  </a:cubicBezTo>
                  <a:lnTo>
                    <a:pt x="11488" y="1360"/>
                  </a:lnTo>
                  <a:lnTo>
                    <a:pt x="11481" y="1332"/>
                  </a:lnTo>
                  <a:cubicBezTo>
                    <a:pt x="11464" y="1343"/>
                    <a:pt x="11445" y="1357"/>
                    <a:pt x="11426" y="1376"/>
                  </a:cubicBezTo>
                  <a:cubicBezTo>
                    <a:pt x="11380" y="1422"/>
                    <a:pt x="11364" y="1422"/>
                    <a:pt x="11333" y="1453"/>
                  </a:cubicBezTo>
                  <a:lnTo>
                    <a:pt x="11241" y="1561"/>
                  </a:lnTo>
                  <a:cubicBezTo>
                    <a:pt x="11225" y="1577"/>
                    <a:pt x="11256" y="1623"/>
                    <a:pt x="11287" y="1670"/>
                  </a:cubicBezTo>
                  <a:cubicBezTo>
                    <a:pt x="11320" y="1703"/>
                    <a:pt x="11333" y="1713"/>
                    <a:pt x="11333" y="1713"/>
                  </a:cubicBezTo>
                  <a:cubicBezTo>
                    <a:pt x="11332" y="1713"/>
                    <a:pt x="11307" y="1694"/>
                    <a:pt x="11272" y="1685"/>
                  </a:cubicBezTo>
                  <a:cubicBezTo>
                    <a:pt x="11214" y="1635"/>
                    <a:pt x="11177" y="1611"/>
                    <a:pt x="11165" y="1611"/>
                  </a:cubicBezTo>
                  <a:cubicBezTo>
                    <a:pt x="11153" y="1611"/>
                    <a:pt x="11174" y="1643"/>
                    <a:pt x="11241" y="1701"/>
                  </a:cubicBezTo>
                  <a:cubicBezTo>
                    <a:pt x="11290" y="1741"/>
                    <a:pt x="11313" y="1761"/>
                    <a:pt x="11308" y="1761"/>
                  </a:cubicBezTo>
                  <a:cubicBezTo>
                    <a:pt x="11303" y="1761"/>
                    <a:pt x="11276" y="1745"/>
                    <a:pt x="11225" y="1716"/>
                  </a:cubicBezTo>
                  <a:cubicBezTo>
                    <a:pt x="11206" y="1703"/>
                    <a:pt x="11195" y="1696"/>
                    <a:pt x="11190" y="1696"/>
                  </a:cubicBezTo>
                  <a:cubicBezTo>
                    <a:pt x="11184" y="1696"/>
                    <a:pt x="11192" y="1711"/>
                    <a:pt x="11210" y="1747"/>
                  </a:cubicBezTo>
                  <a:cubicBezTo>
                    <a:pt x="11217" y="1770"/>
                    <a:pt x="11221" y="1782"/>
                    <a:pt x="11219" y="1782"/>
                  </a:cubicBezTo>
                  <a:cubicBezTo>
                    <a:pt x="11217" y="1782"/>
                    <a:pt x="11210" y="1770"/>
                    <a:pt x="11194" y="1747"/>
                  </a:cubicBezTo>
                  <a:cubicBezTo>
                    <a:pt x="11166" y="1728"/>
                    <a:pt x="11131" y="1715"/>
                    <a:pt x="11116" y="1715"/>
                  </a:cubicBezTo>
                  <a:cubicBezTo>
                    <a:pt x="11107" y="1715"/>
                    <a:pt x="11105" y="1720"/>
                    <a:pt x="11117" y="1731"/>
                  </a:cubicBezTo>
                  <a:cubicBezTo>
                    <a:pt x="11117" y="1731"/>
                    <a:pt x="11117" y="1735"/>
                    <a:pt x="11109" y="1735"/>
                  </a:cubicBezTo>
                  <a:cubicBezTo>
                    <a:pt x="11102" y="1735"/>
                    <a:pt x="11086" y="1731"/>
                    <a:pt x="11055" y="1716"/>
                  </a:cubicBezTo>
                  <a:cubicBezTo>
                    <a:pt x="11045" y="1709"/>
                    <a:pt x="11039" y="1706"/>
                    <a:pt x="11035" y="1706"/>
                  </a:cubicBezTo>
                  <a:cubicBezTo>
                    <a:pt x="11022" y="1706"/>
                    <a:pt x="11043" y="1745"/>
                    <a:pt x="11055" y="1793"/>
                  </a:cubicBezTo>
                  <a:cubicBezTo>
                    <a:pt x="11072" y="1854"/>
                    <a:pt x="11070" y="1885"/>
                    <a:pt x="11060" y="1885"/>
                  </a:cubicBezTo>
                  <a:cubicBezTo>
                    <a:pt x="11052" y="1885"/>
                    <a:pt x="11038" y="1865"/>
                    <a:pt x="11024" y="1824"/>
                  </a:cubicBezTo>
                  <a:cubicBezTo>
                    <a:pt x="11010" y="1792"/>
                    <a:pt x="10997" y="1779"/>
                    <a:pt x="10985" y="1779"/>
                  </a:cubicBezTo>
                  <a:cubicBezTo>
                    <a:pt x="10959" y="1779"/>
                    <a:pt x="10945" y="1852"/>
                    <a:pt x="10978" y="1917"/>
                  </a:cubicBezTo>
                  <a:cubicBezTo>
                    <a:pt x="11005" y="1971"/>
                    <a:pt x="11016" y="1994"/>
                    <a:pt x="11015" y="1994"/>
                  </a:cubicBezTo>
                  <a:cubicBezTo>
                    <a:pt x="11014" y="1994"/>
                    <a:pt x="11006" y="1982"/>
                    <a:pt x="10993" y="1963"/>
                  </a:cubicBezTo>
                  <a:cubicBezTo>
                    <a:pt x="10975" y="1935"/>
                    <a:pt x="10967" y="1930"/>
                    <a:pt x="10964" y="1930"/>
                  </a:cubicBezTo>
                  <a:cubicBezTo>
                    <a:pt x="10962" y="1930"/>
                    <a:pt x="10962" y="1932"/>
                    <a:pt x="10962" y="1932"/>
                  </a:cubicBezTo>
                  <a:cubicBezTo>
                    <a:pt x="10962" y="1932"/>
                    <a:pt x="10932" y="1932"/>
                    <a:pt x="10901" y="1886"/>
                  </a:cubicBezTo>
                  <a:cubicBezTo>
                    <a:pt x="10901" y="1886"/>
                    <a:pt x="10885" y="1886"/>
                    <a:pt x="10885" y="1963"/>
                  </a:cubicBezTo>
                  <a:cubicBezTo>
                    <a:pt x="10899" y="2017"/>
                    <a:pt x="10892" y="2038"/>
                    <a:pt x="10875" y="2038"/>
                  </a:cubicBezTo>
                  <a:cubicBezTo>
                    <a:pt x="10852" y="2038"/>
                    <a:pt x="10812" y="2001"/>
                    <a:pt x="10777" y="1948"/>
                  </a:cubicBezTo>
                  <a:lnTo>
                    <a:pt x="10777" y="2010"/>
                  </a:lnTo>
                  <a:cubicBezTo>
                    <a:pt x="10797" y="2078"/>
                    <a:pt x="10804" y="2128"/>
                    <a:pt x="10799" y="2128"/>
                  </a:cubicBezTo>
                  <a:cubicBezTo>
                    <a:pt x="10796" y="2128"/>
                    <a:pt x="10788" y="2111"/>
                    <a:pt x="10777" y="2071"/>
                  </a:cubicBezTo>
                  <a:lnTo>
                    <a:pt x="10762" y="2025"/>
                  </a:lnTo>
                  <a:cubicBezTo>
                    <a:pt x="10777" y="2071"/>
                    <a:pt x="10762" y="2087"/>
                    <a:pt x="10746" y="2087"/>
                  </a:cubicBezTo>
                  <a:cubicBezTo>
                    <a:pt x="10715" y="2056"/>
                    <a:pt x="10684" y="2025"/>
                    <a:pt x="10684" y="1979"/>
                  </a:cubicBezTo>
                  <a:cubicBezTo>
                    <a:pt x="10669" y="1932"/>
                    <a:pt x="10669" y="1932"/>
                    <a:pt x="10653" y="1932"/>
                  </a:cubicBezTo>
                  <a:lnTo>
                    <a:pt x="10669" y="1994"/>
                  </a:lnTo>
                  <a:cubicBezTo>
                    <a:pt x="10684" y="2041"/>
                    <a:pt x="10700" y="2102"/>
                    <a:pt x="10684" y="2102"/>
                  </a:cubicBezTo>
                  <a:cubicBezTo>
                    <a:pt x="10669" y="2102"/>
                    <a:pt x="10638" y="2102"/>
                    <a:pt x="10638" y="2056"/>
                  </a:cubicBezTo>
                  <a:cubicBezTo>
                    <a:pt x="10627" y="2012"/>
                    <a:pt x="10600" y="1975"/>
                    <a:pt x="10591" y="1975"/>
                  </a:cubicBezTo>
                  <a:cubicBezTo>
                    <a:pt x="10588" y="1975"/>
                    <a:pt x="10587" y="1981"/>
                    <a:pt x="10592" y="1994"/>
                  </a:cubicBezTo>
                  <a:cubicBezTo>
                    <a:pt x="10592" y="1994"/>
                    <a:pt x="10576" y="1994"/>
                    <a:pt x="10561" y="1948"/>
                  </a:cubicBezTo>
                  <a:cubicBezTo>
                    <a:pt x="10545" y="1956"/>
                    <a:pt x="10534" y="1959"/>
                    <a:pt x="10524" y="1959"/>
                  </a:cubicBezTo>
                  <a:cubicBezTo>
                    <a:pt x="10514" y="1959"/>
                    <a:pt x="10507" y="1956"/>
                    <a:pt x="10499" y="1948"/>
                  </a:cubicBezTo>
                  <a:cubicBezTo>
                    <a:pt x="10499" y="1979"/>
                    <a:pt x="10487" y="1994"/>
                    <a:pt x="10476" y="1994"/>
                  </a:cubicBezTo>
                  <a:cubicBezTo>
                    <a:pt x="10464" y="1994"/>
                    <a:pt x="10452" y="1979"/>
                    <a:pt x="10452" y="1948"/>
                  </a:cubicBezTo>
                  <a:cubicBezTo>
                    <a:pt x="10452" y="1948"/>
                    <a:pt x="10421" y="1948"/>
                    <a:pt x="10406" y="2010"/>
                  </a:cubicBezTo>
                  <a:cubicBezTo>
                    <a:pt x="10375" y="2010"/>
                    <a:pt x="10360" y="2010"/>
                    <a:pt x="10360" y="1963"/>
                  </a:cubicBezTo>
                  <a:cubicBezTo>
                    <a:pt x="10360" y="1932"/>
                    <a:pt x="10360" y="1917"/>
                    <a:pt x="10358" y="1917"/>
                  </a:cubicBezTo>
                  <a:cubicBezTo>
                    <a:pt x="10356" y="1917"/>
                    <a:pt x="10352" y="1932"/>
                    <a:pt x="10344" y="1963"/>
                  </a:cubicBezTo>
                  <a:cubicBezTo>
                    <a:pt x="10329" y="2010"/>
                    <a:pt x="10329" y="2010"/>
                    <a:pt x="10313" y="2010"/>
                  </a:cubicBezTo>
                  <a:lnTo>
                    <a:pt x="10282" y="2010"/>
                  </a:lnTo>
                  <a:cubicBezTo>
                    <a:pt x="10282" y="2051"/>
                    <a:pt x="10282" y="2065"/>
                    <a:pt x="10278" y="2065"/>
                  </a:cubicBezTo>
                  <a:cubicBezTo>
                    <a:pt x="10276" y="2065"/>
                    <a:pt x="10272" y="2061"/>
                    <a:pt x="10267" y="2056"/>
                  </a:cubicBezTo>
                  <a:cubicBezTo>
                    <a:pt x="10251" y="2056"/>
                    <a:pt x="10205" y="1994"/>
                    <a:pt x="10190" y="1994"/>
                  </a:cubicBezTo>
                  <a:cubicBezTo>
                    <a:pt x="10143" y="1994"/>
                    <a:pt x="10143" y="1994"/>
                    <a:pt x="10159" y="2056"/>
                  </a:cubicBezTo>
                  <a:cubicBezTo>
                    <a:pt x="10169" y="2056"/>
                    <a:pt x="10166" y="2083"/>
                    <a:pt x="10158" y="2083"/>
                  </a:cubicBezTo>
                  <a:cubicBezTo>
                    <a:pt x="10154" y="2083"/>
                    <a:pt x="10148" y="2077"/>
                    <a:pt x="10143" y="2056"/>
                  </a:cubicBezTo>
                  <a:cubicBezTo>
                    <a:pt x="10128" y="2056"/>
                    <a:pt x="10097" y="1979"/>
                    <a:pt x="10051" y="1979"/>
                  </a:cubicBezTo>
                  <a:cubicBezTo>
                    <a:pt x="10034" y="1973"/>
                    <a:pt x="10021" y="1969"/>
                    <a:pt x="10011" y="1969"/>
                  </a:cubicBezTo>
                  <a:cubicBezTo>
                    <a:pt x="9993" y="1969"/>
                    <a:pt x="9983" y="1980"/>
                    <a:pt x="9973" y="2010"/>
                  </a:cubicBezTo>
                  <a:cubicBezTo>
                    <a:pt x="9966" y="2064"/>
                    <a:pt x="9958" y="2091"/>
                    <a:pt x="9954" y="2091"/>
                  </a:cubicBezTo>
                  <a:cubicBezTo>
                    <a:pt x="9950" y="2091"/>
                    <a:pt x="9950" y="2064"/>
                    <a:pt x="9958" y="2010"/>
                  </a:cubicBezTo>
                  <a:cubicBezTo>
                    <a:pt x="9977" y="1943"/>
                    <a:pt x="9972" y="1912"/>
                    <a:pt x="9963" y="1912"/>
                  </a:cubicBezTo>
                  <a:cubicBezTo>
                    <a:pt x="9957" y="1912"/>
                    <a:pt x="9948" y="1924"/>
                    <a:pt x="9942" y="1948"/>
                  </a:cubicBezTo>
                  <a:cubicBezTo>
                    <a:pt x="9933" y="1977"/>
                    <a:pt x="9923" y="1988"/>
                    <a:pt x="9913" y="1988"/>
                  </a:cubicBezTo>
                  <a:cubicBezTo>
                    <a:pt x="9907" y="1988"/>
                    <a:pt x="9902" y="1984"/>
                    <a:pt x="9896" y="1979"/>
                  </a:cubicBezTo>
                  <a:cubicBezTo>
                    <a:pt x="9913" y="1953"/>
                    <a:pt x="9911" y="1942"/>
                    <a:pt x="9901" y="1942"/>
                  </a:cubicBezTo>
                  <a:cubicBezTo>
                    <a:pt x="9893" y="1942"/>
                    <a:pt x="9879" y="1949"/>
                    <a:pt x="9865" y="1963"/>
                  </a:cubicBezTo>
                  <a:cubicBezTo>
                    <a:pt x="9850" y="1963"/>
                    <a:pt x="9850" y="1963"/>
                    <a:pt x="9865" y="1917"/>
                  </a:cubicBezTo>
                  <a:lnTo>
                    <a:pt x="9850" y="1901"/>
                  </a:lnTo>
                  <a:cubicBezTo>
                    <a:pt x="9829" y="1922"/>
                    <a:pt x="9809" y="1931"/>
                    <a:pt x="9792" y="1931"/>
                  </a:cubicBezTo>
                  <a:cubicBezTo>
                    <a:pt x="9746" y="1931"/>
                    <a:pt x="9719" y="1869"/>
                    <a:pt x="9741" y="1824"/>
                  </a:cubicBezTo>
                  <a:cubicBezTo>
                    <a:pt x="9741" y="1824"/>
                    <a:pt x="9726" y="1824"/>
                    <a:pt x="9680" y="1855"/>
                  </a:cubicBezTo>
                  <a:cubicBezTo>
                    <a:pt x="9646" y="1888"/>
                    <a:pt x="9624" y="1905"/>
                    <a:pt x="9615" y="1905"/>
                  </a:cubicBezTo>
                  <a:cubicBezTo>
                    <a:pt x="9603" y="1905"/>
                    <a:pt x="9614" y="1877"/>
                    <a:pt x="9649" y="1824"/>
                  </a:cubicBezTo>
                  <a:cubicBezTo>
                    <a:pt x="9679" y="1786"/>
                    <a:pt x="9699" y="1766"/>
                    <a:pt x="9699" y="1766"/>
                  </a:cubicBezTo>
                  <a:cubicBezTo>
                    <a:pt x="9699" y="1766"/>
                    <a:pt x="9679" y="1786"/>
                    <a:pt x="9633" y="1824"/>
                  </a:cubicBezTo>
                  <a:cubicBezTo>
                    <a:pt x="9622" y="1835"/>
                    <a:pt x="9610" y="1840"/>
                    <a:pt x="9600" y="1840"/>
                  </a:cubicBezTo>
                  <a:cubicBezTo>
                    <a:pt x="9565" y="1840"/>
                    <a:pt x="9544" y="1790"/>
                    <a:pt x="9602" y="1731"/>
                  </a:cubicBezTo>
                  <a:lnTo>
                    <a:pt x="9680" y="1654"/>
                  </a:lnTo>
                  <a:cubicBezTo>
                    <a:pt x="9656" y="1670"/>
                    <a:pt x="9641" y="1673"/>
                    <a:pt x="9631" y="1673"/>
                  </a:cubicBezTo>
                  <a:cubicBezTo>
                    <a:pt x="9622" y="1673"/>
                    <a:pt x="9618" y="1670"/>
                    <a:pt x="9618" y="1670"/>
                  </a:cubicBezTo>
                  <a:cubicBezTo>
                    <a:pt x="9604" y="1691"/>
                    <a:pt x="9593" y="1699"/>
                    <a:pt x="9581" y="1699"/>
                  </a:cubicBezTo>
                  <a:cubicBezTo>
                    <a:pt x="9567" y="1699"/>
                    <a:pt x="9550" y="1687"/>
                    <a:pt x="9525" y="1670"/>
                  </a:cubicBezTo>
                  <a:cubicBezTo>
                    <a:pt x="9494" y="1639"/>
                    <a:pt x="9417" y="1623"/>
                    <a:pt x="9386" y="1592"/>
                  </a:cubicBezTo>
                  <a:cubicBezTo>
                    <a:pt x="9355" y="1561"/>
                    <a:pt x="9309" y="1515"/>
                    <a:pt x="9340" y="1469"/>
                  </a:cubicBezTo>
                  <a:cubicBezTo>
                    <a:pt x="9324" y="1453"/>
                    <a:pt x="9309" y="1438"/>
                    <a:pt x="9231" y="1438"/>
                  </a:cubicBezTo>
                  <a:cubicBezTo>
                    <a:pt x="9170" y="1438"/>
                    <a:pt x="9154" y="1422"/>
                    <a:pt x="9185" y="1376"/>
                  </a:cubicBezTo>
                  <a:lnTo>
                    <a:pt x="9170" y="1360"/>
                  </a:lnTo>
                  <a:cubicBezTo>
                    <a:pt x="9108" y="1360"/>
                    <a:pt x="9092" y="1345"/>
                    <a:pt x="9092" y="1345"/>
                  </a:cubicBezTo>
                  <a:cubicBezTo>
                    <a:pt x="9120" y="1317"/>
                    <a:pt x="9147" y="1265"/>
                    <a:pt x="9109" y="1265"/>
                  </a:cubicBezTo>
                  <a:cubicBezTo>
                    <a:pt x="9105" y="1265"/>
                    <a:pt x="9099" y="1266"/>
                    <a:pt x="9092" y="1268"/>
                  </a:cubicBezTo>
                  <a:cubicBezTo>
                    <a:pt x="9065" y="1282"/>
                    <a:pt x="9049" y="1289"/>
                    <a:pt x="9038" y="1289"/>
                  </a:cubicBezTo>
                  <a:cubicBezTo>
                    <a:pt x="9024" y="1289"/>
                    <a:pt x="9017" y="1278"/>
                    <a:pt x="9000" y="1252"/>
                  </a:cubicBezTo>
                  <a:cubicBezTo>
                    <a:pt x="8922" y="1113"/>
                    <a:pt x="8814" y="974"/>
                    <a:pt x="8690" y="866"/>
                  </a:cubicBezTo>
                  <a:cubicBezTo>
                    <a:pt x="8644" y="820"/>
                    <a:pt x="8598" y="789"/>
                    <a:pt x="8551" y="742"/>
                  </a:cubicBezTo>
                  <a:lnTo>
                    <a:pt x="8412" y="650"/>
                  </a:lnTo>
                  <a:cubicBezTo>
                    <a:pt x="8348" y="598"/>
                    <a:pt x="8295" y="568"/>
                    <a:pt x="8270" y="568"/>
                  </a:cubicBezTo>
                  <a:cubicBezTo>
                    <a:pt x="8264" y="568"/>
                    <a:pt x="8260" y="570"/>
                    <a:pt x="8258" y="572"/>
                  </a:cubicBezTo>
                  <a:lnTo>
                    <a:pt x="8180" y="526"/>
                  </a:lnTo>
                  <a:lnTo>
                    <a:pt x="8088" y="480"/>
                  </a:lnTo>
                  <a:cubicBezTo>
                    <a:pt x="8119" y="433"/>
                    <a:pt x="8088" y="387"/>
                    <a:pt x="8041" y="371"/>
                  </a:cubicBezTo>
                  <a:cubicBezTo>
                    <a:pt x="8000" y="361"/>
                    <a:pt x="7960" y="358"/>
                    <a:pt x="7919" y="356"/>
                  </a:cubicBezTo>
                  <a:lnTo>
                    <a:pt x="7949" y="371"/>
                  </a:lnTo>
                  <a:cubicBezTo>
                    <a:pt x="7922" y="411"/>
                    <a:pt x="7895" y="452"/>
                    <a:pt x="7878" y="452"/>
                  </a:cubicBezTo>
                  <a:cubicBezTo>
                    <a:pt x="7876" y="452"/>
                    <a:pt x="7873" y="451"/>
                    <a:pt x="7871" y="449"/>
                  </a:cubicBezTo>
                  <a:lnTo>
                    <a:pt x="7840" y="449"/>
                  </a:lnTo>
                  <a:cubicBezTo>
                    <a:pt x="7856" y="403"/>
                    <a:pt x="7886" y="372"/>
                    <a:pt x="7917" y="356"/>
                  </a:cubicBezTo>
                  <a:cubicBezTo>
                    <a:pt x="7896" y="356"/>
                    <a:pt x="7876" y="356"/>
                    <a:pt x="7856" y="356"/>
                  </a:cubicBezTo>
                  <a:cubicBezTo>
                    <a:pt x="7837" y="375"/>
                    <a:pt x="7812" y="388"/>
                    <a:pt x="7784" y="388"/>
                  </a:cubicBezTo>
                  <a:cubicBezTo>
                    <a:pt x="7768" y="388"/>
                    <a:pt x="7750" y="383"/>
                    <a:pt x="7732" y="371"/>
                  </a:cubicBezTo>
                  <a:cubicBezTo>
                    <a:pt x="7769" y="298"/>
                    <a:pt x="7718" y="254"/>
                    <a:pt x="7650" y="254"/>
                  </a:cubicBezTo>
                  <a:cubicBezTo>
                    <a:pt x="7632" y="254"/>
                    <a:pt x="7612" y="257"/>
                    <a:pt x="7593" y="263"/>
                  </a:cubicBezTo>
                  <a:cubicBezTo>
                    <a:pt x="7564" y="313"/>
                    <a:pt x="7542" y="337"/>
                    <a:pt x="7530" y="337"/>
                  </a:cubicBezTo>
                  <a:cubicBezTo>
                    <a:pt x="7516" y="337"/>
                    <a:pt x="7515" y="306"/>
                    <a:pt x="7531" y="248"/>
                  </a:cubicBezTo>
                  <a:cubicBezTo>
                    <a:pt x="7546" y="195"/>
                    <a:pt x="7536" y="165"/>
                    <a:pt x="7510" y="165"/>
                  </a:cubicBezTo>
                  <a:cubicBezTo>
                    <a:pt x="7484" y="165"/>
                    <a:pt x="7440" y="199"/>
                    <a:pt x="7392" y="279"/>
                  </a:cubicBezTo>
                  <a:cubicBezTo>
                    <a:pt x="7371" y="300"/>
                    <a:pt x="7362" y="312"/>
                    <a:pt x="7357" y="312"/>
                  </a:cubicBezTo>
                  <a:cubicBezTo>
                    <a:pt x="7350" y="312"/>
                    <a:pt x="7347" y="296"/>
                    <a:pt x="7330" y="263"/>
                  </a:cubicBezTo>
                  <a:cubicBezTo>
                    <a:pt x="7321" y="191"/>
                    <a:pt x="7307" y="161"/>
                    <a:pt x="7297" y="161"/>
                  </a:cubicBezTo>
                  <a:cubicBezTo>
                    <a:pt x="7289" y="161"/>
                    <a:pt x="7284" y="176"/>
                    <a:pt x="7284" y="201"/>
                  </a:cubicBezTo>
                  <a:cubicBezTo>
                    <a:pt x="7261" y="255"/>
                    <a:pt x="7241" y="282"/>
                    <a:pt x="7224" y="282"/>
                  </a:cubicBezTo>
                  <a:cubicBezTo>
                    <a:pt x="7207" y="282"/>
                    <a:pt x="7191" y="255"/>
                    <a:pt x="7176" y="201"/>
                  </a:cubicBezTo>
                  <a:cubicBezTo>
                    <a:pt x="7153" y="139"/>
                    <a:pt x="7141" y="109"/>
                    <a:pt x="7129" y="109"/>
                  </a:cubicBezTo>
                  <a:cubicBezTo>
                    <a:pt x="7118" y="109"/>
                    <a:pt x="7106" y="139"/>
                    <a:pt x="7083" y="201"/>
                  </a:cubicBezTo>
                  <a:cubicBezTo>
                    <a:pt x="7069" y="252"/>
                    <a:pt x="7034" y="275"/>
                    <a:pt x="6999" y="275"/>
                  </a:cubicBezTo>
                  <a:cubicBezTo>
                    <a:pt x="6957" y="275"/>
                    <a:pt x="6914" y="244"/>
                    <a:pt x="6898" y="186"/>
                  </a:cubicBezTo>
                  <a:cubicBezTo>
                    <a:pt x="6877" y="186"/>
                    <a:pt x="6856" y="158"/>
                    <a:pt x="6845" y="158"/>
                  </a:cubicBezTo>
                  <a:cubicBezTo>
                    <a:pt x="6839" y="158"/>
                    <a:pt x="6836" y="165"/>
                    <a:pt x="6836" y="186"/>
                  </a:cubicBezTo>
                  <a:lnTo>
                    <a:pt x="6805" y="124"/>
                  </a:lnTo>
                  <a:lnTo>
                    <a:pt x="6728" y="124"/>
                  </a:lnTo>
                  <a:lnTo>
                    <a:pt x="6728" y="186"/>
                  </a:lnTo>
                  <a:cubicBezTo>
                    <a:pt x="6650" y="170"/>
                    <a:pt x="6573" y="163"/>
                    <a:pt x="6496" y="163"/>
                  </a:cubicBezTo>
                  <a:cubicBezTo>
                    <a:pt x="6418" y="163"/>
                    <a:pt x="6341" y="170"/>
                    <a:pt x="6264" y="186"/>
                  </a:cubicBezTo>
                  <a:cubicBezTo>
                    <a:pt x="6156" y="201"/>
                    <a:pt x="6032" y="248"/>
                    <a:pt x="5924" y="294"/>
                  </a:cubicBezTo>
                  <a:cubicBezTo>
                    <a:pt x="5877" y="325"/>
                    <a:pt x="5877" y="340"/>
                    <a:pt x="5893" y="356"/>
                  </a:cubicBezTo>
                  <a:cubicBezTo>
                    <a:pt x="5938" y="410"/>
                    <a:pt x="5936" y="443"/>
                    <a:pt x="5911" y="443"/>
                  </a:cubicBezTo>
                  <a:cubicBezTo>
                    <a:pt x="5893" y="443"/>
                    <a:pt x="5863" y="426"/>
                    <a:pt x="5831" y="387"/>
                  </a:cubicBezTo>
                  <a:cubicBezTo>
                    <a:pt x="5800" y="402"/>
                    <a:pt x="5723" y="387"/>
                    <a:pt x="5661" y="418"/>
                  </a:cubicBezTo>
                  <a:cubicBezTo>
                    <a:pt x="5619" y="428"/>
                    <a:pt x="5577" y="453"/>
                    <a:pt x="5544" y="453"/>
                  </a:cubicBezTo>
                  <a:cubicBezTo>
                    <a:pt x="5529" y="453"/>
                    <a:pt x="5516" y="448"/>
                    <a:pt x="5507" y="433"/>
                  </a:cubicBezTo>
                  <a:lnTo>
                    <a:pt x="5491" y="449"/>
                  </a:lnTo>
                  <a:cubicBezTo>
                    <a:pt x="5460" y="588"/>
                    <a:pt x="5352" y="680"/>
                    <a:pt x="5228" y="696"/>
                  </a:cubicBezTo>
                  <a:cubicBezTo>
                    <a:pt x="5167" y="727"/>
                    <a:pt x="5151" y="789"/>
                    <a:pt x="5151" y="850"/>
                  </a:cubicBezTo>
                  <a:cubicBezTo>
                    <a:pt x="5151" y="898"/>
                    <a:pt x="5151" y="916"/>
                    <a:pt x="5133" y="916"/>
                  </a:cubicBezTo>
                  <a:cubicBezTo>
                    <a:pt x="5122" y="916"/>
                    <a:pt x="5104" y="909"/>
                    <a:pt x="5074" y="897"/>
                  </a:cubicBezTo>
                  <a:cubicBezTo>
                    <a:pt x="5069" y="892"/>
                    <a:pt x="5062" y="890"/>
                    <a:pt x="5053" y="890"/>
                  </a:cubicBezTo>
                  <a:cubicBezTo>
                    <a:pt x="5031" y="890"/>
                    <a:pt x="4998" y="901"/>
                    <a:pt x="4966" y="912"/>
                  </a:cubicBezTo>
                  <a:cubicBezTo>
                    <a:pt x="4935" y="943"/>
                    <a:pt x="4919" y="990"/>
                    <a:pt x="4950" y="1020"/>
                  </a:cubicBezTo>
                  <a:lnTo>
                    <a:pt x="4904" y="1005"/>
                  </a:lnTo>
                  <a:cubicBezTo>
                    <a:pt x="4892" y="999"/>
                    <a:pt x="4883" y="997"/>
                    <a:pt x="4877" y="997"/>
                  </a:cubicBezTo>
                  <a:cubicBezTo>
                    <a:pt x="4849" y="997"/>
                    <a:pt x="4866" y="1045"/>
                    <a:pt x="4904" y="1082"/>
                  </a:cubicBezTo>
                  <a:cubicBezTo>
                    <a:pt x="4944" y="1123"/>
                    <a:pt x="4959" y="1146"/>
                    <a:pt x="4945" y="1146"/>
                  </a:cubicBezTo>
                  <a:cubicBezTo>
                    <a:pt x="4931" y="1146"/>
                    <a:pt x="4893" y="1127"/>
                    <a:pt x="4826" y="1082"/>
                  </a:cubicBezTo>
                  <a:cubicBezTo>
                    <a:pt x="4780" y="1044"/>
                    <a:pt x="4753" y="1028"/>
                    <a:pt x="4743" y="1028"/>
                  </a:cubicBezTo>
                  <a:cubicBezTo>
                    <a:pt x="4734" y="1028"/>
                    <a:pt x="4741" y="1044"/>
                    <a:pt x="4765" y="1067"/>
                  </a:cubicBezTo>
                  <a:cubicBezTo>
                    <a:pt x="4793" y="1095"/>
                    <a:pt x="4808" y="1162"/>
                    <a:pt x="4764" y="1162"/>
                  </a:cubicBezTo>
                  <a:cubicBezTo>
                    <a:pt x="4760" y="1162"/>
                    <a:pt x="4755" y="1161"/>
                    <a:pt x="4749" y="1160"/>
                  </a:cubicBezTo>
                  <a:cubicBezTo>
                    <a:pt x="4734" y="1175"/>
                    <a:pt x="4718" y="1190"/>
                    <a:pt x="4796" y="1268"/>
                  </a:cubicBezTo>
                  <a:cubicBezTo>
                    <a:pt x="4842" y="1299"/>
                    <a:pt x="4826" y="1314"/>
                    <a:pt x="4796" y="1345"/>
                  </a:cubicBezTo>
                  <a:cubicBezTo>
                    <a:pt x="4765" y="1314"/>
                    <a:pt x="4749" y="1283"/>
                    <a:pt x="4734" y="1252"/>
                  </a:cubicBezTo>
                  <a:lnTo>
                    <a:pt x="4703" y="1283"/>
                  </a:lnTo>
                  <a:cubicBezTo>
                    <a:pt x="4684" y="1290"/>
                    <a:pt x="4662" y="1293"/>
                    <a:pt x="4641" y="1293"/>
                  </a:cubicBezTo>
                  <a:cubicBezTo>
                    <a:pt x="4611" y="1293"/>
                    <a:pt x="4582" y="1286"/>
                    <a:pt x="4564" y="1268"/>
                  </a:cubicBezTo>
                  <a:cubicBezTo>
                    <a:pt x="4546" y="1259"/>
                    <a:pt x="4533" y="1255"/>
                    <a:pt x="4524" y="1255"/>
                  </a:cubicBezTo>
                  <a:cubicBezTo>
                    <a:pt x="4503" y="1255"/>
                    <a:pt x="4517" y="1281"/>
                    <a:pt x="4595" y="1314"/>
                  </a:cubicBezTo>
                  <a:cubicBezTo>
                    <a:pt x="4687" y="1376"/>
                    <a:pt x="4672" y="1391"/>
                    <a:pt x="4641" y="1422"/>
                  </a:cubicBezTo>
                  <a:cubicBezTo>
                    <a:pt x="4626" y="1438"/>
                    <a:pt x="4618" y="1445"/>
                    <a:pt x="4608" y="1445"/>
                  </a:cubicBezTo>
                  <a:cubicBezTo>
                    <a:pt x="4599" y="1445"/>
                    <a:pt x="4587" y="1438"/>
                    <a:pt x="4564" y="1422"/>
                  </a:cubicBezTo>
                  <a:cubicBezTo>
                    <a:pt x="4548" y="1407"/>
                    <a:pt x="4541" y="1399"/>
                    <a:pt x="4533" y="1399"/>
                  </a:cubicBezTo>
                  <a:cubicBezTo>
                    <a:pt x="4525" y="1399"/>
                    <a:pt x="4517" y="1407"/>
                    <a:pt x="4502" y="1422"/>
                  </a:cubicBezTo>
                  <a:cubicBezTo>
                    <a:pt x="4471" y="1469"/>
                    <a:pt x="4533" y="1623"/>
                    <a:pt x="4595" y="1731"/>
                  </a:cubicBezTo>
                  <a:cubicBezTo>
                    <a:pt x="4626" y="1778"/>
                    <a:pt x="4645" y="1797"/>
                    <a:pt x="4645" y="1797"/>
                  </a:cubicBezTo>
                  <a:cubicBezTo>
                    <a:pt x="4645" y="1797"/>
                    <a:pt x="4626" y="1778"/>
                    <a:pt x="4579" y="1747"/>
                  </a:cubicBezTo>
                  <a:cubicBezTo>
                    <a:pt x="4558" y="1726"/>
                    <a:pt x="4544" y="1718"/>
                    <a:pt x="4532" y="1718"/>
                  </a:cubicBezTo>
                  <a:cubicBezTo>
                    <a:pt x="4519" y="1718"/>
                    <a:pt x="4510" y="1730"/>
                    <a:pt x="4502" y="1747"/>
                  </a:cubicBezTo>
                  <a:cubicBezTo>
                    <a:pt x="4471" y="1701"/>
                    <a:pt x="4486" y="1685"/>
                    <a:pt x="4502" y="1670"/>
                  </a:cubicBezTo>
                  <a:lnTo>
                    <a:pt x="4471" y="1639"/>
                  </a:lnTo>
                  <a:cubicBezTo>
                    <a:pt x="4431" y="1605"/>
                    <a:pt x="4405" y="1589"/>
                    <a:pt x="4394" y="1589"/>
                  </a:cubicBezTo>
                  <a:cubicBezTo>
                    <a:pt x="4379" y="1589"/>
                    <a:pt x="4390" y="1617"/>
                    <a:pt x="4425" y="1670"/>
                  </a:cubicBezTo>
                  <a:cubicBezTo>
                    <a:pt x="4434" y="1706"/>
                    <a:pt x="4437" y="1721"/>
                    <a:pt x="4430" y="1721"/>
                  </a:cubicBezTo>
                  <a:cubicBezTo>
                    <a:pt x="4424" y="1721"/>
                    <a:pt x="4413" y="1713"/>
                    <a:pt x="4394" y="1701"/>
                  </a:cubicBezTo>
                  <a:cubicBezTo>
                    <a:pt x="4351" y="1690"/>
                    <a:pt x="4316" y="1672"/>
                    <a:pt x="4313" y="1672"/>
                  </a:cubicBezTo>
                  <a:cubicBezTo>
                    <a:pt x="4312" y="1672"/>
                    <a:pt x="4318" y="1675"/>
                    <a:pt x="4332" y="1685"/>
                  </a:cubicBezTo>
                  <a:cubicBezTo>
                    <a:pt x="4332" y="1685"/>
                    <a:pt x="4318" y="1699"/>
                    <a:pt x="4295" y="1699"/>
                  </a:cubicBezTo>
                  <a:cubicBezTo>
                    <a:pt x="4284" y="1699"/>
                    <a:pt x="4270" y="1695"/>
                    <a:pt x="4255" y="1685"/>
                  </a:cubicBezTo>
                  <a:cubicBezTo>
                    <a:pt x="4224" y="1716"/>
                    <a:pt x="4208" y="1731"/>
                    <a:pt x="4255" y="1762"/>
                  </a:cubicBezTo>
                  <a:cubicBezTo>
                    <a:pt x="4286" y="1809"/>
                    <a:pt x="4270" y="1824"/>
                    <a:pt x="4255" y="1840"/>
                  </a:cubicBezTo>
                  <a:cubicBezTo>
                    <a:pt x="4224" y="1840"/>
                    <a:pt x="4224" y="1855"/>
                    <a:pt x="4255" y="1901"/>
                  </a:cubicBezTo>
                  <a:cubicBezTo>
                    <a:pt x="4270" y="1932"/>
                    <a:pt x="4301" y="1994"/>
                    <a:pt x="4270" y="2010"/>
                  </a:cubicBezTo>
                  <a:cubicBezTo>
                    <a:pt x="4270" y="2048"/>
                    <a:pt x="4270" y="2068"/>
                    <a:pt x="4260" y="2068"/>
                  </a:cubicBezTo>
                  <a:cubicBezTo>
                    <a:pt x="4251" y="2068"/>
                    <a:pt x="4231" y="2048"/>
                    <a:pt x="4193" y="2010"/>
                  </a:cubicBezTo>
                  <a:cubicBezTo>
                    <a:pt x="4173" y="1980"/>
                    <a:pt x="4160" y="1969"/>
                    <a:pt x="4149" y="1969"/>
                  </a:cubicBezTo>
                  <a:cubicBezTo>
                    <a:pt x="4142" y="1969"/>
                    <a:pt x="4137" y="1973"/>
                    <a:pt x="4131" y="1979"/>
                  </a:cubicBezTo>
                  <a:cubicBezTo>
                    <a:pt x="4116" y="1979"/>
                    <a:pt x="4116" y="1979"/>
                    <a:pt x="4085" y="1948"/>
                  </a:cubicBezTo>
                  <a:cubicBezTo>
                    <a:pt x="4072" y="1939"/>
                    <a:pt x="4065" y="1935"/>
                    <a:pt x="4062" y="1935"/>
                  </a:cubicBezTo>
                  <a:cubicBezTo>
                    <a:pt x="4056" y="1935"/>
                    <a:pt x="4078" y="1961"/>
                    <a:pt x="4100" y="1994"/>
                  </a:cubicBezTo>
                  <a:lnTo>
                    <a:pt x="4146" y="2102"/>
                  </a:lnTo>
                  <a:cubicBezTo>
                    <a:pt x="4131" y="2102"/>
                    <a:pt x="4069" y="2010"/>
                    <a:pt x="4038" y="1963"/>
                  </a:cubicBezTo>
                  <a:cubicBezTo>
                    <a:pt x="4007" y="1917"/>
                    <a:pt x="3992" y="1894"/>
                    <a:pt x="3990" y="1894"/>
                  </a:cubicBezTo>
                  <a:cubicBezTo>
                    <a:pt x="3988" y="1894"/>
                    <a:pt x="4000" y="1917"/>
                    <a:pt x="4023" y="1963"/>
                  </a:cubicBezTo>
                  <a:cubicBezTo>
                    <a:pt x="4048" y="2001"/>
                    <a:pt x="4063" y="2049"/>
                    <a:pt x="4034" y="2049"/>
                  </a:cubicBezTo>
                  <a:cubicBezTo>
                    <a:pt x="4028" y="2049"/>
                    <a:pt x="4019" y="2046"/>
                    <a:pt x="4007" y="2041"/>
                  </a:cubicBezTo>
                  <a:cubicBezTo>
                    <a:pt x="3996" y="2046"/>
                    <a:pt x="3985" y="2050"/>
                    <a:pt x="3974" y="2050"/>
                  </a:cubicBezTo>
                  <a:cubicBezTo>
                    <a:pt x="3956" y="2050"/>
                    <a:pt x="3940" y="2039"/>
                    <a:pt x="3930" y="2010"/>
                  </a:cubicBezTo>
                  <a:cubicBezTo>
                    <a:pt x="3926" y="1997"/>
                    <a:pt x="3922" y="1992"/>
                    <a:pt x="3918" y="1992"/>
                  </a:cubicBezTo>
                  <a:cubicBezTo>
                    <a:pt x="3907" y="1992"/>
                    <a:pt x="3899" y="2025"/>
                    <a:pt x="3899" y="2025"/>
                  </a:cubicBezTo>
                  <a:cubicBezTo>
                    <a:pt x="3899" y="2052"/>
                    <a:pt x="3899" y="2069"/>
                    <a:pt x="3887" y="2069"/>
                  </a:cubicBezTo>
                  <a:cubicBezTo>
                    <a:pt x="3878" y="2069"/>
                    <a:pt x="3863" y="2060"/>
                    <a:pt x="3837" y="2041"/>
                  </a:cubicBezTo>
                  <a:cubicBezTo>
                    <a:pt x="3783" y="2002"/>
                    <a:pt x="3760" y="1979"/>
                    <a:pt x="3752" y="1979"/>
                  </a:cubicBezTo>
                  <a:cubicBezTo>
                    <a:pt x="3745" y="1979"/>
                    <a:pt x="3752" y="2002"/>
                    <a:pt x="3760" y="2056"/>
                  </a:cubicBezTo>
                  <a:cubicBezTo>
                    <a:pt x="3769" y="2091"/>
                    <a:pt x="3778" y="2121"/>
                    <a:pt x="3775" y="2121"/>
                  </a:cubicBezTo>
                  <a:cubicBezTo>
                    <a:pt x="3773" y="2121"/>
                    <a:pt x="3765" y="2103"/>
                    <a:pt x="3745" y="2056"/>
                  </a:cubicBezTo>
                  <a:cubicBezTo>
                    <a:pt x="3740" y="2043"/>
                    <a:pt x="3737" y="2037"/>
                    <a:pt x="3734" y="2037"/>
                  </a:cubicBezTo>
                  <a:cubicBezTo>
                    <a:pt x="3727" y="2037"/>
                    <a:pt x="3721" y="2077"/>
                    <a:pt x="3698" y="2133"/>
                  </a:cubicBezTo>
                  <a:cubicBezTo>
                    <a:pt x="3698" y="2211"/>
                    <a:pt x="3714" y="2272"/>
                    <a:pt x="3729" y="2350"/>
                  </a:cubicBezTo>
                  <a:cubicBezTo>
                    <a:pt x="3739" y="2416"/>
                    <a:pt x="3742" y="2448"/>
                    <a:pt x="3733" y="2448"/>
                  </a:cubicBezTo>
                  <a:cubicBezTo>
                    <a:pt x="3727" y="2448"/>
                    <a:pt x="3716" y="2435"/>
                    <a:pt x="3698" y="2411"/>
                  </a:cubicBezTo>
                  <a:cubicBezTo>
                    <a:pt x="3667" y="2411"/>
                    <a:pt x="3652" y="2365"/>
                    <a:pt x="3636" y="2303"/>
                  </a:cubicBezTo>
                  <a:cubicBezTo>
                    <a:pt x="3636" y="2241"/>
                    <a:pt x="3652" y="2241"/>
                    <a:pt x="3652" y="2241"/>
                  </a:cubicBezTo>
                  <a:lnTo>
                    <a:pt x="3667" y="2241"/>
                  </a:lnTo>
                  <a:cubicBezTo>
                    <a:pt x="3667" y="2195"/>
                    <a:pt x="3652" y="2133"/>
                    <a:pt x="3621" y="2133"/>
                  </a:cubicBezTo>
                  <a:cubicBezTo>
                    <a:pt x="3613" y="2110"/>
                    <a:pt x="3605" y="2099"/>
                    <a:pt x="3600" y="2099"/>
                  </a:cubicBezTo>
                  <a:cubicBezTo>
                    <a:pt x="3594" y="2099"/>
                    <a:pt x="3590" y="2110"/>
                    <a:pt x="3590" y="2133"/>
                  </a:cubicBezTo>
                  <a:cubicBezTo>
                    <a:pt x="3577" y="2108"/>
                    <a:pt x="3554" y="2083"/>
                    <a:pt x="3521" y="2083"/>
                  </a:cubicBezTo>
                  <a:cubicBezTo>
                    <a:pt x="3514" y="2083"/>
                    <a:pt x="3506" y="2084"/>
                    <a:pt x="3497" y="2087"/>
                  </a:cubicBezTo>
                  <a:cubicBezTo>
                    <a:pt x="3492" y="2090"/>
                    <a:pt x="3486" y="2091"/>
                    <a:pt x="3480" y="2091"/>
                  </a:cubicBezTo>
                  <a:cubicBezTo>
                    <a:pt x="3451" y="2091"/>
                    <a:pt x="3417" y="2063"/>
                    <a:pt x="3405" y="2025"/>
                  </a:cubicBezTo>
                  <a:cubicBezTo>
                    <a:pt x="3374" y="2025"/>
                    <a:pt x="3358" y="2025"/>
                    <a:pt x="3358" y="2071"/>
                  </a:cubicBezTo>
                  <a:cubicBezTo>
                    <a:pt x="3358" y="2142"/>
                    <a:pt x="3348" y="2167"/>
                    <a:pt x="3342" y="2167"/>
                  </a:cubicBezTo>
                  <a:cubicBezTo>
                    <a:pt x="3338" y="2167"/>
                    <a:pt x="3336" y="2153"/>
                    <a:pt x="3343" y="2133"/>
                  </a:cubicBezTo>
                  <a:cubicBezTo>
                    <a:pt x="3343" y="2071"/>
                    <a:pt x="3281" y="2041"/>
                    <a:pt x="3235" y="2010"/>
                  </a:cubicBezTo>
                  <a:cubicBezTo>
                    <a:pt x="3222" y="1991"/>
                    <a:pt x="3205" y="1983"/>
                    <a:pt x="3188" y="1983"/>
                  </a:cubicBezTo>
                  <a:cubicBezTo>
                    <a:pt x="3162" y="1983"/>
                    <a:pt x="3136" y="2003"/>
                    <a:pt x="3126" y="2041"/>
                  </a:cubicBezTo>
                  <a:lnTo>
                    <a:pt x="3095" y="2041"/>
                  </a:lnTo>
                  <a:cubicBezTo>
                    <a:pt x="3095" y="1988"/>
                    <a:pt x="3060" y="1957"/>
                    <a:pt x="3027" y="1957"/>
                  </a:cubicBezTo>
                  <a:cubicBezTo>
                    <a:pt x="3012" y="1957"/>
                    <a:pt x="2997" y="1964"/>
                    <a:pt x="2987" y="1979"/>
                  </a:cubicBezTo>
                  <a:cubicBezTo>
                    <a:pt x="2972" y="1979"/>
                    <a:pt x="2956" y="1963"/>
                    <a:pt x="2941" y="1963"/>
                  </a:cubicBezTo>
                  <a:cubicBezTo>
                    <a:pt x="2941" y="1926"/>
                    <a:pt x="2941" y="1905"/>
                    <a:pt x="2931" y="1905"/>
                  </a:cubicBezTo>
                  <a:cubicBezTo>
                    <a:pt x="2924" y="1905"/>
                    <a:pt x="2913" y="1914"/>
                    <a:pt x="2895" y="1932"/>
                  </a:cubicBezTo>
                  <a:cubicBezTo>
                    <a:pt x="2863" y="1954"/>
                    <a:pt x="2838" y="1990"/>
                    <a:pt x="2836" y="1990"/>
                  </a:cubicBezTo>
                  <a:cubicBezTo>
                    <a:pt x="2835" y="1990"/>
                    <a:pt x="2839" y="1982"/>
                    <a:pt x="2848" y="1963"/>
                  </a:cubicBezTo>
                  <a:cubicBezTo>
                    <a:pt x="2879" y="1917"/>
                    <a:pt x="2848" y="1917"/>
                    <a:pt x="2802" y="1871"/>
                  </a:cubicBezTo>
                  <a:cubicBezTo>
                    <a:pt x="2780" y="1849"/>
                    <a:pt x="2769" y="1837"/>
                    <a:pt x="2761" y="1837"/>
                  </a:cubicBezTo>
                  <a:cubicBezTo>
                    <a:pt x="2752" y="1837"/>
                    <a:pt x="2748" y="1853"/>
                    <a:pt x="2740" y="1886"/>
                  </a:cubicBezTo>
                  <a:cubicBezTo>
                    <a:pt x="2647" y="1886"/>
                    <a:pt x="2678" y="1840"/>
                    <a:pt x="2709" y="1793"/>
                  </a:cubicBezTo>
                  <a:cubicBezTo>
                    <a:pt x="2755" y="1762"/>
                    <a:pt x="2771" y="1739"/>
                    <a:pt x="2759" y="1739"/>
                  </a:cubicBezTo>
                  <a:cubicBezTo>
                    <a:pt x="2748" y="1739"/>
                    <a:pt x="2709" y="1762"/>
                    <a:pt x="2647" y="1824"/>
                  </a:cubicBezTo>
                  <a:cubicBezTo>
                    <a:pt x="2615" y="1850"/>
                    <a:pt x="2590" y="1860"/>
                    <a:pt x="2575" y="1860"/>
                  </a:cubicBezTo>
                  <a:cubicBezTo>
                    <a:pt x="2555" y="1860"/>
                    <a:pt x="2552" y="1842"/>
                    <a:pt x="2570" y="1824"/>
                  </a:cubicBezTo>
                  <a:cubicBezTo>
                    <a:pt x="2593" y="1801"/>
                    <a:pt x="2609" y="1793"/>
                    <a:pt x="2618" y="1793"/>
                  </a:cubicBezTo>
                  <a:cubicBezTo>
                    <a:pt x="2628" y="1793"/>
                    <a:pt x="2632" y="1801"/>
                    <a:pt x="2632" y="1809"/>
                  </a:cubicBezTo>
                  <a:lnTo>
                    <a:pt x="2709" y="1716"/>
                  </a:lnTo>
                  <a:cubicBezTo>
                    <a:pt x="2703" y="1710"/>
                    <a:pt x="2699" y="1706"/>
                    <a:pt x="2693" y="1706"/>
                  </a:cubicBezTo>
                  <a:cubicBezTo>
                    <a:pt x="2686" y="1706"/>
                    <a:pt x="2674" y="1713"/>
                    <a:pt x="2647" y="1731"/>
                  </a:cubicBezTo>
                  <a:cubicBezTo>
                    <a:pt x="2647" y="1731"/>
                    <a:pt x="2643" y="1728"/>
                    <a:pt x="2634" y="1728"/>
                  </a:cubicBezTo>
                  <a:cubicBezTo>
                    <a:pt x="2624" y="1728"/>
                    <a:pt x="2609" y="1731"/>
                    <a:pt x="2585" y="1747"/>
                  </a:cubicBezTo>
                  <a:cubicBezTo>
                    <a:pt x="2539" y="1778"/>
                    <a:pt x="2493" y="1824"/>
                    <a:pt x="2477" y="1871"/>
                  </a:cubicBezTo>
                  <a:cubicBezTo>
                    <a:pt x="2460" y="1905"/>
                    <a:pt x="2448" y="1915"/>
                    <a:pt x="2438" y="1915"/>
                  </a:cubicBezTo>
                  <a:cubicBezTo>
                    <a:pt x="2429" y="1915"/>
                    <a:pt x="2422" y="1908"/>
                    <a:pt x="2415" y="1901"/>
                  </a:cubicBezTo>
                  <a:cubicBezTo>
                    <a:pt x="2415" y="1840"/>
                    <a:pt x="2462" y="1793"/>
                    <a:pt x="2524" y="1762"/>
                  </a:cubicBezTo>
                  <a:cubicBezTo>
                    <a:pt x="2526" y="1764"/>
                    <a:pt x="2528" y="1765"/>
                    <a:pt x="2531" y="1765"/>
                  </a:cubicBezTo>
                  <a:cubicBezTo>
                    <a:pt x="2548" y="1765"/>
                    <a:pt x="2576" y="1727"/>
                    <a:pt x="2616" y="1701"/>
                  </a:cubicBezTo>
                  <a:cubicBezTo>
                    <a:pt x="2632" y="1677"/>
                    <a:pt x="2632" y="1670"/>
                    <a:pt x="2620" y="1670"/>
                  </a:cubicBezTo>
                  <a:cubicBezTo>
                    <a:pt x="2609" y="1670"/>
                    <a:pt x="2585" y="1677"/>
                    <a:pt x="2554" y="1685"/>
                  </a:cubicBezTo>
                  <a:cubicBezTo>
                    <a:pt x="2508" y="1685"/>
                    <a:pt x="2446" y="1701"/>
                    <a:pt x="2400" y="1731"/>
                  </a:cubicBezTo>
                  <a:lnTo>
                    <a:pt x="2446" y="1685"/>
                  </a:lnTo>
                  <a:cubicBezTo>
                    <a:pt x="2493" y="1654"/>
                    <a:pt x="2462" y="1623"/>
                    <a:pt x="2431" y="1592"/>
                  </a:cubicBezTo>
                  <a:cubicBezTo>
                    <a:pt x="2414" y="1575"/>
                    <a:pt x="2402" y="1563"/>
                    <a:pt x="2389" y="1563"/>
                  </a:cubicBezTo>
                  <a:cubicBezTo>
                    <a:pt x="2378" y="1563"/>
                    <a:pt x="2368" y="1571"/>
                    <a:pt x="2354" y="1592"/>
                  </a:cubicBezTo>
                  <a:cubicBezTo>
                    <a:pt x="2315" y="1630"/>
                    <a:pt x="2277" y="1658"/>
                    <a:pt x="2256" y="1658"/>
                  </a:cubicBezTo>
                  <a:cubicBezTo>
                    <a:pt x="2252" y="1658"/>
                    <a:pt x="2248" y="1657"/>
                    <a:pt x="2245" y="1654"/>
                  </a:cubicBezTo>
                  <a:cubicBezTo>
                    <a:pt x="2261" y="1670"/>
                    <a:pt x="2230" y="1701"/>
                    <a:pt x="2184" y="1747"/>
                  </a:cubicBezTo>
                  <a:cubicBezTo>
                    <a:pt x="2184" y="1701"/>
                    <a:pt x="2199" y="1654"/>
                    <a:pt x="2214" y="1608"/>
                  </a:cubicBezTo>
                  <a:cubicBezTo>
                    <a:pt x="2276" y="1500"/>
                    <a:pt x="2276" y="1438"/>
                    <a:pt x="2214" y="1360"/>
                  </a:cubicBezTo>
                  <a:cubicBezTo>
                    <a:pt x="2184" y="1330"/>
                    <a:pt x="2137" y="1268"/>
                    <a:pt x="2153" y="1206"/>
                  </a:cubicBezTo>
                  <a:cubicBezTo>
                    <a:pt x="2134" y="1187"/>
                    <a:pt x="2120" y="1174"/>
                    <a:pt x="2106" y="1174"/>
                  </a:cubicBezTo>
                  <a:cubicBezTo>
                    <a:pt x="2097" y="1174"/>
                    <a:pt x="2087" y="1179"/>
                    <a:pt x="2075" y="1190"/>
                  </a:cubicBezTo>
                  <a:lnTo>
                    <a:pt x="2029" y="1144"/>
                  </a:lnTo>
                  <a:cubicBezTo>
                    <a:pt x="2051" y="1111"/>
                    <a:pt x="2034" y="1079"/>
                    <a:pt x="2011" y="1079"/>
                  </a:cubicBezTo>
                  <a:cubicBezTo>
                    <a:pt x="2002" y="1079"/>
                    <a:pt x="1992" y="1084"/>
                    <a:pt x="1983" y="1098"/>
                  </a:cubicBezTo>
                  <a:cubicBezTo>
                    <a:pt x="1975" y="1103"/>
                    <a:pt x="1969" y="1105"/>
                    <a:pt x="1963" y="1105"/>
                  </a:cubicBezTo>
                  <a:cubicBezTo>
                    <a:pt x="1936" y="1105"/>
                    <a:pt x="1934" y="1049"/>
                    <a:pt x="1921" y="1036"/>
                  </a:cubicBezTo>
                  <a:cubicBezTo>
                    <a:pt x="1943" y="976"/>
                    <a:pt x="1955" y="945"/>
                    <a:pt x="1948" y="945"/>
                  </a:cubicBezTo>
                  <a:cubicBezTo>
                    <a:pt x="1942" y="945"/>
                    <a:pt x="1915" y="980"/>
                    <a:pt x="1859" y="1051"/>
                  </a:cubicBezTo>
                  <a:cubicBezTo>
                    <a:pt x="1828" y="1082"/>
                    <a:pt x="1813" y="1144"/>
                    <a:pt x="1844" y="1190"/>
                  </a:cubicBezTo>
                  <a:lnTo>
                    <a:pt x="1890" y="1252"/>
                  </a:lnTo>
                  <a:lnTo>
                    <a:pt x="1797" y="1221"/>
                  </a:lnTo>
                  <a:cubicBezTo>
                    <a:pt x="1780" y="1216"/>
                    <a:pt x="1763" y="1212"/>
                    <a:pt x="1747" y="1212"/>
                  </a:cubicBezTo>
                  <a:cubicBezTo>
                    <a:pt x="1719" y="1212"/>
                    <a:pt x="1693" y="1223"/>
                    <a:pt x="1674" y="1252"/>
                  </a:cubicBezTo>
                  <a:cubicBezTo>
                    <a:pt x="1674" y="1252"/>
                    <a:pt x="1644" y="1272"/>
                    <a:pt x="1624" y="1272"/>
                  </a:cubicBezTo>
                  <a:cubicBezTo>
                    <a:pt x="1619" y="1272"/>
                    <a:pt x="1615" y="1271"/>
                    <a:pt x="1612" y="1268"/>
                  </a:cubicBezTo>
                  <a:lnTo>
                    <a:pt x="1689" y="1190"/>
                  </a:lnTo>
                  <a:cubicBezTo>
                    <a:pt x="1735" y="1160"/>
                    <a:pt x="1782" y="1129"/>
                    <a:pt x="1828" y="1082"/>
                  </a:cubicBezTo>
                  <a:cubicBezTo>
                    <a:pt x="1874" y="1014"/>
                    <a:pt x="1869" y="945"/>
                    <a:pt x="1832" y="945"/>
                  </a:cubicBezTo>
                  <a:cubicBezTo>
                    <a:pt x="1819" y="945"/>
                    <a:pt x="1802" y="954"/>
                    <a:pt x="1782" y="974"/>
                  </a:cubicBezTo>
                  <a:cubicBezTo>
                    <a:pt x="1766" y="959"/>
                    <a:pt x="1766" y="959"/>
                    <a:pt x="1782" y="897"/>
                  </a:cubicBezTo>
                  <a:cubicBezTo>
                    <a:pt x="1789" y="866"/>
                    <a:pt x="1793" y="850"/>
                    <a:pt x="1784" y="850"/>
                  </a:cubicBezTo>
                  <a:cubicBezTo>
                    <a:pt x="1774" y="850"/>
                    <a:pt x="1751" y="866"/>
                    <a:pt x="1704" y="897"/>
                  </a:cubicBezTo>
                  <a:cubicBezTo>
                    <a:pt x="1666" y="919"/>
                    <a:pt x="1639" y="929"/>
                    <a:pt x="1624" y="929"/>
                  </a:cubicBezTo>
                  <a:cubicBezTo>
                    <a:pt x="1595" y="929"/>
                    <a:pt x="1603" y="895"/>
                    <a:pt x="1643" y="835"/>
                  </a:cubicBezTo>
                  <a:cubicBezTo>
                    <a:pt x="1683" y="741"/>
                    <a:pt x="1584" y="659"/>
                    <a:pt x="1536" y="659"/>
                  </a:cubicBezTo>
                  <a:cubicBezTo>
                    <a:pt x="1529" y="659"/>
                    <a:pt x="1523" y="661"/>
                    <a:pt x="1519" y="665"/>
                  </a:cubicBezTo>
                  <a:cubicBezTo>
                    <a:pt x="1494" y="703"/>
                    <a:pt x="1466" y="717"/>
                    <a:pt x="1443" y="717"/>
                  </a:cubicBezTo>
                  <a:cubicBezTo>
                    <a:pt x="1410" y="717"/>
                    <a:pt x="1386" y="686"/>
                    <a:pt x="1395" y="650"/>
                  </a:cubicBezTo>
                  <a:cubicBezTo>
                    <a:pt x="1395" y="597"/>
                    <a:pt x="1381" y="573"/>
                    <a:pt x="1352" y="573"/>
                  </a:cubicBezTo>
                  <a:cubicBezTo>
                    <a:pt x="1339" y="573"/>
                    <a:pt x="1322" y="578"/>
                    <a:pt x="1303" y="588"/>
                  </a:cubicBezTo>
                  <a:cubicBezTo>
                    <a:pt x="1328" y="550"/>
                    <a:pt x="1332" y="502"/>
                    <a:pt x="1308" y="502"/>
                  </a:cubicBezTo>
                  <a:cubicBezTo>
                    <a:pt x="1303" y="502"/>
                    <a:pt x="1296" y="505"/>
                    <a:pt x="1287" y="510"/>
                  </a:cubicBezTo>
                  <a:cubicBezTo>
                    <a:pt x="1287" y="510"/>
                    <a:pt x="1284" y="509"/>
                    <a:pt x="1279" y="509"/>
                  </a:cubicBezTo>
                  <a:cubicBezTo>
                    <a:pt x="1270" y="509"/>
                    <a:pt x="1256" y="516"/>
                    <a:pt x="1256" y="557"/>
                  </a:cubicBezTo>
                  <a:lnTo>
                    <a:pt x="1148" y="619"/>
                  </a:lnTo>
                  <a:cubicBezTo>
                    <a:pt x="1179" y="634"/>
                    <a:pt x="1148" y="680"/>
                    <a:pt x="1117" y="742"/>
                  </a:cubicBezTo>
                  <a:cubicBezTo>
                    <a:pt x="1112" y="749"/>
                    <a:pt x="1107" y="753"/>
                    <a:pt x="1101" y="753"/>
                  </a:cubicBezTo>
                  <a:cubicBezTo>
                    <a:pt x="1068" y="753"/>
                    <a:pt x="1024" y="651"/>
                    <a:pt x="1024" y="495"/>
                  </a:cubicBezTo>
                  <a:lnTo>
                    <a:pt x="1009" y="371"/>
                  </a:lnTo>
                  <a:lnTo>
                    <a:pt x="978" y="480"/>
                  </a:lnTo>
                  <a:cubicBezTo>
                    <a:pt x="947" y="464"/>
                    <a:pt x="916" y="449"/>
                    <a:pt x="932" y="402"/>
                  </a:cubicBezTo>
                  <a:cubicBezTo>
                    <a:pt x="947" y="340"/>
                    <a:pt x="947" y="340"/>
                    <a:pt x="932" y="340"/>
                  </a:cubicBezTo>
                  <a:cubicBezTo>
                    <a:pt x="932" y="340"/>
                    <a:pt x="927" y="338"/>
                    <a:pt x="920" y="338"/>
                  </a:cubicBezTo>
                  <a:cubicBezTo>
                    <a:pt x="909" y="338"/>
                    <a:pt x="895" y="343"/>
                    <a:pt x="885" y="371"/>
                  </a:cubicBezTo>
                  <a:cubicBezTo>
                    <a:pt x="859" y="433"/>
                    <a:pt x="847" y="459"/>
                    <a:pt x="840" y="459"/>
                  </a:cubicBezTo>
                  <a:cubicBezTo>
                    <a:pt x="834" y="459"/>
                    <a:pt x="830" y="444"/>
                    <a:pt x="823" y="418"/>
                  </a:cubicBezTo>
                  <a:cubicBezTo>
                    <a:pt x="823" y="350"/>
                    <a:pt x="819" y="314"/>
                    <a:pt x="804" y="314"/>
                  </a:cubicBezTo>
                  <a:cubicBezTo>
                    <a:pt x="792" y="314"/>
                    <a:pt x="774" y="338"/>
                    <a:pt x="746" y="387"/>
                  </a:cubicBezTo>
                  <a:cubicBezTo>
                    <a:pt x="731" y="441"/>
                    <a:pt x="723" y="468"/>
                    <a:pt x="719" y="468"/>
                  </a:cubicBezTo>
                  <a:cubicBezTo>
                    <a:pt x="715" y="468"/>
                    <a:pt x="715" y="441"/>
                    <a:pt x="715" y="387"/>
                  </a:cubicBezTo>
                  <a:cubicBezTo>
                    <a:pt x="731" y="325"/>
                    <a:pt x="715" y="263"/>
                    <a:pt x="669" y="263"/>
                  </a:cubicBezTo>
                  <a:lnTo>
                    <a:pt x="653" y="309"/>
                  </a:lnTo>
                  <a:cubicBezTo>
                    <a:pt x="645" y="371"/>
                    <a:pt x="631" y="398"/>
                    <a:pt x="618" y="398"/>
                  </a:cubicBezTo>
                  <a:cubicBezTo>
                    <a:pt x="608" y="398"/>
                    <a:pt x="598" y="382"/>
                    <a:pt x="592" y="356"/>
                  </a:cubicBezTo>
                  <a:cubicBezTo>
                    <a:pt x="592" y="323"/>
                    <a:pt x="583" y="307"/>
                    <a:pt x="563" y="307"/>
                  </a:cubicBezTo>
                  <a:cubicBezTo>
                    <a:pt x="545" y="307"/>
                    <a:pt x="519" y="319"/>
                    <a:pt x="483" y="340"/>
                  </a:cubicBezTo>
                  <a:cubicBezTo>
                    <a:pt x="422" y="309"/>
                    <a:pt x="391" y="309"/>
                    <a:pt x="406" y="263"/>
                  </a:cubicBezTo>
                  <a:cubicBezTo>
                    <a:pt x="414" y="209"/>
                    <a:pt x="418" y="182"/>
                    <a:pt x="414" y="182"/>
                  </a:cubicBezTo>
                  <a:cubicBezTo>
                    <a:pt x="410" y="182"/>
                    <a:pt x="398" y="209"/>
                    <a:pt x="375" y="263"/>
                  </a:cubicBezTo>
                  <a:cubicBezTo>
                    <a:pt x="352" y="286"/>
                    <a:pt x="344" y="298"/>
                    <a:pt x="335" y="298"/>
                  </a:cubicBezTo>
                  <a:cubicBezTo>
                    <a:pt x="325" y="298"/>
                    <a:pt x="313" y="286"/>
                    <a:pt x="282" y="263"/>
                  </a:cubicBezTo>
                  <a:cubicBezTo>
                    <a:pt x="267" y="232"/>
                    <a:pt x="259" y="217"/>
                    <a:pt x="252" y="217"/>
                  </a:cubicBezTo>
                  <a:cubicBezTo>
                    <a:pt x="244" y="217"/>
                    <a:pt x="236" y="232"/>
                    <a:pt x="221" y="263"/>
                  </a:cubicBezTo>
                  <a:cubicBezTo>
                    <a:pt x="221" y="371"/>
                    <a:pt x="205" y="433"/>
                    <a:pt x="236" y="433"/>
                  </a:cubicBezTo>
                  <a:cubicBezTo>
                    <a:pt x="267" y="433"/>
                    <a:pt x="267" y="433"/>
                    <a:pt x="267" y="480"/>
                  </a:cubicBezTo>
                  <a:lnTo>
                    <a:pt x="205" y="480"/>
                  </a:lnTo>
                  <a:cubicBezTo>
                    <a:pt x="184" y="480"/>
                    <a:pt x="163" y="483"/>
                    <a:pt x="143" y="489"/>
                  </a:cubicBezTo>
                  <a:cubicBezTo>
                    <a:pt x="139" y="474"/>
                    <a:pt x="136" y="467"/>
                    <a:pt x="133" y="467"/>
                  </a:cubicBezTo>
                  <a:cubicBezTo>
                    <a:pt x="131" y="467"/>
                    <a:pt x="129" y="476"/>
                    <a:pt x="129" y="495"/>
                  </a:cubicBezTo>
                  <a:cubicBezTo>
                    <a:pt x="134" y="493"/>
                    <a:pt x="138" y="491"/>
                    <a:pt x="143" y="489"/>
                  </a:cubicBezTo>
                  <a:cubicBezTo>
                    <a:pt x="147" y="502"/>
                    <a:pt x="153" y="519"/>
                    <a:pt x="159" y="541"/>
                  </a:cubicBezTo>
                  <a:cubicBezTo>
                    <a:pt x="174" y="665"/>
                    <a:pt x="174" y="650"/>
                    <a:pt x="190" y="665"/>
                  </a:cubicBezTo>
                  <a:cubicBezTo>
                    <a:pt x="221" y="665"/>
                    <a:pt x="221" y="665"/>
                    <a:pt x="221" y="711"/>
                  </a:cubicBezTo>
                  <a:cubicBezTo>
                    <a:pt x="205" y="773"/>
                    <a:pt x="236" y="835"/>
                    <a:pt x="252" y="835"/>
                  </a:cubicBezTo>
                  <a:cubicBezTo>
                    <a:pt x="282" y="835"/>
                    <a:pt x="282" y="835"/>
                    <a:pt x="282" y="773"/>
                  </a:cubicBezTo>
                  <a:cubicBezTo>
                    <a:pt x="289" y="755"/>
                    <a:pt x="295" y="744"/>
                    <a:pt x="301" y="744"/>
                  </a:cubicBezTo>
                  <a:cubicBezTo>
                    <a:pt x="310" y="744"/>
                    <a:pt x="320" y="770"/>
                    <a:pt x="329" y="835"/>
                  </a:cubicBezTo>
                  <a:cubicBezTo>
                    <a:pt x="329" y="862"/>
                    <a:pt x="329" y="877"/>
                    <a:pt x="331" y="877"/>
                  </a:cubicBezTo>
                  <a:cubicBezTo>
                    <a:pt x="335" y="877"/>
                    <a:pt x="342" y="850"/>
                    <a:pt x="360" y="789"/>
                  </a:cubicBezTo>
                  <a:cubicBezTo>
                    <a:pt x="367" y="738"/>
                    <a:pt x="381" y="715"/>
                    <a:pt x="394" y="715"/>
                  </a:cubicBezTo>
                  <a:cubicBezTo>
                    <a:pt x="408" y="715"/>
                    <a:pt x="422" y="746"/>
                    <a:pt x="422" y="804"/>
                  </a:cubicBezTo>
                  <a:lnTo>
                    <a:pt x="468" y="820"/>
                  </a:lnTo>
                  <a:cubicBezTo>
                    <a:pt x="499" y="820"/>
                    <a:pt x="514" y="773"/>
                    <a:pt x="530" y="711"/>
                  </a:cubicBezTo>
                  <a:cubicBezTo>
                    <a:pt x="548" y="657"/>
                    <a:pt x="555" y="635"/>
                    <a:pt x="559" y="635"/>
                  </a:cubicBezTo>
                  <a:cubicBezTo>
                    <a:pt x="561" y="635"/>
                    <a:pt x="561" y="646"/>
                    <a:pt x="561" y="665"/>
                  </a:cubicBezTo>
                  <a:cubicBezTo>
                    <a:pt x="576" y="711"/>
                    <a:pt x="576" y="742"/>
                    <a:pt x="561" y="789"/>
                  </a:cubicBezTo>
                  <a:cubicBezTo>
                    <a:pt x="545" y="835"/>
                    <a:pt x="561" y="835"/>
                    <a:pt x="592" y="850"/>
                  </a:cubicBezTo>
                  <a:cubicBezTo>
                    <a:pt x="605" y="857"/>
                    <a:pt x="622" y="864"/>
                    <a:pt x="638" y="864"/>
                  </a:cubicBezTo>
                  <a:cubicBezTo>
                    <a:pt x="658" y="864"/>
                    <a:pt x="676" y="854"/>
                    <a:pt x="684" y="820"/>
                  </a:cubicBezTo>
                  <a:lnTo>
                    <a:pt x="669" y="881"/>
                  </a:lnTo>
                  <a:cubicBezTo>
                    <a:pt x="679" y="881"/>
                    <a:pt x="676" y="909"/>
                    <a:pt x="677" y="909"/>
                  </a:cubicBezTo>
                  <a:cubicBezTo>
                    <a:pt x="677" y="909"/>
                    <a:pt x="679" y="902"/>
                    <a:pt x="684" y="881"/>
                  </a:cubicBezTo>
                  <a:cubicBezTo>
                    <a:pt x="684" y="881"/>
                    <a:pt x="715" y="881"/>
                    <a:pt x="731" y="959"/>
                  </a:cubicBezTo>
                  <a:cubicBezTo>
                    <a:pt x="739" y="975"/>
                    <a:pt x="752" y="983"/>
                    <a:pt x="767" y="983"/>
                  </a:cubicBezTo>
                  <a:cubicBezTo>
                    <a:pt x="809" y="983"/>
                    <a:pt x="862" y="922"/>
                    <a:pt x="839" y="820"/>
                  </a:cubicBezTo>
                  <a:lnTo>
                    <a:pt x="870" y="820"/>
                  </a:lnTo>
                  <a:cubicBezTo>
                    <a:pt x="876" y="822"/>
                    <a:pt x="882" y="823"/>
                    <a:pt x="887" y="823"/>
                  </a:cubicBezTo>
                  <a:cubicBezTo>
                    <a:pt x="916" y="823"/>
                    <a:pt x="916" y="789"/>
                    <a:pt x="916" y="789"/>
                  </a:cubicBezTo>
                  <a:cubicBezTo>
                    <a:pt x="932" y="765"/>
                    <a:pt x="943" y="758"/>
                    <a:pt x="955" y="758"/>
                  </a:cubicBezTo>
                  <a:cubicBezTo>
                    <a:pt x="966" y="758"/>
                    <a:pt x="978" y="765"/>
                    <a:pt x="993" y="773"/>
                  </a:cubicBezTo>
                  <a:lnTo>
                    <a:pt x="932" y="866"/>
                  </a:lnTo>
                  <a:cubicBezTo>
                    <a:pt x="874" y="953"/>
                    <a:pt x="858" y="1010"/>
                    <a:pt x="877" y="1010"/>
                  </a:cubicBezTo>
                  <a:cubicBezTo>
                    <a:pt x="889" y="1010"/>
                    <a:pt x="912" y="989"/>
                    <a:pt x="947" y="943"/>
                  </a:cubicBezTo>
                  <a:cubicBezTo>
                    <a:pt x="956" y="930"/>
                    <a:pt x="960" y="924"/>
                    <a:pt x="960" y="924"/>
                  </a:cubicBezTo>
                  <a:cubicBezTo>
                    <a:pt x="961" y="924"/>
                    <a:pt x="943" y="957"/>
                    <a:pt x="932" y="990"/>
                  </a:cubicBezTo>
                  <a:cubicBezTo>
                    <a:pt x="912" y="1019"/>
                    <a:pt x="911" y="1037"/>
                    <a:pt x="934" y="1037"/>
                  </a:cubicBezTo>
                  <a:cubicBezTo>
                    <a:pt x="946" y="1037"/>
                    <a:pt x="966" y="1031"/>
                    <a:pt x="993" y="1020"/>
                  </a:cubicBezTo>
                  <a:cubicBezTo>
                    <a:pt x="995" y="1022"/>
                    <a:pt x="997" y="1022"/>
                    <a:pt x="999" y="1022"/>
                  </a:cubicBezTo>
                  <a:cubicBezTo>
                    <a:pt x="1022" y="1022"/>
                    <a:pt x="1089" y="955"/>
                    <a:pt x="1117" y="912"/>
                  </a:cubicBezTo>
                  <a:cubicBezTo>
                    <a:pt x="1136" y="884"/>
                    <a:pt x="1154" y="879"/>
                    <a:pt x="1166" y="879"/>
                  </a:cubicBezTo>
                  <a:cubicBezTo>
                    <a:pt x="1174" y="879"/>
                    <a:pt x="1179" y="881"/>
                    <a:pt x="1179" y="881"/>
                  </a:cubicBezTo>
                  <a:cubicBezTo>
                    <a:pt x="1179" y="881"/>
                    <a:pt x="1194" y="897"/>
                    <a:pt x="1163" y="943"/>
                  </a:cubicBezTo>
                  <a:cubicBezTo>
                    <a:pt x="1126" y="1000"/>
                    <a:pt x="1123" y="1033"/>
                    <a:pt x="1147" y="1033"/>
                  </a:cubicBezTo>
                  <a:cubicBezTo>
                    <a:pt x="1162" y="1033"/>
                    <a:pt x="1189" y="1020"/>
                    <a:pt x="1225" y="990"/>
                  </a:cubicBezTo>
                  <a:lnTo>
                    <a:pt x="1194" y="1036"/>
                  </a:lnTo>
                  <a:cubicBezTo>
                    <a:pt x="1163" y="1082"/>
                    <a:pt x="1148" y="1144"/>
                    <a:pt x="1272" y="1175"/>
                  </a:cubicBezTo>
                  <a:cubicBezTo>
                    <a:pt x="1349" y="1237"/>
                    <a:pt x="1395" y="1283"/>
                    <a:pt x="1364" y="1330"/>
                  </a:cubicBezTo>
                  <a:cubicBezTo>
                    <a:pt x="1345" y="1349"/>
                    <a:pt x="1361" y="1358"/>
                    <a:pt x="1394" y="1358"/>
                  </a:cubicBezTo>
                  <a:cubicBezTo>
                    <a:pt x="1439" y="1358"/>
                    <a:pt x="1518" y="1341"/>
                    <a:pt x="1581" y="1314"/>
                  </a:cubicBezTo>
                  <a:cubicBezTo>
                    <a:pt x="1534" y="1360"/>
                    <a:pt x="1550" y="1376"/>
                    <a:pt x="1581" y="1407"/>
                  </a:cubicBezTo>
                  <a:cubicBezTo>
                    <a:pt x="1596" y="1453"/>
                    <a:pt x="1627" y="1469"/>
                    <a:pt x="1581" y="1500"/>
                  </a:cubicBezTo>
                  <a:cubicBezTo>
                    <a:pt x="1531" y="1533"/>
                    <a:pt x="1508" y="1548"/>
                    <a:pt x="1514" y="1548"/>
                  </a:cubicBezTo>
                  <a:cubicBezTo>
                    <a:pt x="1519" y="1548"/>
                    <a:pt x="1546" y="1537"/>
                    <a:pt x="1596" y="1515"/>
                  </a:cubicBezTo>
                  <a:cubicBezTo>
                    <a:pt x="1613" y="1510"/>
                    <a:pt x="1628" y="1508"/>
                    <a:pt x="1639" y="1508"/>
                  </a:cubicBezTo>
                  <a:cubicBezTo>
                    <a:pt x="1702" y="1508"/>
                    <a:pt x="1690" y="1571"/>
                    <a:pt x="1612" y="1623"/>
                  </a:cubicBezTo>
                  <a:cubicBezTo>
                    <a:pt x="1581" y="1670"/>
                    <a:pt x="1596" y="1685"/>
                    <a:pt x="1612" y="1716"/>
                  </a:cubicBezTo>
                  <a:cubicBezTo>
                    <a:pt x="1623" y="1713"/>
                    <a:pt x="1633" y="1712"/>
                    <a:pt x="1642" y="1712"/>
                  </a:cubicBezTo>
                  <a:cubicBezTo>
                    <a:pt x="1684" y="1712"/>
                    <a:pt x="1710" y="1740"/>
                    <a:pt x="1735" y="1778"/>
                  </a:cubicBezTo>
                  <a:cubicBezTo>
                    <a:pt x="1750" y="1792"/>
                    <a:pt x="1761" y="1803"/>
                    <a:pt x="1778" y="1803"/>
                  </a:cubicBezTo>
                  <a:cubicBezTo>
                    <a:pt x="1797" y="1803"/>
                    <a:pt x="1825" y="1788"/>
                    <a:pt x="1874" y="1747"/>
                  </a:cubicBezTo>
                  <a:cubicBezTo>
                    <a:pt x="1913" y="1716"/>
                    <a:pt x="1936" y="1704"/>
                    <a:pt x="1954" y="1704"/>
                  </a:cubicBezTo>
                  <a:cubicBezTo>
                    <a:pt x="1971" y="1704"/>
                    <a:pt x="1983" y="1716"/>
                    <a:pt x="1998" y="1731"/>
                  </a:cubicBezTo>
                  <a:cubicBezTo>
                    <a:pt x="2029" y="1762"/>
                    <a:pt x="2029" y="1762"/>
                    <a:pt x="1983" y="1809"/>
                  </a:cubicBezTo>
                  <a:cubicBezTo>
                    <a:pt x="1983" y="1809"/>
                    <a:pt x="1967" y="1855"/>
                    <a:pt x="1983" y="1871"/>
                  </a:cubicBezTo>
                  <a:cubicBezTo>
                    <a:pt x="2014" y="1901"/>
                    <a:pt x="2014" y="1917"/>
                    <a:pt x="1983" y="1948"/>
                  </a:cubicBezTo>
                  <a:cubicBezTo>
                    <a:pt x="1967" y="1979"/>
                    <a:pt x="1967" y="2010"/>
                    <a:pt x="1983" y="2041"/>
                  </a:cubicBezTo>
                  <a:cubicBezTo>
                    <a:pt x="2014" y="2071"/>
                    <a:pt x="2060" y="2118"/>
                    <a:pt x="2014" y="2149"/>
                  </a:cubicBezTo>
                  <a:cubicBezTo>
                    <a:pt x="2019" y="2154"/>
                    <a:pt x="2023" y="2158"/>
                    <a:pt x="2027" y="2158"/>
                  </a:cubicBezTo>
                  <a:cubicBezTo>
                    <a:pt x="2035" y="2158"/>
                    <a:pt x="2046" y="2147"/>
                    <a:pt x="2075" y="2118"/>
                  </a:cubicBezTo>
                  <a:cubicBezTo>
                    <a:pt x="2090" y="2103"/>
                    <a:pt x="2111" y="2089"/>
                    <a:pt x="2133" y="2089"/>
                  </a:cubicBezTo>
                  <a:cubicBezTo>
                    <a:pt x="2158" y="2089"/>
                    <a:pt x="2183" y="2107"/>
                    <a:pt x="2199" y="2164"/>
                  </a:cubicBezTo>
                  <a:cubicBezTo>
                    <a:pt x="2221" y="2186"/>
                    <a:pt x="2257" y="2215"/>
                    <a:pt x="2288" y="2215"/>
                  </a:cubicBezTo>
                  <a:cubicBezTo>
                    <a:pt x="2301" y="2215"/>
                    <a:pt x="2313" y="2209"/>
                    <a:pt x="2323" y="2195"/>
                  </a:cubicBezTo>
                  <a:cubicBezTo>
                    <a:pt x="2338" y="2211"/>
                    <a:pt x="2338" y="2211"/>
                    <a:pt x="2307" y="2257"/>
                  </a:cubicBezTo>
                  <a:cubicBezTo>
                    <a:pt x="2257" y="2317"/>
                    <a:pt x="2259" y="2351"/>
                    <a:pt x="2296" y="2351"/>
                  </a:cubicBezTo>
                  <a:cubicBezTo>
                    <a:pt x="2316" y="2351"/>
                    <a:pt x="2346" y="2341"/>
                    <a:pt x="2384" y="2319"/>
                  </a:cubicBezTo>
                  <a:cubicBezTo>
                    <a:pt x="2397" y="2300"/>
                    <a:pt x="2406" y="2292"/>
                    <a:pt x="2413" y="2292"/>
                  </a:cubicBezTo>
                  <a:cubicBezTo>
                    <a:pt x="2423" y="2292"/>
                    <a:pt x="2425" y="2312"/>
                    <a:pt x="2415" y="2350"/>
                  </a:cubicBezTo>
                  <a:cubicBezTo>
                    <a:pt x="2415" y="2350"/>
                    <a:pt x="2418" y="2352"/>
                    <a:pt x="2424" y="2352"/>
                  </a:cubicBezTo>
                  <a:cubicBezTo>
                    <a:pt x="2433" y="2352"/>
                    <a:pt x="2449" y="2347"/>
                    <a:pt x="2477" y="2319"/>
                  </a:cubicBezTo>
                  <a:cubicBezTo>
                    <a:pt x="2501" y="2307"/>
                    <a:pt x="2516" y="2299"/>
                    <a:pt x="2525" y="2299"/>
                  </a:cubicBezTo>
                  <a:cubicBezTo>
                    <a:pt x="2539" y="2299"/>
                    <a:pt x="2539" y="2318"/>
                    <a:pt x="2539" y="2365"/>
                  </a:cubicBezTo>
                  <a:cubicBezTo>
                    <a:pt x="2508" y="2411"/>
                    <a:pt x="2539" y="2427"/>
                    <a:pt x="2554" y="2427"/>
                  </a:cubicBezTo>
                  <a:cubicBezTo>
                    <a:pt x="2616" y="2427"/>
                    <a:pt x="2848" y="2504"/>
                    <a:pt x="2848" y="2566"/>
                  </a:cubicBezTo>
                  <a:cubicBezTo>
                    <a:pt x="2882" y="2543"/>
                    <a:pt x="2891" y="2529"/>
                    <a:pt x="2900" y="2529"/>
                  </a:cubicBezTo>
                  <a:cubicBezTo>
                    <a:pt x="2903" y="2529"/>
                    <a:pt x="2906" y="2531"/>
                    <a:pt x="2910" y="2535"/>
                  </a:cubicBezTo>
                  <a:cubicBezTo>
                    <a:pt x="2910" y="2578"/>
                    <a:pt x="2915" y="2597"/>
                    <a:pt x="2923" y="2597"/>
                  </a:cubicBezTo>
                  <a:cubicBezTo>
                    <a:pt x="2935" y="2597"/>
                    <a:pt x="2953" y="2554"/>
                    <a:pt x="2972" y="2489"/>
                  </a:cubicBezTo>
                  <a:lnTo>
                    <a:pt x="2925" y="2489"/>
                  </a:lnTo>
                  <a:cubicBezTo>
                    <a:pt x="2938" y="2444"/>
                    <a:pt x="2956" y="2420"/>
                    <a:pt x="2970" y="2420"/>
                  </a:cubicBezTo>
                  <a:cubicBezTo>
                    <a:pt x="2989" y="2420"/>
                    <a:pt x="2999" y="2467"/>
                    <a:pt x="2972" y="2566"/>
                  </a:cubicBezTo>
                  <a:cubicBezTo>
                    <a:pt x="2972" y="2620"/>
                    <a:pt x="2972" y="2647"/>
                    <a:pt x="2978" y="2647"/>
                  </a:cubicBezTo>
                  <a:cubicBezTo>
                    <a:pt x="2983" y="2647"/>
                    <a:pt x="2995" y="2620"/>
                    <a:pt x="3018" y="2566"/>
                  </a:cubicBezTo>
                  <a:cubicBezTo>
                    <a:pt x="3040" y="2508"/>
                    <a:pt x="3055" y="2481"/>
                    <a:pt x="3066" y="2481"/>
                  </a:cubicBezTo>
                  <a:cubicBezTo>
                    <a:pt x="3079" y="2481"/>
                    <a:pt x="3087" y="2516"/>
                    <a:pt x="3095" y="2581"/>
                  </a:cubicBezTo>
                  <a:cubicBezTo>
                    <a:pt x="3095" y="2600"/>
                    <a:pt x="3095" y="2616"/>
                    <a:pt x="3093" y="2628"/>
                  </a:cubicBezTo>
                  <a:cubicBezTo>
                    <a:pt x="3097" y="2616"/>
                    <a:pt x="3103" y="2600"/>
                    <a:pt x="3111" y="2581"/>
                  </a:cubicBezTo>
                  <a:cubicBezTo>
                    <a:pt x="3154" y="2462"/>
                    <a:pt x="3192" y="2394"/>
                    <a:pt x="3214" y="2394"/>
                  </a:cubicBezTo>
                  <a:cubicBezTo>
                    <a:pt x="3233" y="2394"/>
                    <a:pt x="3241" y="2438"/>
                    <a:pt x="3235" y="2535"/>
                  </a:cubicBezTo>
                  <a:cubicBezTo>
                    <a:pt x="3219" y="2643"/>
                    <a:pt x="3235" y="2705"/>
                    <a:pt x="3265" y="2705"/>
                  </a:cubicBezTo>
                  <a:cubicBezTo>
                    <a:pt x="3296" y="2705"/>
                    <a:pt x="3296" y="2643"/>
                    <a:pt x="3296" y="2597"/>
                  </a:cubicBezTo>
                  <a:cubicBezTo>
                    <a:pt x="3289" y="2543"/>
                    <a:pt x="3289" y="2516"/>
                    <a:pt x="3296" y="2516"/>
                  </a:cubicBezTo>
                  <a:cubicBezTo>
                    <a:pt x="3304" y="2516"/>
                    <a:pt x="3320" y="2543"/>
                    <a:pt x="3343" y="2597"/>
                  </a:cubicBezTo>
                  <a:cubicBezTo>
                    <a:pt x="3377" y="2692"/>
                    <a:pt x="3412" y="2733"/>
                    <a:pt x="3446" y="2733"/>
                  </a:cubicBezTo>
                  <a:cubicBezTo>
                    <a:pt x="3473" y="2733"/>
                    <a:pt x="3501" y="2707"/>
                    <a:pt x="3528" y="2659"/>
                  </a:cubicBezTo>
                  <a:cubicBezTo>
                    <a:pt x="3567" y="2597"/>
                    <a:pt x="3605" y="2566"/>
                    <a:pt x="3629" y="2566"/>
                  </a:cubicBezTo>
                  <a:cubicBezTo>
                    <a:pt x="3652" y="2566"/>
                    <a:pt x="3660" y="2597"/>
                    <a:pt x="3636" y="2659"/>
                  </a:cubicBezTo>
                  <a:cubicBezTo>
                    <a:pt x="3601" y="2720"/>
                    <a:pt x="3591" y="2747"/>
                    <a:pt x="3597" y="2747"/>
                  </a:cubicBezTo>
                  <a:cubicBezTo>
                    <a:pt x="3602" y="2747"/>
                    <a:pt x="3616" y="2732"/>
                    <a:pt x="3636" y="2705"/>
                  </a:cubicBezTo>
                  <a:lnTo>
                    <a:pt x="3745" y="2705"/>
                  </a:lnTo>
                  <a:cubicBezTo>
                    <a:pt x="3776" y="2705"/>
                    <a:pt x="3791" y="2643"/>
                    <a:pt x="3776" y="2581"/>
                  </a:cubicBezTo>
                  <a:cubicBezTo>
                    <a:pt x="3802" y="2644"/>
                    <a:pt x="3835" y="2686"/>
                    <a:pt x="3860" y="2686"/>
                  </a:cubicBezTo>
                  <a:cubicBezTo>
                    <a:pt x="3878" y="2686"/>
                    <a:pt x="3893" y="2664"/>
                    <a:pt x="3899" y="2612"/>
                  </a:cubicBezTo>
                  <a:lnTo>
                    <a:pt x="3946" y="2612"/>
                  </a:lnTo>
                  <a:cubicBezTo>
                    <a:pt x="3976" y="2612"/>
                    <a:pt x="3976" y="2612"/>
                    <a:pt x="3976" y="2551"/>
                  </a:cubicBezTo>
                  <a:cubicBezTo>
                    <a:pt x="3982" y="2523"/>
                    <a:pt x="3989" y="2513"/>
                    <a:pt x="3999" y="2513"/>
                  </a:cubicBezTo>
                  <a:cubicBezTo>
                    <a:pt x="4016" y="2513"/>
                    <a:pt x="4039" y="2546"/>
                    <a:pt x="4069" y="2566"/>
                  </a:cubicBezTo>
                  <a:cubicBezTo>
                    <a:pt x="4102" y="2599"/>
                    <a:pt x="4127" y="2632"/>
                    <a:pt x="4133" y="2632"/>
                  </a:cubicBezTo>
                  <a:cubicBezTo>
                    <a:pt x="4136" y="2632"/>
                    <a:pt x="4136" y="2626"/>
                    <a:pt x="4131" y="2612"/>
                  </a:cubicBezTo>
                  <a:cubicBezTo>
                    <a:pt x="4116" y="2551"/>
                    <a:pt x="4131" y="2489"/>
                    <a:pt x="4131" y="2427"/>
                  </a:cubicBezTo>
                  <a:cubicBezTo>
                    <a:pt x="4131" y="2406"/>
                    <a:pt x="4136" y="2398"/>
                    <a:pt x="4143" y="2398"/>
                  </a:cubicBezTo>
                  <a:cubicBezTo>
                    <a:pt x="4157" y="2398"/>
                    <a:pt x="4177" y="2432"/>
                    <a:pt x="4177" y="2473"/>
                  </a:cubicBezTo>
                  <a:cubicBezTo>
                    <a:pt x="4177" y="2535"/>
                    <a:pt x="4208" y="2520"/>
                    <a:pt x="4270" y="2551"/>
                  </a:cubicBezTo>
                  <a:cubicBezTo>
                    <a:pt x="4286" y="2535"/>
                    <a:pt x="4332" y="2520"/>
                    <a:pt x="4301" y="2458"/>
                  </a:cubicBezTo>
                  <a:cubicBezTo>
                    <a:pt x="4276" y="2420"/>
                    <a:pt x="4363" y="2372"/>
                    <a:pt x="4422" y="2372"/>
                  </a:cubicBezTo>
                  <a:cubicBezTo>
                    <a:pt x="4435" y="2372"/>
                    <a:pt x="4447" y="2375"/>
                    <a:pt x="4456" y="2381"/>
                  </a:cubicBezTo>
                  <a:lnTo>
                    <a:pt x="4486" y="2350"/>
                  </a:lnTo>
                  <a:cubicBezTo>
                    <a:pt x="4517" y="2334"/>
                    <a:pt x="4486" y="2288"/>
                    <a:pt x="4517" y="2272"/>
                  </a:cubicBezTo>
                  <a:cubicBezTo>
                    <a:pt x="4548" y="2257"/>
                    <a:pt x="4533" y="2257"/>
                    <a:pt x="4517" y="2195"/>
                  </a:cubicBezTo>
                  <a:cubicBezTo>
                    <a:pt x="4525" y="2187"/>
                    <a:pt x="4533" y="2180"/>
                    <a:pt x="4544" y="2180"/>
                  </a:cubicBezTo>
                  <a:cubicBezTo>
                    <a:pt x="4556" y="2180"/>
                    <a:pt x="4571" y="2187"/>
                    <a:pt x="4595" y="2211"/>
                  </a:cubicBezTo>
                  <a:cubicBezTo>
                    <a:pt x="4561" y="2160"/>
                    <a:pt x="4545" y="2137"/>
                    <a:pt x="4554" y="2137"/>
                  </a:cubicBezTo>
                  <a:cubicBezTo>
                    <a:pt x="4561" y="2137"/>
                    <a:pt x="4584" y="2152"/>
                    <a:pt x="4626" y="2180"/>
                  </a:cubicBezTo>
                  <a:cubicBezTo>
                    <a:pt x="4672" y="2218"/>
                    <a:pt x="4691" y="2241"/>
                    <a:pt x="4691" y="2241"/>
                  </a:cubicBezTo>
                  <a:cubicBezTo>
                    <a:pt x="4691" y="2241"/>
                    <a:pt x="4672" y="2218"/>
                    <a:pt x="4641" y="2164"/>
                  </a:cubicBezTo>
                  <a:cubicBezTo>
                    <a:pt x="4632" y="2128"/>
                    <a:pt x="4628" y="2113"/>
                    <a:pt x="4636" y="2113"/>
                  </a:cubicBezTo>
                  <a:cubicBezTo>
                    <a:pt x="4641" y="2113"/>
                    <a:pt x="4653" y="2120"/>
                    <a:pt x="4672" y="2133"/>
                  </a:cubicBezTo>
                  <a:cubicBezTo>
                    <a:pt x="4700" y="2147"/>
                    <a:pt x="4715" y="2155"/>
                    <a:pt x="4721" y="2155"/>
                  </a:cubicBezTo>
                  <a:cubicBezTo>
                    <a:pt x="4728" y="2155"/>
                    <a:pt x="4720" y="2143"/>
                    <a:pt x="4703" y="2118"/>
                  </a:cubicBezTo>
                  <a:cubicBezTo>
                    <a:pt x="4657" y="2049"/>
                    <a:pt x="4654" y="1981"/>
                    <a:pt x="4686" y="1981"/>
                  </a:cubicBezTo>
                  <a:cubicBezTo>
                    <a:pt x="4698" y="1981"/>
                    <a:pt x="4714" y="1989"/>
                    <a:pt x="4734" y="2010"/>
                  </a:cubicBezTo>
                  <a:cubicBezTo>
                    <a:pt x="4734" y="2010"/>
                    <a:pt x="4749" y="1994"/>
                    <a:pt x="4734" y="1948"/>
                  </a:cubicBezTo>
                  <a:cubicBezTo>
                    <a:pt x="4701" y="1899"/>
                    <a:pt x="4686" y="1876"/>
                    <a:pt x="4690" y="1876"/>
                  </a:cubicBezTo>
                  <a:cubicBezTo>
                    <a:pt x="4693" y="1876"/>
                    <a:pt x="4712" y="1895"/>
                    <a:pt x="4749" y="1932"/>
                  </a:cubicBezTo>
                  <a:cubicBezTo>
                    <a:pt x="4778" y="1962"/>
                    <a:pt x="4801" y="1975"/>
                    <a:pt x="4814" y="1975"/>
                  </a:cubicBezTo>
                  <a:cubicBezTo>
                    <a:pt x="4837" y="1975"/>
                    <a:pt x="4834" y="1938"/>
                    <a:pt x="4796" y="1871"/>
                  </a:cubicBezTo>
                  <a:cubicBezTo>
                    <a:pt x="4796" y="1871"/>
                    <a:pt x="4773" y="1836"/>
                    <a:pt x="4805" y="1836"/>
                  </a:cubicBezTo>
                  <a:cubicBezTo>
                    <a:pt x="4811" y="1836"/>
                    <a:pt x="4818" y="1837"/>
                    <a:pt x="4826" y="1840"/>
                  </a:cubicBezTo>
                  <a:cubicBezTo>
                    <a:pt x="4835" y="1844"/>
                    <a:pt x="4845" y="1846"/>
                    <a:pt x="4856" y="1846"/>
                  </a:cubicBezTo>
                  <a:cubicBezTo>
                    <a:pt x="4926" y="1846"/>
                    <a:pt x="5028" y="1771"/>
                    <a:pt x="4935" y="1731"/>
                  </a:cubicBezTo>
                  <a:lnTo>
                    <a:pt x="4981" y="1685"/>
                  </a:lnTo>
                  <a:cubicBezTo>
                    <a:pt x="5043" y="1685"/>
                    <a:pt x="5058" y="1670"/>
                    <a:pt x="5043" y="1623"/>
                  </a:cubicBezTo>
                  <a:lnTo>
                    <a:pt x="5012" y="1561"/>
                  </a:lnTo>
                  <a:cubicBezTo>
                    <a:pt x="5047" y="1596"/>
                    <a:pt x="5090" y="1614"/>
                    <a:pt x="5116" y="1614"/>
                  </a:cubicBezTo>
                  <a:cubicBezTo>
                    <a:pt x="5125" y="1614"/>
                    <a:pt x="5132" y="1612"/>
                    <a:pt x="5136" y="1608"/>
                  </a:cubicBezTo>
                  <a:cubicBezTo>
                    <a:pt x="5151" y="1592"/>
                    <a:pt x="5151" y="1592"/>
                    <a:pt x="5105" y="1546"/>
                  </a:cubicBezTo>
                  <a:cubicBezTo>
                    <a:pt x="5058" y="1515"/>
                    <a:pt x="5058" y="1515"/>
                    <a:pt x="5089" y="1500"/>
                  </a:cubicBezTo>
                  <a:cubicBezTo>
                    <a:pt x="5093" y="1495"/>
                    <a:pt x="5100" y="1494"/>
                    <a:pt x="5108" y="1494"/>
                  </a:cubicBezTo>
                  <a:cubicBezTo>
                    <a:pt x="5130" y="1494"/>
                    <a:pt x="5163" y="1508"/>
                    <a:pt x="5197" y="1530"/>
                  </a:cubicBezTo>
                  <a:lnTo>
                    <a:pt x="5213" y="1515"/>
                  </a:lnTo>
                  <a:cubicBezTo>
                    <a:pt x="5165" y="1467"/>
                    <a:pt x="5153" y="1443"/>
                    <a:pt x="5158" y="1443"/>
                  </a:cubicBezTo>
                  <a:cubicBezTo>
                    <a:pt x="5161" y="1443"/>
                    <a:pt x="5170" y="1451"/>
                    <a:pt x="5182" y="1469"/>
                  </a:cubicBezTo>
                  <a:cubicBezTo>
                    <a:pt x="5196" y="1478"/>
                    <a:pt x="5209" y="1482"/>
                    <a:pt x="5221" y="1482"/>
                  </a:cubicBezTo>
                  <a:cubicBezTo>
                    <a:pt x="5246" y="1482"/>
                    <a:pt x="5264" y="1464"/>
                    <a:pt x="5275" y="1453"/>
                  </a:cubicBezTo>
                  <a:cubicBezTo>
                    <a:pt x="5261" y="1432"/>
                    <a:pt x="5266" y="1424"/>
                    <a:pt x="5272" y="1424"/>
                  </a:cubicBezTo>
                  <a:cubicBezTo>
                    <a:pt x="5281" y="1424"/>
                    <a:pt x="5292" y="1436"/>
                    <a:pt x="5275" y="1453"/>
                  </a:cubicBezTo>
                  <a:lnTo>
                    <a:pt x="5321" y="1484"/>
                  </a:lnTo>
                  <a:cubicBezTo>
                    <a:pt x="5332" y="1487"/>
                    <a:pt x="5340" y="1488"/>
                    <a:pt x="5344" y="1488"/>
                  </a:cubicBezTo>
                  <a:cubicBezTo>
                    <a:pt x="5367" y="1488"/>
                    <a:pt x="5331" y="1460"/>
                    <a:pt x="5306" y="1422"/>
                  </a:cubicBezTo>
                  <a:lnTo>
                    <a:pt x="5337" y="1391"/>
                  </a:lnTo>
                  <a:cubicBezTo>
                    <a:pt x="5352" y="1376"/>
                    <a:pt x="5367" y="1360"/>
                    <a:pt x="5306" y="1345"/>
                  </a:cubicBezTo>
                  <a:cubicBezTo>
                    <a:pt x="5259" y="1314"/>
                    <a:pt x="5228" y="1268"/>
                    <a:pt x="5244" y="1237"/>
                  </a:cubicBezTo>
                  <a:cubicBezTo>
                    <a:pt x="5282" y="1275"/>
                    <a:pt x="5310" y="1303"/>
                    <a:pt x="5335" y="1303"/>
                  </a:cubicBezTo>
                  <a:cubicBezTo>
                    <a:pt x="5341" y="1303"/>
                    <a:pt x="5347" y="1301"/>
                    <a:pt x="5352" y="1299"/>
                  </a:cubicBezTo>
                  <a:cubicBezTo>
                    <a:pt x="5354" y="1296"/>
                    <a:pt x="5357" y="1296"/>
                    <a:pt x="5359" y="1296"/>
                  </a:cubicBezTo>
                  <a:cubicBezTo>
                    <a:pt x="5376" y="1296"/>
                    <a:pt x="5398" y="1330"/>
                    <a:pt x="5398" y="1330"/>
                  </a:cubicBezTo>
                  <a:cubicBezTo>
                    <a:pt x="5416" y="1356"/>
                    <a:pt x="5431" y="1366"/>
                    <a:pt x="5443" y="1366"/>
                  </a:cubicBezTo>
                  <a:cubicBezTo>
                    <a:pt x="5474" y="1366"/>
                    <a:pt x="5487" y="1301"/>
                    <a:pt x="5476" y="1268"/>
                  </a:cubicBezTo>
                  <a:cubicBezTo>
                    <a:pt x="5448" y="1194"/>
                    <a:pt x="5448" y="1159"/>
                    <a:pt x="5469" y="1159"/>
                  </a:cubicBezTo>
                  <a:cubicBezTo>
                    <a:pt x="5483" y="1159"/>
                    <a:pt x="5506" y="1175"/>
                    <a:pt x="5537" y="1206"/>
                  </a:cubicBezTo>
                  <a:cubicBezTo>
                    <a:pt x="5552" y="1228"/>
                    <a:pt x="5562" y="1238"/>
                    <a:pt x="5566" y="1238"/>
                  </a:cubicBezTo>
                  <a:cubicBezTo>
                    <a:pt x="5581" y="1238"/>
                    <a:pt x="5546" y="1141"/>
                    <a:pt x="5476" y="1036"/>
                  </a:cubicBezTo>
                  <a:lnTo>
                    <a:pt x="5398" y="897"/>
                  </a:lnTo>
                  <a:lnTo>
                    <a:pt x="5507" y="1020"/>
                  </a:lnTo>
                  <a:cubicBezTo>
                    <a:pt x="5586" y="1100"/>
                    <a:pt x="5624" y="1138"/>
                    <a:pt x="5641" y="1138"/>
                  </a:cubicBezTo>
                  <a:cubicBezTo>
                    <a:pt x="5657" y="1138"/>
                    <a:pt x="5653" y="1104"/>
                    <a:pt x="5646" y="1036"/>
                  </a:cubicBezTo>
                  <a:cubicBezTo>
                    <a:pt x="5646" y="1003"/>
                    <a:pt x="5646" y="987"/>
                    <a:pt x="5653" y="987"/>
                  </a:cubicBezTo>
                  <a:cubicBezTo>
                    <a:pt x="5659" y="987"/>
                    <a:pt x="5671" y="999"/>
                    <a:pt x="5692" y="1020"/>
                  </a:cubicBezTo>
                  <a:cubicBezTo>
                    <a:pt x="5709" y="1037"/>
                    <a:pt x="5720" y="1044"/>
                    <a:pt x="5730" y="1044"/>
                  </a:cubicBezTo>
                  <a:cubicBezTo>
                    <a:pt x="5747" y="1044"/>
                    <a:pt x="5761" y="1025"/>
                    <a:pt x="5800" y="1005"/>
                  </a:cubicBezTo>
                  <a:cubicBezTo>
                    <a:pt x="5862" y="959"/>
                    <a:pt x="5893" y="959"/>
                    <a:pt x="5862" y="897"/>
                  </a:cubicBezTo>
                  <a:lnTo>
                    <a:pt x="5908" y="881"/>
                  </a:lnTo>
                  <a:cubicBezTo>
                    <a:pt x="5933" y="906"/>
                    <a:pt x="5951" y="916"/>
                    <a:pt x="5962" y="916"/>
                  </a:cubicBezTo>
                  <a:cubicBezTo>
                    <a:pt x="5986" y="916"/>
                    <a:pt x="5977" y="867"/>
                    <a:pt x="5924" y="804"/>
                  </a:cubicBezTo>
                  <a:lnTo>
                    <a:pt x="5970" y="773"/>
                  </a:lnTo>
                  <a:lnTo>
                    <a:pt x="6001" y="835"/>
                  </a:lnTo>
                  <a:cubicBezTo>
                    <a:pt x="6013" y="852"/>
                    <a:pt x="6026" y="861"/>
                    <a:pt x="6049" y="861"/>
                  </a:cubicBezTo>
                  <a:cubicBezTo>
                    <a:pt x="6086" y="861"/>
                    <a:pt x="6148" y="837"/>
                    <a:pt x="6264" y="789"/>
                  </a:cubicBezTo>
                  <a:cubicBezTo>
                    <a:pt x="6480" y="742"/>
                    <a:pt x="6496" y="742"/>
                    <a:pt x="6480" y="634"/>
                  </a:cubicBezTo>
                  <a:cubicBezTo>
                    <a:pt x="6472" y="578"/>
                    <a:pt x="6485" y="547"/>
                    <a:pt x="6501" y="547"/>
                  </a:cubicBezTo>
                  <a:cubicBezTo>
                    <a:pt x="6516" y="547"/>
                    <a:pt x="6535" y="574"/>
                    <a:pt x="6542" y="634"/>
                  </a:cubicBezTo>
                  <a:cubicBezTo>
                    <a:pt x="6542" y="666"/>
                    <a:pt x="6557" y="706"/>
                    <a:pt x="6566" y="706"/>
                  </a:cubicBezTo>
                  <a:cubicBezTo>
                    <a:pt x="6570" y="706"/>
                    <a:pt x="6573" y="699"/>
                    <a:pt x="6573" y="680"/>
                  </a:cubicBezTo>
                  <a:cubicBezTo>
                    <a:pt x="6604" y="680"/>
                    <a:pt x="6635" y="711"/>
                    <a:pt x="6650" y="727"/>
                  </a:cubicBezTo>
                  <a:cubicBezTo>
                    <a:pt x="6684" y="774"/>
                    <a:pt x="6709" y="792"/>
                    <a:pt x="6725" y="792"/>
                  </a:cubicBezTo>
                  <a:cubicBezTo>
                    <a:pt x="6746" y="792"/>
                    <a:pt x="6752" y="762"/>
                    <a:pt x="6743" y="727"/>
                  </a:cubicBezTo>
                  <a:cubicBezTo>
                    <a:pt x="6730" y="682"/>
                    <a:pt x="6728" y="667"/>
                    <a:pt x="6732" y="667"/>
                  </a:cubicBezTo>
                  <a:cubicBezTo>
                    <a:pt x="6737" y="667"/>
                    <a:pt x="6756" y="699"/>
                    <a:pt x="6774" y="727"/>
                  </a:cubicBezTo>
                  <a:cubicBezTo>
                    <a:pt x="6796" y="771"/>
                    <a:pt x="6810" y="807"/>
                    <a:pt x="6817" y="807"/>
                  </a:cubicBezTo>
                  <a:cubicBezTo>
                    <a:pt x="6819" y="807"/>
                    <a:pt x="6820" y="802"/>
                    <a:pt x="6820" y="789"/>
                  </a:cubicBezTo>
                  <a:cubicBezTo>
                    <a:pt x="6820" y="756"/>
                    <a:pt x="6871" y="732"/>
                    <a:pt x="6917" y="732"/>
                  </a:cubicBezTo>
                  <a:cubicBezTo>
                    <a:pt x="6959" y="732"/>
                    <a:pt x="6998" y="752"/>
                    <a:pt x="6990" y="804"/>
                  </a:cubicBezTo>
                  <a:lnTo>
                    <a:pt x="7037" y="804"/>
                  </a:lnTo>
                  <a:cubicBezTo>
                    <a:pt x="7037" y="763"/>
                    <a:pt x="7064" y="749"/>
                    <a:pt x="7096" y="749"/>
                  </a:cubicBezTo>
                  <a:cubicBezTo>
                    <a:pt x="7112" y="749"/>
                    <a:pt x="7129" y="753"/>
                    <a:pt x="7145" y="758"/>
                  </a:cubicBezTo>
                  <a:cubicBezTo>
                    <a:pt x="7191" y="758"/>
                    <a:pt x="7222" y="773"/>
                    <a:pt x="7207" y="820"/>
                  </a:cubicBezTo>
                  <a:cubicBezTo>
                    <a:pt x="7198" y="853"/>
                    <a:pt x="7195" y="868"/>
                    <a:pt x="7202" y="868"/>
                  </a:cubicBezTo>
                  <a:cubicBezTo>
                    <a:pt x="7209" y="868"/>
                    <a:pt x="7224" y="857"/>
                    <a:pt x="7253" y="835"/>
                  </a:cubicBezTo>
                  <a:cubicBezTo>
                    <a:pt x="7269" y="835"/>
                    <a:pt x="7330" y="742"/>
                    <a:pt x="7346" y="742"/>
                  </a:cubicBezTo>
                  <a:cubicBezTo>
                    <a:pt x="7359" y="689"/>
                    <a:pt x="7396" y="647"/>
                    <a:pt x="7416" y="647"/>
                  </a:cubicBezTo>
                  <a:cubicBezTo>
                    <a:pt x="7418" y="647"/>
                    <a:pt x="7421" y="647"/>
                    <a:pt x="7423" y="650"/>
                  </a:cubicBezTo>
                  <a:lnTo>
                    <a:pt x="7408" y="696"/>
                  </a:lnTo>
                  <a:lnTo>
                    <a:pt x="7377" y="804"/>
                  </a:lnTo>
                  <a:cubicBezTo>
                    <a:pt x="7389" y="804"/>
                    <a:pt x="7401" y="807"/>
                    <a:pt x="7413" y="807"/>
                  </a:cubicBezTo>
                  <a:cubicBezTo>
                    <a:pt x="7430" y="807"/>
                    <a:pt x="7445" y="801"/>
                    <a:pt x="7454" y="773"/>
                  </a:cubicBezTo>
                  <a:cubicBezTo>
                    <a:pt x="7454" y="820"/>
                    <a:pt x="7469" y="835"/>
                    <a:pt x="7516" y="850"/>
                  </a:cubicBezTo>
                  <a:cubicBezTo>
                    <a:pt x="7541" y="867"/>
                    <a:pt x="7567" y="880"/>
                    <a:pt x="7592" y="880"/>
                  </a:cubicBezTo>
                  <a:cubicBezTo>
                    <a:pt x="7613" y="880"/>
                    <a:pt x="7634" y="871"/>
                    <a:pt x="7655" y="850"/>
                  </a:cubicBezTo>
                  <a:cubicBezTo>
                    <a:pt x="7644" y="928"/>
                    <a:pt x="7704" y="990"/>
                    <a:pt x="7768" y="990"/>
                  </a:cubicBezTo>
                  <a:cubicBezTo>
                    <a:pt x="7793" y="990"/>
                    <a:pt x="7819" y="980"/>
                    <a:pt x="7840" y="959"/>
                  </a:cubicBezTo>
                  <a:cubicBezTo>
                    <a:pt x="7853" y="939"/>
                    <a:pt x="7864" y="931"/>
                    <a:pt x="7871" y="931"/>
                  </a:cubicBezTo>
                  <a:cubicBezTo>
                    <a:pt x="7882" y="931"/>
                    <a:pt x="7887" y="947"/>
                    <a:pt x="7887" y="974"/>
                  </a:cubicBezTo>
                  <a:cubicBezTo>
                    <a:pt x="7878" y="1010"/>
                    <a:pt x="7879" y="1025"/>
                    <a:pt x="7888" y="1025"/>
                  </a:cubicBezTo>
                  <a:cubicBezTo>
                    <a:pt x="7895" y="1025"/>
                    <a:pt x="7905" y="1018"/>
                    <a:pt x="7918" y="1005"/>
                  </a:cubicBezTo>
                  <a:cubicBezTo>
                    <a:pt x="7926" y="999"/>
                    <a:pt x="7933" y="997"/>
                    <a:pt x="7939" y="997"/>
                  </a:cubicBezTo>
                  <a:cubicBezTo>
                    <a:pt x="7964" y="997"/>
                    <a:pt x="7961" y="1047"/>
                    <a:pt x="7949" y="1098"/>
                  </a:cubicBezTo>
                  <a:cubicBezTo>
                    <a:pt x="7916" y="1174"/>
                    <a:pt x="7914" y="1205"/>
                    <a:pt x="7938" y="1205"/>
                  </a:cubicBezTo>
                  <a:cubicBezTo>
                    <a:pt x="7947" y="1205"/>
                    <a:pt x="7961" y="1199"/>
                    <a:pt x="7979" y="1190"/>
                  </a:cubicBezTo>
                  <a:cubicBezTo>
                    <a:pt x="7992" y="1186"/>
                    <a:pt x="8004" y="1184"/>
                    <a:pt x="8016" y="1184"/>
                  </a:cubicBezTo>
                  <a:cubicBezTo>
                    <a:pt x="8050" y="1184"/>
                    <a:pt x="8080" y="1199"/>
                    <a:pt x="8103" y="1221"/>
                  </a:cubicBezTo>
                  <a:cubicBezTo>
                    <a:pt x="8180" y="1206"/>
                    <a:pt x="8196" y="1221"/>
                    <a:pt x="8211" y="1175"/>
                  </a:cubicBezTo>
                  <a:cubicBezTo>
                    <a:pt x="8242" y="1144"/>
                    <a:pt x="8273" y="1113"/>
                    <a:pt x="8304" y="1098"/>
                  </a:cubicBezTo>
                  <a:cubicBezTo>
                    <a:pt x="8362" y="1098"/>
                    <a:pt x="8350" y="1124"/>
                    <a:pt x="8334" y="1124"/>
                  </a:cubicBezTo>
                  <a:cubicBezTo>
                    <a:pt x="8329" y="1124"/>
                    <a:pt x="8323" y="1121"/>
                    <a:pt x="8320" y="1113"/>
                  </a:cubicBezTo>
                  <a:cubicBezTo>
                    <a:pt x="8242" y="1113"/>
                    <a:pt x="8273" y="1144"/>
                    <a:pt x="8242" y="1206"/>
                  </a:cubicBezTo>
                  <a:cubicBezTo>
                    <a:pt x="8242" y="1237"/>
                    <a:pt x="8242" y="1283"/>
                    <a:pt x="8289" y="1314"/>
                  </a:cubicBezTo>
                  <a:cubicBezTo>
                    <a:pt x="8304" y="1330"/>
                    <a:pt x="8335" y="1360"/>
                    <a:pt x="8350" y="1376"/>
                  </a:cubicBezTo>
                  <a:cubicBezTo>
                    <a:pt x="8350" y="1441"/>
                    <a:pt x="8365" y="1468"/>
                    <a:pt x="8385" y="1468"/>
                  </a:cubicBezTo>
                  <a:cubicBezTo>
                    <a:pt x="8394" y="1468"/>
                    <a:pt x="8403" y="1463"/>
                    <a:pt x="8412" y="1453"/>
                  </a:cubicBezTo>
                  <a:lnTo>
                    <a:pt x="8459" y="1422"/>
                  </a:lnTo>
                  <a:cubicBezTo>
                    <a:pt x="8403" y="1505"/>
                    <a:pt x="8533" y="1661"/>
                    <a:pt x="8627" y="1661"/>
                  </a:cubicBezTo>
                  <a:cubicBezTo>
                    <a:pt x="8639" y="1661"/>
                    <a:pt x="8650" y="1659"/>
                    <a:pt x="8660" y="1654"/>
                  </a:cubicBezTo>
                  <a:lnTo>
                    <a:pt x="8629" y="1685"/>
                  </a:lnTo>
                  <a:cubicBezTo>
                    <a:pt x="8582" y="1731"/>
                    <a:pt x="8598" y="1747"/>
                    <a:pt x="8629" y="1778"/>
                  </a:cubicBezTo>
                  <a:cubicBezTo>
                    <a:pt x="8644" y="1824"/>
                    <a:pt x="8752" y="1840"/>
                    <a:pt x="8799" y="1886"/>
                  </a:cubicBezTo>
                  <a:cubicBezTo>
                    <a:pt x="8834" y="1933"/>
                    <a:pt x="8878" y="1979"/>
                    <a:pt x="8910" y="1979"/>
                  </a:cubicBezTo>
                  <a:cubicBezTo>
                    <a:pt x="8921" y="1979"/>
                    <a:pt x="8930" y="1975"/>
                    <a:pt x="8938" y="1963"/>
                  </a:cubicBezTo>
                  <a:cubicBezTo>
                    <a:pt x="8969" y="1979"/>
                    <a:pt x="8969" y="1979"/>
                    <a:pt x="8922" y="2025"/>
                  </a:cubicBezTo>
                  <a:cubicBezTo>
                    <a:pt x="8876" y="2056"/>
                    <a:pt x="8876" y="2071"/>
                    <a:pt x="8891" y="2087"/>
                  </a:cubicBezTo>
                  <a:cubicBezTo>
                    <a:pt x="8893" y="2089"/>
                    <a:pt x="8896" y="2090"/>
                    <a:pt x="8899" y="2090"/>
                  </a:cubicBezTo>
                  <a:cubicBezTo>
                    <a:pt x="8920" y="2090"/>
                    <a:pt x="8960" y="2052"/>
                    <a:pt x="9000" y="2025"/>
                  </a:cubicBezTo>
                  <a:cubicBezTo>
                    <a:pt x="9011" y="2008"/>
                    <a:pt x="9021" y="1999"/>
                    <a:pt x="9028" y="1999"/>
                  </a:cubicBezTo>
                  <a:cubicBezTo>
                    <a:pt x="9040" y="1999"/>
                    <a:pt x="9046" y="2023"/>
                    <a:pt x="9046" y="2071"/>
                  </a:cubicBezTo>
                  <a:cubicBezTo>
                    <a:pt x="9030" y="2149"/>
                    <a:pt x="9108" y="2195"/>
                    <a:pt x="9185" y="2195"/>
                  </a:cubicBezTo>
                  <a:cubicBezTo>
                    <a:pt x="9200" y="2211"/>
                    <a:pt x="9216" y="2226"/>
                    <a:pt x="9185" y="2257"/>
                  </a:cubicBezTo>
                  <a:cubicBezTo>
                    <a:pt x="9150" y="2292"/>
                    <a:pt x="9168" y="2355"/>
                    <a:pt x="9220" y="2355"/>
                  </a:cubicBezTo>
                  <a:cubicBezTo>
                    <a:pt x="9237" y="2355"/>
                    <a:pt x="9256" y="2349"/>
                    <a:pt x="9278" y="2334"/>
                  </a:cubicBezTo>
                  <a:cubicBezTo>
                    <a:pt x="9293" y="2350"/>
                    <a:pt x="9293" y="2350"/>
                    <a:pt x="9262" y="2396"/>
                  </a:cubicBezTo>
                  <a:cubicBezTo>
                    <a:pt x="9242" y="2426"/>
                    <a:pt x="9228" y="2464"/>
                    <a:pt x="9243" y="2464"/>
                  </a:cubicBezTo>
                  <a:cubicBezTo>
                    <a:pt x="9251" y="2464"/>
                    <a:pt x="9267" y="2453"/>
                    <a:pt x="9293" y="2427"/>
                  </a:cubicBezTo>
                  <a:cubicBezTo>
                    <a:pt x="9307" y="2420"/>
                    <a:pt x="9321" y="2417"/>
                    <a:pt x="9335" y="2417"/>
                  </a:cubicBezTo>
                  <a:cubicBezTo>
                    <a:pt x="9386" y="2417"/>
                    <a:pt x="9436" y="2456"/>
                    <a:pt x="9448" y="2504"/>
                  </a:cubicBezTo>
                  <a:cubicBezTo>
                    <a:pt x="9455" y="2511"/>
                    <a:pt x="9462" y="2518"/>
                    <a:pt x="9470" y="2518"/>
                  </a:cubicBezTo>
                  <a:cubicBezTo>
                    <a:pt x="9480" y="2518"/>
                    <a:pt x="9493" y="2507"/>
                    <a:pt x="9510" y="2473"/>
                  </a:cubicBezTo>
                  <a:cubicBezTo>
                    <a:pt x="9514" y="2461"/>
                    <a:pt x="9519" y="2449"/>
                    <a:pt x="9523" y="2439"/>
                  </a:cubicBezTo>
                  <a:cubicBezTo>
                    <a:pt x="9517" y="2487"/>
                    <a:pt x="9514" y="2510"/>
                    <a:pt x="9520" y="2510"/>
                  </a:cubicBezTo>
                  <a:cubicBezTo>
                    <a:pt x="9526" y="2510"/>
                    <a:pt x="9542" y="2487"/>
                    <a:pt x="9571" y="2442"/>
                  </a:cubicBezTo>
                  <a:cubicBezTo>
                    <a:pt x="9585" y="2421"/>
                    <a:pt x="9596" y="2413"/>
                    <a:pt x="9601" y="2413"/>
                  </a:cubicBezTo>
                  <a:cubicBezTo>
                    <a:pt x="9607" y="2413"/>
                    <a:pt x="9604" y="2425"/>
                    <a:pt x="9587" y="2442"/>
                  </a:cubicBezTo>
                  <a:cubicBezTo>
                    <a:pt x="9571" y="2489"/>
                    <a:pt x="9618" y="2520"/>
                    <a:pt x="9618" y="2520"/>
                  </a:cubicBezTo>
                  <a:cubicBezTo>
                    <a:pt x="9618" y="2520"/>
                    <a:pt x="9757" y="2520"/>
                    <a:pt x="9865" y="2535"/>
                  </a:cubicBezTo>
                  <a:cubicBezTo>
                    <a:pt x="9910" y="2558"/>
                    <a:pt x="9956" y="2572"/>
                    <a:pt x="10007" y="2572"/>
                  </a:cubicBezTo>
                  <a:cubicBezTo>
                    <a:pt x="10026" y="2572"/>
                    <a:pt x="10045" y="2570"/>
                    <a:pt x="10066" y="2566"/>
                  </a:cubicBezTo>
                  <a:cubicBezTo>
                    <a:pt x="10097" y="2566"/>
                    <a:pt x="10128" y="2551"/>
                    <a:pt x="10128" y="2535"/>
                  </a:cubicBezTo>
                  <a:cubicBezTo>
                    <a:pt x="10128" y="2517"/>
                    <a:pt x="10133" y="2499"/>
                    <a:pt x="10143" y="2499"/>
                  </a:cubicBezTo>
                  <a:cubicBezTo>
                    <a:pt x="10151" y="2499"/>
                    <a:pt x="10161" y="2509"/>
                    <a:pt x="10174" y="2535"/>
                  </a:cubicBezTo>
                  <a:cubicBezTo>
                    <a:pt x="10190" y="2581"/>
                    <a:pt x="10205" y="2581"/>
                    <a:pt x="10236" y="2597"/>
                  </a:cubicBezTo>
                  <a:cubicBezTo>
                    <a:pt x="10251" y="2597"/>
                    <a:pt x="10282" y="2597"/>
                    <a:pt x="10282" y="2643"/>
                  </a:cubicBezTo>
                  <a:cubicBezTo>
                    <a:pt x="10298" y="2597"/>
                    <a:pt x="10298" y="2597"/>
                    <a:pt x="10329" y="2597"/>
                  </a:cubicBezTo>
                  <a:cubicBezTo>
                    <a:pt x="10329" y="2620"/>
                    <a:pt x="10333" y="2632"/>
                    <a:pt x="10340" y="2632"/>
                  </a:cubicBezTo>
                  <a:cubicBezTo>
                    <a:pt x="10348" y="2632"/>
                    <a:pt x="10360" y="2620"/>
                    <a:pt x="10375" y="2597"/>
                  </a:cubicBezTo>
                  <a:cubicBezTo>
                    <a:pt x="10383" y="2535"/>
                    <a:pt x="10387" y="2504"/>
                    <a:pt x="10389" y="2504"/>
                  </a:cubicBezTo>
                  <a:cubicBezTo>
                    <a:pt x="10391" y="2504"/>
                    <a:pt x="10391" y="2535"/>
                    <a:pt x="10391" y="2597"/>
                  </a:cubicBezTo>
                  <a:cubicBezTo>
                    <a:pt x="10391" y="2629"/>
                    <a:pt x="10428" y="2669"/>
                    <a:pt x="10441" y="2669"/>
                  </a:cubicBezTo>
                  <a:cubicBezTo>
                    <a:pt x="10446" y="2669"/>
                    <a:pt x="10446" y="2662"/>
                    <a:pt x="10437" y="2643"/>
                  </a:cubicBezTo>
                  <a:cubicBezTo>
                    <a:pt x="10421" y="2597"/>
                    <a:pt x="10483" y="2581"/>
                    <a:pt x="10499" y="2535"/>
                  </a:cubicBezTo>
                  <a:cubicBezTo>
                    <a:pt x="10514" y="2535"/>
                    <a:pt x="10545" y="2535"/>
                    <a:pt x="10545" y="2581"/>
                  </a:cubicBezTo>
                  <a:cubicBezTo>
                    <a:pt x="10549" y="2598"/>
                    <a:pt x="10560" y="2604"/>
                    <a:pt x="10575" y="2604"/>
                  </a:cubicBezTo>
                  <a:cubicBezTo>
                    <a:pt x="10618" y="2604"/>
                    <a:pt x="10688" y="2550"/>
                    <a:pt x="10700" y="2504"/>
                  </a:cubicBezTo>
                  <a:cubicBezTo>
                    <a:pt x="10700" y="2473"/>
                    <a:pt x="10700" y="2458"/>
                    <a:pt x="10702" y="2458"/>
                  </a:cubicBezTo>
                  <a:cubicBezTo>
                    <a:pt x="10704" y="2458"/>
                    <a:pt x="10707" y="2473"/>
                    <a:pt x="10715" y="2504"/>
                  </a:cubicBezTo>
                  <a:cubicBezTo>
                    <a:pt x="10725" y="2545"/>
                    <a:pt x="10736" y="2552"/>
                    <a:pt x="10751" y="2552"/>
                  </a:cubicBezTo>
                  <a:cubicBezTo>
                    <a:pt x="10758" y="2552"/>
                    <a:pt x="10767" y="2551"/>
                    <a:pt x="10777" y="2551"/>
                  </a:cubicBezTo>
                  <a:cubicBezTo>
                    <a:pt x="10777" y="2532"/>
                    <a:pt x="10778" y="2525"/>
                    <a:pt x="10781" y="2525"/>
                  </a:cubicBezTo>
                  <a:cubicBezTo>
                    <a:pt x="10786" y="2525"/>
                    <a:pt x="10797" y="2565"/>
                    <a:pt x="10808" y="2597"/>
                  </a:cubicBezTo>
                  <a:cubicBezTo>
                    <a:pt x="10818" y="2626"/>
                    <a:pt x="10821" y="2637"/>
                    <a:pt x="10834" y="2637"/>
                  </a:cubicBezTo>
                  <a:cubicBezTo>
                    <a:pt x="10842" y="2637"/>
                    <a:pt x="10853" y="2634"/>
                    <a:pt x="10870" y="2628"/>
                  </a:cubicBezTo>
                  <a:cubicBezTo>
                    <a:pt x="10870" y="2566"/>
                    <a:pt x="10962" y="2535"/>
                    <a:pt x="11024" y="2520"/>
                  </a:cubicBezTo>
                  <a:cubicBezTo>
                    <a:pt x="11148" y="2473"/>
                    <a:pt x="11132" y="2396"/>
                    <a:pt x="11117" y="2288"/>
                  </a:cubicBezTo>
                  <a:lnTo>
                    <a:pt x="11071" y="2180"/>
                  </a:lnTo>
                  <a:lnTo>
                    <a:pt x="11132" y="2272"/>
                  </a:lnTo>
                  <a:cubicBezTo>
                    <a:pt x="11163" y="2319"/>
                    <a:pt x="11210" y="2365"/>
                    <a:pt x="11241" y="2411"/>
                  </a:cubicBezTo>
                  <a:cubicBezTo>
                    <a:pt x="11256" y="2396"/>
                    <a:pt x="11241" y="2350"/>
                    <a:pt x="11210" y="2303"/>
                  </a:cubicBezTo>
                  <a:cubicBezTo>
                    <a:pt x="11175" y="2269"/>
                    <a:pt x="11184" y="2251"/>
                    <a:pt x="11216" y="2251"/>
                  </a:cubicBezTo>
                  <a:cubicBezTo>
                    <a:pt x="11227" y="2251"/>
                    <a:pt x="11241" y="2253"/>
                    <a:pt x="11256" y="2257"/>
                  </a:cubicBezTo>
                  <a:cubicBezTo>
                    <a:pt x="11278" y="2266"/>
                    <a:pt x="11294" y="2269"/>
                    <a:pt x="11307" y="2269"/>
                  </a:cubicBezTo>
                  <a:cubicBezTo>
                    <a:pt x="11340" y="2269"/>
                    <a:pt x="11345" y="2244"/>
                    <a:pt x="11333" y="2211"/>
                  </a:cubicBezTo>
                  <a:cubicBezTo>
                    <a:pt x="11342" y="2202"/>
                    <a:pt x="11351" y="2193"/>
                    <a:pt x="11369" y="2193"/>
                  </a:cubicBezTo>
                  <a:cubicBezTo>
                    <a:pt x="11382" y="2193"/>
                    <a:pt x="11400" y="2197"/>
                    <a:pt x="11426" y="2211"/>
                  </a:cubicBezTo>
                  <a:cubicBezTo>
                    <a:pt x="11442" y="2195"/>
                    <a:pt x="11442" y="2195"/>
                    <a:pt x="11395" y="2149"/>
                  </a:cubicBezTo>
                  <a:cubicBezTo>
                    <a:pt x="11376" y="2119"/>
                    <a:pt x="11375" y="2109"/>
                    <a:pt x="11392" y="2109"/>
                  </a:cubicBezTo>
                  <a:cubicBezTo>
                    <a:pt x="11403" y="2109"/>
                    <a:pt x="11419" y="2112"/>
                    <a:pt x="11442" y="2118"/>
                  </a:cubicBezTo>
                  <a:cubicBezTo>
                    <a:pt x="11478" y="2148"/>
                    <a:pt x="11507" y="2159"/>
                    <a:pt x="11527" y="2159"/>
                  </a:cubicBezTo>
                  <a:cubicBezTo>
                    <a:pt x="11559" y="2159"/>
                    <a:pt x="11569" y="2131"/>
                    <a:pt x="11550" y="2102"/>
                  </a:cubicBezTo>
                  <a:cubicBezTo>
                    <a:pt x="11503" y="2056"/>
                    <a:pt x="11519" y="2041"/>
                    <a:pt x="11550" y="2025"/>
                  </a:cubicBezTo>
                  <a:cubicBezTo>
                    <a:pt x="11565" y="2025"/>
                    <a:pt x="11581" y="1994"/>
                    <a:pt x="11550" y="1948"/>
                  </a:cubicBezTo>
                  <a:lnTo>
                    <a:pt x="11596" y="1917"/>
                  </a:lnTo>
                  <a:cubicBezTo>
                    <a:pt x="11596" y="1915"/>
                    <a:pt x="11597" y="1914"/>
                    <a:pt x="11598" y="1914"/>
                  </a:cubicBezTo>
                  <a:cubicBezTo>
                    <a:pt x="11604" y="1914"/>
                    <a:pt x="11625" y="1950"/>
                    <a:pt x="11612" y="1963"/>
                  </a:cubicBezTo>
                  <a:lnTo>
                    <a:pt x="11673" y="1994"/>
                  </a:lnTo>
                  <a:cubicBezTo>
                    <a:pt x="11704" y="1963"/>
                    <a:pt x="11720" y="1932"/>
                    <a:pt x="11689" y="1886"/>
                  </a:cubicBezTo>
                  <a:cubicBezTo>
                    <a:pt x="11657" y="1838"/>
                    <a:pt x="11641" y="1814"/>
                    <a:pt x="11645" y="1814"/>
                  </a:cubicBezTo>
                  <a:cubicBezTo>
                    <a:pt x="11648" y="1814"/>
                    <a:pt x="11667" y="1834"/>
                    <a:pt x="11704" y="1871"/>
                  </a:cubicBezTo>
                  <a:cubicBezTo>
                    <a:pt x="11731" y="1888"/>
                    <a:pt x="11763" y="1906"/>
                    <a:pt x="11779" y="1906"/>
                  </a:cubicBezTo>
                  <a:cubicBezTo>
                    <a:pt x="11791" y="1906"/>
                    <a:pt x="11795" y="1897"/>
                    <a:pt x="11782" y="1871"/>
                  </a:cubicBezTo>
                  <a:cubicBezTo>
                    <a:pt x="11749" y="1822"/>
                    <a:pt x="11751" y="1803"/>
                    <a:pt x="11764" y="1803"/>
                  </a:cubicBezTo>
                  <a:cubicBezTo>
                    <a:pt x="11776" y="1803"/>
                    <a:pt x="11798" y="1818"/>
                    <a:pt x="11813" y="1840"/>
                  </a:cubicBezTo>
                  <a:cubicBezTo>
                    <a:pt x="11846" y="1880"/>
                    <a:pt x="11865" y="1903"/>
                    <a:pt x="11875" y="1903"/>
                  </a:cubicBezTo>
                  <a:cubicBezTo>
                    <a:pt x="11887" y="1903"/>
                    <a:pt x="11883" y="1865"/>
                    <a:pt x="11874" y="1778"/>
                  </a:cubicBezTo>
                  <a:cubicBezTo>
                    <a:pt x="11905" y="1747"/>
                    <a:pt x="11921" y="1639"/>
                    <a:pt x="11967" y="1592"/>
                  </a:cubicBezTo>
                  <a:cubicBezTo>
                    <a:pt x="12021" y="1539"/>
                    <a:pt x="12063" y="1497"/>
                    <a:pt x="12113" y="1497"/>
                  </a:cubicBezTo>
                  <a:cubicBezTo>
                    <a:pt x="12118" y="1497"/>
                    <a:pt x="12122" y="1497"/>
                    <a:pt x="12126" y="1497"/>
                  </a:cubicBezTo>
                  <a:cubicBezTo>
                    <a:pt x="12101" y="1458"/>
                    <a:pt x="12118" y="1438"/>
                    <a:pt x="12153" y="1391"/>
                  </a:cubicBezTo>
                  <a:cubicBezTo>
                    <a:pt x="12245" y="1376"/>
                    <a:pt x="12245" y="1314"/>
                    <a:pt x="12230" y="1252"/>
                  </a:cubicBezTo>
                  <a:lnTo>
                    <a:pt x="12183" y="1283"/>
                  </a:lnTo>
                  <a:cubicBezTo>
                    <a:pt x="12106" y="1206"/>
                    <a:pt x="12122" y="1190"/>
                    <a:pt x="12199" y="1190"/>
                  </a:cubicBezTo>
                  <a:cubicBezTo>
                    <a:pt x="12203" y="1188"/>
                    <a:pt x="12207" y="1187"/>
                    <a:pt x="12212" y="1187"/>
                  </a:cubicBezTo>
                  <a:cubicBezTo>
                    <a:pt x="12239" y="1187"/>
                    <a:pt x="12267" y="1226"/>
                    <a:pt x="12307" y="1252"/>
                  </a:cubicBezTo>
                  <a:cubicBezTo>
                    <a:pt x="12330" y="1287"/>
                    <a:pt x="12371" y="1304"/>
                    <a:pt x="12396" y="1304"/>
                  </a:cubicBezTo>
                  <a:cubicBezTo>
                    <a:pt x="12405" y="1304"/>
                    <a:pt x="12411" y="1303"/>
                    <a:pt x="12415" y="1299"/>
                  </a:cubicBezTo>
                  <a:cubicBezTo>
                    <a:pt x="12431" y="1283"/>
                    <a:pt x="12446" y="1268"/>
                    <a:pt x="12400" y="1252"/>
                  </a:cubicBezTo>
                  <a:cubicBezTo>
                    <a:pt x="12338" y="1221"/>
                    <a:pt x="12353" y="1206"/>
                    <a:pt x="12369" y="1190"/>
                  </a:cubicBezTo>
                  <a:cubicBezTo>
                    <a:pt x="12400" y="1175"/>
                    <a:pt x="12415" y="1160"/>
                    <a:pt x="12400" y="1098"/>
                  </a:cubicBezTo>
                  <a:cubicBezTo>
                    <a:pt x="12369" y="1036"/>
                    <a:pt x="12384" y="1036"/>
                    <a:pt x="12400" y="1020"/>
                  </a:cubicBezTo>
                  <a:cubicBezTo>
                    <a:pt x="12415" y="1036"/>
                    <a:pt x="12431" y="1044"/>
                    <a:pt x="12446" y="1044"/>
                  </a:cubicBezTo>
                  <a:cubicBezTo>
                    <a:pt x="12461" y="1044"/>
                    <a:pt x="12476" y="1036"/>
                    <a:pt x="12491" y="1022"/>
                  </a:cubicBezTo>
                  <a:cubicBezTo>
                    <a:pt x="12499" y="1033"/>
                    <a:pt x="12511" y="1049"/>
                    <a:pt x="12523" y="1067"/>
                  </a:cubicBezTo>
                  <a:cubicBezTo>
                    <a:pt x="12554" y="1098"/>
                    <a:pt x="12585" y="1129"/>
                    <a:pt x="12616" y="1144"/>
                  </a:cubicBezTo>
                  <a:cubicBezTo>
                    <a:pt x="12632" y="1129"/>
                    <a:pt x="12601" y="1082"/>
                    <a:pt x="12601" y="1082"/>
                  </a:cubicBezTo>
                  <a:cubicBezTo>
                    <a:pt x="12601" y="1082"/>
                    <a:pt x="12616" y="1036"/>
                    <a:pt x="12663" y="1005"/>
                  </a:cubicBezTo>
                  <a:cubicBezTo>
                    <a:pt x="12709" y="974"/>
                    <a:pt x="12771" y="928"/>
                    <a:pt x="12833" y="881"/>
                  </a:cubicBezTo>
                  <a:cubicBezTo>
                    <a:pt x="12941" y="835"/>
                    <a:pt x="13064" y="789"/>
                    <a:pt x="13188" y="758"/>
                  </a:cubicBezTo>
                  <a:cubicBezTo>
                    <a:pt x="13214" y="777"/>
                    <a:pt x="13240" y="786"/>
                    <a:pt x="13259" y="786"/>
                  </a:cubicBezTo>
                  <a:cubicBezTo>
                    <a:pt x="13285" y="786"/>
                    <a:pt x="13299" y="769"/>
                    <a:pt x="13281" y="742"/>
                  </a:cubicBezTo>
                  <a:cubicBezTo>
                    <a:pt x="13250" y="680"/>
                    <a:pt x="13404" y="650"/>
                    <a:pt x="13559" y="650"/>
                  </a:cubicBezTo>
                  <a:cubicBezTo>
                    <a:pt x="13714" y="650"/>
                    <a:pt x="13853" y="650"/>
                    <a:pt x="13868" y="603"/>
                  </a:cubicBezTo>
                  <a:lnTo>
                    <a:pt x="13945" y="603"/>
                  </a:lnTo>
                  <a:cubicBezTo>
                    <a:pt x="13992" y="603"/>
                    <a:pt x="14054" y="557"/>
                    <a:pt x="14085" y="557"/>
                  </a:cubicBezTo>
                  <a:cubicBezTo>
                    <a:pt x="14100" y="534"/>
                    <a:pt x="14115" y="522"/>
                    <a:pt x="14121" y="522"/>
                  </a:cubicBezTo>
                  <a:cubicBezTo>
                    <a:pt x="14127" y="522"/>
                    <a:pt x="14123" y="534"/>
                    <a:pt x="14100" y="557"/>
                  </a:cubicBezTo>
                  <a:cubicBezTo>
                    <a:pt x="14069" y="603"/>
                    <a:pt x="14085" y="665"/>
                    <a:pt x="14100" y="680"/>
                  </a:cubicBezTo>
                  <a:cubicBezTo>
                    <a:pt x="14131" y="680"/>
                    <a:pt x="14162" y="634"/>
                    <a:pt x="14177" y="572"/>
                  </a:cubicBezTo>
                  <a:cubicBezTo>
                    <a:pt x="14193" y="526"/>
                    <a:pt x="14224" y="526"/>
                    <a:pt x="14224" y="526"/>
                  </a:cubicBezTo>
                  <a:cubicBezTo>
                    <a:pt x="14224" y="526"/>
                    <a:pt x="14255" y="526"/>
                    <a:pt x="14239" y="588"/>
                  </a:cubicBezTo>
                  <a:lnTo>
                    <a:pt x="14208" y="696"/>
                  </a:lnTo>
                  <a:lnTo>
                    <a:pt x="14239" y="696"/>
                  </a:lnTo>
                  <a:cubicBezTo>
                    <a:pt x="14239" y="650"/>
                    <a:pt x="14270" y="650"/>
                    <a:pt x="14270" y="650"/>
                  </a:cubicBezTo>
                  <a:cubicBezTo>
                    <a:pt x="14270" y="650"/>
                    <a:pt x="14301" y="650"/>
                    <a:pt x="14270" y="758"/>
                  </a:cubicBezTo>
                  <a:cubicBezTo>
                    <a:pt x="14262" y="820"/>
                    <a:pt x="14262" y="847"/>
                    <a:pt x="14270" y="847"/>
                  </a:cubicBezTo>
                  <a:cubicBezTo>
                    <a:pt x="14278" y="847"/>
                    <a:pt x="14293" y="820"/>
                    <a:pt x="14316" y="773"/>
                  </a:cubicBezTo>
                  <a:lnTo>
                    <a:pt x="14409" y="758"/>
                  </a:lnTo>
                  <a:cubicBezTo>
                    <a:pt x="14403" y="798"/>
                    <a:pt x="14413" y="813"/>
                    <a:pt x="14429" y="813"/>
                  </a:cubicBezTo>
                  <a:cubicBezTo>
                    <a:pt x="14456" y="813"/>
                    <a:pt x="14504" y="771"/>
                    <a:pt x="14533" y="742"/>
                  </a:cubicBezTo>
                  <a:cubicBezTo>
                    <a:pt x="14516" y="809"/>
                    <a:pt x="14517" y="839"/>
                    <a:pt x="14532" y="839"/>
                  </a:cubicBezTo>
                  <a:cubicBezTo>
                    <a:pt x="14544" y="839"/>
                    <a:pt x="14566" y="816"/>
                    <a:pt x="14595" y="773"/>
                  </a:cubicBezTo>
                  <a:cubicBezTo>
                    <a:pt x="14607" y="755"/>
                    <a:pt x="14619" y="746"/>
                    <a:pt x="14628" y="746"/>
                  </a:cubicBezTo>
                  <a:cubicBezTo>
                    <a:pt x="14643" y="746"/>
                    <a:pt x="14650" y="767"/>
                    <a:pt x="14641" y="804"/>
                  </a:cubicBezTo>
                  <a:cubicBezTo>
                    <a:pt x="14641" y="866"/>
                    <a:pt x="14672" y="881"/>
                    <a:pt x="14703" y="912"/>
                  </a:cubicBezTo>
                  <a:cubicBezTo>
                    <a:pt x="14712" y="903"/>
                    <a:pt x="14722" y="899"/>
                    <a:pt x="14734" y="899"/>
                  </a:cubicBezTo>
                  <a:cubicBezTo>
                    <a:pt x="14763" y="899"/>
                    <a:pt x="14803" y="921"/>
                    <a:pt x="14857" y="943"/>
                  </a:cubicBezTo>
                  <a:cubicBezTo>
                    <a:pt x="14935" y="990"/>
                    <a:pt x="14996" y="1036"/>
                    <a:pt x="15074" y="1098"/>
                  </a:cubicBezTo>
                  <a:cubicBezTo>
                    <a:pt x="15224" y="1234"/>
                    <a:pt x="15314" y="1335"/>
                    <a:pt x="15365" y="1335"/>
                  </a:cubicBezTo>
                  <a:cubicBezTo>
                    <a:pt x="15371" y="1335"/>
                    <a:pt x="15377" y="1333"/>
                    <a:pt x="15383" y="1330"/>
                  </a:cubicBezTo>
                  <a:cubicBezTo>
                    <a:pt x="15398" y="1345"/>
                    <a:pt x="15398" y="1345"/>
                    <a:pt x="15383" y="1407"/>
                  </a:cubicBezTo>
                  <a:cubicBezTo>
                    <a:pt x="15375" y="1430"/>
                    <a:pt x="15367" y="1442"/>
                    <a:pt x="15375" y="1442"/>
                  </a:cubicBezTo>
                  <a:cubicBezTo>
                    <a:pt x="15383" y="1442"/>
                    <a:pt x="15406" y="1430"/>
                    <a:pt x="15460" y="1407"/>
                  </a:cubicBezTo>
                  <a:cubicBezTo>
                    <a:pt x="15487" y="1398"/>
                    <a:pt x="15513" y="1379"/>
                    <a:pt x="15517" y="1379"/>
                  </a:cubicBezTo>
                  <a:cubicBezTo>
                    <a:pt x="15519" y="1379"/>
                    <a:pt x="15508" y="1389"/>
                    <a:pt x="15476" y="1422"/>
                  </a:cubicBezTo>
                  <a:cubicBezTo>
                    <a:pt x="15429" y="1453"/>
                    <a:pt x="15476" y="1500"/>
                    <a:pt x="15522" y="1577"/>
                  </a:cubicBezTo>
                  <a:cubicBezTo>
                    <a:pt x="15569" y="1624"/>
                    <a:pt x="15607" y="1670"/>
                    <a:pt x="15642" y="1670"/>
                  </a:cubicBezTo>
                  <a:cubicBezTo>
                    <a:pt x="15654" y="1670"/>
                    <a:pt x="15665" y="1665"/>
                    <a:pt x="15676" y="1654"/>
                  </a:cubicBezTo>
                  <a:cubicBezTo>
                    <a:pt x="15754" y="1654"/>
                    <a:pt x="15754" y="1654"/>
                    <a:pt x="15692" y="1685"/>
                  </a:cubicBezTo>
                  <a:cubicBezTo>
                    <a:pt x="15608" y="1727"/>
                    <a:pt x="15625" y="1844"/>
                    <a:pt x="15720" y="1844"/>
                  </a:cubicBezTo>
                  <a:cubicBezTo>
                    <a:pt x="15730" y="1844"/>
                    <a:pt x="15742" y="1843"/>
                    <a:pt x="15754" y="1840"/>
                  </a:cubicBezTo>
                  <a:cubicBezTo>
                    <a:pt x="15769" y="1855"/>
                    <a:pt x="15785" y="1871"/>
                    <a:pt x="15754" y="1917"/>
                  </a:cubicBezTo>
                  <a:cubicBezTo>
                    <a:pt x="15769" y="1932"/>
                    <a:pt x="15785" y="1948"/>
                    <a:pt x="15877" y="1963"/>
                  </a:cubicBezTo>
                  <a:cubicBezTo>
                    <a:pt x="15893" y="1979"/>
                    <a:pt x="15955" y="2041"/>
                    <a:pt x="15986" y="2071"/>
                  </a:cubicBezTo>
                  <a:cubicBezTo>
                    <a:pt x="16007" y="2082"/>
                    <a:pt x="16037" y="2093"/>
                    <a:pt x="16063" y="2093"/>
                  </a:cubicBezTo>
                  <a:cubicBezTo>
                    <a:pt x="16074" y="2093"/>
                    <a:pt x="16085" y="2091"/>
                    <a:pt x="16094" y="2087"/>
                  </a:cubicBezTo>
                  <a:lnTo>
                    <a:pt x="16109" y="2102"/>
                  </a:lnTo>
                  <a:cubicBezTo>
                    <a:pt x="16078" y="2149"/>
                    <a:pt x="16156" y="2226"/>
                    <a:pt x="16295" y="2303"/>
                  </a:cubicBezTo>
                  <a:cubicBezTo>
                    <a:pt x="16418" y="2381"/>
                    <a:pt x="16542" y="2427"/>
                    <a:pt x="16542" y="2489"/>
                  </a:cubicBezTo>
                  <a:cubicBezTo>
                    <a:pt x="16542" y="2489"/>
                    <a:pt x="16547" y="2491"/>
                    <a:pt x="16555" y="2491"/>
                  </a:cubicBezTo>
                  <a:cubicBezTo>
                    <a:pt x="16567" y="2491"/>
                    <a:pt x="16585" y="2486"/>
                    <a:pt x="16604" y="2458"/>
                  </a:cubicBezTo>
                  <a:cubicBezTo>
                    <a:pt x="16638" y="2407"/>
                    <a:pt x="16658" y="2384"/>
                    <a:pt x="16669" y="2384"/>
                  </a:cubicBezTo>
                  <a:cubicBezTo>
                    <a:pt x="16678" y="2384"/>
                    <a:pt x="16681" y="2399"/>
                    <a:pt x="16681" y="2427"/>
                  </a:cubicBezTo>
                  <a:cubicBezTo>
                    <a:pt x="16681" y="2489"/>
                    <a:pt x="16706" y="2525"/>
                    <a:pt x="16736" y="2525"/>
                  </a:cubicBezTo>
                  <a:cubicBezTo>
                    <a:pt x="16759" y="2525"/>
                    <a:pt x="16785" y="2504"/>
                    <a:pt x="16805" y="2458"/>
                  </a:cubicBezTo>
                  <a:lnTo>
                    <a:pt x="16805" y="2504"/>
                  </a:lnTo>
                  <a:cubicBezTo>
                    <a:pt x="16805" y="2560"/>
                    <a:pt x="16820" y="2584"/>
                    <a:pt x="16841" y="2584"/>
                  </a:cubicBezTo>
                  <a:cubicBezTo>
                    <a:pt x="16865" y="2584"/>
                    <a:pt x="16896" y="2548"/>
                    <a:pt x="16913" y="2489"/>
                  </a:cubicBezTo>
                  <a:cubicBezTo>
                    <a:pt x="16924" y="2521"/>
                    <a:pt x="16935" y="2561"/>
                    <a:pt x="16951" y="2561"/>
                  </a:cubicBezTo>
                  <a:cubicBezTo>
                    <a:pt x="16958" y="2561"/>
                    <a:pt x="16965" y="2554"/>
                    <a:pt x="16975" y="2535"/>
                  </a:cubicBezTo>
                  <a:cubicBezTo>
                    <a:pt x="16990" y="2535"/>
                    <a:pt x="16990" y="2535"/>
                    <a:pt x="16990" y="2659"/>
                  </a:cubicBezTo>
                  <a:cubicBezTo>
                    <a:pt x="16990" y="2705"/>
                    <a:pt x="16975" y="2767"/>
                    <a:pt x="17006" y="2767"/>
                  </a:cubicBezTo>
                  <a:cubicBezTo>
                    <a:pt x="17021" y="2767"/>
                    <a:pt x="17037" y="2721"/>
                    <a:pt x="17037" y="2659"/>
                  </a:cubicBezTo>
                  <a:lnTo>
                    <a:pt x="17083" y="2659"/>
                  </a:lnTo>
                  <a:cubicBezTo>
                    <a:pt x="17083" y="2659"/>
                    <a:pt x="17098" y="2659"/>
                    <a:pt x="17114" y="2612"/>
                  </a:cubicBezTo>
                  <a:cubicBezTo>
                    <a:pt x="17114" y="2551"/>
                    <a:pt x="17129" y="2551"/>
                    <a:pt x="17160" y="2551"/>
                  </a:cubicBezTo>
                  <a:cubicBezTo>
                    <a:pt x="17160" y="2569"/>
                    <a:pt x="17162" y="2577"/>
                    <a:pt x="17163" y="2577"/>
                  </a:cubicBezTo>
                  <a:cubicBezTo>
                    <a:pt x="17167" y="2577"/>
                    <a:pt x="17171" y="2537"/>
                    <a:pt x="17160" y="2504"/>
                  </a:cubicBezTo>
                  <a:cubicBezTo>
                    <a:pt x="17133" y="2449"/>
                    <a:pt x="17154" y="2394"/>
                    <a:pt x="17170" y="2394"/>
                  </a:cubicBezTo>
                  <a:cubicBezTo>
                    <a:pt x="17172" y="2394"/>
                    <a:pt x="17174" y="2394"/>
                    <a:pt x="17176" y="2396"/>
                  </a:cubicBezTo>
                  <a:lnTo>
                    <a:pt x="17176" y="2303"/>
                  </a:lnTo>
                  <a:cubicBezTo>
                    <a:pt x="17191" y="2226"/>
                    <a:pt x="17176" y="2149"/>
                    <a:pt x="17145" y="2071"/>
                  </a:cubicBezTo>
                  <a:cubicBezTo>
                    <a:pt x="17109" y="2036"/>
                    <a:pt x="17079" y="2000"/>
                    <a:pt x="17056" y="2000"/>
                  </a:cubicBezTo>
                  <a:cubicBezTo>
                    <a:pt x="17040" y="2000"/>
                    <a:pt x="17028" y="2019"/>
                    <a:pt x="17021" y="2071"/>
                  </a:cubicBezTo>
                  <a:cubicBezTo>
                    <a:pt x="17021" y="2071"/>
                    <a:pt x="17006" y="2118"/>
                    <a:pt x="16990" y="2118"/>
                  </a:cubicBezTo>
                  <a:cubicBezTo>
                    <a:pt x="16975" y="2118"/>
                    <a:pt x="16959" y="2056"/>
                    <a:pt x="16959" y="2056"/>
                  </a:cubicBezTo>
                  <a:cubicBezTo>
                    <a:pt x="16959" y="2010"/>
                    <a:pt x="16913" y="1994"/>
                    <a:pt x="16836" y="1979"/>
                  </a:cubicBezTo>
                  <a:cubicBezTo>
                    <a:pt x="16774" y="1948"/>
                    <a:pt x="16727" y="1917"/>
                    <a:pt x="16727" y="1871"/>
                  </a:cubicBezTo>
                  <a:cubicBezTo>
                    <a:pt x="16743" y="1809"/>
                    <a:pt x="16727" y="1809"/>
                    <a:pt x="16727" y="1809"/>
                  </a:cubicBezTo>
                  <a:cubicBezTo>
                    <a:pt x="16722" y="1824"/>
                    <a:pt x="16710" y="1831"/>
                    <a:pt x="16694" y="1831"/>
                  </a:cubicBezTo>
                  <a:cubicBezTo>
                    <a:pt x="16660" y="1831"/>
                    <a:pt x="16609" y="1804"/>
                    <a:pt x="16557" y="1762"/>
                  </a:cubicBezTo>
                  <a:cubicBezTo>
                    <a:pt x="16477" y="1709"/>
                    <a:pt x="16397" y="1633"/>
                    <a:pt x="16357" y="1633"/>
                  </a:cubicBezTo>
                  <a:cubicBezTo>
                    <a:pt x="16351" y="1633"/>
                    <a:pt x="16345" y="1634"/>
                    <a:pt x="16341" y="1639"/>
                  </a:cubicBezTo>
                  <a:lnTo>
                    <a:pt x="16310" y="1623"/>
                  </a:lnTo>
                  <a:cubicBezTo>
                    <a:pt x="16357" y="1577"/>
                    <a:pt x="16326" y="1561"/>
                    <a:pt x="16295" y="1530"/>
                  </a:cubicBezTo>
                  <a:cubicBezTo>
                    <a:pt x="16264" y="1530"/>
                    <a:pt x="16233" y="1530"/>
                    <a:pt x="16202" y="1500"/>
                  </a:cubicBezTo>
                  <a:cubicBezTo>
                    <a:pt x="16248" y="1469"/>
                    <a:pt x="16233" y="1453"/>
                    <a:pt x="16202" y="1422"/>
                  </a:cubicBezTo>
                  <a:cubicBezTo>
                    <a:pt x="16182" y="1403"/>
                    <a:pt x="16169" y="1383"/>
                    <a:pt x="16154" y="1383"/>
                  </a:cubicBezTo>
                  <a:cubicBezTo>
                    <a:pt x="16145" y="1383"/>
                    <a:pt x="16136" y="1390"/>
                    <a:pt x="16125" y="1407"/>
                  </a:cubicBezTo>
                  <a:cubicBezTo>
                    <a:pt x="16063" y="1345"/>
                    <a:pt x="16016" y="1268"/>
                    <a:pt x="15986" y="1175"/>
                  </a:cubicBezTo>
                  <a:cubicBezTo>
                    <a:pt x="16000" y="1147"/>
                    <a:pt x="15995" y="1138"/>
                    <a:pt x="15979" y="1138"/>
                  </a:cubicBezTo>
                  <a:cubicBezTo>
                    <a:pt x="15960" y="1138"/>
                    <a:pt x="15927" y="1151"/>
                    <a:pt x="15893" y="1160"/>
                  </a:cubicBezTo>
                  <a:cubicBezTo>
                    <a:pt x="15855" y="1172"/>
                    <a:pt x="15818" y="1195"/>
                    <a:pt x="15797" y="1195"/>
                  </a:cubicBezTo>
                  <a:cubicBezTo>
                    <a:pt x="15792" y="1195"/>
                    <a:pt x="15788" y="1193"/>
                    <a:pt x="15785" y="1190"/>
                  </a:cubicBezTo>
                  <a:lnTo>
                    <a:pt x="15862" y="1113"/>
                  </a:lnTo>
                  <a:cubicBezTo>
                    <a:pt x="15924" y="1098"/>
                    <a:pt x="15924" y="1098"/>
                    <a:pt x="15893" y="1067"/>
                  </a:cubicBezTo>
                  <a:lnTo>
                    <a:pt x="15862" y="1020"/>
                  </a:lnTo>
                  <a:cubicBezTo>
                    <a:pt x="15854" y="1028"/>
                    <a:pt x="15846" y="1031"/>
                    <a:pt x="15836" y="1031"/>
                  </a:cubicBezTo>
                  <a:cubicBezTo>
                    <a:pt x="15784" y="1031"/>
                    <a:pt x="15700" y="939"/>
                    <a:pt x="15584" y="835"/>
                  </a:cubicBezTo>
                  <a:cubicBezTo>
                    <a:pt x="15429" y="681"/>
                    <a:pt x="15348" y="618"/>
                    <a:pt x="15305" y="618"/>
                  </a:cubicBezTo>
                  <a:cubicBezTo>
                    <a:pt x="15291" y="618"/>
                    <a:pt x="15282" y="623"/>
                    <a:pt x="15275" y="634"/>
                  </a:cubicBezTo>
                  <a:cubicBezTo>
                    <a:pt x="15264" y="650"/>
                    <a:pt x="15253" y="659"/>
                    <a:pt x="15242" y="659"/>
                  </a:cubicBezTo>
                  <a:cubicBezTo>
                    <a:pt x="15221" y="659"/>
                    <a:pt x="15197" y="628"/>
                    <a:pt x="15166" y="557"/>
                  </a:cubicBezTo>
                  <a:cubicBezTo>
                    <a:pt x="15121" y="374"/>
                    <a:pt x="15100" y="326"/>
                    <a:pt x="15068" y="326"/>
                  </a:cubicBezTo>
                  <a:cubicBezTo>
                    <a:pt x="15056" y="326"/>
                    <a:pt x="15043" y="332"/>
                    <a:pt x="15027" y="340"/>
                  </a:cubicBezTo>
                  <a:cubicBezTo>
                    <a:pt x="15058" y="356"/>
                    <a:pt x="15027" y="402"/>
                    <a:pt x="15012" y="449"/>
                  </a:cubicBezTo>
                  <a:cubicBezTo>
                    <a:pt x="14984" y="497"/>
                    <a:pt x="14962" y="521"/>
                    <a:pt x="14950" y="521"/>
                  </a:cubicBezTo>
                  <a:cubicBezTo>
                    <a:pt x="14935" y="521"/>
                    <a:pt x="14933" y="486"/>
                    <a:pt x="14950" y="418"/>
                  </a:cubicBezTo>
                  <a:cubicBezTo>
                    <a:pt x="14997" y="335"/>
                    <a:pt x="14713" y="226"/>
                    <a:pt x="14548" y="226"/>
                  </a:cubicBezTo>
                  <a:cubicBezTo>
                    <a:pt x="14499" y="226"/>
                    <a:pt x="14461" y="236"/>
                    <a:pt x="14444" y="257"/>
                  </a:cubicBezTo>
                  <a:cubicBezTo>
                    <a:pt x="14447" y="246"/>
                    <a:pt x="14451" y="233"/>
                    <a:pt x="14455" y="217"/>
                  </a:cubicBezTo>
                  <a:cubicBezTo>
                    <a:pt x="14471" y="155"/>
                    <a:pt x="14440" y="155"/>
                    <a:pt x="14301" y="124"/>
                  </a:cubicBezTo>
                  <a:lnTo>
                    <a:pt x="14208" y="93"/>
                  </a:lnTo>
                  <a:cubicBezTo>
                    <a:pt x="14202" y="133"/>
                    <a:pt x="14173" y="148"/>
                    <a:pt x="14138" y="148"/>
                  </a:cubicBezTo>
                  <a:cubicBezTo>
                    <a:pt x="14080" y="148"/>
                    <a:pt x="14007" y="107"/>
                    <a:pt x="14007" y="78"/>
                  </a:cubicBezTo>
                  <a:cubicBezTo>
                    <a:pt x="13992" y="16"/>
                    <a:pt x="13992" y="16"/>
                    <a:pt x="13915" y="0"/>
                  </a:cubicBezTo>
                  <a:cubicBezTo>
                    <a:pt x="13868" y="47"/>
                    <a:pt x="13806" y="62"/>
                    <a:pt x="13744" y="62"/>
                  </a:cubicBezTo>
                  <a:cubicBezTo>
                    <a:pt x="13698" y="62"/>
                    <a:pt x="13652" y="31"/>
                    <a:pt x="13652" y="0"/>
                  </a:cubicBezTo>
                  <a:lnTo>
                    <a:pt x="13590" y="0"/>
                  </a:lnTo>
                  <a:close/>
                </a:path>
              </a:pathLst>
            </a:custGeom>
            <a:solidFill>
              <a:srgbClr val="0082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6" name="Google Shape;288;p13">
            <a:extLst>
              <a:ext uri="{FF2B5EF4-FFF2-40B4-BE49-F238E27FC236}">
                <a16:creationId xmlns:a16="http://schemas.microsoft.com/office/drawing/2014/main" id="{9AC211BF-A172-AB06-C280-D75CAAD2C23F}"/>
              </a:ext>
            </a:extLst>
          </p:cNvPr>
          <p:cNvGrpSpPr>
            <a:grpSpLocks/>
          </p:cNvGrpSpPr>
          <p:nvPr/>
        </p:nvGrpSpPr>
        <p:grpSpPr bwMode="auto">
          <a:xfrm>
            <a:off x="11550650" y="5803900"/>
            <a:ext cx="350838" cy="606425"/>
            <a:chOff x="5399975" y="4887475"/>
            <a:chExt cx="203350" cy="351625"/>
          </a:xfrm>
        </p:grpSpPr>
        <p:sp>
          <p:nvSpPr>
            <p:cNvPr id="7" name="Google Shape;289;p13">
              <a:extLst>
                <a:ext uri="{FF2B5EF4-FFF2-40B4-BE49-F238E27FC236}">
                  <a16:creationId xmlns:a16="http://schemas.microsoft.com/office/drawing/2014/main" id="{AA97F65E-4CE0-9B99-A626-A72710350277}"/>
                </a:ext>
              </a:extLst>
            </p:cNvPr>
            <p:cNvSpPr/>
            <p:nvPr/>
          </p:nvSpPr>
          <p:spPr>
            <a:xfrm>
              <a:off x="5399975" y="4966637"/>
              <a:ext cx="34965" cy="39581"/>
            </a:xfrm>
            <a:custGeom>
              <a:avLst/>
              <a:gdLst/>
              <a:ahLst/>
              <a:cxnLst/>
              <a:rect l="l" t="t" r="r" b="b"/>
              <a:pathLst>
                <a:path w="1389" h="1566" extrusionOk="0">
                  <a:moveTo>
                    <a:pt x="748" y="0"/>
                  </a:moveTo>
                  <a:cubicBezTo>
                    <a:pt x="747" y="0"/>
                    <a:pt x="747" y="5"/>
                    <a:pt x="751" y="14"/>
                  </a:cubicBezTo>
                  <a:lnTo>
                    <a:pt x="751" y="14"/>
                  </a:lnTo>
                  <a:cubicBezTo>
                    <a:pt x="750" y="4"/>
                    <a:pt x="748" y="0"/>
                    <a:pt x="748" y="0"/>
                  </a:cubicBezTo>
                  <a:close/>
                  <a:moveTo>
                    <a:pt x="636" y="17"/>
                  </a:moveTo>
                  <a:cubicBezTo>
                    <a:pt x="636" y="17"/>
                    <a:pt x="636" y="17"/>
                    <a:pt x="636" y="17"/>
                  </a:cubicBezTo>
                  <a:cubicBezTo>
                    <a:pt x="636" y="17"/>
                    <a:pt x="636" y="17"/>
                    <a:pt x="636" y="17"/>
                  </a:cubicBezTo>
                  <a:close/>
                  <a:moveTo>
                    <a:pt x="751" y="14"/>
                  </a:moveTo>
                  <a:lnTo>
                    <a:pt x="751" y="14"/>
                  </a:lnTo>
                  <a:cubicBezTo>
                    <a:pt x="752" y="18"/>
                    <a:pt x="752" y="23"/>
                    <a:pt x="753" y="30"/>
                  </a:cubicBezTo>
                  <a:lnTo>
                    <a:pt x="753" y="30"/>
                  </a:lnTo>
                  <a:cubicBezTo>
                    <a:pt x="753" y="26"/>
                    <a:pt x="753" y="22"/>
                    <a:pt x="753" y="17"/>
                  </a:cubicBezTo>
                  <a:cubicBezTo>
                    <a:pt x="752" y="16"/>
                    <a:pt x="752" y="15"/>
                    <a:pt x="751" y="14"/>
                  </a:cubicBezTo>
                  <a:close/>
                  <a:moveTo>
                    <a:pt x="766" y="147"/>
                  </a:moveTo>
                  <a:cubicBezTo>
                    <a:pt x="766" y="160"/>
                    <a:pt x="763" y="167"/>
                    <a:pt x="761" y="167"/>
                  </a:cubicBezTo>
                  <a:cubicBezTo>
                    <a:pt x="760" y="167"/>
                    <a:pt x="760" y="160"/>
                    <a:pt x="766" y="147"/>
                  </a:cubicBezTo>
                  <a:close/>
                  <a:moveTo>
                    <a:pt x="1025" y="173"/>
                  </a:moveTo>
                  <a:lnTo>
                    <a:pt x="1025" y="173"/>
                  </a:lnTo>
                  <a:cubicBezTo>
                    <a:pt x="1020" y="184"/>
                    <a:pt x="1017" y="188"/>
                    <a:pt x="1016" y="188"/>
                  </a:cubicBezTo>
                  <a:cubicBezTo>
                    <a:pt x="1015" y="188"/>
                    <a:pt x="1018" y="181"/>
                    <a:pt x="1025" y="173"/>
                  </a:cubicBezTo>
                  <a:close/>
                  <a:moveTo>
                    <a:pt x="675" y="147"/>
                  </a:moveTo>
                  <a:cubicBezTo>
                    <a:pt x="675" y="147"/>
                    <a:pt x="675" y="173"/>
                    <a:pt x="688" y="199"/>
                  </a:cubicBezTo>
                  <a:lnTo>
                    <a:pt x="675" y="199"/>
                  </a:lnTo>
                  <a:cubicBezTo>
                    <a:pt x="675" y="199"/>
                    <a:pt x="675" y="173"/>
                    <a:pt x="675" y="173"/>
                  </a:cubicBezTo>
                  <a:cubicBezTo>
                    <a:pt x="675" y="173"/>
                    <a:pt x="675" y="147"/>
                    <a:pt x="675" y="147"/>
                  </a:cubicBezTo>
                  <a:close/>
                  <a:moveTo>
                    <a:pt x="536" y="175"/>
                  </a:moveTo>
                  <a:cubicBezTo>
                    <a:pt x="538" y="175"/>
                    <a:pt x="541" y="177"/>
                    <a:pt x="546" y="186"/>
                  </a:cubicBezTo>
                  <a:lnTo>
                    <a:pt x="546" y="208"/>
                  </a:lnTo>
                  <a:lnTo>
                    <a:pt x="546" y="208"/>
                  </a:lnTo>
                  <a:cubicBezTo>
                    <a:pt x="542" y="203"/>
                    <a:pt x="537" y="195"/>
                    <a:pt x="533" y="186"/>
                  </a:cubicBezTo>
                  <a:cubicBezTo>
                    <a:pt x="533" y="186"/>
                    <a:pt x="533" y="175"/>
                    <a:pt x="536" y="175"/>
                  </a:cubicBezTo>
                  <a:close/>
                  <a:moveTo>
                    <a:pt x="815" y="278"/>
                  </a:moveTo>
                  <a:lnTo>
                    <a:pt x="815" y="278"/>
                  </a:lnTo>
                  <a:cubicBezTo>
                    <a:pt x="815" y="278"/>
                    <a:pt x="812" y="289"/>
                    <a:pt x="805" y="303"/>
                  </a:cubicBezTo>
                  <a:cubicBezTo>
                    <a:pt x="811" y="285"/>
                    <a:pt x="814" y="278"/>
                    <a:pt x="815" y="278"/>
                  </a:cubicBezTo>
                  <a:close/>
                  <a:moveTo>
                    <a:pt x="805" y="290"/>
                  </a:moveTo>
                  <a:cubicBezTo>
                    <a:pt x="805" y="316"/>
                    <a:pt x="792" y="316"/>
                    <a:pt x="792" y="316"/>
                  </a:cubicBezTo>
                  <a:cubicBezTo>
                    <a:pt x="792" y="316"/>
                    <a:pt x="792" y="316"/>
                    <a:pt x="805" y="290"/>
                  </a:cubicBezTo>
                  <a:close/>
                  <a:moveTo>
                    <a:pt x="1103" y="277"/>
                  </a:moveTo>
                  <a:lnTo>
                    <a:pt x="1103" y="290"/>
                  </a:lnTo>
                  <a:cubicBezTo>
                    <a:pt x="1090" y="303"/>
                    <a:pt x="1077" y="316"/>
                    <a:pt x="1077" y="316"/>
                  </a:cubicBezTo>
                  <a:lnTo>
                    <a:pt x="1064" y="316"/>
                  </a:lnTo>
                  <a:cubicBezTo>
                    <a:pt x="1090" y="303"/>
                    <a:pt x="1103" y="277"/>
                    <a:pt x="1103" y="277"/>
                  </a:cubicBezTo>
                  <a:close/>
                  <a:moveTo>
                    <a:pt x="910" y="306"/>
                  </a:moveTo>
                  <a:cubicBezTo>
                    <a:pt x="910" y="306"/>
                    <a:pt x="907" y="312"/>
                    <a:pt x="900" y="323"/>
                  </a:cubicBezTo>
                  <a:lnTo>
                    <a:pt x="900" y="323"/>
                  </a:lnTo>
                  <a:cubicBezTo>
                    <a:pt x="906" y="312"/>
                    <a:pt x="910" y="306"/>
                    <a:pt x="910" y="306"/>
                  </a:cubicBezTo>
                  <a:close/>
                  <a:moveTo>
                    <a:pt x="610" y="303"/>
                  </a:moveTo>
                  <a:lnTo>
                    <a:pt x="610" y="328"/>
                  </a:lnTo>
                  <a:lnTo>
                    <a:pt x="610" y="328"/>
                  </a:lnTo>
                  <a:cubicBezTo>
                    <a:pt x="604" y="313"/>
                    <a:pt x="602" y="303"/>
                    <a:pt x="610" y="303"/>
                  </a:cubicBezTo>
                  <a:close/>
                  <a:moveTo>
                    <a:pt x="779" y="277"/>
                  </a:moveTo>
                  <a:lnTo>
                    <a:pt x="779" y="303"/>
                  </a:lnTo>
                  <a:lnTo>
                    <a:pt x="766" y="329"/>
                  </a:lnTo>
                  <a:cubicBezTo>
                    <a:pt x="766" y="303"/>
                    <a:pt x="779" y="277"/>
                    <a:pt x="779" y="277"/>
                  </a:cubicBezTo>
                  <a:close/>
                  <a:moveTo>
                    <a:pt x="481" y="303"/>
                  </a:moveTo>
                  <a:lnTo>
                    <a:pt x="481" y="303"/>
                  </a:lnTo>
                  <a:cubicBezTo>
                    <a:pt x="481" y="303"/>
                    <a:pt x="491" y="319"/>
                    <a:pt x="502" y="337"/>
                  </a:cubicBezTo>
                  <a:lnTo>
                    <a:pt x="502" y="337"/>
                  </a:lnTo>
                  <a:cubicBezTo>
                    <a:pt x="491" y="323"/>
                    <a:pt x="481" y="303"/>
                    <a:pt x="481" y="303"/>
                  </a:cubicBezTo>
                  <a:close/>
                  <a:moveTo>
                    <a:pt x="727" y="316"/>
                  </a:moveTo>
                  <a:cubicBezTo>
                    <a:pt x="718" y="334"/>
                    <a:pt x="715" y="352"/>
                    <a:pt x="719" y="352"/>
                  </a:cubicBezTo>
                  <a:cubicBezTo>
                    <a:pt x="721" y="352"/>
                    <a:pt x="723" y="349"/>
                    <a:pt x="727" y="342"/>
                  </a:cubicBezTo>
                  <a:cubicBezTo>
                    <a:pt x="727" y="342"/>
                    <a:pt x="727" y="342"/>
                    <a:pt x="727" y="316"/>
                  </a:cubicBezTo>
                  <a:close/>
                  <a:moveTo>
                    <a:pt x="899" y="355"/>
                  </a:moveTo>
                  <a:lnTo>
                    <a:pt x="899" y="355"/>
                  </a:lnTo>
                  <a:cubicBezTo>
                    <a:pt x="894" y="361"/>
                    <a:pt x="888" y="370"/>
                    <a:pt x="883" y="381"/>
                  </a:cubicBezTo>
                  <a:cubicBezTo>
                    <a:pt x="889" y="371"/>
                    <a:pt x="895" y="362"/>
                    <a:pt x="899" y="355"/>
                  </a:cubicBezTo>
                  <a:close/>
                  <a:moveTo>
                    <a:pt x="1207" y="388"/>
                  </a:moveTo>
                  <a:cubicBezTo>
                    <a:pt x="1214" y="388"/>
                    <a:pt x="1220" y="394"/>
                    <a:pt x="1220" y="394"/>
                  </a:cubicBezTo>
                  <a:cubicBezTo>
                    <a:pt x="1194" y="420"/>
                    <a:pt x="1168" y="420"/>
                    <a:pt x="1168" y="420"/>
                  </a:cubicBezTo>
                  <a:cubicBezTo>
                    <a:pt x="1168" y="407"/>
                    <a:pt x="1168" y="407"/>
                    <a:pt x="1194" y="394"/>
                  </a:cubicBezTo>
                  <a:cubicBezTo>
                    <a:pt x="1198" y="389"/>
                    <a:pt x="1203" y="388"/>
                    <a:pt x="1207" y="388"/>
                  </a:cubicBezTo>
                  <a:close/>
                  <a:moveTo>
                    <a:pt x="1272" y="640"/>
                  </a:moveTo>
                  <a:lnTo>
                    <a:pt x="1246" y="653"/>
                  </a:lnTo>
                  <a:lnTo>
                    <a:pt x="1220" y="640"/>
                  </a:lnTo>
                  <a:close/>
                  <a:moveTo>
                    <a:pt x="356" y="686"/>
                  </a:moveTo>
                  <a:cubicBezTo>
                    <a:pt x="361" y="686"/>
                    <a:pt x="364" y="688"/>
                    <a:pt x="364" y="692"/>
                  </a:cubicBezTo>
                  <a:lnTo>
                    <a:pt x="312" y="692"/>
                  </a:lnTo>
                  <a:cubicBezTo>
                    <a:pt x="329" y="692"/>
                    <a:pt x="347" y="686"/>
                    <a:pt x="356" y="686"/>
                  </a:cubicBezTo>
                  <a:close/>
                  <a:moveTo>
                    <a:pt x="472" y="751"/>
                  </a:moveTo>
                  <a:cubicBezTo>
                    <a:pt x="469" y="751"/>
                    <a:pt x="463" y="752"/>
                    <a:pt x="455" y="757"/>
                  </a:cubicBezTo>
                  <a:cubicBezTo>
                    <a:pt x="472" y="757"/>
                    <a:pt x="478" y="751"/>
                    <a:pt x="472" y="751"/>
                  </a:cubicBezTo>
                  <a:close/>
                  <a:moveTo>
                    <a:pt x="1246" y="744"/>
                  </a:moveTo>
                  <a:cubicBezTo>
                    <a:pt x="1272" y="757"/>
                    <a:pt x="1298" y="757"/>
                    <a:pt x="1298" y="757"/>
                  </a:cubicBezTo>
                  <a:cubicBezTo>
                    <a:pt x="1298" y="761"/>
                    <a:pt x="1293" y="762"/>
                    <a:pt x="1286" y="762"/>
                  </a:cubicBezTo>
                  <a:cubicBezTo>
                    <a:pt x="1270" y="762"/>
                    <a:pt x="1238" y="753"/>
                    <a:pt x="1220" y="744"/>
                  </a:cubicBezTo>
                  <a:close/>
                  <a:moveTo>
                    <a:pt x="507" y="770"/>
                  </a:moveTo>
                  <a:lnTo>
                    <a:pt x="468" y="796"/>
                  </a:lnTo>
                  <a:cubicBezTo>
                    <a:pt x="468" y="796"/>
                    <a:pt x="494" y="783"/>
                    <a:pt x="507" y="770"/>
                  </a:cubicBezTo>
                  <a:close/>
                  <a:moveTo>
                    <a:pt x="818" y="770"/>
                  </a:moveTo>
                  <a:cubicBezTo>
                    <a:pt x="818" y="783"/>
                    <a:pt x="818" y="783"/>
                    <a:pt x="831" y="796"/>
                  </a:cubicBezTo>
                  <a:cubicBezTo>
                    <a:pt x="818" y="770"/>
                    <a:pt x="818" y="770"/>
                    <a:pt x="818" y="770"/>
                  </a:cubicBezTo>
                  <a:close/>
                  <a:moveTo>
                    <a:pt x="286" y="783"/>
                  </a:moveTo>
                  <a:cubicBezTo>
                    <a:pt x="249" y="790"/>
                    <a:pt x="233" y="798"/>
                    <a:pt x="239" y="798"/>
                  </a:cubicBezTo>
                  <a:cubicBezTo>
                    <a:pt x="243" y="798"/>
                    <a:pt x="259" y="794"/>
                    <a:pt x="286" y="783"/>
                  </a:cubicBezTo>
                  <a:close/>
                  <a:moveTo>
                    <a:pt x="403" y="796"/>
                  </a:moveTo>
                  <a:cubicBezTo>
                    <a:pt x="403" y="809"/>
                    <a:pt x="403" y="809"/>
                    <a:pt x="377" y="809"/>
                  </a:cubicBezTo>
                  <a:cubicBezTo>
                    <a:pt x="403" y="796"/>
                    <a:pt x="403" y="796"/>
                    <a:pt x="403" y="796"/>
                  </a:cubicBezTo>
                  <a:close/>
                  <a:moveTo>
                    <a:pt x="415" y="834"/>
                  </a:moveTo>
                  <a:cubicBezTo>
                    <a:pt x="414" y="835"/>
                    <a:pt x="413" y="836"/>
                    <a:pt x="412" y="837"/>
                  </a:cubicBezTo>
                  <a:lnTo>
                    <a:pt x="412" y="837"/>
                  </a:lnTo>
                  <a:cubicBezTo>
                    <a:pt x="416" y="835"/>
                    <a:pt x="416" y="835"/>
                    <a:pt x="416" y="835"/>
                  </a:cubicBezTo>
                  <a:cubicBezTo>
                    <a:pt x="415" y="834"/>
                    <a:pt x="415" y="834"/>
                    <a:pt x="415" y="834"/>
                  </a:cubicBezTo>
                  <a:close/>
                  <a:moveTo>
                    <a:pt x="1247" y="859"/>
                  </a:moveTo>
                  <a:cubicBezTo>
                    <a:pt x="1246" y="860"/>
                    <a:pt x="1246" y="861"/>
                    <a:pt x="1246" y="861"/>
                  </a:cubicBezTo>
                  <a:cubicBezTo>
                    <a:pt x="1254" y="864"/>
                    <a:pt x="1257" y="866"/>
                    <a:pt x="1257" y="866"/>
                  </a:cubicBezTo>
                  <a:cubicBezTo>
                    <a:pt x="1257" y="866"/>
                    <a:pt x="1253" y="863"/>
                    <a:pt x="1247" y="859"/>
                  </a:cubicBezTo>
                  <a:close/>
                  <a:moveTo>
                    <a:pt x="680" y="880"/>
                  </a:moveTo>
                  <a:cubicBezTo>
                    <a:pt x="678" y="880"/>
                    <a:pt x="675" y="887"/>
                    <a:pt x="675" y="899"/>
                  </a:cubicBezTo>
                  <a:cubicBezTo>
                    <a:pt x="682" y="887"/>
                    <a:pt x="682" y="880"/>
                    <a:pt x="680" y="880"/>
                  </a:cubicBezTo>
                  <a:close/>
                  <a:moveTo>
                    <a:pt x="818" y="907"/>
                  </a:moveTo>
                  <a:cubicBezTo>
                    <a:pt x="818" y="907"/>
                    <a:pt x="818" y="909"/>
                    <a:pt x="818" y="912"/>
                  </a:cubicBezTo>
                  <a:cubicBezTo>
                    <a:pt x="818" y="912"/>
                    <a:pt x="818" y="912"/>
                    <a:pt x="818" y="912"/>
                  </a:cubicBezTo>
                  <a:lnTo>
                    <a:pt x="818" y="912"/>
                  </a:lnTo>
                  <a:cubicBezTo>
                    <a:pt x="831" y="938"/>
                    <a:pt x="831" y="938"/>
                    <a:pt x="831" y="938"/>
                  </a:cubicBezTo>
                  <a:cubicBezTo>
                    <a:pt x="821" y="919"/>
                    <a:pt x="819" y="907"/>
                    <a:pt x="818" y="907"/>
                  </a:cubicBezTo>
                  <a:close/>
                  <a:moveTo>
                    <a:pt x="792" y="925"/>
                  </a:moveTo>
                  <a:cubicBezTo>
                    <a:pt x="798" y="938"/>
                    <a:pt x="798" y="945"/>
                    <a:pt x="797" y="945"/>
                  </a:cubicBezTo>
                  <a:cubicBezTo>
                    <a:pt x="795" y="945"/>
                    <a:pt x="792" y="938"/>
                    <a:pt x="792" y="925"/>
                  </a:cubicBezTo>
                  <a:close/>
                  <a:moveTo>
                    <a:pt x="53" y="925"/>
                  </a:moveTo>
                  <a:cubicBezTo>
                    <a:pt x="53" y="925"/>
                    <a:pt x="27" y="925"/>
                    <a:pt x="1" y="938"/>
                  </a:cubicBezTo>
                  <a:lnTo>
                    <a:pt x="1" y="951"/>
                  </a:lnTo>
                  <a:cubicBezTo>
                    <a:pt x="1" y="951"/>
                    <a:pt x="27" y="938"/>
                    <a:pt x="53" y="938"/>
                  </a:cubicBezTo>
                  <a:lnTo>
                    <a:pt x="53" y="925"/>
                  </a:lnTo>
                  <a:close/>
                  <a:moveTo>
                    <a:pt x="896" y="938"/>
                  </a:moveTo>
                  <a:cubicBezTo>
                    <a:pt x="901" y="949"/>
                    <a:pt x="902" y="953"/>
                    <a:pt x="901" y="953"/>
                  </a:cubicBezTo>
                  <a:cubicBezTo>
                    <a:pt x="900" y="953"/>
                    <a:pt x="896" y="946"/>
                    <a:pt x="896" y="938"/>
                  </a:cubicBezTo>
                  <a:close/>
                  <a:moveTo>
                    <a:pt x="273" y="951"/>
                  </a:moveTo>
                  <a:cubicBezTo>
                    <a:pt x="256" y="951"/>
                    <a:pt x="250" y="957"/>
                    <a:pt x="256" y="957"/>
                  </a:cubicBezTo>
                  <a:cubicBezTo>
                    <a:pt x="259" y="957"/>
                    <a:pt x="264" y="956"/>
                    <a:pt x="273" y="951"/>
                  </a:cubicBezTo>
                  <a:close/>
                  <a:moveTo>
                    <a:pt x="1025" y="964"/>
                  </a:moveTo>
                  <a:lnTo>
                    <a:pt x="1025" y="964"/>
                  </a:lnTo>
                  <a:cubicBezTo>
                    <a:pt x="1051" y="990"/>
                    <a:pt x="1064" y="1003"/>
                    <a:pt x="1064" y="1003"/>
                  </a:cubicBezTo>
                  <a:lnTo>
                    <a:pt x="1038" y="990"/>
                  </a:lnTo>
                  <a:lnTo>
                    <a:pt x="1025" y="964"/>
                  </a:lnTo>
                  <a:close/>
                  <a:moveTo>
                    <a:pt x="662" y="1003"/>
                  </a:moveTo>
                  <a:lnTo>
                    <a:pt x="649" y="1029"/>
                  </a:lnTo>
                  <a:cubicBezTo>
                    <a:pt x="649" y="1003"/>
                    <a:pt x="662" y="1003"/>
                    <a:pt x="662" y="1003"/>
                  </a:cubicBezTo>
                  <a:close/>
                  <a:moveTo>
                    <a:pt x="844" y="1029"/>
                  </a:moveTo>
                  <a:cubicBezTo>
                    <a:pt x="857" y="1029"/>
                    <a:pt x="857" y="1029"/>
                    <a:pt x="857" y="1042"/>
                  </a:cubicBezTo>
                  <a:lnTo>
                    <a:pt x="844" y="1029"/>
                  </a:lnTo>
                  <a:close/>
                  <a:moveTo>
                    <a:pt x="468" y="1029"/>
                  </a:moveTo>
                  <a:cubicBezTo>
                    <a:pt x="468" y="1029"/>
                    <a:pt x="455" y="1055"/>
                    <a:pt x="442" y="1068"/>
                  </a:cubicBezTo>
                  <a:lnTo>
                    <a:pt x="429" y="1068"/>
                  </a:lnTo>
                  <a:cubicBezTo>
                    <a:pt x="442" y="1042"/>
                    <a:pt x="468" y="1029"/>
                    <a:pt x="468" y="1029"/>
                  </a:cubicBezTo>
                  <a:close/>
                  <a:moveTo>
                    <a:pt x="737" y="986"/>
                  </a:moveTo>
                  <a:cubicBezTo>
                    <a:pt x="738" y="986"/>
                    <a:pt x="735" y="999"/>
                    <a:pt x="727" y="1029"/>
                  </a:cubicBezTo>
                  <a:cubicBezTo>
                    <a:pt x="727" y="1055"/>
                    <a:pt x="714" y="1081"/>
                    <a:pt x="714" y="1081"/>
                  </a:cubicBezTo>
                  <a:cubicBezTo>
                    <a:pt x="714" y="1068"/>
                    <a:pt x="727" y="1055"/>
                    <a:pt x="727" y="1003"/>
                  </a:cubicBezTo>
                  <a:cubicBezTo>
                    <a:pt x="732" y="992"/>
                    <a:pt x="736" y="986"/>
                    <a:pt x="737" y="986"/>
                  </a:cubicBezTo>
                  <a:close/>
                  <a:moveTo>
                    <a:pt x="820" y="1019"/>
                  </a:moveTo>
                  <a:cubicBezTo>
                    <a:pt x="824" y="1019"/>
                    <a:pt x="831" y="1043"/>
                    <a:pt x="831" y="1081"/>
                  </a:cubicBezTo>
                  <a:cubicBezTo>
                    <a:pt x="818" y="1055"/>
                    <a:pt x="818" y="1029"/>
                    <a:pt x="818" y="1029"/>
                  </a:cubicBezTo>
                  <a:cubicBezTo>
                    <a:pt x="818" y="1022"/>
                    <a:pt x="819" y="1019"/>
                    <a:pt x="820" y="1019"/>
                  </a:cubicBezTo>
                  <a:close/>
                  <a:moveTo>
                    <a:pt x="987" y="1055"/>
                  </a:moveTo>
                  <a:cubicBezTo>
                    <a:pt x="987" y="1055"/>
                    <a:pt x="999" y="1068"/>
                    <a:pt x="999" y="1068"/>
                  </a:cubicBezTo>
                  <a:cubicBezTo>
                    <a:pt x="1004" y="1078"/>
                    <a:pt x="1006" y="1080"/>
                    <a:pt x="1005" y="1080"/>
                  </a:cubicBezTo>
                  <a:cubicBezTo>
                    <a:pt x="1005" y="1080"/>
                    <a:pt x="1003" y="1077"/>
                    <a:pt x="1001" y="1077"/>
                  </a:cubicBezTo>
                  <a:cubicBezTo>
                    <a:pt x="1000" y="1077"/>
                    <a:pt x="999" y="1078"/>
                    <a:pt x="999" y="1081"/>
                  </a:cubicBezTo>
                  <a:cubicBezTo>
                    <a:pt x="987" y="1055"/>
                    <a:pt x="987" y="1055"/>
                    <a:pt x="987" y="1055"/>
                  </a:cubicBezTo>
                  <a:close/>
                  <a:moveTo>
                    <a:pt x="1103" y="1055"/>
                  </a:moveTo>
                  <a:lnTo>
                    <a:pt x="1116" y="1081"/>
                  </a:lnTo>
                  <a:cubicBezTo>
                    <a:pt x="1123" y="1085"/>
                    <a:pt x="1127" y="1086"/>
                    <a:pt x="1129" y="1086"/>
                  </a:cubicBezTo>
                  <a:cubicBezTo>
                    <a:pt x="1134" y="1086"/>
                    <a:pt x="1122" y="1074"/>
                    <a:pt x="1103" y="1055"/>
                  </a:cubicBezTo>
                  <a:close/>
                  <a:moveTo>
                    <a:pt x="922" y="1081"/>
                  </a:moveTo>
                  <a:lnTo>
                    <a:pt x="922" y="1081"/>
                  </a:lnTo>
                  <a:cubicBezTo>
                    <a:pt x="922" y="1081"/>
                    <a:pt x="935" y="1081"/>
                    <a:pt x="935" y="1094"/>
                  </a:cubicBezTo>
                  <a:cubicBezTo>
                    <a:pt x="935" y="1094"/>
                    <a:pt x="948" y="1120"/>
                    <a:pt x="948" y="1120"/>
                  </a:cubicBezTo>
                  <a:cubicBezTo>
                    <a:pt x="948" y="1120"/>
                    <a:pt x="935" y="1107"/>
                    <a:pt x="935" y="1107"/>
                  </a:cubicBezTo>
                  <a:cubicBezTo>
                    <a:pt x="922" y="1081"/>
                    <a:pt x="922" y="1081"/>
                    <a:pt x="922" y="1081"/>
                  </a:cubicBezTo>
                  <a:close/>
                  <a:moveTo>
                    <a:pt x="658" y="1045"/>
                  </a:moveTo>
                  <a:cubicBezTo>
                    <a:pt x="658" y="1045"/>
                    <a:pt x="655" y="1058"/>
                    <a:pt x="649" y="1081"/>
                  </a:cubicBezTo>
                  <a:cubicBezTo>
                    <a:pt x="649" y="1107"/>
                    <a:pt x="636" y="1133"/>
                    <a:pt x="623" y="1159"/>
                  </a:cubicBezTo>
                  <a:cubicBezTo>
                    <a:pt x="623" y="1146"/>
                    <a:pt x="610" y="1146"/>
                    <a:pt x="610" y="1146"/>
                  </a:cubicBezTo>
                  <a:cubicBezTo>
                    <a:pt x="610" y="1146"/>
                    <a:pt x="623" y="1120"/>
                    <a:pt x="636" y="1107"/>
                  </a:cubicBezTo>
                  <a:cubicBezTo>
                    <a:pt x="651" y="1064"/>
                    <a:pt x="657" y="1045"/>
                    <a:pt x="658" y="1045"/>
                  </a:cubicBezTo>
                  <a:close/>
                  <a:moveTo>
                    <a:pt x="818" y="1172"/>
                  </a:moveTo>
                  <a:lnTo>
                    <a:pt x="831" y="1198"/>
                  </a:lnTo>
                  <a:cubicBezTo>
                    <a:pt x="822" y="1198"/>
                    <a:pt x="819" y="1209"/>
                    <a:pt x="818" y="1209"/>
                  </a:cubicBezTo>
                  <a:cubicBezTo>
                    <a:pt x="818" y="1209"/>
                    <a:pt x="818" y="1206"/>
                    <a:pt x="818" y="1198"/>
                  </a:cubicBezTo>
                  <a:cubicBezTo>
                    <a:pt x="818" y="1198"/>
                    <a:pt x="818" y="1172"/>
                    <a:pt x="818" y="1172"/>
                  </a:cubicBezTo>
                  <a:close/>
                  <a:moveTo>
                    <a:pt x="688" y="17"/>
                  </a:moveTo>
                  <a:cubicBezTo>
                    <a:pt x="688" y="17"/>
                    <a:pt x="675" y="17"/>
                    <a:pt x="688" y="43"/>
                  </a:cubicBezTo>
                  <a:cubicBezTo>
                    <a:pt x="688" y="69"/>
                    <a:pt x="688" y="69"/>
                    <a:pt x="688" y="69"/>
                  </a:cubicBezTo>
                  <a:cubicBezTo>
                    <a:pt x="688" y="69"/>
                    <a:pt x="675" y="69"/>
                    <a:pt x="675" y="95"/>
                  </a:cubicBezTo>
                  <a:cubicBezTo>
                    <a:pt x="675" y="121"/>
                    <a:pt x="675" y="121"/>
                    <a:pt x="675" y="121"/>
                  </a:cubicBezTo>
                  <a:cubicBezTo>
                    <a:pt x="662" y="95"/>
                    <a:pt x="662" y="95"/>
                    <a:pt x="662" y="95"/>
                  </a:cubicBezTo>
                  <a:cubicBezTo>
                    <a:pt x="649" y="82"/>
                    <a:pt x="649" y="82"/>
                    <a:pt x="649" y="69"/>
                  </a:cubicBezTo>
                  <a:cubicBezTo>
                    <a:pt x="649" y="43"/>
                    <a:pt x="636" y="17"/>
                    <a:pt x="636" y="17"/>
                  </a:cubicBezTo>
                  <a:cubicBezTo>
                    <a:pt x="636" y="17"/>
                    <a:pt x="636" y="43"/>
                    <a:pt x="636" y="43"/>
                  </a:cubicBezTo>
                  <a:cubicBezTo>
                    <a:pt x="649" y="69"/>
                    <a:pt x="546" y="95"/>
                    <a:pt x="533" y="95"/>
                  </a:cubicBezTo>
                  <a:cubicBezTo>
                    <a:pt x="527" y="84"/>
                    <a:pt x="522" y="80"/>
                    <a:pt x="518" y="80"/>
                  </a:cubicBezTo>
                  <a:cubicBezTo>
                    <a:pt x="513" y="80"/>
                    <a:pt x="512" y="88"/>
                    <a:pt x="520" y="95"/>
                  </a:cubicBezTo>
                  <a:cubicBezTo>
                    <a:pt x="533" y="121"/>
                    <a:pt x="520" y="134"/>
                    <a:pt x="494" y="134"/>
                  </a:cubicBezTo>
                  <a:cubicBezTo>
                    <a:pt x="468" y="147"/>
                    <a:pt x="455" y="160"/>
                    <a:pt x="468" y="186"/>
                  </a:cubicBezTo>
                  <a:lnTo>
                    <a:pt x="455" y="186"/>
                  </a:lnTo>
                  <a:cubicBezTo>
                    <a:pt x="455" y="186"/>
                    <a:pt x="455" y="212"/>
                    <a:pt x="455" y="225"/>
                  </a:cubicBezTo>
                  <a:cubicBezTo>
                    <a:pt x="442" y="199"/>
                    <a:pt x="416" y="186"/>
                    <a:pt x="416" y="186"/>
                  </a:cubicBezTo>
                  <a:lnTo>
                    <a:pt x="416" y="186"/>
                  </a:lnTo>
                  <a:cubicBezTo>
                    <a:pt x="416" y="186"/>
                    <a:pt x="429" y="212"/>
                    <a:pt x="442" y="225"/>
                  </a:cubicBezTo>
                  <a:cubicBezTo>
                    <a:pt x="455" y="251"/>
                    <a:pt x="455" y="251"/>
                    <a:pt x="455" y="251"/>
                  </a:cubicBezTo>
                  <a:cubicBezTo>
                    <a:pt x="455" y="251"/>
                    <a:pt x="455" y="251"/>
                    <a:pt x="429" y="225"/>
                  </a:cubicBezTo>
                  <a:cubicBezTo>
                    <a:pt x="416" y="212"/>
                    <a:pt x="403" y="186"/>
                    <a:pt x="403" y="186"/>
                  </a:cubicBezTo>
                  <a:lnTo>
                    <a:pt x="403" y="199"/>
                  </a:lnTo>
                  <a:cubicBezTo>
                    <a:pt x="416" y="212"/>
                    <a:pt x="416" y="212"/>
                    <a:pt x="416" y="212"/>
                  </a:cubicBezTo>
                  <a:cubicBezTo>
                    <a:pt x="403" y="212"/>
                    <a:pt x="403" y="212"/>
                    <a:pt x="377" y="173"/>
                  </a:cubicBezTo>
                  <a:cubicBezTo>
                    <a:pt x="366" y="157"/>
                    <a:pt x="357" y="150"/>
                    <a:pt x="354" y="150"/>
                  </a:cubicBezTo>
                  <a:cubicBezTo>
                    <a:pt x="349" y="150"/>
                    <a:pt x="354" y="163"/>
                    <a:pt x="377" y="186"/>
                  </a:cubicBezTo>
                  <a:lnTo>
                    <a:pt x="377" y="212"/>
                  </a:lnTo>
                  <a:cubicBezTo>
                    <a:pt x="369" y="200"/>
                    <a:pt x="366" y="196"/>
                    <a:pt x="366" y="196"/>
                  </a:cubicBezTo>
                  <a:lnTo>
                    <a:pt x="366" y="196"/>
                  </a:lnTo>
                  <a:cubicBezTo>
                    <a:pt x="366" y="196"/>
                    <a:pt x="381" y="220"/>
                    <a:pt x="390" y="238"/>
                  </a:cubicBezTo>
                  <a:cubicBezTo>
                    <a:pt x="370" y="219"/>
                    <a:pt x="361" y="209"/>
                    <a:pt x="359" y="209"/>
                  </a:cubicBezTo>
                  <a:lnTo>
                    <a:pt x="359" y="209"/>
                  </a:lnTo>
                  <a:cubicBezTo>
                    <a:pt x="357" y="209"/>
                    <a:pt x="364" y="219"/>
                    <a:pt x="377" y="238"/>
                  </a:cubicBezTo>
                  <a:cubicBezTo>
                    <a:pt x="384" y="253"/>
                    <a:pt x="388" y="259"/>
                    <a:pt x="384" y="259"/>
                  </a:cubicBezTo>
                  <a:cubicBezTo>
                    <a:pt x="381" y="259"/>
                    <a:pt x="375" y="256"/>
                    <a:pt x="364" y="251"/>
                  </a:cubicBezTo>
                  <a:cubicBezTo>
                    <a:pt x="351" y="238"/>
                    <a:pt x="351" y="238"/>
                    <a:pt x="338" y="238"/>
                  </a:cubicBezTo>
                  <a:cubicBezTo>
                    <a:pt x="351" y="264"/>
                    <a:pt x="338" y="277"/>
                    <a:pt x="312" y="303"/>
                  </a:cubicBezTo>
                  <a:cubicBezTo>
                    <a:pt x="286" y="329"/>
                    <a:pt x="273" y="342"/>
                    <a:pt x="299" y="368"/>
                  </a:cubicBezTo>
                  <a:cubicBezTo>
                    <a:pt x="299" y="368"/>
                    <a:pt x="299" y="368"/>
                    <a:pt x="273" y="355"/>
                  </a:cubicBezTo>
                  <a:cubicBezTo>
                    <a:pt x="262" y="349"/>
                    <a:pt x="256" y="346"/>
                    <a:pt x="255" y="346"/>
                  </a:cubicBezTo>
                  <a:lnTo>
                    <a:pt x="255" y="346"/>
                  </a:lnTo>
                  <a:cubicBezTo>
                    <a:pt x="254" y="346"/>
                    <a:pt x="263" y="352"/>
                    <a:pt x="286" y="368"/>
                  </a:cubicBezTo>
                  <a:cubicBezTo>
                    <a:pt x="302" y="384"/>
                    <a:pt x="313" y="395"/>
                    <a:pt x="310" y="395"/>
                  </a:cubicBezTo>
                  <a:cubicBezTo>
                    <a:pt x="308" y="395"/>
                    <a:pt x="301" y="391"/>
                    <a:pt x="286" y="381"/>
                  </a:cubicBezTo>
                  <a:cubicBezTo>
                    <a:pt x="280" y="374"/>
                    <a:pt x="273" y="371"/>
                    <a:pt x="268" y="371"/>
                  </a:cubicBezTo>
                  <a:cubicBezTo>
                    <a:pt x="263" y="371"/>
                    <a:pt x="260" y="374"/>
                    <a:pt x="260" y="381"/>
                  </a:cubicBezTo>
                  <a:cubicBezTo>
                    <a:pt x="249" y="392"/>
                    <a:pt x="237" y="404"/>
                    <a:pt x="252" y="415"/>
                  </a:cubicBezTo>
                  <a:lnTo>
                    <a:pt x="252" y="415"/>
                  </a:lnTo>
                  <a:cubicBezTo>
                    <a:pt x="240" y="408"/>
                    <a:pt x="229" y="405"/>
                    <a:pt x="220" y="405"/>
                  </a:cubicBezTo>
                  <a:cubicBezTo>
                    <a:pt x="203" y="405"/>
                    <a:pt x="197" y="417"/>
                    <a:pt x="221" y="433"/>
                  </a:cubicBezTo>
                  <a:cubicBezTo>
                    <a:pt x="221" y="433"/>
                    <a:pt x="221" y="438"/>
                    <a:pt x="214" y="438"/>
                  </a:cubicBezTo>
                  <a:cubicBezTo>
                    <a:pt x="210" y="438"/>
                    <a:pt x="204" y="437"/>
                    <a:pt x="195" y="433"/>
                  </a:cubicBezTo>
                  <a:lnTo>
                    <a:pt x="195" y="433"/>
                  </a:lnTo>
                  <a:cubicBezTo>
                    <a:pt x="195" y="433"/>
                    <a:pt x="195" y="446"/>
                    <a:pt x="208" y="458"/>
                  </a:cubicBezTo>
                  <a:cubicBezTo>
                    <a:pt x="208" y="458"/>
                    <a:pt x="208" y="471"/>
                    <a:pt x="208" y="484"/>
                  </a:cubicBezTo>
                  <a:cubicBezTo>
                    <a:pt x="195" y="497"/>
                    <a:pt x="221" y="510"/>
                    <a:pt x="221" y="510"/>
                  </a:cubicBezTo>
                  <a:cubicBezTo>
                    <a:pt x="216" y="508"/>
                    <a:pt x="212" y="507"/>
                    <a:pt x="208" y="507"/>
                  </a:cubicBezTo>
                  <a:cubicBezTo>
                    <a:pt x="191" y="507"/>
                    <a:pt x="182" y="528"/>
                    <a:pt x="182" y="549"/>
                  </a:cubicBezTo>
                  <a:cubicBezTo>
                    <a:pt x="169" y="575"/>
                    <a:pt x="169" y="601"/>
                    <a:pt x="143" y="601"/>
                  </a:cubicBezTo>
                  <a:cubicBezTo>
                    <a:pt x="143" y="601"/>
                    <a:pt x="143" y="601"/>
                    <a:pt x="169" y="614"/>
                  </a:cubicBezTo>
                  <a:cubicBezTo>
                    <a:pt x="221" y="614"/>
                    <a:pt x="221" y="627"/>
                    <a:pt x="195" y="627"/>
                  </a:cubicBezTo>
                  <a:cubicBezTo>
                    <a:pt x="143" y="627"/>
                    <a:pt x="143" y="640"/>
                    <a:pt x="182" y="640"/>
                  </a:cubicBezTo>
                  <a:lnTo>
                    <a:pt x="156" y="640"/>
                  </a:lnTo>
                  <a:cubicBezTo>
                    <a:pt x="117" y="640"/>
                    <a:pt x="130" y="666"/>
                    <a:pt x="182" y="666"/>
                  </a:cubicBezTo>
                  <a:cubicBezTo>
                    <a:pt x="156" y="666"/>
                    <a:pt x="130" y="666"/>
                    <a:pt x="156" y="679"/>
                  </a:cubicBezTo>
                  <a:lnTo>
                    <a:pt x="105" y="679"/>
                  </a:lnTo>
                  <a:cubicBezTo>
                    <a:pt x="92" y="679"/>
                    <a:pt x="66" y="679"/>
                    <a:pt x="66" y="692"/>
                  </a:cubicBezTo>
                  <a:lnTo>
                    <a:pt x="105" y="692"/>
                  </a:lnTo>
                  <a:cubicBezTo>
                    <a:pt x="105" y="692"/>
                    <a:pt x="105" y="705"/>
                    <a:pt x="130" y="705"/>
                  </a:cubicBezTo>
                  <a:lnTo>
                    <a:pt x="286" y="705"/>
                  </a:lnTo>
                  <a:cubicBezTo>
                    <a:pt x="325" y="692"/>
                    <a:pt x="351" y="692"/>
                    <a:pt x="377" y="692"/>
                  </a:cubicBezTo>
                  <a:cubicBezTo>
                    <a:pt x="403" y="679"/>
                    <a:pt x="429" y="666"/>
                    <a:pt x="377" y="666"/>
                  </a:cubicBezTo>
                  <a:cubicBezTo>
                    <a:pt x="403" y="666"/>
                    <a:pt x="403" y="653"/>
                    <a:pt x="403" y="640"/>
                  </a:cubicBezTo>
                  <a:cubicBezTo>
                    <a:pt x="416" y="627"/>
                    <a:pt x="416" y="627"/>
                    <a:pt x="442" y="627"/>
                  </a:cubicBezTo>
                  <a:lnTo>
                    <a:pt x="468" y="627"/>
                  </a:lnTo>
                  <a:cubicBezTo>
                    <a:pt x="442" y="627"/>
                    <a:pt x="442" y="614"/>
                    <a:pt x="442" y="601"/>
                  </a:cubicBezTo>
                  <a:cubicBezTo>
                    <a:pt x="455" y="588"/>
                    <a:pt x="455" y="575"/>
                    <a:pt x="442" y="562"/>
                  </a:cubicBezTo>
                  <a:lnTo>
                    <a:pt x="468" y="562"/>
                  </a:lnTo>
                  <a:cubicBezTo>
                    <a:pt x="442" y="549"/>
                    <a:pt x="442" y="536"/>
                    <a:pt x="442" y="536"/>
                  </a:cubicBezTo>
                  <a:lnTo>
                    <a:pt x="442" y="536"/>
                  </a:lnTo>
                  <a:cubicBezTo>
                    <a:pt x="468" y="549"/>
                    <a:pt x="468" y="549"/>
                    <a:pt x="468" y="549"/>
                  </a:cubicBezTo>
                  <a:cubicBezTo>
                    <a:pt x="481" y="549"/>
                    <a:pt x="481" y="536"/>
                    <a:pt x="455" y="536"/>
                  </a:cubicBezTo>
                  <a:cubicBezTo>
                    <a:pt x="455" y="527"/>
                    <a:pt x="461" y="518"/>
                    <a:pt x="474" y="518"/>
                  </a:cubicBezTo>
                  <a:cubicBezTo>
                    <a:pt x="480" y="518"/>
                    <a:pt x="486" y="520"/>
                    <a:pt x="494" y="523"/>
                  </a:cubicBezTo>
                  <a:cubicBezTo>
                    <a:pt x="488" y="518"/>
                    <a:pt x="479" y="509"/>
                    <a:pt x="468" y="497"/>
                  </a:cubicBezTo>
                  <a:cubicBezTo>
                    <a:pt x="455" y="485"/>
                    <a:pt x="429" y="472"/>
                    <a:pt x="429" y="471"/>
                  </a:cubicBezTo>
                  <a:lnTo>
                    <a:pt x="429" y="471"/>
                  </a:lnTo>
                  <a:lnTo>
                    <a:pt x="481" y="497"/>
                  </a:lnTo>
                  <a:cubicBezTo>
                    <a:pt x="494" y="510"/>
                    <a:pt x="494" y="510"/>
                    <a:pt x="494" y="510"/>
                  </a:cubicBezTo>
                  <a:lnTo>
                    <a:pt x="507" y="510"/>
                  </a:lnTo>
                  <a:cubicBezTo>
                    <a:pt x="481" y="497"/>
                    <a:pt x="494" y="484"/>
                    <a:pt x="494" y="471"/>
                  </a:cubicBezTo>
                  <a:cubicBezTo>
                    <a:pt x="520" y="458"/>
                    <a:pt x="520" y="446"/>
                    <a:pt x="507" y="433"/>
                  </a:cubicBezTo>
                  <a:lnTo>
                    <a:pt x="507" y="433"/>
                  </a:lnTo>
                  <a:cubicBezTo>
                    <a:pt x="542" y="454"/>
                    <a:pt x="558" y="464"/>
                    <a:pt x="563" y="464"/>
                  </a:cubicBezTo>
                  <a:cubicBezTo>
                    <a:pt x="568" y="464"/>
                    <a:pt x="564" y="457"/>
                    <a:pt x="558" y="446"/>
                  </a:cubicBezTo>
                  <a:cubicBezTo>
                    <a:pt x="558" y="446"/>
                    <a:pt x="533" y="433"/>
                    <a:pt x="520" y="420"/>
                  </a:cubicBezTo>
                  <a:cubicBezTo>
                    <a:pt x="498" y="398"/>
                    <a:pt x="489" y="389"/>
                    <a:pt x="491" y="389"/>
                  </a:cubicBezTo>
                  <a:lnTo>
                    <a:pt x="491" y="389"/>
                  </a:lnTo>
                  <a:cubicBezTo>
                    <a:pt x="492" y="389"/>
                    <a:pt x="502" y="395"/>
                    <a:pt x="520" y="407"/>
                  </a:cubicBezTo>
                  <a:cubicBezTo>
                    <a:pt x="531" y="418"/>
                    <a:pt x="540" y="423"/>
                    <a:pt x="546" y="423"/>
                  </a:cubicBezTo>
                  <a:cubicBezTo>
                    <a:pt x="562" y="423"/>
                    <a:pt x="560" y="395"/>
                    <a:pt x="533" y="368"/>
                  </a:cubicBezTo>
                  <a:lnTo>
                    <a:pt x="533" y="368"/>
                  </a:lnTo>
                  <a:cubicBezTo>
                    <a:pt x="538" y="373"/>
                    <a:pt x="546" y="381"/>
                    <a:pt x="558" y="394"/>
                  </a:cubicBezTo>
                  <a:cubicBezTo>
                    <a:pt x="571" y="407"/>
                    <a:pt x="571" y="407"/>
                    <a:pt x="584" y="407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573" y="376"/>
                    <a:pt x="572" y="369"/>
                    <a:pt x="575" y="369"/>
                  </a:cubicBezTo>
                  <a:cubicBezTo>
                    <a:pt x="579" y="369"/>
                    <a:pt x="590" y="379"/>
                    <a:pt x="597" y="394"/>
                  </a:cubicBezTo>
                  <a:cubicBezTo>
                    <a:pt x="610" y="407"/>
                    <a:pt x="610" y="407"/>
                    <a:pt x="610" y="407"/>
                  </a:cubicBezTo>
                  <a:cubicBezTo>
                    <a:pt x="605" y="389"/>
                    <a:pt x="607" y="382"/>
                    <a:pt x="611" y="382"/>
                  </a:cubicBezTo>
                  <a:cubicBezTo>
                    <a:pt x="616" y="382"/>
                    <a:pt x="623" y="392"/>
                    <a:pt x="623" y="407"/>
                  </a:cubicBezTo>
                  <a:lnTo>
                    <a:pt x="636" y="407"/>
                  </a:lnTo>
                  <a:cubicBezTo>
                    <a:pt x="623" y="381"/>
                    <a:pt x="623" y="381"/>
                    <a:pt x="623" y="381"/>
                  </a:cubicBezTo>
                  <a:cubicBezTo>
                    <a:pt x="636" y="381"/>
                    <a:pt x="636" y="368"/>
                    <a:pt x="623" y="355"/>
                  </a:cubicBezTo>
                  <a:cubicBezTo>
                    <a:pt x="620" y="348"/>
                    <a:pt x="616" y="341"/>
                    <a:pt x="613" y="335"/>
                  </a:cubicBezTo>
                  <a:lnTo>
                    <a:pt x="613" y="335"/>
                  </a:lnTo>
                  <a:cubicBezTo>
                    <a:pt x="620" y="346"/>
                    <a:pt x="626" y="350"/>
                    <a:pt x="631" y="350"/>
                  </a:cubicBezTo>
                  <a:cubicBezTo>
                    <a:pt x="634" y="350"/>
                    <a:pt x="636" y="347"/>
                    <a:pt x="636" y="342"/>
                  </a:cubicBezTo>
                  <a:cubicBezTo>
                    <a:pt x="649" y="342"/>
                    <a:pt x="649" y="342"/>
                    <a:pt x="662" y="368"/>
                  </a:cubicBezTo>
                  <a:lnTo>
                    <a:pt x="662" y="342"/>
                  </a:lnTo>
                  <a:cubicBezTo>
                    <a:pt x="669" y="355"/>
                    <a:pt x="672" y="361"/>
                    <a:pt x="674" y="361"/>
                  </a:cubicBezTo>
                  <a:cubicBezTo>
                    <a:pt x="675" y="361"/>
                    <a:pt x="675" y="355"/>
                    <a:pt x="675" y="342"/>
                  </a:cubicBezTo>
                  <a:cubicBezTo>
                    <a:pt x="681" y="366"/>
                    <a:pt x="684" y="376"/>
                    <a:pt x="686" y="376"/>
                  </a:cubicBezTo>
                  <a:cubicBezTo>
                    <a:pt x="688" y="376"/>
                    <a:pt x="688" y="363"/>
                    <a:pt x="688" y="342"/>
                  </a:cubicBezTo>
                  <a:cubicBezTo>
                    <a:pt x="688" y="368"/>
                    <a:pt x="688" y="368"/>
                    <a:pt x="688" y="368"/>
                  </a:cubicBezTo>
                  <a:cubicBezTo>
                    <a:pt x="688" y="355"/>
                    <a:pt x="691" y="348"/>
                    <a:pt x="695" y="348"/>
                  </a:cubicBezTo>
                  <a:cubicBezTo>
                    <a:pt x="698" y="348"/>
                    <a:pt x="701" y="355"/>
                    <a:pt x="701" y="368"/>
                  </a:cubicBezTo>
                  <a:cubicBezTo>
                    <a:pt x="701" y="342"/>
                    <a:pt x="701" y="342"/>
                    <a:pt x="701" y="342"/>
                  </a:cubicBezTo>
                  <a:cubicBezTo>
                    <a:pt x="714" y="342"/>
                    <a:pt x="714" y="342"/>
                    <a:pt x="714" y="316"/>
                  </a:cubicBezTo>
                  <a:cubicBezTo>
                    <a:pt x="721" y="290"/>
                    <a:pt x="724" y="277"/>
                    <a:pt x="725" y="277"/>
                  </a:cubicBezTo>
                  <a:cubicBezTo>
                    <a:pt x="727" y="277"/>
                    <a:pt x="727" y="290"/>
                    <a:pt x="727" y="316"/>
                  </a:cubicBezTo>
                  <a:cubicBezTo>
                    <a:pt x="740" y="342"/>
                    <a:pt x="740" y="342"/>
                    <a:pt x="740" y="342"/>
                  </a:cubicBezTo>
                  <a:cubicBezTo>
                    <a:pt x="740" y="335"/>
                    <a:pt x="740" y="327"/>
                    <a:pt x="740" y="316"/>
                  </a:cubicBezTo>
                  <a:cubicBezTo>
                    <a:pt x="747" y="303"/>
                    <a:pt x="750" y="296"/>
                    <a:pt x="751" y="296"/>
                  </a:cubicBezTo>
                  <a:cubicBezTo>
                    <a:pt x="753" y="296"/>
                    <a:pt x="753" y="303"/>
                    <a:pt x="753" y="316"/>
                  </a:cubicBezTo>
                  <a:cubicBezTo>
                    <a:pt x="753" y="342"/>
                    <a:pt x="766" y="342"/>
                    <a:pt x="792" y="355"/>
                  </a:cubicBezTo>
                  <a:cubicBezTo>
                    <a:pt x="792" y="355"/>
                    <a:pt x="796" y="346"/>
                    <a:pt x="800" y="335"/>
                  </a:cubicBezTo>
                  <a:lnTo>
                    <a:pt x="800" y="335"/>
                  </a:lnTo>
                  <a:cubicBezTo>
                    <a:pt x="797" y="352"/>
                    <a:pt x="796" y="361"/>
                    <a:pt x="797" y="361"/>
                  </a:cubicBezTo>
                  <a:cubicBezTo>
                    <a:pt x="798" y="361"/>
                    <a:pt x="805" y="342"/>
                    <a:pt x="818" y="303"/>
                  </a:cubicBezTo>
                  <a:cubicBezTo>
                    <a:pt x="818" y="307"/>
                    <a:pt x="818" y="311"/>
                    <a:pt x="818" y="316"/>
                  </a:cubicBezTo>
                  <a:cubicBezTo>
                    <a:pt x="818" y="334"/>
                    <a:pt x="811" y="352"/>
                    <a:pt x="812" y="352"/>
                  </a:cubicBezTo>
                  <a:cubicBezTo>
                    <a:pt x="813" y="352"/>
                    <a:pt x="814" y="349"/>
                    <a:pt x="818" y="342"/>
                  </a:cubicBezTo>
                  <a:cubicBezTo>
                    <a:pt x="818" y="342"/>
                    <a:pt x="818" y="342"/>
                    <a:pt x="818" y="368"/>
                  </a:cubicBezTo>
                  <a:cubicBezTo>
                    <a:pt x="821" y="361"/>
                    <a:pt x="826" y="351"/>
                    <a:pt x="831" y="342"/>
                  </a:cubicBezTo>
                  <a:lnTo>
                    <a:pt x="831" y="342"/>
                  </a:lnTo>
                  <a:cubicBezTo>
                    <a:pt x="826" y="363"/>
                    <a:pt x="825" y="371"/>
                    <a:pt x="827" y="371"/>
                  </a:cubicBezTo>
                  <a:cubicBezTo>
                    <a:pt x="830" y="371"/>
                    <a:pt x="841" y="352"/>
                    <a:pt x="857" y="329"/>
                  </a:cubicBezTo>
                  <a:cubicBezTo>
                    <a:pt x="865" y="304"/>
                    <a:pt x="868" y="295"/>
                    <a:pt x="869" y="295"/>
                  </a:cubicBezTo>
                  <a:cubicBezTo>
                    <a:pt x="870" y="295"/>
                    <a:pt x="870" y="298"/>
                    <a:pt x="870" y="303"/>
                  </a:cubicBezTo>
                  <a:cubicBezTo>
                    <a:pt x="857" y="329"/>
                    <a:pt x="857" y="329"/>
                    <a:pt x="857" y="329"/>
                  </a:cubicBezTo>
                  <a:cubicBezTo>
                    <a:pt x="857" y="329"/>
                    <a:pt x="857" y="329"/>
                    <a:pt x="857" y="355"/>
                  </a:cubicBezTo>
                  <a:cubicBezTo>
                    <a:pt x="857" y="355"/>
                    <a:pt x="857" y="355"/>
                    <a:pt x="870" y="342"/>
                  </a:cubicBezTo>
                  <a:cubicBezTo>
                    <a:pt x="879" y="324"/>
                    <a:pt x="885" y="317"/>
                    <a:pt x="887" y="317"/>
                  </a:cubicBezTo>
                  <a:lnTo>
                    <a:pt x="887" y="317"/>
                  </a:lnTo>
                  <a:cubicBezTo>
                    <a:pt x="893" y="317"/>
                    <a:pt x="887" y="342"/>
                    <a:pt x="870" y="368"/>
                  </a:cubicBezTo>
                  <a:lnTo>
                    <a:pt x="883" y="355"/>
                  </a:lnTo>
                  <a:cubicBezTo>
                    <a:pt x="888" y="345"/>
                    <a:pt x="892" y="337"/>
                    <a:pt x="896" y="330"/>
                  </a:cubicBezTo>
                  <a:lnTo>
                    <a:pt x="896" y="330"/>
                  </a:lnTo>
                  <a:cubicBezTo>
                    <a:pt x="896" y="342"/>
                    <a:pt x="895" y="342"/>
                    <a:pt x="883" y="355"/>
                  </a:cubicBezTo>
                  <a:cubicBezTo>
                    <a:pt x="896" y="341"/>
                    <a:pt x="904" y="335"/>
                    <a:pt x="906" y="335"/>
                  </a:cubicBezTo>
                  <a:lnTo>
                    <a:pt x="906" y="335"/>
                  </a:lnTo>
                  <a:cubicBezTo>
                    <a:pt x="909" y="335"/>
                    <a:pt x="906" y="343"/>
                    <a:pt x="899" y="355"/>
                  </a:cubicBezTo>
                  <a:lnTo>
                    <a:pt x="899" y="355"/>
                  </a:lnTo>
                  <a:cubicBezTo>
                    <a:pt x="907" y="346"/>
                    <a:pt x="914" y="342"/>
                    <a:pt x="922" y="342"/>
                  </a:cubicBezTo>
                  <a:cubicBezTo>
                    <a:pt x="922" y="342"/>
                    <a:pt x="922" y="342"/>
                    <a:pt x="909" y="368"/>
                  </a:cubicBezTo>
                  <a:cubicBezTo>
                    <a:pt x="899" y="387"/>
                    <a:pt x="890" y="399"/>
                    <a:pt x="890" y="399"/>
                  </a:cubicBezTo>
                  <a:cubicBezTo>
                    <a:pt x="891" y="399"/>
                    <a:pt x="892" y="397"/>
                    <a:pt x="895" y="394"/>
                  </a:cubicBezTo>
                  <a:lnTo>
                    <a:pt x="895" y="394"/>
                  </a:lnTo>
                  <a:cubicBezTo>
                    <a:pt x="894" y="395"/>
                    <a:pt x="891" y="398"/>
                    <a:pt x="883" y="407"/>
                  </a:cubicBezTo>
                  <a:cubicBezTo>
                    <a:pt x="883" y="420"/>
                    <a:pt x="883" y="420"/>
                    <a:pt x="896" y="420"/>
                  </a:cubicBezTo>
                  <a:cubicBezTo>
                    <a:pt x="901" y="409"/>
                    <a:pt x="904" y="405"/>
                    <a:pt x="905" y="405"/>
                  </a:cubicBezTo>
                  <a:lnTo>
                    <a:pt x="905" y="405"/>
                  </a:lnTo>
                  <a:cubicBezTo>
                    <a:pt x="906" y="405"/>
                    <a:pt x="903" y="412"/>
                    <a:pt x="896" y="420"/>
                  </a:cubicBezTo>
                  <a:cubicBezTo>
                    <a:pt x="896" y="420"/>
                    <a:pt x="896" y="420"/>
                    <a:pt x="922" y="407"/>
                  </a:cubicBezTo>
                  <a:lnTo>
                    <a:pt x="922" y="407"/>
                  </a:lnTo>
                  <a:cubicBezTo>
                    <a:pt x="922" y="407"/>
                    <a:pt x="922" y="407"/>
                    <a:pt x="909" y="433"/>
                  </a:cubicBezTo>
                  <a:cubicBezTo>
                    <a:pt x="922" y="420"/>
                    <a:pt x="922" y="420"/>
                    <a:pt x="922" y="420"/>
                  </a:cubicBezTo>
                  <a:lnTo>
                    <a:pt x="935" y="420"/>
                  </a:lnTo>
                  <a:cubicBezTo>
                    <a:pt x="947" y="407"/>
                    <a:pt x="948" y="407"/>
                    <a:pt x="948" y="407"/>
                  </a:cubicBezTo>
                  <a:lnTo>
                    <a:pt x="948" y="407"/>
                  </a:lnTo>
                  <a:cubicBezTo>
                    <a:pt x="948" y="407"/>
                    <a:pt x="935" y="433"/>
                    <a:pt x="935" y="433"/>
                  </a:cubicBezTo>
                  <a:cubicBezTo>
                    <a:pt x="948" y="433"/>
                    <a:pt x="948" y="433"/>
                    <a:pt x="961" y="420"/>
                  </a:cubicBezTo>
                  <a:lnTo>
                    <a:pt x="961" y="420"/>
                  </a:lnTo>
                  <a:cubicBezTo>
                    <a:pt x="961" y="420"/>
                    <a:pt x="948" y="446"/>
                    <a:pt x="961" y="446"/>
                  </a:cubicBezTo>
                  <a:cubicBezTo>
                    <a:pt x="961" y="452"/>
                    <a:pt x="961" y="455"/>
                    <a:pt x="962" y="455"/>
                  </a:cubicBezTo>
                  <a:cubicBezTo>
                    <a:pt x="964" y="455"/>
                    <a:pt x="967" y="452"/>
                    <a:pt x="974" y="446"/>
                  </a:cubicBezTo>
                  <a:cubicBezTo>
                    <a:pt x="993" y="426"/>
                    <a:pt x="1003" y="416"/>
                    <a:pt x="1004" y="416"/>
                  </a:cubicBezTo>
                  <a:lnTo>
                    <a:pt x="1004" y="416"/>
                  </a:lnTo>
                  <a:cubicBezTo>
                    <a:pt x="1006" y="416"/>
                    <a:pt x="999" y="426"/>
                    <a:pt x="987" y="446"/>
                  </a:cubicBezTo>
                  <a:cubicBezTo>
                    <a:pt x="985" y="447"/>
                    <a:pt x="984" y="448"/>
                    <a:pt x="983" y="449"/>
                  </a:cubicBezTo>
                  <a:lnTo>
                    <a:pt x="983" y="449"/>
                  </a:lnTo>
                  <a:cubicBezTo>
                    <a:pt x="980" y="449"/>
                    <a:pt x="974" y="452"/>
                    <a:pt x="961" y="458"/>
                  </a:cubicBezTo>
                  <a:cubicBezTo>
                    <a:pt x="955" y="470"/>
                    <a:pt x="952" y="477"/>
                    <a:pt x="953" y="477"/>
                  </a:cubicBezTo>
                  <a:cubicBezTo>
                    <a:pt x="955" y="477"/>
                    <a:pt x="964" y="468"/>
                    <a:pt x="983" y="449"/>
                  </a:cubicBezTo>
                  <a:lnTo>
                    <a:pt x="983" y="449"/>
                  </a:lnTo>
                  <a:cubicBezTo>
                    <a:pt x="987" y="449"/>
                    <a:pt x="987" y="452"/>
                    <a:pt x="987" y="458"/>
                  </a:cubicBezTo>
                  <a:cubicBezTo>
                    <a:pt x="980" y="465"/>
                    <a:pt x="977" y="468"/>
                    <a:pt x="978" y="468"/>
                  </a:cubicBezTo>
                  <a:cubicBezTo>
                    <a:pt x="980" y="468"/>
                    <a:pt x="986" y="465"/>
                    <a:pt x="999" y="459"/>
                  </a:cubicBezTo>
                  <a:lnTo>
                    <a:pt x="999" y="459"/>
                  </a:lnTo>
                  <a:cubicBezTo>
                    <a:pt x="997" y="460"/>
                    <a:pt x="991" y="463"/>
                    <a:pt x="974" y="471"/>
                  </a:cubicBezTo>
                  <a:lnTo>
                    <a:pt x="974" y="484"/>
                  </a:lnTo>
                  <a:cubicBezTo>
                    <a:pt x="990" y="476"/>
                    <a:pt x="999" y="473"/>
                    <a:pt x="1005" y="473"/>
                  </a:cubicBezTo>
                  <a:cubicBezTo>
                    <a:pt x="1016" y="473"/>
                    <a:pt x="1004" y="488"/>
                    <a:pt x="987" y="497"/>
                  </a:cubicBezTo>
                  <a:lnTo>
                    <a:pt x="987" y="497"/>
                  </a:lnTo>
                  <a:cubicBezTo>
                    <a:pt x="987" y="497"/>
                    <a:pt x="987" y="497"/>
                    <a:pt x="1012" y="484"/>
                  </a:cubicBezTo>
                  <a:cubicBezTo>
                    <a:pt x="1027" y="475"/>
                    <a:pt x="1036" y="470"/>
                    <a:pt x="1040" y="470"/>
                  </a:cubicBezTo>
                  <a:cubicBezTo>
                    <a:pt x="1046" y="470"/>
                    <a:pt x="1036" y="481"/>
                    <a:pt x="1012" y="497"/>
                  </a:cubicBezTo>
                  <a:lnTo>
                    <a:pt x="1012" y="497"/>
                  </a:lnTo>
                  <a:cubicBezTo>
                    <a:pt x="1020" y="494"/>
                    <a:pt x="1025" y="492"/>
                    <a:pt x="1028" y="492"/>
                  </a:cubicBezTo>
                  <a:cubicBezTo>
                    <a:pt x="1035" y="492"/>
                    <a:pt x="1027" y="501"/>
                    <a:pt x="999" y="510"/>
                  </a:cubicBezTo>
                  <a:cubicBezTo>
                    <a:pt x="974" y="523"/>
                    <a:pt x="948" y="536"/>
                    <a:pt x="948" y="536"/>
                  </a:cubicBezTo>
                  <a:lnTo>
                    <a:pt x="974" y="536"/>
                  </a:lnTo>
                  <a:cubicBezTo>
                    <a:pt x="999" y="523"/>
                    <a:pt x="999" y="523"/>
                    <a:pt x="999" y="523"/>
                  </a:cubicBezTo>
                  <a:cubicBezTo>
                    <a:pt x="999" y="536"/>
                    <a:pt x="1025" y="536"/>
                    <a:pt x="1025" y="536"/>
                  </a:cubicBezTo>
                  <a:cubicBezTo>
                    <a:pt x="1025" y="536"/>
                    <a:pt x="1038" y="549"/>
                    <a:pt x="1012" y="549"/>
                  </a:cubicBezTo>
                  <a:cubicBezTo>
                    <a:pt x="1012" y="556"/>
                    <a:pt x="1012" y="559"/>
                    <a:pt x="1016" y="559"/>
                  </a:cubicBezTo>
                  <a:cubicBezTo>
                    <a:pt x="1019" y="559"/>
                    <a:pt x="1025" y="556"/>
                    <a:pt x="1038" y="549"/>
                  </a:cubicBezTo>
                  <a:cubicBezTo>
                    <a:pt x="1064" y="549"/>
                    <a:pt x="1064" y="549"/>
                    <a:pt x="1038" y="562"/>
                  </a:cubicBezTo>
                  <a:lnTo>
                    <a:pt x="1064" y="562"/>
                  </a:lnTo>
                  <a:cubicBezTo>
                    <a:pt x="1038" y="562"/>
                    <a:pt x="1012" y="575"/>
                    <a:pt x="1038" y="575"/>
                  </a:cubicBezTo>
                  <a:cubicBezTo>
                    <a:pt x="1051" y="569"/>
                    <a:pt x="1058" y="565"/>
                    <a:pt x="1061" y="565"/>
                  </a:cubicBezTo>
                  <a:cubicBezTo>
                    <a:pt x="1064" y="565"/>
                    <a:pt x="1064" y="569"/>
                    <a:pt x="1064" y="575"/>
                  </a:cubicBezTo>
                  <a:cubicBezTo>
                    <a:pt x="1051" y="588"/>
                    <a:pt x="1038" y="640"/>
                    <a:pt x="1064" y="640"/>
                  </a:cubicBezTo>
                  <a:cubicBezTo>
                    <a:pt x="1064" y="640"/>
                    <a:pt x="1064" y="640"/>
                    <a:pt x="1064" y="653"/>
                  </a:cubicBezTo>
                  <a:cubicBezTo>
                    <a:pt x="1012" y="653"/>
                    <a:pt x="1038" y="653"/>
                    <a:pt x="1064" y="666"/>
                  </a:cubicBezTo>
                  <a:cubicBezTo>
                    <a:pt x="1090" y="666"/>
                    <a:pt x="1116" y="666"/>
                    <a:pt x="1116" y="679"/>
                  </a:cubicBezTo>
                  <a:cubicBezTo>
                    <a:pt x="1090" y="666"/>
                    <a:pt x="1064" y="666"/>
                    <a:pt x="1064" y="666"/>
                  </a:cubicBezTo>
                  <a:lnTo>
                    <a:pt x="1064" y="666"/>
                  </a:lnTo>
                  <a:cubicBezTo>
                    <a:pt x="1090" y="679"/>
                    <a:pt x="1077" y="679"/>
                    <a:pt x="1077" y="679"/>
                  </a:cubicBezTo>
                  <a:cubicBezTo>
                    <a:pt x="1064" y="675"/>
                    <a:pt x="1056" y="673"/>
                    <a:pt x="1050" y="673"/>
                  </a:cubicBezTo>
                  <a:cubicBezTo>
                    <a:pt x="1040" y="673"/>
                    <a:pt x="1043" y="679"/>
                    <a:pt x="1051" y="679"/>
                  </a:cubicBezTo>
                  <a:cubicBezTo>
                    <a:pt x="1088" y="688"/>
                    <a:pt x="1099" y="697"/>
                    <a:pt x="1084" y="697"/>
                  </a:cubicBezTo>
                  <a:cubicBezTo>
                    <a:pt x="1077" y="697"/>
                    <a:pt x="1067" y="696"/>
                    <a:pt x="1051" y="692"/>
                  </a:cubicBezTo>
                  <a:cubicBezTo>
                    <a:pt x="1030" y="687"/>
                    <a:pt x="1017" y="683"/>
                    <a:pt x="1015" y="683"/>
                  </a:cubicBezTo>
                  <a:lnTo>
                    <a:pt x="1015" y="683"/>
                  </a:lnTo>
                  <a:cubicBezTo>
                    <a:pt x="1013" y="683"/>
                    <a:pt x="1032" y="690"/>
                    <a:pt x="1077" y="705"/>
                  </a:cubicBezTo>
                  <a:cubicBezTo>
                    <a:pt x="1051" y="698"/>
                    <a:pt x="1038" y="695"/>
                    <a:pt x="1035" y="695"/>
                  </a:cubicBezTo>
                  <a:cubicBezTo>
                    <a:pt x="1032" y="695"/>
                    <a:pt x="1038" y="698"/>
                    <a:pt x="1051" y="705"/>
                  </a:cubicBezTo>
                  <a:cubicBezTo>
                    <a:pt x="1071" y="711"/>
                    <a:pt x="1081" y="715"/>
                    <a:pt x="1079" y="715"/>
                  </a:cubicBezTo>
                  <a:cubicBezTo>
                    <a:pt x="1077" y="715"/>
                    <a:pt x="1064" y="711"/>
                    <a:pt x="1038" y="705"/>
                  </a:cubicBezTo>
                  <a:cubicBezTo>
                    <a:pt x="1022" y="700"/>
                    <a:pt x="1013" y="696"/>
                    <a:pt x="1010" y="696"/>
                  </a:cubicBezTo>
                  <a:cubicBezTo>
                    <a:pt x="1006" y="696"/>
                    <a:pt x="1016" y="703"/>
                    <a:pt x="1038" y="718"/>
                  </a:cubicBezTo>
                  <a:cubicBezTo>
                    <a:pt x="1075" y="727"/>
                    <a:pt x="1086" y="736"/>
                    <a:pt x="1071" y="736"/>
                  </a:cubicBezTo>
                  <a:cubicBezTo>
                    <a:pt x="1064" y="736"/>
                    <a:pt x="1054" y="735"/>
                    <a:pt x="1038" y="731"/>
                  </a:cubicBezTo>
                  <a:lnTo>
                    <a:pt x="1012" y="718"/>
                  </a:lnTo>
                  <a:cubicBezTo>
                    <a:pt x="1012" y="718"/>
                    <a:pt x="1012" y="731"/>
                    <a:pt x="1012" y="731"/>
                  </a:cubicBezTo>
                  <a:lnTo>
                    <a:pt x="1025" y="731"/>
                  </a:lnTo>
                  <a:cubicBezTo>
                    <a:pt x="1025" y="731"/>
                    <a:pt x="999" y="731"/>
                    <a:pt x="999" y="744"/>
                  </a:cubicBezTo>
                  <a:cubicBezTo>
                    <a:pt x="987" y="770"/>
                    <a:pt x="974" y="770"/>
                    <a:pt x="999" y="783"/>
                  </a:cubicBezTo>
                  <a:cubicBezTo>
                    <a:pt x="999" y="783"/>
                    <a:pt x="988" y="777"/>
                    <a:pt x="980" y="777"/>
                  </a:cubicBezTo>
                  <a:cubicBezTo>
                    <a:pt x="976" y="777"/>
                    <a:pt x="974" y="778"/>
                    <a:pt x="974" y="783"/>
                  </a:cubicBezTo>
                  <a:cubicBezTo>
                    <a:pt x="961" y="783"/>
                    <a:pt x="961" y="783"/>
                    <a:pt x="948" y="770"/>
                  </a:cubicBezTo>
                  <a:lnTo>
                    <a:pt x="948" y="770"/>
                  </a:lnTo>
                  <a:cubicBezTo>
                    <a:pt x="967" y="799"/>
                    <a:pt x="965" y="814"/>
                    <a:pt x="957" y="814"/>
                  </a:cubicBezTo>
                  <a:cubicBezTo>
                    <a:pt x="954" y="814"/>
                    <a:pt x="951" y="812"/>
                    <a:pt x="948" y="809"/>
                  </a:cubicBezTo>
                  <a:cubicBezTo>
                    <a:pt x="935" y="809"/>
                    <a:pt x="935" y="809"/>
                    <a:pt x="948" y="822"/>
                  </a:cubicBezTo>
                  <a:cubicBezTo>
                    <a:pt x="955" y="837"/>
                    <a:pt x="958" y="843"/>
                    <a:pt x="957" y="843"/>
                  </a:cubicBezTo>
                  <a:cubicBezTo>
                    <a:pt x="956" y="843"/>
                    <a:pt x="953" y="840"/>
                    <a:pt x="948" y="835"/>
                  </a:cubicBezTo>
                  <a:cubicBezTo>
                    <a:pt x="941" y="822"/>
                    <a:pt x="931" y="815"/>
                    <a:pt x="927" y="815"/>
                  </a:cubicBezTo>
                  <a:cubicBezTo>
                    <a:pt x="922" y="815"/>
                    <a:pt x="922" y="822"/>
                    <a:pt x="935" y="835"/>
                  </a:cubicBezTo>
                  <a:lnTo>
                    <a:pt x="922" y="822"/>
                  </a:lnTo>
                  <a:cubicBezTo>
                    <a:pt x="915" y="818"/>
                    <a:pt x="911" y="817"/>
                    <a:pt x="909" y="817"/>
                  </a:cubicBezTo>
                  <a:cubicBezTo>
                    <a:pt x="904" y="817"/>
                    <a:pt x="916" y="829"/>
                    <a:pt x="935" y="848"/>
                  </a:cubicBezTo>
                  <a:cubicBezTo>
                    <a:pt x="946" y="865"/>
                    <a:pt x="952" y="874"/>
                    <a:pt x="952" y="874"/>
                  </a:cubicBezTo>
                  <a:cubicBezTo>
                    <a:pt x="951" y="874"/>
                    <a:pt x="938" y="858"/>
                    <a:pt x="909" y="822"/>
                  </a:cubicBezTo>
                  <a:cubicBezTo>
                    <a:pt x="896" y="802"/>
                    <a:pt x="889" y="796"/>
                    <a:pt x="888" y="796"/>
                  </a:cubicBezTo>
                  <a:lnTo>
                    <a:pt x="888" y="796"/>
                  </a:lnTo>
                  <a:cubicBezTo>
                    <a:pt x="886" y="796"/>
                    <a:pt x="889" y="802"/>
                    <a:pt x="896" y="809"/>
                  </a:cubicBezTo>
                  <a:cubicBezTo>
                    <a:pt x="905" y="828"/>
                    <a:pt x="915" y="840"/>
                    <a:pt x="909" y="840"/>
                  </a:cubicBezTo>
                  <a:cubicBezTo>
                    <a:pt x="907" y="840"/>
                    <a:pt x="903" y="838"/>
                    <a:pt x="896" y="835"/>
                  </a:cubicBezTo>
                  <a:lnTo>
                    <a:pt x="896" y="835"/>
                  </a:lnTo>
                  <a:cubicBezTo>
                    <a:pt x="896" y="835"/>
                    <a:pt x="896" y="835"/>
                    <a:pt x="922" y="874"/>
                  </a:cubicBezTo>
                  <a:cubicBezTo>
                    <a:pt x="948" y="899"/>
                    <a:pt x="935" y="899"/>
                    <a:pt x="935" y="899"/>
                  </a:cubicBezTo>
                  <a:cubicBezTo>
                    <a:pt x="922" y="874"/>
                    <a:pt x="922" y="874"/>
                    <a:pt x="909" y="861"/>
                  </a:cubicBezTo>
                  <a:cubicBezTo>
                    <a:pt x="909" y="861"/>
                    <a:pt x="883" y="848"/>
                    <a:pt x="870" y="822"/>
                  </a:cubicBezTo>
                  <a:lnTo>
                    <a:pt x="870" y="822"/>
                  </a:lnTo>
                  <a:cubicBezTo>
                    <a:pt x="873" y="828"/>
                    <a:pt x="877" y="837"/>
                    <a:pt x="883" y="848"/>
                  </a:cubicBezTo>
                  <a:cubicBezTo>
                    <a:pt x="909" y="887"/>
                    <a:pt x="909" y="887"/>
                    <a:pt x="909" y="887"/>
                  </a:cubicBezTo>
                  <a:cubicBezTo>
                    <a:pt x="909" y="887"/>
                    <a:pt x="896" y="887"/>
                    <a:pt x="883" y="861"/>
                  </a:cubicBezTo>
                  <a:cubicBezTo>
                    <a:pt x="870" y="848"/>
                    <a:pt x="870" y="848"/>
                    <a:pt x="870" y="848"/>
                  </a:cubicBezTo>
                  <a:lnTo>
                    <a:pt x="870" y="848"/>
                  </a:lnTo>
                  <a:cubicBezTo>
                    <a:pt x="870" y="848"/>
                    <a:pt x="896" y="912"/>
                    <a:pt x="922" y="964"/>
                  </a:cubicBezTo>
                  <a:cubicBezTo>
                    <a:pt x="909" y="938"/>
                    <a:pt x="896" y="938"/>
                    <a:pt x="896" y="938"/>
                  </a:cubicBezTo>
                  <a:cubicBezTo>
                    <a:pt x="883" y="925"/>
                    <a:pt x="896" y="925"/>
                    <a:pt x="896" y="925"/>
                  </a:cubicBezTo>
                  <a:lnTo>
                    <a:pt x="883" y="899"/>
                  </a:lnTo>
                  <a:cubicBezTo>
                    <a:pt x="870" y="880"/>
                    <a:pt x="863" y="870"/>
                    <a:pt x="862" y="870"/>
                  </a:cubicBezTo>
                  <a:lnTo>
                    <a:pt x="862" y="870"/>
                  </a:lnTo>
                  <a:cubicBezTo>
                    <a:pt x="860" y="870"/>
                    <a:pt x="863" y="880"/>
                    <a:pt x="870" y="899"/>
                  </a:cubicBezTo>
                  <a:cubicBezTo>
                    <a:pt x="861" y="891"/>
                    <a:pt x="852" y="875"/>
                    <a:pt x="851" y="875"/>
                  </a:cubicBezTo>
                  <a:lnTo>
                    <a:pt x="851" y="875"/>
                  </a:lnTo>
                  <a:cubicBezTo>
                    <a:pt x="851" y="875"/>
                    <a:pt x="853" y="878"/>
                    <a:pt x="857" y="887"/>
                  </a:cubicBezTo>
                  <a:lnTo>
                    <a:pt x="857" y="887"/>
                  </a:lnTo>
                  <a:cubicBezTo>
                    <a:pt x="857" y="886"/>
                    <a:pt x="856" y="885"/>
                    <a:pt x="844" y="861"/>
                  </a:cubicBezTo>
                  <a:cubicBezTo>
                    <a:pt x="831" y="861"/>
                    <a:pt x="831" y="861"/>
                    <a:pt x="844" y="887"/>
                  </a:cubicBezTo>
                  <a:cubicBezTo>
                    <a:pt x="857" y="912"/>
                    <a:pt x="857" y="912"/>
                    <a:pt x="844" y="912"/>
                  </a:cubicBezTo>
                  <a:cubicBezTo>
                    <a:pt x="844" y="912"/>
                    <a:pt x="844" y="912"/>
                    <a:pt x="857" y="938"/>
                  </a:cubicBezTo>
                  <a:lnTo>
                    <a:pt x="857" y="951"/>
                  </a:lnTo>
                  <a:cubicBezTo>
                    <a:pt x="857" y="964"/>
                    <a:pt x="870" y="990"/>
                    <a:pt x="870" y="990"/>
                  </a:cubicBezTo>
                  <a:cubicBezTo>
                    <a:pt x="870" y="995"/>
                    <a:pt x="870" y="998"/>
                    <a:pt x="869" y="998"/>
                  </a:cubicBezTo>
                  <a:cubicBezTo>
                    <a:pt x="866" y="998"/>
                    <a:pt x="860" y="989"/>
                    <a:pt x="844" y="964"/>
                  </a:cubicBezTo>
                  <a:cubicBezTo>
                    <a:pt x="844" y="938"/>
                    <a:pt x="844" y="938"/>
                    <a:pt x="831" y="938"/>
                  </a:cubicBezTo>
                  <a:cubicBezTo>
                    <a:pt x="831" y="964"/>
                    <a:pt x="844" y="990"/>
                    <a:pt x="844" y="990"/>
                  </a:cubicBezTo>
                  <a:cubicBezTo>
                    <a:pt x="844" y="990"/>
                    <a:pt x="818" y="938"/>
                    <a:pt x="818" y="913"/>
                  </a:cubicBezTo>
                  <a:lnTo>
                    <a:pt x="818" y="913"/>
                  </a:lnTo>
                  <a:cubicBezTo>
                    <a:pt x="818" y="931"/>
                    <a:pt x="824" y="949"/>
                    <a:pt x="824" y="949"/>
                  </a:cubicBezTo>
                  <a:cubicBezTo>
                    <a:pt x="823" y="949"/>
                    <a:pt x="822" y="946"/>
                    <a:pt x="818" y="938"/>
                  </a:cubicBezTo>
                  <a:cubicBezTo>
                    <a:pt x="805" y="938"/>
                    <a:pt x="805" y="938"/>
                    <a:pt x="805" y="925"/>
                  </a:cubicBezTo>
                  <a:cubicBezTo>
                    <a:pt x="801" y="917"/>
                    <a:pt x="798" y="914"/>
                    <a:pt x="796" y="914"/>
                  </a:cubicBezTo>
                  <a:cubicBezTo>
                    <a:pt x="792" y="914"/>
                    <a:pt x="792" y="925"/>
                    <a:pt x="792" y="925"/>
                  </a:cubicBezTo>
                  <a:cubicBezTo>
                    <a:pt x="779" y="899"/>
                    <a:pt x="772" y="887"/>
                    <a:pt x="771" y="887"/>
                  </a:cubicBezTo>
                  <a:lnTo>
                    <a:pt x="771" y="887"/>
                  </a:lnTo>
                  <a:cubicBezTo>
                    <a:pt x="769" y="887"/>
                    <a:pt x="772" y="899"/>
                    <a:pt x="779" y="925"/>
                  </a:cubicBezTo>
                  <a:cubicBezTo>
                    <a:pt x="775" y="918"/>
                    <a:pt x="772" y="915"/>
                    <a:pt x="771" y="915"/>
                  </a:cubicBezTo>
                  <a:cubicBezTo>
                    <a:pt x="770" y="915"/>
                    <a:pt x="769" y="915"/>
                    <a:pt x="768" y="917"/>
                  </a:cubicBezTo>
                  <a:lnTo>
                    <a:pt x="768" y="917"/>
                  </a:lnTo>
                  <a:lnTo>
                    <a:pt x="766" y="913"/>
                  </a:lnTo>
                  <a:lnTo>
                    <a:pt x="766" y="913"/>
                  </a:lnTo>
                  <a:cubicBezTo>
                    <a:pt x="767" y="914"/>
                    <a:pt x="768" y="916"/>
                    <a:pt x="768" y="917"/>
                  </a:cubicBezTo>
                  <a:lnTo>
                    <a:pt x="768" y="917"/>
                  </a:lnTo>
                  <a:cubicBezTo>
                    <a:pt x="768" y="917"/>
                    <a:pt x="768" y="917"/>
                    <a:pt x="768" y="917"/>
                  </a:cubicBezTo>
                  <a:lnTo>
                    <a:pt x="768" y="917"/>
                  </a:lnTo>
                  <a:lnTo>
                    <a:pt x="779" y="938"/>
                  </a:lnTo>
                  <a:cubicBezTo>
                    <a:pt x="779" y="946"/>
                    <a:pt x="779" y="950"/>
                    <a:pt x="779" y="950"/>
                  </a:cubicBezTo>
                  <a:cubicBezTo>
                    <a:pt x="779" y="950"/>
                    <a:pt x="779" y="951"/>
                    <a:pt x="779" y="951"/>
                  </a:cubicBezTo>
                  <a:cubicBezTo>
                    <a:pt x="779" y="951"/>
                    <a:pt x="779" y="940"/>
                    <a:pt x="768" y="917"/>
                  </a:cubicBezTo>
                  <a:lnTo>
                    <a:pt x="768" y="917"/>
                  </a:lnTo>
                  <a:cubicBezTo>
                    <a:pt x="766" y="923"/>
                    <a:pt x="766" y="937"/>
                    <a:pt x="766" y="951"/>
                  </a:cubicBezTo>
                  <a:cubicBezTo>
                    <a:pt x="766" y="977"/>
                    <a:pt x="766" y="1016"/>
                    <a:pt x="779" y="1042"/>
                  </a:cubicBezTo>
                  <a:cubicBezTo>
                    <a:pt x="779" y="1073"/>
                    <a:pt x="779" y="1085"/>
                    <a:pt x="776" y="1085"/>
                  </a:cubicBezTo>
                  <a:cubicBezTo>
                    <a:pt x="775" y="1085"/>
                    <a:pt x="771" y="1079"/>
                    <a:pt x="766" y="1068"/>
                  </a:cubicBezTo>
                  <a:cubicBezTo>
                    <a:pt x="766" y="1068"/>
                    <a:pt x="766" y="1042"/>
                    <a:pt x="766" y="1016"/>
                  </a:cubicBezTo>
                  <a:cubicBezTo>
                    <a:pt x="753" y="990"/>
                    <a:pt x="766" y="990"/>
                    <a:pt x="766" y="990"/>
                  </a:cubicBezTo>
                  <a:cubicBezTo>
                    <a:pt x="766" y="977"/>
                    <a:pt x="766" y="951"/>
                    <a:pt x="753" y="951"/>
                  </a:cubicBezTo>
                  <a:cubicBezTo>
                    <a:pt x="753" y="925"/>
                    <a:pt x="753" y="925"/>
                    <a:pt x="740" y="925"/>
                  </a:cubicBezTo>
                  <a:cubicBezTo>
                    <a:pt x="740" y="925"/>
                    <a:pt x="740" y="925"/>
                    <a:pt x="740" y="899"/>
                  </a:cubicBezTo>
                  <a:cubicBezTo>
                    <a:pt x="735" y="894"/>
                    <a:pt x="732" y="891"/>
                    <a:pt x="730" y="891"/>
                  </a:cubicBezTo>
                  <a:cubicBezTo>
                    <a:pt x="727" y="891"/>
                    <a:pt x="727" y="897"/>
                    <a:pt x="727" y="912"/>
                  </a:cubicBezTo>
                  <a:cubicBezTo>
                    <a:pt x="727" y="923"/>
                    <a:pt x="727" y="932"/>
                    <a:pt x="727" y="938"/>
                  </a:cubicBezTo>
                  <a:cubicBezTo>
                    <a:pt x="727" y="906"/>
                    <a:pt x="722" y="884"/>
                    <a:pt x="715" y="884"/>
                  </a:cubicBezTo>
                  <a:cubicBezTo>
                    <a:pt x="711" y="884"/>
                    <a:pt x="706" y="893"/>
                    <a:pt x="701" y="912"/>
                  </a:cubicBezTo>
                  <a:cubicBezTo>
                    <a:pt x="701" y="896"/>
                    <a:pt x="696" y="885"/>
                    <a:pt x="692" y="885"/>
                  </a:cubicBezTo>
                  <a:cubicBezTo>
                    <a:pt x="690" y="885"/>
                    <a:pt x="688" y="890"/>
                    <a:pt x="688" y="899"/>
                  </a:cubicBezTo>
                  <a:lnTo>
                    <a:pt x="675" y="899"/>
                  </a:lnTo>
                  <a:cubicBezTo>
                    <a:pt x="666" y="908"/>
                    <a:pt x="657" y="924"/>
                    <a:pt x="657" y="924"/>
                  </a:cubicBezTo>
                  <a:cubicBezTo>
                    <a:pt x="657" y="924"/>
                    <a:pt x="658" y="920"/>
                    <a:pt x="662" y="912"/>
                  </a:cubicBezTo>
                  <a:cubicBezTo>
                    <a:pt x="675" y="899"/>
                    <a:pt x="662" y="899"/>
                    <a:pt x="662" y="887"/>
                  </a:cubicBezTo>
                  <a:cubicBezTo>
                    <a:pt x="649" y="887"/>
                    <a:pt x="649" y="887"/>
                    <a:pt x="636" y="912"/>
                  </a:cubicBezTo>
                  <a:cubicBezTo>
                    <a:pt x="634" y="915"/>
                    <a:pt x="632" y="916"/>
                    <a:pt x="632" y="916"/>
                  </a:cubicBezTo>
                  <a:cubicBezTo>
                    <a:pt x="628" y="916"/>
                    <a:pt x="639" y="897"/>
                    <a:pt x="649" y="887"/>
                  </a:cubicBezTo>
                  <a:cubicBezTo>
                    <a:pt x="662" y="862"/>
                    <a:pt x="665" y="849"/>
                    <a:pt x="663" y="849"/>
                  </a:cubicBezTo>
                  <a:lnTo>
                    <a:pt x="663" y="849"/>
                  </a:lnTo>
                  <a:cubicBezTo>
                    <a:pt x="660" y="849"/>
                    <a:pt x="650" y="865"/>
                    <a:pt x="636" y="899"/>
                  </a:cubicBezTo>
                  <a:cubicBezTo>
                    <a:pt x="620" y="924"/>
                    <a:pt x="609" y="933"/>
                    <a:pt x="606" y="933"/>
                  </a:cubicBezTo>
                  <a:cubicBezTo>
                    <a:pt x="604" y="933"/>
                    <a:pt x="606" y="930"/>
                    <a:pt x="610" y="925"/>
                  </a:cubicBezTo>
                  <a:cubicBezTo>
                    <a:pt x="623" y="900"/>
                    <a:pt x="623" y="899"/>
                    <a:pt x="623" y="899"/>
                  </a:cubicBezTo>
                  <a:lnTo>
                    <a:pt x="623" y="899"/>
                  </a:lnTo>
                  <a:cubicBezTo>
                    <a:pt x="610" y="912"/>
                    <a:pt x="597" y="938"/>
                    <a:pt x="584" y="964"/>
                  </a:cubicBezTo>
                  <a:cubicBezTo>
                    <a:pt x="571" y="977"/>
                    <a:pt x="571" y="977"/>
                    <a:pt x="571" y="977"/>
                  </a:cubicBezTo>
                  <a:cubicBezTo>
                    <a:pt x="584" y="951"/>
                    <a:pt x="597" y="938"/>
                    <a:pt x="610" y="912"/>
                  </a:cubicBezTo>
                  <a:cubicBezTo>
                    <a:pt x="610" y="912"/>
                    <a:pt x="623" y="900"/>
                    <a:pt x="636" y="874"/>
                  </a:cubicBezTo>
                  <a:lnTo>
                    <a:pt x="636" y="874"/>
                  </a:lnTo>
                  <a:cubicBezTo>
                    <a:pt x="636" y="874"/>
                    <a:pt x="634" y="877"/>
                    <a:pt x="623" y="899"/>
                  </a:cubicBezTo>
                  <a:cubicBezTo>
                    <a:pt x="623" y="899"/>
                    <a:pt x="636" y="874"/>
                    <a:pt x="649" y="861"/>
                  </a:cubicBezTo>
                  <a:lnTo>
                    <a:pt x="649" y="861"/>
                  </a:lnTo>
                  <a:cubicBezTo>
                    <a:pt x="649" y="861"/>
                    <a:pt x="648" y="862"/>
                    <a:pt x="636" y="874"/>
                  </a:cubicBezTo>
                  <a:cubicBezTo>
                    <a:pt x="639" y="868"/>
                    <a:pt x="640" y="865"/>
                    <a:pt x="638" y="865"/>
                  </a:cubicBezTo>
                  <a:lnTo>
                    <a:pt x="638" y="865"/>
                  </a:lnTo>
                  <a:cubicBezTo>
                    <a:pt x="634" y="865"/>
                    <a:pt x="619" y="880"/>
                    <a:pt x="604" y="899"/>
                  </a:cubicBezTo>
                  <a:lnTo>
                    <a:pt x="604" y="899"/>
                  </a:lnTo>
                  <a:cubicBezTo>
                    <a:pt x="610" y="887"/>
                    <a:pt x="607" y="887"/>
                    <a:pt x="597" y="887"/>
                  </a:cubicBezTo>
                  <a:cubicBezTo>
                    <a:pt x="597" y="881"/>
                    <a:pt x="597" y="878"/>
                    <a:pt x="596" y="878"/>
                  </a:cubicBezTo>
                  <a:cubicBezTo>
                    <a:pt x="595" y="878"/>
                    <a:pt x="592" y="884"/>
                    <a:pt x="584" y="899"/>
                  </a:cubicBezTo>
                  <a:cubicBezTo>
                    <a:pt x="571" y="912"/>
                    <a:pt x="558" y="938"/>
                    <a:pt x="558" y="938"/>
                  </a:cubicBezTo>
                  <a:cubicBezTo>
                    <a:pt x="558" y="938"/>
                    <a:pt x="546" y="964"/>
                    <a:pt x="520" y="977"/>
                  </a:cubicBezTo>
                  <a:cubicBezTo>
                    <a:pt x="520" y="977"/>
                    <a:pt x="533" y="951"/>
                    <a:pt x="546" y="938"/>
                  </a:cubicBezTo>
                  <a:cubicBezTo>
                    <a:pt x="571" y="887"/>
                    <a:pt x="584" y="874"/>
                    <a:pt x="584" y="861"/>
                  </a:cubicBezTo>
                  <a:cubicBezTo>
                    <a:pt x="571" y="861"/>
                    <a:pt x="571" y="848"/>
                    <a:pt x="584" y="835"/>
                  </a:cubicBezTo>
                  <a:lnTo>
                    <a:pt x="584" y="835"/>
                  </a:lnTo>
                  <a:cubicBezTo>
                    <a:pt x="584" y="835"/>
                    <a:pt x="583" y="836"/>
                    <a:pt x="571" y="848"/>
                  </a:cubicBezTo>
                  <a:lnTo>
                    <a:pt x="558" y="848"/>
                  </a:lnTo>
                  <a:cubicBezTo>
                    <a:pt x="574" y="832"/>
                    <a:pt x="576" y="826"/>
                    <a:pt x="572" y="826"/>
                  </a:cubicBezTo>
                  <a:cubicBezTo>
                    <a:pt x="569" y="826"/>
                    <a:pt x="564" y="829"/>
                    <a:pt x="558" y="835"/>
                  </a:cubicBezTo>
                  <a:cubicBezTo>
                    <a:pt x="571" y="817"/>
                    <a:pt x="577" y="807"/>
                    <a:pt x="575" y="807"/>
                  </a:cubicBezTo>
                  <a:lnTo>
                    <a:pt x="575" y="807"/>
                  </a:lnTo>
                  <a:cubicBezTo>
                    <a:pt x="573" y="807"/>
                    <a:pt x="560" y="820"/>
                    <a:pt x="533" y="848"/>
                  </a:cubicBezTo>
                  <a:cubicBezTo>
                    <a:pt x="520" y="861"/>
                    <a:pt x="494" y="887"/>
                    <a:pt x="507" y="887"/>
                  </a:cubicBezTo>
                  <a:lnTo>
                    <a:pt x="507" y="899"/>
                  </a:lnTo>
                  <a:lnTo>
                    <a:pt x="481" y="912"/>
                  </a:lnTo>
                  <a:cubicBezTo>
                    <a:pt x="481" y="909"/>
                    <a:pt x="479" y="907"/>
                    <a:pt x="476" y="907"/>
                  </a:cubicBezTo>
                  <a:cubicBezTo>
                    <a:pt x="468" y="907"/>
                    <a:pt x="451" y="919"/>
                    <a:pt x="442" y="938"/>
                  </a:cubicBezTo>
                  <a:cubicBezTo>
                    <a:pt x="442" y="938"/>
                    <a:pt x="416" y="951"/>
                    <a:pt x="416" y="951"/>
                  </a:cubicBezTo>
                  <a:cubicBezTo>
                    <a:pt x="416" y="951"/>
                    <a:pt x="442" y="925"/>
                    <a:pt x="455" y="912"/>
                  </a:cubicBezTo>
                  <a:cubicBezTo>
                    <a:pt x="481" y="899"/>
                    <a:pt x="494" y="887"/>
                    <a:pt x="507" y="874"/>
                  </a:cubicBezTo>
                  <a:cubicBezTo>
                    <a:pt x="532" y="848"/>
                    <a:pt x="546" y="828"/>
                    <a:pt x="542" y="828"/>
                  </a:cubicBezTo>
                  <a:lnTo>
                    <a:pt x="542" y="828"/>
                  </a:lnTo>
                  <a:cubicBezTo>
                    <a:pt x="540" y="828"/>
                    <a:pt x="533" y="834"/>
                    <a:pt x="520" y="848"/>
                  </a:cubicBezTo>
                  <a:cubicBezTo>
                    <a:pt x="520" y="848"/>
                    <a:pt x="520" y="848"/>
                    <a:pt x="546" y="822"/>
                  </a:cubicBezTo>
                  <a:cubicBezTo>
                    <a:pt x="551" y="816"/>
                    <a:pt x="554" y="813"/>
                    <a:pt x="553" y="813"/>
                  </a:cubicBezTo>
                  <a:lnTo>
                    <a:pt x="553" y="813"/>
                  </a:lnTo>
                  <a:cubicBezTo>
                    <a:pt x="552" y="813"/>
                    <a:pt x="542" y="819"/>
                    <a:pt x="520" y="835"/>
                  </a:cubicBezTo>
                  <a:cubicBezTo>
                    <a:pt x="545" y="809"/>
                    <a:pt x="548" y="795"/>
                    <a:pt x="544" y="795"/>
                  </a:cubicBezTo>
                  <a:lnTo>
                    <a:pt x="544" y="795"/>
                  </a:lnTo>
                  <a:cubicBezTo>
                    <a:pt x="542" y="795"/>
                    <a:pt x="537" y="799"/>
                    <a:pt x="533" y="809"/>
                  </a:cubicBezTo>
                  <a:cubicBezTo>
                    <a:pt x="516" y="820"/>
                    <a:pt x="504" y="824"/>
                    <a:pt x="498" y="824"/>
                  </a:cubicBezTo>
                  <a:cubicBezTo>
                    <a:pt x="490" y="824"/>
                    <a:pt x="492" y="816"/>
                    <a:pt x="507" y="809"/>
                  </a:cubicBezTo>
                  <a:cubicBezTo>
                    <a:pt x="517" y="798"/>
                    <a:pt x="536" y="779"/>
                    <a:pt x="529" y="779"/>
                  </a:cubicBezTo>
                  <a:cubicBezTo>
                    <a:pt x="528" y="779"/>
                    <a:pt x="525" y="780"/>
                    <a:pt x="520" y="783"/>
                  </a:cubicBezTo>
                  <a:lnTo>
                    <a:pt x="520" y="783"/>
                  </a:lnTo>
                  <a:lnTo>
                    <a:pt x="520" y="783"/>
                  </a:lnTo>
                  <a:cubicBezTo>
                    <a:pt x="520" y="783"/>
                    <a:pt x="519" y="783"/>
                    <a:pt x="494" y="796"/>
                  </a:cubicBezTo>
                  <a:cubicBezTo>
                    <a:pt x="494" y="796"/>
                    <a:pt x="481" y="809"/>
                    <a:pt x="455" y="822"/>
                  </a:cubicBezTo>
                  <a:cubicBezTo>
                    <a:pt x="455" y="822"/>
                    <a:pt x="429" y="835"/>
                    <a:pt x="416" y="848"/>
                  </a:cubicBezTo>
                  <a:cubicBezTo>
                    <a:pt x="411" y="850"/>
                    <a:pt x="408" y="851"/>
                    <a:pt x="406" y="851"/>
                  </a:cubicBezTo>
                  <a:cubicBezTo>
                    <a:pt x="401" y="851"/>
                    <a:pt x="403" y="846"/>
                    <a:pt x="412" y="837"/>
                  </a:cubicBezTo>
                  <a:lnTo>
                    <a:pt x="412" y="837"/>
                  </a:lnTo>
                  <a:cubicBezTo>
                    <a:pt x="408" y="838"/>
                    <a:pt x="402" y="842"/>
                    <a:pt x="390" y="848"/>
                  </a:cubicBezTo>
                  <a:cubicBezTo>
                    <a:pt x="383" y="851"/>
                    <a:pt x="373" y="856"/>
                    <a:pt x="364" y="861"/>
                  </a:cubicBezTo>
                  <a:cubicBezTo>
                    <a:pt x="338" y="874"/>
                    <a:pt x="325" y="887"/>
                    <a:pt x="325" y="887"/>
                  </a:cubicBezTo>
                  <a:cubicBezTo>
                    <a:pt x="325" y="874"/>
                    <a:pt x="338" y="861"/>
                    <a:pt x="364" y="848"/>
                  </a:cubicBezTo>
                  <a:cubicBezTo>
                    <a:pt x="387" y="832"/>
                    <a:pt x="396" y="826"/>
                    <a:pt x="403" y="826"/>
                  </a:cubicBezTo>
                  <a:cubicBezTo>
                    <a:pt x="407" y="826"/>
                    <a:pt x="410" y="829"/>
                    <a:pt x="415" y="834"/>
                  </a:cubicBezTo>
                  <a:lnTo>
                    <a:pt x="415" y="834"/>
                  </a:lnTo>
                  <a:cubicBezTo>
                    <a:pt x="425" y="824"/>
                    <a:pt x="443" y="811"/>
                    <a:pt x="468" y="796"/>
                  </a:cubicBezTo>
                  <a:cubicBezTo>
                    <a:pt x="468" y="796"/>
                    <a:pt x="468" y="783"/>
                    <a:pt x="494" y="770"/>
                  </a:cubicBezTo>
                  <a:cubicBezTo>
                    <a:pt x="507" y="770"/>
                    <a:pt x="507" y="770"/>
                    <a:pt x="507" y="757"/>
                  </a:cubicBezTo>
                  <a:lnTo>
                    <a:pt x="507" y="757"/>
                  </a:lnTo>
                  <a:cubicBezTo>
                    <a:pt x="507" y="757"/>
                    <a:pt x="506" y="757"/>
                    <a:pt x="495" y="762"/>
                  </a:cubicBezTo>
                  <a:lnTo>
                    <a:pt x="495" y="762"/>
                  </a:lnTo>
                  <a:cubicBezTo>
                    <a:pt x="496" y="762"/>
                    <a:pt x="495" y="761"/>
                    <a:pt x="493" y="761"/>
                  </a:cubicBezTo>
                  <a:cubicBezTo>
                    <a:pt x="489" y="761"/>
                    <a:pt x="476" y="764"/>
                    <a:pt x="455" y="770"/>
                  </a:cubicBezTo>
                  <a:cubicBezTo>
                    <a:pt x="464" y="765"/>
                    <a:pt x="473" y="761"/>
                    <a:pt x="481" y="757"/>
                  </a:cubicBezTo>
                  <a:lnTo>
                    <a:pt x="481" y="757"/>
                  </a:lnTo>
                  <a:cubicBezTo>
                    <a:pt x="455" y="763"/>
                    <a:pt x="442" y="767"/>
                    <a:pt x="439" y="767"/>
                  </a:cubicBezTo>
                  <a:cubicBezTo>
                    <a:pt x="435" y="767"/>
                    <a:pt x="442" y="763"/>
                    <a:pt x="455" y="757"/>
                  </a:cubicBezTo>
                  <a:cubicBezTo>
                    <a:pt x="455" y="744"/>
                    <a:pt x="455" y="744"/>
                    <a:pt x="481" y="744"/>
                  </a:cubicBezTo>
                  <a:cubicBezTo>
                    <a:pt x="455" y="744"/>
                    <a:pt x="455" y="744"/>
                    <a:pt x="468" y="731"/>
                  </a:cubicBezTo>
                  <a:lnTo>
                    <a:pt x="468" y="731"/>
                  </a:lnTo>
                  <a:cubicBezTo>
                    <a:pt x="429" y="744"/>
                    <a:pt x="403" y="744"/>
                    <a:pt x="403" y="744"/>
                  </a:cubicBezTo>
                  <a:cubicBezTo>
                    <a:pt x="403" y="757"/>
                    <a:pt x="403" y="757"/>
                    <a:pt x="377" y="757"/>
                  </a:cubicBezTo>
                  <a:cubicBezTo>
                    <a:pt x="377" y="757"/>
                    <a:pt x="377" y="744"/>
                    <a:pt x="351" y="744"/>
                  </a:cubicBezTo>
                  <a:cubicBezTo>
                    <a:pt x="338" y="757"/>
                    <a:pt x="286" y="770"/>
                    <a:pt x="312" y="770"/>
                  </a:cubicBezTo>
                  <a:lnTo>
                    <a:pt x="286" y="783"/>
                  </a:lnTo>
                  <a:cubicBezTo>
                    <a:pt x="308" y="779"/>
                    <a:pt x="324" y="775"/>
                    <a:pt x="334" y="773"/>
                  </a:cubicBezTo>
                  <a:lnTo>
                    <a:pt x="334" y="773"/>
                  </a:lnTo>
                  <a:cubicBezTo>
                    <a:pt x="328" y="775"/>
                    <a:pt x="321" y="778"/>
                    <a:pt x="312" y="783"/>
                  </a:cubicBezTo>
                  <a:cubicBezTo>
                    <a:pt x="273" y="796"/>
                    <a:pt x="273" y="796"/>
                    <a:pt x="273" y="809"/>
                  </a:cubicBezTo>
                  <a:lnTo>
                    <a:pt x="247" y="809"/>
                  </a:lnTo>
                  <a:cubicBezTo>
                    <a:pt x="221" y="822"/>
                    <a:pt x="195" y="835"/>
                    <a:pt x="208" y="835"/>
                  </a:cubicBezTo>
                  <a:cubicBezTo>
                    <a:pt x="208" y="841"/>
                    <a:pt x="208" y="844"/>
                    <a:pt x="210" y="844"/>
                  </a:cubicBezTo>
                  <a:cubicBezTo>
                    <a:pt x="212" y="844"/>
                    <a:pt x="215" y="841"/>
                    <a:pt x="221" y="835"/>
                  </a:cubicBezTo>
                  <a:cubicBezTo>
                    <a:pt x="229" y="831"/>
                    <a:pt x="234" y="829"/>
                    <a:pt x="237" y="829"/>
                  </a:cubicBezTo>
                  <a:cubicBezTo>
                    <a:pt x="244" y="829"/>
                    <a:pt x="236" y="838"/>
                    <a:pt x="208" y="848"/>
                  </a:cubicBezTo>
                  <a:cubicBezTo>
                    <a:pt x="195" y="854"/>
                    <a:pt x="189" y="857"/>
                    <a:pt x="192" y="857"/>
                  </a:cubicBezTo>
                  <a:cubicBezTo>
                    <a:pt x="195" y="857"/>
                    <a:pt x="208" y="854"/>
                    <a:pt x="234" y="848"/>
                  </a:cubicBezTo>
                  <a:cubicBezTo>
                    <a:pt x="250" y="842"/>
                    <a:pt x="260" y="839"/>
                    <a:pt x="263" y="839"/>
                  </a:cubicBezTo>
                  <a:cubicBezTo>
                    <a:pt x="266" y="839"/>
                    <a:pt x="257" y="845"/>
                    <a:pt x="234" y="861"/>
                  </a:cubicBezTo>
                  <a:cubicBezTo>
                    <a:pt x="234" y="861"/>
                    <a:pt x="234" y="861"/>
                    <a:pt x="234" y="874"/>
                  </a:cubicBezTo>
                  <a:cubicBezTo>
                    <a:pt x="234" y="874"/>
                    <a:pt x="260" y="861"/>
                    <a:pt x="286" y="848"/>
                  </a:cubicBezTo>
                  <a:cubicBezTo>
                    <a:pt x="306" y="841"/>
                    <a:pt x="315" y="838"/>
                    <a:pt x="319" y="838"/>
                  </a:cubicBezTo>
                  <a:cubicBezTo>
                    <a:pt x="322" y="838"/>
                    <a:pt x="319" y="841"/>
                    <a:pt x="312" y="848"/>
                  </a:cubicBezTo>
                  <a:cubicBezTo>
                    <a:pt x="286" y="861"/>
                    <a:pt x="260" y="874"/>
                    <a:pt x="260" y="874"/>
                  </a:cubicBezTo>
                  <a:cubicBezTo>
                    <a:pt x="234" y="874"/>
                    <a:pt x="247" y="887"/>
                    <a:pt x="247" y="887"/>
                  </a:cubicBezTo>
                  <a:cubicBezTo>
                    <a:pt x="247" y="887"/>
                    <a:pt x="247" y="892"/>
                    <a:pt x="255" y="892"/>
                  </a:cubicBezTo>
                  <a:cubicBezTo>
                    <a:pt x="259" y="892"/>
                    <a:pt x="264" y="891"/>
                    <a:pt x="273" y="887"/>
                  </a:cubicBezTo>
                  <a:lnTo>
                    <a:pt x="273" y="887"/>
                  </a:lnTo>
                  <a:lnTo>
                    <a:pt x="247" y="899"/>
                  </a:lnTo>
                  <a:cubicBezTo>
                    <a:pt x="247" y="899"/>
                    <a:pt x="247" y="912"/>
                    <a:pt x="234" y="925"/>
                  </a:cubicBezTo>
                  <a:cubicBezTo>
                    <a:pt x="230" y="935"/>
                    <a:pt x="232" y="939"/>
                    <a:pt x="238" y="939"/>
                  </a:cubicBezTo>
                  <a:cubicBezTo>
                    <a:pt x="249" y="939"/>
                    <a:pt x="274" y="925"/>
                    <a:pt x="299" y="899"/>
                  </a:cubicBezTo>
                  <a:lnTo>
                    <a:pt x="325" y="899"/>
                  </a:lnTo>
                  <a:cubicBezTo>
                    <a:pt x="351" y="887"/>
                    <a:pt x="351" y="887"/>
                    <a:pt x="351" y="887"/>
                  </a:cubicBezTo>
                  <a:lnTo>
                    <a:pt x="351" y="887"/>
                  </a:lnTo>
                  <a:lnTo>
                    <a:pt x="312" y="912"/>
                  </a:lnTo>
                  <a:cubicBezTo>
                    <a:pt x="270" y="938"/>
                    <a:pt x="245" y="952"/>
                    <a:pt x="249" y="952"/>
                  </a:cubicBezTo>
                  <a:cubicBezTo>
                    <a:pt x="252" y="952"/>
                    <a:pt x="263" y="948"/>
                    <a:pt x="286" y="938"/>
                  </a:cubicBezTo>
                  <a:lnTo>
                    <a:pt x="286" y="938"/>
                  </a:lnTo>
                  <a:cubicBezTo>
                    <a:pt x="286" y="938"/>
                    <a:pt x="286" y="939"/>
                    <a:pt x="273" y="951"/>
                  </a:cubicBezTo>
                  <a:cubicBezTo>
                    <a:pt x="273" y="954"/>
                    <a:pt x="275" y="955"/>
                    <a:pt x="278" y="955"/>
                  </a:cubicBezTo>
                  <a:cubicBezTo>
                    <a:pt x="292" y="955"/>
                    <a:pt x="327" y="936"/>
                    <a:pt x="338" y="925"/>
                  </a:cubicBezTo>
                  <a:cubicBezTo>
                    <a:pt x="364" y="913"/>
                    <a:pt x="364" y="912"/>
                    <a:pt x="364" y="912"/>
                  </a:cubicBezTo>
                  <a:lnTo>
                    <a:pt x="364" y="912"/>
                  </a:lnTo>
                  <a:cubicBezTo>
                    <a:pt x="364" y="912"/>
                    <a:pt x="364" y="913"/>
                    <a:pt x="351" y="925"/>
                  </a:cubicBezTo>
                  <a:cubicBezTo>
                    <a:pt x="327" y="941"/>
                    <a:pt x="318" y="953"/>
                    <a:pt x="323" y="953"/>
                  </a:cubicBezTo>
                  <a:cubicBezTo>
                    <a:pt x="327" y="953"/>
                    <a:pt x="336" y="948"/>
                    <a:pt x="351" y="938"/>
                  </a:cubicBezTo>
                  <a:lnTo>
                    <a:pt x="351" y="938"/>
                  </a:lnTo>
                  <a:lnTo>
                    <a:pt x="338" y="951"/>
                  </a:lnTo>
                  <a:cubicBezTo>
                    <a:pt x="312" y="964"/>
                    <a:pt x="299" y="990"/>
                    <a:pt x="325" y="990"/>
                  </a:cubicBezTo>
                  <a:cubicBezTo>
                    <a:pt x="338" y="1003"/>
                    <a:pt x="351" y="1016"/>
                    <a:pt x="325" y="1029"/>
                  </a:cubicBezTo>
                  <a:cubicBezTo>
                    <a:pt x="322" y="1033"/>
                    <a:pt x="322" y="1034"/>
                    <a:pt x="325" y="1034"/>
                  </a:cubicBezTo>
                  <a:cubicBezTo>
                    <a:pt x="334" y="1034"/>
                    <a:pt x="365" y="1022"/>
                    <a:pt x="403" y="1003"/>
                  </a:cubicBezTo>
                  <a:lnTo>
                    <a:pt x="403" y="1003"/>
                  </a:lnTo>
                  <a:cubicBezTo>
                    <a:pt x="377" y="1016"/>
                    <a:pt x="377" y="1016"/>
                    <a:pt x="390" y="1029"/>
                  </a:cubicBezTo>
                  <a:cubicBezTo>
                    <a:pt x="390" y="1029"/>
                    <a:pt x="390" y="1029"/>
                    <a:pt x="377" y="1055"/>
                  </a:cubicBezTo>
                  <a:cubicBezTo>
                    <a:pt x="390" y="1042"/>
                    <a:pt x="398" y="1036"/>
                    <a:pt x="400" y="1036"/>
                  </a:cubicBezTo>
                  <a:lnTo>
                    <a:pt x="400" y="1036"/>
                  </a:lnTo>
                  <a:cubicBezTo>
                    <a:pt x="405" y="1036"/>
                    <a:pt x="394" y="1056"/>
                    <a:pt x="377" y="1081"/>
                  </a:cubicBezTo>
                  <a:cubicBezTo>
                    <a:pt x="364" y="1107"/>
                    <a:pt x="364" y="1107"/>
                    <a:pt x="364" y="1107"/>
                  </a:cubicBezTo>
                  <a:cubicBezTo>
                    <a:pt x="373" y="1103"/>
                    <a:pt x="378" y="1101"/>
                    <a:pt x="383" y="1101"/>
                  </a:cubicBezTo>
                  <a:cubicBezTo>
                    <a:pt x="391" y="1101"/>
                    <a:pt x="394" y="1107"/>
                    <a:pt x="403" y="1107"/>
                  </a:cubicBezTo>
                  <a:cubicBezTo>
                    <a:pt x="408" y="1112"/>
                    <a:pt x="411" y="1115"/>
                    <a:pt x="414" y="1115"/>
                  </a:cubicBezTo>
                  <a:cubicBezTo>
                    <a:pt x="416" y="1115"/>
                    <a:pt x="418" y="1113"/>
                    <a:pt x="421" y="1110"/>
                  </a:cubicBezTo>
                  <a:lnTo>
                    <a:pt x="421" y="1110"/>
                  </a:lnTo>
                  <a:cubicBezTo>
                    <a:pt x="417" y="1121"/>
                    <a:pt x="419" y="1123"/>
                    <a:pt x="429" y="1133"/>
                  </a:cubicBezTo>
                  <a:cubicBezTo>
                    <a:pt x="429" y="1133"/>
                    <a:pt x="455" y="1107"/>
                    <a:pt x="455" y="1107"/>
                  </a:cubicBezTo>
                  <a:cubicBezTo>
                    <a:pt x="468" y="1094"/>
                    <a:pt x="455" y="1094"/>
                    <a:pt x="455" y="1081"/>
                  </a:cubicBezTo>
                  <a:cubicBezTo>
                    <a:pt x="459" y="1077"/>
                    <a:pt x="460" y="1076"/>
                    <a:pt x="460" y="1076"/>
                  </a:cubicBezTo>
                  <a:lnTo>
                    <a:pt x="460" y="1076"/>
                  </a:lnTo>
                  <a:cubicBezTo>
                    <a:pt x="459" y="1076"/>
                    <a:pt x="450" y="1083"/>
                    <a:pt x="435" y="1091"/>
                  </a:cubicBezTo>
                  <a:lnTo>
                    <a:pt x="435" y="1091"/>
                  </a:lnTo>
                  <a:cubicBezTo>
                    <a:pt x="437" y="1088"/>
                    <a:pt x="439" y="1085"/>
                    <a:pt x="442" y="1081"/>
                  </a:cubicBezTo>
                  <a:cubicBezTo>
                    <a:pt x="481" y="1042"/>
                    <a:pt x="481" y="1042"/>
                    <a:pt x="481" y="1042"/>
                  </a:cubicBezTo>
                  <a:cubicBezTo>
                    <a:pt x="481" y="1042"/>
                    <a:pt x="481" y="1055"/>
                    <a:pt x="481" y="1068"/>
                  </a:cubicBezTo>
                  <a:cubicBezTo>
                    <a:pt x="481" y="1068"/>
                    <a:pt x="468" y="1094"/>
                    <a:pt x="468" y="1094"/>
                  </a:cubicBezTo>
                  <a:cubicBezTo>
                    <a:pt x="468" y="1094"/>
                    <a:pt x="468" y="1107"/>
                    <a:pt x="455" y="1120"/>
                  </a:cubicBezTo>
                  <a:cubicBezTo>
                    <a:pt x="455" y="1120"/>
                    <a:pt x="455" y="1146"/>
                    <a:pt x="455" y="1146"/>
                  </a:cubicBezTo>
                  <a:cubicBezTo>
                    <a:pt x="468" y="1159"/>
                    <a:pt x="468" y="1159"/>
                    <a:pt x="455" y="1185"/>
                  </a:cubicBezTo>
                  <a:cubicBezTo>
                    <a:pt x="455" y="1185"/>
                    <a:pt x="455" y="1184"/>
                    <a:pt x="468" y="1159"/>
                  </a:cubicBezTo>
                  <a:cubicBezTo>
                    <a:pt x="477" y="1150"/>
                    <a:pt x="492" y="1135"/>
                    <a:pt x="500" y="1135"/>
                  </a:cubicBezTo>
                  <a:cubicBezTo>
                    <a:pt x="504" y="1135"/>
                    <a:pt x="507" y="1138"/>
                    <a:pt x="507" y="1146"/>
                  </a:cubicBezTo>
                  <a:cubicBezTo>
                    <a:pt x="507" y="1152"/>
                    <a:pt x="510" y="1156"/>
                    <a:pt x="515" y="1156"/>
                  </a:cubicBezTo>
                  <a:cubicBezTo>
                    <a:pt x="520" y="1156"/>
                    <a:pt x="526" y="1152"/>
                    <a:pt x="533" y="1146"/>
                  </a:cubicBezTo>
                  <a:cubicBezTo>
                    <a:pt x="533" y="1146"/>
                    <a:pt x="533" y="1146"/>
                    <a:pt x="533" y="1159"/>
                  </a:cubicBezTo>
                  <a:cubicBezTo>
                    <a:pt x="519" y="1187"/>
                    <a:pt x="516" y="1200"/>
                    <a:pt x="520" y="1200"/>
                  </a:cubicBezTo>
                  <a:cubicBezTo>
                    <a:pt x="524" y="1200"/>
                    <a:pt x="533" y="1190"/>
                    <a:pt x="546" y="1172"/>
                  </a:cubicBezTo>
                  <a:cubicBezTo>
                    <a:pt x="546" y="1159"/>
                    <a:pt x="549" y="1152"/>
                    <a:pt x="550" y="1152"/>
                  </a:cubicBezTo>
                  <a:lnTo>
                    <a:pt x="550" y="1152"/>
                  </a:lnTo>
                  <a:cubicBezTo>
                    <a:pt x="552" y="1152"/>
                    <a:pt x="552" y="1159"/>
                    <a:pt x="546" y="1172"/>
                  </a:cubicBezTo>
                  <a:cubicBezTo>
                    <a:pt x="546" y="1172"/>
                    <a:pt x="558" y="1172"/>
                    <a:pt x="571" y="1159"/>
                  </a:cubicBezTo>
                  <a:cubicBezTo>
                    <a:pt x="578" y="1146"/>
                    <a:pt x="581" y="1139"/>
                    <a:pt x="583" y="1139"/>
                  </a:cubicBezTo>
                  <a:cubicBezTo>
                    <a:pt x="584" y="1139"/>
                    <a:pt x="584" y="1146"/>
                    <a:pt x="584" y="1159"/>
                  </a:cubicBezTo>
                  <a:cubicBezTo>
                    <a:pt x="571" y="1185"/>
                    <a:pt x="571" y="1185"/>
                    <a:pt x="571" y="1185"/>
                  </a:cubicBezTo>
                  <a:cubicBezTo>
                    <a:pt x="578" y="1181"/>
                    <a:pt x="586" y="1180"/>
                    <a:pt x="594" y="1180"/>
                  </a:cubicBezTo>
                  <a:cubicBezTo>
                    <a:pt x="615" y="1180"/>
                    <a:pt x="636" y="1192"/>
                    <a:pt x="636" y="1211"/>
                  </a:cubicBezTo>
                  <a:cubicBezTo>
                    <a:pt x="649" y="1185"/>
                    <a:pt x="649" y="1185"/>
                    <a:pt x="649" y="1185"/>
                  </a:cubicBezTo>
                  <a:lnTo>
                    <a:pt x="649" y="1185"/>
                  </a:lnTo>
                  <a:cubicBezTo>
                    <a:pt x="644" y="1205"/>
                    <a:pt x="643" y="1213"/>
                    <a:pt x="644" y="1213"/>
                  </a:cubicBezTo>
                  <a:cubicBezTo>
                    <a:pt x="646" y="1213"/>
                    <a:pt x="654" y="1191"/>
                    <a:pt x="662" y="1159"/>
                  </a:cubicBezTo>
                  <a:lnTo>
                    <a:pt x="649" y="1159"/>
                  </a:lnTo>
                  <a:cubicBezTo>
                    <a:pt x="655" y="1137"/>
                    <a:pt x="660" y="1127"/>
                    <a:pt x="664" y="1127"/>
                  </a:cubicBezTo>
                  <a:lnTo>
                    <a:pt x="664" y="1127"/>
                  </a:lnTo>
                  <a:cubicBezTo>
                    <a:pt x="669" y="1127"/>
                    <a:pt x="670" y="1147"/>
                    <a:pt x="662" y="1185"/>
                  </a:cubicBezTo>
                  <a:cubicBezTo>
                    <a:pt x="656" y="1211"/>
                    <a:pt x="656" y="1224"/>
                    <a:pt x="659" y="1224"/>
                  </a:cubicBezTo>
                  <a:cubicBezTo>
                    <a:pt x="662" y="1224"/>
                    <a:pt x="669" y="1211"/>
                    <a:pt x="675" y="1185"/>
                  </a:cubicBezTo>
                  <a:cubicBezTo>
                    <a:pt x="681" y="1167"/>
                    <a:pt x="684" y="1157"/>
                    <a:pt x="685" y="1157"/>
                  </a:cubicBezTo>
                  <a:lnTo>
                    <a:pt x="685" y="1157"/>
                  </a:lnTo>
                  <a:cubicBezTo>
                    <a:pt x="685" y="1157"/>
                    <a:pt x="682" y="1170"/>
                    <a:pt x="675" y="1198"/>
                  </a:cubicBezTo>
                  <a:cubicBezTo>
                    <a:pt x="675" y="1217"/>
                    <a:pt x="675" y="1227"/>
                    <a:pt x="677" y="1227"/>
                  </a:cubicBezTo>
                  <a:cubicBezTo>
                    <a:pt x="678" y="1227"/>
                    <a:pt x="682" y="1217"/>
                    <a:pt x="688" y="1198"/>
                  </a:cubicBezTo>
                  <a:cubicBezTo>
                    <a:pt x="695" y="1140"/>
                    <a:pt x="703" y="1106"/>
                    <a:pt x="705" y="1106"/>
                  </a:cubicBezTo>
                  <a:lnTo>
                    <a:pt x="705" y="1106"/>
                  </a:lnTo>
                  <a:cubicBezTo>
                    <a:pt x="708" y="1106"/>
                    <a:pt x="707" y="1126"/>
                    <a:pt x="701" y="1172"/>
                  </a:cubicBezTo>
                  <a:cubicBezTo>
                    <a:pt x="701" y="1224"/>
                    <a:pt x="701" y="1250"/>
                    <a:pt x="701" y="1250"/>
                  </a:cubicBezTo>
                  <a:cubicBezTo>
                    <a:pt x="714" y="1250"/>
                    <a:pt x="714" y="1224"/>
                    <a:pt x="714" y="1198"/>
                  </a:cubicBezTo>
                  <a:cubicBezTo>
                    <a:pt x="714" y="1172"/>
                    <a:pt x="714" y="1159"/>
                    <a:pt x="716" y="1159"/>
                  </a:cubicBezTo>
                  <a:cubicBezTo>
                    <a:pt x="717" y="1159"/>
                    <a:pt x="721" y="1172"/>
                    <a:pt x="727" y="1198"/>
                  </a:cubicBezTo>
                  <a:cubicBezTo>
                    <a:pt x="727" y="1241"/>
                    <a:pt x="731" y="1260"/>
                    <a:pt x="737" y="1260"/>
                  </a:cubicBezTo>
                  <a:cubicBezTo>
                    <a:pt x="741" y="1260"/>
                    <a:pt x="747" y="1247"/>
                    <a:pt x="753" y="1224"/>
                  </a:cubicBezTo>
                  <a:cubicBezTo>
                    <a:pt x="760" y="1198"/>
                    <a:pt x="766" y="1185"/>
                    <a:pt x="771" y="1185"/>
                  </a:cubicBezTo>
                  <a:cubicBezTo>
                    <a:pt x="776" y="1185"/>
                    <a:pt x="779" y="1198"/>
                    <a:pt x="779" y="1224"/>
                  </a:cubicBezTo>
                  <a:cubicBezTo>
                    <a:pt x="771" y="1254"/>
                    <a:pt x="768" y="1267"/>
                    <a:pt x="770" y="1267"/>
                  </a:cubicBezTo>
                  <a:cubicBezTo>
                    <a:pt x="770" y="1267"/>
                    <a:pt x="774" y="1260"/>
                    <a:pt x="779" y="1250"/>
                  </a:cubicBezTo>
                  <a:lnTo>
                    <a:pt x="792" y="1250"/>
                  </a:lnTo>
                  <a:cubicBezTo>
                    <a:pt x="805" y="1250"/>
                    <a:pt x="805" y="1224"/>
                    <a:pt x="805" y="1198"/>
                  </a:cubicBezTo>
                  <a:cubicBezTo>
                    <a:pt x="805" y="1230"/>
                    <a:pt x="810" y="1252"/>
                    <a:pt x="817" y="1252"/>
                  </a:cubicBezTo>
                  <a:cubicBezTo>
                    <a:pt x="821" y="1252"/>
                    <a:pt x="826" y="1244"/>
                    <a:pt x="831" y="1224"/>
                  </a:cubicBezTo>
                  <a:cubicBezTo>
                    <a:pt x="844" y="1224"/>
                    <a:pt x="844" y="1224"/>
                    <a:pt x="844" y="1198"/>
                  </a:cubicBezTo>
                  <a:cubicBezTo>
                    <a:pt x="844" y="1190"/>
                    <a:pt x="844" y="1187"/>
                    <a:pt x="844" y="1187"/>
                  </a:cubicBezTo>
                  <a:cubicBezTo>
                    <a:pt x="845" y="1187"/>
                    <a:pt x="848" y="1205"/>
                    <a:pt x="857" y="1224"/>
                  </a:cubicBezTo>
                  <a:cubicBezTo>
                    <a:pt x="866" y="1233"/>
                    <a:pt x="869" y="1248"/>
                    <a:pt x="869" y="1248"/>
                  </a:cubicBezTo>
                  <a:cubicBezTo>
                    <a:pt x="870" y="1248"/>
                    <a:pt x="870" y="1245"/>
                    <a:pt x="870" y="1237"/>
                  </a:cubicBezTo>
                  <a:cubicBezTo>
                    <a:pt x="870" y="1218"/>
                    <a:pt x="870" y="1199"/>
                    <a:pt x="870" y="1185"/>
                  </a:cubicBezTo>
                  <a:cubicBezTo>
                    <a:pt x="883" y="1211"/>
                    <a:pt x="883" y="1211"/>
                    <a:pt x="896" y="1237"/>
                  </a:cubicBezTo>
                  <a:cubicBezTo>
                    <a:pt x="896" y="1237"/>
                    <a:pt x="909" y="1237"/>
                    <a:pt x="909" y="1211"/>
                  </a:cubicBezTo>
                  <a:cubicBezTo>
                    <a:pt x="901" y="1196"/>
                    <a:pt x="907" y="1189"/>
                    <a:pt x="916" y="1189"/>
                  </a:cubicBezTo>
                  <a:cubicBezTo>
                    <a:pt x="922" y="1189"/>
                    <a:pt x="929" y="1192"/>
                    <a:pt x="935" y="1198"/>
                  </a:cubicBezTo>
                  <a:cubicBezTo>
                    <a:pt x="948" y="1198"/>
                    <a:pt x="935" y="1172"/>
                    <a:pt x="948" y="1172"/>
                  </a:cubicBezTo>
                  <a:cubicBezTo>
                    <a:pt x="948" y="1172"/>
                    <a:pt x="948" y="1172"/>
                    <a:pt x="948" y="1146"/>
                  </a:cubicBezTo>
                  <a:cubicBezTo>
                    <a:pt x="948" y="1146"/>
                    <a:pt x="948" y="1146"/>
                    <a:pt x="961" y="1172"/>
                  </a:cubicBezTo>
                  <a:cubicBezTo>
                    <a:pt x="954" y="1144"/>
                    <a:pt x="950" y="1131"/>
                    <a:pt x="951" y="1131"/>
                  </a:cubicBezTo>
                  <a:lnTo>
                    <a:pt x="951" y="1131"/>
                  </a:lnTo>
                  <a:cubicBezTo>
                    <a:pt x="951" y="1131"/>
                    <a:pt x="955" y="1141"/>
                    <a:pt x="961" y="1159"/>
                  </a:cubicBezTo>
                  <a:cubicBezTo>
                    <a:pt x="974" y="1185"/>
                    <a:pt x="980" y="1198"/>
                    <a:pt x="982" y="1198"/>
                  </a:cubicBezTo>
                  <a:cubicBezTo>
                    <a:pt x="983" y="1198"/>
                    <a:pt x="980" y="1185"/>
                    <a:pt x="974" y="1159"/>
                  </a:cubicBezTo>
                  <a:lnTo>
                    <a:pt x="974" y="1159"/>
                  </a:lnTo>
                  <a:cubicBezTo>
                    <a:pt x="980" y="1172"/>
                    <a:pt x="983" y="1178"/>
                    <a:pt x="985" y="1178"/>
                  </a:cubicBezTo>
                  <a:cubicBezTo>
                    <a:pt x="987" y="1178"/>
                    <a:pt x="987" y="1172"/>
                    <a:pt x="987" y="1159"/>
                  </a:cubicBezTo>
                  <a:cubicBezTo>
                    <a:pt x="970" y="1127"/>
                    <a:pt x="964" y="1105"/>
                    <a:pt x="968" y="1105"/>
                  </a:cubicBezTo>
                  <a:lnTo>
                    <a:pt x="968" y="1105"/>
                  </a:lnTo>
                  <a:cubicBezTo>
                    <a:pt x="970" y="1105"/>
                    <a:pt x="977" y="1113"/>
                    <a:pt x="987" y="1133"/>
                  </a:cubicBezTo>
                  <a:cubicBezTo>
                    <a:pt x="987" y="1133"/>
                    <a:pt x="987" y="1120"/>
                    <a:pt x="987" y="1107"/>
                  </a:cubicBezTo>
                  <a:cubicBezTo>
                    <a:pt x="973" y="1079"/>
                    <a:pt x="966" y="1066"/>
                    <a:pt x="967" y="1066"/>
                  </a:cubicBezTo>
                  <a:lnTo>
                    <a:pt x="967" y="1066"/>
                  </a:lnTo>
                  <a:cubicBezTo>
                    <a:pt x="968" y="1066"/>
                    <a:pt x="974" y="1076"/>
                    <a:pt x="987" y="1094"/>
                  </a:cubicBezTo>
                  <a:cubicBezTo>
                    <a:pt x="999" y="1120"/>
                    <a:pt x="1006" y="1133"/>
                    <a:pt x="1008" y="1133"/>
                  </a:cubicBezTo>
                  <a:cubicBezTo>
                    <a:pt x="1009" y="1133"/>
                    <a:pt x="1006" y="1120"/>
                    <a:pt x="999" y="1094"/>
                  </a:cubicBezTo>
                  <a:lnTo>
                    <a:pt x="999" y="1094"/>
                  </a:lnTo>
                  <a:cubicBezTo>
                    <a:pt x="1012" y="1101"/>
                    <a:pt x="1025" y="1107"/>
                    <a:pt x="1032" y="1107"/>
                  </a:cubicBezTo>
                  <a:cubicBezTo>
                    <a:pt x="1038" y="1107"/>
                    <a:pt x="1038" y="1101"/>
                    <a:pt x="1025" y="1081"/>
                  </a:cubicBezTo>
                  <a:lnTo>
                    <a:pt x="1038" y="1081"/>
                  </a:lnTo>
                  <a:cubicBezTo>
                    <a:pt x="1044" y="1086"/>
                    <a:pt x="1049" y="1090"/>
                    <a:pt x="1053" y="1090"/>
                  </a:cubicBezTo>
                  <a:cubicBezTo>
                    <a:pt x="1058" y="1090"/>
                    <a:pt x="1059" y="1083"/>
                    <a:pt x="1051" y="1068"/>
                  </a:cubicBezTo>
                  <a:lnTo>
                    <a:pt x="1038" y="1042"/>
                  </a:lnTo>
                  <a:lnTo>
                    <a:pt x="1038" y="1042"/>
                  </a:lnTo>
                  <a:cubicBezTo>
                    <a:pt x="1051" y="1068"/>
                    <a:pt x="1064" y="1081"/>
                    <a:pt x="1077" y="1081"/>
                  </a:cubicBezTo>
                  <a:cubicBezTo>
                    <a:pt x="1077" y="1081"/>
                    <a:pt x="1077" y="1081"/>
                    <a:pt x="1064" y="1055"/>
                  </a:cubicBezTo>
                  <a:cubicBezTo>
                    <a:pt x="1038" y="1042"/>
                    <a:pt x="1051" y="1042"/>
                    <a:pt x="1051" y="1029"/>
                  </a:cubicBezTo>
                  <a:lnTo>
                    <a:pt x="1051" y="1029"/>
                  </a:lnTo>
                  <a:cubicBezTo>
                    <a:pt x="1051" y="1029"/>
                    <a:pt x="1077" y="1055"/>
                    <a:pt x="1090" y="1068"/>
                  </a:cubicBezTo>
                  <a:cubicBezTo>
                    <a:pt x="1074" y="1043"/>
                    <a:pt x="1068" y="1034"/>
                    <a:pt x="1069" y="1034"/>
                  </a:cubicBezTo>
                  <a:lnTo>
                    <a:pt x="1069" y="1034"/>
                  </a:lnTo>
                  <a:cubicBezTo>
                    <a:pt x="1070" y="1034"/>
                    <a:pt x="1073" y="1037"/>
                    <a:pt x="1077" y="1042"/>
                  </a:cubicBezTo>
                  <a:cubicBezTo>
                    <a:pt x="1084" y="1055"/>
                    <a:pt x="1090" y="1058"/>
                    <a:pt x="1095" y="1058"/>
                  </a:cubicBezTo>
                  <a:cubicBezTo>
                    <a:pt x="1100" y="1058"/>
                    <a:pt x="1103" y="1055"/>
                    <a:pt x="1103" y="1055"/>
                  </a:cubicBezTo>
                  <a:lnTo>
                    <a:pt x="1116" y="1055"/>
                  </a:lnTo>
                  <a:cubicBezTo>
                    <a:pt x="1116" y="1055"/>
                    <a:pt x="1116" y="1042"/>
                    <a:pt x="1103" y="1029"/>
                  </a:cubicBezTo>
                  <a:cubicBezTo>
                    <a:pt x="1090" y="1016"/>
                    <a:pt x="1064" y="990"/>
                    <a:pt x="1077" y="990"/>
                  </a:cubicBezTo>
                  <a:cubicBezTo>
                    <a:pt x="1090" y="1016"/>
                    <a:pt x="1103" y="1029"/>
                    <a:pt x="1103" y="1029"/>
                  </a:cubicBezTo>
                  <a:cubicBezTo>
                    <a:pt x="1116" y="1029"/>
                    <a:pt x="1129" y="1042"/>
                    <a:pt x="1129" y="1042"/>
                  </a:cubicBezTo>
                  <a:cubicBezTo>
                    <a:pt x="1139" y="1056"/>
                    <a:pt x="1145" y="1062"/>
                    <a:pt x="1148" y="1062"/>
                  </a:cubicBezTo>
                  <a:cubicBezTo>
                    <a:pt x="1153" y="1062"/>
                    <a:pt x="1150" y="1046"/>
                    <a:pt x="1142" y="1029"/>
                  </a:cubicBezTo>
                  <a:cubicBezTo>
                    <a:pt x="1129" y="1010"/>
                    <a:pt x="1123" y="1000"/>
                    <a:pt x="1124" y="1000"/>
                  </a:cubicBezTo>
                  <a:lnTo>
                    <a:pt x="1124" y="1000"/>
                  </a:lnTo>
                  <a:cubicBezTo>
                    <a:pt x="1126" y="1000"/>
                    <a:pt x="1136" y="1010"/>
                    <a:pt x="1155" y="1029"/>
                  </a:cubicBezTo>
                  <a:cubicBezTo>
                    <a:pt x="1161" y="1035"/>
                    <a:pt x="1164" y="1037"/>
                    <a:pt x="1165" y="1037"/>
                  </a:cubicBezTo>
                  <a:cubicBezTo>
                    <a:pt x="1168" y="1037"/>
                    <a:pt x="1144" y="1005"/>
                    <a:pt x="1103" y="964"/>
                  </a:cubicBezTo>
                  <a:lnTo>
                    <a:pt x="1103" y="964"/>
                  </a:lnTo>
                  <a:cubicBezTo>
                    <a:pt x="1144" y="999"/>
                    <a:pt x="1164" y="1015"/>
                    <a:pt x="1169" y="1015"/>
                  </a:cubicBezTo>
                  <a:cubicBezTo>
                    <a:pt x="1174" y="1015"/>
                    <a:pt x="1167" y="1002"/>
                    <a:pt x="1155" y="977"/>
                  </a:cubicBezTo>
                  <a:lnTo>
                    <a:pt x="1155" y="977"/>
                  </a:lnTo>
                  <a:cubicBezTo>
                    <a:pt x="1168" y="984"/>
                    <a:pt x="1175" y="987"/>
                    <a:pt x="1179" y="987"/>
                  </a:cubicBezTo>
                  <a:cubicBezTo>
                    <a:pt x="1184" y="987"/>
                    <a:pt x="1188" y="984"/>
                    <a:pt x="1194" y="977"/>
                  </a:cubicBezTo>
                  <a:cubicBezTo>
                    <a:pt x="1194" y="977"/>
                    <a:pt x="1207" y="964"/>
                    <a:pt x="1181" y="951"/>
                  </a:cubicBezTo>
                  <a:lnTo>
                    <a:pt x="1194" y="951"/>
                  </a:lnTo>
                  <a:cubicBezTo>
                    <a:pt x="1205" y="959"/>
                    <a:pt x="1212" y="962"/>
                    <a:pt x="1215" y="962"/>
                  </a:cubicBezTo>
                  <a:cubicBezTo>
                    <a:pt x="1222" y="962"/>
                    <a:pt x="1205" y="944"/>
                    <a:pt x="1168" y="925"/>
                  </a:cubicBezTo>
                  <a:lnTo>
                    <a:pt x="1181" y="925"/>
                  </a:lnTo>
                  <a:lnTo>
                    <a:pt x="1194" y="938"/>
                  </a:lnTo>
                  <a:cubicBezTo>
                    <a:pt x="1201" y="942"/>
                    <a:pt x="1206" y="943"/>
                    <a:pt x="1210" y="943"/>
                  </a:cubicBezTo>
                  <a:cubicBezTo>
                    <a:pt x="1222" y="943"/>
                    <a:pt x="1227" y="931"/>
                    <a:pt x="1246" y="912"/>
                  </a:cubicBezTo>
                  <a:cubicBezTo>
                    <a:pt x="1259" y="887"/>
                    <a:pt x="1272" y="887"/>
                    <a:pt x="1220" y="861"/>
                  </a:cubicBezTo>
                  <a:cubicBezTo>
                    <a:pt x="1197" y="845"/>
                    <a:pt x="1188" y="839"/>
                    <a:pt x="1194" y="839"/>
                  </a:cubicBezTo>
                  <a:cubicBezTo>
                    <a:pt x="1199" y="839"/>
                    <a:pt x="1211" y="842"/>
                    <a:pt x="1233" y="848"/>
                  </a:cubicBezTo>
                  <a:lnTo>
                    <a:pt x="1220" y="835"/>
                  </a:lnTo>
                  <a:lnTo>
                    <a:pt x="1220" y="822"/>
                  </a:lnTo>
                  <a:cubicBezTo>
                    <a:pt x="1233" y="835"/>
                    <a:pt x="1259" y="848"/>
                    <a:pt x="1259" y="848"/>
                  </a:cubicBezTo>
                  <a:lnTo>
                    <a:pt x="1233" y="848"/>
                  </a:lnTo>
                  <a:cubicBezTo>
                    <a:pt x="1237" y="852"/>
                    <a:pt x="1243" y="856"/>
                    <a:pt x="1247" y="859"/>
                  </a:cubicBezTo>
                  <a:lnTo>
                    <a:pt x="1247" y="859"/>
                  </a:lnTo>
                  <a:cubicBezTo>
                    <a:pt x="1250" y="858"/>
                    <a:pt x="1255" y="855"/>
                    <a:pt x="1263" y="855"/>
                  </a:cubicBezTo>
                  <a:cubicBezTo>
                    <a:pt x="1269" y="855"/>
                    <a:pt x="1276" y="856"/>
                    <a:pt x="1285" y="861"/>
                  </a:cubicBezTo>
                  <a:cubicBezTo>
                    <a:pt x="1296" y="864"/>
                    <a:pt x="1303" y="866"/>
                    <a:pt x="1307" y="866"/>
                  </a:cubicBezTo>
                  <a:cubicBezTo>
                    <a:pt x="1315" y="866"/>
                    <a:pt x="1303" y="857"/>
                    <a:pt x="1285" y="848"/>
                  </a:cubicBezTo>
                  <a:lnTo>
                    <a:pt x="1311" y="848"/>
                  </a:lnTo>
                  <a:cubicBezTo>
                    <a:pt x="1301" y="838"/>
                    <a:pt x="1291" y="813"/>
                    <a:pt x="1304" y="813"/>
                  </a:cubicBezTo>
                  <a:cubicBezTo>
                    <a:pt x="1308" y="813"/>
                    <a:pt x="1314" y="815"/>
                    <a:pt x="1324" y="822"/>
                  </a:cubicBezTo>
                  <a:cubicBezTo>
                    <a:pt x="1324" y="822"/>
                    <a:pt x="1324" y="809"/>
                    <a:pt x="1337" y="809"/>
                  </a:cubicBezTo>
                  <a:cubicBezTo>
                    <a:pt x="1311" y="796"/>
                    <a:pt x="1311" y="796"/>
                    <a:pt x="1311" y="783"/>
                  </a:cubicBezTo>
                  <a:cubicBezTo>
                    <a:pt x="1311" y="776"/>
                    <a:pt x="1314" y="773"/>
                    <a:pt x="1319" y="773"/>
                  </a:cubicBezTo>
                  <a:cubicBezTo>
                    <a:pt x="1324" y="773"/>
                    <a:pt x="1330" y="776"/>
                    <a:pt x="1337" y="783"/>
                  </a:cubicBezTo>
                  <a:cubicBezTo>
                    <a:pt x="1344" y="787"/>
                    <a:pt x="1350" y="788"/>
                    <a:pt x="1353" y="788"/>
                  </a:cubicBezTo>
                  <a:cubicBezTo>
                    <a:pt x="1362" y="788"/>
                    <a:pt x="1359" y="779"/>
                    <a:pt x="1350" y="770"/>
                  </a:cubicBezTo>
                  <a:cubicBezTo>
                    <a:pt x="1350" y="770"/>
                    <a:pt x="1298" y="744"/>
                    <a:pt x="1298" y="744"/>
                  </a:cubicBezTo>
                  <a:cubicBezTo>
                    <a:pt x="1272" y="744"/>
                    <a:pt x="1246" y="731"/>
                    <a:pt x="1246" y="731"/>
                  </a:cubicBezTo>
                  <a:lnTo>
                    <a:pt x="1272" y="731"/>
                  </a:lnTo>
                  <a:cubicBezTo>
                    <a:pt x="1298" y="731"/>
                    <a:pt x="1324" y="744"/>
                    <a:pt x="1324" y="744"/>
                  </a:cubicBezTo>
                  <a:cubicBezTo>
                    <a:pt x="1324" y="744"/>
                    <a:pt x="1324" y="731"/>
                    <a:pt x="1298" y="731"/>
                  </a:cubicBezTo>
                  <a:cubicBezTo>
                    <a:pt x="1324" y="731"/>
                    <a:pt x="1324" y="731"/>
                    <a:pt x="1324" y="718"/>
                  </a:cubicBezTo>
                  <a:cubicBezTo>
                    <a:pt x="1337" y="705"/>
                    <a:pt x="1337" y="705"/>
                    <a:pt x="1311" y="692"/>
                  </a:cubicBezTo>
                  <a:cubicBezTo>
                    <a:pt x="1363" y="692"/>
                    <a:pt x="1363" y="666"/>
                    <a:pt x="1311" y="666"/>
                  </a:cubicBezTo>
                  <a:cubicBezTo>
                    <a:pt x="1285" y="666"/>
                    <a:pt x="1285" y="653"/>
                    <a:pt x="1311" y="653"/>
                  </a:cubicBezTo>
                  <a:cubicBezTo>
                    <a:pt x="1337" y="653"/>
                    <a:pt x="1337" y="653"/>
                    <a:pt x="1311" y="640"/>
                  </a:cubicBezTo>
                  <a:lnTo>
                    <a:pt x="1337" y="640"/>
                  </a:lnTo>
                  <a:cubicBezTo>
                    <a:pt x="1389" y="627"/>
                    <a:pt x="1389" y="627"/>
                    <a:pt x="1363" y="627"/>
                  </a:cubicBezTo>
                  <a:cubicBezTo>
                    <a:pt x="1337" y="614"/>
                    <a:pt x="1337" y="601"/>
                    <a:pt x="1337" y="601"/>
                  </a:cubicBezTo>
                  <a:cubicBezTo>
                    <a:pt x="1330" y="595"/>
                    <a:pt x="1327" y="591"/>
                    <a:pt x="1322" y="591"/>
                  </a:cubicBezTo>
                  <a:cubicBezTo>
                    <a:pt x="1317" y="591"/>
                    <a:pt x="1311" y="595"/>
                    <a:pt x="1298" y="601"/>
                  </a:cubicBezTo>
                  <a:lnTo>
                    <a:pt x="1246" y="601"/>
                  </a:lnTo>
                  <a:cubicBezTo>
                    <a:pt x="1220" y="588"/>
                    <a:pt x="1246" y="588"/>
                    <a:pt x="1246" y="588"/>
                  </a:cubicBezTo>
                  <a:cubicBezTo>
                    <a:pt x="1255" y="593"/>
                    <a:pt x="1260" y="594"/>
                    <a:pt x="1265" y="594"/>
                  </a:cubicBezTo>
                  <a:cubicBezTo>
                    <a:pt x="1275" y="594"/>
                    <a:pt x="1281" y="588"/>
                    <a:pt x="1298" y="588"/>
                  </a:cubicBezTo>
                  <a:cubicBezTo>
                    <a:pt x="1324" y="575"/>
                    <a:pt x="1324" y="575"/>
                    <a:pt x="1311" y="575"/>
                  </a:cubicBezTo>
                  <a:cubicBezTo>
                    <a:pt x="1311" y="562"/>
                    <a:pt x="1311" y="562"/>
                    <a:pt x="1311" y="549"/>
                  </a:cubicBezTo>
                  <a:cubicBezTo>
                    <a:pt x="1337" y="536"/>
                    <a:pt x="1337" y="536"/>
                    <a:pt x="1311" y="536"/>
                  </a:cubicBezTo>
                  <a:lnTo>
                    <a:pt x="1285" y="536"/>
                  </a:lnTo>
                  <a:cubicBezTo>
                    <a:pt x="1329" y="525"/>
                    <a:pt x="1326" y="495"/>
                    <a:pt x="1299" y="495"/>
                  </a:cubicBezTo>
                  <a:cubicBezTo>
                    <a:pt x="1295" y="495"/>
                    <a:pt x="1290" y="496"/>
                    <a:pt x="1285" y="497"/>
                  </a:cubicBezTo>
                  <a:lnTo>
                    <a:pt x="1285" y="497"/>
                  </a:lnTo>
                  <a:cubicBezTo>
                    <a:pt x="1298" y="484"/>
                    <a:pt x="1285" y="484"/>
                    <a:pt x="1298" y="484"/>
                  </a:cubicBezTo>
                  <a:cubicBezTo>
                    <a:pt x="1324" y="484"/>
                    <a:pt x="1324" y="471"/>
                    <a:pt x="1324" y="471"/>
                  </a:cubicBezTo>
                  <a:cubicBezTo>
                    <a:pt x="1324" y="458"/>
                    <a:pt x="1298" y="458"/>
                    <a:pt x="1285" y="446"/>
                  </a:cubicBezTo>
                  <a:cubicBezTo>
                    <a:pt x="1285" y="420"/>
                    <a:pt x="1285" y="420"/>
                    <a:pt x="1259" y="420"/>
                  </a:cubicBezTo>
                  <a:cubicBezTo>
                    <a:pt x="1259" y="420"/>
                    <a:pt x="1259" y="420"/>
                    <a:pt x="1285" y="407"/>
                  </a:cubicBezTo>
                  <a:cubicBezTo>
                    <a:pt x="1298" y="407"/>
                    <a:pt x="1298" y="394"/>
                    <a:pt x="1298" y="394"/>
                  </a:cubicBezTo>
                  <a:lnTo>
                    <a:pt x="1298" y="394"/>
                  </a:lnTo>
                  <a:cubicBezTo>
                    <a:pt x="1298" y="394"/>
                    <a:pt x="1272" y="407"/>
                    <a:pt x="1259" y="407"/>
                  </a:cubicBezTo>
                  <a:cubicBezTo>
                    <a:pt x="1246" y="413"/>
                    <a:pt x="1239" y="416"/>
                    <a:pt x="1238" y="416"/>
                  </a:cubicBezTo>
                  <a:cubicBezTo>
                    <a:pt x="1236" y="416"/>
                    <a:pt x="1239" y="413"/>
                    <a:pt x="1246" y="407"/>
                  </a:cubicBezTo>
                  <a:cubicBezTo>
                    <a:pt x="1272" y="381"/>
                    <a:pt x="1259" y="368"/>
                    <a:pt x="1233" y="368"/>
                  </a:cubicBezTo>
                  <a:cubicBezTo>
                    <a:pt x="1233" y="368"/>
                    <a:pt x="1233" y="368"/>
                    <a:pt x="1259" y="355"/>
                  </a:cubicBezTo>
                  <a:cubicBezTo>
                    <a:pt x="1269" y="344"/>
                    <a:pt x="1280" y="325"/>
                    <a:pt x="1263" y="325"/>
                  </a:cubicBezTo>
                  <a:cubicBezTo>
                    <a:pt x="1259" y="325"/>
                    <a:pt x="1253" y="326"/>
                    <a:pt x="1246" y="329"/>
                  </a:cubicBezTo>
                  <a:cubicBezTo>
                    <a:pt x="1246" y="329"/>
                    <a:pt x="1246" y="329"/>
                    <a:pt x="1259" y="316"/>
                  </a:cubicBezTo>
                  <a:cubicBezTo>
                    <a:pt x="1277" y="307"/>
                    <a:pt x="1289" y="297"/>
                    <a:pt x="1281" y="297"/>
                  </a:cubicBezTo>
                  <a:cubicBezTo>
                    <a:pt x="1277" y="297"/>
                    <a:pt x="1270" y="299"/>
                    <a:pt x="1259" y="303"/>
                  </a:cubicBezTo>
                  <a:cubicBezTo>
                    <a:pt x="1252" y="306"/>
                    <a:pt x="1246" y="308"/>
                    <a:pt x="1241" y="308"/>
                  </a:cubicBezTo>
                  <a:cubicBezTo>
                    <a:pt x="1229" y="308"/>
                    <a:pt x="1227" y="296"/>
                    <a:pt x="1246" y="277"/>
                  </a:cubicBezTo>
                  <a:cubicBezTo>
                    <a:pt x="1233" y="277"/>
                    <a:pt x="1233" y="277"/>
                    <a:pt x="1220" y="290"/>
                  </a:cubicBezTo>
                  <a:cubicBezTo>
                    <a:pt x="1207" y="303"/>
                    <a:pt x="1207" y="303"/>
                    <a:pt x="1194" y="303"/>
                  </a:cubicBezTo>
                  <a:cubicBezTo>
                    <a:pt x="1183" y="308"/>
                    <a:pt x="1177" y="311"/>
                    <a:pt x="1175" y="311"/>
                  </a:cubicBezTo>
                  <a:cubicBezTo>
                    <a:pt x="1173" y="311"/>
                    <a:pt x="1179" y="305"/>
                    <a:pt x="1194" y="290"/>
                  </a:cubicBezTo>
                  <a:cubicBezTo>
                    <a:pt x="1207" y="277"/>
                    <a:pt x="1207" y="277"/>
                    <a:pt x="1207" y="277"/>
                  </a:cubicBezTo>
                  <a:cubicBezTo>
                    <a:pt x="1207" y="264"/>
                    <a:pt x="1168" y="264"/>
                    <a:pt x="1155" y="251"/>
                  </a:cubicBezTo>
                  <a:cubicBezTo>
                    <a:pt x="1148" y="236"/>
                    <a:pt x="1140" y="229"/>
                    <a:pt x="1132" y="229"/>
                  </a:cubicBezTo>
                  <a:cubicBezTo>
                    <a:pt x="1127" y="229"/>
                    <a:pt x="1122" y="233"/>
                    <a:pt x="1116" y="238"/>
                  </a:cubicBezTo>
                  <a:cubicBezTo>
                    <a:pt x="1103" y="244"/>
                    <a:pt x="1097" y="248"/>
                    <a:pt x="1095" y="248"/>
                  </a:cubicBezTo>
                  <a:cubicBezTo>
                    <a:pt x="1094" y="248"/>
                    <a:pt x="1097" y="244"/>
                    <a:pt x="1103" y="238"/>
                  </a:cubicBezTo>
                  <a:cubicBezTo>
                    <a:pt x="1116" y="212"/>
                    <a:pt x="1116" y="212"/>
                    <a:pt x="1116" y="212"/>
                  </a:cubicBezTo>
                  <a:cubicBezTo>
                    <a:pt x="1103" y="199"/>
                    <a:pt x="1103" y="199"/>
                    <a:pt x="1116" y="186"/>
                  </a:cubicBezTo>
                  <a:lnTo>
                    <a:pt x="1116" y="186"/>
                  </a:lnTo>
                  <a:cubicBezTo>
                    <a:pt x="1103" y="199"/>
                    <a:pt x="1103" y="199"/>
                    <a:pt x="1103" y="199"/>
                  </a:cubicBezTo>
                  <a:cubicBezTo>
                    <a:pt x="1111" y="184"/>
                    <a:pt x="1114" y="178"/>
                    <a:pt x="1110" y="178"/>
                  </a:cubicBezTo>
                  <a:cubicBezTo>
                    <a:pt x="1107" y="178"/>
                    <a:pt x="1101" y="181"/>
                    <a:pt x="1090" y="186"/>
                  </a:cubicBezTo>
                  <a:cubicBezTo>
                    <a:pt x="1101" y="176"/>
                    <a:pt x="1111" y="157"/>
                    <a:pt x="1108" y="157"/>
                  </a:cubicBezTo>
                  <a:lnTo>
                    <a:pt x="1108" y="157"/>
                  </a:lnTo>
                  <a:cubicBezTo>
                    <a:pt x="1107" y="157"/>
                    <a:pt x="1106" y="158"/>
                    <a:pt x="1103" y="160"/>
                  </a:cubicBezTo>
                  <a:cubicBezTo>
                    <a:pt x="1090" y="186"/>
                    <a:pt x="1077" y="173"/>
                    <a:pt x="1064" y="199"/>
                  </a:cubicBezTo>
                  <a:cubicBezTo>
                    <a:pt x="1051" y="199"/>
                    <a:pt x="1051" y="186"/>
                    <a:pt x="1064" y="173"/>
                  </a:cubicBezTo>
                  <a:cubicBezTo>
                    <a:pt x="1070" y="162"/>
                    <a:pt x="1068" y="158"/>
                    <a:pt x="1063" y="158"/>
                  </a:cubicBezTo>
                  <a:cubicBezTo>
                    <a:pt x="1055" y="158"/>
                    <a:pt x="1040" y="166"/>
                    <a:pt x="1025" y="173"/>
                  </a:cubicBezTo>
                  <a:cubicBezTo>
                    <a:pt x="1038" y="147"/>
                    <a:pt x="1038" y="147"/>
                    <a:pt x="1038" y="147"/>
                  </a:cubicBezTo>
                  <a:lnTo>
                    <a:pt x="1038" y="147"/>
                  </a:lnTo>
                  <a:cubicBezTo>
                    <a:pt x="1031" y="151"/>
                    <a:pt x="1027" y="152"/>
                    <a:pt x="1025" y="152"/>
                  </a:cubicBezTo>
                  <a:cubicBezTo>
                    <a:pt x="1019" y="152"/>
                    <a:pt x="1029" y="140"/>
                    <a:pt x="1038" y="121"/>
                  </a:cubicBezTo>
                  <a:cubicBezTo>
                    <a:pt x="1064" y="108"/>
                    <a:pt x="1051" y="95"/>
                    <a:pt x="1051" y="95"/>
                  </a:cubicBezTo>
                  <a:lnTo>
                    <a:pt x="1051" y="95"/>
                  </a:lnTo>
                  <a:cubicBezTo>
                    <a:pt x="1046" y="106"/>
                    <a:pt x="1038" y="110"/>
                    <a:pt x="1031" y="110"/>
                  </a:cubicBezTo>
                  <a:cubicBezTo>
                    <a:pt x="1021" y="110"/>
                    <a:pt x="1012" y="103"/>
                    <a:pt x="1012" y="95"/>
                  </a:cubicBezTo>
                  <a:cubicBezTo>
                    <a:pt x="1008" y="93"/>
                    <a:pt x="1004" y="92"/>
                    <a:pt x="1000" y="92"/>
                  </a:cubicBezTo>
                  <a:cubicBezTo>
                    <a:pt x="982" y="92"/>
                    <a:pt x="969" y="115"/>
                    <a:pt x="948" y="147"/>
                  </a:cubicBezTo>
                  <a:cubicBezTo>
                    <a:pt x="948" y="121"/>
                    <a:pt x="974" y="82"/>
                    <a:pt x="974" y="82"/>
                  </a:cubicBezTo>
                  <a:cubicBezTo>
                    <a:pt x="961" y="82"/>
                    <a:pt x="961" y="95"/>
                    <a:pt x="948" y="121"/>
                  </a:cubicBezTo>
                  <a:cubicBezTo>
                    <a:pt x="941" y="134"/>
                    <a:pt x="938" y="141"/>
                    <a:pt x="936" y="141"/>
                  </a:cubicBezTo>
                  <a:cubicBezTo>
                    <a:pt x="935" y="141"/>
                    <a:pt x="935" y="134"/>
                    <a:pt x="935" y="121"/>
                  </a:cubicBezTo>
                  <a:cubicBezTo>
                    <a:pt x="935" y="105"/>
                    <a:pt x="935" y="94"/>
                    <a:pt x="932" y="94"/>
                  </a:cubicBezTo>
                  <a:cubicBezTo>
                    <a:pt x="930" y="94"/>
                    <a:pt x="927" y="98"/>
                    <a:pt x="922" y="108"/>
                  </a:cubicBezTo>
                  <a:cubicBezTo>
                    <a:pt x="922" y="108"/>
                    <a:pt x="909" y="108"/>
                    <a:pt x="922" y="82"/>
                  </a:cubicBezTo>
                  <a:cubicBezTo>
                    <a:pt x="909" y="82"/>
                    <a:pt x="909" y="82"/>
                    <a:pt x="909" y="108"/>
                  </a:cubicBezTo>
                  <a:cubicBezTo>
                    <a:pt x="902" y="121"/>
                    <a:pt x="899" y="128"/>
                    <a:pt x="897" y="128"/>
                  </a:cubicBezTo>
                  <a:cubicBezTo>
                    <a:pt x="896" y="128"/>
                    <a:pt x="896" y="121"/>
                    <a:pt x="896" y="108"/>
                  </a:cubicBezTo>
                  <a:cubicBezTo>
                    <a:pt x="904" y="74"/>
                    <a:pt x="901" y="56"/>
                    <a:pt x="895" y="56"/>
                  </a:cubicBezTo>
                  <a:cubicBezTo>
                    <a:pt x="891" y="56"/>
                    <a:pt x="887" y="61"/>
                    <a:pt x="883" y="69"/>
                  </a:cubicBezTo>
                  <a:cubicBezTo>
                    <a:pt x="883" y="95"/>
                    <a:pt x="870" y="95"/>
                    <a:pt x="870" y="95"/>
                  </a:cubicBezTo>
                  <a:cubicBezTo>
                    <a:pt x="870" y="95"/>
                    <a:pt x="870" y="95"/>
                    <a:pt x="857" y="108"/>
                  </a:cubicBezTo>
                  <a:lnTo>
                    <a:pt x="844" y="108"/>
                  </a:lnTo>
                  <a:cubicBezTo>
                    <a:pt x="844" y="108"/>
                    <a:pt x="852" y="92"/>
                    <a:pt x="855" y="92"/>
                  </a:cubicBezTo>
                  <a:cubicBezTo>
                    <a:pt x="856" y="92"/>
                    <a:pt x="857" y="93"/>
                    <a:pt x="857" y="95"/>
                  </a:cubicBezTo>
                  <a:lnTo>
                    <a:pt x="857" y="69"/>
                  </a:lnTo>
                  <a:cubicBezTo>
                    <a:pt x="857" y="69"/>
                    <a:pt x="854" y="66"/>
                    <a:pt x="850" y="66"/>
                  </a:cubicBezTo>
                  <a:cubicBezTo>
                    <a:pt x="847" y="66"/>
                    <a:pt x="844" y="69"/>
                    <a:pt x="844" y="82"/>
                  </a:cubicBezTo>
                  <a:cubicBezTo>
                    <a:pt x="831" y="108"/>
                    <a:pt x="824" y="121"/>
                    <a:pt x="823" y="121"/>
                  </a:cubicBezTo>
                  <a:cubicBezTo>
                    <a:pt x="821" y="121"/>
                    <a:pt x="824" y="108"/>
                    <a:pt x="831" y="82"/>
                  </a:cubicBezTo>
                  <a:cubicBezTo>
                    <a:pt x="840" y="64"/>
                    <a:pt x="843" y="46"/>
                    <a:pt x="839" y="46"/>
                  </a:cubicBezTo>
                  <a:lnTo>
                    <a:pt x="839" y="46"/>
                  </a:lnTo>
                  <a:cubicBezTo>
                    <a:pt x="837" y="46"/>
                    <a:pt x="835" y="49"/>
                    <a:pt x="831" y="56"/>
                  </a:cubicBezTo>
                  <a:cubicBezTo>
                    <a:pt x="825" y="78"/>
                    <a:pt x="822" y="86"/>
                    <a:pt x="820" y="86"/>
                  </a:cubicBezTo>
                  <a:cubicBezTo>
                    <a:pt x="818" y="86"/>
                    <a:pt x="818" y="71"/>
                    <a:pt x="818" y="56"/>
                  </a:cubicBezTo>
                  <a:cubicBezTo>
                    <a:pt x="805" y="56"/>
                    <a:pt x="779" y="69"/>
                    <a:pt x="779" y="69"/>
                  </a:cubicBezTo>
                  <a:cubicBezTo>
                    <a:pt x="753" y="69"/>
                    <a:pt x="753" y="69"/>
                    <a:pt x="753" y="43"/>
                  </a:cubicBezTo>
                  <a:cubicBezTo>
                    <a:pt x="753" y="39"/>
                    <a:pt x="753" y="34"/>
                    <a:pt x="753" y="30"/>
                  </a:cubicBezTo>
                  <a:lnTo>
                    <a:pt x="753" y="30"/>
                  </a:lnTo>
                  <a:cubicBezTo>
                    <a:pt x="751" y="69"/>
                    <a:pt x="739" y="69"/>
                    <a:pt x="727" y="69"/>
                  </a:cubicBezTo>
                  <a:cubicBezTo>
                    <a:pt x="723" y="62"/>
                    <a:pt x="721" y="59"/>
                    <a:pt x="719" y="59"/>
                  </a:cubicBezTo>
                  <a:cubicBezTo>
                    <a:pt x="714" y="59"/>
                    <a:pt x="714" y="77"/>
                    <a:pt x="714" y="95"/>
                  </a:cubicBezTo>
                  <a:cubicBezTo>
                    <a:pt x="705" y="95"/>
                    <a:pt x="703" y="107"/>
                    <a:pt x="705" y="107"/>
                  </a:cubicBezTo>
                  <a:cubicBezTo>
                    <a:pt x="707" y="107"/>
                    <a:pt x="710" y="104"/>
                    <a:pt x="714" y="95"/>
                  </a:cubicBezTo>
                  <a:lnTo>
                    <a:pt x="714" y="95"/>
                  </a:lnTo>
                  <a:cubicBezTo>
                    <a:pt x="714" y="126"/>
                    <a:pt x="714" y="138"/>
                    <a:pt x="712" y="138"/>
                  </a:cubicBezTo>
                  <a:cubicBezTo>
                    <a:pt x="710" y="138"/>
                    <a:pt x="707" y="132"/>
                    <a:pt x="702" y="122"/>
                  </a:cubicBezTo>
                  <a:lnTo>
                    <a:pt x="702" y="122"/>
                  </a:lnTo>
                  <a:lnTo>
                    <a:pt x="714" y="147"/>
                  </a:lnTo>
                  <a:lnTo>
                    <a:pt x="701" y="147"/>
                  </a:lnTo>
                  <a:cubicBezTo>
                    <a:pt x="701" y="147"/>
                    <a:pt x="701" y="147"/>
                    <a:pt x="701" y="121"/>
                  </a:cubicBezTo>
                  <a:cubicBezTo>
                    <a:pt x="701" y="121"/>
                    <a:pt x="701" y="95"/>
                    <a:pt x="701" y="69"/>
                  </a:cubicBezTo>
                  <a:cubicBezTo>
                    <a:pt x="701" y="43"/>
                    <a:pt x="688" y="17"/>
                    <a:pt x="688" y="17"/>
                  </a:cubicBezTo>
                  <a:close/>
                  <a:moveTo>
                    <a:pt x="1204" y="1501"/>
                  </a:moveTo>
                  <a:cubicBezTo>
                    <a:pt x="1203" y="1501"/>
                    <a:pt x="1200" y="1503"/>
                    <a:pt x="1195" y="1508"/>
                  </a:cubicBezTo>
                  <a:lnTo>
                    <a:pt x="1195" y="1508"/>
                  </a:lnTo>
                  <a:cubicBezTo>
                    <a:pt x="1194" y="1507"/>
                    <a:pt x="1194" y="1506"/>
                    <a:pt x="1194" y="1506"/>
                  </a:cubicBezTo>
                  <a:cubicBezTo>
                    <a:pt x="1194" y="1506"/>
                    <a:pt x="1194" y="1507"/>
                    <a:pt x="1194" y="1509"/>
                  </a:cubicBezTo>
                  <a:cubicBezTo>
                    <a:pt x="1194" y="1509"/>
                    <a:pt x="1194" y="1509"/>
                    <a:pt x="1195" y="1508"/>
                  </a:cubicBezTo>
                  <a:lnTo>
                    <a:pt x="1195" y="1508"/>
                  </a:lnTo>
                  <a:cubicBezTo>
                    <a:pt x="1196" y="1515"/>
                    <a:pt x="1199" y="1531"/>
                    <a:pt x="1207" y="1548"/>
                  </a:cubicBezTo>
                  <a:cubicBezTo>
                    <a:pt x="1212" y="1559"/>
                    <a:pt x="1218" y="1565"/>
                    <a:pt x="1220" y="1565"/>
                  </a:cubicBezTo>
                  <a:cubicBezTo>
                    <a:pt x="1224" y="1565"/>
                    <a:pt x="1222" y="1552"/>
                    <a:pt x="1207" y="1522"/>
                  </a:cubicBezTo>
                  <a:cubicBezTo>
                    <a:pt x="1207" y="1507"/>
                    <a:pt x="1207" y="1501"/>
                    <a:pt x="1204" y="150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Google Shape;290;p13">
              <a:extLst>
                <a:ext uri="{FF2B5EF4-FFF2-40B4-BE49-F238E27FC236}">
                  <a16:creationId xmlns:a16="http://schemas.microsoft.com/office/drawing/2014/main" id="{6E7D1E0E-6AEE-A996-28D5-48C5AD1CCA38}"/>
                </a:ext>
              </a:extLst>
            </p:cNvPr>
            <p:cNvSpPr/>
            <p:nvPr/>
          </p:nvSpPr>
          <p:spPr>
            <a:xfrm>
              <a:off x="5580321" y="4887475"/>
              <a:ext cx="23004" cy="25774"/>
            </a:xfrm>
            <a:custGeom>
              <a:avLst/>
              <a:gdLst/>
              <a:ahLst/>
              <a:cxnLst/>
              <a:rect l="l" t="t" r="r" b="b"/>
              <a:pathLst>
                <a:path w="935" h="1042" extrusionOk="0">
                  <a:moveTo>
                    <a:pt x="514" y="0"/>
                  </a:moveTo>
                  <a:cubicBezTo>
                    <a:pt x="513" y="0"/>
                    <a:pt x="514" y="3"/>
                    <a:pt x="517" y="7"/>
                  </a:cubicBezTo>
                  <a:lnTo>
                    <a:pt x="517" y="7"/>
                  </a:lnTo>
                  <a:cubicBezTo>
                    <a:pt x="516" y="2"/>
                    <a:pt x="514" y="0"/>
                    <a:pt x="514" y="0"/>
                  </a:cubicBezTo>
                  <a:close/>
                  <a:moveTo>
                    <a:pt x="517" y="7"/>
                  </a:moveTo>
                  <a:cubicBezTo>
                    <a:pt x="518" y="8"/>
                    <a:pt x="518" y="10"/>
                    <a:pt x="518" y="11"/>
                  </a:cubicBezTo>
                  <a:lnTo>
                    <a:pt x="518" y="11"/>
                  </a:lnTo>
                  <a:cubicBezTo>
                    <a:pt x="519" y="10"/>
                    <a:pt x="519" y="10"/>
                    <a:pt x="519" y="9"/>
                  </a:cubicBezTo>
                  <a:cubicBezTo>
                    <a:pt x="518" y="8"/>
                    <a:pt x="518" y="7"/>
                    <a:pt x="517" y="7"/>
                  </a:cubicBezTo>
                  <a:close/>
                  <a:moveTo>
                    <a:pt x="571" y="35"/>
                  </a:moveTo>
                  <a:lnTo>
                    <a:pt x="571" y="35"/>
                  </a:lnTo>
                  <a:cubicBezTo>
                    <a:pt x="566" y="50"/>
                    <a:pt x="563" y="55"/>
                    <a:pt x="562" y="55"/>
                  </a:cubicBezTo>
                  <a:cubicBezTo>
                    <a:pt x="560" y="55"/>
                    <a:pt x="563" y="43"/>
                    <a:pt x="571" y="35"/>
                  </a:cubicBezTo>
                  <a:close/>
                  <a:moveTo>
                    <a:pt x="752" y="107"/>
                  </a:moveTo>
                  <a:cubicBezTo>
                    <a:pt x="752" y="107"/>
                    <a:pt x="750" y="112"/>
                    <a:pt x="746" y="118"/>
                  </a:cubicBezTo>
                  <a:lnTo>
                    <a:pt x="746" y="118"/>
                  </a:lnTo>
                  <a:cubicBezTo>
                    <a:pt x="748" y="117"/>
                    <a:pt x="750" y="115"/>
                    <a:pt x="753" y="113"/>
                  </a:cubicBezTo>
                  <a:cubicBezTo>
                    <a:pt x="753" y="109"/>
                    <a:pt x="753" y="107"/>
                    <a:pt x="752" y="107"/>
                  </a:cubicBezTo>
                  <a:close/>
                  <a:moveTo>
                    <a:pt x="454" y="87"/>
                  </a:moveTo>
                  <a:cubicBezTo>
                    <a:pt x="454" y="87"/>
                    <a:pt x="467" y="113"/>
                    <a:pt x="467" y="126"/>
                  </a:cubicBezTo>
                  <a:cubicBezTo>
                    <a:pt x="467" y="126"/>
                    <a:pt x="454" y="113"/>
                    <a:pt x="454" y="113"/>
                  </a:cubicBezTo>
                  <a:cubicBezTo>
                    <a:pt x="454" y="113"/>
                    <a:pt x="454" y="87"/>
                    <a:pt x="454" y="87"/>
                  </a:cubicBezTo>
                  <a:close/>
                  <a:moveTo>
                    <a:pt x="364" y="113"/>
                  </a:moveTo>
                  <a:lnTo>
                    <a:pt x="376" y="126"/>
                  </a:lnTo>
                  <a:cubicBezTo>
                    <a:pt x="376" y="134"/>
                    <a:pt x="383" y="150"/>
                    <a:pt x="382" y="150"/>
                  </a:cubicBezTo>
                  <a:cubicBezTo>
                    <a:pt x="382" y="150"/>
                    <a:pt x="380" y="147"/>
                    <a:pt x="376" y="138"/>
                  </a:cubicBezTo>
                  <a:cubicBezTo>
                    <a:pt x="376" y="138"/>
                    <a:pt x="376" y="126"/>
                    <a:pt x="364" y="113"/>
                  </a:cubicBezTo>
                  <a:close/>
                  <a:moveTo>
                    <a:pt x="312" y="138"/>
                  </a:moveTo>
                  <a:cubicBezTo>
                    <a:pt x="319" y="146"/>
                    <a:pt x="322" y="153"/>
                    <a:pt x="321" y="153"/>
                  </a:cubicBezTo>
                  <a:cubicBezTo>
                    <a:pt x="320" y="153"/>
                    <a:pt x="317" y="149"/>
                    <a:pt x="312" y="138"/>
                  </a:cubicBezTo>
                  <a:close/>
                  <a:moveTo>
                    <a:pt x="621" y="219"/>
                  </a:moveTo>
                  <a:cubicBezTo>
                    <a:pt x="618" y="221"/>
                    <a:pt x="615" y="224"/>
                    <a:pt x="610" y="229"/>
                  </a:cubicBezTo>
                  <a:cubicBezTo>
                    <a:pt x="622" y="229"/>
                    <a:pt x="612" y="229"/>
                    <a:pt x="621" y="219"/>
                  </a:cubicBezTo>
                  <a:close/>
                  <a:moveTo>
                    <a:pt x="858" y="223"/>
                  </a:moveTo>
                  <a:cubicBezTo>
                    <a:pt x="856" y="223"/>
                    <a:pt x="852" y="225"/>
                    <a:pt x="843" y="229"/>
                  </a:cubicBezTo>
                  <a:cubicBezTo>
                    <a:pt x="852" y="229"/>
                    <a:pt x="861" y="223"/>
                    <a:pt x="858" y="223"/>
                  </a:cubicBezTo>
                  <a:close/>
                  <a:moveTo>
                    <a:pt x="519" y="222"/>
                  </a:moveTo>
                  <a:cubicBezTo>
                    <a:pt x="519" y="226"/>
                    <a:pt x="518" y="229"/>
                    <a:pt x="517" y="231"/>
                  </a:cubicBezTo>
                  <a:lnTo>
                    <a:pt x="517" y="231"/>
                  </a:lnTo>
                  <a:cubicBezTo>
                    <a:pt x="518" y="231"/>
                    <a:pt x="518" y="230"/>
                    <a:pt x="519" y="229"/>
                  </a:cubicBezTo>
                  <a:cubicBezTo>
                    <a:pt x="519" y="226"/>
                    <a:pt x="519" y="223"/>
                    <a:pt x="519" y="222"/>
                  </a:cubicBezTo>
                  <a:close/>
                  <a:moveTo>
                    <a:pt x="517" y="231"/>
                  </a:moveTo>
                  <a:cubicBezTo>
                    <a:pt x="514" y="235"/>
                    <a:pt x="513" y="238"/>
                    <a:pt x="514" y="238"/>
                  </a:cubicBezTo>
                  <a:cubicBezTo>
                    <a:pt x="514" y="238"/>
                    <a:pt x="516" y="236"/>
                    <a:pt x="517" y="231"/>
                  </a:cubicBezTo>
                  <a:close/>
                  <a:moveTo>
                    <a:pt x="817" y="255"/>
                  </a:moveTo>
                  <a:cubicBezTo>
                    <a:pt x="804" y="268"/>
                    <a:pt x="792" y="268"/>
                    <a:pt x="792" y="268"/>
                  </a:cubicBezTo>
                  <a:cubicBezTo>
                    <a:pt x="792" y="268"/>
                    <a:pt x="792" y="268"/>
                    <a:pt x="804" y="255"/>
                  </a:cubicBezTo>
                  <a:close/>
                  <a:moveTo>
                    <a:pt x="312" y="320"/>
                  </a:moveTo>
                  <a:cubicBezTo>
                    <a:pt x="312" y="320"/>
                    <a:pt x="325" y="320"/>
                    <a:pt x="338" y="333"/>
                  </a:cubicBezTo>
                  <a:cubicBezTo>
                    <a:pt x="312" y="333"/>
                    <a:pt x="299" y="320"/>
                    <a:pt x="312" y="320"/>
                  </a:cubicBezTo>
                  <a:close/>
                  <a:moveTo>
                    <a:pt x="712" y="431"/>
                  </a:moveTo>
                  <a:cubicBezTo>
                    <a:pt x="709" y="431"/>
                    <a:pt x="718" y="437"/>
                    <a:pt x="727" y="437"/>
                  </a:cubicBezTo>
                  <a:cubicBezTo>
                    <a:pt x="718" y="432"/>
                    <a:pt x="714" y="431"/>
                    <a:pt x="712" y="431"/>
                  </a:cubicBezTo>
                  <a:close/>
                  <a:moveTo>
                    <a:pt x="338" y="515"/>
                  </a:moveTo>
                  <a:cubicBezTo>
                    <a:pt x="332" y="515"/>
                    <a:pt x="329" y="517"/>
                    <a:pt x="327" y="520"/>
                  </a:cubicBezTo>
                  <a:lnTo>
                    <a:pt x="327" y="520"/>
                  </a:lnTo>
                  <a:cubicBezTo>
                    <a:pt x="330" y="519"/>
                    <a:pt x="333" y="517"/>
                    <a:pt x="338" y="515"/>
                  </a:cubicBezTo>
                  <a:close/>
                  <a:moveTo>
                    <a:pt x="273" y="528"/>
                  </a:moveTo>
                  <a:cubicBezTo>
                    <a:pt x="273" y="528"/>
                    <a:pt x="273" y="528"/>
                    <a:pt x="260" y="541"/>
                  </a:cubicBezTo>
                  <a:lnTo>
                    <a:pt x="247" y="541"/>
                  </a:lnTo>
                  <a:lnTo>
                    <a:pt x="260" y="528"/>
                  </a:lnTo>
                  <a:close/>
                  <a:moveTo>
                    <a:pt x="283" y="545"/>
                  </a:moveTo>
                  <a:cubicBezTo>
                    <a:pt x="286" y="545"/>
                    <a:pt x="286" y="548"/>
                    <a:pt x="286" y="554"/>
                  </a:cubicBezTo>
                  <a:lnTo>
                    <a:pt x="273" y="554"/>
                  </a:lnTo>
                  <a:cubicBezTo>
                    <a:pt x="282" y="554"/>
                    <a:pt x="270" y="554"/>
                    <a:pt x="258" y="559"/>
                  </a:cubicBezTo>
                  <a:lnTo>
                    <a:pt x="258" y="559"/>
                  </a:lnTo>
                  <a:cubicBezTo>
                    <a:pt x="273" y="549"/>
                    <a:pt x="280" y="545"/>
                    <a:pt x="283" y="545"/>
                  </a:cubicBezTo>
                  <a:close/>
                  <a:moveTo>
                    <a:pt x="662" y="554"/>
                  </a:moveTo>
                  <a:cubicBezTo>
                    <a:pt x="668" y="560"/>
                    <a:pt x="668" y="563"/>
                    <a:pt x="667" y="563"/>
                  </a:cubicBezTo>
                  <a:cubicBezTo>
                    <a:pt x="665" y="563"/>
                    <a:pt x="662" y="560"/>
                    <a:pt x="662" y="554"/>
                  </a:cubicBezTo>
                  <a:close/>
                  <a:moveTo>
                    <a:pt x="156" y="554"/>
                  </a:moveTo>
                  <a:cubicBezTo>
                    <a:pt x="130" y="566"/>
                    <a:pt x="130" y="566"/>
                    <a:pt x="143" y="566"/>
                  </a:cubicBezTo>
                  <a:cubicBezTo>
                    <a:pt x="148" y="561"/>
                    <a:pt x="153" y="557"/>
                    <a:pt x="156" y="554"/>
                  </a:cubicBezTo>
                  <a:close/>
                  <a:moveTo>
                    <a:pt x="817" y="541"/>
                  </a:moveTo>
                  <a:cubicBezTo>
                    <a:pt x="843" y="554"/>
                    <a:pt x="856" y="566"/>
                    <a:pt x="856" y="566"/>
                  </a:cubicBezTo>
                  <a:lnTo>
                    <a:pt x="830" y="554"/>
                  </a:lnTo>
                  <a:lnTo>
                    <a:pt x="817" y="554"/>
                  </a:lnTo>
                  <a:lnTo>
                    <a:pt x="817" y="541"/>
                  </a:lnTo>
                  <a:close/>
                  <a:moveTo>
                    <a:pt x="636" y="566"/>
                  </a:moveTo>
                  <a:cubicBezTo>
                    <a:pt x="636" y="566"/>
                    <a:pt x="636" y="566"/>
                    <a:pt x="636" y="566"/>
                  </a:cubicBezTo>
                  <a:cubicBezTo>
                    <a:pt x="636" y="566"/>
                    <a:pt x="636" y="566"/>
                    <a:pt x="636" y="566"/>
                  </a:cubicBezTo>
                  <a:close/>
                  <a:moveTo>
                    <a:pt x="247" y="566"/>
                  </a:moveTo>
                  <a:lnTo>
                    <a:pt x="221" y="579"/>
                  </a:lnTo>
                  <a:cubicBezTo>
                    <a:pt x="221" y="579"/>
                    <a:pt x="234" y="566"/>
                    <a:pt x="247" y="566"/>
                  </a:cubicBezTo>
                  <a:close/>
                  <a:moveTo>
                    <a:pt x="844" y="576"/>
                  </a:moveTo>
                  <a:cubicBezTo>
                    <a:pt x="843" y="578"/>
                    <a:pt x="843" y="579"/>
                    <a:pt x="843" y="579"/>
                  </a:cubicBezTo>
                  <a:cubicBezTo>
                    <a:pt x="851" y="579"/>
                    <a:pt x="850" y="579"/>
                    <a:pt x="844" y="576"/>
                  </a:cubicBezTo>
                  <a:close/>
                  <a:moveTo>
                    <a:pt x="623" y="579"/>
                  </a:moveTo>
                  <a:cubicBezTo>
                    <a:pt x="636" y="592"/>
                    <a:pt x="636" y="592"/>
                    <a:pt x="636" y="592"/>
                  </a:cubicBezTo>
                  <a:cubicBezTo>
                    <a:pt x="636" y="592"/>
                    <a:pt x="623" y="592"/>
                    <a:pt x="623" y="579"/>
                  </a:cubicBezTo>
                  <a:close/>
                  <a:moveTo>
                    <a:pt x="454" y="579"/>
                  </a:moveTo>
                  <a:cubicBezTo>
                    <a:pt x="454" y="579"/>
                    <a:pt x="454" y="580"/>
                    <a:pt x="441" y="592"/>
                  </a:cubicBezTo>
                  <a:cubicBezTo>
                    <a:pt x="441" y="592"/>
                    <a:pt x="441" y="592"/>
                    <a:pt x="441" y="605"/>
                  </a:cubicBezTo>
                  <a:lnTo>
                    <a:pt x="454" y="579"/>
                  </a:lnTo>
                  <a:close/>
                  <a:moveTo>
                    <a:pt x="477" y="590"/>
                  </a:moveTo>
                  <a:cubicBezTo>
                    <a:pt x="476" y="590"/>
                    <a:pt x="473" y="594"/>
                    <a:pt x="467" y="605"/>
                  </a:cubicBezTo>
                  <a:cubicBezTo>
                    <a:pt x="475" y="598"/>
                    <a:pt x="478" y="590"/>
                    <a:pt x="477" y="590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571" y="618"/>
                  </a:moveTo>
                  <a:cubicBezTo>
                    <a:pt x="571" y="618"/>
                    <a:pt x="571" y="618"/>
                    <a:pt x="571" y="618"/>
                  </a:cubicBezTo>
                  <a:cubicBezTo>
                    <a:pt x="571" y="618"/>
                    <a:pt x="571" y="618"/>
                    <a:pt x="571" y="618"/>
                  </a:cubicBezTo>
                  <a:close/>
                  <a:moveTo>
                    <a:pt x="558" y="618"/>
                  </a:moveTo>
                  <a:cubicBezTo>
                    <a:pt x="558" y="618"/>
                    <a:pt x="558" y="618"/>
                    <a:pt x="558" y="618"/>
                  </a:cubicBezTo>
                  <a:cubicBezTo>
                    <a:pt x="558" y="618"/>
                    <a:pt x="558" y="618"/>
                    <a:pt x="558" y="618"/>
                  </a:cubicBezTo>
                  <a:close/>
                  <a:moveTo>
                    <a:pt x="35" y="613"/>
                  </a:moveTo>
                  <a:cubicBezTo>
                    <a:pt x="29" y="613"/>
                    <a:pt x="18" y="618"/>
                    <a:pt x="0" y="618"/>
                  </a:cubicBezTo>
                  <a:lnTo>
                    <a:pt x="13" y="618"/>
                  </a:lnTo>
                  <a:cubicBezTo>
                    <a:pt x="13" y="623"/>
                    <a:pt x="15" y="624"/>
                    <a:pt x="17" y="624"/>
                  </a:cubicBezTo>
                  <a:cubicBezTo>
                    <a:pt x="22" y="624"/>
                    <a:pt x="31" y="618"/>
                    <a:pt x="39" y="618"/>
                  </a:cubicBezTo>
                  <a:cubicBezTo>
                    <a:pt x="39" y="614"/>
                    <a:pt x="38" y="613"/>
                    <a:pt x="35" y="613"/>
                  </a:cubicBezTo>
                  <a:close/>
                  <a:moveTo>
                    <a:pt x="441" y="605"/>
                  </a:moveTo>
                  <a:lnTo>
                    <a:pt x="441" y="605"/>
                  </a:lnTo>
                  <a:cubicBezTo>
                    <a:pt x="434" y="621"/>
                    <a:pt x="426" y="627"/>
                    <a:pt x="424" y="627"/>
                  </a:cubicBezTo>
                  <a:cubicBezTo>
                    <a:pt x="422" y="627"/>
                    <a:pt x="423" y="624"/>
                    <a:pt x="428" y="618"/>
                  </a:cubicBezTo>
                  <a:cubicBezTo>
                    <a:pt x="441" y="606"/>
                    <a:pt x="441" y="605"/>
                    <a:pt x="441" y="605"/>
                  </a:cubicBezTo>
                  <a:close/>
                  <a:moveTo>
                    <a:pt x="701" y="644"/>
                  </a:moveTo>
                  <a:cubicBezTo>
                    <a:pt x="714" y="657"/>
                    <a:pt x="714" y="670"/>
                    <a:pt x="714" y="670"/>
                  </a:cubicBezTo>
                  <a:lnTo>
                    <a:pt x="701" y="657"/>
                  </a:lnTo>
                  <a:cubicBezTo>
                    <a:pt x="701" y="670"/>
                    <a:pt x="701" y="670"/>
                    <a:pt x="701" y="670"/>
                  </a:cubicBezTo>
                  <a:cubicBezTo>
                    <a:pt x="701" y="670"/>
                    <a:pt x="688" y="670"/>
                    <a:pt x="688" y="644"/>
                  </a:cubicBezTo>
                  <a:lnTo>
                    <a:pt x="688" y="644"/>
                  </a:lnTo>
                  <a:cubicBezTo>
                    <a:pt x="691" y="648"/>
                    <a:pt x="695" y="652"/>
                    <a:pt x="701" y="657"/>
                  </a:cubicBezTo>
                  <a:lnTo>
                    <a:pt x="701" y="644"/>
                  </a:lnTo>
                  <a:close/>
                  <a:moveTo>
                    <a:pt x="454" y="670"/>
                  </a:moveTo>
                  <a:lnTo>
                    <a:pt x="441" y="683"/>
                  </a:lnTo>
                  <a:cubicBezTo>
                    <a:pt x="441" y="670"/>
                    <a:pt x="441" y="670"/>
                    <a:pt x="454" y="670"/>
                  </a:cubicBezTo>
                  <a:close/>
                  <a:moveTo>
                    <a:pt x="493" y="657"/>
                  </a:moveTo>
                  <a:cubicBezTo>
                    <a:pt x="493" y="663"/>
                    <a:pt x="493" y="671"/>
                    <a:pt x="493" y="683"/>
                  </a:cubicBezTo>
                  <a:lnTo>
                    <a:pt x="493" y="709"/>
                  </a:lnTo>
                  <a:cubicBezTo>
                    <a:pt x="480" y="709"/>
                    <a:pt x="493" y="696"/>
                    <a:pt x="493" y="657"/>
                  </a:cubicBezTo>
                  <a:close/>
                  <a:moveTo>
                    <a:pt x="558" y="678"/>
                  </a:moveTo>
                  <a:cubicBezTo>
                    <a:pt x="559" y="678"/>
                    <a:pt x="562" y="690"/>
                    <a:pt x="571" y="709"/>
                  </a:cubicBezTo>
                  <a:lnTo>
                    <a:pt x="558" y="709"/>
                  </a:lnTo>
                  <a:cubicBezTo>
                    <a:pt x="558" y="696"/>
                    <a:pt x="558" y="683"/>
                    <a:pt x="558" y="683"/>
                  </a:cubicBezTo>
                  <a:cubicBezTo>
                    <a:pt x="558" y="680"/>
                    <a:pt x="558" y="678"/>
                    <a:pt x="558" y="678"/>
                  </a:cubicBezTo>
                  <a:close/>
                  <a:moveTo>
                    <a:pt x="662" y="696"/>
                  </a:moveTo>
                  <a:cubicBezTo>
                    <a:pt x="675" y="696"/>
                    <a:pt x="675" y="709"/>
                    <a:pt x="675" y="709"/>
                  </a:cubicBezTo>
                  <a:cubicBezTo>
                    <a:pt x="662" y="696"/>
                    <a:pt x="662" y="696"/>
                    <a:pt x="662" y="696"/>
                  </a:cubicBezTo>
                  <a:close/>
                  <a:moveTo>
                    <a:pt x="623" y="709"/>
                  </a:moveTo>
                  <a:lnTo>
                    <a:pt x="623" y="709"/>
                  </a:lnTo>
                  <a:cubicBezTo>
                    <a:pt x="623" y="709"/>
                    <a:pt x="636" y="709"/>
                    <a:pt x="636" y="735"/>
                  </a:cubicBezTo>
                  <a:cubicBezTo>
                    <a:pt x="623" y="709"/>
                    <a:pt x="623" y="709"/>
                    <a:pt x="623" y="709"/>
                  </a:cubicBezTo>
                  <a:close/>
                  <a:moveTo>
                    <a:pt x="315" y="712"/>
                  </a:moveTo>
                  <a:cubicBezTo>
                    <a:pt x="312" y="712"/>
                    <a:pt x="305" y="716"/>
                    <a:pt x="299" y="722"/>
                  </a:cubicBezTo>
                  <a:cubicBezTo>
                    <a:pt x="286" y="735"/>
                    <a:pt x="286" y="735"/>
                    <a:pt x="286" y="748"/>
                  </a:cubicBezTo>
                  <a:cubicBezTo>
                    <a:pt x="299" y="748"/>
                    <a:pt x="312" y="735"/>
                    <a:pt x="312" y="735"/>
                  </a:cubicBezTo>
                  <a:cubicBezTo>
                    <a:pt x="312" y="722"/>
                    <a:pt x="312" y="722"/>
                    <a:pt x="312" y="722"/>
                  </a:cubicBezTo>
                  <a:cubicBezTo>
                    <a:pt x="318" y="716"/>
                    <a:pt x="318" y="712"/>
                    <a:pt x="315" y="712"/>
                  </a:cubicBezTo>
                  <a:close/>
                  <a:moveTo>
                    <a:pt x="636" y="735"/>
                  </a:moveTo>
                  <a:cubicBezTo>
                    <a:pt x="636" y="735"/>
                    <a:pt x="649" y="748"/>
                    <a:pt x="649" y="748"/>
                  </a:cubicBezTo>
                  <a:cubicBezTo>
                    <a:pt x="636" y="748"/>
                    <a:pt x="636" y="735"/>
                    <a:pt x="636" y="735"/>
                  </a:cubicBezTo>
                  <a:close/>
                  <a:moveTo>
                    <a:pt x="450" y="694"/>
                  </a:moveTo>
                  <a:cubicBezTo>
                    <a:pt x="451" y="694"/>
                    <a:pt x="447" y="704"/>
                    <a:pt x="441" y="722"/>
                  </a:cubicBezTo>
                  <a:cubicBezTo>
                    <a:pt x="441" y="735"/>
                    <a:pt x="428" y="748"/>
                    <a:pt x="428" y="761"/>
                  </a:cubicBezTo>
                  <a:lnTo>
                    <a:pt x="415" y="761"/>
                  </a:lnTo>
                  <a:cubicBezTo>
                    <a:pt x="415" y="761"/>
                    <a:pt x="428" y="748"/>
                    <a:pt x="428" y="735"/>
                  </a:cubicBezTo>
                  <a:cubicBezTo>
                    <a:pt x="442" y="707"/>
                    <a:pt x="449" y="694"/>
                    <a:pt x="450" y="694"/>
                  </a:cubicBezTo>
                  <a:close/>
                  <a:moveTo>
                    <a:pt x="439" y="791"/>
                  </a:moveTo>
                  <a:cubicBezTo>
                    <a:pt x="436" y="798"/>
                    <a:pt x="435" y="801"/>
                    <a:pt x="436" y="801"/>
                  </a:cubicBezTo>
                  <a:cubicBezTo>
                    <a:pt x="436" y="801"/>
                    <a:pt x="438" y="797"/>
                    <a:pt x="439" y="791"/>
                  </a:cubicBezTo>
                  <a:close/>
                  <a:moveTo>
                    <a:pt x="584" y="813"/>
                  </a:moveTo>
                  <a:cubicBezTo>
                    <a:pt x="584" y="818"/>
                    <a:pt x="584" y="822"/>
                    <a:pt x="584" y="826"/>
                  </a:cubicBezTo>
                  <a:cubicBezTo>
                    <a:pt x="588" y="830"/>
                    <a:pt x="589" y="831"/>
                    <a:pt x="590" y="831"/>
                  </a:cubicBezTo>
                  <a:cubicBezTo>
                    <a:pt x="590" y="831"/>
                    <a:pt x="584" y="822"/>
                    <a:pt x="584" y="813"/>
                  </a:cubicBezTo>
                  <a:close/>
                  <a:moveTo>
                    <a:pt x="569" y="6"/>
                  </a:moveTo>
                  <a:cubicBezTo>
                    <a:pt x="568" y="6"/>
                    <a:pt x="565" y="15"/>
                    <a:pt x="558" y="35"/>
                  </a:cubicBezTo>
                  <a:cubicBezTo>
                    <a:pt x="545" y="35"/>
                    <a:pt x="545" y="48"/>
                    <a:pt x="532" y="48"/>
                  </a:cubicBezTo>
                  <a:cubicBezTo>
                    <a:pt x="519" y="48"/>
                    <a:pt x="519" y="48"/>
                    <a:pt x="519" y="22"/>
                  </a:cubicBezTo>
                  <a:cubicBezTo>
                    <a:pt x="519" y="18"/>
                    <a:pt x="519" y="14"/>
                    <a:pt x="518" y="11"/>
                  </a:cubicBezTo>
                  <a:lnTo>
                    <a:pt x="518" y="11"/>
                  </a:lnTo>
                  <a:cubicBezTo>
                    <a:pt x="506" y="48"/>
                    <a:pt x="506" y="48"/>
                    <a:pt x="506" y="48"/>
                  </a:cubicBezTo>
                  <a:cubicBezTo>
                    <a:pt x="502" y="40"/>
                    <a:pt x="499" y="37"/>
                    <a:pt x="497" y="37"/>
                  </a:cubicBezTo>
                  <a:cubicBezTo>
                    <a:pt x="493" y="37"/>
                    <a:pt x="493" y="52"/>
                    <a:pt x="493" y="61"/>
                  </a:cubicBezTo>
                  <a:cubicBezTo>
                    <a:pt x="485" y="61"/>
                    <a:pt x="482" y="66"/>
                    <a:pt x="485" y="66"/>
                  </a:cubicBezTo>
                  <a:cubicBezTo>
                    <a:pt x="486" y="66"/>
                    <a:pt x="489" y="65"/>
                    <a:pt x="493" y="61"/>
                  </a:cubicBezTo>
                  <a:lnTo>
                    <a:pt x="493" y="61"/>
                  </a:lnTo>
                  <a:cubicBezTo>
                    <a:pt x="493" y="76"/>
                    <a:pt x="493" y="82"/>
                    <a:pt x="491" y="82"/>
                  </a:cubicBezTo>
                  <a:cubicBezTo>
                    <a:pt x="489" y="82"/>
                    <a:pt x="486" y="79"/>
                    <a:pt x="480" y="74"/>
                  </a:cubicBezTo>
                  <a:cubicBezTo>
                    <a:pt x="480" y="74"/>
                    <a:pt x="480" y="61"/>
                    <a:pt x="480" y="35"/>
                  </a:cubicBezTo>
                  <a:cubicBezTo>
                    <a:pt x="480" y="22"/>
                    <a:pt x="480" y="9"/>
                    <a:pt x="467" y="9"/>
                  </a:cubicBezTo>
                  <a:cubicBezTo>
                    <a:pt x="467" y="9"/>
                    <a:pt x="467" y="9"/>
                    <a:pt x="467" y="22"/>
                  </a:cubicBezTo>
                  <a:cubicBezTo>
                    <a:pt x="467" y="35"/>
                    <a:pt x="467" y="35"/>
                    <a:pt x="467" y="35"/>
                  </a:cubicBezTo>
                  <a:cubicBezTo>
                    <a:pt x="467" y="35"/>
                    <a:pt x="467" y="35"/>
                    <a:pt x="467" y="61"/>
                  </a:cubicBezTo>
                  <a:cubicBezTo>
                    <a:pt x="467" y="74"/>
                    <a:pt x="467" y="74"/>
                    <a:pt x="454" y="74"/>
                  </a:cubicBezTo>
                  <a:cubicBezTo>
                    <a:pt x="454" y="61"/>
                    <a:pt x="454" y="61"/>
                    <a:pt x="454" y="61"/>
                  </a:cubicBezTo>
                  <a:cubicBezTo>
                    <a:pt x="454" y="48"/>
                    <a:pt x="454" y="48"/>
                    <a:pt x="441" y="48"/>
                  </a:cubicBezTo>
                  <a:cubicBezTo>
                    <a:pt x="441" y="37"/>
                    <a:pt x="441" y="28"/>
                    <a:pt x="441" y="22"/>
                  </a:cubicBezTo>
                  <a:cubicBezTo>
                    <a:pt x="441" y="35"/>
                    <a:pt x="376" y="61"/>
                    <a:pt x="376" y="61"/>
                  </a:cubicBezTo>
                  <a:cubicBezTo>
                    <a:pt x="370" y="54"/>
                    <a:pt x="363" y="51"/>
                    <a:pt x="360" y="51"/>
                  </a:cubicBezTo>
                  <a:cubicBezTo>
                    <a:pt x="357" y="51"/>
                    <a:pt x="357" y="54"/>
                    <a:pt x="363" y="61"/>
                  </a:cubicBezTo>
                  <a:cubicBezTo>
                    <a:pt x="363" y="74"/>
                    <a:pt x="351" y="87"/>
                    <a:pt x="338" y="87"/>
                  </a:cubicBezTo>
                  <a:cubicBezTo>
                    <a:pt x="325" y="100"/>
                    <a:pt x="312" y="100"/>
                    <a:pt x="325" y="113"/>
                  </a:cubicBezTo>
                  <a:cubicBezTo>
                    <a:pt x="325" y="113"/>
                    <a:pt x="325" y="126"/>
                    <a:pt x="312" y="126"/>
                  </a:cubicBezTo>
                  <a:cubicBezTo>
                    <a:pt x="312" y="126"/>
                    <a:pt x="312" y="138"/>
                    <a:pt x="312" y="138"/>
                  </a:cubicBezTo>
                  <a:cubicBezTo>
                    <a:pt x="299" y="126"/>
                    <a:pt x="299" y="113"/>
                    <a:pt x="286" y="113"/>
                  </a:cubicBezTo>
                  <a:cubicBezTo>
                    <a:pt x="286" y="126"/>
                    <a:pt x="299" y="138"/>
                    <a:pt x="312" y="151"/>
                  </a:cubicBezTo>
                  <a:cubicBezTo>
                    <a:pt x="312" y="164"/>
                    <a:pt x="312" y="164"/>
                    <a:pt x="312" y="164"/>
                  </a:cubicBezTo>
                  <a:cubicBezTo>
                    <a:pt x="312" y="164"/>
                    <a:pt x="312" y="164"/>
                    <a:pt x="299" y="151"/>
                  </a:cubicBezTo>
                  <a:cubicBezTo>
                    <a:pt x="299" y="138"/>
                    <a:pt x="286" y="126"/>
                    <a:pt x="286" y="126"/>
                  </a:cubicBezTo>
                  <a:cubicBezTo>
                    <a:pt x="286" y="138"/>
                    <a:pt x="286" y="138"/>
                    <a:pt x="286" y="138"/>
                  </a:cubicBezTo>
                  <a:cubicBezTo>
                    <a:pt x="286" y="138"/>
                    <a:pt x="286" y="138"/>
                    <a:pt x="273" y="113"/>
                  </a:cubicBezTo>
                  <a:cubicBezTo>
                    <a:pt x="261" y="101"/>
                    <a:pt x="255" y="94"/>
                    <a:pt x="252" y="94"/>
                  </a:cubicBezTo>
                  <a:lnTo>
                    <a:pt x="252" y="94"/>
                  </a:lnTo>
                  <a:cubicBezTo>
                    <a:pt x="249" y="94"/>
                    <a:pt x="253" y="104"/>
                    <a:pt x="260" y="126"/>
                  </a:cubicBezTo>
                  <a:lnTo>
                    <a:pt x="273" y="138"/>
                  </a:lnTo>
                  <a:cubicBezTo>
                    <a:pt x="265" y="130"/>
                    <a:pt x="260" y="127"/>
                    <a:pt x="259" y="127"/>
                  </a:cubicBezTo>
                  <a:lnTo>
                    <a:pt x="259" y="127"/>
                  </a:lnTo>
                  <a:cubicBezTo>
                    <a:pt x="255" y="127"/>
                    <a:pt x="264" y="142"/>
                    <a:pt x="273" y="151"/>
                  </a:cubicBezTo>
                  <a:cubicBezTo>
                    <a:pt x="262" y="146"/>
                    <a:pt x="256" y="143"/>
                    <a:pt x="253" y="143"/>
                  </a:cubicBezTo>
                  <a:cubicBezTo>
                    <a:pt x="249" y="143"/>
                    <a:pt x="252" y="149"/>
                    <a:pt x="260" y="164"/>
                  </a:cubicBezTo>
                  <a:cubicBezTo>
                    <a:pt x="253" y="158"/>
                    <a:pt x="250" y="155"/>
                    <a:pt x="248" y="155"/>
                  </a:cubicBezTo>
                  <a:cubicBezTo>
                    <a:pt x="247" y="155"/>
                    <a:pt x="247" y="158"/>
                    <a:pt x="247" y="164"/>
                  </a:cubicBezTo>
                  <a:cubicBezTo>
                    <a:pt x="247" y="177"/>
                    <a:pt x="234" y="190"/>
                    <a:pt x="221" y="203"/>
                  </a:cubicBezTo>
                  <a:cubicBezTo>
                    <a:pt x="208" y="216"/>
                    <a:pt x="195" y="229"/>
                    <a:pt x="208" y="242"/>
                  </a:cubicBezTo>
                  <a:lnTo>
                    <a:pt x="195" y="242"/>
                  </a:lnTo>
                  <a:cubicBezTo>
                    <a:pt x="198" y="246"/>
                    <a:pt x="202" y="250"/>
                    <a:pt x="208" y="255"/>
                  </a:cubicBezTo>
                  <a:cubicBezTo>
                    <a:pt x="216" y="255"/>
                    <a:pt x="225" y="261"/>
                    <a:pt x="222" y="261"/>
                  </a:cubicBezTo>
                  <a:cubicBezTo>
                    <a:pt x="221" y="261"/>
                    <a:pt x="216" y="260"/>
                    <a:pt x="208" y="255"/>
                  </a:cubicBezTo>
                  <a:cubicBezTo>
                    <a:pt x="201" y="249"/>
                    <a:pt x="198" y="245"/>
                    <a:pt x="195" y="245"/>
                  </a:cubicBezTo>
                  <a:cubicBezTo>
                    <a:pt x="192" y="245"/>
                    <a:pt x="188" y="249"/>
                    <a:pt x="182" y="255"/>
                  </a:cubicBezTo>
                  <a:cubicBezTo>
                    <a:pt x="182" y="255"/>
                    <a:pt x="169" y="268"/>
                    <a:pt x="195" y="281"/>
                  </a:cubicBezTo>
                  <a:cubicBezTo>
                    <a:pt x="201" y="288"/>
                    <a:pt x="205" y="291"/>
                    <a:pt x="203" y="291"/>
                  </a:cubicBezTo>
                  <a:cubicBezTo>
                    <a:pt x="201" y="291"/>
                    <a:pt x="195" y="288"/>
                    <a:pt x="182" y="281"/>
                  </a:cubicBezTo>
                  <a:cubicBezTo>
                    <a:pt x="171" y="276"/>
                    <a:pt x="163" y="273"/>
                    <a:pt x="158" y="273"/>
                  </a:cubicBezTo>
                  <a:cubicBezTo>
                    <a:pt x="152" y="273"/>
                    <a:pt x="154" y="279"/>
                    <a:pt x="169" y="294"/>
                  </a:cubicBezTo>
                  <a:cubicBezTo>
                    <a:pt x="156" y="294"/>
                    <a:pt x="156" y="294"/>
                    <a:pt x="143" y="281"/>
                  </a:cubicBezTo>
                  <a:lnTo>
                    <a:pt x="143" y="281"/>
                  </a:lnTo>
                  <a:cubicBezTo>
                    <a:pt x="143" y="294"/>
                    <a:pt x="143" y="294"/>
                    <a:pt x="156" y="307"/>
                  </a:cubicBezTo>
                  <a:cubicBezTo>
                    <a:pt x="156" y="307"/>
                    <a:pt x="156" y="320"/>
                    <a:pt x="143" y="320"/>
                  </a:cubicBezTo>
                  <a:cubicBezTo>
                    <a:pt x="143" y="333"/>
                    <a:pt x="156" y="333"/>
                    <a:pt x="156" y="333"/>
                  </a:cubicBezTo>
                  <a:cubicBezTo>
                    <a:pt x="143" y="333"/>
                    <a:pt x="143" y="346"/>
                    <a:pt x="130" y="359"/>
                  </a:cubicBezTo>
                  <a:cubicBezTo>
                    <a:pt x="130" y="385"/>
                    <a:pt x="130" y="398"/>
                    <a:pt x="104" y="398"/>
                  </a:cubicBezTo>
                  <a:cubicBezTo>
                    <a:pt x="104" y="398"/>
                    <a:pt x="104" y="398"/>
                    <a:pt x="130" y="411"/>
                  </a:cubicBezTo>
                  <a:lnTo>
                    <a:pt x="143" y="411"/>
                  </a:lnTo>
                  <a:cubicBezTo>
                    <a:pt x="104" y="411"/>
                    <a:pt x="104" y="424"/>
                    <a:pt x="143" y="437"/>
                  </a:cubicBezTo>
                  <a:lnTo>
                    <a:pt x="117" y="437"/>
                  </a:lnTo>
                  <a:cubicBezTo>
                    <a:pt x="91" y="437"/>
                    <a:pt x="104" y="437"/>
                    <a:pt x="143" y="450"/>
                  </a:cubicBezTo>
                  <a:lnTo>
                    <a:pt x="91" y="450"/>
                  </a:lnTo>
                  <a:cubicBezTo>
                    <a:pt x="78" y="450"/>
                    <a:pt x="52" y="463"/>
                    <a:pt x="52" y="463"/>
                  </a:cubicBezTo>
                  <a:lnTo>
                    <a:pt x="91" y="463"/>
                  </a:lnTo>
                  <a:cubicBezTo>
                    <a:pt x="91" y="463"/>
                    <a:pt x="91" y="468"/>
                    <a:pt x="95" y="468"/>
                  </a:cubicBezTo>
                  <a:cubicBezTo>
                    <a:pt x="97" y="468"/>
                    <a:pt x="100" y="467"/>
                    <a:pt x="104" y="463"/>
                  </a:cubicBezTo>
                  <a:cubicBezTo>
                    <a:pt x="117" y="463"/>
                    <a:pt x="117" y="476"/>
                    <a:pt x="117" y="476"/>
                  </a:cubicBezTo>
                  <a:lnTo>
                    <a:pt x="143" y="476"/>
                  </a:lnTo>
                  <a:cubicBezTo>
                    <a:pt x="152" y="476"/>
                    <a:pt x="160" y="470"/>
                    <a:pt x="165" y="470"/>
                  </a:cubicBezTo>
                  <a:cubicBezTo>
                    <a:pt x="167" y="470"/>
                    <a:pt x="169" y="471"/>
                    <a:pt x="169" y="476"/>
                  </a:cubicBezTo>
                  <a:cubicBezTo>
                    <a:pt x="169" y="476"/>
                    <a:pt x="182" y="476"/>
                    <a:pt x="208" y="463"/>
                  </a:cubicBezTo>
                  <a:lnTo>
                    <a:pt x="273" y="463"/>
                  </a:lnTo>
                  <a:cubicBezTo>
                    <a:pt x="286" y="450"/>
                    <a:pt x="299" y="450"/>
                    <a:pt x="273" y="450"/>
                  </a:cubicBezTo>
                  <a:cubicBezTo>
                    <a:pt x="286" y="450"/>
                    <a:pt x="286" y="437"/>
                    <a:pt x="286" y="437"/>
                  </a:cubicBezTo>
                  <a:cubicBezTo>
                    <a:pt x="286" y="424"/>
                    <a:pt x="286" y="424"/>
                    <a:pt x="312" y="424"/>
                  </a:cubicBezTo>
                  <a:lnTo>
                    <a:pt x="325" y="424"/>
                  </a:lnTo>
                  <a:cubicBezTo>
                    <a:pt x="312" y="411"/>
                    <a:pt x="312" y="411"/>
                    <a:pt x="312" y="398"/>
                  </a:cubicBezTo>
                  <a:cubicBezTo>
                    <a:pt x="325" y="385"/>
                    <a:pt x="325" y="385"/>
                    <a:pt x="312" y="372"/>
                  </a:cubicBezTo>
                  <a:lnTo>
                    <a:pt x="312" y="372"/>
                  </a:lnTo>
                  <a:cubicBezTo>
                    <a:pt x="316" y="376"/>
                    <a:pt x="319" y="378"/>
                    <a:pt x="321" y="378"/>
                  </a:cubicBezTo>
                  <a:cubicBezTo>
                    <a:pt x="325" y="378"/>
                    <a:pt x="325" y="372"/>
                    <a:pt x="325" y="372"/>
                  </a:cubicBezTo>
                  <a:cubicBezTo>
                    <a:pt x="316" y="363"/>
                    <a:pt x="313" y="360"/>
                    <a:pt x="312" y="359"/>
                  </a:cubicBezTo>
                  <a:lnTo>
                    <a:pt x="312" y="359"/>
                  </a:lnTo>
                  <a:cubicBezTo>
                    <a:pt x="325" y="372"/>
                    <a:pt x="325" y="372"/>
                    <a:pt x="338" y="372"/>
                  </a:cubicBezTo>
                  <a:cubicBezTo>
                    <a:pt x="338" y="359"/>
                    <a:pt x="338" y="359"/>
                    <a:pt x="325" y="359"/>
                  </a:cubicBezTo>
                  <a:cubicBezTo>
                    <a:pt x="325" y="359"/>
                    <a:pt x="325" y="346"/>
                    <a:pt x="338" y="346"/>
                  </a:cubicBezTo>
                  <a:cubicBezTo>
                    <a:pt x="345" y="350"/>
                    <a:pt x="349" y="351"/>
                    <a:pt x="351" y="351"/>
                  </a:cubicBezTo>
                  <a:cubicBezTo>
                    <a:pt x="356" y="351"/>
                    <a:pt x="347" y="343"/>
                    <a:pt x="338" y="333"/>
                  </a:cubicBezTo>
                  <a:lnTo>
                    <a:pt x="338" y="333"/>
                  </a:lnTo>
                  <a:cubicBezTo>
                    <a:pt x="351" y="346"/>
                    <a:pt x="351" y="346"/>
                    <a:pt x="351" y="346"/>
                  </a:cubicBezTo>
                  <a:cubicBezTo>
                    <a:pt x="338" y="333"/>
                    <a:pt x="338" y="320"/>
                    <a:pt x="351" y="320"/>
                  </a:cubicBezTo>
                  <a:cubicBezTo>
                    <a:pt x="363" y="307"/>
                    <a:pt x="363" y="307"/>
                    <a:pt x="351" y="294"/>
                  </a:cubicBezTo>
                  <a:cubicBezTo>
                    <a:pt x="338" y="281"/>
                    <a:pt x="338" y="281"/>
                    <a:pt x="351" y="281"/>
                  </a:cubicBezTo>
                  <a:cubicBezTo>
                    <a:pt x="383" y="306"/>
                    <a:pt x="390" y="315"/>
                    <a:pt x="391" y="315"/>
                  </a:cubicBezTo>
                  <a:cubicBezTo>
                    <a:pt x="391" y="315"/>
                    <a:pt x="389" y="312"/>
                    <a:pt x="389" y="307"/>
                  </a:cubicBezTo>
                  <a:cubicBezTo>
                    <a:pt x="389" y="307"/>
                    <a:pt x="376" y="294"/>
                    <a:pt x="364" y="281"/>
                  </a:cubicBezTo>
                  <a:lnTo>
                    <a:pt x="364" y="281"/>
                  </a:lnTo>
                  <a:cubicBezTo>
                    <a:pt x="371" y="289"/>
                    <a:pt x="376" y="292"/>
                    <a:pt x="380" y="292"/>
                  </a:cubicBezTo>
                  <a:cubicBezTo>
                    <a:pt x="388" y="292"/>
                    <a:pt x="386" y="274"/>
                    <a:pt x="376" y="255"/>
                  </a:cubicBezTo>
                  <a:lnTo>
                    <a:pt x="376" y="255"/>
                  </a:lnTo>
                  <a:cubicBezTo>
                    <a:pt x="376" y="255"/>
                    <a:pt x="377" y="255"/>
                    <a:pt x="389" y="268"/>
                  </a:cubicBezTo>
                  <a:cubicBezTo>
                    <a:pt x="389" y="275"/>
                    <a:pt x="393" y="278"/>
                    <a:pt x="396" y="278"/>
                  </a:cubicBezTo>
                  <a:cubicBezTo>
                    <a:pt x="399" y="278"/>
                    <a:pt x="402" y="275"/>
                    <a:pt x="402" y="268"/>
                  </a:cubicBezTo>
                  <a:cubicBezTo>
                    <a:pt x="397" y="257"/>
                    <a:pt x="396" y="253"/>
                    <a:pt x="398" y="253"/>
                  </a:cubicBezTo>
                  <a:lnTo>
                    <a:pt x="398" y="253"/>
                  </a:lnTo>
                  <a:cubicBezTo>
                    <a:pt x="400" y="253"/>
                    <a:pt x="408" y="261"/>
                    <a:pt x="415" y="268"/>
                  </a:cubicBezTo>
                  <a:cubicBezTo>
                    <a:pt x="428" y="281"/>
                    <a:pt x="428" y="281"/>
                    <a:pt x="428" y="281"/>
                  </a:cubicBezTo>
                  <a:cubicBezTo>
                    <a:pt x="422" y="262"/>
                    <a:pt x="422" y="255"/>
                    <a:pt x="425" y="255"/>
                  </a:cubicBezTo>
                  <a:cubicBezTo>
                    <a:pt x="428" y="255"/>
                    <a:pt x="435" y="262"/>
                    <a:pt x="441" y="268"/>
                  </a:cubicBezTo>
                  <a:cubicBezTo>
                    <a:pt x="428" y="255"/>
                    <a:pt x="428" y="255"/>
                    <a:pt x="428" y="255"/>
                  </a:cubicBezTo>
                  <a:cubicBezTo>
                    <a:pt x="441" y="255"/>
                    <a:pt x="441" y="255"/>
                    <a:pt x="428" y="242"/>
                  </a:cubicBezTo>
                  <a:cubicBezTo>
                    <a:pt x="428" y="229"/>
                    <a:pt x="415" y="203"/>
                    <a:pt x="415" y="203"/>
                  </a:cubicBezTo>
                  <a:lnTo>
                    <a:pt x="415" y="203"/>
                  </a:lnTo>
                  <a:lnTo>
                    <a:pt x="428" y="216"/>
                  </a:lnTo>
                  <a:cubicBezTo>
                    <a:pt x="428" y="229"/>
                    <a:pt x="432" y="233"/>
                    <a:pt x="435" y="233"/>
                  </a:cubicBezTo>
                  <a:cubicBezTo>
                    <a:pt x="438" y="233"/>
                    <a:pt x="441" y="229"/>
                    <a:pt x="441" y="229"/>
                  </a:cubicBezTo>
                  <a:cubicBezTo>
                    <a:pt x="441" y="229"/>
                    <a:pt x="454" y="229"/>
                    <a:pt x="454" y="242"/>
                  </a:cubicBezTo>
                  <a:lnTo>
                    <a:pt x="454" y="229"/>
                  </a:lnTo>
                  <a:cubicBezTo>
                    <a:pt x="461" y="236"/>
                    <a:pt x="464" y="239"/>
                    <a:pt x="466" y="239"/>
                  </a:cubicBezTo>
                  <a:cubicBezTo>
                    <a:pt x="467" y="239"/>
                    <a:pt x="467" y="236"/>
                    <a:pt x="467" y="229"/>
                  </a:cubicBezTo>
                  <a:cubicBezTo>
                    <a:pt x="474" y="242"/>
                    <a:pt x="477" y="249"/>
                    <a:pt x="479" y="249"/>
                  </a:cubicBezTo>
                  <a:cubicBezTo>
                    <a:pt x="480" y="249"/>
                    <a:pt x="480" y="242"/>
                    <a:pt x="480" y="229"/>
                  </a:cubicBezTo>
                  <a:cubicBezTo>
                    <a:pt x="480" y="242"/>
                    <a:pt x="480" y="242"/>
                    <a:pt x="480" y="242"/>
                  </a:cubicBezTo>
                  <a:cubicBezTo>
                    <a:pt x="480" y="236"/>
                    <a:pt x="480" y="233"/>
                    <a:pt x="482" y="233"/>
                  </a:cubicBezTo>
                  <a:cubicBezTo>
                    <a:pt x="483" y="233"/>
                    <a:pt x="487" y="236"/>
                    <a:pt x="493" y="242"/>
                  </a:cubicBezTo>
                  <a:cubicBezTo>
                    <a:pt x="493" y="229"/>
                    <a:pt x="493" y="229"/>
                    <a:pt x="493" y="229"/>
                  </a:cubicBezTo>
                  <a:cubicBezTo>
                    <a:pt x="493" y="235"/>
                    <a:pt x="493" y="238"/>
                    <a:pt x="494" y="238"/>
                  </a:cubicBezTo>
                  <a:cubicBezTo>
                    <a:pt x="495" y="238"/>
                    <a:pt x="499" y="231"/>
                    <a:pt x="506" y="216"/>
                  </a:cubicBezTo>
                  <a:cubicBezTo>
                    <a:pt x="506" y="221"/>
                    <a:pt x="506" y="226"/>
                    <a:pt x="506" y="229"/>
                  </a:cubicBezTo>
                  <a:cubicBezTo>
                    <a:pt x="513" y="223"/>
                    <a:pt x="516" y="220"/>
                    <a:pt x="518" y="220"/>
                  </a:cubicBezTo>
                  <a:cubicBezTo>
                    <a:pt x="518" y="220"/>
                    <a:pt x="519" y="220"/>
                    <a:pt x="519" y="222"/>
                  </a:cubicBezTo>
                  <a:lnTo>
                    <a:pt x="519" y="222"/>
                  </a:lnTo>
                  <a:cubicBezTo>
                    <a:pt x="519" y="220"/>
                    <a:pt x="519" y="218"/>
                    <a:pt x="519" y="216"/>
                  </a:cubicBezTo>
                  <a:cubicBezTo>
                    <a:pt x="519" y="229"/>
                    <a:pt x="532" y="229"/>
                    <a:pt x="545" y="242"/>
                  </a:cubicBezTo>
                  <a:cubicBezTo>
                    <a:pt x="545" y="242"/>
                    <a:pt x="545" y="216"/>
                    <a:pt x="558" y="203"/>
                  </a:cubicBezTo>
                  <a:cubicBezTo>
                    <a:pt x="565" y="197"/>
                    <a:pt x="568" y="194"/>
                    <a:pt x="569" y="194"/>
                  </a:cubicBezTo>
                  <a:cubicBezTo>
                    <a:pt x="571" y="194"/>
                    <a:pt x="571" y="197"/>
                    <a:pt x="571" y="203"/>
                  </a:cubicBezTo>
                  <a:cubicBezTo>
                    <a:pt x="565" y="215"/>
                    <a:pt x="562" y="224"/>
                    <a:pt x="560" y="230"/>
                  </a:cubicBezTo>
                  <a:lnTo>
                    <a:pt x="560" y="230"/>
                  </a:lnTo>
                  <a:cubicBezTo>
                    <a:pt x="559" y="229"/>
                    <a:pt x="558" y="229"/>
                    <a:pt x="558" y="229"/>
                  </a:cubicBezTo>
                  <a:lnTo>
                    <a:pt x="558" y="229"/>
                  </a:lnTo>
                  <a:cubicBezTo>
                    <a:pt x="558" y="233"/>
                    <a:pt x="558" y="234"/>
                    <a:pt x="558" y="234"/>
                  </a:cubicBezTo>
                  <a:cubicBezTo>
                    <a:pt x="559" y="234"/>
                    <a:pt x="559" y="233"/>
                    <a:pt x="560" y="230"/>
                  </a:cubicBezTo>
                  <a:lnTo>
                    <a:pt x="560" y="230"/>
                  </a:lnTo>
                  <a:cubicBezTo>
                    <a:pt x="563" y="230"/>
                    <a:pt x="568" y="233"/>
                    <a:pt x="558" y="242"/>
                  </a:cubicBezTo>
                  <a:cubicBezTo>
                    <a:pt x="558" y="246"/>
                    <a:pt x="558" y="248"/>
                    <a:pt x="558" y="248"/>
                  </a:cubicBezTo>
                  <a:cubicBezTo>
                    <a:pt x="559" y="248"/>
                    <a:pt x="562" y="238"/>
                    <a:pt x="571" y="229"/>
                  </a:cubicBezTo>
                  <a:lnTo>
                    <a:pt x="571" y="229"/>
                  </a:lnTo>
                  <a:cubicBezTo>
                    <a:pt x="566" y="239"/>
                    <a:pt x="565" y="243"/>
                    <a:pt x="566" y="243"/>
                  </a:cubicBezTo>
                  <a:cubicBezTo>
                    <a:pt x="568" y="243"/>
                    <a:pt x="576" y="232"/>
                    <a:pt x="584" y="216"/>
                  </a:cubicBezTo>
                  <a:cubicBezTo>
                    <a:pt x="592" y="201"/>
                    <a:pt x="595" y="195"/>
                    <a:pt x="596" y="195"/>
                  </a:cubicBezTo>
                  <a:cubicBezTo>
                    <a:pt x="597" y="195"/>
                    <a:pt x="597" y="198"/>
                    <a:pt x="597" y="203"/>
                  </a:cubicBezTo>
                  <a:cubicBezTo>
                    <a:pt x="584" y="216"/>
                    <a:pt x="597" y="216"/>
                    <a:pt x="597" y="216"/>
                  </a:cubicBezTo>
                  <a:cubicBezTo>
                    <a:pt x="597" y="216"/>
                    <a:pt x="597" y="216"/>
                    <a:pt x="584" y="242"/>
                  </a:cubicBezTo>
                  <a:cubicBezTo>
                    <a:pt x="584" y="242"/>
                    <a:pt x="584" y="242"/>
                    <a:pt x="597" y="229"/>
                  </a:cubicBezTo>
                  <a:cubicBezTo>
                    <a:pt x="602" y="215"/>
                    <a:pt x="605" y="209"/>
                    <a:pt x="606" y="209"/>
                  </a:cubicBezTo>
                  <a:lnTo>
                    <a:pt x="606" y="209"/>
                  </a:lnTo>
                  <a:cubicBezTo>
                    <a:pt x="608" y="209"/>
                    <a:pt x="605" y="226"/>
                    <a:pt x="597" y="242"/>
                  </a:cubicBezTo>
                  <a:lnTo>
                    <a:pt x="610" y="229"/>
                  </a:lnTo>
                  <a:cubicBezTo>
                    <a:pt x="618" y="213"/>
                    <a:pt x="626" y="202"/>
                    <a:pt x="628" y="202"/>
                  </a:cubicBezTo>
                  <a:lnTo>
                    <a:pt x="628" y="202"/>
                  </a:lnTo>
                  <a:cubicBezTo>
                    <a:pt x="629" y="202"/>
                    <a:pt x="628" y="206"/>
                    <a:pt x="623" y="216"/>
                  </a:cubicBezTo>
                  <a:cubicBezTo>
                    <a:pt x="622" y="217"/>
                    <a:pt x="621" y="218"/>
                    <a:pt x="621" y="219"/>
                  </a:cubicBezTo>
                  <a:lnTo>
                    <a:pt x="621" y="219"/>
                  </a:lnTo>
                  <a:cubicBezTo>
                    <a:pt x="623" y="217"/>
                    <a:pt x="624" y="216"/>
                    <a:pt x="625" y="216"/>
                  </a:cubicBezTo>
                  <a:lnTo>
                    <a:pt x="625" y="216"/>
                  </a:lnTo>
                  <a:cubicBezTo>
                    <a:pt x="627" y="216"/>
                    <a:pt x="618" y="230"/>
                    <a:pt x="610" y="255"/>
                  </a:cubicBezTo>
                  <a:cubicBezTo>
                    <a:pt x="623" y="229"/>
                    <a:pt x="636" y="216"/>
                    <a:pt x="636" y="216"/>
                  </a:cubicBezTo>
                  <a:lnTo>
                    <a:pt x="636" y="216"/>
                  </a:lnTo>
                  <a:cubicBezTo>
                    <a:pt x="636" y="229"/>
                    <a:pt x="636" y="229"/>
                    <a:pt x="623" y="242"/>
                  </a:cubicBezTo>
                  <a:cubicBezTo>
                    <a:pt x="623" y="251"/>
                    <a:pt x="616" y="261"/>
                    <a:pt x="617" y="261"/>
                  </a:cubicBezTo>
                  <a:cubicBezTo>
                    <a:pt x="618" y="261"/>
                    <a:pt x="619" y="259"/>
                    <a:pt x="622" y="256"/>
                  </a:cubicBezTo>
                  <a:lnTo>
                    <a:pt x="622" y="256"/>
                  </a:lnTo>
                  <a:cubicBezTo>
                    <a:pt x="622" y="257"/>
                    <a:pt x="619" y="259"/>
                    <a:pt x="610" y="268"/>
                  </a:cubicBezTo>
                  <a:lnTo>
                    <a:pt x="623" y="268"/>
                  </a:lnTo>
                  <a:cubicBezTo>
                    <a:pt x="623" y="264"/>
                    <a:pt x="624" y="263"/>
                    <a:pt x="625" y="263"/>
                  </a:cubicBezTo>
                  <a:lnTo>
                    <a:pt x="625" y="263"/>
                  </a:lnTo>
                  <a:cubicBezTo>
                    <a:pt x="628" y="263"/>
                    <a:pt x="632" y="272"/>
                    <a:pt x="623" y="281"/>
                  </a:cubicBezTo>
                  <a:cubicBezTo>
                    <a:pt x="629" y="275"/>
                    <a:pt x="633" y="271"/>
                    <a:pt x="634" y="271"/>
                  </a:cubicBezTo>
                  <a:cubicBezTo>
                    <a:pt x="636" y="271"/>
                    <a:pt x="636" y="275"/>
                    <a:pt x="636" y="281"/>
                  </a:cubicBezTo>
                  <a:cubicBezTo>
                    <a:pt x="649" y="268"/>
                    <a:pt x="649" y="268"/>
                    <a:pt x="649" y="268"/>
                  </a:cubicBezTo>
                  <a:cubicBezTo>
                    <a:pt x="662" y="268"/>
                    <a:pt x="649" y="281"/>
                    <a:pt x="649" y="281"/>
                  </a:cubicBezTo>
                  <a:cubicBezTo>
                    <a:pt x="649" y="281"/>
                    <a:pt x="649" y="281"/>
                    <a:pt x="662" y="268"/>
                  </a:cubicBezTo>
                  <a:cubicBezTo>
                    <a:pt x="662" y="268"/>
                    <a:pt x="665" y="265"/>
                    <a:pt x="667" y="265"/>
                  </a:cubicBezTo>
                  <a:lnTo>
                    <a:pt x="667" y="265"/>
                  </a:lnTo>
                  <a:cubicBezTo>
                    <a:pt x="668" y="265"/>
                    <a:pt x="668" y="268"/>
                    <a:pt x="662" y="281"/>
                  </a:cubicBezTo>
                  <a:cubicBezTo>
                    <a:pt x="662" y="281"/>
                    <a:pt x="649" y="294"/>
                    <a:pt x="662" y="294"/>
                  </a:cubicBezTo>
                  <a:lnTo>
                    <a:pt x="675" y="294"/>
                  </a:lnTo>
                  <a:cubicBezTo>
                    <a:pt x="675" y="294"/>
                    <a:pt x="674" y="294"/>
                    <a:pt x="674" y="295"/>
                  </a:cubicBezTo>
                  <a:lnTo>
                    <a:pt x="674" y="295"/>
                  </a:lnTo>
                  <a:cubicBezTo>
                    <a:pt x="668" y="301"/>
                    <a:pt x="665" y="304"/>
                    <a:pt x="667" y="304"/>
                  </a:cubicBezTo>
                  <a:cubicBezTo>
                    <a:pt x="668" y="304"/>
                    <a:pt x="675" y="301"/>
                    <a:pt x="688" y="294"/>
                  </a:cubicBezTo>
                  <a:lnTo>
                    <a:pt x="688" y="294"/>
                  </a:lnTo>
                  <a:cubicBezTo>
                    <a:pt x="688" y="307"/>
                    <a:pt x="688" y="307"/>
                    <a:pt x="675" y="307"/>
                  </a:cubicBezTo>
                  <a:cubicBezTo>
                    <a:pt x="675" y="307"/>
                    <a:pt x="675" y="307"/>
                    <a:pt x="675" y="320"/>
                  </a:cubicBezTo>
                  <a:cubicBezTo>
                    <a:pt x="683" y="311"/>
                    <a:pt x="688" y="309"/>
                    <a:pt x="689" y="309"/>
                  </a:cubicBezTo>
                  <a:lnTo>
                    <a:pt x="689" y="309"/>
                  </a:lnTo>
                  <a:cubicBezTo>
                    <a:pt x="692" y="309"/>
                    <a:pt x="683" y="320"/>
                    <a:pt x="675" y="320"/>
                  </a:cubicBezTo>
                  <a:cubicBezTo>
                    <a:pt x="675" y="320"/>
                    <a:pt x="675" y="326"/>
                    <a:pt x="682" y="326"/>
                  </a:cubicBezTo>
                  <a:cubicBezTo>
                    <a:pt x="686" y="326"/>
                    <a:pt x="692" y="324"/>
                    <a:pt x="701" y="320"/>
                  </a:cubicBezTo>
                  <a:lnTo>
                    <a:pt x="701" y="320"/>
                  </a:lnTo>
                  <a:cubicBezTo>
                    <a:pt x="701" y="320"/>
                    <a:pt x="701" y="320"/>
                    <a:pt x="701" y="320"/>
                  </a:cubicBezTo>
                  <a:cubicBezTo>
                    <a:pt x="714" y="320"/>
                    <a:pt x="714" y="320"/>
                    <a:pt x="688" y="333"/>
                  </a:cubicBezTo>
                  <a:lnTo>
                    <a:pt x="675" y="346"/>
                  </a:lnTo>
                  <a:lnTo>
                    <a:pt x="714" y="346"/>
                  </a:lnTo>
                  <a:cubicBezTo>
                    <a:pt x="714" y="346"/>
                    <a:pt x="714" y="359"/>
                    <a:pt x="701" y="359"/>
                  </a:cubicBezTo>
                  <a:lnTo>
                    <a:pt x="714" y="359"/>
                  </a:lnTo>
                  <a:cubicBezTo>
                    <a:pt x="727" y="359"/>
                    <a:pt x="727" y="359"/>
                    <a:pt x="714" y="372"/>
                  </a:cubicBezTo>
                  <a:cubicBezTo>
                    <a:pt x="709" y="376"/>
                    <a:pt x="708" y="378"/>
                    <a:pt x="708" y="378"/>
                  </a:cubicBezTo>
                  <a:cubicBezTo>
                    <a:pt x="709" y="378"/>
                    <a:pt x="718" y="372"/>
                    <a:pt x="727" y="372"/>
                  </a:cubicBezTo>
                  <a:cubicBezTo>
                    <a:pt x="714" y="385"/>
                    <a:pt x="714" y="424"/>
                    <a:pt x="740" y="424"/>
                  </a:cubicBezTo>
                  <a:lnTo>
                    <a:pt x="727" y="424"/>
                  </a:lnTo>
                  <a:lnTo>
                    <a:pt x="727" y="437"/>
                  </a:lnTo>
                  <a:cubicBezTo>
                    <a:pt x="740" y="437"/>
                    <a:pt x="753" y="437"/>
                    <a:pt x="753" y="450"/>
                  </a:cubicBezTo>
                  <a:lnTo>
                    <a:pt x="728" y="437"/>
                  </a:lnTo>
                  <a:lnTo>
                    <a:pt x="728" y="437"/>
                  </a:lnTo>
                  <a:cubicBezTo>
                    <a:pt x="753" y="450"/>
                    <a:pt x="752" y="450"/>
                    <a:pt x="740" y="450"/>
                  </a:cubicBezTo>
                  <a:cubicBezTo>
                    <a:pt x="731" y="445"/>
                    <a:pt x="725" y="444"/>
                    <a:pt x="722" y="444"/>
                  </a:cubicBezTo>
                  <a:cubicBezTo>
                    <a:pt x="715" y="444"/>
                    <a:pt x="718" y="450"/>
                    <a:pt x="727" y="450"/>
                  </a:cubicBezTo>
                  <a:cubicBezTo>
                    <a:pt x="701" y="450"/>
                    <a:pt x="701" y="450"/>
                    <a:pt x="740" y="463"/>
                  </a:cubicBezTo>
                  <a:lnTo>
                    <a:pt x="727" y="463"/>
                  </a:lnTo>
                  <a:cubicBezTo>
                    <a:pt x="753" y="476"/>
                    <a:pt x="753" y="476"/>
                    <a:pt x="727" y="476"/>
                  </a:cubicBezTo>
                  <a:cubicBezTo>
                    <a:pt x="707" y="469"/>
                    <a:pt x="697" y="466"/>
                    <a:pt x="696" y="466"/>
                  </a:cubicBezTo>
                  <a:lnTo>
                    <a:pt x="696" y="466"/>
                  </a:lnTo>
                  <a:cubicBezTo>
                    <a:pt x="694" y="466"/>
                    <a:pt x="701" y="469"/>
                    <a:pt x="714" y="476"/>
                  </a:cubicBezTo>
                  <a:cubicBezTo>
                    <a:pt x="714" y="482"/>
                    <a:pt x="710" y="482"/>
                    <a:pt x="709" y="482"/>
                  </a:cubicBezTo>
                  <a:cubicBezTo>
                    <a:pt x="707" y="482"/>
                    <a:pt x="707" y="482"/>
                    <a:pt x="714" y="489"/>
                  </a:cubicBezTo>
                  <a:cubicBezTo>
                    <a:pt x="714" y="489"/>
                    <a:pt x="688" y="489"/>
                    <a:pt x="688" y="502"/>
                  </a:cubicBezTo>
                  <a:cubicBezTo>
                    <a:pt x="675" y="515"/>
                    <a:pt x="675" y="515"/>
                    <a:pt x="688" y="515"/>
                  </a:cubicBezTo>
                  <a:cubicBezTo>
                    <a:pt x="703" y="530"/>
                    <a:pt x="709" y="536"/>
                    <a:pt x="707" y="536"/>
                  </a:cubicBezTo>
                  <a:cubicBezTo>
                    <a:pt x="705" y="536"/>
                    <a:pt x="698" y="533"/>
                    <a:pt x="688" y="528"/>
                  </a:cubicBezTo>
                  <a:cubicBezTo>
                    <a:pt x="688" y="528"/>
                    <a:pt x="675" y="515"/>
                    <a:pt x="675" y="515"/>
                  </a:cubicBezTo>
                  <a:cubicBezTo>
                    <a:pt x="666" y="515"/>
                    <a:pt x="663" y="520"/>
                    <a:pt x="658" y="520"/>
                  </a:cubicBezTo>
                  <a:cubicBezTo>
                    <a:pt x="656" y="520"/>
                    <a:pt x="653" y="519"/>
                    <a:pt x="649" y="515"/>
                  </a:cubicBezTo>
                  <a:lnTo>
                    <a:pt x="649" y="515"/>
                  </a:lnTo>
                  <a:cubicBezTo>
                    <a:pt x="675" y="541"/>
                    <a:pt x="662" y="541"/>
                    <a:pt x="649" y="541"/>
                  </a:cubicBezTo>
                  <a:cubicBezTo>
                    <a:pt x="649" y="541"/>
                    <a:pt x="649" y="541"/>
                    <a:pt x="662" y="554"/>
                  </a:cubicBezTo>
                  <a:lnTo>
                    <a:pt x="662" y="554"/>
                  </a:lnTo>
                  <a:cubicBezTo>
                    <a:pt x="656" y="548"/>
                    <a:pt x="649" y="545"/>
                    <a:pt x="644" y="545"/>
                  </a:cubicBezTo>
                  <a:lnTo>
                    <a:pt x="644" y="545"/>
                  </a:lnTo>
                  <a:cubicBezTo>
                    <a:pt x="636" y="545"/>
                    <a:pt x="634" y="551"/>
                    <a:pt x="649" y="566"/>
                  </a:cubicBezTo>
                  <a:cubicBezTo>
                    <a:pt x="655" y="578"/>
                    <a:pt x="658" y="585"/>
                    <a:pt x="657" y="585"/>
                  </a:cubicBezTo>
                  <a:cubicBezTo>
                    <a:pt x="657" y="585"/>
                    <a:pt x="650" y="575"/>
                    <a:pt x="636" y="554"/>
                  </a:cubicBezTo>
                  <a:cubicBezTo>
                    <a:pt x="630" y="548"/>
                    <a:pt x="626" y="544"/>
                    <a:pt x="623" y="541"/>
                  </a:cubicBezTo>
                  <a:lnTo>
                    <a:pt x="623" y="541"/>
                  </a:lnTo>
                  <a:cubicBezTo>
                    <a:pt x="632" y="550"/>
                    <a:pt x="635" y="559"/>
                    <a:pt x="631" y="559"/>
                  </a:cubicBezTo>
                  <a:cubicBezTo>
                    <a:pt x="629" y="559"/>
                    <a:pt x="627" y="557"/>
                    <a:pt x="623" y="554"/>
                  </a:cubicBezTo>
                  <a:lnTo>
                    <a:pt x="623" y="554"/>
                  </a:lnTo>
                  <a:cubicBezTo>
                    <a:pt x="623" y="554"/>
                    <a:pt x="626" y="556"/>
                    <a:pt x="649" y="579"/>
                  </a:cubicBezTo>
                  <a:cubicBezTo>
                    <a:pt x="649" y="592"/>
                    <a:pt x="649" y="605"/>
                    <a:pt x="649" y="605"/>
                  </a:cubicBezTo>
                  <a:cubicBezTo>
                    <a:pt x="636" y="592"/>
                    <a:pt x="636" y="592"/>
                    <a:pt x="636" y="566"/>
                  </a:cubicBezTo>
                  <a:cubicBezTo>
                    <a:pt x="636" y="566"/>
                    <a:pt x="636" y="567"/>
                    <a:pt x="636" y="579"/>
                  </a:cubicBezTo>
                  <a:cubicBezTo>
                    <a:pt x="623" y="579"/>
                    <a:pt x="623" y="566"/>
                    <a:pt x="610" y="554"/>
                  </a:cubicBezTo>
                  <a:cubicBezTo>
                    <a:pt x="605" y="548"/>
                    <a:pt x="601" y="545"/>
                    <a:pt x="600" y="545"/>
                  </a:cubicBezTo>
                  <a:lnTo>
                    <a:pt x="600" y="545"/>
                  </a:lnTo>
                  <a:cubicBezTo>
                    <a:pt x="599" y="545"/>
                    <a:pt x="602" y="551"/>
                    <a:pt x="610" y="566"/>
                  </a:cubicBezTo>
                  <a:cubicBezTo>
                    <a:pt x="610" y="566"/>
                    <a:pt x="620" y="607"/>
                    <a:pt x="631" y="634"/>
                  </a:cubicBezTo>
                  <a:lnTo>
                    <a:pt x="631" y="634"/>
                  </a:lnTo>
                  <a:cubicBezTo>
                    <a:pt x="628" y="631"/>
                    <a:pt x="623" y="631"/>
                    <a:pt x="623" y="631"/>
                  </a:cubicBezTo>
                  <a:cubicBezTo>
                    <a:pt x="623" y="618"/>
                    <a:pt x="623" y="618"/>
                    <a:pt x="623" y="618"/>
                  </a:cubicBezTo>
                  <a:lnTo>
                    <a:pt x="610" y="605"/>
                  </a:lnTo>
                  <a:cubicBezTo>
                    <a:pt x="605" y="601"/>
                    <a:pt x="600" y="596"/>
                    <a:pt x="597" y="592"/>
                  </a:cubicBezTo>
                  <a:lnTo>
                    <a:pt x="597" y="592"/>
                  </a:lnTo>
                  <a:cubicBezTo>
                    <a:pt x="597" y="592"/>
                    <a:pt x="597" y="592"/>
                    <a:pt x="584" y="579"/>
                  </a:cubicBezTo>
                  <a:cubicBezTo>
                    <a:pt x="584" y="579"/>
                    <a:pt x="584" y="579"/>
                    <a:pt x="584" y="592"/>
                  </a:cubicBezTo>
                  <a:cubicBezTo>
                    <a:pt x="597" y="605"/>
                    <a:pt x="597" y="605"/>
                    <a:pt x="597" y="605"/>
                  </a:cubicBezTo>
                  <a:cubicBezTo>
                    <a:pt x="584" y="605"/>
                    <a:pt x="584" y="605"/>
                    <a:pt x="597" y="631"/>
                  </a:cubicBezTo>
                  <a:cubicBezTo>
                    <a:pt x="597" y="644"/>
                    <a:pt x="610" y="657"/>
                    <a:pt x="597" y="657"/>
                  </a:cubicBezTo>
                  <a:cubicBezTo>
                    <a:pt x="597" y="663"/>
                    <a:pt x="597" y="666"/>
                    <a:pt x="596" y="666"/>
                  </a:cubicBezTo>
                  <a:cubicBezTo>
                    <a:pt x="595" y="666"/>
                    <a:pt x="592" y="660"/>
                    <a:pt x="584" y="644"/>
                  </a:cubicBezTo>
                  <a:cubicBezTo>
                    <a:pt x="584" y="631"/>
                    <a:pt x="584" y="631"/>
                    <a:pt x="584" y="631"/>
                  </a:cubicBezTo>
                  <a:cubicBezTo>
                    <a:pt x="584" y="631"/>
                    <a:pt x="584" y="631"/>
                    <a:pt x="571" y="618"/>
                  </a:cubicBezTo>
                  <a:lnTo>
                    <a:pt x="571" y="618"/>
                  </a:lnTo>
                  <a:cubicBezTo>
                    <a:pt x="571" y="623"/>
                    <a:pt x="571" y="628"/>
                    <a:pt x="571" y="631"/>
                  </a:cubicBezTo>
                  <a:cubicBezTo>
                    <a:pt x="558" y="631"/>
                    <a:pt x="558" y="631"/>
                    <a:pt x="558" y="618"/>
                  </a:cubicBezTo>
                  <a:cubicBezTo>
                    <a:pt x="558" y="625"/>
                    <a:pt x="558" y="628"/>
                    <a:pt x="556" y="628"/>
                  </a:cubicBezTo>
                  <a:cubicBezTo>
                    <a:pt x="555" y="628"/>
                    <a:pt x="552" y="625"/>
                    <a:pt x="545" y="618"/>
                  </a:cubicBezTo>
                  <a:cubicBezTo>
                    <a:pt x="541" y="615"/>
                    <a:pt x="539" y="613"/>
                    <a:pt x="537" y="613"/>
                  </a:cubicBezTo>
                  <a:cubicBezTo>
                    <a:pt x="532" y="613"/>
                    <a:pt x="532" y="622"/>
                    <a:pt x="532" y="631"/>
                  </a:cubicBezTo>
                  <a:cubicBezTo>
                    <a:pt x="532" y="657"/>
                    <a:pt x="532" y="683"/>
                    <a:pt x="545" y="696"/>
                  </a:cubicBezTo>
                  <a:cubicBezTo>
                    <a:pt x="545" y="721"/>
                    <a:pt x="545" y="730"/>
                    <a:pt x="542" y="730"/>
                  </a:cubicBezTo>
                  <a:cubicBezTo>
                    <a:pt x="540" y="730"/>
                    <a:pt x="537" y="727"/>
                    <a:pt x="532" y="722"/>
                  </a:cubicBezTo>
                  <a:cubicBezTo>
                    <a:pt x="532" y="722"/>
                    <a:pt x="532" y="696"/>
                    <a:pt x="532" y="683"/>
                  </a:cubicBezTo>
                  <a:cubicBezTo>
                    <a:pt x="532" y="670"/>
                    <a:pt x="532" y="670"/>
                    <a:pt x="532" y="670"/>
                  </a:cubicBezTo>
                  <a:cubicBezTo>
                    <a:pt x="532" y="657"/>
                    <a:pt x="532" y="631"/>
                    <a:pt x="532" y="631"/>
                  </a:cubicBezTo>
                  <a:cubicBezTo>
                    <a:pt x="532" y="631"/>
                    <a:pt x="519" y="618"/>
                    <a:pt x="519" y="592"/>
                  </a:cubicBezTo>
                  <a:cubicBezTo>
                    <a:pt x="506" y="592"/>
                    <a:pt x="506" y="592"/>
                    <a:pt x="506" y="618"/>
                  </a:cubicBezTo>
                  <a:cubicBezTo>
                    <a:pt x="506" y="624"/>
                    <a:pt x="506" y="628"/>
                    <a:pt x="506" y="631"/>
                  </a:cubicBezTo>
                  <a:cubicBezTo>
                    <a:pt x="506" y="606"/>
                    <a:pt x="501" y="592"/>
                    <a:pt x="497" y="592"/>
                  </a:cubicBezTo>
                  <a:cubicBezTo>
                    <a:pt x="495" y="592"/>
                    <a:pt x="493" y="596"/>
                    <a:pt x="493" y="605"/>
                  </a:cubicBezTo>
                  <a:cubicBezTo>
                    <a:pt x="493" y="599"/>
                    <a:pt x="490" y="596"/>
                    <a:pt x="487" y="596"/>
                  </a:cubicBezTo>
                  <a:cubicBezTo>
                    <a:pt x="483" y="596"/>
                    <a:pt x="480" y="599"/>
                    <a:pt x="480" y="605"/>
                  </a:cubicBezTo>
                  <a:lnTo>
                    <a:pt x="467" y="605"/>
                  </a:lnTo>
                  <a:cubicBezTo>
                    <a:pt x="458" y="615"/>
                    <a:pt x="455" y="624"/>
                    <a:pt x="455" y="624"/>
                  </a:cubicBezTo>
                  <a:cubicBezTo>
                    <a:pt x="454" y="624"/>
                    <a:pt x="454" y="622"/>
                    <a:pt x="454" y="618"/>
                  </a:cubicBezTo>
                  <a:cubicBezTo>
                    <a:pt x="467" y="605"/>
                    <a:pt x="467" y="605"/>
                    <a:pt x="454" y="592"/>
                  </a:cubicBezTo>
                  <a:cubicBezTo>
                    <a:pt x="460" y="581"/>
                    <a:pt x="463" y="574"/>
                    <a:pt x="463" y="574"/>
                  </a:cubicBezTo>
                  <a:lnTo>
                    <a:pt x="463" y="574"/>
                  </a:lnTo>
                  <a:cubicBezTo>
                    <a:pt x="462" y="574"/>
                    <a:pt x="456" y="584"/>
                    <a:pt x="441" y="605"/>
                  </a:cubicBezTo>
                  <a:cubicBezTo>
                    <a:pt x="428" y="605"/>
                    <a:pt x="415" y="631"/>
                    <a:pt x="415" y="644"/>
                  </a:cubicBezTo>
                  <a:cubicBezTo>
                    <a:pt x="402" y="657"/>
                    <a:pt x="402" y="657"/>
                    <a:pt x="402" y="657"/>
                  </a:cubicBezTo>
                  <a:cubicBezTo>
                    <a:pt x="402" y="644"/>
                    <a:pt x="415" y="618"/>
                    <a:pt x="428" y="605"/>
                  </a:cubicBezTo>
                  <a:cubicBezTo>
                    <a:pt x="428" y="609"/>
                    <a:pt x="428" y="610"/>
                    <a:pt x="429" y="610"/>
                  </a:cubicBezTo>
                  <a:cubicBezTo>
                    <a:pt x="429" y="610"/>
                    <a:pt x="432" y="598"/>
                    <a:pt x="441" y="579"/>
                  </a:cubicBezTo>
                  <a:lnTo>
                    <a:pt x="441" y="579"/>
                  </a:lnTo>
                  <a:cubicBezTo>
                    <a:pt x="438" y="582"/>
                    <a:pt x="434" y="587"/>
                    <a:pt x="428" y="592"/>
                  </a:cubicBezTo>
                  <a:cubicBezTo>
                    <a:pt x="415" y="592"/>
                    <a:pt x="415" y="592"/>
                    <a:pt x="415" y="605"/>
                  </a:cubicBezTo>
                  <a:cubicBezTo>
                    <a:pt x="402" y="605"/>
                    <a:pt x="389" y="631"/>
                    <a:pt x="389" y="631"/>
                  </a:cubicBezTo>
                  <a:cubicBezTo>
                    <a:pt x="389" y="631"/>
                    <a:pt x="377" y="644"/>
                    <a:pt x="376" y="657"/>
                  </a:cubicBezTo>
                  <a:lnTo>
                    <a:pt x="376" y="657"/>
                  </a:lnTo>
                  <a:cubicBezTo>
                    <a:pt x="377" y="653"/>
                    <a:pt x="378" y="630"/>
                    <a:pt x="389" y="618"/>
                  </a:cubicBezTo>
                  <a:cubicBezTo>
                    <a:pt x="402" y="592"/>
                    <a:pt x="415" y="579"/>
                    <a:pt x="402" y="579"/>
                  </a:cubicBezTo>
                  <a:cubicBezTo>
                    <a:pt x="402" y="566"/>
                    <a:pt x="402" y="566"/>
                    <a:pt x="415" y="554"/>
                  </a:cubicBezTo>
                  <a:lnTo>
                    <a:pt x="415" y="554"/>
                  </a:lnTo>
                  <a:cubicBezTo>
                    <a:pt x="415" y="554"/>
                    <a:pt x="402" y="554"/>
                    <a:pt x="402" y="566"/>
                  </a:cubicBezTo>
                  <a:lnTo>
                    <a:pt x="389" y="566"/>
                  </a:lnTo>
                  <a:cubicBezTo>
                    <a:pt x="399" y="557"/>
                    <a:pt x="401" y="548"/>
                    <a:pt x="397" y="548"/>
                  </a:cubicBezTo>
                  <a:cubicBezTo>
                    <a:pt x="396" y="548"/>
                    <a:pt x="393" y="550"/>
                    <a:pt x="389" y="554"/>
                  </a:cubicBezTo>
                  <a:lnTo>
                    <a:pt x="389" y="554"/>
                  </a:lnTo>
                  <a:cubicBezTo>
                    <a:pt x="386" y="557"/>
                    <a:pt x="381" y="562"/>
                    <a:pt x="376" y="566"/>
                  </a:cubicBezTo>
                  <a:cubicBezTo>
                    <a:pt x="363" y="579"/>
                    <a:pt x="351" y="592"/>
                    <a:pt x="351" y="592"/>
                  </a:cubicBezTo>
                  <a:lnTo>
                    <a:pt x="363" y="592"/>
                  </a:lnTo>
                  <a:lnTo>
                    <a:pt x="338" y="605"/>
                  </a:lnTo>
                  <a:cubicBezTo>
                    <a:pt x="338" y="605"/>
                    <a:pt x="325" y="605"/>
                    <a:pt x="312" y="618"/>
                  </a:cubicBezTo>
                  <a:lnTo>
                    <a:pt x="312" y="618"/>
                  </a:lnTo>
                  <a:cubicBezTo>
                    <a:pt x="316" y="614"/>
                    <a:pt x="320" y="610"/>
                    <a:pt x="325" y="605"/>
                  </a:cubicBezTo>
                  <a:cubicBezTo>
                    <a:pt x="338" y="592"/>
                    <a:pt x="351" y="579"/>
                    <a:pt x="363" y="579"/>
                  </a:cubicBezTo>
                  <a:cubicBezTo>
                    <a:pt x="382" y="560"/>
                    <a:pt x="388" y="548"/>
                    <a:pt x="379" y="548"/>
                  </a:cubicBezTo>
                  <a:cubicBezTo>
                    <a:pt x="376" y="548"/>
                    <a:pt x="370" y="550"/>
                    <a:pt x="363" y="554"/>
                  </a:cubicBezTo>
                  <a:lnTo>
                    <a:pt x="363" y="554"/>
                  </a:lnTo>
                  <a:cubicBezTo>
                    <a:pt x="389" y="541"/>
                    <a:pt x="389" y="541"/>
                    <a:pt x="376" y="541"/>
                  </a:cubicBezTo>
                  <a:cubicBezTo>
                    <a:pt x="364" y="553"/>
                    <a:pt x="363" y="554"/>
                    <a:pt x="363" y="554"/>
                  </a:cubicBezTo>
                  <a:cubicBezTo>
                    <a:pt x="389" y="528"/>
                    <a:pt x="389" y="528"/>
                    <a:pt x="376" y="528"/>
                  </a:cubicBezTo>
                  <a:cubicBezTo>
                    <a:pt x="357" y="541"/>
                    <a:pt x="347" y="544"/>
                    <a:pt x="344" y="544"/>
                  </a:cubicBezTo>
                  <a:cubicBezTo>
                    <a:pt x="341" y="544"/>
                    <a:pt x="344" y="541"/>
                    <a:pt x="351" y="541"/>
                  </a:cubicBezTo>
                  <a:cubicBezTo>
                    <a:pt x="363" y="528"/>
                    <a:pt x="363" y="528"/>
                    <a:pt x="351" y="528"/>
                  </a:cubicBezTo>
                  <a:cubicBezTo>
                    <a:pt x="351" y="528"/>
                    <a:pt x="338" y="528"/>
                    <a:pt x="325" y="541"/>
                  </a:cubicBezTo>
                  <a:cubicBezTo>
                    <a:pt x="325" y="541"/>
                    <a:pt x="312" y="554"/>
                    <a:pt x="299" y="566"/>
                  </a:cubicBezTo>
                  <a:cubicBezTo>
                    <a:pt x="273" y="566"/>
                    <a:pt x="286" y="554"/>
                    <a:pt x="338" y="528"/>
                  </a:cubicBezTo>
                  <a:lnTo>
                    <a:pt x="363" y="515"/>
                  </a:lnTo>
                  <a:lnTo>
                    <a:pt x="363" y="515"/>
                  </a:lnTo>
                  <a:cubicBezTo>
                    <a:pt x="363" y="515"/>
                    <a:pt x="363" y="515"/>
                    <a:pt x="351" y="528"/>
                  </a:cubicBezTo>
                  <a:cubicBezTo>
                    <a:pt x="363" y="515"/>
                    <a:pt x="376" y="515"/>
                    <a:pt x="363" y="515"/>
                  </a:cubicBezTo>
                  <a:cubicBezTo>
                    <a:pt x="362" y="515"/>
                    <a:pt x="360" y="515"/>
                    <a:pt x="359" y="515"/>
                  </a:cubicBezTo>
                  <a:lnTo>
                    <a:pt x="359" y="515"/>
                  </a:lnTo>
                  <a:cubicBezTo>
                    <a:pt x="358" y="515"/>
                    <a:pt x="355" y="515"/>
                    <a:pt x="351" y="515"/>
                  </a:cubicBezTo>
                  <a:lnTo>
                    <a:pt x="347" y="518"/>
                  </a:lnTo>
                  <a:lnTo>
                    <a:pt x="347" y="518"/>
                  </a:lnTo>
                  <a:cubicBezTo>
                    <a:pt x="336" y="522"/>
                    <a:pt x="325" y="528"/>
                    <a:pt x="325" y="528"/>
                  </a:cubicBezTo>
                  <a:cubicBezTo>
                    <a:pt x="325" y="528"/>
                    <a:pt x="325" y="524"/>
                    <a:pt x="327" y="520"/>
                  </a:cubicBezTo>
                  <a:lnTo>
                    <a:pt x="327" y="520"/>
                  </a:lnTo>
                  <a:cubicBezTo>
                    <a:pt x="321" y="523"/>
                    <a:pt x="318" y="524"/>
                    <a:pt x="316" y="524"/>
                  </a:cubicBezTo>
                  <a:cubicBezTo>
                    <a:pt x="315" y="524"/>
                    <a:pt x="318" y="521"/>
                    <a:pt x="325" y="515"/>
                  </a:cubicBezTo>
                  <a:cubicBezTo>
                    <a:pt x="338" y="502"/>
                    <a:pt x="351" y="502"/>
                    <a:pt x="351" y="502"/>
                  </a:cubicBezTo>
                  <a:lnTo>
                    <a:pt x="338" y="502"/>
                  </a:lnTo>
                  <a:cubicBezTo>
                    <a:pt x="325" y="508"/>
                    <a:pt x="318" y="511"/>
                    <a:pt x="316" y="511"/>
                  </a:cubicBezTo>
                  <a:cubicBezTo>
                    <a:pt x="315" y="511"/>
                    <a:pt x="318" y="508"/>
                    <a:pt x="325" y="502"/>
                  </a:cubicBezTo>
                  <a:cubicBezTo>
                    <a:pt x="325" y="502"/>
                    <a:pt x="325" y="502"/>
                    <a:pt x="338" y="489"/>
                  </a:cubicBezTo>
                  <a:cubicBezTo>
                    <a:pt x="351" y="476"/>
                    <a:pt x="351" y="476"/>
                    <a:pt x="338" y="476"/>
                  </a:cubicBezTo>
                  <a:cubicBezTo>
                    <a:pt x="299" y="489"/>
                    <a:pt x="286" y="502"/>
                    <a:pt x="286" y="502"/>
                  </a:cubicBezTo>
                  <a:lnTo>
                    <a:pt x="208" y="502"/>
                  </a:lnTo>
                  <a:lnTo>
                    <a:pt x="195" y="515"/>
                  </a:lnTo>
                  <a:cubicBezTo>
                    <a:pt x="221" y="508"/>
                    <a:pt x="234" y="505"/>
                    <a:pt x="237" y="505"/>
                  </a:cubicBezTo>
                  <a:cubicBezTo>
                    <a:pt x="240" y="505"/>
                    <a:pt x="234" y="508"/>
                    <a:pt x="221" y="515"/>
                  </a:cubicBezTo>
                  <a:cubicBezTo>
                    <a:pt x="182" y="528"/>
                    <a:pt x="182" y="528"/>
                    <a:pt x="182" y="528"/>
                  </a:cubicBezTo>
                  <a:cubicBezTo>
                    <a:pt x="182" y="528"/>
                    <a:pt x="182" y="528"/>
                    <a:pt x="169" y="541"/>
                  </a:cubicBezTo>
                  <a:cubicBezTo>
                    <a:pt x="156" y="541"/>
                    <a:pt x="143" y="554"/>
                    <a:pt x="143" y="554"/>
                  </a:cubicBezTo>
                  <a:lnTo>
                    <a:pt x="156" y="554"/>
                  </a:lnTo>
                  <a:cubicBezTo>
                    <a:pt x="164" y="550"/>
                    <a:pt x="170" y="548"/>
                    <a:pt x="174" y="548"/>
                  </a:cubicBezTo>
                  <a:cubicBezTo>
                    <a:pt x="185" y="548"/>
                    <a:pt x="183" y="557"/>
                    <a:pt x="156" y="566"/>
                  </a:cubicBezTo>
                  <a:cubicBezTo>
                    <a:pt x="160" y="571"/>
                    <a:pt x="165" y="572"/>
                    <a:pt x="169" y="572"/>
                  </a:cubicBezTo>
                  <a:cubicBezTo>
                    <a:pt x="172" y="572"/>
                    <a:pt x="175" y="572"/>
                    <a:pt x="178" y="571"/>
                  </a:cubicBezTo>
                  <a:lnTo>
                    <a:pt x="178" y="571"/>
                  </a:lnTo>
                  <a:cubicBezTo>
                    <a:pt x="169" y="579"/>
                    <a:pt x="169" y="579"/>
                    <a:pt x="169" y="579"/>
                  </a:cubicBezTo>
                  <a:cubicBezTo>
                    <a:pt x="169" y="586"/>
                    <a:pt x="169" y="589"/>
                    <a:pt x="171" y="589"/>
                  </a:cubicBezTo>
                  <a:cubicBezTo>
                    <a:pt x="172" y="589"/>
                    <a:pt x="175" y="586"/>
                    <a:pt x="182" y="579"/>
                  </a:cubicBezTo>
                  <a:lnTo>
                    <a:pt x="182" y="579"/>
                  </a:lnTo>
                  <a:cubicBezTo>
                    <a:pt x="182" y="592"/>
                    <a:pt x="182" y="592"/>
                    <a:pt x="169" y="592"/>
                  </a:cubicBezTo>
                  <a:cubicBezTo>
                    <a:pt x="169" y="592"/>
                    <a:pt x="169" y="592"/>
                    <a:pt x="156" y="605"/>
                  </a:cubicBezTo>
                  <a:cubicBezTo>
                    <a:pt x="156" y="611"/>
                    <a:pt x="160" y="614"/>
                    <a:pt x="167" y="614"/>
                  </a:cubicBezTo>
                  <a:cubicBezTo>
                    <a:pt x="177" y="614"/>
                    <a:pt x="193" y="608"/>
                    <a:pt x="208" y="592"/>
                  </a:cubicBezTo>
                  <a:lnTo>
                    <a:pt x="221" y="592"/>
                  </a:lnTo>
                  <a:cubicBezTo>
                    <a:pt x="246" y="580"/>
                    <a:pt x="247" y="579"/>
                    <a:pt x="247" y="579"/>
                  </a:cubicBezTo>
                  <a:lnTo>
                    <a:pt x="247" y="579"/>
                  </a:lnTo>
                  <a:lnTo>
                    <a:pt x="208" y="605"/>
                  </a:lnTo>
                  <a:cubicBezTo>
                    <a:pt x="187" y="612"/>
                    <a:pt x="173" y="623"/>
                    <a:pt x="174" y="628"/>
                  </a:cubicBezTo>
                  <a:lnTo>
                    <a:pt x="174" y="628"/>
                  </a:lnTo>
                  <a:cubicBezTo>
                    <a:pt x="172" y="631"/>
                    <a:pt x="178" y="631"/>
                    <a:pt x="195" y="631"/>
                  </a:cubicBezTo>
                  <a:cubicBezTo>
                    <a:pt x="195" y="631"/>
                    <a:pt x="221" y="618"/>
                    <a:pt x="234" y="605"/>
                  </a:cubicBezTo>
                  <a:cubicBezTo>
                    <a:pt x="238" y="601"/>
                    <a:pt x="241" y="600"/>
                    <a:pt x="243" y="600"/>
                  </a:cubicBezTo>
                  <a:cubicBezTo>
                    <a:pt x="247" y="600"/>
                    <a:pt x="247" y="605"/>
                    <a:pt x="247" y="605"/>
                  </a:cubicBezTo>
                  <a:cubicBezTo>
                    <a:pt x="260" y="605"/>
                    <a:pt x="260" y="605"/>
                    <a:pt x="234" y="618"/>
                  </a:cubicBezTo>
                  <a:cubicBezTo>
                    <a:pt x="221" y="625"/>
                    <a:pt x="218" y="628"/>
                    <a:pt x="221" y="628"/>
                  </a:cubicBezTo>
                  <a:cubicBezTo>
                    <a:pt x="224" y="628"/>
                    <a:pt x="234" y="625"/>
                    <a:pt x="247" y="618"/>
                  </a:cubicBezTo>
                  <a:lnTo>
                    <a:pt x="247" y="618"/>
                  </a:lnTo>
                  <a:lnTo>
                    <a:pt x="234" y="631"/>
                  </a:lnTo>
                  <a:cubicBezTo>
                    <a:pt x="221" y="644"/>
                    <a:pt x="208" y="657"/>
                    <a:pt x="221" y="657"/>
                  </a:cubicBezTo>
                  <a:cubicBezTo>
                    <a:pt x="234" y="657"/>
                    <a:pt x="234" y="670"/>
                    <a:pt x="221" y="683"/>
                  </a:cubicBezTo>
                  <a:cubicBezTo>
                    <a:pt x="217" y="687"/>
                    <a:pt x="218" y="688"/>
                    <a:pt x="220" y="688"/>
                  </a:cubicBezTo>
                  <a:cubicBezTo>
                    <a:pt x="228" y="688"/>
                    <a:pt x="254" y="676"/>
                    <a:pt x="273" y="657"/>
                  </a:cubicBezTo>
                  <a:lnTo>
                    <a:pt x="273" y="657"/>
                  </a:lnTo>
                  <a:cubicBezTo>
                    <a:pt x="260" y="670"/>
                    <a:pt x="260" y="670"/>
                    <a:pt x="260" y="670"/>
                  </a:cubicBezTo>
                  <a:cubicBezTo>
                    <a:pt x="273" y="683"/>
                    <a:pt x="273" y="683"/>
                    <a:pt x="260" y="696"/>
                  </a:cubicBezTo>
                  <a:cubicBezTo>
                    <a:pt x="267" y="689"/>
                    <a:pt x="273" y="685"/>
                    <a:pt x="276" y="685"/>
                  </a:cubicBezTo>
                  <a:cubicBezTo>
                    <a:pt x="283" y="685"/>
                    <a:pt x="278" y="704"/>
                    <a:pt x="260" y="722"/>
                  </a:cubicBezTo>
                  <a:cubicBezTo>
                    <a:pt x="247" y="735"/>
                    <a:pt x="247" y="735"/>
                    <a:pt x="247" y="735"/>
                  </a:cubicBezTo>
                  <a:cubicBezTo>
                    <a:pt x="251" y="731"/>
                    <a:pt x="255" y="729"/>
                    <a:pt x="259" y="729"/>
                  </a:cubicBezTo>
                  <a:cubicBezTo>
                    <a:pt x="267" y="729"/>
                    <a:pt x="273" y="735"/>
                    <a:pt x="273" y="735"/>
                  </a:cubicBezTo>
                  <a:cubicBezTo>
                    <a:pt x="286" y="735"/>
                    <a:pt x="286" y="735"/>
                    <a:pt x="299" y="709"/>
                  </a:cubicBezTo>
                  <a:cubicBezTo>
                    <a:pt x="299" y="696"/>
                    <a:pt x="325" y="683"/>
                    <a:pt x="325" y="683"/>
                  </a:cubicBezTo>
                  <a:lnTo>
                    <a:pt x="325" y="683"/>
                  </a:lnTo>
                  <a:cubicBezTo>
                    <a:pt x="325" y="683"/>
                    <a:pt x="312" y="696"/>
                    <a:pt x="299" y="709"/>
                  </a:cubicBezTo>
                  <a:cubicBezTo>
                    <a:pt x="314" y="694"/>
                    <a:pt x="320" y="688"/>
                    <a:pt x="323" y="688"/>
                  </a:cubicBezTo>
                  <a:cubicBezTo>
                    <a:pt x="325" y="688"/>
                    <a:pt x="325" y="691"/>
                    <a:pt x="325" y="696"/>
                  </a:cubicBezTo>
                  <a:cubicBezTo>
                    <a:pt x="325" y="696"/>
                    <a:pt x="338" y="696"/>
                    <a:pt x="325" y="709"/>
                  </a:cubicBezTo>
                  <a:cubicBezTo>
                    <a:pt x="325" y="709"/>
                    <a:pt x="312" y="722"/>
                    <a:pt x="312" y="722"/>
                  </a:cubicBezTo>
                  <a:cubicBezTo>
                    <a:pt x="325" y="722"/>
                    <a:pt x="325" y="722"/>
                    <a:pt x="312" y="735"/>
                  </a:cubicBezTo>
                  <a:cubicBezTo>
                    <a:pt x="312" y="735"/>
                    <a:pt x="312" y="761"/>
                    <a:pt x="312" y="761"/>
                  </a:cubicBezTo>
                  <a:cubicBezTo>
                    <a:pt x="312" y="761"/>
                    <a:pt x="325" y="761"/>
                    <a:pt x="312" y="774"/>
                  </a:cubicBezTo>
                  <a:cubicBezTo>
                    <a:pt x="312" y="779"/>
                    <a:pt x="312" y="783"/>
                    <a:pt x="313" y="783"/>
                  </a:cubicBezTo>
                  <a:cubicBezTo>
                    <a:pt x="314" y="783"/>
                    <a:pt x="317" y="776"/>
                    <a:pt x="325" y="761"/>
                  </a:cubicBezTo>
                  <a:cubicBezTo>
                    <a:pt x="332" y="754"/>
                    <a:pt x="335" y="746"/>
                    <a:pt x="339" y="746"/>
                  </a:cubicBezTo>
                  <a:cubicBezTo>
                    <a:pt x="342" y="746"/>
                    <a:pt x="345" y="750"/>
                    <a:pt x="351" y="761"/>
                  </a:cubicBezTo>
                  <a:cubicBezTo>
                    <a:pt x="351" y="761"/>
                    <a:pt x="354" y="764"/>
                    <a:pt x="357" y="764"/>
                  </a:cubicBezTo>
                  <a:cubicBezTo>
                    <a:pt x="360" y="764"/>
                    <a:pt x="363" y="761"/>
                    <a:pt x="363" y="748"/>
                  </a:cubicBezTo>
                  <a:cubicBezTo>
                    <a:pt x="363" y="748"/>
                    <a:pt x="363" y="748"/>
                    <a:pt x="363" y="774"/>
                  </a:cubicBezTo>
                  <a:cubicBezTo>
                    <a:pt x="370" y="768"/>
                    <a:pt x="373" y="764"/>
                    <a:pt x="375" y="764"/>
                  </a:cubicBezTo>
                  <a:cubicBezTo>
                    <a:pt x="376" y="764"/>
                    <a:pt x="376" y="768"/>
                    <a:pt x="376" y="774"/>
                  </a:cubicBezTo>
                  <a:cubicBezTo>
                    <a:pt x="376" y="774"/>
                    <a:pt x="376" y="774"/>
                    <a:pt x="389" y="761"/>
                  </a:cubicBezTo>
                  <a:cubicBezTo>
                    <a:pt x="389" y="787"/>
                    <a:pt x="389" y="787"/>
                    <a:pt x="389" y="787"/>
                  </a:cubicBezTo>
                  <a:cubicBezTo>
                    <a:pt x="393" y="783"/>
                    <a:pt x="398" y="782"/>
                    <a:pt x="403" y="782"/>
                  </a:cubicBezTo>
                  <a:cubicBezTo>
                    <a:pt x="415" y="782"/>
                    <a:pt x="428" y="791"/>
                    <a:pt x="428" y="800"/>
                  </a:cubicBezTo>
                  <a:cubicBezTo>
                    <a:pt x="435" y="793"/>
                    <a:pt x="438" y="790"/>
                    <a:pt x="440" y="788"/>
                  </a:cubicBezTo>
                  <a:lnTo>
                    <a:pt x="440" y="788"/>
                  </a:lnTo>
                  <a:cubicBezTo>
                    <a:pt x="440" y="789"/>
                    <a:pt x="440" y="790"/>
                    <a:pt x="439" y="791"/>
                  </a:cubicBezTo>
                  <a:lnTo>
                    <a:pt x="439" y="791"/>
                  </a:lnTo>
                  <a:cubicBezTo>
                    <a:pt x="440" y="790"/>
                    <a:pt x="441" y="788"/>
                    <a:pt x="441" y="787"/>
                  </a:cubicBezTo>
                  <a:lnTo>
                    <a:pt x="441" y="787"/>
                  </a:lnTo>
                  <a:cubicBezTo>
                    <a:pt x="441" y="787"/>
                    <a:pt x="441" y="787"/>
                    <a:pt x="440" y="788"/>
                  </a:cubicBezTo>
                  <a:lnTo>
                    <a:pt x="440" y="788"/>
                  </a:lnTo>
                  <a:cubicBezTo>
                    <a:pt x="441" y="784"/>
                    <a:pt x="441" y="779"/>
                    <a:pt x="441" y="774"/>
                  </a:cubicBezTo>
                  <a:cubicBezTo>
                    <a:pt x="447" y="756"/>
                    <a:pt x="451" y="746"/>
                    <a:pt x="451" y="746"/>
                  </a:cubicBezTo>
                  <a:lnTo>
                    <a:pt x="451" y="746"/>
                  </a:lnTo>
                  <a:cubicBezTo>
                    <a:pt x="451" y="746"/>
                    <a:pt x="448" y="759"/>
                    <a:pt x="441" y="787"/>
                  </a:cubicBezTo>
                  <a:cubicBezTo>
                    <a:pt x="441" y="806"/>
                    <a:pt x="441" y="816"/>
                    <a:pt x="443" y="816"/>
                  </a:cubicBezTo>
                  <a:cubicBezTo>
                    <a:pt x="445" y="816"/>
                    <a:pt x="448" y="806"/>
                    <a:pt x="454" y="787"/>
                  </a:cubicBezTo>
                  <a:cubicBezTo>
                    <a:pt x="454" y="774"/>
                    <a:pt x="458" y="768"/>
                    <a:pt x="459" y="768"/>
                  </a:cubicBezTo>
                  <a:lnTo>
                    <a:pt x="459" y="768"/>
                  </a:lnTo>
                  <a:cubicBezTo>
                    <a:pt x="461" y="768"/>
                    <a:pt x="461" y="774"/>
                    <a:pt x="454" y="787"/>
                  </a:cubicBezTo>
                  <a:cubicBezTo>
                    <a:pt x="454" y="806"/>
                    <a:pt x="454" y="816"/>
                    <a:pt x="456" y="816"/>
                  </a:cubicBezTo>
                  <a:cubicBezTo>
                    <a:pt x="458" y="816"/>
                    <a:pt x="461" y="806"/>
                    <a:pt x="467" y="787"/>
                  </a:cubicBezTo>
                  <a:cubicBezTo>
                    <a:pt x="474" y="751"/>
                    <a:pt x="478" y="731"/>
                    <a:pt x="479" y="731"/>
                  </a:cubicBezTo>
                  <a:cubicBezTo>
                    <a:pt x="480" y="731"/>
                    <a:pt x="480" y="745"/>
                    <a:pt x="480" y="774"/>
                  </a:cubicBezTo>
                  <a:cubicBezTo>
                    <a:pt x="480" y="784"/>
                    <a:pt x="480" y="793"/>
                    <a:pt x="480" y="800"/>
                  </a:cubicBezTo>
                  <a:cubicBezTo>
                    <a:pt x="480" y="781"/>
                    <a:pt x="483" y="771"/>
                    <a:pt x="487" y="771"/>
                  </a:cubicBezTo>
                  <a:cubicBezTo>
                    <a:pt x="490" y="771"/>
                    <a:pt x="493" y="781"/>
                    <a:pt x="493" y="800"/>
                  </a:cubicBezTo>
                  <a:cubicBezTo>
                    <a:pt x="493" y="828"/>
                    <a:pt x="497" y="841"/>
                    <a:pt x="500" y="841"/>
                  </a:cubicBezTo>
                  <a:cubicBezTo>
                    <a:pt x="503" y="841"/>
                    <a:pt x="506" y="831"/>
                    <a:pt x="506" y="813"/>
                  </a:cubicBezTo>
                  <a:cubicBezTo>
                    <a:pt x="513" y="800"/>
                    <a:pt x="519" y="793"/>
                    <a:pt x="522" y="793"/>
                  </a:cubicBezTo>
                  <a:lnTo>
                    <a:pt x="522" y="793"/>
                  </a:lnTo>
                  <a:cubicBezTo>
                    <a:pt x="526" y="793"/>
                    <a:pt x="526" y="800"/>
                    <a:pt x="519" y="813"/>
                  </a:cubicBezTo>
                  <a:cubicBezTo>
                    <a:pt x="519" y="818"/>
                    <a:pt x="519" y="822"/>
                    <a:pt x="519" y="826"/>
                  </a:cubicBezTo>
                  <a:lnTo>
                    <a:pt x="532" y="826"/>
                  </a:lnTo>
                  <a:cubicBezTo>
                    <a:pt x="545" y="826"/>
                    <a:pt x="545" y="813"/>
                    <a:pt x="545" y="800"/>
                  </a:cubicBezTo>
                  <a:cubicBezTo>
                    <a:pt x="545" y="816"/>
                    <a:pt x="550" y="827"/>
                    <a:pt x="554" y="827"/>
                  </a:cubicBezTo>
                  <a:cubicBezTo>
                    <a:pt x="556" y="827"/>
                    <a:pt x="558" y="823"/>
                    <a:pt x="558" y="813"/>
                  </a:cubicBezTo>
                  <a:cubicBezTo>
                    <a:pt x="571" y="813"/>
                    <a:pt x="571" y="813"/>
                    <a:pt x="571" y="800"/>
                  </a:cubicBezTo>
                  <a:cubicBezTo>
                    <a:pt x="571" y="792"/>
                    <a:pt x="571" y="789"/>
                    <a:pt x="571" y="789"/>
                  </a:cubicBezTo>
                  <a:cubicBezTo>
                    <a:pt x="572" y="789"/>
                    <a:pt x="575" y="804"/>
                    <a:pt x="584" y="813"/>
                  </a:cubicBezTo>
                  <a:cubicBezTo>
                    <a:pt x="584" y="800"/>
                    <a:pt x="584" y="783"/>
                    <a:pt x="584" y="774"/>
                  </a:cubicBezTo>
                  <a:cubicBezTo>
                    <a:pt x="584" y="770"/>
                    <a:pt x="585" y="769"/>
                    <a:pt x="587" y="769"/>
                  </a:cubicBezTo>
                  <a:cubicBezTo>
                    <a:pt x="590" y="769"/>
                    <a:pt x="597" y="778"/>
                    <a:pt x="597" y="787"/>
                  </a:cubicBezTo>
                  <a:cubicBezTo>
                    <a:pt x="597" y="813"/>
                    <a:pt x="597" y="813"/>
                    <a:pt x="610" y="826"/>
                  </a:cubicBezTo>
                  <a:cubicBezTo>
                    <a:pt x="610" y="826"/>
                    <a:pt x="610" y="826"/>
                    <a:pt x="610" y="800"/>
                  </a:cubicBezTo>
                  <a:cubicBezTo>
                    <a:pt x="610" y="793"/>
                    <a:pt x="613" y="790"/>
                    <a:pt x="618" y="790"/>
                  </a:cubicBezTo>
                  <a:cubicBezTo>
                    <a:pt x="623" y="790"/>
                    <a:pt x="629" y="793"/>
                    <a:pt x="636" y="800"/>
                  </a:cubicBezTo>
                  <a:cubicBezTo>
                    <a:pt x="636" y="800"/>
                    <a:pt x="636" y="774"/>
                    <a:pt x="636" y="774"/>
                  </a:cubicBezTo>
                  <a:cubicBezTo>
                    <a:pt x="636" y="774"/>
                    <a:pt x="636" y="774"/>
                    <a:pt x="636" y="761"/>
                  </a:cubicBezTo>
                  <a:cubicBezTo>
                    <a:pt x="636" y="761"/>
                    <a:pt x="649" y="761"/>
                    <a:pt x="649" y="774"/>
                  </a:cubicBezTo>
                  <a:cubicBezTo>
                    <a:pt x="655" y="787"/>
                    <a:pt x="659" y="793"/>
                    <a:pt x="660" y="793"/>
                  </a:cubicBezTo>
                  <a:cubicBezTo>
                    <a:pt x="662" y="793"/>
                    <a:pt x="662" y="787"/>
                    <a:pt x="662" y="774"/>
                  </a:cubicBezTo>
                  <a:cubicBezTo>
                    <a:pt x="653" y="749"/>
                    <a:pt x="650" y="735"/>
                    <a:pt x="656" y="735"/>
                  </a:cubicBezTo>
                  <a:cubicBezTo>
                    <a:pt x="660" y="735"/>
                    <a:pt x="666" y="739"/>
                    <a:pt x="675" y="748"/>
                  </a:cubicBezTo>
                  <a:cubicBezTo>
                    <a:pt x="675" y="748"/>
                    <a:pt x="675" y="748"/>
                    <a:pt x="663" y="736"/>
                  </a:cubicBezTo>
                  <a:lnTo>
                    <a:pt x="663" y="736"/>
                  </a:lnTo>
                  <a:cubicBezTo>
                    <a:pt x="674" y="747"/>
                    <a:pt x="680" y="753"/>
                    <a:pt x="682" y="753"/>
                  </a:cubicBezTo>
                  <a:cubicBezTo>
                    <a:pt x="685" y="753"/>
                    <a:pt x="682" y="744"/>
                    <a:pt x="675" y="722"/>
                  </a:cubicBezTo>
                  <a:lnTo>
                    <a:pt x="675" y="722"/>
                  </a:lnTo>
                  <a:cubicBezTo>
                    <a:pt x="682" y="730"/>
                    <a:pt x="694" y="737"/>
                    <a:pt x="700" y="737"/>
                  </a:cubicBezTo>
                  <a:cubicBezTo>
                    <a:pt x="705" y="737"/>
                    <a:pt x="706" y="733"/>
                    <a:pt x="701" y="722"/>
                  </a:cubicBezTo>
                  <a:lnTo>
                    <a:pt x="701" y="709"/>
                  </a:lnTo>
                  <a:cubicBezTo>
                    <a:pt x="707" y="716"/>
                    <a:pt x="710" y="719"/>
                    <a:pt x="712" y="719"/>
                  </a:cubicBezTo>
                  <a:cubicBezTo>
                    <a:pt x="714" y="719"/>
                    <a:pt x="714" y="716"/>
                    <a:pt x="714" y="709"/>
                  </a:cubicBezTo>
                  <a:lnTo>
                    <a:pt x="714" y="709"/>
                  </a:lnTo>
                  <a:cubicBezTo>
                    <a:pt x="714" y="709"/>
                    <a:pt x="714" y="709"/>
                    <a:pt x="714" y="709"/>
                  </a:cubicBezTo>
                  <a:cubicBezTo>
                    <a:pt x="701" y="696"/>
                    <a:pt x="714" y="696"/>
                    <a:pt x="714" y="683"/>
                  </a:cubicBezTo>
                  <a:cubicBezTo>
                    <a:pt x="714" y="683"/>
                    <a:pt x="727" y="696"/>
                    <a:pt x="740" y="709"/>
                  </a:cubicBezTo>
                  <a:cubicBezTo>
                    <a:pt x="740" y="705"/>
                    <a:pt x="741" y="703"/>
                    <a:pt x="743" y="703"/>
                  </a:cubicBezTo>
                  <a:cubicBezTo>
                    <a:pt x="745" y="703"/>
                    <a:pt x="748" y="709"/>
                    <a:pt x="740" y="709"/>
                  </a:cubicBezTo>
                  <a:lnTo>
                    <a:pt x="753" y="722"/>
                  </a:lnTo>
                  <a:cubicBezTo>
                    <a:pt x="756" y="726"/>
                    <a:pt x="758" y="728"/>
                    <a:pt x="758" y="728"/>
                  </a:cubicBezTo>
                  <a:cubicBezTo>
                    <a:pt x="759" y="728"/>
                    <a:pt x="753" y="718"/>
                    <a:pt x="753" y="709"/>
                  </a:cubicBezTo>
                  <a:cubicBezTo>
                    <a:pt x="753" y="709"/>
                    <a:pt x="753" y="696"/>
                    <a:pt x="753" y="696"/>
                  </a:cubicBezTo>
                  <a:cubicBezTo>
                    <a:pt x="753" y="696"/>
                    <a:pt x="753" y="696"/>
                    <a:pt x="740" y="683"/>
                  </a:cubicBezTo>
                  <a:cubicBezTo>
                    <a:pt x="727" y="670"/>
                    <a:pt x="727" y="657"/>
                    <a:pt x="727" y="657"/>
                  </a:cubicBezTo>
                  <a:lnTo>
                    <a:pt x="727" y="657"/>
                  </a:lnTo>
                  <a:cubicBezTo>
                    <a:pt x="740" y="670"/>
                    <a:pt x="740" y="683"/>
                    <a:pt x="753" y="683"/>
                  </a:cubicBezTo>
                  <a:cubicBezTo>
                    <a:pt x="753" y="683"/>
                    <a:pt x="766" y="696"/>
                    <a:pt x="766" y="696"/>
                  </a:cubicBezTo>
                  <a:cubicBezTo>
                    <a:pt x="770" y="704"/>
                    <a:pt x="772" y="707"/>
                    <a:pt x="774" y="707"/>
                  </a:cubicBezTo>
                  <a:cubicBezTo>
                    <a:pt x="777" y="707"/>
                    <a:pt x="775" y="692"/>
                    <a:pt x="766" y="683"/>
                  </a:cubicBezTo>
                  <a:cubicBezTo>
                    <a:pt x="759" y="670"/>
                    <a:pt x="756" y="664"/>
                    <a:pt x="757" y="664"/>
                  </a:cubicBezTo>
                  <a:lnTo>
                    <a:pt x="757" y="664"/>
                  </a:lnTo>
                  <a:cubicBezTo>
                    <a:pt x="759" y="664"/>
                    <a:pt x="766" y="670"/>
                    <a:pt x="779" y="683"/>
                  </a:cubicBezTo>
                  <a:cubicBezTo>
                    <a:pt x="786" y="690"/>
                    <a:pt x="789" y="694"/>
                    <a:pt x="789" y="694"/>
                  </a:cubicBezTo>
                  <a:cubicBezTo>
                    <a:pt x="790" y="694"/>
                    <a:pt x="771" y="672"/>
                    <a:pt x="753" y="644"/>
                  </a:cubicBezTo>
                  <a:lnTo>
                    <a:pt x="753" y="644"/>
                  </a:lnTo>
                  <a:cubicBezTo>
                    <a:pt x="781" y="666"/>
                    <a:pt x="794" y="675"/>
                    <a:pt x="795" y="675"/>
                  </a:cubicBezTo>
                  <a:cubicBezTo>
                    <a:pt x="797" y="675"/>
                    <a:pt x="790" y="669"/>
                    <a:pt x="779" y="657"/>
                  </a:cubicBezTo>
                  <a:lnTo>
                    <a:pt x="779" y="657"/>
                  </a:lnTo>
                  <a:cubicBezTo>
                    <a:pt x="783" y="662"/>
                    <a:pt x="786" y="663"/>
                    <a:pt x="788" y="663"/>
                  </a:cubicBezTo>
                  <a:cubicBezTo>
                    <a:pt x="793" y="663"/>
                    <a:pt x="796" y="657"/>
                    <a:pt x="804" y="657"/>
                  </a:cubicBezTo>
                  <a:cubicBezTo>
                    <a:pt x="804" y="644"/>
                    <a:pt x="804" y="644"/>
                    <a:pt x="792" y="644"/>
                  </a:cubicBezTo>
                  <a:cubicBezTo>
                    <a:pt x="792" y="644"/>
                    <a:pt x="804" y="631"/>
                    <a:pt x="804" y="631"/>
                  </a:cubicBezTo>
                  <a:cubicBezTo>
                    <a:pt x="813" y="639"/>
                    <a:pt x="817" y="642"/>
                    <a:pt x="818" y="642"/>
                  </a:cubicBezTo>
                  <a:cubicBezTo>
                    <a:pt x="820" y="642"/>
                    <a:pt x="817" y="637"/>
                    <a:pt x="810" y="631"/>
                  </a:cubicBezTo>
                  <a:lnTo>
                    <a:pt x="810" y="631"/>
                  </a:lnTo>
                  <a:cubicBezTo>
                    <a:pt x="821" y="631"/>
                    <a:pt x="832" y="629"/>
                    <a:pt x="843" y="618"/>
                  </a:cubicBezTo>
                  <a:cubicBezTo>
                    <a:pt x="856" y="592"/>
                    <a:pt x="856" y="592"/>
                    <a:pt x="817" y="579"/>
                  </a:cubicBezTo>
                  <a:cubicBezTo>
                    <a:pt x="802" y="564"/>
                    <a:pt x="796" y="558"/>
                    <a:pt x="801" y="558"/>
                  </a:cubicBezTo>
                  <a:cubicBezTo>
                    <a:pt x="805" y="558"/>
                    <a:pt x="814" y="561"/>
                    <a:pt x="830" y="566"/>
                  </a:cubicBezTo>
                  <a:cubicBezTo>
                    <a:pt x="835" y="571"/>
                    <a:pt x="840" y="575"/>
                    <a:pt x="844" y="576"/>
                  </a:cubicBezTo>
                  <a:lnTo>
                    <a:pt x="844" y="576"/>
                  </a:lnTo>
                  <a:cubicBezTo>
                    <a:pt x="844" y="575"/>
                    <a:pt x="845" y="574"/>
                    <a:pt x="847" y="574"/>
                  </a:cubicBezTo>
                  <a:cubicBezTo>
                    <a:pt x="849" y="574"/>
                    <a:pt x="852" y="575"/>
                    <a:pt x="856" y="579"/>
                  </a:cubicBezTo>
                  <a:cubicBezTo>
                    <a:pt x="895" y="579"/>
                    <a:pt x="882" y="566"/>
                    <a:pt x="869" y="566"/>
                  </a:cubicBezTo>
                  <a:cubicBezTo>
                    <a:pt x="850" y="560"/>
                    <a:pt x="847" y="557"/>
                    <a:pt x="850" y="557"/>
                  </a:cubicBezTo>
                  <a:cubicBezTo>
                    <a:pt x="853" y="557"/>
                    <a:pt x="863" y="560"/>
                    <a:pt x="869" y="566"/>
                  </a:cubicBezTo>
                  <a:lnTo>
                    <a:pt x="882" y="566"/>
                  </a:lnTo>
                  <a:cubicBezTo>
                    <a:pt x="872" y="556"/>
                    <a:pt x="861" y="537"/>
                    <a:pt x="878" y="537"/>
                  </a:cubicBezTo>
                  <a:cubicBezTo>
                    <a:pt x="882" y="537"/>
                    <a:pt x="888" y="538"/>
                    <a:pt x="895" y="541"/>
                  </a:cubicBezTo>
                  <a:cubicBezTo>
                    <a:pt x="882" y="528"/>
                    <a:pt x="882" y="528"/>
                    <a:pt x="882" y="528"/>
                  </a:cubicBezTo>
                  <a:cubicBezTo>
                    <a:pt x="882" y="515"/>
                    <a:pt x="882" y="515"/>
                    <a:pt x="908" y="515"/>
                  </a:cubicBezTo>
                  <a:cubicBezTo>
                    <a:pt x="908" y="515"/>
                    <a:pt x="869" y="502"/>
                    <a:pt x="869" y="502"/>
                  </a:cubicBezTo>
                  <a:cubicBezTo>
                    <a:pt x="869" y="501"/>
                    <a:pt x="868" y="501"/>
                    <a:pt x="868" y="500"/>
                  </a:cubicBezTo>
                  <a:lnTo>
                    <a:pt x="868" y="500"/>
                  </a:lnTo>
                  <a:cubicBezTo>
                    <a:pt x="876" y="502"/>
                    <a:pt x="882" y="502"/>
                    <a:pt x="882" y="502"/>
                  </a:cubicBezTo>
                  <a:cubicBezTo>
                    <a:pt x="882" y="502"/>
                    <a:pt x="873" y="498"/>
                    <a:pt x="862" y="495"/>
                  </a:cubicBezTo>
                  <a:lnTo>
                    <a:pt x="862" y="495"/>
                  </a:lnTo>
                  <a:cubicBezTo>
                    <a:pt x="852" y="489"/>
                    <a:pt x="843" y="489"/>
                    <a:pt x="843" y="489"/>
                  </a:cubicBezTo>
                  <a:lnTo>
                    <a:pt x="843" y="489"/>
                  </a:lnTo>
                  <a:cubicBezTo>
                    <a:pt x="844" y="490"/>
                    <a:pt x="845" y="490"/>
                    <a:pt x="846" y="491"/>
                  </a:cubicBezTo>
                  <a:lnTo>
                    <a:pt x="846" y="491"/>
                  </a:lnTo>
                  <a:cubicBezTo>
                    <a:pt x="840" y="490"/>
                    <a:pt x="834" y="489"/>
                    <a:pt x="830" y="489"/>
                  </a:cubicBezTo>
                  <a:lnTo>
                    <a:pt x="856" y="489"/>
                  </a:lnTo>
                  <a:cubicBezTo>
                    <a:pt x="869" y="489"/>
                    <a:pt x="895" y="502"/>
                    <a:pt x="895" y="502"/>
                  </a:cubicBezTo>
                  <a:cubicBezTo>
                    <a:pt x="895" y="489"/>
                    <a:pt x="895" y="489"/>
                    <a:pt x="882" y="489"/>
                  </a:cubicBezTo>
                  <a:cubicBezTo>
                    <a:pt x="895" y="489"/>
                    <a:pt x="895" y="489"/>
                    <a:pt x="895" y="476"/>
                  </a:cubicBezTo>
                  <a:cubicBezTo>
                    <a:pt x="895" y="476"/>
                    <a:pt x="895" y="463"/>
                    <a:pt x="882" y="463"/>
                  </a:cubicBezTo>
                  <a:cubicBezTo>
                    <a:pt x="921" y="463"/>
                    <a:pt x="921" y="450"/>
                    <a:pt x="882" y="437"/>
                  </a:cubicBezTo>
                  <a:cubicBezTo>
                    <a:pt x="869" y="424"/>
                    <a:pt x="882" y="424"/>
                    <a:pt x="908" y="424"/>
                  </a:cubicBezTo>
                  <a:cubicBezTo>
                    <a:pt x="934" y="424"/>
                    <a:pt x="934" y="424"/>
                    <a:pt x="921" y="411"/>
                  </a:cubicBezTo>
                  <a:cubicBezTo>
                    <a:pt x="908" y="411"/>
                    <a:pt x="908" y="411"/>
                    <a:pt x="908" y="398"/>
                  </a:cubicBezTo>
                  <a:lnTo>
                    <a:pt x="869" y="398"/>
                  </a:lnTo>
                  <a:cubicBezTo>
                    <a:pt x="882" y="385"/>
                    <a:pt x="882" y="385"/>
                    <a:pt x="882" y="385"/>
                  </a:cubicBezTo>
                  <a:cubicBezTo>
                    <a:pt x="882" y="372"/>
                    <a:pt x="882" y="372"/>
                    <a:pt x="882" y="372"/>
                  </a:cubicBezTo>
                  <a:cubicBezTo>
                    <a:pt x="908" y="359"/>
                    <a:pt x="895" y="359"/>
                    <a:pt x="882" y="359"/>
                  </a:cubicBezTo>
                  <a:lnTo>
                    <a:pt x="869" y="359"/>
                  </a:lnTo>
                  <a:cubicBezTo>
                    <a:pt x="903" y="359"/>
                    <a:pt x="898" y="330"/>
                    <a:pt x="871" y="330"/>
                  </a:cubicBezTo>
                  <a:cubicBezTo>
                    <a:pt x="867" y="330"/>
                    <a:pt x="862" y="331"/>
                    <a:pt x="856" y="333"/>
                  </a:cubicBezTo>
                  <a:cubicBezTo>
                    <a:pt x="869" y="320"/>
                    <a:pt x="869" y="320"/>
                    <a:pt x="882" y="320"/>
                  </a:cubicBezTo>
                  <a:cubicBezTo>
                    <a:pt x="895" y="320"/>
                    <a:pt x="895" y="320"/>
                    <a:pt x="895" y="307"/>
                  </a:cubicBezTo>
                  <a:cubicBezTo>
                    <a:pt x="895" y="307"/>
                    <a:pt x="869" y="307"/>
                    <a:pt x="869" y="294"/>
                  </a:cubicBezTo>
                  <a:cubicBezTo>
                    <a:pt x="869" y="281"/>
                    <a:pt x="869" y="281"/>
                    <a:pt x="843" y="281"/>
                  </a:cubicBezTo>
                  <a:cubicBezTo>
                    <a:pt x="843" y="281"/>
                    <a:pt x="843" y="281"/>
                    <a:pt x="869" y="268"/>
                  </a:cubicBezTo>
                  <a:lnTo>
                    <a:pt x="882" y="268"/>
                  </a:lnTo>
                  <a:cubicBezTo>
                    <a:pt x="882" y="264"/>
                    <a:pt x="879" y="262"/>
                    <a:pt x="875" y="262"/>
                  </a:cubicBezTo>
                  <a:cubicBezTo>
                    <a:pt x="866" y="262"/>
                    <a:pt x="852" y="268"/>
                    <a:pt x="843" y="268"/>
                  </a:cubicBezTo>
                  <a:cubicBezTo>
                    <a:pt x="856" y="255"/>
                    <a:pt x="856" y="242"/>
                    <a:pt x="830" y="242"/>
                  </a:cubicBezTo>
                  <a:cubicBezTo>
                    <a:pt x="830" y="242"/>
                    <a:pt x="830" y="242"/>
                    <a:pt x="843" y="229"/>
                  </a:cubicBezTo>
                  <a:cubicBezTo>
                    <a:pt x="843" y="216"/>
                    <a:pt x="843" y="216"/>
                    <a:pt x="856" y="216"/>
                  </a:cubicBezTo>
                  <a:cubicBezTo>
                    <a:pt x="866" y="207"/>
                    <a:pt x="875" y="198"/>
                    <a:pt x="866" y="198"/>
                  </a:cubicBezTo>
                  <a:cubicBezTo>
                    <a:pt x="862" y="198"/>
                    <a:pt x="855" y="200"/>
                    <a:pt x="843" y="203"/>
                  </a:cubicBezTo>
                  <a:cubicBezTo>
                    <a:pt x="840" y="207"/>
                    <a:pt x="837" y="209"/>
                    <a:pt x="835" y="209"/>
                  </a:cubicBezTo>
                  <a:cubicBezTo>
                    <a:pt x="832" y="209"/>
                    <a:pt x="834" y="200"/>
                    <a:pt x="843" y="190"/>
                  </a:cubicBezTo>
                  <a:lnTo>
                    <a:pt x="817" y="190"/>
                  </a:lnTo>
                  <a:cubicBezTo>
                    <a:pt x="817" y="190"/>
                    <a:pt x="817" y="190"/>
                    <a:pt x="817" y="190"/>
                  </a:cubicBezTo>
                  <a:lnTo>
                    <a:pt x="817" y="190"/>
                  </a:lnTo>
                  <a:cubicBezTo>
                    <a:pt x="817" y="203"/>
                    <a:pt x="817" y="203"/>
                    <a:pt x="804" y="203"/>
                  </a:cubicBezTo>
                  <a:cubicBezTo>
                    <a:pt x="817" y="190"/>
                    <a:pt x="817" y="177"/>
                    <a:pt x="817" y="177"/>
                  </a:cubicBezTo>
                  <a:cubicBezTo>
                    <a:pt x="817" y="177"/>
                    <a:pt x="792" y="177"/>
                    <a:pt x="779" y="164"/>
                  </a:cubicBezTo>
                  <a:cubicBezTo>
                    <a:pt x="772" y="158"/>
                    <a:pt x="769" y="155"/>
                    <a:pt x="766" y="155"/>
                  </a:cubicBezTo>
                  <a:cubicBezTo>
                    <a:pt x="762" y="155"/>
                    <a:pt x="759" y="158"/>
                    <a:pt x="753" y="164"/>
                  </a:cubicBezTo>
                  <a:cubicBezTo>
                    <a:pt x="740" y="164"/>
                    <a:pt x="740" y="164"/>
                    <a:pt x="753" y="151"/>
                  </a:cubicBezTo>
                  <a:cubicBezTo>
                    <a:pt x="753" y="138"/>
                    <a:pt x="753" y="138"/>
                    <a:pt x="753" y="138"/>
                  </a:cubicBezTo>
                  <a:cubicBezTo>
                    <a:pt x="753" y="138"/>
                    <a:pt x="753" y="138"/>
                    <a:pt x="765" y="126"/>
                  </a:cubicBezTo>
                  <a:lnTo>
                    <a:pt x="765" y="126"/>
                  </a:lnTo>
                  <a:cubicBezTo>
                    <a:pt x="759" y="132"/>
                    <a:pt x="756" y="135"/>
                    <a:pt x="753" y="135"/>
                  </a:cubicBezTo>
                  <a:cubicBezTo>
                    <a:pt x="749" y="135"/>
                    <a:pt x="746" y="132"/>
                    <a:pt x="740" y="126"/>
                  </a:cubicBezTo>
                  <a:cubicBezTo>
                    <a:pt x="742" y="123"/>
                    <a:pt x="744" y="121"/>
                    <a:pt x="746" y="118"/>
                  </a:cubicBezTo>
                  <a:lnTo>
                    <a:pt x="746" y="118"/>
                  </a:lnTo>
                  <a:cubicBezTo>
                    <a:pt x="735" y="126"/>
                    <a:pt x="724" y="126"/>
                    <a:pt x="714" y="126"/>
                  </a:cubicBezTo>
                  <a:cubicBezTo>
                    <a:pt x="714" y="126"/>
                    <a:pt x="714" y="126"/>
                    <a:pt x="727" y="113"/>
                  </a:cubicBezTo>
                  <a:cubicBezTo>
                    <a:pt x="727" y="106"/>
                    <a:pt x="723" y="103"/>
                    <a:pt x="719" y="103"/>
                  </a:cubicBezTo>
                  <a:cubicBezTo>
                    <a:pt x="714" y="103"/>
                    <a:pt x="707" y="106"/>
                    <a:pt x="701" y="113"/>
                  </a:cubicBezTo>
                  <a:cubicBezTo>
                    <a:pt x="714" y="100"/>
                    <a:pt x="701" y="100"/>
                    <a:pt x="701" y="100"/>
                  </a:cubicBezTo>
                  <a:lnTo>
                    <a:pt x="701" y="100"/>
                  </a:lnTo>
                  <a:cubicBezTo>
                    <a:pt x="704" y="96"/>
                    <a:pt x="709" y="91"/>
                    <a:pt x="714" y="87"/>
                  </a:cubicBezTo>
                  <a:cubicBezTo>
                    <a:pt x="727" y="74"/>
                    <a:pt x="714" y="61"/>
                    <a:pt x="714" y="61"/>
                  </a:cubicBezTo>
                  <a:cubicBezTo>
                    <a:pt x="707" y="67"/>
                    <a:pt x="701" y="70"/>
                    <a:pt x="696" y="70"/>
                  </a:cubicBezTo>
                  <a:cubicBezTo>
                    <a:pt x="691" y="70"/>
                    <a:pt x="688" y="67"/>
                    <a:pt x="688" y="61"/>
                  </a:cubicBezTo>
                  <a:cubicBezTo>
                    <a:pt x="675" y="61"/>
                    <a:pt x="662" y="74"/>
                    <a:pt x="649" y="100"/>
                  </a:cubicBezTo>
                  <a:lnTo>
                    <a:pt x="623" y="126"/>
                  </a:lnTo>
                  <a:lnTo>
                    <a:pt x="636" y="100"/>
                  </a:lnTo>
                  <a:cubicBezTo>
                    <a:pt x="649" y="87"/>
                    <a:pt x="662" y="48"/>
                    <a:pt x="662" y="48"/>
                  </a:cubicBezTo>
                  <a:lnTo>
                    <a:pt x="662" y="48"/>
                  </a:lnTo>
                  <a:cubicBezTo>
                    <a:pt x="662" y="48"/>
                    <a:pt x="649" y="61"/>
                    <a:pt x="649" y="74"/>
                  </a:cubicBezTo>
                  <a:cubicBezTo>
                    <a:pt x="642" y="87"/>
                    <a:pt x="639" y="93"/>
                    <a:pt x="637" y="93"/>
                  </a:cubicBezTo>
                  <a:cubicBezTo>
                    <a:pt x="636" y="93"/>
                    <a:pt x="636" y="87"/>
                    <a:pt x="636" y="74"/>
                  </a:cubicBezTo>
                  <a:cubicBezTo>
                    <a:pt x="636" y="67"/>
                    <a:pt x="636" y="64"/>
                    <a:pt x="634" y="64"/>
                  </a:cubicBezTo>
                  <a:cubicBezTo>
                    <a:pt x="633" y="64"/>
                    <a:pt x="629" y="67"/>
                    <a:pt x="623" y="74"/>
                  </a:cubicBezTo>
                  <a:cubicBezTo>
                    <a:pt x="618" y="79"/>
                    <a:pt x="614" y="82"/>
                    <a:pt x="613" y="82"/>
                  </a:cubicBezTo>
                  <a:cubicBezTo>
                    <a:pt x="610" y="82"/>
                    <a:pt x="610" y="76"/>
                    <a:pt x="610" y="61"/>
                  </a:cubicBezTo>
                  <a:cubicBezTo>
                    <a:pt x="618" y="45"/>
                    <a:pt x="616" y="39"/>
                    <a:pt x="614" y="39"/>
                  </a:cubicBezTo>
                  <a:lnTo>
                    <a:pt x="614" y="39"/>
                  </a:lnTo>
                  <a:cubicBezTo>
                    <a:pt x="612" y="39"/>
                    <a:pt x="610" y="42"/>
                    <a:pt x="610" y="48"/>
                  </a:cubicBezTo>
                  <a:cubicBezTo>
                    <a:pt x="597" y="61"/>
                    <a:pt x="597" y="61"/>
                    <a:pt x="597" y="61"/>
                  </a:cubicBezTo>
                  <a:cubicBezTo>
                    <a:pt x="597" y="61"/>
                    <a:pt x="597" y="61"/>
                    <a:pt x="584" y="74"/>
                  </a:cubicBezTo>
                  <a:cubicBezTo>
                    <a:pt x="584" y="74"/>
                    <a:pt x="584" y="61"/>
                    <a:pt x="584" y="61"/>
                  </a:cubicBezTo>
                  <a:lnTo>
                    <a:pt x="584" y="35"/>
                  </a:lnTo>
                  <a:cubicBezTo>
                    <a:pt x="584" y="35"/>
                    <a:pt x="584" y="35"/>
                    <a:pt x="571" y="48"/>
                  </a:cubicBezTo>
                  <a:cubicBezTo>
                    <a:pt x="571" y="43"/>
                    <a:pt x="571" y="38"/>
                    <a:pt x="571" y="35"/>
                  </a:cubicBezTo>
                  <a:cubicBezTo>
                    <a:pt x="571" y="15"/>
                    <a:pt x="571" y="6"/>
                    <a:pt x="569" y="6"/>
                  </a:cubicBezTo>
                  <a:close/>
                  <a:moveTo>
                    <a:pt x="804" y="995"/>
                  </a:moveTo>
                  <a:cubicBezTo>
                    <a:pt x="804" y="995"/>
                    <a:pt x="817" y="1020"/>
                    <a:pt x="817" y="1033"/>
                  </a:cubicBezTo>
                  <a:cubicBezTo>
                    <a:pt x="822" y="1038"/>
                    <a:pt x="825" y="1041"/>
                    <a:pt x="826" y="1041"/>
                  </a:cubicBezTo>
                  <a:cubicBezTo>
                    <a:pt x="829" y="1041"/>
                    <a:pt x="826" y="1032"/>
                    <a:pt x="817" y="1007"/>
                  </a:cubicBezTo>
                  <a:cubicBezTo>
                    <a:pt x="817" y="995"/>
                    <a:pt x="817" y="995"/>
                    <a:pt x="804" y="99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Google Shape;291;p13">
              <a:extLst>
                <a:ext uri="{FF2B5EF4-FFF2-40B4-BE49-F238E27FC236}">
                  <a16:creationId xmlns:a16="http://schemas.microsoft.com/office/drawing/2014/main" id="{A32B8203-C60E-0173-2982-217A1508639A}"/>
                </a:ext>
              </a:extLst>
            </p:cNvPr>
            <p:cNvSpPr/>
            <p:nvPr/>
          </p:nvSpPr>
          <p:spPr>
            <a:xfrm>
              <a:off x="5516832" y="5165461"/>
              <a:ext cx="70850" cy="73639"/>
            </a:xfrm>
            <a:custGeom>
              <a:avLst/>
              <a:gdLst/>
              <a:ahLst/>
              <a:cxnLst/>
              <a:rect l="l" t="t" r="r" b="b"/>
              <a:pathLst>
                <a:path w="2841" h="2928" extrusionOk="0">
                  <a:moveTo>
                    <a:pt x="986" y="117"/>
                  </a:moveTo>
                  <a:cubicBezTo>
                    <a:pt x="999" y="143"/>
                    <a:pt x="1012" y="169"/>
                    <a:pt x="999" y="169"/>
                  </a:cubicBezTo>
                  <a:lnTo>
                    <a:pt x="986" y="156"/>
                  </a:lnTo>
                  <a:lnTo>
                    <a:pt x="986" y="130"/>
                  </a:lnTo>
                  <a:lnTo>
                    <a:pt x="986" y="117"/>
                  </a:lnTo>
                  <a:close/>
                  <a:moveTo>
                    <a:pt x="882" y="182"/>
                  </a:moveTo>
                  <a:cubicBezTo>
                    <a:pt x="882" y="182"/>
                    <a:pt x="882" y="182"/>
                    <a:pt x="895" y="208"/>
                  </a:cubicBezTo>
                  <a:cubicBezTo>
                    <a:pt x="895" y="208"/>
                    <a:pt x="908" y="221"/>
                    <a:pt x="895" y="234"/>
                  </a:cubicBezTo>
                  <a:lnTo>
                    <a:pt x="882" y="221"/>
                  </a:lnTo>
                  <a:cubicBezTo>
                    <a:pt x="869" y="195"/>
                    <a:pt x="882" y="182"/>
                    <a:pt x="882" y="182"/>
                  </a:cubicBezTo>
                  <a:close/>
                  <a:moveTo>
                    <a:pt x="1336" y="182"/>
                  </a:moveTo>
                  <a:cubicBezTo>
                    <a:pt x="1349" y="182"/>
                    <a:pt x="1349" y="208"/>
                    <a:pt x="1349" y="208"/>
                  </a:cubicBezTo>
                  <a:cubicBezTo>
                    <a:pt x="1349" y="208"/>
                    <a:pt x="1349" y="234"/>
                    <a:pt x="1336" y="234"/>
                  </a:cubicBezTo>
                  <a:cubicBezTo>
                    <a:pt x="1336" y="234"/>
                    <a:pt x="1336" y="208"/>
                    <a:pt x="1336" y="182"/>
                  </a:cubicBezTo>
                  <a:close/>
                  <a:moveTo>
                    <a:pt x="1258" y="234"/>
                  </a:moveTo>
                  <a:cubicBezTo>
                    <a:pt x="1258" y="234"/>
                    <a:pt x="1258" y="234"/>
                    <a:pt x="1258" y="260"/>
                  </a:cubicBezTo>
                  <a:lnTo>
                    <a:pt x="1245" y="234"/>
                  </a:lnTo>
                  <a:close/>
                  <a:moveTo>
                    <a:pt x="1167" y="247"/>
                  </a:moveTo>
                  <a:cubicBezTo>
                    <a:pt x="1167" y="247"/>
                    <a:pt x="1167" y="247"/>
                    <a:pt x="1180" y="273"/>
                  </a:cubicBezTo>
                  <a:lnTo>
                    <a:pt x="1167" y="273"/>
                  </a:lnTo>
                  <a:lnTo>
                    <a:pt x="1154" y="247"/>
                  </a:lnTo>
                  <a:close/>
                  <a:moveTo>
                    <a:pt x="1715" y="210"/>
                  </a:moveTo>
                  <a:lnTo>
                    <a:pt x="1715" y="210"/>
                  </a:lnTo>
                  <a:cubicBezTo>
                    <a:pt x="1716" y="210"/>
                    <a:pt x="1716" y="213"/>
                    <a:pt x="1712" y="221"/>
                  </a:cubicBezTo>
                  <a:cubicBezTo>
                    <a:pt x="1712" y="221"/>
                    <a:pt x="1712" y="247"/>
                    <a:pt x="1699" y="273"/>
                  </a:cubicBezTo>
                  <a:cubicBezTo>
                    <a:pt x="1699" y="270"/>
                    <a:pt x="1699" y="269"/>
                    <a:pt x="1698" y="269"/>
                  </a:cubicBezTo>
                  <a:cubicBezTo>
                    <a:pt x="1696" y="269"/>
                    <a:pt x="1693" y="272"/>
                    <a:pt x="1690" y="272"/>
                  </a:cubicBezTo>
                  <a:cubicBezTo>
                    <a:pt x="1688" y="272"/>
                    <a:pt x="1686" y="269"/>
                    <a:pt x="1686" y="260"/>
                  </a:cubicBezTo>
                  <a:lnTo>
                    <a:pt x="1686" y="247"/>
                  </a:lnTo>
                  <a:cubicBezTo>
                    <a:pt x="1695" y="228"/>
                    <a:pt x="1711" y="210"/>
                    <a:pt x="1715" y="210"/>
                  </a:cubicBezTo>
                  <a:close/>
                  <a:moveTo>
                    <a:pt x="1100" y="245"/>
                  </a:moveTo>
                  <a:cubicBezTo>
                    <a:pt x="1105" y="245"/>
                    <a:pt x="1110" y="249"/>
                    <a:pt x="1116" y="260"/>
                  </a:cubicBezTo>
                  <a:cubicBezTo>
                    <a:pt x="1116" y="286"/>
                    <a:pt x="1116" y="286"/>
                    <a:pt x="1103" y="286"/>
                  </a:cubicBezTo>
                  <a:cubicBezTo>
                    <a:pt x="1090" y="286"/>
                    <a:pt x="1090" y="286"/>
                    <a:pt x="1090" y="260"/>
                  </a:cubicBezTo>
                  <a:cubicBezTo>
                    <a:pt x="1090" y="252"/>
                    <a:pt x="1094" y="245"/>
                    <a:pt x="1100" y="245"/>
                  </a:cubicBezTo>
                  <a:close/>
                  <a:moveTo>
                    <a:pt x="1241" y="274"/>
                  </a:moveTo>
                  <a:cubicBezTo>
                    <a:pt x="1240" y="274"/>
                    <a:pt x="1237" y="277"/>
                    <a:pt x="1232" y="286"/>
                  </a:cubicBezTo>
                  <a:cubicBezTo>
                    <a:pt x="1241" y="286"/>
                    <a:pt x="1244" y="274"/>
                    <a:pt x="1241" y="274"/>
                  </a:cubicBezTo>
                  <a:close/>
                  <a:moveTo>
                    <a:pt x="2036" y="247"/>
                  </a:moveTo>
                  <a:cubicBezTo>
                    <a:pt x="2049" y="260"/>
                    <a:pt x="2049" y="260"/>
                    <a:pt x="2036" y="273"/>
                  </a:cubicBezTo>
                  <a:cubicBezTo>
                    <a:pt x="2024" y="299"/>
                    <a:pt x="2011" y="312"/>
                    <a:pt x="1998" y="312"/>
                  </a:cubicBezTo>
                  <a:cubicBezTo>
                    <a:pt x="1998" y="299"/>
                    <a:pt x="2011" y="260"/>
                    <a:pt x="2036" y="247"/>
                  </a:cubicBezTo>
                  <a:close/>
                  <a:moveTo>
                    <a:pt x="1162" y="343"/>
                  </a:moveTo>
                  <a:lnTo>
                    <a:pt x="1162" y="343"/>
                  </a:lnTo>
                  <a:cubicBezTo>
                    <a:pt x="1163" y="348"/>
                    <a:pt x="1165" y="355"/>
                    <a:pt x="1167" y="364"/>
                  </a:cubicBezTo>
                  <a:cubicBezTo>
                    <a:pt x="1168" y="364"/>
                    <a:pt x="1168" y="364"/>
                    <a:pt x="1168" y="365"/>
                  </a:cubicBezTo>
                  <a:lnTo>
                    <a:pt x="1168" y="365"/>
                  </a:lnTo>
                  <a:cubicBezTo>
                    <a:pt x="1168" y="361"/>
                    <a:pt x="1167" y="356"/>
                    <a:pt x="1167" y="351"/>
                  </a:cubicBezTo>
                  <a:cubicBezTo>
                    <a:pt x="1166" y="348"/>
                    <a:pt x="1164" y="345"/>
                    <a:pt x="1162" y="343"/>
                  </a:cubicBezTo>
                  <a:close/>
                  <a:moveTo>
                    <a:pt x="1168" y="365"/>
                  </a:moveTo>
                  <a:cubicBezTo>
                    <a:pt x="1169" y="376"/>
                    <a:pt x="1172" y="382"/>
                    <a:pt x="1173" y="382"/>
                  </a:cubicBezTo>
                  <a:cubicBezTo>
                    <a:pt x="1174" y="382"/>
                    <a:pt x="1173" y="376"/>
                    <a:pt x="1168" y="365"/>
                  </a:cubicBezTo>
                  <a:close/>
                  <a:moveTo>
                    <a:pt x="415" y="428"/>
                  </a:moveTo>
                  <a:lnTo>
                    <a:pt x="441" y="441"/>
                  </a:lnTo>
                  <a:cubicBezTo>
                    <a:pt x="428" y="428"/>
                    <a:pt x="428" y="428"/>
                    <a:pt x="415" y="428"/>
                  </a:cubicBezTo>
                  <a:close/>
                  <a:moveTo>
                    <a:pt x="252" y="721"/>
                  </a:moveTo>
                  <a:cubicBezTo>
                    <a:pt x="256" y="721"/>
                    <a:pt x="258" y="725"/>
                    <a:pt x="247" y="726"/>
                  </a:cubicBezTo>
                  <a:lnTo>
                    <a:pt x="247" y="726"/>
                  </a:lnTo>
                  <a:cubicBezTo>
                    <a:pt x="247" y="722"/>
                    <a:pt x="250" y="721"/>
                    <a:pt x="252" y="721"/>
                  </a:cubicBezTo>
                  <a:close/>
                  <a:moveTo>
                    <a:pt x="363" y="792"/>
                  </a:moveTo>
                  <a:cubicBezTo>
                    <a:pt x="389" y="805"/>
                    <a:pt x="402" y="818"/>
                    <a:pt x="402" y="830"/>
                  </a:cubicBezTo>
                  <a:cubicBezTo>
                    <a:pt x="376" y="818"/>
                    <a:pt x="363" y="805"/>
                    <a:pt x="363" y="805"/>
                  </a:cubicBezTo>
                  <a:lnTo>
                    <a:pt x="363" y="792"/>
                  </a:lnTo>
                  <a:close/>
                  <a:moveTo>
                    <a:pt x="248" y="1133"/>
                  </a:moveTo>
                  <a:cubicBezTo>
                    <a:pt x="251" y="1133"/>
                    <a:pt x="254" y="1136"/>
                    <a:pt x="260" y="1142"/>
                  </a:cubicBezTo>
                  <a:cubicBezTo>
                    <a:pt x="285" y="1142"/>
                    <a:pt x="285" y="1168"/>
                    <a:pt x="285" y="1168"/>
                  </a:cubicBezTo>
                  <a:cubicBezTo>
                    <a:pt x="280" y="1170"/>
                    <a:pt x="275" y="1171"/>
                    <a:pt x="270" y="1171"/>
                  </a:cubicBezTo>
                  <a:cubicBezTo>
                    <a:pt x="250" y="1171"/>
                    <a:pt x="234" y="1155"/>
                    <a:pt x="234" y="1155"/>
                  </a:cubicBezTo>
                  <a:cubicBezTo>
                    <a:pt x="241" y="1140"/>
                    <a:pt x="244" y="1133"/>
                    <a:pt x="248" y="1133"/>
                  </a:cubicBezTo>
                  <a:close/>
                  <a:moveTo>
                    <a:pt x="2743" y="1357"/>
                  </a:moveTo>
                  <a:cubicBezTo>
                    <a:pt x="2747" y="1357"/>
                    <a:pt x="2750" y="1358"/>
                    <a:pt x="2750" y="1362"/>
                  </a:cubicBezTo>
                  <a:cubicBezTo>
                    <a:pt x="2776" y="1375"/>
                    <a:pt x="2776" y="1382"/>
                    <a:pt x="2764" y="1382"/>
                  </a:cubicBezTo>
                  <a:cubicBezTo>
                    <a:pt x="2753" y="1382"/>
                    <a:pt x="2730" y="1375"/>
                    <a:pt x="2711" y="1362"/>
                  </a:cubicBezTo>
                  <a:cubicBezTo>
                    <a:pt x="2720" y="1362"/>
                    <a:pt x="2734" y="1357"/>
                    <a:pt x="2743" y="1357"/>
                  </a:cubicBezTo>
                  <a:close/>
                  <a:moveTo>
                    <a:pt x="2283" y="1531"/>
                  </a:moveTo>
                  <a:lnTo>
                    <a:pt x="2283" y="1544"/>
                  </a:lnTo>
                  <a:cubicBezTo>
                    <a:pt x="2283" y="1544"/>
                    <a:pt x="2309" y="1544"/>
                    <a:pt x="2322" y="1557"/>
                  </a:cubicBezTo>
                  <a:lnTo>
                    <a:pt x="2335" y="1544"/>
                  </a:lnTo>
                  <a:cubicBezTo>
                    <a:pt x="2335" y="1544"/>
                    <a:pt x="2309" y="1531"/>
                    <a:pt x="2283" y="1531"/>
                  </a:cubicBezTo>
                  <a:close/>
                  <a:moveTo>
                    <a:pt x="2659" y="1596"/>
                  </a:moveTo>
                  <a:cubicBezTo>
                    <a:pt x="2672" y="1596"/>
                    <a:pt x="2672" y="1609"/>
                    <a:pt x="2672" y="1622"/>
                  </a:cubicBezTo>
                  <a:lnTo>
                    <a:pt x="2646" y="1622"/>
                  </a:lnTo>
                  <a:cubicBezTo>
                    <a:pt x="2646" y="1622"/>
                    <a:pt x="2620" y="1609"/>
                    <a:pt x="2633" y="1596"/>
                  </a:cubicBezTo>
                  <a:close/>
                  <a:moveTo>
                    <a:pt x="224" y="1651"/>
                  </a:moveTo>
                  <a:cubicBezTo>
                    <a:pt x="227" y="1651"/>
                    <a:pt x="234" y="1654"/>
                    <a:pt x="234" y="1661"/>
                  </a:cubicBezTo>
                  <a:cubicBezTo>
                    <a:pt x="221" y="1654"/>
                    <a:pt x="221" y="1651"/>
                    <a:pt x="224" y="1651"/>
                  </a:cubicBezTo>
                  <a:close/>
                  <a:moveTo>
                    <a:pt x="2607" y="1700"/>
                  </a:moveTo>
                  <a:cubicBezTo>
                    <a:pt x="2659" y="1700"/>
                    <a:pt x="2659" y="1700"/>
                    <a:pt x="2659" y="1712"/>
                  </a:cubicBezTo>
                  <a:cubicBezTo>
                    <a:pt x="2650" y="1722"/>
                    <a:pt x="2647" y="1731"/>
                    <a:pt x="2637" y="1731"/>
                  </a:cubicBezTo>
                  <a:cubicBezTo>
                    <a:pt x="2633" y="1731"/>
                    <a:pt x="2628" y="1729"/>
                    <a:pt x="2620" y="1725"/>
                  </a:cubicBezTo>
                  <a:lnTo>
                    <a:pt x="2633" y="1725"/>
                  </a:lnTo>
                  <a:cubicBezTo>
                    <a:pt x="2646" y="1725"/>
                    <a:pt x="2633" y="1712"/>
                    <a:pt x="2607" y="1712"/>
                  </a:cubicBezTo>
                  <a:lnTo>
                    <a:pt x="2555" y="1712"/>
                  </a:lnTo>
                  <a:cubicBezTo>
                    <a:pt x="2555" y="1700"/>
                    <a:pt x="2581" y="1700"/>
                    <a:pt x="2607" y="1700"/>
                  </a:cubicBezTo>
                  <a:close/>
                  <a:moveTo>
                    <a:pt x="278" y="1759"/>
                  </a:moveTo>
                  <a:cubicBezTo>
                    <a:pt x="283" y="1759"/>
                    <a:pt x="285" y="1760"/>
                    <a:pt x="285" y="1764"/>
                  </a:cubicBezTo>
                  <a:lnTo>
                    <a:pt x="260" y="1777"/>
                  </a:lnTo>
                  <a:lnTo>
                    <a:pt x="234" y="1777"/>
                  </a:lnTo>
                  <a:lnTo>
                    <a:pt x="234" y="1764"/>
                  </a:lnTo>
                  <a:cubicBezTo>
                    <a:pt x="251" y="1764"/>
                    <a:pt x="268" y="1759"/>
                    <a:pt x="278" y="1759"/>
                  </a:cubicBezTo>
                  <a:close/>
                  <a:moveTo>
                    <a:pt x="2737" y="1764"/>
                  </a:moveTo>
                  <a:lnTo>
                    <a:pt x="2737" y="1777"/>
                  </a:lnTo>
                  <a:cubicBezTo>
                    <a:pt x="2743" y="1784"/>
                    <a:pt x="2747" y="1787"/>
                    <a:pt x="2750" y="1787"/>
                  </a:cubicBezTo>
                  <a:cubicBezTo>
                    <a:pt x="2753" y="1787"/>
                    <a:pt x="2756" y="1784"/>
                    <a:pt x="2763" y="1777"/>
                  </a:cubicBezTo>
                  <a:lnTo>
                    <a:pt x="2763" y="1764"/>
                  </a:lnTo>
                  <a:close/>
                  <a:moveTo>
                    <a:pt x="195" y="1920"/>
                  </a:moveTo>
                  <a:lnTo>
                    <a:pt x="195" y="1933"/>
                  </a:lnTo>
                  <a:cubicBezTo>
                    <a:pt x="169" y="1946"/>
                    <a:pt x="143" y="1946"/>
                    <a:pt x="143" y="1946"/>
                  </a:cubicBezTo>
                  <a:lnTo>
                    <a:pt x="143" y="1933"/>
                  </a:lnTo>
                  <a:cubicBezTo>
                    <a:pt x="169" y="1920"/>
                    <a:pt x="182" y="1920"/>
                    <a:pt x="195" y="1920"/>
                  </a:cubicBezTo>
                  <a:close/>
                  <a:moveTo>
                    <a:pt x="415" y="1985"/>
                  </a:moveTo>
                  <a:lnTo>
                    <a:pt x="415" y="1985"/>
                  </a:lnTo>
                  <a:cubicBezTo>
                    <a:pt x="428" y="1998"/>
                    <a:pt x="376" y="2011"/>
                    <a:pt x="363" y="2024"/>
                  </a:cubicBezTo>
                  <a:cubicBezTo>
                    <a:pt x="350" y="2011"/>
                    <a:pt x="350" y="2011"/>
                    <a:pt x="376" y="1998"/>
                  </a:cubicBezTo>
                  <a:cubicBezTo>
                    <a:pt x="402" y="1985"/>
                    <a:pt x="415" y="1985"/>
                    <a:pt x="415" y="1985"/>
                  </a:cubicBezTo>
                  <a:close/>
                  <a:moveTo>
                    <a:pt x="532" y="2115"/>
                  </a:moveTo>
                  <a:cubicBezTo>
                    <a:pt x="517" y="2130"/>
                    <a:pt x="509" y="2135"/>
                    <a:pt x="508" y="2135"/>
                  </a:cubicBezTo>
                  <a:cubicBezTo>
                    <a:pt x="505" y="2135"/>
                    <a:pt x="516" y="2122"/>
                    <a:pt x="532" y="2115"/>
                  </a:cubicBezTo>
                  <a:close/>
                  <a:moveTo>
                    <a:pt x="1296" y="2098"/>
                  </a:moveTo>
                  <a:cubicBezTo>
                    <a:pt x="1295" y="2098"/>
                    <a:pt x="1292" y="2110"/>
                    <a:pt x="1284" y="2140"/>
                  </a:cubicBezTo>
                  <a:cubicBezTo>
                    <a:pt x="1271" y="2153"/>
                    <a:pt x="1271" y="2153"/>
                    <a:pt x="1284" y="2153"/>
                  </a:cubicBezTo>
                  <a:cubicBezTo>
                    <a:pt x="1284" y="2153"/>
                    <a:pt x="1297" y="2140"/>
                    <a:pt x="1297" y="2115"/>
                  </a:cubicBezTo>
                  <a:cubicBezTo>
                    <a:pt x="1297" y="2104"/>
                    <a:pt x="1297" y="2098"/>
                    <a:pt x="1296" y="2098"/>
                  </a:cubicBezTo>
                  <a:close/>
                  <a:moveTo>
                    <a:pt x="2335" y="2102"/>
                  </a:moveTo>
                  <a:cubicBezTo>
                    <a:pt x="2361" y="2115"/>
                    <a:pt x="2361" y="2153"/>
                    <a:pt x="2361" y="2153"/>
                  </a:cubicBezTo>
                  <a:cubicBezTo>
                    <a:pt x="2357" y="2157"/>
                    <a:pt x="2354" y="2158"/>
                    <a:pt x="2351" y="2158"/>
                  </a:cubicBezTo>
                  <a:cubicBezTo>
                    <a:pt x="2341" y="2158"/>
                    <a:pt x="2332" y="2144"/>
                    <a:pt x="2322" y="2115"/>
                  </a:cubicBezTo>
                  <a:cubicBezTo>
                    <a:pt x="2335" y="2115"/>
                    <a:pt x="2335" y="2102"/>
                    <a:pt x="2335" y="2102"/>
                  </a:cubicBezTo>
                  <a:close/>
                  <a:moveTo>
                    <a:pt x="532" y="2153"/>
                  </a:moveTo>
                  <a:lnTo>
                    <a:pt x="519" y="2179"/>
                  </a:lnTo>
                  <a:lnTo>
                    <a:pt x="493" y="2179"/>
                  </a:lnTo>
                  <a:cubicBezTo>
                    <a:pt x="506" y="2166"/>
                    <a:pt x="532" y="2153"/>
                    <a:pt x="532" y="2153"/>
                  </a:cubicBezTo>
                  <a:close/>
                  <a:moveTo>
                    <a:pt x="969" y="2438"/>
                  </a:moveTo>
                  <a:cubicBezTo>
                    <a:pt x="965" y="2438"/>
                    <a:pt x="960" y="2449"/>
                    <a:pt x="960" y="2465"/>
                  </a:cubicBezTo>
                  <a:lnTo>
                    <a:pt x="973" y="2452"/>
                  </a:lnTo>
                  <a:cubicBezTo>
                    <a:pt x="973" y="2442"/>
                    <a:pt x="971" y="2438"/>
                    <a:pt x="969" y="2438"/>
                  </a:cubicBezTo>
                  <a:close/>
                  <a:moveTo>
                    <a:pt x="2024" y="2413"/>
                  </a:moveTo>
                  <a:lnTo>
                    <a:pt x="2036" y="2465"/>
                  </a:lnTo>
                  <a:cubicBezTo>
                    <a:pt x="2051" y="2501"/>
                    <a:pt x="2053" y="2517"/>
                    <a:pt x="2050" y="2517"/>
                  </a:cubicBezTo>
                  <a:cubicBezTo>
                    <a:pt x="2048" y="2517"/>
                    <a:pt x="2042" y="2508"/>
                    <a:pt x="2036" y="2491"/>
                  </a:cubicBezTo>
                  <a:cubicBezTo>
                    <a:pt x="2024" y="2478"/>
                    <a:pt x="2011" y="2452"/>
                    <a:pt x="2011" y="2426"/>
                  </a:cubicBezTo>
                  <a:cubicBezTo>
                    <a:pt x="2024" y="2426"/>
                    <a:pt x="2024" y="2413"/>
                    <a:pt x="2024" y="2413"/>
                  </a:cubicBezTo>
                  <a:close/>
                  <a:moveTo>
                    <a:pt x="2088" y="2491"/>
                  </a:moveTo>
                  <a:lnTo>
                    <a:pt x="2114" y="2504"/>
                  </a:lnTo>
                  <a:cubicBezTo>
                    <a:pt x="2127" y="2517"/>
                    <a:pt x="2114" y="2530"/>
                    <a:pt x="2114" y="2530"/>
                  </a:cubicBezTo>
                  <a:lnTo>
                    <a:pt x="2101" y="2517"/>
                  </a:lnTo>
                  <a:lnTo>
                    <a:pt x="2088" y="2491"/>
                  </a:lnTo>
                  <a:close/>
                  <a:moveTo>
                    <a:pt x="1605" y="2531"/>
                  </a:moveTo>
                  <a:cubicBezTo>
                    <a:pt x="1607" y="2531"/>
                    <a:pt x="1608" y="2534"/>
                    <a:pt x="1608" y="2543"/>
                  </a:cubicBezTo>
                  <a:cubicBezTo>
                    <a:pt x="1621" y="2543"/>
                    <a:pt x="1608" y="2569"/>
                    <a:pt x="1595" y="2569"/>
                  </a:cubicBezTo>
                  <a:lnTo>
                    <a:pt x="1595" y="2543"/>
                  </a:lnTo>
                  <a:cubicBezTo>
                    <a:pt x="1595" y="2543"/>
                    <a:pt x="1601" y="2531"/>
                    <a:pt x="1605" y="2531"/>
                  </a:cubicBezTo>
                  <a:close/>
                  <a:moveTo>
                    <a:pt x="947" y="2530"/>
                  </a:moveTo>
                  <a:lnTo>
                    <a:pt x="947" y="2569"/>
                  </a:lnTo>
                  <a:lnTo>
                    <a:pt x="921" y="2581"/>
                  </a:lnTo>
                  <a:lnTo>
                    <a:pt x="921" y="2569"/>
                  </a:lnTo>
                  <a:cubicBezTo>
                    <a:pt x="921" y="2556"/>
                    <a:pt x="934" y="2530"/>
                    <a:pt x="947" y="2530"/>
                  </a:cubicBezTo>
                  <a:close/>
                  <a:moveTo>
                    <a:pt x="1777" y="2543"/>
                  </a:moveTo>
                  <a:cubicBezTo>
                    <a:pt x="1790" y="2569"/>
                    <a:pt x="1790" y="2594"/>
                    <a:pt x="1790" y="2594"/>
                  </a:cubicBezTo>
                  <a:lnTo>
                    <a:pt x="1777" y="2594"/>
                  </a:lnTo>
                  <a:cubicBezTo>
                    <a:pt x="1777" y="2569"/>
                    <a:pt x="1764" y="2556"/>
                    <a:pt x="1777" y="2556"/>
                  </a:cubicBezTo>
                  <a:lnTo>
                    <a:pt x="1777" y="2543"/>
                  </a:lnTo>
                  <a:close/>
                  <a:moveTo>
                    <a:pt x="1145" y="2570"/>
                  </a:moveTo>
                  <a:cubicBezTo>
                    <a:pt x="1149" y="2570"/>
                    <a:pt x="1154" y="2581"/>
                    <a:pt x="1154" y="2581"/>
                  </a:cubicBezTo>
                  <a:cubicBezTo>
                    <a:pt x="1167" y="2607"/>
                    <a:pt x="1167" y="2607"/>
                    <a:pt x="1142" y="2607"/>
                  </a:cubicBezTo>
                  <a:cubicBezTo>
                    <a:pt x="1142" y="2607"/>
                    <a:pt x="1142" y="2581"/>
                    <a:pt x="1142" y="2581"/>
                  </a:cubicBezTo>
                  <a:cubicBezTo>
                    <a:pt x="1142" y="2573"/>
                    <a:pt x="1143" y="2570"/>
                    <a:pt x="1145" y="2570"/>
                  </a:cubicBezTo>
                  <a:close/>
                  <a:moveTo>
                    <a:pt x="999" y="2556"/>
                  </a:moveTo>
                  <a:cubicBezTo>
                    <a:pt x="999" y="2556"/>
                    <a:pt x="999" y="2581"/>
                    <a:pt x="986" y="2607"/>
                  </a:cubicBezTo>
                  <a:cubicBezTo>
                    <a:pt x="986" y="2617"/>
                    <a:pt x="984" y="2621"/>
                    <a:pt x="983" y="2621"/>
                  </a:cubicBezTo>
                  <a:cubicBezTo>
                    <a:pt x="980" y="2621"/>
                    <a:pt x="977" y="2607"/>
                    <a:pt x="986" y="2581"/>
                  </a:cubicBezTo>
                  <a:cubicBezTo>
                    <a:pt x="986" y="2556"/>
                    <a:pt x="986" y="2556"/>
                    <a:pt x="999" y="2556"/>
                  </a:cubicBezTo>
                  <a:close/>
                  <a:moveTo>
                    <a:pt x="1310" y="2594"/>
                  </a:moveTo>
                  <a:cubicBezTo>
                    <a:pt x="1310" y="2594"/>
                    <a:pt x="1323" y="2620"/>
                    <a:pt x="1323" y="2620"/>
                  </a:cubicBezTo>
                  <a:cubicBezTo>
                    <a:pt x="1323" y="2633"/>
                    <a:pt x="1310" y="2633"/>
                    <a:pt x="1310" y="2633"/>
                  </a:cubicBezTo>
                  <a:cubicBezTo>
                    <a:pt x="1297" y="2633"/>
                    <a:pt x="1297" y="2633"/>
                    <a:pt x="1297" y="2620"/>
                  </a:cubicBezTo>
                  <a:cubicBezTo>
                    <a:pt x="1297" y="2620"/>
                    <a:pt x="1297" y="2594"/>
                    <a:pt x="1310" y="2594"/>
                  </a:cubicBezTo>
                  <a:close/>
                  <a:moveTo>
                    <a:pt x="1881" y="2591"/>
                  </a:moveTo>
                  <a:cubicBezTo>
                    <a:pt x="1881" y="2591"/>
                    <a:pt x="1883" y="2616"/>
                    <a:pt x="1894" y="2659"/>
                  </a:cubicBezTo>
                  <a:cubicBezTo>
                    <a:pt x="1888" y="2671"/>
                    <a:pt x="1885" y="2677"/>
                    <a:pt x="1883" y="2677"/>
                  </a:cubicBezTo>
                  <a:cubicBezTo>
                    <a:pt x="1881" y="2677"/>
                    <a:pt x="1881" y="2668"/>
                    <a:pt x="1881" y="2646"/>
                  </a:cubicBezTo>
                  <a:cubicBezTo>
                    <a:pt x="1881" y="2620"/>
                    <a:pt x="1881" y="2594"/>
                    <a:pt x="1881" y="2594"/>
                  </a:cubicBezTo>
                  <a:cubicBezTo>
                    <a:pt x="1881" y="2592"/>
                    <a:pt x="1881" y="2591"/>
                    <a:pt x="1881" y="2591"/>
                  </a:cubicBezTo>
                  <a:close/>
                  <a:moveTo>
                    <a:pt x="1466" y="2685"/>
                  </a:moveTo>
                  <a:lnTo>
                    <a:pt x="1479" y="2711"/>
                  </a:lnTo>
                  <a:lnTo>
                    <a:pt x="1466" y="2711"/>
                  </a:lnTo>
                  <a:cubicBezTo>
                    <a:pt x="1453" y="2711"/>
                    <a:pt x="1453" y="2711"/>
                    <a:pt x="1453" y="2685"/>
                  </a:cubicBezTo>
                  <a:close/>
                  <a:moveTo>
                    <a:pt x="1557" y="2659"/>
                  </a:moveTo>
                  <a:cubicBezTo>
                    <a:pt x="1557" y="2685"/>
                    <a:pt x="1557" y="2711"/>
                    <a:pt x="1544" y="2711"/>
                  </a:cubicBezTo>
                  <a:cubicBezTo>
                    <a:pt x="1544" y="2718"/>
                    <a:pt x="1543" y="2722"/>
                    <a:pt x="1541" y="2722"/>
                  </a:cubicBezTo>
                  <a:cubicBezTo>
                    <a:pt x="1537" y="2722"/>
                    <a:pt x="1531" y="2700"/>
                    <a:pt x="1531" y="2672"/>
                  </a:cubicBezTo>
                  <a:cubicBezTo>
                    <a:pt x="1544" y="2659"/>
                    <a:pt x="1544" y="2659"/>
                    <a:pt x="1557" y="2659"/>
                  </a:cubicBezTo>
                  <a:close/>
                  <a:moveTo>
                    <a:pt x="1362" y="2737"/>
                  </a:moveTo>
                  <a:cubicBezTo>
                    <a:pt x="1349" y="2737"/>
                    <a:pt x="1349" y="2763"/>
                    <a:pt x="1349" y="2763"/>
                  </a:cubicBezTo>
                  <a:cubicBezTo>
                    <a:pt x="1349" y="2763"/>
                    <a:pt x="1349" y="2776"/>
                    <a:pt x="1362" y="2789"/>
                  </a:cubicBezTo>
                  <a:cubicBezTo>
                    <a:pt x="1375" y="2763"/>
                    <a:pt x="1362" y="2737"/>
                    <a:pt x="1362" y="2737"/>
                  </a:cubicBezTo>
                  <a:close/>
                  <a:moveTo>
                    <a:pt x="1422" y="0"/>
                  </a:moveTo>
                  <a:cubicBezTo>
                    <a:pt x="1411" y="0"/>
                    <a:pt x="1401" y="13"/>
                    <a:pt x="1401" y="39"/>
                  </a:cubicBezTo>
                  <a:cubicBezTo>
                    <a:pt x="1401" y="13"/>
                    <a:pt x="1388" y="13"/>
                    <a:pt x="1375" y="13"/>
                  </a:cubicBezTo>
                  <a:cubicBezTo>
                    <a:pt x="1368" y="26"/>
                    <a:pt x="1352" y="33"/>
                    <a:pt x="1338" y="33"/>
                  </a:cubicBezTo>
                  <a:cubicBezTo>
                    <a:pt x="1323" y="33"/>
                    <a:pt x="1310" y="26"/>
                    <a:pt x="1310" y="13"/>
                  </a:cubicBezTo>
                  <a:lnTo>
                    <a:pt x="1297" y="13"/>
                  </a:lnTo>
                  <a:cubicBezTo>
                    <a:pt x="1297" y="39"/>
                    <a:pt x="1284" y="39"/>
                    <a:pt x="1271" y="39"/>
                  </a:cubicBezTo>
                  <a:cubicBezTo>
                    <a:pt x="1258" y="39"/>
                    <a:pt x="1258" y="39"/>
                    <a:pt x="1245" y="65"/>
                  </a:cubicBezTo>
                  <a:cubicBezTo>
                    <a:pt x="1245" y="91"/>
                    <a:pt x="1232" y="91"/>
                    <a:pt x="1232" y="91"/>
                  </a:cubicBezTo>
                  <a:cubicBezTo>
                    <a:pt x="1219" y="91"/>
                    <a:pt x="1232" y="65"/>
                    <a:pt x="1232" y="39"/>
                  </a:cubicBezTo>
                  <a:cubicBezTo>
                    <a:pt x="1237" y="31"/>
                    <a:pt x="1237" y="26"/>
                    <a:pt x="1234" y="26"/>
                  </a:cubicBezTo>
                  <a:cubicBezTo>
                    <a:pt x="1228" y="26"/>
                    <a:pt x="1211" y="44"/>
                    <a:pt x="1193" y="78"/>
                  </a:cubicBezTo>
                  <a:cubicBezTo>
                    <a:pt x="1180" y="98"/>
                    <a:pt x="1177" y="107"/>
                    <a:pt x="1177" y="107"/>
                  </a:cubicBezTo>
                  <a:cubicBezTo>
                    <a:pt x="1177" y="107"/>
                    <a:pt x="1180" y="98"/>
                    <a:pt x="1180" y="78"/>
                  </a:cubicBezTo>
                  <a:cubicBezTo>
                    <a:pt x="1190" y="60"/>
                    <a:pt x="1192" y="42"/>
                    <a:pt x="1188" y="42"/>
                  </a:cubicBezTo>
                  <a:lnTo>
                    <a:pt x="1188" y="42"/>
                  </a:lnTo>
                  <a:cubicBezTo>
                    <a:pt x="1187" y="42"/>
                    <a:pt x="1184" y="45"/>
                    <a:pt x="1180" y="52"/>
                  </a:cubicBezTo>
                  <a:cubicBezTo>
                    <a:pt x="1180" y="52"/>
                    <a:pt x="1167" y="52"/>
                    <a:pt x="1167" y="78"/>
                  </a:cubicBezTo>
                  <a:lnTo>
                    <a:pt x="1142" y="78"/>
                  </a:lnTo>
                  <a:cubicBezTo>
                    <a:pt x="1116" y="65"/>
                    <a:pt x="1103" y="65"/>
                    <a:pt x="1090" y="65"/>
                  </a:cubicBezTo>
                  <a:cubicBezTo>
                    <a:pt x="1090" y="80"/>
                    <a:pt x="1090" y="87"/>
                    <a:pt x="1087" y="87"/>
                  </a:cubicBezTo>
                  <a:cubicBezTo>
                    <a:pt x="1085" y="87"/>
                    <a:pt x="1082" y="84"/>
                    <a:pt x="1077" y="78"/>
                  </a:cubicBezTo>
                  <a:cubicBezTo>
                    <a:pt x="1071" y="67"/>
                    <a:pt x="1066" y="61"/>
                    <a:pt x="1062" y="61"/>
                  </a:cubicBezTo>
                  <a:cubicBezTo>
                    <a:pt x="1057" y="61"/>
                    <a:pt x="1056" y="74"/>
                    <a:pt x="1064" y="104"/>
                  </a:cubicBezTo>
                  <a:cubicBezTo>
                    <a:pt x="1064" y="117"/>
                    <a:pt x="1060" y="124"/>
                    <a:pt x="1056" y="124"/>
                  </a:cubicBezTo>
                  <a:cubicBezTo>
                    <a:pt x="1051" y="124"/>
                    <a:pt x="1044" y="117"/>
                    <a:pt x="1038" y="104"/>
                  </a:cubicBezTo>
                  <a:cubicBezTo>
                    <a:pt x="1031" y="83"/>
                    <a:pt x="1023" y="73"/>
                    <a:pt x="1021" y="73"/>
                  </a:cubicBezTo>
                  <a:lnTo>
                    <a:pt x="1021" y="73"/>
                  </a:lnTo>
                  <a:cubicBezTo>
                    <a:pt x="1018" y="73"/>
                    <a:pt x="1019" y="80"/>
                    <a:pt x="1025" y="91"/>
                  </a:cubicBezTo>
                  <a:cubicBezTo>
                    <a:pt x="1012" y="117"/>
                    <a:pt x="1012" y="117"/>
                    <a:pt x="1012" y="117"/>
                  </a:cubicBezTo>
                  <a:cubicBezTo>
                    <a:pt x="1008" y="110"/>
                    <a:pt x="999" y="107"/>
                    <a:pt x="985" y="107"/>
                  </a:cubicBezTo>
                  <a:cubicBezTo>
                    <a:pt x="949" y="107"/>
                    <a:pt x="886" y="128"/>
                    <a:pt x="830" y="156"/>
                  </a:cubicBezTo>
                  <a:cubicBezTo>
                    <a:pt x="817" y="169"/>
                    <a:pt x="817" y="182"/>
                    <a:pt x="830" y="208"/>
                  </a:cubicBezTo>
                  <a:cubicBezTo>
                    <a:pt x="836" y="225"/>
                    <a:pt x="839" y="232"/>
                    <a:pt x="839" y="232"/>
                  </a:cubicBezTo>
                  <a:cubicBezTo>
                    <a:pt x="838" y="232"/>
                    <a:pt x="831" y="222"/>
                    <a:pt x="817" y="208"/>
                  </a:cubicBezTo>
                  <a:cubicBezTo>
                    <a:pt x="800" y="185"/>
                    <a:pt x="786" y="175"/>
                    <a:pt x="779" y="175"/>
                  </a:cubicBezTo>
                  <a:cubicBezTo>
                    <a:pt x="771" y="175"/>
                    <a:pt x="775" y="192"/>
                    <a:pt x="804" y="221"/>
                  </a:cubicBezTo>
                  <a:cubicBezTo>
                    <a:pt x="817" y="240"/>
                    <a:pt x="824" y="250"/>
                    <a:pt x="822" y="250"/>
                  </a:cubicBezTo>
                  <a:cubicBezTo>
                    <a:pt x="820" y="250"/>
                    <a:pt x="811" y="240"/>
                    <a:pt x="791" y="221"/>
                  </a:cubicBezTo>
                  <a:cubicBezTo>
                    <a:pt x="781" y="216"/>
                    <a:pt x="774" y="212"/>
                    <a:pt x="772" y="212"/>
                  </a:cubicBezTo>
                  <a:cubicBezTo>
                    <a:pt x="768" y="212"/>
                    <a:pt x="771" y="219"/>
                    <a:pt x="778" y="234"/>
                  </a:cubicBezTo>
                  <a:cubicBezTo>
                    <a:pt x="778" y="247"/>
                    <a:pt x="778" y="253"/>
                    <a:pt x="777" y="253"/>
                  </a:cubicBezTo>
                  <a:cubicBezTo>
                    <a:pt x="775" y="253"/>
                    <a:pt x="772" y="247"/>
                    <a:pt x="765" y="234"/>
                  </a:cubicBezTo>
                  <a:cubicBezTo>
                    <a:pt x="750" y="226"/>
                    <a:pt x="740" y="219"/>
                    <a:pt x="736" y="219"/>
                  </a:cubicBezTo>
                  <a:cubicBezTo>
                    <a:pt x="733" y="219"/>
                    <a:pt x="734" y="223"/>
                    <a:pt x="739" y="234"/>
                  </a:cubicBezTo>
                  <a:cubicBezTo>
                    <a:pt x="739" y="234"/>
                    <a:pt x="726" y="234"/>
                    <a:pt x="701" y="221"/>
                  </a:cubicBezTo>
                  <a:cubicBezTo>
                    <a:pt x="698" y="218"/>
                    <a:pt x="696" y="217"/>
                    <a:pt x="695" y="217"/>
                  </a:cubicBezTo>
                  <a:cubicBezTo>
                    <a:pt x="688" y="217"/>
                    <a:pt x="688" y="239"/>
                    <a:pt x="688" y="260"/>
                  </a:cubicBezTo>
                  <a:cubicBezTo>
                    <a:pt x="688" y="288"/>
                    <a:pt x="688" y="300"/>
                    <a:pt x="684" y="300"/>
                  </a:cubicBezTo>
                  <a:cubicBezTo>
                    <a:pt x="680" y="300"/>
                    <a:pt x="674" y="291"/>
                    <a:pt x="662" y="273"/>
                  </a:cubicBezTo>
                  <a:cubicBezTo>
                    <a:pt x="658" y="258"/>
                    <a:pt x="653" y="251"/>
                    <a:pt x="648" y="251"/>
                  </a:cubicBezTo>
                  <a:cubicBezTo>
                    <a:pt x="637" y="251"/>
                    <a:pt x="626" y="288"/>
                    <a:pt x="636" y="325"/>
                  </a:cubicBezTo>
                  <a:cubicBezTo>
                    <a:pt x="650" y="346"/>
                    <a:pt x="656" y="356"/>
                    <a:pt x="655" y="356"/>
                  </a:cubicBezTo>
                  <a:cubicBezTo>
                    <a:pt x="654" y="356"/>
                    <a:pt x="647" y="349"/>
                    <a:pt x="636" y="338"/>
                  </a:cubicBezTo>
                  <a:cubicBezTo>
                    <a:pt x="623" y="325"/>
                    <a:pt x="623" y="325"/>
                    <a:pt x="623" y="325"/>
                  </a:cubicBezTo>
                  <a:cubicBezTo>
                    <a:pt x="616" y="331"/>
                    <a:pt x="610" y="334"/>
                    <a:pt x="603" y="334"/>
                  </a:cubicBezTo>
                  <a:cubicBezTo>
                    <a:pt x="597" y="334"/>
                    <a:pt x="590" y="331"/>
                    <a:pt x="584" y="325"/>
                  </a:cubicBezTo>
                  <a:cubicBezTo>
                    <a:pt x="584" y="325"/>
                    <a:pt x="584" y="325"/>
                    <a:pt x="584" y="364"/>
                  </a:cubicBezTo>
                  <a:cubicBezTo>
                    <a:pt x="591" y="391"/>
                    <a:pt x="583" y="404"/>
                    <a:pt x="568" y="404"/>
                  </a:cubicBezTo>
                  <a:cubicBezTo>
                    <a:pt x="555" y="404"/>
                    <a:pt x="537" y="395"/>
                    <a:pt x="519" y="377"/>
                  </a:cubicBezTo>
                  <a:lnTo>
                    <a:pt x="519" y="415"/>
                  </a:lnTo>
                  <a:cubicBezTo>
                    <a:pt x="536" y="441"/>
                    <a:pt x="542" y="461"/>
                    <a:pt x="537" y="461"/>
                  </a:cubicBezTo>
                  <a:cubicBezTo>
                    <a:pt x="534" y="461"/>
                    <a:pt x="528" y="455"/>
                    <a:pt x="519" y="441"/>
                  </a:cubicBezTo>
                  <a:cubicBezTo>
                    <a:pt x="501" y="432"/>
                    <a:pt x="489" y="417"/>
                    <a:pt x="488" y="417"/>
                  </a:cubicBezTo>
                  <a:lnTo>
                    <a:pt x="488" y="417"/>
                  </a:lnTo>
                  <a:cubicBezTo>
                    <a:pt x="487" y="417"/>
                    <a:pt x="489" y="420"/>
                    <a:pt x="493" y="428"/>
                  </a:cubicBezTo>
                  <a:cubicBezTo>
                    <a:pt x="508" y="451"/>
                    <a:pt x="501" y="465"/>
                    <a:pt x="485" y="465"/>
                  </a:cubicBezTo>
                  <a:cubicBezTo>
                    <a:pt x="474" y="465"/>
                    <a:pt x="457" y="458"/>
                    <a:pt x="441" y="441"/>
                  </a:cubicBezTo>
                  <a:lnTo>
                    <a:pt x="441" y="441"/>
                  </a:lnTo>
                  <a:cubicBezTo>
                    <a:pt x="454" y="467"/>
                    <a:pt x="467" y="480"/>
                    <a:pt x="467" y="493"/>
                  </a:cubicBezTo>
                  <a:cubicBezTo>
                    <a:pt x="461" y="493"/>
                    <a:pt x="457" y="496"/>
                    <a:pt x="452" y="496"/>
                  </a:cubicBezTo>
                  <a:cubicBezTo>
                    <a:pt x="448" y="496"/>
                    <a:pt x="441" y="493"/>
                    <a:pt x="428" y="480"/>
                  </a:cubicBezTo>
                  <a:cubicBezTo>
                    <a:pt x="411" y="480"/>
                    <a:pt x="399" y="475"/>
                    <a:pt x="397" y="475"/>
                  </a:cubicBezTo>
                  <a:lnTo>
                    <a:pt x="397" y="475"/>
                  </a:lnTo>
                  <a:cubicBezTo>
                    <a:pt x="396" y="475"/>
                    <a:pt x="398" y="476"/>
                    <a:pt x="402" y="480"/>
                  </a:cubicBezTo>
                  <a:cubicBezTo>
                    <a:pt x="402" y="480"/>
                    <a:pt x="396" y="486"/>
                    <a:pt x="389" y="486"/>
                  </a:cubicBezTo>
                  <a:cubicBezTo>
                    <a:pt x="385" y="486"/>
                    <a:pt x="381" y="485"/>
                    <a:pt x="376" y="480"/>
                  </a:cubicBezTo>
                  <a:cubicBezTo>
                    <a:pt x="363" y="493"/>
                    <a:pt x="350" y="493"/>
                    <a:pt x="337" y="519"/>
                  </a:cubicBezTo>
                  <a:cubicBezTo>
                    <a:pt x="348" y="530"/>
                    <a:pt x="341" y="549"/>
                    <a:pt x="332" y="549"/>
                  </a:cubicBezTo>
                  <a:cubicBezTo>
                    <a:pt x="329" y="549"/>
                    <a:pt x="327" y="548"/>
                    <a:pt x="324" y="545"/>
                  </a:cubicBezTo>
                  <a:cubicBezTo>
                    <a:pt x="324" y="545"/>
                    <a:pt x="311" y="558"/>
                    <a:pt x="324" y="584"/>
                  </a:cubicBezTo>
                  <a:cubicBezTo>
                    <a:pt x="318" y="591"/>
                    <a:pt x="311" y="594"/>
                    <a:pt x="305" y="594"/>
                  </a:cubicBezTo>
                  <a:cubicBezTo>
                    <a:pt x="298" y="594"/>
                    <a:pt x="292" y="591"/>
                    <a:pt x="285" y="584"/>
                  </a:cubicBezTo>
                  <a:cubicBezTo>
                    <a:pt x="275" y="579"/>
                    <a:pt x="268" y="576"/>
                    <a:pt x="266" y="576"/>
                  </a:cubicBezTo>
                  <a:cubicBezTo>
                    <a:pt x="262" y="576"/>
                    <a:pt x="265" y="582"/>
                    <a:pt x="273" y="597"/>
                  </a:cubicBezTo>
                  <a:cubicBezTo>
                    <a:pt x="298" y="610"/>
                    <a:pt x="285" y="623"/>
                    <a:pt x="285" y="623"/>
                  </a:cubicBezTo>
                  <a:lnTo>
                    <a:pt x="273" y="649"/>
                  </a:lnTo>
                  <a:cubicBezTo>
                    <a:pt x="285" y="662"/>
                    <a:pt x="285" y="662"/>
                    <a:pt x="285" y="662"/>
                  </a:cubicBezTo>
                  <a:cubicBezTo>
                    <a:pt x="273" y="675"/>
                    <a:pt x="234" y="688"/>
                    <a:pt x="234" y="701"/>
                  </a:cubicBezTo>
                  <a:cubicBezTo>
                    <a:pt x="222" y="723"/>
                    <a:pt x="221" y="726"/>
                    <a:pt x="238" y="727"/>
                  </a:cubicBezTo>
                  <a:lnTo>
                    <a:pt x="238" y="727"/>
                  </a:lnTo>
                  <a:cubicBezTo>
                    <a:pt x="236" y="727"/>
                    <a:pt x="235" y="727"/>
                    <a:pt x="234" y="727"/>
                  </a:cubicBezTo>
                  <a:cubicBezTo>
                    <a:pt x="234" y="740"/>
                    <a:pt x="195" y="753"/>
                    <a:pt x="182" y="779"/>
                  </a:cubicBezTo>
                  <a:cubicBezTo>
                    <a:pt x="169" y="818"/>
                    <a:pt x="169" y="818"/>
                    <a:pt x="182" y="830"/>
                  </a:cubicBezTo>
                  <a:cubicBezTo>
                    <a:pt x="218" y="840"/>
                    <a:pt x="223" y="849"/>
                    <a:pt x="208" y="849"/>
                  </a:cubicBezTo>
                  <a:cubicBezTo>
                    <a:pt x="202" y="849"/>
                    <a:pt x="193" y="847"/>
                    <a:pt x="182" y="843"/>
                  </a:cubicBezTo>
                  <a:cubicBezTo>
                    <a:pt x="130" y="843"/>
                    <a:pt x="117" y="843"/>
                    <a:pt x="143" y="856"/>
                  </a:cubicBezTo>
                  <a:cubicBezTo>
                    <a:pt x="156" y="882"/>
                    <a:pt x="156" y="882"/>
                    <a:pt x="156" y="882"/>
                  </a:cubicBezTo>
                  <a:cubicBezTo>
                    <a:pt x="149" y="879"/>
                    <a:pt x="144" y="877"/>
                    <a:pt x="140" y="877"/>
                  </a:cubicBezTo>
                  <a:cubicBezTo>
                    <a:pt x="131" y="877"/>
                    <a:pt x="133" y="889"/>
                    <a:pt x="143" y="908"/>
                  </a:cubicBezTo>
                  <a:cubicBezTo>
                    <a:pt x="143" y="915"/>
                    <a:pt x="143" y="918"/>
                    <a:pt x="140" y="918"/>
                  </a:cubicBezTo>
                  <a:cubicBezTo>
                    <a:pt x="136" y="918"/>
                    <a:pt x="130" y="915"/>
                    <a:pt x="117" y="908"/>
                  </a:cubicBezTo>
                  <a:cubicBezTo>
                    <a:pt x="117" y="908"/>
                    <a:pt x="117" y="921"/>
                    <a:pt x="117" y="934"/>
                  </a:cubicBezTo>
                  <a:cubicBezTo>
                    <a:pt x="143" y="973"/>
                    <a:pt x="104" y="1012"/>
                    <a:pt x="78" y="1025"/>
                  </a:cubicBezTo>
                  <a:cubicBezTo>
                    <a:pt x="78" y="1025"/>
                    <a:pt x="78" y="1025"/>
                    <a:pt x="91" y="1051"/>
                  </a:cubicBezTo>
                  <a:cubicBezTo>
                    <a:pt x="128" y="1060"/>
                    <a:pt x="132" y="1069"/>
                    <a:pt x="117" y="1069"/>
                  </a:cubicBezTo>
                  <a:cubicBezTo>
                    <a:pt x="111" y="1069"/>
                    <a:pt x="102" y="1068"/>
                    <a:pt x="91" y="1064"/>
                  </a:cubicBezTo>
                  <a:cubicBezTo>
                    <a:pt x="69" y="1059"/>
                    <a:pt x="57" y="1055"/>
                    <a:pt x="53" y="1055"/>
                  </a:cubicBezTo>
                  <a:cubicBezTo>
                    <a:pt x="48" y="1055"/>
                    <a:pt x="61" y="1062"/>
                    <a:pt x="91" y="1077"/>
                  </a:cubicBezTo>
                  <a:cubicBezTo>
                    <a:pt x="101" y="1087"/>
                    <a:pt x="95" y="1123"/>
                    <a:pt x="72" y="1123"/>
                  </a:cubicBezTo>
                  <a:cubicBezTo>
                    <a:pt x="66" y="1123"/>
                    <a:pt x="60" y="1121"/>
                    <a:pt x="52" y="1116"/>
                  </a:cubicBezTo>
                  <a:lnTo>
                    <a:pt x="0" y="1103"/>
                  </a:lnTo>
                  <a:lnTo>
                    <a:pt x="0" y="1103"/>
                  </a:lnTo>
                  <a:cubicBezTo>
                    <a:pt x="26" y="1129"/>
                    <a:pt x="26" y="1129"/>
                    <a:pt x="26" y="1129"/>
                  </a:cubicBezTo>
                  <a:cubicBezTo>
                    <a:pt x="52" y="1142"/>
                    <a:pt x="39" y="1155"/>
                    <a:pt x="39" y="1181"/>
                  </a:cubicBezTo>
                  <a:cubicBezTo>
                    <a:pt x="39" y="1207"/>
                    <a:pt x="52" y="1246"/>
                    <a:pt x="52" y="1259"/>
                  </a:cubicBezTo>
                  <a:cubicBezTo>
                    <a:pt x="39" y="1284"/>
                    <a:pt x="39" y="1310"/>
                    <a:pt x="13" y="1323"/>
                  </a:cubicBezTo>
                  <a:cubicBezTo>
                    <a:pt x="13" y="1336"/>
                    <a:pt x="13" y="1349"/>
                    <a:pt x="39" y="1362"/>
                  </a:cubicBezTo>
                  <a:cubicBezTo>
                    <a:pt x="65" y="1375"/>
                    <a:pt x="65" y="1401"/>
                    <a:pt x="39" y="1401"/>
                  </a:cubicBezTo>
                  <a:cubicBezTo>
                    <a:pt x="65" y="1427"/>
                    <a:pt x="65" y="1440"/>
                    <a:pt x="65" y="1440"/>
                  </a:cubicBezTo>
                  <a:cubicBezTo>
                    <a:pt x="39" y="1440"/>
                    <a:pt x="13" y="1453"/>
                    <a:pt x="39" y="1453"/>
                  </a:cubicBezTo>
                  <a:cubicBezTo>
                    <a:pt x="65" y="1453"/>
                    <a:pt x="65" y="1466"/>
                    <a:pt x="65" y="1492"/>
                  </a:cubicBezTo>
                  <a:cubicBezTo>
                    <a:pt x="52" y="1492"/>
                    <a:pt x="52" y="1583"/>
                    <a:pt x="65" y="1674"/>
                  </a:cubicBezTo>
                  <a:cubicBezTo>
                    <a:pt x="77" y="1758"/>
                    <a:pt x="100" y="1831"/>
                    <a:pt x="114" y="1831"/>
                  </a:cubicBezTo>
                  <a:cubicBezTo>
                    <a:pt x="115" y="1831"/>
                    <a:pt x="116" y="1830"/>
                    <a:pt x="117" y="1829"/>
                  </a:cubicBezTo>
                  <a:lnTo>
                    <a:pt x="130" y="1868"/>
                  </a:lnTo>
                  <a:lnTo>
                    <a:pt x="143" y="1894"/>
                  </a:lnTo>
                  <a:cubicBezTo>
                    <a:pt x="91" y="1907"/>
                    <a:pt x="130" y="1946"/>
                    <a:pt x="169" y="1972"/>
                  </a:cubicBezTo>
                  <a:cubicBezTo>
                    <a:pt x="195" y="1972"/>
                    <a:pt x="195" y="1972"/>
                    <a:pt x="195" y="1985"/>
                  </a:cubicBezTo>
                  <a:cubicBezTo>
                    <a:pt x="156" y="2011"/>
                    <a:pt x="169" y="2037"/>
                    <a:pt x="195" y="2037"/>
                  </a:cubicBezTo>
                  <a:cubicBezTo>
                    <a:pt x="247" y="2037"/>
                    <a:pt x="247" y="2037"/>
                    <a:pt x="208" y="2063"/>
                  </a:cubicBezTo>
                  <a:cubicBezTo>
                    <a:pt x="176" y="2073"/>
                    <a:pt x="170" y="2092"/>
                    <a:pt x="210" y="2092"/>
                  </a:cubicBezTo>
                  <a:cubicBezTo>
                    <a:pt x="220" y="2092"/>
                    <a:pt x="232" y="2091"/>
                    <a:pt x="247" y="2089"/>
                  </a:cubicBezTo>
                  <a:cubicBezTo>
                    <a:pt x="257" y="2083"/>
                    <a:pt x="264" y="2080"/>
                    <a:pt x="266" y="2080"/>
                  </a:cubicBezTo>
                  <a:cubicBezTo>
                    <a:pt x="270" y="2080"/>
                    <a:pt x="267" y="2086"/>
                    <a:pt x="260" y="2102"/>
                  </a:cubicBezTo>
                  <a:cubicBezTo>
                    <a:pt x="235" y="2126"/>
                    <a:pt x="226" y="2135"/>
                    <a:pt x="229" y="2135"/>
                  </a:cubicBezTo>
                  <a:cubicBezTo>
                    <a:pt x="231" y="2135"/>
                    <a:pt x="237" y="2132"/>
                    <a:pt x="247" y="2128"/>
                  </a:cubicBezTo>
                  <a:cubicBezTo>
                    <a:pt x="257" y="2124"/>
                    <a:pt x="266" y="2122"/>
                    <a:pt x="272" y="2122"/>
                  </a:cubicBezTo>
                  <a:cubicBezTo>
                    <a:pt x="289" y="2122"/>
                    <a:pt x="288" y="2134"/>
                    <a:pt x="260" y="2153"/>
                  </a:cubicBezTo>
                  <a:cubicBezTo>
                    <a:pt x="244" y="2184"/>
                    <a:pt x="238" y="2196"/>
                    <a:pt x="243" y="2196"/>
                  </a:cubicBezTo>
                  <a:cubicBezTo>
                    <a:pt x="247" y="2196"/>
                    <a:pt x="256" y="2190"/>
                    <a:pt x="273" y="2179"/>
                  </a:cubicBezTo>
                  <a:cubicBezTo>
                    <a:pt x="282" y="2177"/>
                    <a:pt x="290" y="2176"/>
                    <a:pt x="297" y="2176"/>
                  </a:cubicBezTo>
                  <a:cubicBezTo>
                    <a:pt x="332" y="2176"/>
                    <a:pt x="343" y="2199"/>
                    <a:pt x="311" y="2231"/>
                  </a:cubicBezTo>
                  <a:cubicBezTo>
                    <a:pt x="320" y="2240"/>
                    <a:pt x="317" y="2255"/>
                    <a:pt x="318" y="2255"/>
                  </a:cubicBezTo>
                  <a:cubicBezTo>
                    <a:pt x="319" y="2255"/>
                    <a:pt x="320" y="2253"/>
                    <a:pt x="324" y="2245"/>
                  </a:cubicBezTo>
                  <a:lnTo>
                    <a:pt x="324" y="2245"/>
                  </a:lnTo>
                  <a:lnTo>
                    <a:pt x="311" y="2270"/>
                  </a:lnTo>
                  <a:lnTo>
                    <a:pt x="324" y="2283"/>
                  </a:lnTo>
                  <a:lnTo>
                    <a:pt x="337" y="2270"/>
                  </a:lnTo>
                  <a:cubicBezTo>
                    <a:pt x="350" y="2283"/>
                    <a:pt x="363" y="2348"/>
                    <a:pt x="415" y="2400"/>
                  </a:cubicBezTo>
                  <a:cubicBezTo>
                    <a:pt x="469" y="2454"/>
                    <a:pt x="498" y="2477"/>
                    <a:pt x="511" y="2477"/>
                  </a:cubicBezTo>
                  <a:cubicBezTo>
                    <a:pt x="517" y="2477"/>
                    <a:pt x="519" y="2473"/>
                    <a:pt x="519" y="2465"/>
                  </a:cubicBezTo>
                  <a:cubicBezTo>
                    <a:pt x="530" y="2448"/>
                    <a:pt x="538" y="2441"/>
                    <a:pt x="543" y="2441"/>
                  </a:cubicBezTo>
                  <a:cubicBezTo>
                    <a:pt x="549" y="2441"/>
                    <a:pt x="547" y="2455"/>
                    <a:pt x="532" y="2478"/>
                  </a:cubicBezTo>
                  <a:cubicBezTo>
                    <a:pt x="545" y="2491"/>
                    <a:pt x="545" y="2517"/>
                    <a:pt x="558" y="2530"/>
                  </a:cubicBezTo>
                  <a:cubicBezTo>
                    <a:pt x="584" y="2543"/>
                    <a:pt x="597" y="2556"/>
                    <a:pt x="584" y="2581"/>
                  </a:cubicBezTo>
                  <a:cubicBezTo>
                    <a:pt x="595" y="2576"/>
                    <a:pt x="607" y="2573"/>
                    <a:pt x="618" y="2573"/>
                  </a:cubicBezTo>
                  <a:cubicBezTo>
                    <a:pt x="657" y="2573"/>
                    <a:pt x="690" y="2603"/>
                    <a:pt x="701" y="2633"/>
                  </a:cubicBezTo>
                  <a:cubicBezTo>
                    <a:pt x="707" y="2640"/>
                    <a:pt x="713" y="2643"/>
                    <a:pt x="722" y="2643"/>
                  </a:cubicBezTo>
                  <a:cubicBezTo>
                    <a:pt x="730" y="2643"/>
                    <a:pt x="739" y="2640"/>
                    <a:pt x="752" y="2633"/>
                  </a:cubicBezTo>
                  <a:cubicBezTo>
                    <a:pt x="763" y="2628"/>
                    <a:pt x="769" y="2625"/>
                    <a:pt x="773" y="2625"/>
                  </a:cubicBezTo>
                  <a:cubicBezTo>
                    <a:pt x="778" y="2625"/>
                    <a:pt x="778" y="2631"/>
                    <a:pt x="778" y="2646"/>
                  </a:cubicBezTo>
                  <a:cubicBezTo>
                    <a:pt x="769" y="2664"/>
                    <a:pt x="791" y="2694"/>
                    <a:pt x="810" y="2694"/>
                  </a:cubicBezTo>
                  <a:cubicBezTo>
                    <a:pt x="818" y="2694"/>
                    <a:pt x="826" y="2688"/>
                    <a:pt x="830" y="2672"/>
                  </a:cubicBezTo>
                  <a:lnTo>
                    <a:pt x="830" y="2698"/>
                  </a:lnTo>
                  <a:cubicBezTo>
                    <a:pt x="830" y="2709"/>
                    <a:pt x="835" y="2713"/>
                    <a:pt x="841" y="2713"/>
                  </a:cubicBezTo>
                  <a:cubicBezTo>
                    <a:pt x="850" y="2713"/>
                    <a:pt x="862" y="2706"/>
                    <a:pt x="869" y="2698"/>
                  </a:cubicBezTo>
                  <a:cubicBezTo>
                    <a:pt x="875" y="2677"/>
                    <a:pt x="880" y="2666"/>
                    <a:pt x="883" y="2666"/>
                  </a:cubicBezTo>
                  <a:lnTo>
                    <a:pt x="883" y="2666"/>
                  </a:lnTo>
                  <a:cubicBezTo>
                    <a:pt x="886" y="2666"/>
                    <a:pt x="884" y="2686"/>
                    <a:pt x="869" y="2724"/>
                  </a:cubicBezTo>
                  <a:cubicBezTo>
                    <a:pt x="861" y="2749"/>
                    <a:pt x="863" y="2764"/>
                    <a:pt x="866" y="2764"/>
                  </a:cubicBezTo>
                  <a:cubicBezTo>
                    <a:pt x="868" y="2764"/>
                    <a:pt x="869" y="2759"/>
                    <a:pt x="869" y="2750"/>
                  </a:cubicBezTo>
                  <a:cubicBezTo>
                    <a:pt x="887" y="2741"/>
                    <a:pt x="899" y="2726"/>
                    <a:pt x="904" y="2726"/>
                  </a:cubicBezTo>
                  <a:cubicBezTo>
                    <a:pt x="907" y="2726"/>
                    <a:pt x="908" y="2729"/>
                    <a:pt x="908" y="2737"/>
                  </a:cubicBezTo>
                  <a:cubicBezTo>
                    <a:pt x="912" y="2737"/>
                    <a:pt x="917" y="2739"/>
                    <a:pt x="921" y="2739"/>
                  </a:cubicBezTo>
                  <a:cubicBezTo>
                    <a:pt x="930" y="2739"/>
                    <a:pt x="938" y="2733"/>
                    <a:pt x="947" y="2698"/>
                  </a:cubicBezTo>
                  <a:cubicBezTo>
                    <a:pt x="960" y="2685"/>
                    <a:pt x="960" y="2685"/>
                    <a:pt x="973" y="2685"/>
                  </a:cubicBezTo>
                  <a:cubicBezTo>
                    <a:pt x="973" y="2711"/>
                    <a:pt x="973" y="2711"/>
                    <a:pt x="947" y="2724"/>
                  </a:cubicBezTo>
                  <a:cubicBezTo>
                    <a:pt x="934" y="2724"/>
                    <a:pt x="947" y="2724"/>
                    <a:pt x="973" y="2737"/>
                  </a:cubicBezTo>
                  <a:cubicBezTo>
                    <a:pt x="973" y="2737"/>
                    <a:pt x="986" y="2776"/>
                    <a:pt x="986" y="2789"/>
                  </a:cubicBezTo>
                  <a:cubicBezTo>
                    <a:pt x="986" y="2802"/>
                    <a:pt x="989" y="2812"/>
                    <a:pt x="992" y="2812"/>
                  </a:cubicBezTo>
                  <a:cubicBezTo>
                    <a:pt x="996" y="2812"/>
                    <a:pt x="999" y="2802"/>
                    <a:pt x="999" y="2776"/>
                  </a:cubicBezTo>
                  <a:cubicBezTo>
                    <a:pt x="1007" y="2741"/>
                    <a:pt x="1010" y="2730"/>
                    <a:pt x="1019" y="2730"/>
                  </a:cubicBezTo>
                  <a:cubicBezTo>
                    <a:pt x="1023" y="2730"/>
                    <a:pt x="1029" y="2733"/>
                    <a:pt x="1038" y="2737"/>
                  </a:cubicBezTo>
                  <a:cubicBezTo>
                    <a:pt x="1051" y="2737"/>
                    <a:pt x="1051" y="2737"/>
                    <a:pt x="1051" y="2763"/>
                  </a:cubicBezTo>
                  <a:cubicBezTo>
                    <a:pt x="1038" y="2789"/>
                    <a:pt x="1038" y="2789"/>
                    <a:pt x="1064" y="2789"/>
                  </a:cubicBezTo>
                  <a:cubicBezTo>
                    <a:pt x="1066" y="2790"/>
                    <a:pt x="1068" y="2791"/>
                    <a:pt x="1071" y="2791"/>
                  </a:cubicBezTo>
                  <a:cubicBezTo>
                    <a:pt x="1099" y="2791"/>
                    <a:pt x="1143" y="2734"/>
                    <a:pt x="1154" y="2698"/>
                  </a:cubicBezTo>
                  <a:cubicBezTo>
                    <a:pt x="1161" y="2672"/>
                    <a:pt x="1164" y="2659"/>
                    <a:pt x="1166" y="2659"/>
                  </a:cubicBezTo>
                  <a:cubicBezTo>
                    <a:pt x="1167" y="2659"/>
                    <a:pt x="1167" y="2672"/>
                    <a:pt x="1167" y="2698"/>
                  </a:cubicBezTo>
                  <a:cubicBezTo>
                    <a:pt x="1167" y="2724"/>
                    <a:pt x="1167" y="2724"/>
                    <a:pt x="1180" y="2724"/>
                  </a:cubicBezTo>
                  <a:cubicBezTo>
                    <a:pt x="1180" y="2716"/>
                    <a:pt x="1182" y="2713"/>
                    <a:pt x="1183" y="2713"/>
                  </a:cubicBezTo>
                  <a:lnTo>
                    <a:pt x="1183" y="2713"/>
                  </a:lnTo>
                  <a:cubicBezTo>
                    <a:pt x="1186" y="2713"/>
                    <a:pt x="1189" y="2724"/>
                    <a:pt x="1180" y="2724"/>
                  </a:cubicBezTo>
                  <a:cubicBezTo>
                    <a:pt x="1180" y="2737"/>
                    <a:pt x="1177" y="2740"/>
                    <a:pt x="1172" y="2740"/>
                  </a:cubicBezTo>
                  <a:cubicBezTo>
                    <a:pt x="1167" y="2740"/>
                    <a:pt x="1161" y="2737"/>
                    <a:pt x="1154" y="2737"/>
                  </a:cubicBezTo>
                  <a:lnTo>
                    <a:pt x="1154" y="2763"/>
                  </a:lnTo>
                  <a:cubicBezTo>
                    <a:pt x="1154" y="2789"/>
                    <a:pt x="1158" y="2802"/>
                    <a:pt x="1163" y="2802"/>
                  </a:cubicBezTo>
                  <a:cubicBezTo>
                    <a:pt x="1167" y="2802"/>
                    <a:pt x="1174" y="2789"/>
                    <a:pt x="1180" y="2763"/>
                  </a:cubicBezTo>
                  <a:cubicBezTo>
                    <a:pt x="1186" y="2758"/>
                    <a:pt x="1189" y="2755"/>
                    <a:pt x="1192" y="2755"/>
                  </a:cubicBezTo>
                  <a:cubicBezTo>
                    <a:pt x="1196" y="2755"/>
                    <a:pt x="1199" y="2761"/>
                    <a:pt x="1206" y="2776"/>
                  </a:cubicBezTo>
                  <a:cubicBezTo>
                    <a:pt x="1206" y="2794"/>
                    <a:pt x="1213" y="2813"/>
                    <a:pt x="1217" y="2813"/>
                  </a:cubicBezTo>
                  <a:cubicBezTo>
                    <a:pt x="1218" y="2813"/>
                    <a:pt x="1219" y="2810"/>
                    <a:pt x="1219" y="2802"/>
                  </a:cubicBezTo>
                  <a:cubicBezTo>
                    <a:pt x="1219" y="2802"/>
                    <a:pt x="1232" y="2802"/>
                    <a:pt x="1245" y="2828"/>
                  </a:cubicBezTo>
                  <a:cubicBezTo>
                    <a:pt x="1271" y="2828"/>
                    <a:pt x="1271" y="2828"/>
                    <a:pt x="1284" y="2815"/>
                  </a:cubicBezTo>
                  <a:cubicBezTo>
                    <a:pt x="1284" y="2789"/>
                    <a:pt x="1297" y="2789"/>
                    <a:pt x="1297" y="2789"/>
                  </a:cubicBezTo>
                  <a:cubicBezTo>
                    <a:pt x="1310" y="2789"/>
                    <a:pt x="1323" y="2789"/>
                    <a:pt x="1323" y="2763"/>
                  </a:cubicBezTo>
                  <a:cubicBezTo>
                    <a:pt x="1323" y="2737"/>
                    <a:pt x="1336" y="2724"/>
                    <a:pt x="1362" y="2724"/>
                  </a:cubicBezTo>
                  <a:cubicBezTo>
                    <a:pt x="1367" y="2713"/>
                    <a:pt x="1371" y="2707"/>
                    <a:pt x="1373" y="2707"/>
                  </a:cubicBezTo>
                  <a:cubicBezTo>
                    <a:pt x="1377" y="2707"/>
                    <a:pt x="1380" y="2720"/>
                    <a:pt x="1388" y="2750"/>
                  </a:cubicBezTo>
                  <a:cubicBezTo>
                    <a:pt x="1388" y="2763"/>
                    <a:pt x="1388" y="2776"/>
                    <a:pt x="1401" y="2776"/>
                  </a:cubicBezTo>
                  <a:cubicBezTo>
                    <a:pt x="1401" y="2776"/>
                    <a:pt x="1414" y="2776"/>
                    <a:pt x="1427" y="2789"/>
                  </a:cubicBezTo>
                  <a:cubicBezTo>
                    <a:pt x="1427" y="2785"/>
                    <a:pt x="1427" y="2780"/>
                    <a:pt x="1427" y="2776"/>
                  </a:cubicBezTo>
                  <a:lnTo>
                    <a:pt x="1427" y="2724"/>
                  </a:lnTo>
                  <a:cubicBezTo>
                    <a:pt x="1440" y="2724"/>
                    <a:pt x="1453" y="2776"/>
                    <a:pt x="1453" y="2789"/>
                  </a:cubicBezTo>
                  <a:cubicBezTo>
                    <a:pt x="1459" y="2815"/>
                    <a:pt x="1463" y="2828"/>
                    <a:pt x="1464" y="2828"/>
                  </a:cubicBezTo>
                  <a:cubicBezTo>
                    <a:pt x="1466" y="2828"/>
                    <a:pt x="1466" y="2815"/>
                    <a:pt x="1466" y="2789"/>
                  </a:cubicBezTo>
                  <a:cubicBezTo>
                    <a:pt x="1466" y="2779"/>
                    <a:pt x="1466" y="2760"/>
                    <a:pt x="1480" y="2760"/>
                  </a:cubicBezTo>
                  <a:cubicBezTo>
                    <a:pt x="1483" y="2760"/>
                    <a:pt x="1487" y="2761"/>
                    <a:pt x="1492" y="2763"/>
                  </a:cubicBezTo>
                  <a:cubicBezTo>
                    <a:pt x="1518" y="2763"/>
                    <a:pt x="1531" y="2763"/>
                    <a:pt x="1531" y="2789"/>
                  </a:cubicBezTo>
                  <a:cubicBezTo>
                    <a:pt x="1535" y="2798"/>
                    <a:pt x="1539" y="2801"/>
                    <a:pt x="1543" y="2801"/>
                  </a:cubicBezTo>
                  <a:cubicBezTo>
                    <a:pt x="1551" y="2801"/>
                    <a:pt x="1557" y="2789"/>
                    <a:pt x="1557" y="2789"/>
                  </a:cubicBezTo>
                  <a:cubicBezTo>
                    <a:pt x="1563" y="2776"/>
                    <a:pt x="1566" y="2770"/>
                    <a:pt x="1573" y="2770"/>
                  </a:cubicBezTo>
                  <a:cubicBezTo>
                    <a:pt x="1579" y="2770"/>
                    <a:pt x="1589" y="2776"/>
                    <a:pt x="1608" y="2789"/>
                  </a:cubicBezTo>
                  <a:cubicBezTo>
                    <a:pt x="1633" y="2807"/>
                    <a:pt x="1645" y="2817"/>
                    <a:pt x="1652" y="2817"/>
                  </a:cubicBezTo>
                  <a:cubicBezTo>
                    <a:pt x="1660" y="2817"/>
                    <a:pt x="1660" y="2804"/>
                    <a:pt x="1660" y="2776"/>
                  </a:cubicBezTo>
                  <a:cubicBezTo>
                    <a:pt x="1653" y="2762"/>
                    <a:pt x="1650" y="2751"/>
                    <a:pt x="1651" y="2751"/>
                  </a:cubicBezTo>
                  <a:lnTo>
                    <a:pt x="1651" y="2751"/>
                  </a:lnTo>
                  <a:cubicBezTo>
                    <a:pt x="1651" y="2751"/>
                    <a:pt x="1654" y="2758"/>
                    <a:pt x="1660" y="2776"/>
                  </a:cubicBezTo>
                  <a:cubicBezTo>
                    <a:pt x="1668" y="2784"/>
                    <a:pt x="1673" y="2787"/>
                    <a:pt x="1677" y="2787"/>
                  </a:cubicBezTo>
                  <a:cubicBezTo>
                    <a:pt x="1687" y="2787"/>
                    <a:pt x="1690" y="2768"/>
                    <a:pt x="1699" y="2750"/>
                  </a:cubicBezTo>
                  <a:cubicBezTo>
                    <a:pt x="1712" y="2724"/>
                    <a:pt x="1699" y="2672"/>
                    <a:pt x="1686" y="2659"/>
                  </a:cubicBezTo>
                  <a:cubicBezTo>
                    <a:pt x="1686" y="2625"/>
                    <a:pt x="1686" y="2613"/>
                    <a:pt x="1690" y="2613"/>
                  </a:cubicBezTo>
                  <a:cubicBezTo>
                    <a:pt x="1692" y="2613"/>
                    <a:pt x="1695" y="2616"/>
                    <a:pt x="1699" y="2620"/>
                  </a:cubicBezTo>
                  <a:cubicBezTo>
                    <a:pt x="1712" y="2620"/>
                    <a:pt x="1725" y="2646"/>
                    <a:pt x="1738" y="2672"/>
                  </a:cubicBezTo>
                  <a:cubicBezTo>
                    <a:pt x="1738" y="2685"/>
                    <a:pt x="1725" y="2698"/>
                    <a:pt x="1725" y="2698"/>
                  </a:cubicBezTo>
                  <a:cubicBezTo>
                    <a:pt x="1725" y="2724"/>
                    <a:pt x="1725" y="2737"/>
                    <a:pt x="1751" y="2737"/>
                  </a:cubicBezTo>
                  <a:cubicBezTo>
                    <a:pt x="1756" y="2747"/>
                    <a:pt x="1761" y="2751"/>
                    <a:pt x="1765" y="2751"/>
                  </a:cubicBezTo>
                  <a:cubicBezTo>
                    <a:pt x="1772" y="2751"/>
                    <a:pt x="1777" y="2740"/>
                    <a:pt x="1777" y="2724"/>
                  </a:cubicBezTo>
                  <a:cubicBezTo>
                    <a:pt x="1785" y="2739"/>
                    <a:pt x="1792" y="2746"/>
                    <a:pt x="1802" y="2746"/>
                  </a:cubicBezTo>
                  <a:cubicBezTo>
                    <a:pt x="1810" y="2746"/>
                    <a:pt x="1818" y="2743"/>
                    <a:pt x="1829" y="2737"/>
                  </a:cubicBezTo>
                  <a:cubicBezTo>
                    <a:pt x="1835" y="2737"/>
                    <a:pt x="1848" y="2734"/>
                    <a:pt x="1861" y="2734"/>
                  </a:cubicBezTo>
                  <a:cubicBezTo>
                    <a:pt x="1874" y="2734"/>
                    <a:pt x="1887" y="2737"/>
                    <a:pt x="1894" y="2750"/>
                  </a:cubicBezTo>
                  <a:cubicBezTo>
                    <a:pt x="1907" y="2737"/>
                    <a:pt x="1920" y="2737"/>
                    <a:pt x="1920" y="2711"/>
                  </a:cubicBezTo>
                  <a:cubicBezTo>
                    <a:pt x="1903" y="2686"/>
                    <a:pt x="1902" y="2672"/>
                    <a:pt x="1908" y="2672"/>
                  </a:cubicBezTo>
                  <a:cubicBezTo>
                    <a:pt x="1911" y="2672"/>
                    <a:pt x="1915" y="2676"/>
                    <a:pt x="1920" y="2685"/>
                  </a:cubicBezTo>
                  <a:cubicBezTo>
                    <a:pt x="1928" y="2698"/>
                    <a:pt x="1949" y="2704"/>
                    <a:pt x="1971" y="2704"/>
                  </a:cubicBezTo>
                  <a:cubicBezTo>
                    <a:pt x="2016" y="2704"/>
                    <a:pt x="2071" y="2681"/>
                    <a:pt x="2062" y="2646"/>
                  </a:cubicBezTo>
                  <a:cubicBezTo>
                    <a:pt x="2062" y="2646"/>
                    <a:pt x="2075" y="2646"/>
                    <a:pt x="2088" y="2633"/>
                  </a:cubicBezTo>
                  <a:cubicBezTo>
                    <a:pt x="2093" y="2636"/>
                    <a:pt x="2099" y="2637"/>
                    <a:pt x="2105" y="2637"/>
                  </a:cubicBezTo>
                  <a:cubicBezTo>
                    <a:pt x="2132" y="2637"/>
                    <a:pt x="2166" y="2616"/>
                    <a:pt x="2166" y="2594"/>
                  </a:cubicBezTo>
                  <a:cubicBezTo>
                    <a:pt x="2166" y="2594"/>
                    <a:pt x="2166" y="2594"/>
                    <a:pt x="2192" y="2581"/>
                  </a:cubicBezTo>
                  <a:cubicBezTo>
                    <a:pt x="2218" y="2581"/>
                    <a:pt x="2231" y="2581"/>
                    <a:pt x="2218" y="2556"/>
                  </a:cubicBezTo>
                  <a:cubicBezTo>
                    <a:pt x="2218" y="2537"/>
                    <a:pt x="2211" y="2525"/>
                    <a:pt x="2212" y="2525"/>
                  </a:cubicBezTo>
                  <a:lnTo>
                    <a:pt x="2212" y="2525"/>
                  </a:lnTo>
                  <a:cubicBezTo>
                    <a:pt x="2213" y="2525"/>
                    <a:pt x="2215" y="2526"/>
                    <a:pt x="2218" y="2530"/>
                  </a:cubicBezTo>
                  <a:cubicBezTo>
                    <a:pt x="2223" y="2540"/>
                    <a:pt x="2228" y="2544"/>
                    <a:pt x="2234" y="2544"/>
                  </a:cubicBezTo>
                  <a:cubicBezTo>
                    <a:pt x="2245" y="2544"/>
                    <a:pt x="2259" y="2533"/>
                    <a:pt x="2283" y="2517"/>
                  </a:cubicBezTo>
                  <a:cubicBezTo>
                    <a:pt x="2309" y="2491"/>
                    <a:pt x="2309" y="2491"/>
                    <a:pt x="2296" y="2478"/>
                  </a:cubicBezTo>
                  <a:cubicBezTo>
                    <a:pt x="2302" y="2458"/>
                    <a:pt x="2309" y="2452"/>
                    <a:pt x="2315" y="2452"/>
                  </a:cubicBezTo>
                  <a:cubicBezTo>
                    <a:pt x="2322" y="2452"/>
                    <a:pt x="2328" y="2458"/>
                    <a:pt x="2335" y="2465"/>
                  </a:cubicBezTo>
                  <a:cubicBezTo>
                    <a:pt x="2346" y="2486"/>
                    <a:pt x="2354" y="2497"/>
                    <a:pt x="2358" y="2497"/>
                  </a:cubicBezTo>
                  <a:cubicBezTo>
                    <a:pt x="2363" y="2497"/>
                    <a:pt x="2357" y="2477"/>
                    <a:pt x="2335" y="2439"/>
                  </a:cubicBezTo>
                  <a:cubicBezTo>
                    <a:pt x="2315" y="2410"/>
                    <a:pt x="2318" y="2395"/>
                    <a:pt x="2331" y="2395"/>
                  </a:cubicBezTo>
                  <a:cubicBezTo>
                    <a:pt x="2336" y="2395"/>
                    <a:pt x="2341" y="2397"/>
                    <a:pt x="2348" y="2400"/>
                  </a:cubicBezTo>
                  <a:cubicBezTo>
                    <a:pt x="2361" y="2426"/>
                    <a:pt x="2348" y="2426"/>
                    <a:pt x="2348" y="2439"/>
                  </a:cubicBezTo>
                  <a:cubicBezTo>
                    <a:pt x="2348" y="2439"/>
                    <a:pt x="2361" y="2452"/>
                    <a:pt x="2374" y="2465"/>
                  </a:cubicBezTo>
                  <a:cubicBezTo>
                    <a:pt x="2387" y="2465"/>
                    <a:pt x="2387" y="2465"/>
                    <a:pt x="2374" y="2439"/>
                  </a:cubicBezTo>
                  <a:cubicBezTo>
                    <a:pt x="2374" y="2439"/>
                    <a:pt x="2387" y="2426"/>
                    <a:pt x="2374" y="2400"/>
                  </a:cubicBezTo>
                  <a:cubicBezTo>
                    <a:pt x="2361" y="2387"/>
                    <a:pt x="2348" y="2361"/>
                    <a:pt x="2322" y="2361"/>
                  </a:cubicBezTo>
                  <a:cubicBezTo>
                    <a:pt x="2296" y="2348"/>
                    <a:pt x="2309" y="2335"/>
                    <a:pt x="2309" y="2335"/>
                  </a:cubicBezTo>
                  <a:cubicBezTo>
                    <a:pt x="2348" y="2335"/>
                    <a:pt x="2361" y="2348"/>
                    <a:pt x="2374" y="2374"/>
                  </a:cubicBezTo>
                  <a:cubicBezTo>
                    <a:pt x="2361" y="2387"/>
                    <a:pt x="2387" y="2400"/>
                    <a:pt x="2400" y="2413"/>
                  </a:cubicBezTo>
                  <a:cubicBezTo>
                    <a:pt x="2401" y="2416"/>
                    <a:pt x="2403" y="2418"/>
                    <a:pt x="2404" y="2418"/>
                  </a:cubicBezTo>
                  <a:cubicBezTo>
                    <a:pt x="2412" y="2418"/>
                    <a:pt x="2409" y="2356"/>
                    <a:pt x="2387" y="2322"/>
                  </a:cubicBezTo>
                  <a:lnTo>
                    <a:pt x="2387" y="2322"/>
                  </a:lnTo>
                  <a:lnTo>
                    <a:pt x="2413" y="2335"/>
                  </a:lnTo>
                  <a:cubicBezTo>
                    <a:pt x="2418" y="2345"/>
                    <a:pt x="2423" y="2349"/>
                    <a:pt x="2427" y="2349"/>
                  </a:cubicBezTo>
                  <a:cubicBezTo>
                    <a:pt x="2435" y="2349"/>
                    <a:pt x="2444" y="2338"/>
                    <a:pt x="2452" y="2322"/>
                  </a:cubicBezTo>
                  <a:cubicBezTo>
                    <a:pt x="2464" y="2309"/>
                    <a:pt x="2477" y="2309"/>
                    <a:pt x="2452" y="2296"/>
                  </a:cubicBezTo>
                  <a:cubicBezTo>
                    <a:pt x="2439" y="2270"/>
                    <a:pt x="2426" y="2257"/>
                    <a:pt x="2426" y="2257"/>
                  </a:cubicBezTo>
                  <a:cubicBezTo>
                    <a:pt x="2426" y="2257"/>
                    <a:pt x="2400" y="2244"/>
                    <a:pt x="2387" y="2231"/>
                  </a:cubicBezTo>
                  <a:lnTo>
                    <a:pt x="2387" y="2231"/>
                  </a:lnTo>
                  <a:cubicBezTo>
                    <a:pt x="2387" y="2231"/>
                    <a:pt x="2413" y="2231"/>
                    <a:pt x="2439" y="2244"/>
                  </a:cubicBezTo>
                  <a:cubicBezTo>
                    <a:pt x="2458" y="2249"/>
                    <a:pt x="2473" y="2252"/>
                    <a:pt x="2486" y="2252"/>
                  </a:cubicBezTo>
                  <a:cubicBezTo>
                    <a:pt x="2509" y="2252"/>
                    <a:pt x="2526" y="2243"/>
                    <a:pt x="2542" y="2218"/>
                  </a:cubicBezTo>
                  <a:cubicBezTo>
                    <a:pt x="2555" y="2205"/>
                    <a:pt x="2581" y="2179"/>
                    <a:pt x="2594" y="2179"/>
                  </a:cubicBezTo>
                  <a:cubicBezTo>
                    <a:pt x="2607" y="2166"/>
                    <a:pt x="2620" y="2153"/>
                    <a:pt x="2594" y="2140"/>
                  </a:cubicBezTo>
                  <a:lnTo>
                    <a:pt x="2607" y="2128"/>
                  </a:lnTo>
                  <a:cubicBezTo>
                    <a:pt x="2633" y="2128"/>
                    <a:pt x="2646" y="2115"/>
                    <a:pt x="2620" y="2102"/>
                  </a:cubicBezTo>
                  <a:cubicBezTo>
                    <a:pt x="2607" y="2076"/>
                    <a:pt x="2633" y="2089"/>
                    <a:pt x="2646" y="2076"/>
                  </a:cubicBezTo>
                  <a:cubicBezTo>
                    <a:pt x="2685" y="2076"/>
                    <a:pt x="2685" y="2076"/>
                    <a:pt x="2620" y="2050"/>
                  </a:cubicBezTo>
                  <a:cubicBezTo>
                    <a:pt x="2616" y="2046"/>
                    <a:pt x="2610" y="2044"/>
                    <a:pt x="2604" y="2044"/>
                  </a:cubicBezTo>
                  <a:cubicBezTo>
                    <a:pt x="2588" y="2044"/>
                    <a:pt x="2568" y="2054"/>
                    <a:pt x="2568" y="2063"/>
                  </a:cubicBezTo>
                  <a:lnTo>
                    <a:pt x="2555" y="2076"/>
                  </a:lnTo>
                  <a:lnTo>
                    <a:pt x="2555" y="2050"/>
                  </a:lnTo>
                  <a:cubicBezTo>
                    <a:pt x="2555" y="2037"/>
                    <a:pt x="2542" y="2011"/>
                    <a:pt x="2516" y="1998"/>
                  </a:cubicBezTo>
                  <a:cubicBezTo>
                    <a:pt x="2516" y="1998"/>
                    <a:pt x="2503" y="1985"/>
                    <a:pt x="2503" y="1985"/>
                  </a:cubicBezTo>
                  <a:lnTo>
                    <a:pt x="2503" y="1985"/>
                  </a:lnTo>
                  <a:cubicBezTo>
                    <a:pt x="2503" y="1985"/>
                    <a:pt x="2529" y="1985"/>
                    <a:pt x="2542" y="1998"/>
                  </a:cubicBezTo>
                  <a:cubicBezTo>
                    <a:pt x="2568" y="2024"/>
                    <a:pt x="2581" y="2037"/>
                    <a:pt x="2607" y="2037"/>
                  </a:cubicBezTo>
                  <a:cubicBezTo>
                    <a:pt x="2619" y="2041"/>
                    <a:pt x="2630" y="2042"/>
                    <a:pt x="2639" y="2042"/>
                  </a:cubicBezTo>
                  <a:cubicBezTo>
                    <a:pt x="2662" y="2042"/>
                    <a:pt x="2674" y="2033"/>
                    <a:pt x="2646" y="2024"/>
                  </a:cubicBezTo>
                  <a:cubicBezTo>
                    <a:pt x="2646" y="2011"/>
                    <a:pt x="2646" y="2011"/>
                    <a:pt x="2672" y="2011"/>
                  </a:cubicBezTo>
                  <a:cubicBezTo>
                    <a:pt x="2679" y="2014"/>
                    <a:pt x="2684" y="2016"/>
                    <a:pt x="2687" y="2016"/>
                  </a:cubicBezTo>
                  <a:cubicBezTo>
                    <a:pt x="2695" y="2016"/>
                    <a:pt x="2688" y="2004"/>
                    <a:pt x="2659" y="1985"/>
                  </a:cubicBezTo>
                  <a:cubicBezTo>
                    <a:pt x="2631" y="1966"/>
                    <a:pt x="2630" y="1954"/>
                    <a:pt x="2647" y="1954"/>
                  </a:cubicBezTo>
                  <a:cubicBezTo>
                    <a:pt x="2653" y="1954"/>
                    <a:pt x="2662" y="1955"/>
                    <a:pt x="2672" y="1959"/>
                  </a:cubicBezTo>
                  <a:cubicBezTo>
                    <a:pt x="2724" y="1959"/>
                    <a:pt x="2737" y="1920"/>
                    <a:pt x="2724" y="1907"/>
                  </a:cubicBezTo>
                  <a:cubicBezTo>
                    <a:pt x="2672" y="1894"/>
                    <a:pt x="2685" y="1868"/>
                    <a:pt x="2711" y="1868"/>
                  </a:cubicBezTo>
                  <a:cubicBezTo>
                    <a:pt x="2737" y="1855"/>
                    <a:pt x="2737" y="1855"/>
                    <a:pt x="2724" y="1829"/>
                  </a:cubicBezTo>
                  <a:lnTo>
                    <a:pt x="2724" y="1829"/>
                  </a:lnTo>
                  <a:cubicBezTo>
                    <a:pt x="2735" y="1835"/>
                    <a:pt x="2745" y="1838"/>
                    <a:pt x="2752" y="1838"/>
                  </a:cubicBezTo>
                  <a:cubicBezTo>
                    <a:pt x="2762" y="1838"/>
                    <a:pt x="2765" y="1831"/>
                    <a:pt x="2750" y="1816"/>
                  </a:cubicBezTo>
                  <a:lnTo>
                    <a:pt x="2724" y="1816"/>
                  </a:lnTo>
                  <a:lnTo>
                    <a:pt x="2685" y="1777"/>
                  </a:lnTo>
                  <a:cubicBezTo>
                    <a:pt x="2685" y="1784"/>
                    <a:pt x="2679" y="1787"/>
                    <a:pt x="2670" y="1787"/>
                  </a:cubicBezTo>
                  <a:cubicBezTo>
                    <a:pt x="2662" y="1787"/>
                    <a:pt x="2653" y="1784"/>
                    <a:pt x="2646" y="1777"/>
                  </a:cubicBezTo>
                  <a:cubicBezTo>
                    <a:pt x="2620" y="1777"/>
                    <a:pt x="2659" y="1738"/>
                    <a:pt x="2724" y="1738"/>
                  </a:cubicBezTo>
                  <a:lnTo>
                    <a:pt x="2776" y="1738"/>
                  </a:lnTo>
                  <a:cubicBezTo>
                    <a:pt x="2750" y="1725"/>
                    <a:pt x="2737" y="1725"/>
                    <a:pt x="2737" y="1725"/>
                  </a:cubicBezTo>
                  <a:cubicBezTo>
                    <a:pt x="2737" y="1716"/>
                    <a:pt x="2737" y="1707"/>
                    <a:pt x="2746" y="1707"/>
                  </a:cubicBezTo>
                  <a:cubicBezTo>
                    <a:pt x="2750" y="1707"/>
                    <a:pt x="2755" y="1709"/>
                    <a:pt x="2763" y="1712"/>
                  </a:cubicBezTo>
                  <a:cubicBezTo>
                    <a:pt x="2789" y="1712"/>
                    <a:pt x="2789" y="1712"/>
                    <a:pt x="2789" y="1700"/>
                  </a:cubicBezTo>
                  <a:cubicBezTo>
                    <a:pt x="2789" y="1700"/>
                    <a:pt x="2789" y="1700"/>
                    <a:pt x="2763" y="1687"/>
                  </a:cubicBezTo>
                  <a:cubicBezTo>
                    <a:pt x="2724" y="1687"/>
                    <a:pt x="2724" y="1687"/>
                    <a:pt x="2750" y="1674"/>
                  </a:cubicBezTo>
                  <a:cubicBezTo>
                    <a:pt x="2789" y="1674"/>
                    <a:pt x="2789" y="1661"/>
                    <a:pt x="2750" y="1648"/>
                  </a:cubicBezTo>
                  <a:cubicBezTo>
                    <a:pt x="2698" y="1635"/>
                    <a:pt x="2698" y="1635"/>
                    <a:pt x="2750" y="1635"/>
                  </a:cubicBezTo>
                  <a:cubicBezTo>
                    <a:pt x="2776" y="1635"/>
                    <a:pt x="2802" y="1635"/>
                    <a:pt x="2802" y="1622"/>
                  </a:cubicBezTo>
                  <a:lnTo>
                    <a:pt x="2776" y="1622"/>
                  </a:lnTo>
                  <a:cubicBezTo>
                    <a:pt x="2737" y="1609"/>
                    <a:pt x="2737" y="1609"/>
                    <a:pt x="2763" y="1596"/>
                  </a:cubicBezTo>
                  <a:cubicBezTo>
                    <a:pt x="2776" y="1596"/>
                    <a:pt x="2789" y="1596"/>
                    <a:pt x="2763" y="1570"/>
                  </a:cubicBezTo>
                  <a:cubicBezTo>
                    <a:pt x="2763" y="1544"/>
                    <a:pt x="2763" y="1544"/>
                    <a:pt x="2789" y="1544"/>
                  </a:cubicBezTo>
                  <a:cubicBezTo>
                    <a:pt x="2841" y="1544"/>
                    <a:pt x="2841" y="1544"/>
                    <a:pt x="2789" y="1531"/>
                  </a:cubicBezTo>
                  <a:cubicBezTo>
                    <a:pt x="2763" y="1518"/>
                    <a:pt x="2763" y="1518"/>
                    <a:pt x="2789" y="1505"/>
                  </a:cubicBezTo>
                  <a:cubicBezTo>
                    <a:pt x="2815" y="1492"/>
                    <a:pt x="2815" y="1492"/>
                    <a:pt x="2789" y="1479"/>
                  </a:cubicBezTo>
                  <a:cubicBezTo>
                    <a:pt x="2750" y="1479"/>
                    <a:pt x="2724" y="1479"/>
                    <a:pt x="2724" y="1492"/>
                  </a:cubicBezTo>
                  <a:lnTo>
                    <a:pt x="2698" y="1492"/>
                  </a:lnTo>
                  <a:cubicBezTo>
                    <a:pt x="2698" y="1492"/>
                    <a:pt x="2698" y="1492"/>
                    <a:pt x="2698" y="1479"/>
                  </a:cubicBezTo>
                  <a:cubicBezTo>
                    <a:pt x="2698" y="1466"/>
                    <a:pt x="2698" y="1453"/>
                    <a:pt x="2672" y="1440"/>
                  </a:cubicBezTo>
                  <a:cubicBezTo>
                    <a:pt x="2661" y="1435"/>
                    <a:pt x="2646" y="1432"/>
                    <a:pt x="2634" y="1432"/>
                  </a:cubicBezTo>
                  <a:cubicBezTo>
                    <a:pt x="2616" y="1432"/>
                    <a:pt x="2605" y="1438"/>
                    <a:pt x="2620" y="1453"/>
                  </a:cubicBezTo>
                  <a:lnTo>
                    <a:pt x="2594" y="1453"/>
                  </a:lnTo>
                  <a:cubicBezTo>
                    <a:pt x="2529" y="1453"/>
                    <a:pt x="2516" y="1466"/>
                    <a:pt x="2594" y="1466"/>
                  </a:cubicBezTo>
                  <a:cubicBezTo>
                    <a:pt x="2659" y="1479"/>
                    <a:pt x="2659" y="1479"/>
                    <a:pt x="2620" y="1479"/>
                  </a:cubicBezTo>
                  <a:cubicBezTo>
                    <a:pt x="2568" y="1479"/>
                    <a:pt x="2568" y="1492"/>
                    <a:pt x="2568" y="1492"/>
                  </a:cubicBezTo>
                  <a:cubicBezTo>
                    <a:pt x="2568" y="1505"/>
                    <a:pt x="2568" y="1505"/>
                    <a:pt x="2542" y="1505"/>
                  </a:cubicBezTo>
                  <a:cubicBezTo>
                    <a:pt x="2516" y="1505"/>
                    <a:pt x="2490" y="1505"/>
                    <a:pt x="2490" y="1518"/>
                  </a:cubicBezTo>
                  <a:cubicBezTo>
                    <a:pt x="2490" y="1518"/>
                    <a:pt x="2490" y="1518"/>
                    <a:pt x="2516" y="1531"/>
                  </a:cubicBezTo>
                  <a:cubicBezTo>
                    <a:pt x="2524" y="1527"/>
                    <a:pt x="2529" y="1526"/>
                    <a:pt x="2532" y="1526"/>
                  </a:cubicBezTo>
                  <a:cubicBezTo>
                    <a:pt x="2538" y="1526"/>
                    <a:pt x="2527" y="1535"/>
                    <a:pt x="2490" y="1544"/>
                  </a:cubicBezTo>
                  <a:lnTo>
                    <a:pt x="2516" y="1544"/>
                  </a:lnTo>
                  <a:cubicBezTo>
                    <a:pt x="2568" y="1557"/>
                    <a:pt x="2555" y="1570"/>
                    <a:pt x="2516" y="1570"/>
                  </a:cubicBezTo>
                  <a:lnTo>
                    <a:pt x="2503" y="1596"/>
                  </a:lnTo>
                  <a:cubicBezTo>
                    <a:pt x="2503" y="1596"/>
                    <a:pt x="2529" y="1596"/>
                    <a:pt x="2555" y="1609"/>
                  </a:cubicBezTo>
                  <a:cubicBezTo>
                    <a:pt x="2594" y="1609"/>
                    <a:pt x="2594" y="1609"/>
                    <a:pt x="2568" y="1622"/>
                  </a:cubicBezTo>
                  <a:lnTo>
                    <a:pt x="2529" y="1622"/>
                  </a:lnTo>
                  <a:cubicBezTo>
                    <a:pt x="2521" y="1617"/>
                    <a:pt x="2515" y="1616"/>
                    <a:pt x="2511" y="1616"/>
                  </a:cubicBezTo>
                  <a:cubicBezTo>
                    <a:pt x="2503" y="1616"/>
                    <a:pt x="2503" y="1622"/>
                    <a:pt x="2503" y="1622"/>
                  </a:cubicBezTo>
                  <a:cubicBezTo>
                    <a:pt x="2503" y="1631"/>
                    <a:pt x="2497" y="1640"/>
                    <a:pt x="2502" y="1649"/>
                  </a:cubicBezTo>
                  <a:lnTo>
                    <a:pt x="2502" y="1649"/>
                  </a:lnTo>
                  <a:cubicBezTo>
                    <a:pt x="2489" y="1661"/>
                    <a:pt x="2465" y="1661"/>
                    <a:pt x="2490" y="1661"/>
                  </a:cubicBezTo>
                  <a:cubicBezTo>
                    <a:pt x="2490" y="1661"/>
                    <a:pt x="2490" y="1674"/>
                    <a:pt x="2464" y="1674"/>
                  </a:cubicBezTo>
                  <a:cubicBezTo>
                    <a:pt x="2442" y="1685"/>
                    <a:pt x="2468" y="1715"/>
                    <a:pt x="2509" y="1715"/>
                  </a:cubicBezTo>
                  <a:cubicBezTo>
                    <a:pt x="2515" y="1715"/>
                    <a:pt x="2522" y="1714"/>
                    <a:pt x="2529" y="1712"/>
                  </a:cubicBezTo>
                  <a:cubicBezTo>
                    <a:pt x="2529" y="1725"/>
                    <a:pt x="2555" y="1738"/>
                    <a:pt x="2555" y="1738"/>
                  </a:cubicBezTo>
                  <a:cubicBezTo>
                    <a:pt x="2568" y="1738"/>
                    <a:pt x="2568" y="1751"/>
                    <a:pt x="2568" y="1751"/>
                  </a:cubicBezTo>
                  <a:lnTo>
                    <a:pt x="2516" y="1738"/>
                  </a:lnTo>
                  <a:cubicBezTo>
                    <a:pt x="2492" y="1729"/>
                    <a:pt x="2473" y="1724"/>
                    <a:pt x="2462" y="1724"/>
                  </a:cubicBezTo>
                  <a:cubicBezTo>
                    <a:pt x="2445" y="1724"/>
                    <a:pt x="2450" y="1735"/>
                    <a:pt x="2490" y="1751"/>
                  </a:cubicBezTo>
                  <a:lnTo>
                    <a:pt x="2464" y="1751"/>
                  </a:lnTo>
                  <a:cubicBezTo>
                    <a:pt x="2461" y="1748"/>
                    <a:pt x="2458" y="1746"/>
                    <a:pt x="2456" y="1746"/>
                  </a:cubicBezTo>
                  <a:cubicBezTo>
                    <a:pt x="2453" y="1746"/>
                    <a:pt x="2455" y="1755"/>
                    <a:pt x="2464" y="1764"/>
                  </a:cubicBezTo>
                  <a:cubicBezTo>
                    <a:pt x="2464" y="1777"/>
                    <a:pt x="2503" y="1803"/>
                    <a:pt x="2516" y="1803"/>
                  </a:cubicBezTo>
                  <a:cubicBezTo>
                    <a:pt x="2542" y="1816"/>
                    <a:pt x="2542" y="1816"/>
                    <a:pt x="2542" y="1816"/>
                  </a:cubicBezTo>
                  <a:cubicBezTo>
                    <a:pt x="2542" y="1823"/>
                    <a:pt x="2542" y="1826"/>
                    <a:pt x="2539" y="1826"/>
                  </a:cubicBezTo>
                  <a:cubicBezTo>
                    <a:pt x="2536" y="1826"/>
                    <a:pt x="2529" y="1823"/>
                    <a:pt x="2516" y="1816"/>
                  </a:cubicBezTo>
                  <a:cubicBezTo>
                    <a:pt x="2506" y="1813"/>
                    <a:pt x="2497" y="1811"/>
                    <a:pt x="2491" y="1811"/>
                  </a:cubicBezTo>
                  <a:cubicBezTo>
                    <a:pt x="2474" y="1811"/>
                    <a:pt x="2475" y="1823"/>
                    <a:pt x="2503" y="1842"/>
                  </a:cubicBezTo>
                  <a:lnTo>
                    <a:pt x="2477" y="1842"/>
                  </a:lnTo>
                  <a:cubicBezTo>
                    <a:pt x="2473" y="1838"/>
                    <a:pt x="2467" y="1835"/>
                    <a:pt x="2462" y="1835"/>
                  </a:cubicBezTo>
                  <a:cubicBezTo>
                    <a:pt x="2450" y="1835"/>
                    <a:pt x="2439" y="1847"/>
                    <a:pt x="2439" y="1881"/>
                  </a:cubicBezTo>
                  <a:cubicBezTo>
                    <a:pt x="2428" y="1902"/>
                    <a:pt x="2417" y="1923"/>
                    <a:pt x="2407" y="1923"/>
                  </a:cubicBezTo>
                  <a:cubicBezTo>
                    <a:pt x="2404" y="1923"/>
                    <a:pt x="2402" y="1922"/>
                    <a:pt x="2400" y="1920"/>
                  </a:cubicBezTo>
                  <a:cubicBezTo>
                    <a:pt x="2397" y="1919"/>
                    <a:pt x="2395" y="1918"/>
                    <a:pt x="2393" y="1918"/>
                  </a:cubicBezTo>
                  <a:cubicBezTo>
                    <a:pt x="2379" y="1918"/>
                    <a:pt x="2404" y="1963"/>
                    <a:pt x="2439" y="1998"/>
                  </a:cubicBezTo>
                  <a:cubicBezTo>
                    <a:pt x="2426" y="1991"/>
                    <a:pt x="2419" y="1988"/>
                    <a:pt x="2414" y="1988"/>
                  </a:cubicBezTo>
                  <a:cubicBezTo>
                    <a:pt x="2409" y="1988"/>
                    <a:pt x="2406" y="1991"/>
                    <a:pt x="2400" y="1998"/>
                  </a:cubicBezTo>
                  <a:cubicBezTo>
                    <a:pt x="2392" y="2013"/>
                    <a:pt x="2389" y="2019"/>
                    <a:pt x="2382" y="2019"/>
                  </a:cubicBezTo>
                  <a:cubicBezTo>
                    <a:pt x="2378" y="2019"/>
                    <a:pt x="2371" y="2016"/>
                    <a:pt x="2361" y="2011"/>
                  </a:cubicBezTo>
                  <a:cubicBezTo>
                    <a:pt x="2349" y="1999"/>
                    <a:pt x="2343" y="1993"/>
                    <a:pt x="2341" y="1993"/>
                  </a:cubicBezTo>
                  <a:lnTo>
                    <a:pt x="2341" y="1993"/>
                  </a:lnTo>
                  <a:cubicBezTo>
                    <a:pt x="2340" y="1993"/>
                    <a:pt x="2346" y="2002"/>
                    <a:pt x="2361" y="2024"/>
                  </a:cubicBezTo>
                  <a:cubicBezTo>
                    <a:pt x="2385" y="2040"/>
                    <a:pt x="2379" y="2051"/>
                    <a:pt x="2362" y="2051"/>
                  </a:cubicBezTo>
                  <a:cubicBezTo>
                    <a:pt x="2352" y="2051"/>
                    <a:pt x="2337" y="2047"/>
                    <a:pt x="2322" y="2037"/>
                  </a:cubicBezTo>
                  <a:cubicBezTo>
                    <a:pt x="2315" y="2030"/>
                    <a:pt x="2309" y="2027"/>
                    <a:pt x="2304" y="2027"/>
                  </a:cubicBezTo>
                  <a:cubicBezTo>
                    <a:pt x="2299" y="2027"/>
                    <a:pt x="2296" y="2030"/>
                    <a:pt x="2296" y="2037"/>
                  </a:cubicBezTo>
                  <a:cubicBezTo>
                    <a:pt x="2309" y="2063"/>
                    <a:pt x="2296" y="2076"/>
                    <a:pt x="2283" y="2089"/>
                  </a:cubicBezTo>
                  <a:cubicBezTo>
                    <a:pt x="2270" y="2102"/>
                    <a:pt x="2270" y="2102"/>
                    <a:pt x="2309" y="2140"/>
                  </a:cubicBezTo>
                  <a:cubicBezTo>
                    <a:pt x="2348" y="2166"/>
                    <a:pt x="2335" y="2166"/>
                    <a:pt x="2322" y="2179"/>
                  </a:cubicBezTo>
                  <a:cubicBezTo>
                    <a:pt x="2322" y="2186"/>
                    <a:pt x="2319" y="2189"/>
                    <a:pt x="2314" y="2189"/>
                  </a:cubicBezTo>
                  <a:cubicBezTo>
                    <a:pt x="2309" y="2189"/>
                    <a:pt x="2302" y="2186"/>
                    <a:pt x="2296" y="2179"/>
                  </a:cubicBezTo>
                  <a:cubicBezTo>
                    <a:pt x="2296" y="2179"/>
                    <a:pt x="2291" y="2177"/>
                    <a:pt x="2285" y="2175"/>
                  </a:cubicBezTo>
                  <a:lnTo>
                    <a:pt x="2285" y="2175"/>
                  </a:lnTo>
                  <a:cubicBezTo>
                    <a:pt x="2288" y="2174"/>
                    <a:pt x="2291" y="2171"/>
                    <a:pt x="2296" y="2166"/>
                  </a:cubicBezTo>
                  <a:cubicBezTo>
                    <a:pt x="2322" y="2166"/>
                    <a:pt x="2309" y="2140"/>
                    <a:pt x="2283" y="2128"/>
                  </a:cubicBezTo>
                  <a:cubicBezTo>
                    <a:pt x="2279" y="2124"/>
                    <a:pt x="2276" y="2122"/>
                    <a:pt x="2274" y="2122"/>
                  </a:cubicBezTo>
                  <a:cubicBezTo>
                    <a:pt x="2269" y="2122"/>
                    <a:pt x="2266" y="2131"/>
                    <a:pt x="2257" y="2140"/>
                  </a:cubicBezTo>
                  <a:cubicBezTo>
                    <a:pt x="2244" y="2140"/>
                    <a:pt x="2257" y="2166"/>
                    <a:pt x="2257" y="2166"/>
                  </a:cubicBezTo>
                  <a:cubicBezTo>
                    <a:pt x="2264" y="2170"/>
                    <a:pt x="2269" y="2173"/>
                    <a:pt x="2273" y="2174"/>
                  </a:cubicBezTo>
                  <a:lnTo>
                    <a:pt x="2273" y="2174"/>
                  </a:lnTo>
                  <a:cubicBezTo>
                    <a:pt x="2271" y="2175"/>
                    <a:pt x="2270" y="2177"/>
                    <a:pt x="2270" y="2179"/>
                  </a:cubicBezTo>
                  <a:cubicBezTo>
                    <a:pt x="2261" y="2179"/>
                    <a:pt x="2258" y="2185"/>
                    <a:pt x="2254" y="2185"/>
                  </a:cubicBezTo>
                  <a:cubicBezTo>
                    <a:pt x="2251" y="2185"/>
                    <a:pt x="2248" y="2184"/>
                    <a:pt x="2244" y="2179"/>
                  </a:cubicBezTo>
                  <a:cubicBezTo>
                    <a:pt x="2244" y="2179"/>
                    <a:pt x="2232" y="2174"/>
                    <a:pt x="2221" y="2174"/>
                  </a:cubicBezTo>
                  <a:cubicBezTo>
                    <a:pt x="2215" y="2174"/>
                    <a:pt x="2209" y="2175"/>
                    <a:pt x="2205" y="2179"/>
                  </a:cubicBezTo>
                  <a:cubicBezTo>
                    <a:pt x="2198" y="2187"/>
                    <a:pt x="2190" y="2194"/>
                    <a:pt x="2183" y="2194"/>
                  </a:cubicBezTo>
                  <a:cubicBezTo>
                    <a:pt x="2177" y="2194"/>
                    <a:pt x="2172" y="2190"/>
                    <a:pt x="2166" y="2179"/>
                  </a:cubicBezTo>
                  <a:lnTo>
                    <a:pt x="2166" y="2179"/>
                  </a:lnTo>
                  <a:cubicBezTo>
                    <a:pt x="2153" y="2192"/>
                    <a:pt x="2153" y="2192"/>
                    <a:pt x="2179" y="2205"/>
                  </a:cubicBezTo>
                  <a:cubicBezTo>
                    <a:pt x="2192" y="2218"/>
                    <a:pt x="2205" y="2244"/>
                    <a:pt x="2166" y="2244"/>
                  </a:cubicBezTo>
                  <a:cubicBezTo>
                    <a:pt x="2153" y="2257"/>
                    <a:pt x="2127" y="2283"/>
                    <a:pt x="2140" y="2296"/>
                  </a:cubicBezTo>
                  <a:cubicBezTo>
                    <a:pt x="2140" y="2296"/>
                    <a:pt x="2140" y="2296"/>
                    <a:pt x="2127" y="2283"/>
                  </a:cubicBezTo>
                  <a:cubicBezTo>
                    <a:pt x="2111" y="2267"/>
                    <a:pt x="2099" y="2260"/>
                    <a:pt x="2093" y="2260"/>
                  </a:cubicBezTo>
                  <a:cubicBezTo>
                    <a:pt x="2084" y="2260"/>
                    <a:pt x="2086" y="2274"/>
                    <a:pt x="2101" y="2296"/>
                  </a:cubicBezTo>
                  <a:cubicBezTo>
                    <a:pt x="2109" y="2311"/>
                    <a:pt x="2108" y="2318"/>
                    <a:pt x="2103" y="2318"/>
                  </a:cubicBezTo>
                  <a:cubicBezTo>
                    <a:pt x="2099" y="2318"/>
                    <a:pt x="2094" y="2314"/>
                    <a:pt x="2088" y="2309"/>
                  </a:cubicBezTo>
                  <a:cubicBezTo>
                    <a:pt x="2088" y="2309"/>
                    <a:pt x="2075" y="2322"/>
                    <a:pt x="2088" y="2335"/>
                  </a:cubicBezTo>
                  <a:cubicBezTo>
                    <a:pt x="2088" y="2361"/>
                    <a:pt x="2088" y="2361"/>
                    <a:pt x="2062" y="2361"/>
                  </a:cubicBezTo>
                  <a:cubicBezTo>
                    <a:pt x="2055" y="2346"/>
                    <a:pt x="2052" y="2340"/>
                    <a:pt x="2048" y="2340"/>
                  </a:cubicBezTo>
                  <a:cubicBezTo>
                    <a:pt x="2045" y="2340"/>
                    <a:pt x="2042" y="2343"/>
                    <a:pt x="2036" y="2348"/>
                  </a:cubicBezTo>
                  <a:cubicBezTo>
                    <a:pt x="2036" y="2369"/>
                    <a:pt x="1986" y="2407"/>
                    <a:pt x="1952" y="2407"/>
                  </a:cubicBezTo>
                  <a:cubicBezTo>
                    <a:pt x="1945" y="2407"/>
                    <a:pt x="1938" y="2405"/>
                    <a:pt x="1933" y="2400"/>
                  </a:cubicBezTo>
                  <a:lnTo>
                    <a:pt x="1933" y="2400"/>
                  </a:lnTo>
                  <a:cubicBezTo>
                    <a:pt x="1946" y="2426"/>
                    <a:pt x="1946" y="2426"/>
                    <a:pt x="1933" y="2426"/>
                  </a:cubicBezTo>
                  <a:cubicBezTo>
                    <a:pt x="1924" y="2413"/>
                    <a:pt x="1918" y="2407"/>
                    <a:pt x="1915" y="2407"/>
                  </a:cubicBezTo>
                  <a:cubicBezTo>
                    <a:pt x="1910" y="2407"/>
                    <a:pt x="1915" y="2430"/>
                    <a:pt x="1933" y="2465"/>
                  </a:cubicBezTo>
                  <a:lnTo>
                    <a:pt x="1933" y="2452"/>
                  </a:lnTo>
                  <a:lnTo>
                    <a:pt x="1946" y="2452"/>
                  </a:lnTo>
                  <a:cubicBezTo>
                    <a:pt x="1952" y="2471"/>
                    <a:pt x="1952" y="2484"/>
                    <a:pt x="1946" y="2484"/>
                  </a:cubicBezTo>
                  <a:cubicBezTo>
                    <a:pt x="1939" y="2484"/>
                    <a:pt x="1926" y="2471"/>
                    <a:pt x="1907" y="2439"/>
                  </a:cubicBezTo>
                  <a:cubicBezTo>
                    <a:pt x="1895" y="2421"/>
                    <a:pt x="1888" y="2411"/>
                    <a:pt x="1886" y="2411"/>
                  </a:cubicBezTo>
                  <a:lnTo>
                    <a:pt x="1886" y="2411"/>
                  </a:lnTo>
                  <a:cubicBezTo>
                    <a:pt x="1884" y="2411"/>
                    <a:pt x="1887" y="2424"/>
                    <a:pt x="1894" y="2452"/>
                  </a:cubicBezTo>
                  <a:cubicBezTo>
                    <a:pt x="1901" y="2474"/>
                    <a:pt x="1900" y="2488"/>
                    <a:pt x="1893" y="2488"/>
                  </a:cubicBezTo>
                  <a:cubicBezTo>
                    <a:pt x="1887" y="2488"/>
                    <a:pt x="1879" y="2481"/>
                    <a:pt x="1868" y="2465"/>
                  </a:cubicBezTo>
                  <a:lnTo>
                    <a:pt x="1868" y="2465"/>
                  </a:lnTo>
                  <a:cubicBezTo>
                    <a:pt x="1876" y="2519"/>
                    <a:pt x="1874" y="2550"/>
                    <a:pt x="1864" y="2550"/>
                  </a:cubicBezTo>
                  <a:cubicBezTo>
                    <a:pt x="1856" y="2550"/>
                    <a:pt x="1845" y="2535"/>
                    <a:pt x="1829" y="2504"/>
                  </a:cubicBezTo>
                  <a:cubicBezTo>
                    <a:pt x="1816" y="2452"/>
                    <a:pt x="1803" y="2439"/>
                    <a:pt x="1790" y="2439"/>
                  </a:cubicBezTo>
                  <a:cubicBezTo>
                    <a:pt x="1790" y="2439"/>
                    <a:pt x="1790" y="2465"/>
                    <a:pt x="1803" y="2491"/>
                  </a:cubicBezTo>
                  <a:cubicBezTo>
                    <a:pt x="1816" y="2510"/>
                    <a:pt x="1819" y="2520"/>
                    <a:pt x="1816" y="2520"/>
                  </a:cubicBezTo>
                  <a:cubicBezTo>
                    <a:pt x="1813" y="2520"/>
                    <a:pt x="1803" y="2510"/>
                    <a:pt x="1790" y="2491"/>
                  </a:cubicBezTo>
                  <a:cubicBezTo>
                    <a:pt x="1764" y="2465"/>
                    <a:pt x="1748" y="2452"/>
                    <a:pt x="1737" y="2452"/>
                  </a:cubicBezTo>
                  <a:cubicBezTo>
                    <a:pt x="1725" y="2452"/>
                    <a:pt x="1719" y="2465"/>
                    <a:pt x="1712" y="2491"/>
                  </a:cubicBezTo>
                  <a:cubicBezTo>
                    <a:pt x="1706" y="2517"/>
                    <a:pt x="1696" y="2530"/>
                    <a:pt x="1690" y="2530"/>
                  </a:cubicBezTo>
                  <a:cubicBezTo>
                    <a:pt x="1683" y="2530"/>
                    <a:pt x="1680" y="2517"/>
                    <a:pt x="1686" y="2491"/>
                  </a:cubicBezTo>
                  <a:cubicBezTo>
                    <a:pt x="1686" y="2469"/>
                    <a:pt x="1686" y="2460"/>
                    <a:pt x="1684" y="2460"/>
                  </a:cubicBezTo>
                  <a:cubicBezTo>
                    <a:pt x="1682" y="2460"/>
                    <a:pt x="1679" y="2466"/>
                    <a:pt x="1673" y="2478"/>
                  </a:cubicBezTo>
                  <a:lnTo>
                    <a:pt x="1634" y="2478"/>
                  </a:lnTo>
                  <a:cubicBezTo>
                    <a:pt x="1634" y="2491"/>
                    <a:pt x="1621" y="2504"/>
                    <a:pt x="1634" y="2530"/>
                  </a:cubicBezTo>
                  <a:cubicBezTo>
                    <a:pt x="1619" y="2506"/>
                    <a:pt x="1608" y="2488"/>
                    <a:pt x="1599" y="2488"/>
                  </a:cubicBezTo>
                  <a:cubicBezTo>
                    <a:pt x="1593" y="2488"/>
                    <a:pt x="1588" y="2496"/>
                    <a:pt x="1583" y="2517"/>
                  </a:cubicBezTo>
                  <a:lnTo>
                    <a:pt x="1570" y="2517"/>
                  </a:lnTo>
                  <a:cubicBezTo>
                    <a:pt x="1557" y="2517"/>
                    <a:pt x="1557" y="2517"/>
                    <a:pt x="1557" y="2543"/>
                  </a:cubicBezTo>
                  <a:cubicBezTo>
                    <a:pt x="1557" y="2550"/>
                    <a:pt x="1555" y="2553"/>
                    <a:pt x="1554" y="2553"/>
                  </a:cubicBezTo>
                  <a:cubicBezTo>
                    <a:pt x="1549" y="2553"/>
                    <a:pt x="1540" y="2535"/>
                    <a:pt x="1531" y="2517"/>
                  </a:cubicBezTo>
                  <a:cubicBezTo>
                    <a:pt x="1522" y="2508"/>
                    <a:pt x="1513" y="2493"/>
                    <a:pt x="1508" y="2493"/>
                  </a:cubicBezTo>
                  <a:cubicBezTo>
                    <a:pt x="1506" y="2493"/>
                    <a:pt x="1505" y="2496"/>
                    <a:pt x="1505" y="2504"/>
                  </a:cubicBezTo>
                  <a:cubicBezTo>
                    <a:pt x="1518" y="2517"/>
                    <a:pt x="1505" y="2543"/>
                    <a:pt x="1492" y="2569"/>
                  </a:cubicBezTo>
                  <a:cubicBezTo>
                    <a:pt x="1488" y="2576"/>
                    <a:pt x="1485" y="2579"/>
                    <a:pt x="1483" y="2579"/>
                  </a:cubicBezTo>
                  <a:cubicBezTo>
                    <a:pt x="1479" y="2579"/>
                    <a:pt x="1479" y="2561"/>
                    <a:pt x="1479" y="2543"/>
                  </a:cubicBezTo>
                  <a:cubicBezTo>
                    <a:pt x="1479" y="2530"/>
                    <a:pt x="1479" y="2530"/>
                    <a:pt x="1466" y="2504"/>
                  </a:cubicBezTo>
                  <a:cubicBezTo>
                    <a:pt x="1453" y="2504"/>
                    <a:pt x="1440" y="2504"/>
                    <a:pt x="1440" y="2530"/>
                  </a:cubicBezTo>
                  <a:cubicBezTo>
                    <a:pt x="1440" y="2543"/>
                    <a:pt x="1427" y="2549"/>
                    <a:pt x="1414" y="2549"/>
                  </a:cubicBezTo>
                  <a:cubicBezTo>
                    <a:pt x="1401" y="2549"/>
                    <a:pt x="1388" y="2543"/>
                    <a:pt x="1388" y="2530"/>
                  </a:cubicBezTo>
                  <a:cubicBezTo>
                    <a:pt x="1388" y="2530"/>
                    <a:pt x="1375" y="2530"/>
                    <a:pt x="1362" y="2517"/>
                  </a:cubicBezTo>
                  <a:cubicBezTo>
                    <a:pt x="1362" y="2517"/>
                    <a:pt x="1349" y="2543"/>
                    <a:pt x="1336" y="2543"/>
                  </a:cubicBezTo>
                  <a:cubicBezTo>
                    <a:pt x="1336" y="2543"/>
                    <a:pt x="1336" y="2543"/>
                    <a:pt x="1323" y="2569"/>
                  </a:cubicBezTo>
                  <a:cubicBezTo>
                    <a:pt x="1310" y="2569"/>
                    <a:pt x="1310" y="2569"/>
                    <a:pt x="1310" y="2543"/>
                  </a:cubicBezTo>
                  <a:cubicBezTo>
                    <a:pt x="1303" y="2563"/>
                    <a:pt x="1300" y="2577"/>
                    <a:pt x="1298" y="2577"/>
                  </a:cubicBezTo>
                  <a:cubicBezTo>
                    <a:pt x="1297" y="2577"/>
                    <a:pt x="1297" y="2567"/>
                    <a:pt x="1297" y="2543"/>
                  </a:cubicBezTo>
                  <a:cubicBezTo>
                    <a:pt x="1297" y="2517"/>
                    <a:pt x="1297" y="2504"/>
                    <a:pt x="1296" y="2504"/>
                  </a:cubicBezTo>
                  <a:cubicBezTo>
                    <a:pt x="1294" y="2504"/>
                    <a:pt x="1291" y="2517"/>
                    <a:pt x="1284" y="2543"/>
                  </a:cubicBezTo>
                  <a:cubicBezTo>
                    <a:pt x="1279" y="2548"/>
                    <a:pt x="1276" y="2551"/>
                    <a:pt x="1274" y="2551"/>
                  </a:cubicBezTo>
                  <a:cubicBezTo>
                    <a:pt x="1271" y="2551"/>
                    <a:pt x="1271" y="2545"/>
                    <a:pt x="1271" y="2530"/>
                  </a:cubicBezTo>
                  <a:cubicBezTo>
                    <a:pt x="1271" y="2523"/>
                    <a:pt x="1268" y="2520"/>
                    <a:pt x="1265" y="2520"/>
                  </a:cubicBezTo>
                  <a:cubicBezTo>
                    <a:pt x="1261" y="2520"/>
                    <a:pt x="1258" y="2523"/>
                    <a:pt x="1258" y="2530"/>
                  </a:cubicBezTo>
                  <a:cubicBezTo>
                    <a:pt x="1250" y="2561"/>
                    <a:pt x="1238" y="2578"/>
                    <a:pt x="1229" y="2578"/>
                  </a:cubicBezTo>
                  <a:cubicBezTo>
                    <a:pt x="1223" y="2578"/>
                    <a:pt x="1219" y="2571"/>
                    <a:pt x="1219" y="2556"/>
                  </a:cubicBezTo>
                  <a:cubicBezTo>
                    <a:pt x="1219" y="2556"/>
                    <a:pt x="1219" y="2556"/>
                    <a:pt x="1206" y="2569"/>
                  </a:cubicBezTo>
                  <a:cubicBezTo>
                    <a:pt x="1200" y="2594"/>
                    <a:pt x="1193" y="2607"/>
                    <a:pt x="1190" y="2607"/>
                  </a:cubicBezTo>
                  <a:cubicBezTo>
                    <a:pt x="1187" y="2607"/>
                    <a:pt x="1187" y="2594"/>
                    <a:pt x="1193" y="2569"/>
                  </a:cubicBezTo>
                  <a:cubicBezTo>
                    <a:pt x="1193" y="2543"/>
                    <a:pt x="1193" y="2530"/>
                    <a:pt x="1190" y="2530"/>
                  </a:cubicBezTo>
                  <a:cubicBezTo>
                    <a:pt x="1187" y="2530"/>
                    <a:pt x="1180" y="2543"/>
                    <a:pt x="1167" y="2569"/>
                  </a:cubicBezTo>
                  <a:cubicBezTo>
                    <a:pt x="1167" y="2569"/>
                    <a:pt x="1164" y="2572"/>
                    <a:pt x="1161" y="2572"/>
                  </a:cubicBezTo>
                  <a:cubicBezTo>
                    <a:pt x="1158" y="2572"/>
                    <a:pt x="1154" y="2569"/>
                    <a:pt x="1154" y="2556"/>
                  </a:cubicBezTo>
                  <a:cubicBezTo>
                    <a:pt x="1146" y="2539"/>
                    <a:pt x="1127" y="2517"/>
                    <a:pt x="1111" y="2517"/>
                  </a:cubicBezTo>
                  <a:cubicBezTo>
                    <a:pt x="1102" y="2517"/>
                    <a:pt x="1094" y="2524"/>
                    <a:pt x="1090" y="2543"/>
                  </a:cubicBezTo>
                  <a:lnTo>
                    <a:pt x="1077" y="2543"/>
                  </a:lnTo>
                  <a:cubicBezTo>
                    <a:pt x="1069" y="2527"/>
                    <a:pt x="1066" y="2515"/>
                    <a:pt x="1061" y="2515"/>
                  </a:cubicBezTo>
                  <a:cubicBezTo>
                    <a:pt x="1059" y="2515"/>
                    <a:pt x="1056" y="2520"/>
                    <a:pt x="1051" y="2530"/>
                  </a:cubicBezTo>
                  <a:lnTo>
                    <a:pt x="1025" y="2543"/>
                  </a:lnTo>
                  <a:cubicBezTo>
                    <a:pt x="1038" y="2530"/>
                    <a:pt x="1038" y="2504"/>
                    <a:pt x="1025" y="2491"/>
                  </a:cubicBezTo>
                  <a:cubicBezTo>
                    <a:pt x="1025" y="2491"/>
                    <a:pt x="1025" y="2491"/>
                    <a:pt x="1012" y="2517"/>
                  </a:cubicBezTo>
                  <a:cubicBezTo>
                    <a:pt x="1012" y="2532"/>
                    <a:pt x="1012" y="2538"/>
                    <a:pt x="1009" y="2538"/>
                  </a:cubicBezTo>
                  <a:cubicBezTo>
                    <a:pt x="1007" y="2538"/>
                    <a:pt x="1004" y="2535"/>
                    <a:pt x="999" y="2530"/>
                  </a:cubicBezTo>
                  <a:cubicBezTo>
                    <a:pt x="986" y="2530"/>
                    <a:pt x="986" y="2504"/>
                    <a:pt x="999" y="2491"/>
                  </a:cubicBezTo>
                  <a:lnTo>
                    <a:pt x="986" y="2478"/>
                  </a:lnTo>
                  <a:cubicBezTo>
                    <a:pt x="979" y="2506"/>
                    <a:pt x="972" y="2515"/>
                    <a:pt x="969" y="2515"/>
                  </a:cubicBezTo>
                  <a:cubicBezTo>
                    <a:pt x="966" y="2515"/>
                    <a:pt x="967" y="2509"/>
                    <a:pt x="973" y="2504"/>
                  </a:cubicBezTo>
                  <a:cubicBezTo>
                    <a:pt x="973" y="2478"/>
                    <a:pt x="973" y="2478"/>
                    <a:pt x="960" y="2465"/>
                  </a:cubicBezTo>
                  <a:cubicBezTo>
                    <a:pt x="956" y="2473"/>
                    <a:pt x="953" y="2476"/>
                    <a:pt x="951" y="2476"/>
                  </a:cubicBezTo>
                  <a:cubicBezTo>
                    <a:pt x="948" y="2476"/>
                    <a:pt x="951" y="2465"/>
                    <a:pt x="960" y="2465"/>
                  </a:cubicBezTo>
                  <a:cubicBezTo>
                    <a:pt x="960" y="2465"/>
                    <a:pt x="947" y="2465"/>
                    <a:pt x="934" y="2452"/>
                  </a:cubicBezTo>
                  <a:cubicBezTo>
                    <a:pt x="934" y="2452"/>
                    <a:pt x="921" y="2452"/>
                    <a:pt x="921" y="2478"/>
                  </a:cubicBezTo>
                  <a:cubicBezTo>
                    <a:pt x="908" y="2491"/>
                    <a:pt x="908" y="2517"/>
                    <a:pt x="895" y="2517"/>
                  </a:cubicBezTo>
                  <a:cubicBezTo>
                    <a:pt x="891" y="2521"/>
                    <a:pt x="888" y="2522"/>
                    <a:pt x="886" y="2522"/>
                  </a:cubicBezTo>
                  <a:cubicBezTo>
                    <a:pt x="884" y="2522"/>
                    <a:pt x="886" y="2517"/>
                    <a:pt x="895" y="2517"/>
                  </a:cubicBezTo>
                  <a:cubicBezTo>
                    <a:pt x="908" y="2491"/>
                    <a:pt x="921" y="2478"/>
                    <a:pt x="908" y="2465"/>
                  </a:cubicBezTo>
                  <a:cubicBezTo>
                    <a:pt x="895" y="2465"/>
                    <a:pt x="908" y="2439"/>
                    <a:pt x="908" y="2439"/>
                  </a:cubicBezTo>
                  <a:cubicBezTo>
                    <a:pt x="921" y="2419"/>
                    <a:pt x="918" y="2413"/>
                    <a:pt x="910" y="2413"/>
                  </a:cubicBezTo>
                  <a:lnTo>
                    <a:pt x="910" y="2413"/>
                  </a:lnTo>
                  <a:cubicBezTo>
                    <a:pt x="902" y="2413"/>
                    <a:pt x="889" y="2419"/>
                    <a:pt x="882" y="2426"/>
                  </a:cubicBezTo>
                  <a:cubicBezTo>
                    <a:pt x="866" y="2442"/>
                    <a:pt x="854" y="2449"/>
                    <a:pt x="848" y="2449"/>
                  </a:cubicBezTo>
                  <a:cubicBezTo>
                    <a:pt x="839" y="2449"/>
                    <a:pt x="841" y="2435"/>
                    <a:pt x="856" y="2413"/>
                  </a:cubicBezTo>
                  <a:cubicBezTo>
                    <a:pt x="864" y="2402"/>
                    <a:pt x="866" y="2397"/>
                    <a:pt x="864" y="2397"/>
                  </a:cubicBezTo>
                  <a:lnTo>
                    <a:pt x="864" y="2397"/>
                  </a:lnTo>
                  <a:cubicBezTo>
                    <a:pt x="860" y="2397"/>
                    <a:pt x="832" y="2428"/>
                    <a:pt x="804" y="2465"/>
                  </a:cubicBezTo>
                  <a:lnTo>
                    <a:pt x="765" y="2517"/>
                  </a:lnTo>
                  <a:lnTo>
                    <a:pt x="791" y="2452"/>
                  </a:lnTo>
                  <a:cubicBezTo>
                    <a:pt x="824" y="2402"/>
                    <a:pt x="836" y="2384"/>
                    <a:pt x="827" y="2384"/>
                  </a:cubicBezTo>
                  <a:cubicBezTo>
                    <a:pt x="822" y="2384"/>
                    <a:pt x="810" y="2390"/>
                    <a:pt x="791" y="2400"/>
                  </a:cubicBezTo>
                  <a:cubicBezTo>
                    <a:pt x="781" y="2405"/>
                    <a:pt x="774" y="2408"/>
                    <a:pt x="772" y="2408"/>
                  </a:cubicBezTo>
                  <a:cubicBezTo>
                    <a:pt x="768" y="2408"/>
                    <a:pt x="771" y="2402"/>
                    <a:pt x="778" y="2387"/>
                  </a:cubicBezTo>
                  <a:cubicBezTo>
                    <a:pt x="791" y="2374"/>
                    <a:pt x="778" y="2361"/>
                    <a:pt x="765" y="2348"/>
                  </a:cubicBezTo>
                  <a:cubicBezTo>
                    <a:pt x="752" y="2342"/>
                    <a:pt x="746" y="2338"/>
                    <a:pt x="741" y="2338"/>
                  </a:cubicBezTo>
                  <a:cubicBezTo>
                    <a:pt x="736" y="2338"/>
                    <a:pt x="733" y="2342"/>
                    <a:pt x="726" y="2348"/>
                  </a:cubicBezTo>
                  <a:lnTo>
                    <a:pt x="713" y="2335"/>
                  </a:lnTo>
                  <a:cubicBezTo>
                    <a:pt x="724" y="2319"/>
                    <a:pt x="724" y="2312"/>
                    <a:pt x="719" y="2312"/>
                  </a:cubicBezTo>
                  <a:cubicBezTo>
                    <a:pt x="711" y="2312"/>
                    <a:pt x="695" y="2325"/>
                    <a:pt x="688" y="2348"/>
                  </a:cubicBezTo>
                  <a:cubicBezTo>
                    <a:pt x="688" y="2348"/>
                    <a:pt x="675" y="2348"/>
                    <a:pt x="675" y="2335"/>
                  </a:cubicBezTo>
                  <a:lnTo>
                    <a:pt x="688" y="2322"/>
                  </a:lnTo>
                  <a:cubicBezTo>
                    <a:pt x="701" y="2296"/>
                    <a:pt x="688" y="2283"/>
                    <a:pt x="636" y="2244"/>
                  </a:cubicBezTo>
                  <a:cubicBezTo>
                    <a:pt x="604" y="2213"/>
                    <a:pt x="592" y="2196"/>
                    <a:pt x="578" y="2196"/>
                  </a:cubicBezTo>
                  <a:cubicBezTo>
                    <a:pt x="570" y="2196"/>
                    <a:pt x="560" y="2203"/>
                    <a:pt x="545" y="2218"/>
                  </a:cubicBezTo>
                  <a:cubicBezTo>
                    <a:pt x="530" y="2228"/>
                    <a:pt x="521" y="2232"/>
                    <a:pt x="517" y="2232"/>
                  </a:cubicBezTo>
                  <a:cubicBezTo>
                    <a:pt x="510" y="2232"/>
                    <a:pt x="516" y="2221"/>
                    <a:pt x="532" y="2205"/>
                  </a:cubicBezTo>
                  <a:cubicBezTo>
                    <a:pt x="551" y="2186"/>
                    <a:pt x="563" y="2174"/>
                    <a:pt x="558" y="2174"/>
                  </a:cubicBezTo>
                  <a:cubicBezTo>
                    <a:pt x="556" y="2174"/>
                    <a:pt x="552" y="2176"/>
                    <a:pt x="545" y="2179"/>
                  </a:cubicBezTo>
                  <a:cubicBezTo>
                    <a:pt x="545" y="2179"/>
                    <a:pt x="532" y="2166"/>
                    <a:pt x="545" y="2140"/>
                  </a:cubicBezTo>
                  <a:cubicBezTo>
                    <a:pt x="561" y="2116"/>
                    <a:pt x="557" y="2107"/>
                    <a:pt x="548" y="2107"/>
                  </a:cubicBezTo>
                  <a:cubicBezTo>
                    <a:pt x="543" y="2107"/>
                    <a:pt x="537" y="2110"/>
                    <a:pt x="532" y="2115"/>
                  </a:cubicBezTo>
                  <a:cubicBezTo>
                    <a:pt x="541" y="2096"/>
                    <a:pt x="551" y="2084"/>
                    <a:pt x="545" y="2084"/>
                  </a:cubicBezTo>
                  <a:cubicBezTo>
                    <a:pt x="543" y="2084"/>
                    <a:pt x="539" y="2085"/>
                    <a:pt x="532" y="2089"/>
                  </a:cubicBezTo>
                  <a:cubicBezTo>
                    <a:pt x="519" y="2089"/>
                    <a:pt x="467" y="2063"/>
                    <a:pt x="506" y="2037"/>
                  </a:cubicBezTo>
                  <a:cubicBezTo>
                    <a:pt x="506" y="2037"/>
                    <a:pt x="506" y="2037"/>
                    <a:pt x="493" y="2024"/>
                  </a:cubicBezTo>
                  <a:cubicBezTo>
                    <a:pt x="489" y="2028"/>
                    <a:pt x="485" y="2029"/>
                    <a:pt x="482" y="2029"/>
                  </a:cubicBezTo>
                  <a:cubicBezTo>
                    <a:pt x="472" y="2029"/>
                    <a:pt x="463" y="2020"/>
                    <a:pt x="454" y="2011"/>
                  </a:cubicBezTo>
                  <a:cubicBezTo>
                    <a:pt x="454" y="1998"/>
                    <a:pt x="441" y="1985"/>
                    <a:pt x="467" y="1972"/>
                  </a:cubicBezTo>
                  <a:cubicBezTo>
                    <a:pt x="493" y="1972"/>
                    <a:pt x="493" y="1959"/>
                    <a:pt x="454" y="1959"/>
                  </a:cubicBezTo>
                  <a:cubicBezTo>
                    <a:pt x="454" y="1959"/>
                    <a:pt x="437" y="1965"/>
                    <a:pt x="421" y="1965"/>
                  </a:cubicBezTo>
                  <a:cubicBezTo>
                    <a:pt x="414" y="1965"/>
                    <a:pt x="407" y="1963"/>
                    <a:pt x="402" y="1959"/>
                  </a:cubicBezTo>
                  <a:cubicBezTo>
                    <a:pt x="389" y="1972"/>
                    <a:pt x="363" y="1972"/>
                    <a:pt x="363" y="1972"/>
                  </a:cubicBezTo>
                  <a:lnTo>
                    <a:pt x="376" y="1959"/>
                  </a:lnTo>
                  <a:cubicBezTo>
                    <a:pt x="402" y="1946"/>
                    <a:pt x="428" y="1933"/>
                    <a:pt x="428" y="1933"/>
                  </a:cubicBezTo>
                  <a:cubicBezTo>
                    <a:pt x="422" y="1926"/>
                    <a:pt x="418" y="1923"/>
                    <a:pt x="414" y="1923"/>
                  </a:cubicBezTo>
                  <a:cubicBezTo>
                    <a:pt x="409" y="1923"/>
                    <a:pt x="402" y="1926"/>
                    <a:pt x="389" y="1933"/>
                  </a:cubicBezTo>
                  <a:cubicBezTo>
                    <a:pt x="415" y="1907"/>
                    <a:pt x="415" y="1907"/>
                    <a:pt x="402" y="1894"/>
                  </a:cubicBezTo>
                  <a:cubicBezTo>
                    <a:pt x="402" y="1868"/>
                    <a:pt x="389" y="1855"/>
                    <a:pt x="363" y="1855"/>
                  </a:cubicBezTo>
                  <a:cubicBezTo>
                    <a:pt x="402" y="1829"/>
                    <a:pt x="389" y="1790"/>
                    <a:pt x="350" y="1790"/>
                  </a:cubicBezTo>
                  <a:cubicBezTo>
                    <a:pt x="343" y="1794"/>
                    <a:pt x="337" y="1796"/>
                    <a:pt x="334" y="1796"/>
                  </a:cubicBezTo>
                  <a:cubicBezTo>
                    <a:pt x="325" y="1796"/>
                    <a:pt x="328" y="1786"/>
                    <a:pt x="337" y="1777"/>
                  </a:cubicBezTo>
                  <a:cubicBezTo>
                    <a:pt x="363" y="1764"/>
                    <a:pt x="363" y="1764"/>
                    <a:pt x="337" y="1764"/>
                  </a:cubicBezTo>
                  <a:cubicBezTo>
                    <a:pt x="311" y="1764"/>
                    <a:pt x="337" y="1751"/>
                    <a:pt x="350" y="1738"/>
                  </a:cubicBezTo>
                  <a:cubicBezTo>
                    <a:pt x="389" y="1712"/>
                    <a:pt x="389" y="1700"/>
                    <a:pt x="363" y="1700"/>
                  </a:cubicBezTo>
                  <a:cubicBezTo>
                    <a:pt x="337" y="1700"/>
                    <a:pt x="337" y="1674"/>
                    <a:pt x="337" y="1674"/>
                  </a:cubicBezTo>
                  <a:cubicBezTo>
                    <a:pt x="319" y="1664"/>
                    <a:pt x="314" y="1655"/>
                    <a:pt x="303" y="1655"/>
                  </a:cubicBezTo>
                  <a:cubicBezTo>
                    <a:pt x="298" y="1655"/>
                    <a:pt x="293" y="1657"/>
                    <a:pt x="285" y="1661"/>
                  </a:cubicBezTo>
                  <a:cubicBezTo>
                    <a:pt x="277" y="1665"/>
                    <a:pt x="268" y="1666"/>
                    <a:pt x="260" y="1666"/>
                  </a:cubicBezTo>
                  <a:cubicBezTo>
                    <a:pt x="258" y="1666"/>
                    <a:pt x="255" y="1666"/>
                    <a:pt x="253" y="1666"/>
                  </a:cubicBezTo>
                  <a:lnTo>
                    <a:pt x="253" y="1666"/>
                  </a:lnTo>
                  <a:cubicBezTo>
                    <a:pt x="262" y="1665"/>
                    <a:pt x="268" y="1656"/>
                    <a:pt x="285" y="1648"/>
                  </a:cubicBezTo>
                  <a:cubicBezTo>
                    <a:pt x="311" y="1635"/>
                    <a:pt x="298" y="1622"/>
                    <a:pt x="298" y="1609"/>
                  </a:cubicBezTo>
                  <a:cubicBezTo>
                    <a:pt x="298" y="1596"/>
                    <a:pt x="298" y="1583"/>
                    <a:pt x="298" y="1583"/>
                  </a:cubicBezTo>
                  <a:cubicBezTo>
                    <a:pt x="324" y="1544"/>
                    <a:pt x="324" y="1544"/>
                    <a:pt x="298" y="1544"/>
                  </a:cubicBezTo>
                  <a:lnTo>
                    <a:pt x="273" y="1544"/>
                  </a:lnTo>
                  <a:cubicBezTo>
                    <a:pt x="324" y="1531"/>
                    <a:pt x="311" y="1440"/>
                    <a:pt x="273" y="1440"/>
                  </a:cubicBezTo>
                  <a:lnTo>
                    <a:pt x="298" y="1440"/>
                  </a:lnTo>
                  <a:cubicBezTo>
                    <a:pt x="311" y="1440"/>
                    <a:pt x="311" y="1427"/>
                    <a:pt x="311" y="1414"/>
                  </a:cubicBezTo>
                  <a:cubicBezTo>
                    <a:pt x="311" y="1401"/>
                    <a:pt x="298" y="1375"/>
                    <a:pt x="298" y="1349"/>
                  </a:cubicBezTo>
                  <a:cubicBezTo>
                    <a:pt x="298" y="1310"/>
                    <a:pt x="311" y="1284"/>
                    <a:pt x="285" y="1284"/>
                  </a:cubicBezTo>
                  <a:cubicBezTo>
                    <a:pt x="285" y="1278"/>
                    <a:pt x="285" y="1275"/>
                    <a:pt x="289" y="1275"/>
                  </a:cubicBezTo>
                  <a:cubicBezTo>
                    <a:pt x="292" y="1275"/>
                    <a:pt x="298" y="1278"/>
                    <a:pt x="311" y="1284"/>
                  </a:cubicBezTo>
                  <a:cubicBezTo>
                    <a:pt x="324" y="1284"/>
                    <a:pt x="324" y="1284"/>
                    <a:pt x="324" y="1271"/>
                  </a:cubicBezTo>
                  <a:cubicBezTo>
                    <a:pt x="337" y="1271"/>
                    <a:pt x="311" y="1259"/>
                    <a:pt x="285" y="1259"/>
                  </a:cubicBezTo>
                  <a:cubicBezTo>
                    <a:pt x="260" y="1259"/>
                    <a:pt x="260" y="1246"/>
                    <a:pt x="285" y="1233"/>
                  </a:cubicBezTo>
                  <a:cubicBezTo>
                    <a:pt x="311" y="1220"/>
                    <a:pt x="324" y="1194"/>
                    <a:pt x="298" y="1168"/>
                  </a:cubicBezTo>
                  <a:cubicBezTo>
                    <a:pt x="311" y="1155"/>
                    <a:pt x="311" y="1155"/>
                    <a:pt x="337" y="1155"/>
                  </a:cubicBezTo>
                  <a:cubicBezTo>
                    <a:pt x="350" y="1155"/>
                    <a:pt x="389" y="1142"/>
                    <a:pt x="337" y="1116"/>
                  </a:cubicBezTo>
                  <a:lnTo>
                    <a:pt x="363" y="1116"/>
                  </a:lnTo>
                  <a:cubicBezTo>
                    <a:pt x="376" y="1116"/>
                    <a:pt x="389" y="1119"/>
                    <a:pt x="394" y="1119"/>
                  </a:cubicBezTo>
                  <a:cubicBezTo>
                    <a:pt x="399" y="1119"/>
                    <a:pt x="396" y="1116"/>
                    <a:pt x="376" y="1103"/>
                  </a:cubicBezTo>
                  <a:cubicBezTo>
                    <a:pt x="350" y="1077"/>
                    <a:pt x="363" y="1051"/>
                    <a:pt x="389" y="1051"/>
                  </a:cubicBezTo>
                  <a:cubicBezTo>
                    <a:pt x="402" y="1038"/>
                    <a:pt x="402" y="1038"/>
                    <a:pt x="376" y="1025"/>
                  </a:cubicBezTo>
                  <a:cubicBezTo>
                    <a:pt x="350" y="1012"/>
                    <a:pt x="337" y="1012"/>
                    <a:pt x="350" y="1012"/>
                  </a:cubicBezTo>
                  <a:cubicBezTo>
                    <a:pt x="372" y="1017"/>
                    <a:pt x="384" y="1021"/>
                    <a:pt x="389" y="1021"/>
                  </a:cubicBezTo>
                  <a:cubicBezTo>
                    <a:pt x="396" y="1021"/>
                    <a:pt x="386" y="1014"/>
                    <a:pt x="363" y="999"/>
                  </a:cubicBezTo>
                  <a:cubicBezTo>
                    <a:pt x="337" y="986"/>
                    <a:pt x="350" y="986"/>
                    <a:pt x="363" y="986"/>
                  </a:cubicBezTo>
                  <a:cubicBezTo>
                    <a:pt x="372" y="990"/>
                    <a:pt x="378" y="992"/>
                    <a:pt x="382" y="992"/>
                  </a:cubicBezTo>
                  <a:cubicBezTo>
                    <a:pt x="389" y="992"/>
                    <a:pt x="389" y="986"/>
                    <a:pt x="389" y="986"/>
                  </a:cubicBezTo>
                  <a:cubicBezTo>
                    <a:pt x="402" y="973"/>
                    <a:pt x="402" y="934"/>
                    <a:pt x="415" y="895"/>
                  </a:cubicBezTo>
                  <a:cubicBezTo>
                    <a:pt x="454" y="830"/>
                    <a:pt x="467" y="818"/>
                    <a:pt x="441" y="805"/>
                  </a:cubicBezTo>
                  <a:cubicBezTo>
                    <a:pt x="434" y="789"/>
                    <a:pt x="430" y="783"/>
                    <a:pt x="434" y="783"/>
                  </a:cubicBezTo>
                  <a:cubicBezTo>
                    <a:pt x="437" y="783"/>
                    <a:pt x="443" y="786"/>
                    <a:pt x="454" y="792"/>
                  </a:cubicBezTo>
                  <a:cubicBezTo>
                    <a:pt x="480" y="792"/>
                    <a:pt x="480" y="792"/>
                    <a:pt x="493" y="779"/>
                  </a:cubicBezTo>
                  <a:cubicBezTo>
                    <a:pt x="493" y="779"/>
                    <a:pt x="493" y="773"/>
                    <a:pt x="501" y="773"/>
                  </a:cubicBezTo>
                  <a:cubicBezTo>
                    <a:pt x="505" y="773"/>
                    <a:pt x="510" y="774"/>
                    <a:pt x="519" y="779"/>
                  </a:cubicBezTo>
                  <a:cubicBezTo>
                    <a:pt x="506" y="766"/>
                    <a:pt x="506" y="766"/>
                    <a:pt x="506" y="753"/>
                  </a:cubicBezTo>
                  <a:lnTo>
                    <a:pt x="506" y="753"/>
                  </a:lnTo>
                  <a:cubicBezTo>
                    <a:pt x="517" y="758"/>
                    <a:pt x="523" y="761"/>
                    <a:pt x="526" y="761"/>
                  </a:cubicBezTo>
                  <a:cubicBezTo>
                    <a:pt x="530" y="761"/>
                    <a:pt x="527" y="755"/>
                    <a:pt x="519" y="740"/>
                  </a:cubicBezTo>
                  <a:lnTo>
                    <a:pt x="519" y="740"/>
                  </a:lnTo>
                  <a:cubicBezTo>
                    <a:pt x="528" y="744"/>
                    <a:pt x="536" y="745"/>
                    <a:pt x="543" y="745"/>
                  </a:cubicBezTo>
                  <a:cubicBezTo>
                    <a:pt x="558" y="745"/>
                    <a:pt x="566" y="740"/>
                    <a:pt x="558" y="740"/>
                  </a:cubicBezTo>
                  <a:cubicBezTo>
                    <a:pt x="532" y="727"/>
                    <a:pt x="545" y="714"/>
                    <a:pt x="532" y="688"/>
                  </a:cubicBezTo>
                  <a:cubicBezTo>
                    <a:pt x="538" y="681"/>
                    <a:pt x="542" y="678"/>
                    <a:pt x="545" y="678"/>
                  </a:cubicBezTo>
                  <a:cubicBezTo>
                    <a:pt x="548" y="678"/>
                    <a:pt x="551" y="681"/>
                    <a:pt x="558" y="688"/>
                  </a:cubicBezTo>
                  <a:cubicBezTo>
                    <a:pt x="561" y="689"/>
                    <a:pt x="563" y="690"/>
                    <a:pt x="566" y="690"/>
                  </a:cubicBezTo>
                  <a:cubicBezTo>
                    <a:pt x="586" y="690"/>
                    <a:pt x="595" y="647"/>
                    <a:pt x="584" y="636"/>
                  </a:cubicBezTo>
                  <a:cubicBezTo>
                    <a:pt x="576" y="621"/>
                    <a:pt x="573" y="614"/>
                    <a:pt x="577" y="614"/>
                  </a:cubicBezTo>
                  <a:cubicBezTo>
                    <a:pt x="580" y="614"/>
                    <a:pt x="586" y="618"/>
                    <a:pt x="597" y="623"/>
                  </a:cubicBezTo>
                  <a:cubicBezTo>
                    <a:pt x="610" y="636"/>
                    <a:pt x="610" y="636"/>
                    <a:pt x="623" y="636"/>
                  </a:cubicBezTo>
                  <a:cubicBezTo>
                    <a:pt x="617" y="625"/>
                    <a:pt x="616" y="621"/>
                    <a:pt x="619" y="621"/>
                  </a:cubicBezTo>
                  <a:cubicBezTo>
                    <a:pt x="623" y="621"/>
                    <a:pt x="634" y="628"/>
                    <a:pt x="649" y="636"/>
                  </a:cubicBezTo>
                  <a:cubicBezTo>
                    <a:pt x="649" y="651"/>
                    <a:pt x="653" y="657"/>
                    <a:pt x="659" y="657"/>
                  </a:cubicBezTo>
                  <a:cubicBezTo>
                    <a:pt x="664" y="657"/>
                    <a:pt x="669" y="654"/>
                    <a:pt x="675" y="649"/>
                  </a:cubicBezTo>
                  <a:cubicBezTo>
                    <a:pt x="662" y="623"/>
                    <a:pt x="688" y="610"/>
                    <a:pt x="713" y="584"/>
                  </a:cubicBezTo>
                  <a:cubicBezTo>
                    <a:pt x="739" y="558"/>
                    <a:pt x="726" y="545"/>
                    <a:pt x="713" y="493"/>
                  </a:cubicBezTo>
                  <a:lnTo>
                    <a:pt x="701" y="454"/>
                  </a:lnTo>
                  <a:lnTo>
                    <a:pt x="726" y="480"/>
                  </a:lnTo>
                  <a:cubicBezTo>
                    <a:pt x="739" y="506"/>
                    <a:pt x="778" y="532"/>
                    <a:pt x="778" y="532"/>
                  </a:cubicBezTo>
                  <a:cubicBezTo>
                    <a:pt x="778" y="532"/>
                    <a:pt x="765" y="519"/>
                    <a:pt x="752" y="493"/>
                  </a:cubicBezTo>
                  <a:cubicBezTo>
                    <a:pt x="743" y="484"/>
                    <a:pt x="741" y="475"/>
                    <a:pt x="754" y="475"/>
                  </a:cubicBezTo>
                  <a:cubicBezTo>
                    <a:pt x="759" y="475"/>
                    <a:pt x="767" y="476"/>
                    <a:pt x="778" y="480"/>
                  </a:cubicBezTo>
                  <a:cubicBezTo>
                    <a:pt x="786" y="484"/>
                    <a:pt x="791" y="486"/>
                    <a:pt x="795" y="486"/>
                  </a:cubicBezTo>
                  <a:cubicBezTo>
                    <a:pt x="804" y="486"/>
                    <a:pt x="804" y="476"/>
                    <a:pt x="804" y="467"/>
                  </a:cubicBezTo>
                  <a:cubicBezTo>
                    <a:pt x="804" y="461"/>
                    <a:pt x="808" y="458"/>
                    <a:pt x="812" y="458"/>
                  </a:cubicBezTo>
                  <a:cubicBezTo>
                    <a:pt x="817" y="458"/>
                    <a:pt x="824" y="461"/>
                    <a:pt x="830" y="467"/>
                  </a:cubicBezTo>
                  <a:cubicBezTo>
                    <a:pt x="843" y="467"/>
                    <a:pt x="843" y="467"/>
                    <a:pt x="830" y="441"/>
                  </a:cubicBezTo>
                  <a:cubicBezTo>
                    <a:pt x="823" y="434"/>
                    <a:pt x="824" y="426"/>
                    <a:pt x="829" y="426"/>
                  </a:cubicBezTo>
                  <a:cubicBezTo>
                    <a:pt x="832" y="426"/>
                    <a:pt x="838" y="430"/>
                    <a:pt x="843" y="441"/>
                  </a:cubicBezTo>
                  <a:cubicBezTo>
                    <a:pt x="861" y="459"/>
                    <a:pt x="873" y="466"/>
                    <a:pt x="880" y="466"/>
                  </a:cubicBezTo>
                  <a:cubicBezTo>
                    <a:pt x="889" y="466"/>
                    <a:pt x="889" y="456"/>
                    <a:pt x="882" y="441"/>
                  </a:cubicBezTo>
                  <a:cubicBezTo>
                    <a:pt x="869" y="415"/>
                    <a:pt x="882" y="415"/>
                    <a:pt x="895" y="415"/>
                  </a:cubicBezTo>
                  <a:cubicBezTo>
                    <a:pt x="895" y="415"/>
                    <a:pt x="908" y="402"/>
                    <a:pt x="908" y="377"/>
                  </a:cubicBezTo>
                  <a:lnTo>
                    <a:pt x="921" y="377"/>
                  </a:lnTo>
                  <a:cubicBezTo>
                    <a:pt x="934" y="377"/>
                    <a:pt x="934" y="402"/>
                    <a:pt x="921" y="402"/>
                  </a:cubicBezTo>
                  <a:lnTo>
                    <a:pt x="934" y="415"/>
                  </a:lnTo>
                  <a:cubicBezTo>
                    <a:pt x="960" y="415"/>
                    <a:pt x="960" y="402"/>
                    <a:pt x="960" y="377"/>
                  </a:cubicBezTo>
                  <a:cubicBezTo>
                    <a:pt x="953" y="357"/>
                    <a:pt x="950" y="347"/>
                    <a:pt x="952" y="347"/>
                  </a:cubicBezTo>
                  <a:lnTo>
                    <a:pt x="952" y="347"/>
                  </a:lnTo>
                  <a:cubicBezTo>
                    <a:pt x="953" y="347"/>
                    <a:pt x="960" y="357"/>
                    <a:pt x="973" y="377"/>
                  </a:cubicBezTo>
                  <a:cubicBezTo>
                    <a:pt x="973" y="393"/>
                    <a:pt x="983" y="404"/>
                    <a:pt x="990" y="404"/>
                  </a:cubicBezTo>
                  <a:cubicBezTo>
                    <a:pt x="995" y="404"/>
                    <a:pt x="999" y="399"/>
                    <a:pt x="999" y="389"/>
                  </a:cubicBezTo>
                  <a:cubicBezTo>
                    <a:pt x="993" y="372"/>
                    <a:pt x="992" y="365"/>
                    <a:pt x="995" y="365"/>
                  </a:cubicBezTo>
                  <a:lnTo>
                    <a:pt x="995" y="365"/>
                  </a:lnTo>
                  <a:cubicBezTo>
                    <a:pt x="998" y="365"/>
                    <a:pt x="1005" y="375"/>
                    <a:pt x="1012" y="389"/>
                  </a:cubicBezTo>
                  <a:cubicBezTo>
                    <a:pt x="1018" y="414"/>
                    <a:pt x="1018" y="427"/>
                    <a:pt x="1020" y="427"/>
                  </a:cubicBezTo>
                  <a:cubicBezTo>
                    <a:pt x="1021" y="427"/>
                    <a:pt x="1024" y="411"/>
                    <a:pt x="1038" y="377"/>
                  </a:cubicBezTo>
                  <a:cubicBezTo>
                    <a:pt x="1051" y="377"/>
                    <a:pt x="1077" y="338"/>
                    <a:pt x="1103" y="338"/>
                  </a:cubicBezTo>
                  <a:cubicBezTo>
                    <a:pt x="1113" y="332"/>
                    <a:pt x="1124" y="329"/>
                    <a:pt x="1134" y="329"/>
                  </a:cubicBezTo>
                  <a:cubicBezTo>
                    <a:pt x="1145" y="329"/>
                    <a:pt x="1155" y="333"/>
                    <a:pt x="1162" y="343"/>
                  </a:cubicBezTo>
                  <a:lnTo>
                    <a:pt x="1162" y="343"/>
                  </a:lnTo>
                  <a:cubicBezTo>
                    <a:pt x="1161" y="324"/>
                    <a:pt x="1173" y="322"/>
                    <a:pt x="1193" y="312"/>
                  </a:cubicBezTo>
                  <a:cubicBezTo>
                    <a:pt x="1201" y="319"/>
                    <a:pt x="1207" y="322"/>
                    <a:pt x="1213" y="322"/>
                  </a:cubicBezTo>
                  <a:cubicBezTo>
                    <a:pt x="1226" y="322"/>
                    <a:pt x="1232" y="304"/>
                    <a:pt x="1232" y="286"/>
                  </a:cubicBezTo>
                  <a:lnTo>
                    <a:pt x="1219" y="286"/>
                  </a:lnTo>
                  <a:cubicBezTo>
                    <a:pt x="1212" y="255"/>
                    <a:pt x="1213" y="243"/>
                    <a:pt x="1221" y="243"/>
                  </a:cubicBezTo>
                  <a:cubicBezTo>
                    <a:pt x="1226" y="243"/>
                    <a:pt x="1235" y="249"/>
                    <a:pt x="1245" y="260"/>
                  </a:cubicBezTo>
                  <a:cubicBezTo>
                    <a:pt x="1245" y="260"/>
                    <a:pt x="1258" y="286"/>
                    <a:pt x="1258" y="312"/>
                  </a:cubicBezTo>
                  <a:cubicBezTo>
                    <a:pt x="1258" y="325"/>
                    <a:pt x="1271" y="351"/>
                    <a:pt x="1284" y="351"/>
                  </a:cubicBezTo>
                  <a:cubicBezTo>
                    <a:pt x="1284" y="351"/>
                    <a:pt x="1297" y="351"/>
                    <a:pt x="1284" y="325"/>
                  </a:cubicBezTo>
                  <a:cubicBezTo>
                    <a:pt x="1284" y="299"/>
                    <a:pt x="1284" y="299"/>
                    <a:pt x="1284" y="299"/>
                  </a:cubicBezTo>
                  <a:cubicBezTo>
                    <a:pt x="1297" y="299"/>
                    <a:pt x="1310" y="299"/>
                    <a:pt x="1310" y="273"/>
                  </a:cubicBezTo>
                  <a:cubicBezTo>
                    <a:pt x="1310" y="247"/>
                    <a:pt x="1323" y="247"/>
                    <a:pt x="1323" y="247"/>
                  </a:cubicBezTo>
                  <a:cubicBezTo>
                    <a:pt x="1336" y="273"/>
                    <a:pt x="1349" y="273"/>
                    <a:pt x="1349" y="273"/>
                  </a:cubicBezTo>
                  <a:lnTo>
                    <a:pt x="1362" y="299"/>
                  </a:lnTo>
                  <a:cubicBezTo>
                    <a:pt x="1362" y="325"/>
                    <a:pt x="1362" y="338"/>
                    <a:pt x="1362" y="338"/>
                  </a:cubicBezTo>
                  <a:cubicBezTo>
                    <a:pt x="1375" y="338"/>
                    <a:pt x="1375" y="325"/>
                    <a:pt x="1375" y="325"/>
                  </a:cubicBezTo>
                  <a:cubicBezTo>
                    <a:pt x="1375" y="305"/>
                    <a:pt x="1424" y="299"/>
                    <a:pt x="1476" y="299"/>
                  </a:cubicBezTo>
                  <a:cubicBezTo>
                    <a:pt x="1527" y="299"/>
                    <a:pt x="1583" y="305"/>
                    <a:pt x="1595" y="312"/>
                  </a:cubicBezTo>
                  <a:cubicBezTo>
                    <a:pt x="1603" y="327"/>
                    <a:pt x="1615" y="333"/>
                    <a:pt x="1624" y="333"/>
                  </a:cubicBezTo>
                  <a:cubicBezTo>
                    <a:pt x="1630" y="333"/>
                    <a:pt x="1634" y="330"/>
                    <a:pt x="1634" y="325"/>
                  </a:cubicBezTo>
                  <a:cubicBezTo>
                    <a:pt x="1634" y="312"/>
                    <a:pt x="1644" y="305"/>
                    <a:pt x="1660" y="305"/>
                  </a:cubicBezTo>
                  <a:cubicBezTo>
                    <a:pt x="1677" y="305"/>
                    <a:pt x="1699" y="312"/>
                    <a:pt x="1725" y="325"/>
                  </a:cubicBezTo>
                  <a:cubicBezTo>
                    <a:pt x="1763" y="332"/>
                    <a:pt x="1791" y="340"/>
                    <a:pt x="1809" y="340"/>
                  </a:cubicBezTo>
                  <a:cubicBezTo>
                    <a:pt x="1822" y="340"/>
                    <a:pt x="1829" y="336"/>
                    <a:pt x="1829" y="325"/>
                  </a:cubicBezTo>
                  <a:lnTo>
                    <a:pt x="1855" y="338"/>
                  </a:lnTo>
                  <a:cubicBezTo>
                    <a:pt x="1859" y="342"/>
                    <a:pt x="1865" y="343"/>
                    <a:pt x="1871" y="343"/>
                  </a:cubicBezTo>
                  <a:cubicBezTo>
                    <a:pt x="1884" y="343"/>
                    <a:pt x="1898" y="338"/>
                    <a:pt x="1907" y="338"/>
                  </a:cubicBezTo>
                  <a:cubicBezTo>
                    <a:pt x="1913" y="331"/>
                    <a:pt x="1920" y="328"/>
                    <a:pt x="1923" y="328"/>
                  </a:cubicBezTo>
                  <a:cubicBezTo>
                    <a:pt x="1926" y="328"/>
                    <a:pt x="1926" y="331"/>
                    <a:pt x="1920" y="338"/>
                  </a:cubicBezTo>
                  <a:cubicBezTo>
                    <a:pt x="1907" y="364"/>
                    <a:pt x="1894" y="377"/>
                    <a:pt x="1907" y="389"/>
                  </a:cubicBezTo>
                  <a:cubicBezTo>
                    <a:pt x="1920" y="389"/>
                    <a:pt x="1933" y="377"/>
                    <a:pt x="1933" y="351"/>
                  </a:cubicBezTo>
                  <a:cubicBezTo>
                    <a:pt x="1946" y="338"/>
                    <a:pt x="1959" y="338"/>
                    <a:pt x="1959" y="338"/>
                  </a:cubicBezTo>
                  <a:cubicBezTo>
                    <a:pt x="1959" y="338"/>
                    <a:pt x="1959" y="338"/>
                    <a:pt x="1959" y="364"/>
                  </a:cubicBezTo>
                  <a:cubicBezTo>
                    <a:pt x="1946" y="377"/>
                    <a:pt x="1933" y="402"/>
                    <a:pt x="1933" y="402"/>
                  </a:cubicBezTo>
                  <a:lnTo>
                    <a:pt x="1946" y="402"/>
                  </a:lnTo>
                  <a:cubicBezTo>
                    <a:pt x="1946" y="389"/>
                    <a:pt x="1959" y="389"/>
                    <a:pt x="1959" y="389"/>
                  </a:cubicBezTo>
                  <a:cubicBezTo>
                    <a:pt x="1972" y="389"/>
                    <a:pt x="1972" y="389"/>
                    <a:pt x="1946" y="428"/>
                  </a:cubicBezTo>
                  <a:cubicBezTo>
                    <a:pt x="1932" y="456"/>
                    <a:pt x="1929" y="469"/>
                    <a:pt x="1934" y="469"/>
                  </a:cubicBezTo>
                  <a:cubicBezTo>
                    <a:pt x="1937" y="469"/>
                    <a:pt x="1947" y="459"/>
                    <a:pt x="1959" y="441"/>
                  </a:cubicBezTo>
                  <a:lnTo>
                    <a:pt x="1985" y="428"/>
                  </a:lnTo>
                  <a:lnTo>
                    <a:pt x="1985" y="428"/>
                  </a:lnTo>
                  <a:cubicBezTo>
                    <a:pt x="1980" y="448"/>
                    <a:pt x="1982" y="455"/>
                    <a:pt x="1988" y="455"/>
                  </a:cubicBezTo>
                  <a:cubicBezTo>
                    <a:pt x="1997" y="455"/>
                    <a:pt x="2015" y="436"/>
                    <a:pt x="2024" y="428"/>
                  </a:cubicBezTo>
                  <a:lnTo>
                    <a:pt x="2024" y="428"/>
                  </a:lnTo>
                  <a:cubicBezTo>
                    <a:pt x="2017" y="456"/>
                    <a:pt x="2013" y="469"/>
                    <a:pt x="2018" y="469"/>
                  </a:cubicBezTo>
                  <a:cubicBezTo>
                    <a:pt x="2022" y="469"/>
                    <a:pt x="2031" y="459"/>
                    <a:pt x="2049" y="441"/>
                  </a:cubicBezTo>
                  <a:cubicBezTo>
                    <a:pt x="2055" y="436"/>
                    <a:pt x="2058" y="433"/>
                    <a:pt x="2060" y="433"/>
                  </a:cubicBezTo>
                  <a:cubicBezTo>
                    <a:pt x="2062" y="433"/>
                    <a:pt x="2062" y="439"/>
                    <a:pt x="2062" y="454"/>
                  </a:cubicBezTo>
                  <a:cubicBezTo>
                    <a:pt x="2062" y="480"/>
                    <a:pt x="2062" y="480"/>
                    <a:pt x="2075" y="493"/>
                  </a:cubicBezTo>
                  <a:cubicBezTo>
                    <a:pt x="2080" y="491"/>
                    <a:pt x="2085" y="490"/>
                    <a:pt x="2091" y="490"/>
                  </a:cubicBezTo>
                  <a:cubicBezTo>
                    <a:pt x="2119" y="490"/>
                    <a:pt x="2160" y="515"/>
                    <a:pt x="2192" y="558"/>
                  </a:cubicBezTo>
                  <a:cubicBezTo>
                    <a:pt x="2245" y="600"/>
                    <a:pt x="2272" y="643"/>
                    <a:pt x="2294" y="643"/>
                  </a:cubicBezTo>
                  <a:cubicBezTo>
                    <a:pt x="2299" y="643"/>
                    <a:pt x="2304" y="641"/>
                    <a:pt x="2309" y="636"/>
                  </a:cubicBezTo>
                  <a:lnTo>
                    <a:pt x="2309" y="636"/>
                  </a:lnTo>
                  <a:cubicBezTo>
                    <a:pt x="2309" y="649"/>
                    <a:pt x="2309" y="649"/>
                    <a:pt x="2296" y="675"/>
                  </a:cubicBezTo>
                  <a:cubicBezTo>
                    <a:pt x="2291" y="680"/>
                    <a:pt x="2287" y="683"/>
                    <a:pt x="2288" y="683"/>
                  </a:cubicBezTo>
                  <a:cubicBezTo>
                    <a:pt x="2290" y="683"/>
                    <a:pt x="2299" y="677"/>
                    <a:pt x="2322" y="662"/>
                  </a:cubicBezTo>
                  <a:cubicBezTo>
                    <a:pt x="2335" y="662"/>
                    <a:pt x="2348" y="659"/>
                    <a:pt x="2353" y="659"/>
                  </a:cubicBezTo>
                  <a:cubicBezTo>
                    <a:pt x="2357" y="659"/>
                    <a:pt x="2354" y="662"/>
                    <a:pt x="2335" y="675"/>
                  </a:cubicBezTo>
                  <a:cubicBezTo>
                    <a:pt x="2309" y="688"/>
                    <a:pt x="2322" y="701"/>
                    <a:pt x="2348" y="727"/>
                  </a:cubicBezTo>
                  <a:cubicBezTo>
                    <a:pt x="2358" y="748"/>
                    <a:pt x="2378" y="769"/>
                    <a:pt x="2391" y="769"/>
                  </a:cubicBezTo>
                  <a:cubicBezTo>
                    <a:pt x="2394" y="769"/>
                    <a:pt x="2397" y="768"/>
                    <a:pt x="2400" y="766"/>
                  </a:cubicBezTo>
                  <a:cubicBezTo>
                    <a:pt x="2426" y="766"/>
                    <a:pt x="2426" y="766"/>
                    <a:pt x="2400" y="779"/>
                  </a:cubicBezTo>
                  <a:cubicBezTo>
                    <a:pt x="2361" y="792"/>
                    <a:pt x="2361" y="843"/>
                    <a:pt x="2413" y="843"/>
                  </a:cubicBezTo>
                  <a:cubicBezTo>
                    <a:pt x="2426" y="843"/>
                    <a:pt x="2426" y="856"/>
                    <a:pt x="2400" y="869"/>
                  </a:cubicBezTo>
                  <a:cubicBezTo>
                    <a:pt x="2413" y="869"/>
                    <a:pt x="2413" y="882"/>
                    <a:pt x="2452" y="895"/>
                  </a:cubicBezTo>
                  <a:cubicBezTo>
                    <a:pt x="2452" y="895"/>
                    <a:pt x="2464" y="934"/>
                    <a:pt x="2464" y="947"/>
                  </a:cubicBezTo>
                  <a:cubicBezTo>
                    <a:pt x="2477" y="960"/>
                    <a:pt x="2503" y="973"/>
                    <a:pt x="2503" y="973"/>
                  </a:cubicBezTo>
                  <a:cubicBezTo>
                    <a:pt x="2490" y="986"/>
                    <a:pt x="2503" y="1025"/>
                    <a:pt x="2516" y="1077"/>
                  </a:cubicBezTo>
                  <a:cubicBezTo>
                    <a:pt x="2542" y="1142"/>
                    <a:pt x="2542" y="1194"/>
                    <a:pt x="2529" y="1207"/>
                  </a:cubicBezTo>
                  <a:lnTo>
                    <a:pt x="2555" y="1207"/>
                  </a:lnTo>
                  <a:cubicBezTo>
                    <a:pt x="2594" y="1207"/>
                    <a:pt x="2594" y="1220"/>
                    <a:pt x="2581" y="1233"/>
                  </a:cubicBezTo>
                  <a:cubicBezTo>
                    <a:pt x="2529" y="1246"/>
                    <a:pt x="2542" y="1284"/>
                    <a:pt x="2581" y="1284"/>
                  </a:cubicBezTo>
                  <a:lnTo>
                    <a:pt x="2555" y="1284"/>
                  </a:lnTo>
                  <a:cubicBezTo>
                    <a:pt x="2516" y="1297"/>
                    <a:pt x="2542" y="1323"/>
                    <a:pt x="2594" y="1323"/>
                  </a:cubicBezTo>
                  <a:cubicBezTo>
                    <a:pt x="2568" y="1336"/>
                    <a:pt x="2542" y="1349"/>
                    <a:pt x="2568" y="1362"/>
                  </a:cubicBezTo>
                  <a:lnTo>
                    <a:pt x="2516" y="1362"/>
                  </a:lnTo>
                  <a:cubicBezTo>
                    <a:pt x="2490" y="1375"/>
                    <a:pt x="2477" y="1375"/>
                    <a:pt x="2477" y="1375"/>
                  </a:cubicBezTo>
                  <a:cubicBezTo>
                    <a:pt x="2477" y="1388"/>
                    <a:pt x="2490" y="1388"/>
                    <a:pt x="2516" y="1388"/>
                  </a:cubicBezTo>
                  <a:lnTo>
                    <a:pt x="2516" y="1401"/>
                  </a:lnTo>
                  <a:cubicBezTo>
                    <a:pt x="2516" y="1401"/>
                    <a:pt x="2516" y="1414"/>
                    <a:pt x="2542" y="1414"/>
                  </a:cubicBezTo>
                  <a:cubicBezTo>
                    <a:pt x="2568" y="1414"/>
                    <a:pt x="2568" y="1414"/>
                    <a:pt x="2568" y="1427"/>
                  </a:cubicBezTo>
                  <a:lnTo>
                    <a:pt x="2685" y="1427"/>
                  </a:lnTo>
                  <a:cubicBezTo>
                    <a:pt x="2737" y="1427"/>
                    <a:pt x="2750" y="1427"/>
                    <a:pt x="2776" y="1414"/>
                  </a:cubicBezTo>
                  <a:cubicBezTo>
                    <a:pt x="2798" y="1380"/>
                    <a:pt x="2821" y="1347"/>
                    <a:pt x="2793" y="1347"/>
                  </a:cubicBezTo>
                  <a:cubicBezTo>
                    <a:pt x="2788" y="1347"/>
                    <a:pt x="2783" y="1348"/>
                    <a:pt x="2776" y="1349"/>
                  </a:cubicBezTo>
                  <a:cubicBezTo>
                    <a:pt x="2776" y="1349"/>
                    <a:pt x="2750" y="1336"/>
                    <a:pt x="2750" y="1323"/>
                  </a:cubicBezTo>
                  <a:cubicBezTo>
                    <a:pt x="2750" y="1310"/>
                    <a:pt x="2776" y="1310"/>
                    <a:pt x="2776" y="1310"/>
                  </a:cubicBezTo>
                  <a:cubicBezTo>
                    <a:pt x="2802" y="1297"/>
                    <a:pt x="2789" y="1259"/>
                    <a:pt x="2789" y="1207"/>
                  </a:cubicBezTo>
                  <a:cubicBezTo>
                    <a:pt x="2776" y="1155"/>
                    <a:pt x="2776" y="1116"/>
                    <a:pt x="2789" y="1103"/>
                  </a:cubicBezTo>
                  <a:cubicBezTo>
                    <a:pt x="2815" y="1090"/>
                    <a:pt x="2815" y="1077"/>
                    <a:pt x="2815" y="1077"/>
                  </a:cubicBezTo>
                  <a:lnTo>
                    <a:pt x="2815" y="1077"/>
                  </a:lnTo>
                  <a:cubicBezTo>
                    <a:pt x="2812" y="1078"/>
                    <a:pt x="2810" y="1079"/>
                    <a:pt x="2808" y="1079"/>
                  </a:cubicBezTo>
                  <a:cubicBezTo>
                    <a:pt x="2786" y="1079"/>
                    <a:pt x="2774" y="1018"/>
                    <a:pt x="2750" y="947"/>
                  </a:cubicBezTo>
                  <a:cubicBezTo>
                    <a:pt x="2726" y="888"/>
                    <a:pt x="2702" y="829"/>
                    <a:pt x="2679" y="829"/>
                  </a:cubicBezTo>
                  <a:cubicBezTo>
                    <a:pt x="2677" y="829"/>
                    <a:pt x="2674" y="829"/>
                    <a:pt x="2672" y="830"/>
                  </a:cubicBezTo>
                  <a:cubicBezTo>
                    <a:pt x="2672" y="818"/>
                    <a:pt x="2672" y="805"/>
                    <a:pt x="2672" y="805"/>
                  </a:cubicBezTo>
                  <a:cubicBezTo>
                    <a:pt x="2685" y="792"/>
                    <a:pt x="2685" y="779"/>
                    <a:pt x="2672" y="753"/>
                  </a:cubicBezTo>
                  <a:cubicBezTo>
                    <a:pt x="2633" y="753"/>
                    <a:pt x="2633" y="740"/>
                    <a:pt x="2633" y="740"/>
                  </a:cubicBezTo>
                  <a:cubicBezTo>
                    <a:pt x="2646" y="727"/>
                    <a:pt x="2646" y="714"/>
                    <a:pt x="2633" y="701"/>
                  </a:cubicBezTo>
                  <a:cubicBezTo>
                    <a:pt x="2624" y="682"/>
                    <a:pt x="2621" y="670"/>
                    <a:pt x="2610" y="670"/>
                  </a:cubicBezTo>
                  <a:cubicBezTo>
                    <a:pt x="2606" y="670"/>
                    <a:pt x="2601" y="671"/>
                    <a:pt x="2594" y="675"/>
                  </a:cubicBezTo>
                  <a:cubicBezTo>
                    <a:pt x="2594" y="675"/>
                    <a:pt x="2555" y="610"/>
                    <a:pt x="2555" y="571"/>
                  </a:cubicBezTo>
                  <a:cubicBezTo>
                    <a:pt x="2562" y="558"/>
                    <a:pt x="2559" y="555"/>
                    <a:pt x="2550" y="555"/>
                  </a:cubicBezTo>
                  <a:cubicBezTo>
                    <a:pt x="2542" y="555"/>
                    <a:pt x="2529" y="558"/>
                    <a:pt x="2516" y="558"/>
                  </a:cubicBezTo>
                  <a:cubicBezTo>
                    <a:pt x="2507" y="567"/>
                    <a:pt x="2492" y="576"/>
                    <a:pt x="2479" y="576"/>
                  </a:cubicBezTo>
                  <a:cubicBezTo>
                    <a:pt x="2473" y="576"/>
                    <a:pt x="2468" y="575"/>
                    <a:pt x="2464" y="571"/>
                  </a:cubicBezTo>
                  <a:lnTo>
                    <a:pt x="2503" y="545"/>
                  </a:lnTo>
                  <a:cubicBezTo>
                    <a:pt x="2529" y="532"/>
                    <a:pt x="2529" y="532"/>
                    <a:pt x="2516" y="519"/>
                  </a:cubicBezTo>
                  <a:lnTo>
                    <a:pt x="2503" y="506"/>
                  </a:lnTo>
                  <a:cubicBezTo>
                    <a:pt x="2500" y="508"/>
                    <a:pt x="2497" y="509"/>
                    <a:pt x="2493" y="509"/>
                  </a:cubicBezTo>
                  <a:cubicBezTo>
                    <a:pt x="2470" y="509"/>
                    <a:pt x="2445" y="473"/>
                    <a:pt x="2400" y="428"/>
                  </a:cubicBezTo>
                  <a:cubicBezTo>
                    <a:pt x="2352" y="380"/>
                    <a:pt x="2325" y="354"/>
                    <a:pt x="2309" y="354"/>
                  </a:cubicBezTo>
                  <a:cubicBezTo>
                    <a:pt x="2303" y="354"/>
                    <a:pt x="2299" y="357"/>
                    <a:pt x="2296" y="364"/>
                  </a:cubicBezTo>
                  <a:cubicBezTo>
                    <a:pt x="2291" y="368"/>
                    <a:pt x="2286" y="371"/>
                    <a:pt x="2282" y="371"/>
                  </a:cubicBezTo>
                  <a:cubicBezTo>
                    <a:pt x="2273" y="371"/>
                    <a:pt x="2265" y="362"/>
                    <a:pt x="2257" y="338"/>
                  </a:cubicBezTo>
                  <a:cubicBezTo>
                    <a:pt x="2257" y="272"/>
                    <a:pt x="2257" y="254"/>
                    <a:pt x="2247" y="254"/>
                  </a:cubicBezTo>
                  <a:cubicBezTo>
                    <a:pt x="2243" y="254"/>
                    <a:pt x="2238" y="256"/>
                    <a:pt x="2231" y="260"/>
                  </a:cubicBezTo>
                  <a:cubicBezTo>
                    <a:pt x="2244" y="260"/>
                    <a:pt x="2231" y="286"/>
                    <a:pt x="2218" y="299"/>
                  </a:cubicBezTo>
                  <a:cubicBezTo>
                    <a:pt x="2206" y="317"/>
                    <a:pt x="2197" y="326"/>
                    <a:pt x="2192" y="326"/>
                  </a:cubicBezTo>
                  <a:cubicBezTo>
                    <a:pt x="2186" y="326"/>
                    <a:pt x="2185" y="314"/>
                    <a:pt x="2192" y="286"/>
                  </a:cubicBezTo>
                  <a:cubicBezTo>
                    <a:pt x="2223" y="255"/>
                    <a:pt x="2134" y="209"/>
                    <a:pt x="2081" y="209"/>
                  </a:cubicBezTo>
                  <a:cubicBezTo>
                    <a:pt x="2067" y="209"/>
                    <a:pt x="2055" y="212"/>
                    <a:pt x="2049" y="221"/>
                  </a:cubicBezTo>
                  <a:lnTo>
                    <a:pt x="2062" y="195"/>
                  </a:lnTo>
                  <a:cubicBezTo>
                    <a:pt x="2075" y="182"/>
                    <a:pt x="2062" y="169"/>
                    <a:pt x="2024" y="156"/>
                  </a:cubicBezTo>
                  <a:cubicBezTo>
                    <a:pt x="1998" y="143"/>
                    <a:pt x="1998" y="143"/>
                    <a:pt x="1998" y="143"/>
                  </a:cubicBezTo>
                  <a:cubicBezTo>
                    <a:pt x="1990" y="155"/>
                    <a:pt x="1981" y="160"/>
                    <a:pt x="1972" y="160"/>
                  </a:cubicBezTo>
                  <a:cubicBezTo>
                    <a:pt x="1952" y="160"/>
                    <a:pt x="1933" y="135"/>
                    <a:pt x="1933" y="117"/>
                  </a:cubicBezTo>
                  <a:cubicBezTo>
                    <a:pt x="1933" y="91"/>
                    <a:pt x="1933" y="91"/>
                    <a:pt x="1920" y="78"/>
                  </a:cubicBezTo>
                  <a:cubicBezTo>
                    <a:pt x="1904" y="90"/>
                    <a:pt x="1889" y="95"/>
                    <a:pt x="1877" y="95"/>
                  </a:cubicBezTo>
                  <a:cubicBezTo>
                    <a:pt x="1849" y="95"/>
                    <a:pt x="1833" y="70"/>
                    <a:pt x="1842" y="52"/>
                  </a:cubicBezTo>
                  <a:lnTo>
                    <a:pt x="1816" y="52"/>
                  </a:lnTo>
                  <a:cubicBezTo>
                    <a:pt x="1803" y="65"/>
                    <a:pt x="1777" y="65"/>
                    <a:pt x="1764" y="65"/>
                  </a:cubicBezTo>
                  <a:cubicBezTo>
                    <a:pt x="1753" y="60"/>
                    <a:pt x="1745" y="57"/>
                    <a:pt x="1739" y="57"/>
                  </a:cubicBezTo>
                  <a:cubicBezTo>
                    <a:pt x="1732" y="57"/>
                    <a:pt x="1731" y="63"/>
                    <a:pt x="1738" y="78"/>
                  </a:cubicBezTo>
                  <a:cubicBezTo>
                    <a:pt x="1725" y="91"/>
                    <a:pt x="1725" y="117"/>
                    <a:pt x="1712" y="117"/>
                  </a:cubicBezTo>
                  <a:lnTo>
                    <a:pt x="1725" y="91"/>
                  </a:lnTo>
                  <a:cubicBezTo>
                    <a:pt x="1725" y="78"/>
                    <a:pt x="1699" y="65"/>
                    <a:pt x="1660" y="52"/>
                  </a:cubicBezTo>
                  <a:cubicBezTo>
                    <a:pt x="1608" y="52"/>
                    <a:pt x="1583" y="52"/>
                    <a:pt x="1570" y="26"/>
                  </a:cubicBezTo>
                  <a:lnTo>
                    <a:pt x="1557" y="39"/>
                  </a:lnTo>
                  <a:cubicBezTo>
                    <a:pt x="1550" y="52"/>
                    <a:pt x="1547" y="59"/>
                    <a:pt x="1545" y="59"/>
                  </a:cubicBezTo>
                  <a:cubicBezTo>
                    <a:pt x="1544" y="59"/>
                    <a:pt x="1544" y="52"/>
                    <a:pt x="1544" y="39"/>
                  </a:cubicBezTo>
                  <a:cubicBezTo>
                    <a:pt x="1537" y="26"/>
                    <a:pt x="1524" y="20"/>
                    <a:pt x="1510" y="20"/>
                  </a:cubicBezTo>
                  <a:cubicBezTo>
                    <a:pt x="1495" y="20"/>
                    <a:pt x="1479" y="26"/>
                    <a:pt x="1466" y="39"/>
                  </a:cubicBezTo>
                  <a:lnTo>
                    <a:pt x="1453" y="39"/>
                  </a:lnTo>
                  <a:cubicBezTo>
                    <a:pt x="1446" y="13"/>
                    <a:pt x="1433" y="0"/>
                    <a:pt x="1422" y="0"/>
                  </a:cubicBezTo>
                  <a:close/>
                  <a:moveTo>
                    <a:pt x="1142" y="2893"/>
                  </a:moveTo>
                  <a:cubicBezTo>
                    <a:pt x="1142" y="2919"/>
                    <a:pt x="1142" y="2919"/>
                    <a:pt x="1154" y="2919"/>
                  </a:cubicBezTo>
                  <a:cubicBezTo>
                    <a:pt x="1160" y="2924"/>
                    <a:pt x="1163" y="2927"/>
                    <a:pt x="1165" y="2927"/>
                  </a:cubicBezTo>
                  <a:cubicBezTo>
                    <a:pt x="1167" y="2927"/>
                    <a:pt x="1167" y="2921"/>
                    <a:pt x="1167" y="2906"/>
                  </a:cubicBezTo>
                  <a:cubicBezTo>
                    <a:pt x="1154" y="2906"/>
                    <a:pt x="1142" y="2893"/>
                    <a:pt x="1142" y="289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" name="Google Shape;292;p13">
            <a:extLst>
              <a:ext uri="{FF2B5EF4-FFF2-40B4-BE49-F238E27FC236}">
                <a16:creationId xmlns:a16="http://schemas.microsoft.com/office/drawing/2014/main" id="{1B9488FA-DAA8-44FE-9F36-144FC7EAEC68}"/>
              </a:ext>
            </a:extLst>
          </p:cNvPr>
          <p:cNvSpPr>
            <a:spLocks/>
          </p:cNvSpPr>
          <p:nvPr/>
        </p:nvSpPr>
        <p:spPr bwMode="auto">
          <a:xfrm>
            <a:off x="-552450" y="5803900"/>
            <a:ext cx="1938338" cy="488950"/>
          </a:xfrm>
          <a:custGeom>
            <a:avLst/>
            <a:gdLst>
              <a:gd name="T0" fmla="*/ 1913365 w 29029"/>
              <a:gd name="T1" fmla="*/ 166943 h 8315"/>
              <a:gd name="T2" fmla="*/ 206193 w 29029"/>
              <a:gd name="T3" fmla="*/ 211045 h 8315"/>
              <a:gd name="T4" fmla="*/ 336934 w 29029"/>
              <a:gd name="T5" fmla="*/ 228569 h 8315"/>
              <a:gd name="T6" fmla="*/ 1319491 w 29029"/>
              <a:gd name="T7" fmla="*/ 265615 h 8315"/>
              <a:gd name="T8" fmla="*/ 1326836 w 29029"/>
              <a:gd name="T9" fmla="*/ 278140 h 8315"/>
              <a:gd name="T10" fmla="*/ 1339856 w 29029"/>
              <a:gd name="T11" fmla="*/ 305601 h 8315"/>
              <a:gd name="T12" fmla="*/ 397897 w 29029"/>
              <a:gd name="T13" fmla="*/ 316833 h 8315"/>
              <a:gd name="T14" fmla="*/ 1358018 w 29029"/>
              <a:gd name="T15" fmla="*/ 328476 h 8315"/>
              <a:gd name="T16" fmla="*/ 51148 w 29029"/>
              <a:gd name="T17" fmla="*/ 364346 h 8315"/>
              <a:gd name="T18" fmla="*/ 1456775 w 29029"/>
              <a:gd name="T19" fmla="*/ 388631 h 8315"/>
              <a:gd name="T20" fmla="*/ 491112 w 29029"/>
              <a:gd name="T21" fmla="*/ 416210 h 8315"/>
              <a:gd name="T22" fmla="*/ 626192 w 29029"/>
              <a:gd name="T23" fmla="*/ 439085 h 8315"/>
              <a:gd name="T24" fmla="*/ 1056608 w 29029"/>
              <a:gd name="T25" fmla="*/ 5586 h 8315"/>
              <a:gd name="T26" fmla="*/ 925867 w 29029"/>
              <a:gd name="T27" fmla="*/ 63096 h 8315"/>
              <a:gd name="T28" fmla="*/ 808080 w 29029"/>
              <a:gd name="T29" fmla="*/ 235449 h 8315"/>
              <a:gd name="T30" fmla="*/ 717136 w 29029"/>
              <a:gd name="T31" fmla="*/ 371226 h 8315"/>
              <a:gd name="T32" fmla="*/ 616711 w 29029"/>
              <a:gd name="T33" fmla="*/ 428383 h 8315"/>
              <a:gd name="T34" fmla="*/ 566498 w 29029"/>
              <a:gd name="T35" fmla="*/ 436027 h 8315"/>
              <a:gd name="T36" fmla="*/ 529305 w 29029"/>
              <a:gd name="T37" fmla="*/ 430558 h 8315"/>
              <a:gd name="T38" fmla="*/ 477290 w 29029"/>
              <a:gd name="T39" fmla="*/ 408566 h 8315"/>
              <a:gd name="T40" fmla="*/ 420934 w 29029"/>
              <a:gd name="T41" fmla="*/ 344529 h 8315"/>
              <a:gd name="T42" fmla="*/ 362040 w 29029"/>
              <a:gd name="T43" fmla="*/ 234684 h 8315"/>
              <a:gd name="T44" fmla="*/ 262483 w 29029"/>
              <a:gd name="T45" fmla="*/ 188935 h 8315"/>
              <a:gd name="T46" fmla="*/ 213138 w 29029"/>
              <a:gd name="T47" fmla="*/ 187406 h 8315"/>
              <a:gd name="T48" fmla="*/ 129071 w 29029"/>
              <a:gd name="T49" fmla="*/ 222512 h 8315"/>
              <a:gd name="T50" fmla="*/ 49412 w 29029"/>
              <a:gd name="T51" fmla="*/ 291135 h 8315"/>
              <a:gd name="T52" fmla="*/ 23437 w 29029"/>
              <a:gd name="T53" fmla="*/ 339942 h 8315"/>
              <a:gd name="T54" fmla="*/ 5275 w 29029"/>
              <a:gd name="T55" fmla="*/ 395629 h 8315"/>
              <a:gd name="T56" fmla="*/ 32118 w 29029"/>
              <a:gd name="T57" fmla="*/ 365875 h 8315"/>
              <a:gd name="T58" fmla="*/ 57224 w 29029"/>
              <a:gd name="T59" fmla="*/ 313246 h 8315"/>
              <a:gd name="T60" fmla="*/ 84935 w 29029"/>
              <a:gd name="T61" fmla="*/ 277375 h 8315"/>
              <a:gd name="T62" fmla="*/ 184559 w 29029"/>
              <a:gd name="T63" fmla="*/ 216396 h 8315"/>
              <a:gd name="T64" fmla="*/ 294533 w 29029"/>
              <a:gd name="T65" fmla="*/ 218690 h 8315"/>
              <a:gd name="T66" fmla="*/ 372457 w 29029"/>
              <a:gd name="T67" fmla="*/ 285784 h 8315"/>
              <a:gd name="T68" fmla="*/ 426142 w 29029"/>
              <a:gd name="T69" fmla="*/ 376518 h 8315"/>
              <a:gd name="T70" fmla="*/ 496320 w 29029"/>
              <a:gd name="T71" fmla="*/ 441378 h 8315"/>
              <a:gd name="T72" fmla="*/ 546533 w 29029"/>
              <a:gd name="T73" fmla="*/ 453844 h 8315"/>
              <a:gd name="T74" fmla="*/ 620316 w 29029"/>
              <a:gd name="T75" fmla="*/ 450081 h 8315"/>
              <a:gd name="T76" fmla="*/ 659111 w 29029"/>
              <a:gd name="T77" fmla="*/ 436027 h 8315"/>
              <a:gd name="T78" fmla="*/ 724949 w 29029"/>
              <a:gd name="T79" fmla="*/ 387985 h 8315"/>
              <a:gd name="T80" fmla="*/ 800335 w 29029"/>
              <a:gd name="T81" fmla="*/ 298015 h 8315"/>
              <a:gd name="T82" fmla="*/ 850548 w 29029"/>
              <a:gd name="T83" fmla="*/ 196521 h 8315"/>
              <a:gd name="T84" fmla="*/ 918055 w 29029"/>
              <a:gd name="T85" fmla="*/ 98907 h 8315"/>
              <a:gd name="T86" fmla="*/ 1025492 w 29029"/>
              <a:gd name="T87" fmla="*/ 35635 h 8315"/>
              <a:gd name="T88" fmla="*/ 1146750 w 29029"/>
              <a:gd name="T89" fmla="*/ 30284 h 8315"/>
              <a:gd name="T90" fmla="*/ 1217730 w 29029"/>
              <a:gd name="T91" fmla="*/ 78326 h 8315"/>
              <a:gd name="T92" fmla="*/ 1274019 w 29029"/>
              <a:gd name="T93" fmla="*/ 165296 h 8315"/>
              <a:gd name="T94" fmla="*/ 1299125 w 29029"/>
              <a:gd name="T95" fmla="*/ 232391 h 8315"/>
              <a:gd name="T96" fmla="*/ 1348537 w 29029"/>
              <a:gd name="T97" fmla="*/ 320890 h 8315"/>
              <a:gd name="T98" fmla="*/ 1504384 w 29029"/>
              <a:gd name="T99" fmla="*/ 396393 h 8315"/>
              <a:gd name="T100" fmla="*/ 1557802 w 29029"/>
              <a:gd name="T101" fmla="*/ 385750 h 8315"/>
              <a:gd name="T102" fmla="*/ 1680196 w 29029"/>
              <a:gd name="T103" fmla="*/ 261381 h 8315"/>
              <a:gd name="T104" fmla="*/ 1833238 w 29029"/>
              <a:gd name="T105" fmla="*/ 168119 h 8315"/>
              <a:gd name="T106" fmla="*/ 1908023 w 29029"/>
              <a:gd name="T107" fmla="*/ 184349 h 8315"/>
              <a:gd name="T108" fmla="*/ 1895871 w 29029"/>
              <a:gd name="T109" fmla="*/ 156887 h 8315"/>
              <a:gd name="T110" fmla="*/ 1692348 w 29029"/>
              <a:gd name="T111" fmla="*/ 216396 h 8315"/>
              <a:gd name="T112" fmla="*/ 1579436 w 29029"/>
              <a:gd name="T113" fmla="*/ 343706 h 8315"/>
              <a:gd name="T114" fmla="*/ 1456775 w 29029"/>
              <a:gd name="T115" fmla="*/ 376518 h 8315"/>
              <a:gd name="T116" fmla="*/ 1353011 w 29029"/>
              <a:gd name="T117" fmla="*/ 295781 h 8315"/>
              <a:gd name="T118" fmla="*/ 1331977 w 29029"/>
              <a:gd name="T119" fmla="*/ 245974 h 8315"/>
              <a:gd name="T120" fmla="*/ 1295720 w 29029"/>
              <a:gd name="T121" fmla="*/ 157652 h 8315"/>
              <a:gd name="T122" fmla="*/ 1233621 w 29029"/>
              <a:gd name="T123" fmla="*/ 69623 h 8315"/>
              <a:gd name="T124" fmla="*/ 1135599 w 29029"/>
              <a:gd name="T125" fmla="*/ 7409 h 831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9029" h="8315" extrusionOk="0">
                <a:moveTo>
                  <a:pt x="16966" y="346"/>
                </a:moveTo>
                <a:lnTo>
                  <a:pt x="17018" y="359"/>
                </a:lnTo>
                <a:cubicBezTo>
                  <a:pt x="17007" y="382"/>
                  <a:pt x="16996" y="414"/>
                  <a:pt x="16968" y="414"/>
                </a:cubicBezTo>
                <a:cubicBezTo>
                  <a:pt x="16963" y="414"/>
                  <a:pt x="16958" y="413"/>
                  <a:pt x="16953" y="411"/>
                </a:cubicBezTo>
                <a:lnTo>
                  <a:pt x="16901" y="398"/>
                </a:lnTo>
                <a:cubicBezTo>
                  <a:pt x="16901" y="359"/>
                  <a:pt x="16966" y="346"/>
                  <a:pt x="16966" y="346"/>
                </a:cubicBezTo>
                <a:close/>
                <a:moveTo>
                  <a:pt x="15014" y="601"/>
                </a:moveTo>
                <a:cubicBezTo>
                  <a:pt x="15025" y="601"/>
                  <a:pt x="15028" y="607"/>
                  <a:pt x="15034" y="619"/>
                </a:cubicBezTo>
                <a:cubicBezTo>
                  <a:pt x="15047" y="645"/>
                  <a:pt x="14956" y="697"/>
                  <a:pt x="14917" y="709"/>
                </a:cubicBezTo>
                <a:cubicBezTo>
                  <a:pt x="14852" y="709"/>
                  <a:pt x="14878" y="658"/>
                  <a:pt x="14930" y="632"/>
                </a:cubicBezTo>
                <a:cubicBezTo>
                  <a:pt x="14980" y="610"/>
                  <a:pt x="15002" y="601"/>
                  <a:pt x="15014" y="601"/>
                </a:cubicBezTo>
                <a:close/>
                <a:moveTo>
                  <a:pt x="28655" y="2839"/>
                </a:moveTo>
                <a:cubicBezTo>
                  <a:pt x="28664" y="2839"/>
                  <a:pt x="28676" y="2842"/>
                  <a:pt x="28691" y="2850"/>
                </a:cubicBezTo>
                <a:cubicBezTo>
                  <a:pt x="28821" y="2876"/>
                  <a:pt x="28782" y="2914"/>
                  <a:pt x="28652" y="2914"/>
                </a:cubicBezTo>
                <a:cubicBezTo>
                  <a:pt x="28622" y="2924"/>
                  <a:pt x="28604" y="2931"/>
                  <a:pt x="28595" y="2931"/>
                </a:cubicBezTo>
                <a:cubicBezTo>
                  <a:pt x="28580" y="2931"/>
                  <a:pt x="28590" y="2915"/>
                  <a:pt x="28614" y="2876"/>
                </a:cubicBezTo>
                <a:cubicBezTo>
                  <a:pt x="28623" y="2857"/>
                  <a:pt x="28632" y="2839"/>
                  <a:pt x="28655" y="2839"/>
                </a:cubicBezTo>
                <a:close/>
                <a:moveTo>
                  <a:pt x="12686" y="3161"/>
                </a:moveTo>
                <a:cubicBezTo>
                  <a:pt x="12712" y="3174"/>
                  <a:pt x="12738" y="3187"/>
                  <a:pt x="12712" y="3226"/>
                </a:cubicBezTo>
                <a:lnTo>
                  <a:pt x="12673" y="3265"/>
                </a:lnTo>
                <a:lnTo>
                  <a:pt x="12660" y="3200"/>
                </a:lnTo>
                <a:lnTo>
                  <a:pt x="12686" y="3161"/>
                </a:lnTo>
                <a:close/>
                <a:moveTo>
                  <a:pt x="19583" y="3470"/>
                </a:moveTo>
                <a:cubicBezTo>
                  <a:pt x="19603" y="3470"/>
                  <a:pt x="19612" y="3498"/>
                  <a:pt x="19612" y="3498"/>
                </a:cubicBezTo>
                <a:cubicBezTo>
                  <a:pt x="19638" y="3550"/>
                  <a:pt x="19638" y="3550"/>
                  <a:pt x="19599" y="3563"/>
                </a:cubicBezTo>
                <a:cubicBezTo>
                  <a:pt x="19599" y="3563"/>
                  <a:pt x="19573" y="3563"/>
                  <a:pt x="19560" y="3524"/>
                </a:cubicBezTo>
                <a:lnTo>
                  <a:pt x="19573" y="3472"/>
                </a:lnTo>
                <a:cubicBezTo>
                  <a:pt x="19577" y="3470"/>
                  <a:pt x="19580" y="3470"/>
                  <a:pt x="19583" y="3470"/>
                </a:cubicBezTo>
                <a:close/>
                <a:moveTo>
                  <a:pt x="3136" y="3516"/>
                </a:moveTo>
                <a:cubicBezTo>
                  <a:pt x="3118" y="3516"/>
                  <a:pt x="3096" y="3519"/>
                  <a:pt x="3075" y="3524"/>
                </a:cubicBezTo>
                <a:cubicBezTo>
                  <a:pt x="3064" y="3523"/>
                  <a:pt x="3053" y="3522"/>
                  <a:pt x="3043" y="3522"/>
                </a:cubicBezTo>
                <a:cubicBezTo>
                  <a:pt x="2963" y="3522"/>
                  <a:pt x="2934" y="3566"/>
                  <a:pt x="2945" y="3589"/>
                </a:cubicBezTo>
                <a:cubicBezTo>
                  <a:pt x="2951" y="3600"/>
                  <a:pt x="2961" y="3604"/>
                  <a:pt x="2977" y="3604"/>
                </a:cubicBezTo>
                <a:cubicBezTo>
                  <a:pt x="3000" y="3604"/>
                  <a:pt x="3035" y="3596"/>
                  <a:pt x="3088" y="3589"/>
                </a:cubicBezTo>
                <a:cubicBezTo>
                  <a:pt x="3140" y="3576"/>
                  <a:pt x="3179" y="3537"/>
                  <a:pt x="3179" y="3537"/>
                </a:cubicBezTo>
                <a:cubicBezTo>
                  <a:pt x="3179" y="3522"/>
                  <a:pt x="3161" y="3516"/>
                  <a:pt x="3136" y="3516"/>
                </a:cubicBezTo>
                <a:close/>
                <a:moveTo>
                  <a:pt x="2798" y="3534"/>
                </a:moveTo>
                <a:cubicBezTo>
                  <a:pt x="2826" y="3534"/>
                  <a:pt x="2815" y="3561"/>
                  <a:pt x="2751" y="3615"/>
                </a:cubicBezTo>
                <a:cubicBezTo>
                  <a:pt x="2699" y="3628"/>
                  <a:pt x="2660" y="3654"/>
                  <a:pt x="2660" y="3654"/>
                </a:cubicBezTo>
                <a:cubicBezTo>
                  <a:pt x="2647" y="3615"/>
                  <a:pt x="2725" y="3563"/>
                  <a:pt x="2777" y="3537"/>
                </a:cubicBezTo>
                <a:cubicBezTo>
                  <a:pt x="2785" y="3535"/>
                  <a:pt x="2792" y="3534"/>
                  <a:pt x="2798" y="3534"/>
                </a:cubicBezTo>
                <a:close/>
                <a:moveTo>
                  <a:pt x="12245" y="3641"/>
                </a:moveTo>
                <a:cubicBezTo>
                  <a:pt x="12271" y="3654"/>
                  <a:pt x="12297" y="3680"/>
                  <a:pt x="12271" y="3719"/>
                </a:cubicBezTo>
                <a:lnTo>
                  <a:pt x="12258" y="3758"/>
                </a:lnTo>
                <a:cubicBezTo>
                  <a:pt x="12232" y="3745"/>
                  <a:pt x="12219" y="3693"/>
                  <a:pt x="12219" y="3693"/>
                </a:cubicBezTo>
                <a:lnTo>
                  <a:pt x="12245" y="3641"/>
                </a:lnTo>
                <a:close/>
                <a:moveTo>
                  <a:pt x="5059" y="3879"/>
                </a:moveTo>
                <a:cubicBezTo>
                  <a:pt x="5077" y="3879"/>
                  <a:pt x="5107" y="3909"/>
                  <a:pt x="5137" y="3939"/>
                </a:cubicBezTo>
                <a:lnTo>
                  <a:pt x="5124" y="3965"/>
                </a:lnTo>
                <a:lnTo>
                  <a:pt x="5059" y="3952"/>
                </a:lnTo>
                <a:lnTo>
                  <a:pt x="5046" y="3887"/>
                </a:lnTo>
                <a:cubicBezTo>
                  <a:pt x="5049" y="3881"/>
                  <a:pt x="5054" y="3879"/>
                  <a:pt x="5059" y="3879"/>
                </a:cubicBezTo>
                <a:close/>
                <a:moveTo>
                  <a:pt x="19794" y="4004"/>
                </a:moveTo>
                <a:lnTo>
                  <a:pt x="19833" y="4030"/>
                </a:lnTo>
                <a:lnTo>
                  <a:pt x="19846" y="4082"/>
                </a:lnTo>
                <a:cubicBezTo>
                  <a:pt x="19836" y="4087"/>
                  <a:pt x="19827" y="4090"/>
                  <a:pt x="19818" y="4090"/>
                </a:cubicBezTo>
                <a:cubicBezTo>
                  <a:pt x="19802" y="4090"/>
                  <a:pt x="19789" y="4081"/>
                  <a:pt x="19781" y="4056"/>
                </a:cubicBezTo>
                <a:lnTo>
                  <a:pt x="19794" y="4004"/>
                </a:lnTo>
                <a:close/>
                <a:moveTo>
                  <a:pt x="5046" y="4108"/>
                </a:moveTo>
                <a:cubicBezTo>
                  <a:pt x="5046" y="4108"/>
                  <a:pt x="5098" y="4121"/>
                  <a:pt x="5163" y="4134"/>
                </a:cubicBezTo>
                <a:cubicBezTo>
                  <a:pt x="5293" y="4147"/>
                  <a:pt x="5293" y="4160"/>
                  <a:pt x="5254" y="4199"/>
                </a:cubicBezTo>
                <a:cubicBezTo>
                  <a:pt x="5240" y="4206"/>
                  <a:pt x="5226" y="4217"/>
                  <a:pt x="5201" y="4217"/>
                </a:cubicBezTo>
                <a:cubicBezTo>
                  <a:pt x="5180" y="4217"/>
                  <a:pt x="5152" y="4209"/>
                  <a:pt x="5111" y="4186"/>
                </a:cubicBezTo>
                <a:cubicBezTo>
                  <a:pt x="5085" y="4147"/>
                  <a:pt x="5046" y="4108"/>
                  <a:pt x="5046" y="4108"/>
                </a:cubicBezTo>
                <a:close/>
                <a:moveTo>
                  <a:pt x="19713" y="4394"/>
                </a:moveTo>
                <a:cubicBezTo>
                  <a:pt x="19717" y="4394"/>
                  <a:pt x="19726" y="4404"/>
                  <a:pt x="19742" y="4419"/>
                </a:cubicBezTo>
                <a:cubicBezTo>
                  <a:pt x="19794" y="4458"/>
                  <a:pt x="19807" y="4497"/>
                  <a:pt x="19781" y="4510"/>
                </a:cubicBezTo>
                <a:cubicBezTo>
                  <a:pt x="19772" y="4514"/>
                  <a:pt x="19766" y="4517"/>
                  <a:pt x="19761" y="4517"/>
                </a:cubicBezTo>
                <a:cubicBezTo>
                  <a:pt x="19752" y="4517"/>
                  <a:pt x="19746" y="4505"/>
                  <a:pt x="19729" y="4471"/>
                </a:cubicBezTo>
                <a:cubicBezTo>
                  <a:pt x="19713" y="4416"/>
                  <a:pt x="19707" y="4394"/>
                  <a:pt x="19713" y="4394"/>
                </a:cubicBezTo>
                <a:close/>
                <a:moveTo>
                  <a:pt x="12100" y="4490"/>
                </a:moveTo>
                <a:cubicBezTo>
                  <a:pt x="12107" y="4490"/>
                  <a:pt x="12115" y="4493"/>
                  <a:pt x="12128" y="4497"/>
                </a:cubicBezTo>
                <a:cubicBezTo>
                  <a:pt x="12154" y="4510"/>
                  <a:pt x="12154" y="4575"/>
                  <a:pt x="12154" y="4575"/>
                </a:cubicBezTo>
                <a:cubicBezTo>
                  <a:pt x="12151" y="4583"/>
                  <a:pt x="12147" y="4587"/>
                  <a:pt x="12142" y="4587"/>
                </a:cubicBezTo>
                <a:cubicBezTo>
                  <a:pt x="12124" y="4587"/>
                  <a:pt x="12096" y="4546"/>
                  <a:pt x="12076" y="4536"/>
                </a:cubicBezTo>
                <a:cubicBezTo>
                  <a:pt x="12085" y="4501"/>
                  <a:pt x="12088" y="4490"/>
                  <a:pt x="12100" y="4490"/>
                </a:cubicBezTo>
                <a:close/>
                <a:moveTo>
                  <a:pt x="19715" y="4685"/>
                </a:moveTo>
                <a:cubicBezTo>
                  <a:pt x="19707" y="4686"/>
                  <a:pt x="19699" y="4688"/>
                  <a:pt x="19690" y="4691"/>
                </a:cubicBezTo>
                <a:cubicBezTo>
                  <a:pt x="19690" y="4697"/>
                  <a:pt x="19690" y="4702"/>
                  <a:pt x="19689" y="4706"/>
                </a:cubicBezTo>
                <a:cubicBezTo>
                  <a:pt x="19693" y="4700"/>
                  <a:pt x="19701" y="4692"/>
                  <a:pt x="19715" y="4685"/>
                </a:cubicBezTo>
                <a:close/>
                <a:moveTo>
                  <a:pt x="19689" y="4706"/>
                </a:moveTo>
                <a:cubicBezTo>
                  <a:pt x="19685" y="4712"/>
                  <a:pt x="19684" y="4717"/>
                  <a:pt x="19685" y="4717"/>
                </a:cubicBezTo>
                <a:cubicBezTo>
                  <a:pt x="19686" y="4717"/>
                  <a:pt x="19688" y="4714"/>
                  <a:pt x="19689" y="4706"/>
                </a:cubicBezTo>
                <a:close/>
                <a:moveTo>
                  <a:pt x="19871" y="4730"/>
                </a:moveTo>
                <a:lnTo>
                  <a:pt x="19897" y="4769"/>
                </a:lnTo>
                <a:cubicBezTo>
                  <a:pt x="19910" y="4808"/>
                  <a:pt x="19910" y="4808"/>
                  <a:pt x="19884" y="4821"/>
                </a:cubicBezTo>
                <a:lnTo>
                  <a:pt x="19859" y="4782"/>
                </a:lnTo>
                <a:lnTo>
                  <a:pt x="19871" y="4730"/>
                </a:lnTo>
                <a:close/>
                <a:moveTo>
                  <a:pt x="5840" y="4982"/>
                </a:moveTo>
                <a:cubicBezTo>
                  <a:pt x="5856" y="4982"/>
                  <a:pt x="5894" y="4995"/>
                  <a:pt x="5941" y="5003"/>
                </a:cubicBezTo>
                <a:cubicBezTo>
                  <a:pt x="5997" y="5058"/>
                  <a:pt x="6013" y="5074"/>
                  <a:pt x="5989" y="5074"/>
                </a:cubicBezTo>
                <a:cubicBezTo>
                  <a:pt x="5980" y="5074"/>
                  <a:pt x="5964" y="5071"/>
                  <a:pt x="5941" y="5068"/>
                </a:cubicBezTo>
                <a:cubicBezTo>
                  <a:pt x="5889" y="5029"/>
                  <a:pt x="5838" y="5003"/>
                  <a:pt x="5838" y="5003"/>
                </a:cubicBezTo>
                <a:cubicBezTo>
                  <a:pt x="5827" y="4987"/>
                  <a:pt x="5829" y="4982"/>
                  <a:pt x="5840" y="4982"/>
                </a:cubicBezTo>
                <a:close/>
                <a:moveTo>
                  <a:pt x="19988" y="5081"/>
                </a:moveTo>
                <a:cubicBezTo>
                  <a:pt x="19994" y="5105"/>
                  <a:pt x="20003" y="5115"/>
                  <a:pt x="20007" y="5115"/>
                </a:cubicBezTo>
                <a:cubicBezTo>
                  <a:pt x="20011" y="5115"/>
                  <a:pt x="20009" y="5101"/>
                  <a:pt x="19988" y="5081"/>
                </a:cubicBezTo>
                <a:close/>
                <a:moveTo>
                  <a:pt x="20079" y="5145"/>
                </a:moveTo>
                <a:lnTo>
                  <a:pt x="20105" y="5184"/>
                </a:lnTo>
                <a:cubicBezTo>
                  <a:pt x="20118" y="5223"/>
                  <a:pt x="20118" y="5223"/>
                  <a:pt x="20092" y="5249"/>
                </a:cubicBezTo>
                <a:lnTo>
                  <a:pt x="20066" y="5197"/>
                </a:lnTo>
                <a:lnTo>
                  <a:pt x="20079" y="5145"/>
                </a:lnTo>
                <a:close/>
                <a:moveTo>
                  <a:pt x="593" y="5177"/>
                </a:moveTo>
                <a:cubicBezTo>
                  <a:pt x="581" y="5177"/>
                  <a:pt x="575" y="5186"/>
                  <a:pt x="559" y="5210"/>
                </a:cubicBezTo>
                <a:lnTo>
                  <a:pt x="546" y="5262"/>
                </a:lnTo>
                <a:lnTo>
                  <a:pt x="598" y="5223"/>
                </a:lnTo>
                <a:lnTo>
                  <a:pt x="623" y="5184"/>
                </a:lnTo>
                <a:cubicBezTo>
                  <a:pt x="609" y="5180"/>
                  <a:pt x="600" y="5177"/>
                  <a:pt x="593" y="5177"/>
                </a:cubicBezTo>
                <a:close/>
                <a:moveTo>
                  <a:pt x="824" y="5389"/>
                </a:moveTo>
                <a:cubicBezTo>
                  <a:pt x="822" y="5397"/>
                  <a:pt x="820" y="5401"/>
                  <a:pt x="819" y="5401"/>
                </a:cubicBezTo>
                <a:cubicBezTo>
                  <a:pt x="819" y="5401"/>
                  <a:pt x="821" y="5397"/>
                  <a:pt x="824" y="5389"/>
                </a:cubicBezTo>
                <a:close/>
                <a:moveTo>
                  <a:pt x="5959" y="5388"/>
                </a:moveTo>
                <a:cubicBezTo>
                  <a:pt x="5986" y="5388"/>
                  <a:pt x="6019" y="5405"/>
                  <a:pt x="6019" y="5405"/>
                </a:cubicBezTo>
                <a:lnTo>
                  <a:pt x="6032" y="5444"/>
                </a:lnTo>
                <a:cubicBezTo>
                  <a:pt x="6019" y="5457"/>
                  <a:pt x="6006" y="5466"/>
                  <a:pt x="5993" y="5466"/>
                </a:cubicBezTo>
                <a:cubicBezTo>
                  <a:pt x="5980" y="5466"/>
                  <a:pt x="5967" y="5457"/>
                  <a:pt x="5954" y="5431"/>
                </a:cubicBezTo>
                <a:lnTo>
                  <a:pt x="5941" y="5392"/>
                </a:lnTo>
                <a:cubicBezTo>
                  <a:pt x="5946" y="5389"/>
                  <a:pt x="5953" y="5388"/>
                  <a:pt x="5959" y="5388"/>
                </a:cubicBezTo>
                <a:close/>
                <a:moveTo>
                  <a:pt x="691" y="5350"/>
                </a:moveTo>
                <a:cubicBezTo>
                  <a:pt x="694" y="5350"/>
                  <a:pt x="698" y="5351"/>
                  <a:pt x="701" y="5353"/>
                </a:cubicBezTo>
                <a:lnTo>
                  <a:pt x="675" y="5392"/>
                </a:lnTo>
                <a:cubicBezTo>
                  <a:pt x="673" y="5391"/>
                  <a:pt x="671" y="5390"/>
                  <a:pt x="669" y="5390"/>
                </a:cubicBezTo>
                <a:cubicBezTo>
                  <a:pt x="655" y="5390"/>
                  <a:pt x="654" y="5417"/>
                  <a:pt x="673" y="5417"/>
                </a:cubicBezTo>
                <a:cubicBezTo>
                  <a:pt x="680" y="5417"/>
                  <a:pt x="689" y="5414"/>
                  <a:pt x="701" y="5405"/>
                </a:cubicBezTo>
                <a:cubicBezTo>
                  <a:pt x="740" y="5431"/>
                  <a:pt x="766" y="5444"/>
                  <a:pt x="766" y="5444"/>
                </a:cubicBezTo>
                <a:cubicBezTo>
                  <a:pt x="745" y="5476"/>
                  <a:pt x="706" y="5499"/>
                  <a:pt x="678" y="5499"/>
                </a:cubicBezTo>
                <a:cubicBezTo>
                  <a:pt x="672" y="5499"/>
                  <a:pt x="667" y="5498"/>
                  <a:pt x="662" y="5496"/>
                </a:cubicBezTo>
                <a:cubicBezTo>
                  <a:pt x="640" y="5499"/>
                  <a:pt x="624" y="5502"/>
                  <a:pt x="613" y="5502"/>
                </a:cubicBezTo>
                <a:cubicBezTo>
                  <a:pt x="588" y="5502"/>
                  <a:pt x="596" y="5486"/>
                  <a:pt x="623" y="5431"/>
                </a:cubicBezTo>
                <a:cubicBezTo>
                  <a:pt x="646" y="5386"/>
                  <a:pt x="669" y="5350"/>
                  <a:pt x="691" y="5350"/>
                </a:cubicBezTo>
                <a:close/>
                <a:moveTo>
                  <a:pt x="20364" y="5509"/>
                </a:moveTo>
                <a:lnTo>
                  <a:pt x="20390" y="5547"/>
                </a:lnTo>
                <a:cubicBezTo>
                  <a:pt x="20416" y="5586"/>
                  <a:pt x="20390" y="5599"/>
                  <a:pt x="20390" y="5599"/>
                </a:cubicBezTo>
                <a:cubicBezTo>
                  <a:pt x="20390" y="5599"/>
                  <a:pt x="20386" y="5608"/>
                  <a:pt x="20375" y="5608"/>
                </a:cubicBezTo>
                <a:cubicBezTo>
                  <a:pt x="20367" y="5608"/>
                  <a:pt x="20355" y="5603"/>
                  <a:pt x="20338" y="5586"/>
                </a:cubicBezTo>
                <a:cubicBezTo>
                  <a:pt x="20338" y="5586"/>
                  <a:pt x="20338" y="5521"/>
                  <a:pt x="20364" y="5509"/>
                </a:cubicBezTo>
                <a:close/>
                <a:moveTo>
                  <a:pt x="11596" y="5521"/>
                </a:moveTo>
                <a:cubicBezTo>
                  <a:pt x="11635" y="5534"/>
                  <a:pt x="11661" y="5560"/>
                  <a:pt x="11635" y="5599"/>
                </a:cubicBezTo>
                <a:lnTo>
                  <a:pt x="11583" y="5625"/>
                </a:lnTo>
                <a:lnTo>
                  <a:pt x="11583" y="5560"/>
                </a:lnTo>
                <a:lnTo>
                  <a:pt x="11596" y="5521"/>
                </a:lnTo>
                <a:close/>
                <a:moveTo>
                  <a:pt x="409" y="5877"/>
                </a:moveTo>
                <a:cubicBezTo>
                  <a:pt x="413" y="5877"/>
                  <a:pt x="419" y="5880"/>
                  <a:pt x="429" y="5885"/>
                </a:cubicBezTo>
                <a:cubicBezTo>
                  <a:pt x="429" y="5885"/>
                  <a:pt x="442" y="5937"/>
                  <a:pt x="416" y="5988"/>
                </a:cubicBezTo>
                <a:lnTo>
                  <a:pt x="377" y="6014"/>
                </a:lnTo>
                <a:cubicBezTo>
                  <a:pt x="338" y="6001"/>
                  <a:pt x="364" y="5950"/>
                  <a:pt x="390" y="5911"/>
                </a:cubicBezTo>
                <a:cubicBezTo>
                  <a:pt x="398" y="5886"/>
                  <a:pt x="401" y="5877"/>
                  <a:pt x="409" y="5877"/>
                </a:cubicBezTo>
                <a:close/>
                <a:moveTo>
                  <a:pt x="766" y="6196"/>
                </a:moveTo>
                <a:lnTo>
                  <a:pt x="753" y="6235"/>
                </a:lnTo>
                <a:cubicBezTo>
                  <a:pt x="753" y="6235"/>
                  <a:pt x="753" y="6300"/>
                  <a:pt x="792" y="6313"/>
                </a:cubicBezTo>
                <a:lnTo>
                  <a:pt x="805" y="6261"/>
                </a:lnTo>
                <a:cubicBezTo>
                  <a:pt x="831" y="6222"/>
                  <a:pt x="792" y="6209"/>
                  <a:pt x="766" y="6196"/>
                </a:cubicBezTo>
                <a:close/>
                <a:moveTo>
                  <a:pt x="6332" y="6262"/>
                </a:moveTo>
                <a:cubicBezTo>
                  <a:pt x="6344" y="6262"/>
                  <a:pt x="6388" y="6308"/>
                  <a:pt x="6408" y="6339"/>
                </a:cubicBezTo>
                <a:lnTo>
                  <a:pt x="6382" y="6352"/>
                </a:lnTo>
                <a:cubicBezTo>
                  <a:pt x="6356" y="6313"/>
                  <a:pt x="6304" y="6287"/>
                  <a:pt x="6330" y="6274"/>
                </a:cubicBezTo>
                <a:cubicBezTo>
                  <a:pt x="6328" y="6265"/>
                  <a:pt x="6328" y="6262"/>
                  <a:pt x="6332" y="6262"/>
                </a:cubicBezTo>
                <a:close/>
                <a:moveTo>
                  <a:pt x="23185" y="6278"/>
                </a:moveTo>
                <a:cubicBezTo>
                  <a:pt x="23194" y="6278"/>
                  <a:pt x="23197" y="6285"/>
                  <a:pt x="23205" y="6300"/>
                </a:cubicBezTo>
                <a:cubicBezTo>
                  <a:pt x="23231" y="6326"/>
                  <a:pt x="23205" y="6378"/>
                  <a:pt x="23166" y="6391"/>
                </a:cubicBezTo>
                <a:cubicBezTo>
                  <a:pt x="23159" y="6395"/>
                  <a:pt x="23153" y="6397"/>
                  <a:pt x="23147" y="6397"/>
                </a:cubicBezTo>
                <a:cubicBezTo>
                  <a:pt x="23120" y="6397"/>
                  <a:pt x="23110" y="6351"/>
                  <a:pt x="23153" y="6287"/>
                </a:cubicBezTo>
                <a:cubicBezTo>
                  <a:pt x="23169" y="6281"/>
                  <a:pt x="23179" y="6278"/>
                  <a:pt x="23185" y="6278"/>
                </a:cubicBezTo>
                <a:close/>
                <a:moveTo>
                  <a:pt x="6707" y="6494"/>
                </a:moveTo>
                <a:cubicBezTo>
                  <a:pt x="6720" y="6494"/>
                  <a:pt x="6733" y="6501"/>
                  <a:pt x="6745" y="6520"/>
                </a:cubicBezTo>
                <a:cubicBezTo>
                  <a:pt x="6797" y="6533"/>
                  <a:pt x="6797" y="6598"/>
                  <a:pt x="6720" y="6598"/>
                </a:cubicBezTo>
                <a:cubicBezTo>
                  <a:pt x="6694" y="6559"/>
                  <a:pt x="6694" y="6559"/>
                  <a:pt x="6668" y="6507"/>
                </a:cubicBezTo>
                <a:cubicBezTo>
                  <a:pt x="6681" y="6501"/>
                  <a:pt x="6694" y="6494"/>
                  <a:pt x="6707" y="6494"/>
                </a:cubicBezTo>
                <a:close/>
                <a:moveTo>
                  <a:pt x="21817" y="6609"/>
                </a:moveTo>
                <a:cubicBezTo>
                  <a:pt x="21829" y="6609"/>
                  <a:pt x="21836" y="6613"/>
                  <a:pt x="21830" y="6624"/>
                </a:cubicBezTo>
                <a:cubicBezTo>
                  <a:pt x="21830" y="6624"/>
                  <a:pt x="21830" y="6650"/>
                  <a:pt x="21778" y="6676"/>
                </a:cubicBezTo>
                <a:cubicBezTo>
                  <a:pt x="21778" y="6676"/>
                  <a:pt x="21765" y="6679"/>
                  <a:pt x="21752" y="6679"/>
                </a:cubicBezTo>
                <a:cubicBezTo>
                  <a:pt x="21739" y="6679"/>
                  <a:pt x="21726" y="6676"/>
                  <a:pt x="21726" y="6663"/>
                </a:cubicBezTo>
                <a:lnTo>
                  <a:pt x="21739" y="6624"/>
                </a:lnTo>
                <a:cubicBezTo>
                  <a:pt x="21769" y="6616"/>
                  <a:pt x="21799" y="6609"/>
                  <a:pt x="21817" y="6609"/>
                </a:cubicBezTo>
                <a:close/>
                <a:moveTo>
                  <a:pt x="6953" y="6806"/>
                </a:moveTo>
                <a:lnTo>
                  <a:pt x="6992" y="6844"/>
                </a:lnTo>
                <a:cubicBezTo>
                  <a:pt x="7018" y="6870"/>
                  <a:pt x="7018" y="6870"/>
                  <a:pt x="6992" y="6896"/>
                </a:cubicBezTo>
                <a:lnTo>
                  <a:pt x="6966" y="6857"/>
                </a:lnTo>
                <a:lnTo>
                  <a:pt x="6953" y="6806"/>
                </a:lnTo>
                <a:close/>
                <a:moveTo>
                  <a:pt x="7355" y="7078"/>
                </a:moveTo>
                <a:cubicBezTo>
                  <a:pt x="7342" y="7104"/>
                  <a:pt x="7355" y="7156"/>
                  <a:pt x="7355" y="7156"/>
                </a:cubicBezTo>
                <a:cubicBezTo>
                  <a:pt x="7364" y="7164"/>
                  <a:pt x="7372" y="7167"/>
                  <a:pt x="7380" y="7167"/>
                </a:cubicBezTo>
                <a:cubicBezTo>
                  <a:pt x="7395" y="7167"/>
                  <a:pt x="7407" y="7156"/>
                  <a:pt x="7407" y="7156"/>
                </a:cubicBezTo>
                <a:cubicBezTo>
                  <a:pt x="7407" y="7156"/>
                  <a:pt x="7420" y="7130"/>
                  <a:pt x="7394" y="7104"/>
                </a:cubicBezTo>
                <a:lnTo>
                  <a:pt x="7355" y="7078"/>
                </a:lnTo>
                <a:close/>
                <a:moveTo>
                  <a:pt x="8042" y="7216"/>
                </a:moveTo>
                <a:cubicBezTo>
                  <a:pt x="8032" y="7216"/>
                  <a:pt x="8035" y="7225"/>
                  <a:pt x="8043" y="7247"/>
                </a:cubicBezTo>
                <a:lnTo>
                  <a:pt x="8120" y="7273"/>
                </a:lnTo>
                <a:cubicBezTo>
                  <a:pt x="8120" y="7247"/>
                  <a:pt x="8120" y="7247"/>
                  <a:pt x="8094" y="7234"/>
                </a:cubicBezTo>
                <a:cubicBezTo>
                  <a:pt x="8065" y="7222"/>
                  <a:pt x="8049" y="7216"/>
                  <a:pt x="8042" y="7216"/>
                </a:cubicBezTo>
                <a:close/>
                <a:moveTo>
                  <a:pt x="7461" y="7404"/>
                </a:moveTo>
                <a:cubicBezTo>
                  <a:pt x="7480" y="7404"/>
                  <a:pt x="7498" y="7415"/>
                  <a:pt x="7498" y="7415"/>
                </a:cubicBezTo>
                <a:cubicBezTo>
                  <a:pt x="7537" y="7428"/>
                  <a:pt x="7563" y="7454"/>
                  <a:pt x="7550" y="7480"/>
                </a:cubicBezTo>
                <a:cubicBezTo>
                  <a:pt x="7550" y="7480"/>
                  <a:pt x="7542" y="7502"/>
                  <a:pt x="7522" y="7502"/>
                </a:cubicBezTo>
                <a:cubicBezTo>
                  <a:pt x="7516" y="7502"/>
                  <a:pt x="7507" y="7499"/>
                  <a:pt x="7498" y="7493"/>
                </a:cubicBezTo>
                <a:cubicBezTo>
                  <a:pt x="7459" y="7467"/>
                  <a:pt x="7433" y="7415"/>
                  <a:pt x="7433" y="7415"/>
                </a:cubicBezTo>
                <a:cubicBezTo>
                  <a:pt x="7442" y="7407"/>
                  <a:pt x="7452" y="7404"/>
                  <a:pt x="7461" y="7404"/>
                </a:cubicBezTo>
                <a:close/>
                <a:moveTo>
                  <a:pt x="9378" y="7467"/>
                </a:moveTo>
                <a:cubicBezTo>
                  <a:pt x="9391" y="7506"/>
                  <a:pt x="9404" y="7532"/>
                  <a:pt x="9365" y="7545"/>
                </a:cubicBezTo>
                <a:lnTo>
                  <a:pt x="9314" y="7532"/>
                </a:lnTo>
                <a:lnTo>
                  <a:pt x="9340" y="7493"/>
                </a:lnTo>
                <a:lnTo>
                  <a:pt x="9378" y="7467"/>
                </a:lnTo>
                <a:close/>
                <a:moveTo>
                  <a:pt x="9019" y="7561"/>
                </a:moveTo>
                <a:cubicBezTo>
                  <a:pt x="9035" y="7561"/>
                  <a:pt x="9061" y="7571"/>
                  <a:pt x="9093" y="7597"/>
                </a:cubicBezTo>
                <a:cubicBezTo>
                  <a:pt x="9093" y="7623"/>
                  <a:pt x="9093" y="7623"/>
                  <a:pt x="9054" y="7636"/>
                </a:cubicBezTo>
                <a:cubicBezTo>
                  <a:pt x="9054" y="7636"/>
                  <a:pt x="9002" y="7610"/>
                  <a:pt x="9002" y="7584"/>
                </a:cubicBezTo>
                <a:cubicBezTo>
                  <a:pt x="8996" y="7571"/>
                  <a:pt x="9002" y="7561"/>
                  <a:pt x="9019" y="7561"/>
                </a:cubicBezTo>
                <a:close/>
                <a:moveTo>
                  <a:pt x="8223" y="7680"/>
                </a:moveTo>
                <a:cubicBezTo>
                  <a:pt x="8235" y="7680"/>
                  <a:pt x="8256" y="7683"/>
                  <a:pt x="8289" y="7688"/>
                </a:cubicBezTo>
                <a:cubicBezTo>
                  <a:pt x="8328" y="7688"/>
                  <a:pt x="8328" y="7726"/>
                  <a:pt x="8328" y="7726"/>
                </a:cubicBezTo>
                <a:cubicBezTo>
                  <a:pt x="8328" y="7733"/>
                  <a:pt x="8325" y="7735"/>
                  <a:pt x="8321" y="7735"/>
                </a:cubicBezTo>
                <a:cubicBezTo>
                  <a:pt x="8308" y="7735"/>
                  <a:pt x="8276" y="7713"/>
                  <a:pt x="8237" y="7713"/>
                </a:cubicBezTo>
                <a:cubicBezTo>
                  <a:pt x="8212" y="7689"/>
                  <a:pt x="8203" y="7680"/>
                  <a:pt x="8223" y="7680"/>
                </a:cubicBezTo>
                <a:close/>
                <a:moveTo>
                  <a:pt x="16171" y="1"/>
                </a:moveTo>
                <a:cubicBezTo>
                  <a:pt x="16147" y="1"/>
                  <a:pt x="16136" y="10"/>
                  <a:pt x="16136" y="22"/>
                </a:cubicBezTo>
                <a:cubicBezTo>
                  <a:pt x="16084" y="61"/>
                  <a:pt x="16084" y="61"/>
                  <a:pt x="16019" y="61"/>
                </a:cubicBezTo>
                <a:cubicBezTo>
                  <a:pt x="16019" y="50"/>
                  <a:pt x="16010" y="44"/>
                  <a:pt x="15993" y="44"/>
                </a:cubicBezTo>
                <a:cubicBezTo>
                  <a:pt x="15967" y="44"/>
                  <a:pt x="15924" y="57"/>
                  <a:pt x="15864" y="87"/>
                </a:cubicBezTo>
                <a:cubicBezTo>
                  <a:pt x="15845" y="92"/>
                  <a:pt x="15833" y="95"/>
                  <a:pt x="15824" y="95"/>
                </a:cubicBezTo>
                <a:cubicBezTo>
                  <a:pt x="15810" y="95"/>
                  <a:pt x="15807" y="86"/>
                  <a:pt x="15799" y="61"/>
                </a:cubicBezTo>
                <a:lnTo>
                  <a:pt x="15695" y="87"/>
                </a:lnTo>
                <a:cubicBezTo>
                  <a:pt x="15669" y="113"/>
                  <a:pt x="15630" y="126"/>
                  <a:pt x="15578" y="139"/>
                </a:cubicBezTo>
                <a:cubicBezTo>
                  <a:pt x="15539" y="165"/>
                  <a:pt x="15488" y="178"/>
                  <a:pt x="15436" y="191"/>
                </a:cubicBezTo>
                <a:cubicBezTo>
                  <a:pt x="15332" y="217"/>
                  <a:pt x="15241" y="230"/>
                  <a:pt x="15215" y="230"/>
                </a:cubicBezTo>
                <a:cubicBezTo>
                  <a:pt x="15215" y="230"/>
                  <a:pt x="15163" y="243"/>
                  <a:pt x="15124" y="294"/>
                </a:cubicBezTo>
                <a:cubicBezTo>
                  <a:pt x="15109" y="342"/>
                  <a:pt x="15083" y="370"/>
                  <a:pt x="15060" y="370"/>
                </a:cubicBezTo>
                <a:cubicBezTo>
                  <a:pt x="15045" y="370"/>
                  <a:pt x="15031" y="359"/>
                  <a:pt x="15021" y="333"/>
                </a:cubicBezTo>
                <a:cubicBezTo>
                  <a:pt x="15009" y="310"/>
                  <a:pt x="15002" y="297"/>
                  <a:pt x="14997" y="297"/>
                </a:cubicBezTo>
                <a:cubicBezTo>
                  <a:pt x="14989" y="297"/>
                  <a:pt x="14983" y="316"/>
                  <a:pt x="14969" y="359"/>
                </a:cubicBezTo>
                <a:cubicBezTo>
                  <a:pt x="14949" y="399"/>
                  <a:pt x="14809" y="476"/>
                  <a:pt x="14749" y="476"/>
                </a:cubicBezTo>
                <a:cubicBezTo>
                  <a:pt x="14730" y="476"/>
                  <a:pt x="14719" y="469"/>
                  <a:pt x="14722" y="450"/>
                </a:cubicBezTo>
                <a:lnTo>
                  <a:pt x="14696" y="398"/>
                </a:lnTo>
                <a:cubicBezTo>
                  <a:pt x="14657" y="450"/>
                  <a:pt x="14618" y="476"/>
                  <a:pt x="14618" y="476"/>
                </a:cubicBezTo>
                <a:cubicBezTo>
                  <a:pt x="14631" y="515"/>
                  <a:pt x="14580" y="541"/>
                  <a:pt x="14450" y="619"/>
                </a:cubicBezTo>
                <a:cubicBezTo>
                  <a:pt x="14359" y="684"/>
                  <a:pt x="14203" y="826"/>
                  <a:pt x="14126" y="891"/>
                </a:cubicBezTo>
                <a:cubicBezTo>
                  <a:pt x="14035" y="956"/>
                  <a:pt x="13918" y="1060"/>
                  <a:pt x="13866" y="1073"/>
                </a:cubicBezTo>
                <a:cubicBezTo>
                  <a:pt x="13827" y="1112"/>
                  <a:pt x="13788" y="1150"/>
                  <a:pt x="13737" y="1241"/>
                </a:cubicBezTo>
                <a:cubicBezTo>
                  <a:pt x="13725" y="1300"/>
                  <a:pt x="13659" y="1360"/>
                  <a:pt x="13628" y="1360"/>
                </a:cubicBezTo>
                <a:cubicBezTo>
                  <a:pt x="13625" y="1360"/>
                  <a:pt x="13622" y="1359"/>
                  <a:pt x="13620" y="1358"/>
                </a:cubicBezTo>
                <a:lnTo>
                  <a:pt x="13594" y="1397"/>
                </a:lnTo>
                <a:cubicBezTo>
                  <a:pt x="13542" y="1488"/>
                  <a:pt x="13503" y="1527"/>
                  <a:pt x="13503" y="1527"/>
                </a:cubicBezTo>
                <a:cubicBezTo>
                  <a:pt x="13500" y="1524"/>
                  <a:pt x="13495" y="1522"/>
                  <a:pt x="13488" y="1522"/>
                </a:cubicBezTo>
                <a:cubicBezTo>
                  <a:pt x="13464" y="1522"/>
                  <a:pt x="13422" y="1541"/>
                  <a:pt x="13412" y="1591"/>
                </a:cubicBezTo>
                <a:cubicBezTo>
                  <a:pt x="13438" y="1604"/>
                  <a:pt x="13399" y="1643"/>
                  <a:pt x="13347" y="1721"/>
                </a:cubicBezTo>
                <a:cubicBezTo>
                  <a:pt x="13321" y="1747"/>
                  <a:pt x="13231" y="1838"/>
                  <a:pt x="13127" y="1981"/>
                </a:cubicBezTo>
                <a:cubicBezTo>
                  <a:pt x="13023" y="2123"/>
                  <a:pt x="12906" y="2305"/>
                  <a:pt x="12803" y="2486"/>
                </a:cubicBezTo>
                <a:cubicBezTo>
                  <a:pt x="12699" y="2681"/>
                  <a:pt x="12595" y="2863"/>
                  <a:pt x="12530" y="3005"/>
                </a:cubicBezTo>
                <a:cubicBezTo>
                  <a:pt x="12465" y="3148"/>
                  <a:pt x="12426" y="3239"/>
                  <a:pt x="12426" y="3239"/>
                </a:cubicBezTo>
                <a:cubicBezTo>
                  <a:pt x="12426" y="3239"/>
                  <a:pt x="12414" y="3291"/>
                  <a:pt x="12362" y="3368"/>
                </a:cubicBezTo>
                <a:cubicBezTo>
                  <a:pt x="12349" y="3420"/>
                  <a:pt x="12310" y="3511"/>
                  <a:pt x="12310" y="3511"/>
                </a:cubicBezTo>
                <a:cubicBezTo>
                  <a:pt x="12306" y="3510"/>
                  <a:pt x="12303" y="3509"/>
                  <a:pt x="12300" y="3509"/>
                </a:cubicBezTo>
                <a:cubicBezTo>
                  <a:pt x="12237" y="3509"/>
                  <a:pt x="12166" y="3726"/>
                  <a:pt x="12141" y="3861"/>
                </a:cubicBezTo>
                <a:cubicBezTo>
                  <a:pt x="12154" y="3913"/>
                  <a:pt x="12128" y="3965"/>
                  <a:pt x="12102" y="4004"/>
                </a:cubicBezTo>
                <a:cubicBezTo>
                  <a:pt x="12098" y="4002"/>
                  <a:pt x="12093" y="4001"/>
                  <a:pt x="12088" y="4001"/>
                </a:cubicBezTo>
                <a:cubicBezTo>
                  <a:pt x="12039" y="4001"/>
                  <a:pt x="11986" y="4117"/>
                  <a:pt x="11986" y="4211"/>
                </a:cubicBezTo>
                <a:cubicBezTo>
                  <a:pt x="12007" y="4265"/>
                  <a:pt x="12002" y="4309"/>
                  <a:pt x="11964" y="4309"/>
                </a:cubicBezTo>
                <a:cubicBezTo>
                  <a:pt x="11955" y="4309"/>
                  <a:pt x="11945" y="4307"/>
                  <a:pt x="11934" y="4302"/>
                </a:cubicBezTo>
                <a:cubicBezTo>
                  <a:pt x="11927" y="4299"/>
                  <a:pt x="11920" y="4297"/>
                  <a:pt x="11914" y="4297"/>
                </a:cubicBezTo>
                <a:cubicBezTo>
                  <a:pt x="11873" y="4297"/>
                  <a:pt x="11848" y="4371"/>
                  <a:pt x="11882" y="4484"/>
                </a:cubicBezTo>
                <a:cubicBezTo>
                  <a:pt x="11895" y="4536"/>
                  <a:pt x="11895" y="4536"/>
                  <a:pt x="11843" y="4575"/>
                </a:cubicBezTo>
                <a:cubicBezTo>
                  <a:pt x="11765" y="4588"/>
                  <a:pt x="11752" y="4627"/>
                  <a:pt x="11778" y="4640"/>
                </a:cubicBezTo>
                <a:cubicBezTo>
                  <a:pt x="11817" y="4717"/>
                  <a:pt x="11791" y="4756"/>
                  <a:pt x="11713" y="4769"/>
                </a:cubicBezTo>
                <a:cubicBezTo>
                  <a:pt x="11622" y="4821"/>
                  <a:pt x="11622" y="4821"/>
                  <a:pt x="11648" y="4899"/>
                </a:cubicBezTo>
                <a:cubicBezTo>
                  <a:pt x="11687" y="4964"/>
                  <a:pt x="11596" y="5132"/>
                  <a:pt x="11519" y="5145"/>
                </a:cubicBezTo>
                <a:cubicBezTo>
                  <a:pt x="11506" y="5184"/>
                  <a:pt x="11454" y="5210"/>
                  <a:pt x="11480" y="5223"/>
                </a:cubicBezTo>
                <a:lnTo>
                  <a:pt x="11428" y="5249"/>
                </a:lnTo>
                <a:cubicBezTo>
                  <a:pt x="11402" y="5288"/>
                  <a:pt x="11389" y="5340"/>
                  <a:pt x="11389" y="5340"/>
                </a:cubicBezTo>
                <a:lnTo>
                  <a:pt x="11415" y="5353"/>
                </a:lnTo>
                <a:cubicBezTo>
                  <a:pt x="11389" y="5392"/>
                  <a:pt x="11220" y="5612"/>
                  <a:pt x="11052" y="5872"/>
                </a:cubicBezTo>
                <a:cubicBezTo>
                  <a:pt x="10766" y="6274"/>
                  <a:pt x="10688" y="6313"/>
                  <a:pt x="10740" y="6313"/>
                </a:cubicBezTo>
                <a:cubicBezTo>
                  <a:pt x="10811" y="6324"/>
                  <a:pt x="10775" y="6379"/>
                  <a:pt x="10709" y="6379"/>
                </a:cubicBezTo>
                <a:cubicBezTo>
                  <a:pt x="10702" y="6379"/>
                  <a:pt x="10695" y="6379"/>
                  <a:pt x="10688" y="6378"/>
                </a:cubicBezTo>
                <a:cubicBezTo>
                  <a:pt x="10663" y="6403"/>
                  <a:pt x="10572" y="6442"/>
                  <a:pt x="10507" y="6507"/>
                </a:cubicBezTo>
                <a:cubicBezTo>
                  <a:pt x="10454" y="6560"/>
                  <a:pt x="10401" y="6605"/>
                  <a:pt x="10376" y="6605"/>
                </a:cubicBezTo>
                <a:cubicBezTo>
                  <a:pt x="10371" y="6605"/>
                  <a:pt x="10367" y="6603"/>
                  <a:pt x="10364" y="6598"/>
                </a:cubicBezTo>
                <a:lnTo>
                  <a:pt x="10325" y="6624"/>
                </a:lnTo>
                <a:cubicBezTo>
                  <a:pt x="10299" y="6728"/>
                  <a:pt x="10092" y="6896"/>
                  <a:pt x="9962" y="6935"/>
                </a:cubicBezTo>
                <a:cubicBezTo>
                  <a:pt x="9884" y="6974"/>
                  <a:pt x="9858" y="7013"/>
                  <a:pt x="9794" y="7078"/>
                </a:cubicBezTo>
                <a:cubicBezTo>
                  <a:pt x="9749" y="7123"/>
                  <a:pt x="9735" y="7137"/>
                  <a:pt x="9713" y="7137"/>
                </a:cubicBezTo>
                <a:cubicBezTo>
                  <a:pt x="9704" y="7137"/>
                  <a:pt x="9693" y="7134"/>
                  <a:pt x="9677" y="7130"/>
                </a:cubicBezTo>
                <a:cubicBezTo>
                  <a:pt x="9676" y="7129"/>
                  <a:pt x="9673" y="7128"/>
                  <a:pt x="9669" y="7128"/>
                </a:cubicBezTo>
                <a:cubicBezTo>
                  <a:pt x="9625" y="7128"/>
                  <a:pt x="9431" y="7187"/>
                  <a:pt x="9443" y="7247"/>
                </a:cubicBezTo>
                <a:lnTo>
                  <a:pt x="9404" y="7234"/>
                </a:lnTo>
                <a:cubicBezTo>
                  <a:pt x="9397" y="7232"/>
                  <a:pt x="9390" y="7231"/>
                  <a:pt x="9384" y="7231"/>
                </a:cubicBezTo>
                <a:cubicBezTo>
                  <a:pt x="9343" y="7231"/>
                  <a:pt x="9315" y="7263"/>
                  <a:pt x="9327" y="7285"/>
                </a:cubicBezTo>
                <a:cubicBezTo>
                  <a:pt x="9340" y="7319"/>
                  <a:pt x="9336" y="7339"/>
                  <a:pt x="9318" y="7339"/>
                </a:cubicBezTo>
                <a:cubicBezTo>
                  <a:pt x="9301" y="7339"/>
                  <a:pt x="9273" y="7323"/>
                  <a:pt x="9236" y="7285"/>
                </a:cubicBezTo>
                <a:cubicBezTo>
                  <a:pt x="9229" y="7260"/>
                  <a:pt x="9216" y="7250"/>
                  <a:pt x="9207" y="7250"/>
                </a:cubicBezTo>
                <a:cubicBezTo>
                  <a:pt x="9197" y="7250"/>
                  <a:pt x="9190" y="7260"/>
                  <a:pt x="9197" y="7273"/>
                </a:cubicBezTo>
                <a:cubicBezTo>
                  <a:pt x="9163" y="7306"/>
                  <a:pt x="9139" y="7340"/>
                  <a:pt x="9100" y="7340"/>
                </a:cubicBezTo>
                <a:cubicBezTo>
                  <a:pt x="9094" y="7340"/>
                  <a:pt x="9087" y="7339"/>
                  <a:pt x="9080" y="7337"/>
                </a:cubicBezTo>
                <a:cubicBezTo>
                  <a:pt x="9041" y="7350"/>
                  <a:pt x="9002" y="7350"/>
                  <a:pt x="9015" y="7415"/>
                </a:cubicBezTo>
                <a:cubicBezTo>
                  <a:pt x="9028" y="7441"/>
                  <a:pt x="8976" y="7467"/>
                  <a:pt x="8937" y="7467"/>
                </a:cubicBezTo>
                <a:cubicBezTo>
                  <a:pt x="8937" y="7428"/>
                  <a:pt x="8937" y="7441"/>
                  <a:pt x="8963" y="7402"/>
                </a:cubicBezTo>
                <a:cubicBezTo>
                  <a:pt x="8979" y="7398"/>
                  <a:pt x="8985" y="7397"/>
                  <a:pt x="8984" y="7397"/>
                </a:cubicBezTo>
                <a:cubicBezTo>
                  <a:pt x="8983" y="7397"/>
                  <a:pt x="8941" y="7406"/>
                  <a:pt x="8886" y="7415"/>
                </a:cubicBezTo>
                <a:cubicBezTo>
                  <a:pt x="8847" y="7415"/>
                  <a:pt x="8756" y="7402"/>
                  <a:pt x="8756" y="7363"/>
                </a:cubicBezTo>
                <a:cubicBezTo>
                  <a:pt x="8741" y="7353"/>
                  <a:pt x="8726" y="7347"/>
                  <a:pt x="8716" y="7347"/>
                </a:cubicBezTo>
                <a:cubicBezTo>
                  <a:pt x="8700" y="7347"/>
                  <a:pt x="8698" y="7362"/>
                  <a:pt x="8730" y="7402"/>
                </a:cubicBezTo>
                <a:cubicBezTo>
                  <a:pt x="8730" y="7467"/>
                  <a:pt x="8730" y="7467"/>
                  <a:pt x="8652" y="7467"/>
                </a:cubicBezTo>
                <a:cubicBezTo>
                  <a:pt x="8637" y="7467"/>
                  <a:pt x="8619" y="7469"/>
                  <a:pt x="8603" y="7469"/>
                </a:cubicBezTo>
                <a:cubicBezTo>
                  <a:pt x="8580" y="7469"/>
                  <a:pt x="8561" y="7464"/>
                  <a:pt x="8561" y="7441"/>
                </a:cubicBezTo>
                <a:cubicBezTo>
                  <a:pt x="8561" y="7415"/>
                  <a:pt x="8561" y="7415"/>
                  <a:pt x="8484" y="7415"/>
                </a:cubicBezTo>
                <a:cubicBezTo>
                  <a:pt x="8474" y="7413"/>
                  <a:pt x="8464" y="7412"/>
                  <a:pt x="8454" y="7412"/>
                </a:cubicBezTo>
                <a:cubicBezTo>
                  <a:pt x="8408" y="7412"/>
                  <a:pt x="8357" y="7433"/>
                  <a:pt x="8315" y="7454"/>
                </a:cubicBezTo>
                <a:cubicBezTo>
                  <a:pt x="8263" y="7480"/>
                  <a:pt x="8211" y="7506"/>
                  <a:pt x="8185" y="7532"/>
                </a:cubicBezTo>
                <a:cubicBezTo>
                  <a:pt x="8179" y="7564"/>
                  <a:pt x="8175" y="7581"/>
                  <a:pt x="8171" y="7581"/>
                </a:cubicBezTo>
                <a:cubicBezTo>
                  <a:pt x="8166" y="7581"/>
                  <a:pt x="8159" y="7564"/>
                  <a:pt x="8146" y="7532"/>
                </a:cubicBezTo>
                <a:cubicBezTo>
                  <a:pt x="8159" y="7493"/>
                  <a:pt x="8107" y="7493"/>
                  <a:pt x="8068" y="7480"/>
                </a:cubicBezTo>
                <a:cubicBezTo>
                  <a:pt x="8068" y="7491"/>
                  <a:pt x="8065" y="7495"/>
                  <a:pt x="8062" y="7495"/>
                </a:cubicBezTo>
                <a:cubicBezTo>
                  <a:pt x="8054" y="7495"/>
                  <a:pt x="8044" y="7478"/>
                  <a:pt x="8058" y="7478"/>
                </a:cubicBezTo>
                <a:cubicBezTo>
                  <a:pt x="8060" y="7478"/>
                  <a:pt x="8064" y="7479"/>
                  <a:pt x="8068" y="7480"/>
                </a:cubicBezTo>
                <a:cubicBezTo>
                  <a:pt x="8076" y="7465"/>
                  <a:pt x="8093" y="7459"/>
                  <a:pt x="8113" y="7459"/>
                </a:cubicBezTo>
                <a:cubicBezTo>
                  <a:pt x="8127" y="7459"/>
                  <a:pt x="8143" y="7462"/>
                  <a:pt x="8159" y="7467"/>
                </a:cubicBezTo>
                <a:lnTo>
                  <a:pt x="8172" y="7441"/>
                </a:lnTo>
                <a:cubicBezTo>
                  <a:pt x="8158" y="7398"/>
                  <a:pt x="8140" y="7379"/>
                  <a:pt x="8118" y="7379"/>
                </a:cubicBezTo>
                <a:cubicBezTo>
                  <a:pt x="8099" y="7379"/>
                  <a:pt x="8079" y="7392"/>
                  <a:pt x="8055" y="7415"/>
                </a:cubicBezTo>
                <a:cubicBezTo>
                  <a:pt x="8036" y="7420"/>
                  <a:pt x="8024" y="7423"/>
                  <a:pt x="8016" y="7423"/>
                </a:cubicBezTo>
                <a:cubicBezTo>
                  <a:pt x="8000" y="7423"/>
                  <a:pt x="7994" y="7414"/>
                  <a:pt x="7978" y="7389"/>
                </a:cubicBezTo>
                <a:cubicBezTo>
                  <a:pt x="7959" y="7352"/>
                  <a:pt x="7940" y="7322"/>
                  <a:pt x="7927" y="7322"/>
                </a:cubicBezTo>
                <a:cubicBezTo>
                  <a:pt x="7921" y="7322"/>
                  <a:pt x="7916" y="7326"/>
                  <a:pt x="7913" y="7337"/>
                </a:cubicBezTo>
                <a:cubicBezTo>
                  <a:pt x="7913" y="7337"/>
                  <a:pt x="7848" y="7298"/>
                  <a:pt x="7822" y="7260"/>
                </a:cubicBezTo>
                <a:cubicBezTo>
                  <a:pt x="7780" y="7234"/>
                  <a:pt x="7749" y="7220"/>
                  <a:pt x="7729" y="7220"/>
                </a:cubicBezTo>
                <a:cubicBezTo>
                  <a:pt x="7718" y="7220"/>
                  <a:pt x="7710" y="7224"/>
                  <a:pt x="7705" y="7234"/>
                </a:cubicBezTo>
                <a:cubicBezTo>
                  <a:pt x="7701" y="7242"/>
                  <a:pt x="7695" y="7245"/>
                  <a:pt x="7687" y="7245"/>
                </a:cubicBezTo>
                <a:cubicBezTo>
                  <a:pt x="7668" y="7245"/>
                  <a:pt x="7641" y="7230"/>
                  <a:pt x="7614" y="7221"/>
                </a:cubicBezTo>
                <a:cubicBezTo>
                  <a:pt x="7596" y="7202"/>
                  <a:pt x="7571" y="7184"/>
                  <a:pt x="7554" y="7184"/>
                </a:cubicBezTo>
                <a:cubicBezTo>
                  <a:pt x="7546" y="7184"/>
                  <a:pt x="7540" y="7187"/>
                  <a:pt x="7537" y="7195"/>
                </a:cubicBezTo>
                <a:cubicBezTo>
                  <a:pt x="7530" y="7208"/>
                  <a:pt x="7511" y="7217"/>
                  <a:pt x="7485" y="7217"/>
                </a:cubicBezTo>
                <a:cubicBezTo>
                  <a:pt x="7459" y="7217"/>
                  <a:pt x="7426" y="7208"/>
                  <a:pt x="7394" y="7182"/>
                </a:cubicBezTo>
                <a:cubicBezTo>
                  <a:pt x="7316" y="7156"/>
                  <a:pt x="7303" y="7143"/>
                  <a:pt x="7316" y="7078"/>
                </a:cubicBezTo>
                <a:cubicBezTo>
                  <a:pt x="7342" y="7052"/>
                  <a:pt x="7303" y="7026"/>
                  <a:pt x="7277" y="7000"/>
                </a:cubicBezTo>
                <a:cubicBezTo>
                  <a:pt x="7277" y="7000"/>
                  <a:pt x="7264" y="6987"/>
                  <a:pt x="7264" y="6974"/>
                </a:cubicBezTo>
                <a:cubicBezTo>
                  <a:pt x="7251" y="6961"/>
                  <a:pt x="7238" y="6948"/>
                  <a:pt x="7238" y="6922"/>
                </a:cubicBezTo>
                <a:cubicBezTo>
                  <a:pt x="7238" y="6892"/>
                  <a:pt x="7233" y="6882"/>
                  <a:pt x="7224" y="6882"/>
                </a:cubicBezTo>
                <a:cubicBezTo>
                  <a:pt x="7214" y="6882"/>
                  <a:pt x="7200" y="6895"/>
                  <a:pt x="7186" y="6909"/>
                </a:cubicBezTo>
                <a:cubicBezTo>
                  <a:pt x="7161" y="6922"/>
                  <a:pt x="7148" y="6948"/>
                  <a:pt x="7148" y="6948"/>
                </a:cubicBezTo>
                <a:cubicBezTo>
                  <a:pt x="7109" y="6922"/>
                  <a:pt x="7135" y="6844"/>
                  <a:pt x="7161" y="6819"/>
                </a:cubicBezTo>
                <a:cubicBezTo>
                  <a:pt x="7168" y="6782"/>
                  <a:pt x="7171" y="6766"/>
                  <a:pt x="7163" y="6766"/>
                </a:cubicBezTo>
                <a:cubicBezTo>
                  <a:pt x="7157" y="6766"/>
                  <a:pt x="7144" y="6776"/>
                  <a:pt x="7122" y="6793"/>
                </a:cubicBezTo>
                <a:cubicBezTo>
                  <a:pt x="7118" y="6796"/>
                  <a:pt x="7111" y="6799"/>
                  <a:pt x="7101" y="6799"/>
                </a:cubicBezTo>
                <a:cubicBezTo>
                  <a:pt x="7076" y="6799"/>
                  <a:pt x="7037" y="6781"/>
                  <a:pt x="7018" y="6715"/>
                </a:cubicBezTo>
                <a:cubicBezTo>
                  <a:pt x="6966" y="6637"/>
                  <a:pt x="6914" y="6572"/>
                  <a:pt x="6940" y="6559"/>
                </a:cubicBezTo>
                <a:cubicBezTo>
                  <a:pt x="6940" y="6507"/>
                  <a:pt x="6888" y="6481"/>
                  <a:pt x="6888" y="6481"/>
                </a:cubicBezTo>
                <a:cubicBezTo>
                  <a:pt x="6836" y="6468"/>
                  <a:pt x="6810" y="6429"/>
                  <a:pt x="6771" y="6300"/>
                </a:cubicBezTo>
                <a:cubicBezTo>
                  <a:pt x="6725" y="6134"/>
                  <a:pt x="6712" y="6086"/>
                  <a:pt x="6690" y="6086"/>
                </a:cubicBezTo>
                <a:cubicBezTo>
                  <a:pt x="6680" y="6086"/>
                  <a:pt x="6670" y="6094"/>
                  <a:pt x="6655" y="6105"/>
                </a:cubicBezTo>
                <a:cubicBezTo>
                  <a:pt x="6640" y="6110"/>
                  <a:pt x="6627" y="6115"/>
                  <a:pt x="6619" y="6115"/>
                </a:cubicBezTo>
                <a:cubicBezTo>
                  <a:pt x="6605" y="6115"/>
                  <a:pt x="6605" y="6102"/>
                  <a:pt x="6629" y="6053"/>
                </a:cubicBezTo>
                <a:cubicBezTo>
                  <a:pt x="6629" y="6001"/>
                  <a:pt x="6577" y="5975"/>
                  <a:pt x="6512" y="5911"/>
                </a:cubicBezTo>
                <a:cubicBezTo>
                  <a:pt x="6496" y="5903"/>
                  <a:pt x="6480" y="5900"/>
                  <a:pt x="6464" y="5900"/>
                </a:cubicBezTo>
                <a:cubicBezTo>
                  <a:pt x="6429" y="5900"/>
                  <a:pt x="6396" y="5915"/>
                  <a:pt x="6369" y="5924"/>
                </a:cubicBezTo>
                <a:cubicBezTo>
                  <a:pt x="6350" y="5938"/>
                  <a:pt x="6337" y="5948"/>
                  <a:pt x="6329" y="5948"/>
                </a:cubicBezTo>
                <a:cubicBezTo>
                  <a:pt x="6316" y="5948"/>
                  <a:pt x="6313" y="5923"/>
                  <a:pt x="6304" y="5859"/>
                </a:cubicBezTo>
                <a:cubicBezTo>
                  <a:pt x="6279" y="5820"/>
                  <a:pt x="6279" y="5755"/>
                  <a:pt x="6317" y="5742"/>
                </a:cubicBezTo>
                <a:cubicBezTo>
                  <a:pt x="6321" y="5740"/>
                  <a:pt x="6325" y="5739"/>
                  <a:pt x="6328" y="5739"/>
                </a:cubicBezTo>
                <a:cubicBezTo>
                  <a:pt x="6350" y="5739"/>
                  <a:pt x="6369" y="5768"/>
                  <a:pt x="6369" y="5768"/>
                </a:cubicBezTo>
                <a:lnTo>
                  <a:pt x="6382" y="5820"/>
                </a:lnTo>
                <a:cubicBezTo>
                  <a:pt x="6408" y="5807"/>
                  <a:pt x="6447" y="5781"/>
                  <a:pt x="6395" y="5703"/>
                </a:cubicBezTo>
                <a:cubicBezTo>
                  <a:pt x="6406" y="5661"/>
                  <a:pt x="6391" y="5618"/>
                  <a:pt x="6370" y="5618"/>
                </a:cubicBezTo>
                <a:cubicBezTo>
                  <a:pt x="6366" y="5618"/>
                  <a:pt x="6361" y="5621"/>
                  <a:pt x="6356" y="5625"/>
                </a:cubicBezTo>
                <a:cubicBezTo>
                  <a:pt x="6356" y="5560"/>
                  <a:pt x="6317" y="5483"/>
                  <a:pt x="6266" y="5392"/>
                </a:cubicBezTo>
                <a:cubicBezTo>
                  <a:pt x="6227" y="5301"/>
                  <a:pt x="6162" y="5171"/>
                  <a:pt x="6162" y="5119"/>
                </a:cubicBezTo>
                <a:cubicBezTo>
                  <a:pt x="6128" y="5040"/>
                  <a:pt x="6104" y="5000"/>
                  <a:pt x="6072" y="5000"/>
                </a:cubicBezTo>
                <a:cubicBezTo>
                  <a:pt x="6068" y="5000"/>
                  <a:pt x="6063" y="5001"/>
                  <a:pt x="6058" y="5003"/>
                </a:cubicBezTo>
                <a:cubicBezTo>
                  <a:pt x="6046" y="5009"/>
                  <a:pt x="6035" y="5011"/>
                  <a:pt x="6025" y="5011"/>
                </a:cubicBezTo>
                <a:cubicBezTo>
                  <a:pt x="5997" y="5011"/>
                  <a:pt x="5986" y="4987"/>
                  <a:pt x="6006" y="4977"/>
                </a:cubicBezTo>
                <a:cubicBezTo>
                  <a:pt x="6019" y="4938"/>
                  <a:pt x="5967" y="4769"/>
                  <a:pt x="5876" y="4614"/>
                </a:cubicBezTo>
                <a:cubicBezTo>
                  <a:pt x="5786" y="4458"/>
                  <a:pt x="5669" y="4302"/>
                  <a:pt x="5630" y="4302"/>
                </a:cubicBezTo>
                <a:cubicBezTo>
                  <a:pt x="5630" y="4302"/>
                  <a:pt x="5604" y="4263"/>
                  <a:pt x="5565" y="4211"/>
                </a:cubicBezTo>
                <a:cubicBezTo>
                  <a:pt x="5552" y="4160"/>
                  <a:pt x="5487" y="4069"/>
                  <a:pt x="5422" y="3991"/>
                </a:cubicBezTo>
                <a:cubicBezTo>
                  <a:pt x="5358" y="3913"/>
                  <a:pt x="5280" y="3848"/>
                  <a:pt x="5241" y="3848"/>
                </a:cubicBezTo>
                <a:cubicBezTo>
                  <a:pt x="5241" y="3848"/>
                  <a:pt x="5202" y="3809"/>
                  <a:pt x="5124" y="3732"/>
                </a:cubicBezTo>
                <a:cubicBezTo>
                  <a:pt x="5059" y="3628"/>
                  <a:pt x="5007" y="3602"/>
                  <a:pt x="4943" y="3589"/>
                </a:cubicBezTo>
                <a:cubicBezTo>
                  <a:pt x="4929" y="3586"/>
                  <a:pt x="4917" y="3585"/>
                  <a:pt x="4908" y="3585"/>
                </a:cubicBezTo>
                <a:cubicBezTo>
                  <a:pt x="4889" y="3585"/>
                  <a:pt x="4879" y="3589"/>
                  <a:pt x="4875" y="3591"/>
                </a:cubicBezTo>
                <a:cubicBezTo>
                  <a:pt x="4876" y="3591"/>
                  <a:pt x="4877" y="3590"/>
                  <a:pt x="4878" y="3589"/>
                </a:cubicBezTo>
                <a:cubicBezTo>
                  <a:pt x="4891" y="3576"/>
                  <a:pt x="4865" y="3550"/>
                  <a:pt x="4826" y="3511"/>
                </a:cubicBezTo>
                <a:cubicBezTo>
                  <a:pt x="4800" y="3498"/>
                  <a:pt x="4774" y="3472"/>
                  <a:pt x="4735" y="3446"/>
                </a:cubicBezTo>
                <a:cubicBezTo>
                  <a:pt x="4696" y="3420"/>
                  <a:pt x="4657" y="3407"/>
                  <a:pt x="4605" y="3381"/>
                </a:cubicBezTo>
                <a:cubicBezTo>
                  <a:pt x="4484" y="3321"/>
                  <a:pt x="4433" y="3295"/>
                  <a:pt x="4420" y="3295"/>
                </a:cubicBezTo>
                <a:cubicBezTo>
                  <a:pt x="4411" y="3295"/>
                  <a:pt x="4421" y="3308"/>
                  <a:pt x="4437" y="3329"/>
                </a:cubicBezTo>
                <a:cubicBezTo>
                  <a:pt x="4216" y="3278"/>
                  <a:pt x="4216" y="3252"/>
                  <a:pt x="4229" y="3226"/>
                </a:cubicBezTo>
                <a:cubicBezTo>
                  <a:pt x="4275" y="3203"/>
                  <a:pt x="4253" y="3175"/>
                  <a:pt x="4209" y="3175"/>
                </a:cubicBezTo>
                <a:cubicBezTo>
                  <a:pt x="4178" y="3175"/>
                  <a:pt x="4137" y="3189"/>
                  <a:pt x="4100" y="3226"/>
                </a:cubicBezTo>
                <a:cubicBezTo>
                  <a:pt x="4074" y="3246"/>
                  <a:pt x="4039" y="3255"/>
                  <a:pt x="4008" y="3255"/>
                </a:cubicBezTo>
                <a:cubicBezTo>
                  <a:pt x="3962" y="3255"/>
                  <a:pt x="3923" y="3236"/>
                  <a:pt x="3931" y="3213"/>
                </a:cubicBezTo>
                <a:cubicBezTo>
                  <a:pt x="3931" y="3202"/>
                  <a:pt x="3942" y="3198"/>
                  <a:pt x="3960" y="3198"/>
                </a:cubicBezTo>
                <a:cubicBezTo>
                  <a:pt x="3983" y="3198"/>
                  <a:pt x="4018" y="3205"/>
                  <a:pt x="4048" y="3213"/>
                </a:cubicBezTo>
                <a:cubicBezTo>
                  <a:pt x="4048" y="3213"/>
                  <a:pt x="4048" y="3174"/>
                  <a:pt x="4061" y="3148"/>
                </a:cubicBezTo>
                <a:cubicBezTo>
                  <a:pt x="4039" y="3143"/>
                  <a:pt x="4027" y="3139"/>
                  <a:pt x="4015" y="3139"/>
                </a:cubicBezTo>
                <a:cubicBezTo>
                  <a:pt x="3998" y="3139"/>
                  <a:pt x="3982" y="3146"/>
                  <a:pt x="3944" y="3161"/>
                </a:cubicBezTo>
                <a:cubicBezTo>
                  <a:pt x="3944" y="3161"/>
                  <a:pt x="3928" y="3158"/>
                  <a:pt x="3903" y="3158"/>
                </a:cubicBezTo>
                <a:cubicBezTo>
                  <a:pt x="3879" y="3158"/>
                  <a:pt x="3847" y="3161"/>
                  <a:pt x="3814" y="3174"/>
                </a:cubicBezTo>
                <a:cubicBezTo>
                  <a:pt x="3762" y="3200"/>
                  <a:pt x="3762" y="3226"/>
                  <a:pt x="3814" y="3265"/>
                </a:cubicBezTo>
                <a:cubicBezTo>
                  <a:pt x="3839" y="3289"/>
                  <a:pt x="3827" y="3298"/>
                  <a:pt x="3802" y="3298"/>
                </a:cubicBezTo>
                <a:cubicBezTo>
                  <a:pt x="3787" y="3298"/>
                  <a:pt x="3768" y="3295"/>
                  <a:pt x="3749" y="3291"/>
                </a:cubicBezTo>
                <a:cubicBezTo>
                  <a:pt x="3646" y="3252"/>
                  <a:pt x="3646" y="3226"/>
                  <a:pt x="3697" y="3200"/>
                </a:cubicBezTo>
                <a:cubicBezTo>
                  <a:pt x="3762" y="3200"/>
                  <a:pt x="3762" y="3161"/>
                  <a:pt x="3762" y="3135"/>
                </a:cubicBezTo>
                <a:cubicBezTo>
                  <a:pt x="3762" y="3126"/>
                  <a:pt x="3747" y="3122"/>
                  <a:pt x="3722" y="3122"/>
                </a:cubicBezTo>
                <a:cubicBezTo>
                  <a:pt x="3642" y="3122"/>
                  <a:pt x="3465" y="3166"/>
                  <a:pt x="3425" y="3226"/>
                </a:cubicBezTo>
                <a:lnTo>
                  <a:pt x="3425" y="3200"/>
                </a:lnTo>
                <a:cubicBezTo>
                  <a:pt x="3425" y="3180"/>
                  <a:pt x="3396" y="3174"/>
                  <a:pt x="3352" y="3174"/>
                </a:cubicBezTo>
                <a:cubicBezTo>
                  <a:pt x="3308" y="3174"/>
                  <a:pt x="3250" y="3180"/>
                  <a:pt x="3192" y="3187"/>
                </a:cubicBezTo>
                <a:cubicBezTo>
                  <a:pt x="3088" y="3200"/>
                  <a:pt x="3036" y="3213"/>
                  <a:pt x="3036" y="3239"/>
                </a:cubicBezTo>
                <a:cubicBezTo>
                  <a:pt x="3049" y="3278"/>
                  <a:pt x="3049" y="3304"/>
                  <a:pt x="2997" y="3317"/>
                </a:cubicBezTo>
                <a:cubicBezTo>
                  <a:pt x="3004" y="3315"/>
                  <a:pt x="3010" y="3314"/>
                  <a:pt x="3016" y="3314"/>
                </a:cubicBezTo>
                <a:cubicBezTo>
                  <a:pt x="3049" y="3314"/>
                  <a:pt x="3051" y="3346"/>
                  <a:pt x="3062" y="3368"/>
                </a:cubicBezTo>
                <a:cubicBezTo>
                  <a:pt x="3062" y="3368"/>
                  <a:pt x="2945" y="3355"/>
                  <a:pt x="2893" y="3342"/>
                </a:cubicBezTo>
                <a:cubicBezTo>
                  <a:pt x="2851" y="3333"/>
                  <a:pt x="2808" y="3327"/>
                  <a:pt x="2761" y="3327"/>
                </a:cubicBezTo>
                <a:cubicBezTo>
                  <a:pt x="2679" y="3327"/>
                  <a:pt x="2584" y="3345"/>
                  <a:pt x="2452" y="3394"/>
                </a:cubicBezTo>
                <a:cubicBezTo>
                  <a:pt x="2349" y="3433"/>
                  <a:pt x="2206" y="3511"/>
                  <a:pt x="2141" y="3511"/>
                </a:cubicBezTo>
                <a:cubicBezTo>
                  <a:pt x="2050" y="3563"/>
                  <a:pt x="1998" y="3589"/>
                  <a:pt x="2024" y="3628"/>
                </a:cubicBezTo>
                <a:cubicBezTo>
                  <a:pt x="2024" y="3628"/>
                  <a:pt x="2023" y="3627"/>
                  <a:pt x="2020" y="3627"/>
                </a:cubicBezTo>
                <a:cubicBezTo>
                  <a:pt x="2012" y="3627"/>
                  <a:pt x="1989" y="3633"/>
                  <a:pt x="1933" y="3680"/>
                </a:cubicBezTo>
                <a:cubicBezTo>
                  <a:pt x="1869" y="3680"/>
                  <a:pt x="1778" y="3745"/>
                  <a:pt x="1791" y="3770"/>
                </a:cubicBezTo>
                <a:cubicBezTo>
                  <a:pt x="1765" y="3835"/>
                  <a:pt x="1713" y="3835"/>
                  <a:pt x="1661" y="3874"/>
                </a:cubicBezTo>
                <a:cubicBezTo>
                  <a:pt x="1544" y="3887"/>
                  <a:pt x="1544" y="3887"/>
                  <a:pt x="1648" y="3926"/>
                </a:cubicBezTo>
                <a:cubicBezTo>
                  <a:pt x="1651" y="3932"/>
                  <a:pt x="1659" y="3935"/>
                  <a:pt x="1670" y="3935"/>
                </a:cubicBezTo>
                <a:cubicBezTo>
                  <a:pt x="1706" y="3935"/>
                  <a:pt x="1774" y="3907"/>
                  <a:pt x="1804" y="3887"/>
                </a:cubicBezTo>
                <a:cubicBezTo>
                  <a:pt x="1856" y="3848"/>
                  <a:pt x="1894" y="3822"/>
                  <a:pt x="1933" y="3784"/>
                </a:cubicBezTo>
                <a:cubicBezTo>
                  <a:pt x="1894" y="3822"/>
                  <a:pt x="1856" y="3861"/>
                  <a:pt x="1830" y="3900"/>
                </a:cubicBezTo>
                <a:cubicBezTo>
                  <a:pt x="1778" y="3939"/>
                  <a:pt x="1726" y="4030"/>
                  <a:pt x="1739" y="4056"/>
                </a:cubicBezTo>
                <a:cubicBezTo>
                  <a:pt x="1739" y="4056"/>
                  <a:pt x="1765" y="4082"/>
                  <a:pt x="1726" y="4108"/>
                </a:cubicBezTo>
                <a:cubicBezTo>
                  <a:pt x="1726" y="4108"/>
                  <a:pt x="1700" y="4082"/>
                  <a:pt x="1687" y="4056"/>
                </a:cubicBezTo>
                <a:cubicBezTo>
                  <a:pt x="1700" y="4004"/>
                  <a:pt x="1687" y="3978"/>
                  <a:pt x="1661" y="3952"/>
                </a:cubicBezTo>
                <a:cubicBezTo>
                  <a:pt x="1655" y="3951"/>
                  <a:pt x="1649" y="3951"/>
                  <a:pt x="1643" y="3951"/>
                </a:cubicBezTo>
                <a:cubicBezTo>
                  <a:pt x="1563" y="3951"/>
                  <a:pt x="1444" y="4021"/>
                  <a:pt x="1479" y="4069"/>
                </a:cubicBezTo>
                <a:cubicBezTo>
                  <a:pt x="1441" y="4108"/>
                  <a:pt x="1441" y="4108"/>
                  <a:pt x="1389" y="4121"/>
                </a:cubicBezTo>
                <a:cubicBezTo>
                  <a:pt x="1383" y="4115"/>
                  <a:pt x="1378" y="4113"/>
                  <a:pt x="1372" y="4113"/>
                </a:cubicBezTo>
                <a:cubicBezTo>
                  <a:pt x="1349" y="4113"/>
                  <a:pt x="1327" y="4152"/>
                  <a:pt x="1337" y="4224"/>
                </a:cubicBezTo>
                <a:cubicBezTo>
                  <a:pt x="1337" y="4302"/>
                  <a:pt x="1311" y="4341"/>
                  <a:pt x="1220" y="4341"/>
                </a:cubicBezTo>
                <a:cubicBezTo>
                  <a:pt x="1103" y="4380"/>
                  <a:pt x="974" y="4549"/>
                  <a:pt x="1000" y="4562"/>
                </a:cubicBezTo>
                <a:cubicBezTo>
                  <a:pt x="1051" y="4601"/>
                  <a:pt x="961" y="4730"/>
                  <a:pt x="909" y="4743"/>
                </a:cubicBezTo>
                <a:cubicBezTo>
                  <a:pt x="844" y="4769"/>
                  <a:pt x="818" y="4821"/>
                  <a:pt x="818" y="4873"/>
                </a:cubicBezTo>
                <a:cubicBezTo>
                  <a:pt x="814" y="4871"/>
                  <a:pt x="809" y="4870"/>
                  <a:pt x="803" y="4870"/>
                </a:cubicBezTo>
                <a:cubicBezTo>
                  <a:pt x="776" y="4870"/>
                  <a:pt x="740" y="4897"/>
                  <a:pt x="740" y="4951"/>
                </a:cubicBezTo>
                <a:cubicBezTo>
                  <a:pt x="740" y="4951"/>
                  <a:pt x="718" y="4973"/>
                  <a:pt x="735" y="4973"/>
                </a:cubicBezTo>
                <a:cubicBezTo>
                  <a:pt x="740" y="4973"/>
                  <a:pt x="750" y="4970"/>
                  <a:pt x="766" y="4964"/>
                </a:cubicBezTo>
                <a:cubicBezTo>
                  <a:pt x="766" y="4964"/>
                  <a:pt x="766" y="5029"/>
                  <a:pt x="753" y="5081"/>
                </a:cubicBezTo>
                <a:cubicBezTo>
                  <a:pt x="773" y="5061"/>
                  <a:pt x="789" y="5055"/>
                  <a:pt x="803" y="5055"/>
                </a:cubicBezTo>
                <a:cubicBezTo>
                  <a:pt x="818" y="5055"/>
                  <a:pt x="831" y="5061"/>
                  <a:pt x="844" y="5068"/>
                </a:cubicBezTo>
                <a:cubicBezTo>
                  <a:pt x="870" y="5093"/>
                  <a:pt x="740" y="5249"/>
                  <a:pt x="610" y="5288"/>
                </a:cubicBezTo>
                <a:lnTo>
                  <a:pt x="507" y="5340"/>
                </a:lnTo>
                <a:cubicBezTo>
                  <a:pt x="533" y="5353"/>
                  <a:pt x="559" y="5379"/>
                  <a:pt x="559" y="5379"/>
                </a:cubicBezTo>
                <a:cubicBezTo>
                  <a:pt x="538" y="5410"/>
                  <a:pt x="516" y="5451"/>
                  <a:pt x="495" y="5451"/>
                </a:cubicBezTo>
                <a:cubicBezTo>
                  <a:pt x="490" y="5451"/>
                  <a:pt x="486" y="5449"/>
                  <a:pt x="481" y="5444"/>
                </a:cubicBezTo>
                <a:cubicBezTo>
                  <a:pt x="472" y="5439"/>
                  <a:pt x="466" y="5436"/>
                  <a:pt x="462" y="5436"/>
                </a:cubicBezTo>
                <a:cubicBezTo>
                  <a:pt x="452" y="5436"/>
                  <a:pt x="446" y="5448"/>
                  <a:pt x="429" y="5483"/>
                </a:cubicBezTo>
                <a:cubicBezTo>
                  <a:pt x="429" y="5483"/>
                  <a:pt x="403" y="5521"/>
                  <a:pt x="442" y="5534"/>
                </a:cubicBezTo>
                <a:cubicBezTo>
                  <a:pt x="494" y="5573"/>
                  <a:pt x="494" y="5573"/>
                  <a:pt x="442" y="5599"/>
                </a:cubicBezTo>
                <a:cubicBezTo>
                  <a:pt x="364" y="5612"/>
                  <a:pt x="338" y="5664"/>
                  <a:pt x="377" y="5729"/>
                </a:cubicBezTo>
                <a:cubicBezTo>
                  <a:pt x="429" y="5755"/>
                  <a:pt x="429" y="5755"/>
                  <a:pt x="351" y="5781"/>
                </a:cubicBezTo>
                <a:cubicBezTo>
                  <a:pt x="347" y="5779"/>
                  <a:pt x="341" y="5778"/>
                  <a:pt x="336" y="5778"/>
                </a:cubicBezTo>
                <a:cubicBezTo>
                  <a:pt x="308" y="5778"/>
                  <a:pt x="271" y="5803"/>
                  <a:pt x="260" y="5846"/>
                </a:cubicBezTo>
                <a:lnTo>
                  <a:pt x="286" y="5859"/>
                </a:lnTo>
                <a:cubicBezTo>
                  <a:pt x="338" y="5885"/>
                  <a:pt x="312" y="5924"/>
                  <a:pt x="273" y="5962"/>
                </a:cubicBezTo>
                <a:cubicBezTo>
                  <a:pt x="270" y="5961"/>
                  <a:pt x="267" y="5960"/>
                  <a:pt x="264" y="5960"/>
                </a:cubicBezTo>
                <a:cubicBezTo>
                  <a:pt x="241" y="5960"/>
                  <a:pt x="220" y="6001"/>
                  <a:pt x="208" y="6092"/>
                </a:cubicBezTo>
                <a:cubicBezTo>
                  <a:pt x="169" y="6183"/>
                  <a:pt x="144" y="6222"/>
                  <a:pt x="118" y="6222"/>
                </a:cubicBezTo>
                <a:cubicBezTo>
                  <a:pt x="98" y="6212"/>
                  <a:pt x="85" y="6206"/>
                  <a:pt x="80" y="6206"/>
                </a:cubicBezTo>
                <a:cubicBezTo>
                  <a:pt x="72" y="6206"/>
                  <a:pt x="81" y="6221"/>
                  <a:pt x="105" y="6261"/>
                </a:cubicBezTo>
                <a:cubicBezTo>
                  <a:pt x="105" y="6326"/>
                  <a:pt x="105" y="6313"/>
                  <a:pt x="40" y="6391"/>
                </a:cubicBezTo>
                <a:cubicBezTo>
                  <a:pt x="1" y="6429"/>
                  <a:pt x="1" y="6429"/>
                  <a:pt x="1" y="6481"/>
                </a:cubicBezTo>
                <a:cubicBezTo>
                  <a:pt x="36" y="6496"/>
                  <a:pt x="60" y="6506"/>
                  <a:pt x="77" y="6506"/>
                </a:cubicBezTo>
                <a:cubicBezTo>
                  <a:pt x="90" y="6506"/>
                  <a:pt x="99" y="6499"/>
                  <a:pt x="105" y="6481"/>
                </a:cubicBezTo>
                <a:cubicBezTo>
                  <a:pt x="122" y="6447"/>
                  <a:pt x="128" y="6435"/>
                  <a:pt x="137" y="6435"/>
                </a:cubicBezTo>
                <a:cubicBezTo>
                  <a:pt x="142" y="6435"/>
                  <a:pt x="148" y="6438"/>
                  <a:pt x="157" y="6442"/>
                </a:cubicBezTo>
                <a:cubicBezTo>
                  <a:pt x="157" y="6442"/>
                  <a:pt x="144" y="6494"/>
                  <a:pt x="118" y="6533"/>
                </a:cubicBezTo>
                <a:cubicBezTo>
                  <a:pt x="105" y="6585"/>
                  <a:pt x="79" y="6624"/>
                  <a:pt x="79" y="6728"/>
                </a:cubicBezTo>
                <a:cubicBezTo>
                  <a:pt x="64" y="6786"/>
                  <a:pt x="78" y="6820"/>
                  <a:pt x="93" y="6820"/>
                </a:cubicBezTo>
                <a:cubicBezTo>
                  <a:pt x="105" y="6820"/>
                  <a:pt x="118" y="6799"/>
                  <a:pt x="118" y="6754"/>
                </a:cubicBezTo>
                <a:lnTo>
                  <a:pt x="169" y="6715"/>
                </a:lnTo>
                <a:cubicBezTo>
                  <a:pt x="183" y="6721"/>
                  <a:pt x="195" y="6724"/>
                  <a:pt x="206" y="6724"/>
                </a:cubicBezTo>
                <a:cubicBezTo>
                  <a:pt x="257" y="6724"/>
                  <a:pt x="273" y="6658"/>
                  <a:pt x="208" y="6637"/>
                </a:cubicBezTo>
                <a:cubicBezTo>
                  <a:pt x="118" y="6598"/>
                  <a:pt x="118" y="6598"/>
                  <a:pt x="195" y="6572"/>
                </a:cubicBezTo>
                <a:cubicBezTo>
                  <a:pt x="207" y="6578"/>
                  <a:pt x="217" y="6580"/>
                  <a:pt x="226" y="6580"/>
                </a:cubicBezTo>
                <a:cubicBezTo>
                  <a:pt x="258" y="6580"/>
                  <a:pt x="276" y="6548"/>
                  <a:pt x="286" y="6507"/>
                </a:cubicBezTo>
                <a:cubicBezTo>
                  <a:pt x="303" y="6483"/>
                  <a:pt x="309" y="6474"/>
                  <a:pt x="318" y="6474"/>
                </a:cubicBezTo>
                <a:cubicBezTo>
                  <a:pt x="323" y="6474"/>
                  <a:pt x="329" y="6477"/>
                  <a:pt x="338" y="6481"/>
                </a:cubicBezTo>
                <a:cubicBezTo>
                  <a:pt x="342" y="6483"/>
                  <a:pt x="346" y="6484"/>
                  <a:pt x="350" y="6484"/>
                </a:cubicBezTo>
                <a:cubicBezTo>
                  <a:pt x="377" y="6484"/>
                  <a:pt x="418" y="6450"/>
                  <a:pt x="429" y="6416"/>
                </a:cubicBezTo>
                <a:cubicBezTo>
                  <a:pt x="455" y="6365"/>
                  <a:pt x="455" y="6365"/>
                  <a:pt x="429" y="6352"/>
                </a:cubicBezTo>
                <a:cubicBezTo>
                  <a:pt x="420" y="6358"/>
                  <a:pt x="414" y="6361"/>
                  <a:pt x="410" y="6361"/>
                </a:cubicBezTo>
                <a:cubicBezTo>
                  <a:pt x="392" y="6361"/>
                  <a:pt x="429" y="6295"/>
                  <a:pt x="494" y="6274"/>
                </a:cubicBezTo>
                <a:cubicBezTo>
                  <a:pt x="546" y="6248"/>
                  <a:pt x="546" y="6248"/>
                  <a:pt x="481" y="6222"/>
                </a:cubicBezTo>
                <a:cubicBezTo>
                  <a:pt x="429" y="6196"/>
                  <a:pt x="468" y="6105"/>
                  <a:pt x="546" y="6092"/>
                </a:cubicBezTo>
                <a:cubicBezTo>
                  <a:pt x="546" y="6092"/>
                  <a:pt x="559" y="6053"/>
                  <a:pt x="585" y="6001"/>
                </a:cubicBezTo>
                <a:cubicBezTo>
                  <a:pt x="598" y="5962"/>
                  <a:pt x="572" y="5950"/>
                  <a:pt x="546" y="5937"/>
                </a:cubicBezTo>
                <a:cubicBezTo>
                  <a:pt x="494" y="5911"/>
                  <a:pt x="494" y="5911"/>
                  <a:pt x="533" y="5872"/>
                </a:cubicBezTo>
                <a:cubicBezTo>
                  <a:pt x="559" y="5859"/>
                  <a:pt x="578" y="5855"/>
                  <a:pt x="591" y="5855"/>
                </a:cubicBezTo>
                <a:cubicBezTo>
                  <a:pt x="604" y="5855"/>
                  <a:pt x="610" y="5859"/>
                  <a:pt x="610" y="5859"/>
                </a:cubicBezTo>
                <a:cubicBezTo>
                  <a:pt x="616" y="5860"/>
                  <a:pt x="620" y="5861"/>
                  <a:pt x="625" y="5861"/>
                </a:cubicBezTo>
                <a:cubicBezTo>
                  <a:pt x="653" y="5861"/>
                  <a:pt x="666" y="5826"/>
                  <a:pt x="688" y="5781"/>
                </a:cubicBezTo>
                <a:cubicBezTo>
                  <a:pt x="714" y="5742"/>
                  <a:pt x="753" y="5651"/>
                  <a:pt x="727" y="5638"/>
                </a:cubicBezTo>
                <a:lnTo>
                  <a:pt x="753" y="5651"/>
                </a:lnTo>
                <a:cubicBezTo>
                  <a:pt x="779" y="5612"/>
                  <a:pt x="805" y="5625"/>
                  <a:pt x="779" y="5612"/>
                </a:cubicBezTo>
                <a:cubicBezTo>
                  <a:pt x="779" y="5612"/>
                  <a:pt x="792" y="5573"/>
                  <a:pt x="870" y="5509"/>
                </a:cubicBezTo>
                <a:cubicBezTo>
                  <a:pt x="931" y="5447"/>
                  <a:pt x="952" y="5338"/>
                  <a:pt x="896" y="5338"/>
                </a:cubicBezTo>
                <a:cubicBezTo>
                  <a:pt x="881" y="5338"/>
                  <a:pt x="862" y="5345"/>
                  <a:pt x="838" y="5361"/>
                </a:cubicBezTo>
                <a:cubicBezTo>
                  <a:pt x="843" y="5351"/>
                  <a:pt x="849" y="5340"/>
                  <a:pt x="857" y="5327"/>
                </a:cubicBezTo>
                <a:cubicBezTo>
                  <a:pt x="883" y="5288"/>
                  <a:pt x="857" y="5275"/>
                  <a:pt x="857" y="5275"/>
                </a:cubicBezTo>
                <a:cubicBezTo>
                  <a:pt x="831" y="5249"/>
                  <a:pt x="857" y="5210"/>
                  <a:pt x="883" y="5171"/>
                </a:cubicBezTo>
                <a:cubicBezTo>
                  <a:pt x="883" y="5171"/>
                  <a:pt x="909" y="5184"/>
                  <a:pt x="935" y="5197"/>
                </a:cubicBezTo>
                <a:cubicBezTo>
                  <a:pt x="952" y="5228"/>
                  <a:pt x="973" y="5241"/>
                  <a:pt x="991" y="5241"/>
                </a:cubicBezTo>
                <a:cubicBezTo>
                  <a:pt x="1025" y="5241"/>
                  <a:pt x="1047" y="5192"/>
                  <a:pt x="1013" y="5132"/>
                </a:cubicBezTo>
                <a:lnTo>
                  <a:pt x="1039" y="5158"/>
                </a:lnTo>
                <a:cubicBezTo>
                  <a:pt x="1042" y="5160"/>
                  <a:pt x="1045" y="5161"/>
                  <a:pt x="1048" y="5161"/>
                </a:cubicBezTo>
                <a:cubicBezTo>
                  <a:pt x="1071" y="5161"/>
                  <a:pt x="1094" y="5120"/>
                  <a:pt x="1116" y="5029"/>
                </a:cubicBezTo>
                <a:cubicBezTo>
                  <a:pt x="1142" y="4990"/>
                  <a:pt x="1116" y="4912"/>
                  <a:pt x="1090" y="4899"/>
                </a:cubicBezTo>
                <a:cubicBezTo>
                  <a:pt x="1064" y="4873"/>
                  <a:pt x="1103" y="4834"/>
                  <a:pt x="1103" y="4834"/>
                </a:cubicBezTo>
                <a:cubicBezTo>
                  <a:pt x="1118" y="4813"/>
                  <a:pt x="1124" y="4803"/>
                  <a:pt x="1131" y="4803"/>
                </a:cubicBezTo>
                <a:cubicBezTo>
                  <a:pt x="1137" y="4803"/>
                  <a:pt x="1144" y="4809"/>
                  <a:pt x="1155" y="4821"/>
                </a:cubicBezTo>
                <a:cubicBezTo>
                  <a:pt x="1165" y="4828"/>
                  <a:pt x="1174" y="4831"/>
                  <a:pt x="1183" y="4831"/>
                </a:cubicBezTo>
                <a:cubicBezTo>
                  <a:pt x="1224" y="4831"/>
                  <a:pt x="1257" y="4768"/>
                  <a:pt x="1246" y="4704"/>
                </a:cubicBezTo>
                <a:lnTo>
                  <a:pt x="1272" y="4717"/>
                </a:lnTo>
                <a:cubicBezTo>
                  <a:pt x="1277" y="4723"/>
                  <a:pt x="1283" y="4726"/>
                  <a:pt x="1290" y="4726"/>
                </a:cubicBezTo>
                <a:cubicBezTo>
                  <a:pt x="1318" y="4726"/>
                  <a:pt x="1365" y="4676"/>
                  <a:pt x="1479" y="4510"/>
                </a:cubicBezTo>
                <a:cubicBezTo>
                  <a:pt x="1601" y="4376"/>
                  <a:pt x="1700" y="4288"/>
                  <a:pt x="1733" y="4288"/>
                </a:cubicBezTo>
                <a:cubicBezTo>
                  <a:pt x="1735" y="4288"/>
                  <a:pt x="1737" y="4288"/>
                  <a:pt x="1739" y="4289"/>
                </a:cubicBezTo>
                <a:cubicBezTo>
                  <a:pt x="1741" y="4291"/>
                  <a:pt x="1743" y="4292"/>
                  <a:pt x="1745" y="4292"/>
                </a:cubicBezTo>
                <a:cubicBezTo>
                  <a:pt x="1777" y="4292"/>
                  <a:pt x="1859" y="4138"/>
                  <a:pt x="1908" y="4030"/>
                </a:cubicBezTo>
                <a:cubicBezTo>
                  <a:pt x="1911" y="4037"/>
                  <a:pt x="1916" y="4040"/>
                  <a:pt x="1924" y="4040"/>
                </a:cubicBezTo>
                <a:cubicBezTo>
                  <a:pt x="1944" y="4040"/>
                  <a:pt x="1980" y="4016"/>
                  <a:pt x="2037" y="3978"/>
                </a:cubicBezTo>
                <a:cubicBezTo>
                  <a:pt x="2122" y="3919"/>
                  <a:pt x="2151" y="3898"/>
                  <a:pt x="2165" y="3898"/>
                </a:cubicBezTo>
                <a:cubicBezTo>
                  <a:pt x="2172" y="3898"/>
                  <a:pt x="2175" y="3904"/>
                  <a:pt x="2180" y="3913"/>
                </a:cubicBezTo>
                <a:cubicBezTo>
                  <a:pt x="2180" y="3949"/>
                  <a:pt x="2177" y="3969"/>
                  <a:pt x="2179" y="3969"/>
                </a:cubicBezTo>
                <a:cubicBezTo>
                  <a:pt x="2182" y="3969"/>
                  <a:pt x="2191" y="3943"/>
                  <a:pt x="2219" y="3887"/>
                </a:cubicBezTo>
                <a:cubicBezTo>
                  <a:pt x="2228" y="3834"/>
                  <a:pt x="2304" y="3799"/>
                  <a:pt x="2359" y="3799"/>
                </a:cubicBezTo>
                <a:cubicBezTo>
                  <a:pt x="2384" y="3799"/>
                  <a:pt x="2405" y="3806"/>
                  <a:pt x="2413" y="3822"/>
                </a:cubicBezTo>
                <a:cubicBezTo>
                  <a:pt x="2418" y="3836"/>
                  <a:pt x="2426" y="3842"/>
                  <a:pt x="2437" y="3842"/>
                </a:cubicBezTo>
                <a:cubicBezTo>
                  <a:pt x="2460" y="3842"/>
                  <a:pt x="2497" y="3822"/>
                  <a:pt x="2556" y="3796"/>
                </a:cubicBezTo>
                <a:cubicBezTo>
                  <a:pt x="2582" y="3745"/>
                  <a:pt x="2673" y="3706"/>
                  <a:pt x="2764" y="3680"/>
                </a:cubicBezTo>
                <a:cubicBezTo>
                  <a:pt x="2893" y="3628"/>
                  <a:pt x="2906" y="3628"/>
                  <a:pt x="2880" y="3563"/>
                </a:cubicBezTo>
                <a:cubicBezTo>
                  <a:pt x="2867" y="3511"/>
                  <a:pt x="2919" y="3498"/>
                  <a:pt x="3010" y="3472"/>
                </a:cubicBezTo>
                <a:cubicBezTo>
                  <a:pt x="3036" y="3466"/>
                  <a:pt x="3062" y="3459"/>
                  <a:pt x="3081" y="3459"/>
                </a:cubicBezTo>
                <a:cubicBezTo>
                  <a:pt x="3101" y="3459"/>
                  <a:pt x="3114" y="3466"/>
                  <a:pt x="3114" y="3485"/>
                </a:cubicBezTo>
                <a:cubicBezTo>
                  <a:pt x="3114" y="3485"/>
                  <a:pt x="3166" y="3498"/>
                  <a:pt x="3218" y="3498"/>
                </a:cubicBezTo>
                <a:cubicBezTo>
                  <a:pt x="3239" y="3493"/>
                  <a:pt x="3261" y="3490"/>
                  <a:pt x="3278" y="3490"/>
                </a:cubicBezTo>
                <a:cubicBezTo>
                  <a:pt x="3303" y="3490"/>
                  <a:pt x="3321" y="3496"/>
                  <a:pt x="3321" y="3511"/>
                </a:cubicBezTo>
                <a:cubicBezTo>
                  <a:pt x="3321" y="3511"/>
                  <a:pt x="3373" y="3537"/>
                  <a:pt x="3464" y="3537"/>
                </a:cubicBezTo>
                <a:cubicBezTo>
                  <a:pt x="3568" y="3537"/>
                  <a:pt x="3659" y="3537"/>
                  <a:pt x="3659" y="3576"/>
                </a:cubicBezTo>
                <a:cubicBezTo>
                  <a:pt x="3710" y="3576"/>
                  <a:pt x="3710" y="3576"/>
                  <a:pt x="3710" y="3537"/>
                </a:cubicBezTo>
                <a:cubicBezTo>
                  <a:pt x="3710" y="3523"/>
                  <a:pt x="3725" y="3509"/>
                  <a:pt x="3769" y="3509"/>
                </a:cubicBezTo>
                <a:cubicBezTo>
                  <a:pt x="3807" y="3509"/>
                  <a:pt x="3866" y="3520"/>
                  <a:pt x="3957" y="3550"/>
                </a:cubicBezTo>
                <a:cubicBezTo>
                  <a:pt x="4030" y="3560"/>
                  <a:pt x="4137" y="3596"/>
                  <a:pt x="4182" y="3596"/>
                </a:cubicBezTo>
                <a:cubicBezTo>
                  <a:pt x="4193" y="3596"/>
                  <a:pt x="4201" y="3594"/>
                  <a:pt x="4203" y="3589"/>
                </a:cubicBezTo>
                <a:cubicBezTo>
                  <a:pt x="4242" y="3602"/>
                  <a:pt x="4242" y="3602"/>
                  <a:pt x="4229" y="3628"/>
                </a:cubicBezTo>
                <a:cubicBezTo>
                  <a:pt x="4218" y="3684"/>
                  <a:pt x="4275" y="3721"/>
                  <a:pt x="4368" y="3721"/>
                </a:cubicBezTo>
                <a:cubicBezTo>
                  <a:pt x="4381" y="3721"/>
                  <a:pt x="4396" y="3720"/>
                  <a:pt x="4411" y="3719"/>
                </a:cubicBezTo>
                <a:cubicBezTo>
                  <a:pt x="4415" y="3710"/>
                  <a:pt x="4424" y="3706"/>
                  <a:pt x="4434" y="3706"/>
                </a:cubicBezTo>
                <a:cubicBezTo>
                  <a:pt x="4455" y="3706"/>
                  <a:pt x="4484" y="3723"/>
                  <a:pt x="4502" y="3758"/>
                </a:cubicBezTo>
                <a:cubicBezTo>
                  <a:pt x="4502" y="3758"/>
                  <a:pt x="4541" y="3783"/>
                  <a:pt x="4592" y="3783"/>
                </a:cubicBezTo>
                <a:cubicBezTo>
                  <a:pt x="4657" y="3783"/>
                  <a:pt x="4657" y="3783"/>
                  <a:pt x="4722" y="3874"/>
                </a:cubicBezTo>
                <a:cubicBezTo>
                  <a:pt x="4696" y="3900"/>
                  <a:pt x="4748" y="3926"/>
                  <a:pt x="4787" y="3952"/>
                </a:cubicBezTo>
                <a:cubicBezTo>
                  <a:pt x="4826" y="3978"/>
                  <a:pt x="4956" y="4069"/>
                  <a:pt x="5059" y="4186"/>
                </a:cubicBezTo>
                <a:cubicBezTo>
                  <a:pt x="5163" y="4289"/>
                  <a:pt x="5254" y="4406"/>
                  <a:pt x="5254" y="4445"/>
                </a:cubicBezTo>
                <a:cubicBezTo>
                  <a:pt x="5306" y="4458"/>
                  <a:pt x="5306" y="4458"/>
                  <a:pt x="5332" y="4497"/>
                </a:cubicBezTo>
                <a:cubicBezTo>
                  <a:pt x="5314" y="4551"/>
                  <a:pt x="5333" y="4580"/>
                  <a:pt x="5364" y="4580"/>
                </a:cubicBezTo>
                <a:cubicBezTo>
                  <a:pt x="5377" y="4580"/>
                  <a:pt x="5393" y="4574"/>
                  <a:pt x="5410" y="4562"/>
                </a:cubicBezTo>
                <a:lnTo>
                  <a:pt x="5384" y="4523"/>
                </a:lnTo>
                <a:lnTo>
                  <a:pt x="5358" y="4484"/>
                </a:lnTo>
                <a:cubicBezTo>
                  <a:pt x="5364" y="4479"/>
                  <a:pt x="5371" y="4477"/>
                  <a:pt x="5379" y="4477"/>
                </a:cubicBezTo>
                <a:cubicBezTo>
                  <a:pt x="5430" y="4477"/>
                  <a:pt x="5490" y="4581"/>
                  <a:pt x="5422" y="4627"/>
                </a:cubicBezTo>
                <a:cubicBezTo>
                  <a:pt x="5397" y="4691"/>
                  <a:pt x="5397" y="4691"/>
                  <a:pt x="5474" y="4704"/>
                </a:cubicBezTo>
                <a:cubicBezTo>
                  <a:pt x="5552" y="4704"/>
                  <a:pt x="5578" y="4756"/>
                  <a:pt x="5552" y="4821"/>
                </a:cubicBezTo>
                <a:cubicBezTo>
                  <a:pt x="5500" y="4860"/>
                  <a:pt x="5500" y="4860"/>
                  <a:pt x="5578" y="4860"/>
                </a:cubicBezTo>
                <a:cubicBezTo>
                  <a:pt x="5734" y="4886"/>
                  <a:pt x="5838" y="5003"/>
                  <a:pt x="5721" y="5055"/>
                </a:cubicBezTo>
                <a:cubicBezTo>
                  <a:pt x="5669" y="5093"/>
                  <a:pt x="5669" y="5145"/>
                  <a:pt x="5682" y="5184"/>
                </a:cubicBezTo>
                <a:cubicBezTo>
                  <a:pt x="5695" y="5210"/>
                  <a:pt x="5708" y="5220"/>
                  <a:pt x="5721" y="5220"/>
                </a:cubicBezTo>
                <a:cubicBezTo>
                  <a:pt x="5734" y="5220"/>
                  <a:pt x="5747" y="5210"/>
                  <a:pt x="5760" y="5197"/>
                </a:cubicBezTo>
                <a:cubicBezTo>
                  <a:pt x="5772" y="5176"/>
                  <a:pt x="5784" y="5166"/>
                  <a:pt x="5793" y="5166"/>
                </a:cubicBezTo>
                <a:cubicBezTo>
                  <a:pt x="5811" y="5166"/>
                  <a:pt x="5820" y="5209"/>
                  <a:pt x="5812" y="5288"/>
                </a:cubicBezTo>
                <a:cubicBezTo>
                  <a:pt x="5799" y="5457"/>
                  <a:pt x="5838" y="5547"/>
                  <a:pt x="5967" y="5651"/>
                </a:cubicBezTo>
                <a:cubicBezTo>
                  <a:pt x="6075" y="5759"/>
                  <a:pt x="6138" y="5852"/>
                  <a:pt x="6113" y="5852"/>
                </a:cubicBezTo>
                <a:cubicBezTo>
                  <a:pt x="6104" y="5852"/>
                  <a:pt x="6087" y="5842"/>
                  <a:pt x="6058" y="5820"/>
                </a:cubicBezTo>
                <a:cubicBezTo>
                  <a:pt x="6009" y="5789"/>
                  <a:pt x="5983" y="5773"/>
                  <a:pt x="5978" y="5773"/>
                </a:cubicBezTo>
                <a:cubicBezTo>
                  <a:pt x="5972" y="5773"/>
                  <a:pt x="5991" y="5792"/>
                  <a:pt x="6032" y="5833"/>
                </a:cubicBezTo>
                <a:cubicBezTo>
                  <a:pt x="6071" y="5924"/>
                  <a:pt x="6110" y="6001"/>
                  <a:pt x="6136" y="6040"/>
                </a:cubicBezTo>
                <a:cubicBezTo>
                  <a:pt x="6157" y="6083"/>
                  <a:pt x="6197" y="6108"/>
                  <a:pt x="6224" y="6108"/>
                </a:cubicBezTo>
                <a:cubicBezTo>
                  <a:pt x="6230" y="6108"/>
                  <a:pt x="6235" y="6107"/>
                  <a:pt x="6240" y="6105"/>
                </a:cubicBezTo>
                <a:cubicBezTo>
                  <a:pt x="6214" y="6170"/>
                  <a:pt x="6227" y="6274"/>
                  <a:pt x="6330" y="6326"/>
                </a:cubicBezTo>
                <a:lnTo>
                  <a:pt x="6382" y="6403"/>
                </a:lnTo>
                <a:cubicBezTo>
                  <a:pt x="6408" y="6455"/>
                  <a:pt x="6408" y="6455"/>
                  <a:pt x="6460" y="6468"/>
                </a:cubicBezTo>
                <a:cubicBezTo>
                  <a:pt x="6512" y="6494"/>
                  <a:pt x="6512" y="6559"/>
                  <a:pt x="6512" y="6611"/>
                </a:cubicBezTo>
                <a:cubicBezTo>
                  <a:pt x="6512" y="6669"/>
                  <a:pt x="6512" y="6717"/>
                  <a:pt x="6531" y="6717"/>
                </a:cubicBezTo>
                <a:cubicBezTo>
                  <a:pt x="6533" y="6717"/>
                  <a:pt x="6535" y="6716"/>
                  <a:pt x="6538" y="6715"/>
                </a:cubicBezTo>
                <a:cubicBezTo>
                  <a:pt x="6542" y="6711"/>
                  <a:pt x="6548" y="6709"/>
                  <a:pt x="6555" y="6709"/>
                </a:cubicBezTo>
                <a:cubicBezTo>
                  <a:pt x="6589" y="6709"/>
                  <a:pt x="6650" y="6756"/>
                  <a:pt x="6694" y="6767"/>
                </a:cubicBezTo>
                <a:cubicBezTo>
                  <a:pt x="6751" y="6790"/>
                  <a:pt x="6758" y="6834"/>
                  <a:pt x="6722" y="6834"/>
                </a:cubicBezTo>
                <a:cubicBezTo>
                  <a:pt x="6717" y="6834"/>
                  <a:pt x="6712" y="6833"/>
                  <a:pt x="6707" y="6832"/>
                </a:cubicBezTo>
                <a:cubicBezTo>
                  <a:pt x="6681" y="6844"/>
                  <a:pt x="6681" y="6844"/>
                  <a:pt x="6707" y="6948"/>
                </a:cubicBezTo>
                <a:cubicBezTo>
                  <a:pt x="6730" y="6984"/>
                  <a:pt x="6797" y="7041"/>
                  <a:pt x="6818" y="7041"/>
                </a:cubicBezTo>
                <a:cubicBezTo>
                  <a:pt x="6820" y="7041"/>
                  <a:pt x="6822" y="7040"/>
                  <a:pt x="6823" y="7039"/>
                </a:cubicBezTo>
                <a:cubicBezTo>
                  <a:pt x="6825" y="7038"/>
                  <a:pt x="6827" y="7037"/>
                  <a:pt x="6829" y="7037"/>
                </a:cubicBezTo>
                <a:cubicBezTo>
                  <a:pt x="6870" y="7037"/>
                  <a:pt x="7045" y="7236"/>
                  <a:pt x="7070" y="7273"/>
                </a:cubicBezTo>
                <a:cubicBezTo>
                  <a:pt x="7070" y="7273"/>
                  <a:pt x="7096" y="7311"/>
                  <a:pt x="7135" y="7337"/>
                </a:cubicBezTo>
                <a:cubicBezTo>
                  <a:pt x="7173" y="7376"/>
                  <a:pt x="7225" y="7376"/>
                  <a:pt x="7264" y="7402"/>
                </a:cubicBezTo>
                <a:cubicBezTo>
                  <a:pt x="7264" y="7402"/>
                  <a:pt x="7303" y="7428"/>
                  <a:pt x="7368" y="7428"/>
                </a:cubicBezTo>
                <a:cubicBezTo>
                  <a:pt x="7407" y="7454"/>
                  <a:pt x="7446" y="7480"/>
                  <a:pt x="7433" y="7506"/>
                </a:cubicBezTo>
                <a:cubicBezTo>
                  <a:pt x="7457" y="7496"/>
                  <a:pt x="7472" y="7490"/>
                  <a:pt x="7482" y="7490"/>
                </a:cubicBezTo>
                <a:cubicBezTo>
                  <a:pt x="7499" y="7490"/>
                  <a:pt x="7503" y="7509"/>
                  <a:pt x="7511" y="7558"/>
                </a:cubicBezTo>
                <a:cubicBezTo>
                  <a:pt x="7489" y="7594"/>
                  <a:pt x="7479" y="7610"/>
                  <a:pt x="7489" y="7610"/>
                </a:cubicBezTo>
                <a:cubicBezTo>
                  <a:pt x="7497" y="7610"/>
                  <a:pt x="7516" y="7601"/>
                  <a:pt x="7550" y="7584"/>
                </a:cubicBezTo>
                <a:cubicBezTo>
                  <a:pt x="7571" y="7579"/>
                  <a:pt x="7584" y="7577"/>
                  <a:pt x="7593" y="7577"/>
                </a:cubicBezTo>
                <a:cubicBezTo>
                  <a:pt x="7612" y="7577"/>
                  <a:pt x="7614" y="7588"/>
                  <a:pt x="7640" y="7623"/>
                </a:cubicBezTo>
                <a:cubicBezTo>
                  <a:pt x="7631" y="7641"/>
                  <a:pt x="7648" y="7659"/>
                  <a:pt x="7663" y="7659"/>
                </a:cubicBezTo>
                <a:cubicBezTo>
                  <a:pt x="7670" y="7659"/>
                  <a:pt x="7676" y="7656"/>
                  <a:pt x="7679" y="7649"/>
                </a:cubicBezTo>
                <a:cubicBezTo>
                  <a:pt x="7704" y="7634"/>
                  <a:pt x="7739" y="7627"/>
                  <a:pt x="7773" y="7627"/>
                </a:cubicBezTo>
                <a:cubicBezTo>
                  <a:pt x="7829" y="7627"/>
                  <a:pt x="7882" y="7647"/>
                  <a:pt x="7874" y="7688"/>
                </a:cubicBezTo>
                <a:cubicBezTo>
                  <a:pt x="7874" y="7688"/>
                  <a:pt x="7884" y="7691"/>
                  <a:pt x="7900" y="7691"/>
                </a:cubicBezTo>
                <a:cubicBezTo>
                  <a:pt x="7916" y="7691"/>
                  <a:pt x="7939" y="7688"/>
                  <a:pt x="7965" y="7675"/>
                </a:cubicBezTo>
                <a:cubicBezTo>
                  <a:pt x="7993" y="7658"/>
                  <a:pt x="8009" y="7648"/>
                  <a:pt x="8016" y="7648"/>
                </a:cubicBezTo>
                <a:cubicBezTo>
                  <a:pt x="8025" y="7648"/>
                  <a:pt x="8018" y="7664"/>
                  <a:pt x="8004" y="7701"/>
                </a:cubicBezTo>
                <a:cubicBezTo>
                  <a:pt x="8026" y="7738"/>
                  <a:pt x="8053" y="7758"/>
                  <a:pt x="8082" y="7758"/>
                </a:cubicBezTo>
                <a:cubicBezTo>
                  <a:pt x="8103" y="7758"/>
                  <a:pt x="8125" y="7748"/>
                  <a:pt x="8146" y="7726"/>
                </a:cubicBezTo>
                <a:cubicBezTo>
                  <a:pt x="8146" y="7726"/>
                  <a:pt x="8163" y="7718"/>
                  <a:pt x="8185" y="7718"/>
                </a:cubicBezTo>
                <a:cubicBezTo>
                  <a:pt x="8201" y="7718"/>
                  <a:pt x="8220" y="7723"/>
                  <a:pt x="8237" y="7739"/>
                </a:cubicBezTo>
                <a:cubicBezTo>
                  <a:pt x="8285" y="7764"/>
                  <a:pt x="8419" y="7793"/>
                  <a:pt x="8500" y="7793"/>
                </a:cubicBezTo>
                <a:cubicBezTo>
                  <a:pt x="8550" y="7793"/>
                  <a:pt x="8581" y="7782"/>
                  <a:pt x="8561" y="7752"/>
                </a:cubicBezTo>
                <a:lnTo>
                  <a:pt x="8652" y="7752"/>
                </a:lnTo>
                <a:cubicBezTo>
                  <a:pt x="8693" y="7764"/>
                  <a:pt x="8726" y="7770"/>
                  <a:pt x="8753" y="7770"/>
                </a:cubicBezTo>
                <a:cubicBezTo>
                  <a:pt x="8787" y="7770"/>
                  <a:pt x="8812" y="7761"/>
                  <a:pt x="8834" y="7739"/>
                </a:cubicBezTo>
                <a:lnTo>
                  <a:pt x="8886" y="7701"/>
                </a:lnTo>
                <a:cubicBezTo>
                  <a:pt x="8886" y="7722"/>
                  <a:pt x="8920" y="7743"/>
                  <a:pt x="8954" y="7743"/>
                </a:cubicBezTo>
                <a:cubicBezTo>
                  <a:pt x="8962" y="7743"/>
                  <a:pt x="8969" y="7742"/>
                  <a:pt x="8976" y="7739"/>
                </a:cubicBezTo>
                <a:cubicBezTo>
                  <a:pt x="9028" y="7739"/>
                  <a:pt x="9028" y="7739"/>
                  <a:pt x="9028" y="7701"/>
                </a:cubicBezTo>
                <a:cubicBezTo>
                  <a:pt x="8963" y="7688"/>
                  <a:pt x="9015" y="7675"/>
                  <a:pt x="9067" y="7662"/>
                </a:cubicBezTo>
                <a:cubicBezTo>
                  <a:pt x="9074" y="7659"/>
                  <a:pt x="9082" y="7658"/>
                  <a:pt x="9090" y="7658"/>
                </a:cubicBezTo>
                <a:cubicBezTo>
                  <a:pt x="9124" y="7658"/>
                  <a:pt x="9160" y="7679"/>
                  <a:pt x="9171" y="7701"/>
                </a:cubicBezTo>
                <a:lnTo>
                  <a:pt x="9210" y="7688"/>
                </a:lnTo>
                <a:cubicBezTo>
                  <a:pt x="9202" y="7647"/>
                  <a:pt x="9214" y="7627"/>
                  <a:pt x="9227" y="7627"/>
                </a:cubicBezTo>
                <a:cubicBezTo>
                  <a:pt x="9235" y="7627"/>
                  <a:pt x="9244" y="7634"/>
                  <a:pt x="9249" y="7649"/>
                </a:cubicBezTo>
                <a:cubicBezTo>
                  <a:pt x="9263" y="7652"/>
                  <a:pt x="9277" y="7654"/>
                  <a:pt x="9290" y="7654"/>
                </a:cubicBezTo>
                <a:cubicBezTo>
                  <a:pt x="9328" y="7654"/>
                  <a:pt x="9363" y="7642"/>
                  <a:pt x="9391" y="7623"/>
                </a:cubicBezTo>
                <a:cubicBezTo>
                  <a:pt x="9386" y="7612"/>
                  <a:pt x="9394" y="7608"/>
                  <a:pt x="9402" y="7608"/>
                </a:cubicBezTo>
                <a:cubicBezTo>
                  <a:pt x="9412" y="7608"/>
                  <a:pt x="9421" y="7615"/>
                  <a:pt x="9391" y="7623"/>
                </a:cubicBezTo>
                <a:lnTo>
                  <a:pt x="9404" y="7662"/>
                </a:lnTo>
                <a:cubicBezTo>
                  <a:pt x="9414" y="7664"/>
                  <a:pt x="9421" y="7665"/>
                  <a:pt x="9426" y="7665"/>
                </a:cubicBezTo>
                <a:cubicBezTo>
                  <a:pt x="9452" y="7665"/>
                  <a:pt x="9441" y="7642"/>
                  <a:pt x="9430" y="7610"/>
                </a:cubicBezTo>
                <a:cubicBezTo>
                  <a:pt x="9430" y="7610"/>
                  <a:pt x="9482" y="7597"/>
                  <a:pt x="9521" y="7584"/>
                </a:cubicBezTo>
                <a:cubicBezTo>
                  <a:pt x="9573" y="7558"/>
                  <a:pt x="9612" y="7545"/>
                  <a:pt x="9560" y="7532"/>
                </a:cubicBezTo>
                <a:cubicBezTo>
                  <a:pt x="9547" y="7506"/>
                  <a:pt x="9534" y="7480"/>
                  <a:pt x="9573" y="7454"/>
                </a:cubicBezTo>
                <a:cubicBezTo>
                  <a:pt x="9568" y="7443"/>
                  <a:pt x="9576" y="7439"/>
                  <a:pt x="9584" y="7439"/>
                </a:cubicBezTo>
                <a:cubicBezTo>
                  <a:pt x="9594" y="7439"/>
                  <a:pt x="9603" y="7447"/>
                  <a:pt x="9573" y="7454"/>
                </a:cubicBezTo>
                <a:cubicBezTo>
                  <a:pt x="9582" y="7482"/>
                  <a:pt x="9592" y="7503"/>
                  <a:pt x="9616" y="7503"/>
                </a:cubicBezTo>
                <a:cubicBezTo>
                  <a:pt x="9625" y="7503"/>
                  <a:pt x="9636" y="7500"/>
                  <a:pt x="9651" y="7493"/>
                </a:cubicBezTo>
                <a:cubicBezTo>
                  <a:pt x="9659" y="7490"/>
                  <a:pt x="9665" y="7489"/>
                  <a:pt x="9671" y="7489"/>
                </a:cubicBezTo>
                <a:cubicBezTo>
                  <a:pt x="9694" y="7489"/>
                  <a:pt x="9703" y="7506"/>
                  <a:pt x="9703" y="7506"/>
                </a:cubicBezTo>
                <a:cubicBezTo>
                  <a:pt x="9699" y="7526"/>
                  <a:pt x="9707" y="7534"/>
                  <a:pt x="9720" y="7534"/>
                </a:cubicBezTo>
                <a:cubicBezTo>
                  <a:pt x="9760" y="7534"/>
                  <a:pt x="9852" y="7464"/>
                  <a:pt x="9871" y="7415"/>
                </a:cubicBezTo>
                <a:cubicBezTo>
                  <a:pt x="9905" y="7356"/>
                  <a:pt x="9934" y="7324"/>
                  <a:pt x="9960" y="7324"/>
                </a:cubicBezTo>
                <a:cubicBezTo>
                  <a:pt x="9974" y="7324"/>
                  <a:pt x="9988" y="7333"/>
                  <a:pt x="10001" y="7350"/>
                </a:cubicBezTo>
                <a:cubicBezTo>
                  <a:pt x="10006" y="7363"/>
                  <a:pt x="10012" y="7369"/>
                  <a:pt x="10019" y="7369"/>
                </a:cubicBezTo>
                <a:cubicBezTo>
                  <a:pt x="10045" y="7369"/>
                  <a:pt x="10076" y="7278"/>
                  <a:pt x="10066" y="7195"/>
                </a:cubicBezTo>
                <a:lnTo>
                  <a:pt x="10066" y="7091"/>
                </a:lnTo>
                <a:lnTo>
                  <a:pt x="10105" y="7169"/>
                </a:lnTo>
                <a:cubicBezTo>
                  <a:pt x="10158" y="7204"/>
                  <a:pt x="10187" y="7226"/>
                  <a:pt x="10210" y="7226"/>
                </a:cubicBezTo>
                <a:cubicBezTo>
                  <a:pt x="10238" y="7226"/>
                  <a:pt x="10257" y="7195"/>
                  <a:pt x="10299" y="7117"/>
                </a:cubicBezTo>
                <a:cubicBezTo>
                  <a:pt x="10340" y="7068"/>
                  <a:pt x="10356" y="7049"/>
                  <a:pt x="10364" y="7049"/>
                </a:cubicBezTo>
                <a:cubicBezTo>
                  <a:pt x="10369" y="7049"/>
                  <a:pt x="10372" y="7055"/>
                  <a:pt x="10377" y="7065"/>
                </a:cubicBezTo>
                <a:cubicBezTo>
                  <a:pt x="10380" y="7071"/>
                  <a:pt x="10386" y="7075"/>
                  <a:pt x="10394" y="7075"/>
                </a:cubicBezTo>
                <a:cubicBezTo>
                  <a:pt x="10418" y="7075"/>
                  <a:pt x="10467" y="7043"/>
                  <a:pt x="10546" y="6974"/>
                </a:cubicBezTo>
                <a:cubicBezTo>
                  <a:pt x="10650" y="6883"/>
                  <a:pt x="10688" y="6844"/>
                  <a:pt x="10675" y="6819"/>
                </a:cubicBezTo>
                <a:lnTo>
                  <a:pt x="10740" y="6754"/>
                </a:lnTo>
                <a:cubicBezTo>
                  <a:pt x="10746" y="6755"/>
                  <a:pt x="10751" y="6755"/>
                  <a:pt x="10755" y="6755"/>
                </a:cubicBezTo>
                <a:cubicBezTo>
                  <a:pt x="10824" y="6755"/>
                  <a:pt x="10865" y="6675"/>
                  <a:pt x="10792" y="6663"/>
                </a:cubicBezTo>
                <a:lnTo>
                  <a:pt x="10857" y="6598"/>
                </a:lnTo>
                <a:lnTo>
                  <a:pt x="10883" y="6624"/>
                </a:lnTo>
                <a:cubicBezTo>
                  <a:pt x="10883" y="6627"/>
                  <a:pt x="10884" y="6629"/>
                  <a:pt x="10887" y="6629"/>
                </a:cubicBezTo>
                <a:cubicBezTo>
                  <a:pt x="10897" y="6629"/>
                  <a:pt x="10921" y="6612"/>
                  <a:pt x="10961" y="6572"/>
                </a:cubicBezTo>
                <a:cubicBezTo>
                  <a:pt x="11013" y="6520"/>
                  <a:pt x="11091" y="6442"/>
                  <a:pt x="11207" y="6287"/>
                </a:cubicBezTo>
                <a:cubicBezTo>
                  <a:pt x="11467" y="5937"/>
                  <a:pt x="11480" y="5885"/>
                  <a:pt x="11428" y="5859"/>
                </a:cubicBezTo>
                <a:cubicBezTo>
                  <a:pt x="11409" y="5802"/>
                  <a:pt x="11418" y="5766"/>
                  <a:pt x="11444" y="5766"/>
                </a:cubicBezTo>
                <a:cubicBezTo>
                  <a:pt x="11454" y="5766"/>
                  <a:pt x="11466" y="5770"/>
                  <a:pt x="11480" y="5781"/>
                </a:cubicBezTo>
                <a:cubicBezTo>
                  <a:pt x="11485" y="5783"/>
                  <a:pt x="11491" y="5784"/>
                  <a:pt x="11498" y="5784"/>
                </a:cubicBezTo>
                <a:cubicBezTo>
                  <a:pt x="11527" y="5784"/>
                  <a:pt x="11563" y="5765"/>
                  <a:pt x="11532" y="5755"/>
                </a:cubicBezTo>
                <a:cubicBezTo>
                  <a:pt x="11532" y="5755"/>
                  <a:pt x="11583" y="5677"/>
                  <a:pt x="11635" y="5651"/>
                </a:cubicBezTo>
                <a:cubicBezTo>
                  <a:pt x="11765" y="5560"/>
                  <a:pt x="11765" y="5496"/>
                  <a:pt x="11739" y="5483"/>
                </a:cubicBezTo>
                <a:cubicBezTo>
                  <a:pt x="11725" y="5485"/>
                  <a:pt x="11714" y="5486"/>
                  <a:pt x="11707" y="5486"/>
                </a:cubicBezTo>
                <a:cubicBezTo>
                  <a:pt x="11676" y="5486"/>
                  <a:pt x="11710" y="5465"/>
                  <a:pt x="11752" y="5444"/>
                </a:cubicBezTo>
                <a:cubicBezTo>
                  <a:pt x="11804" y="5405"/>
                  <a:pt x="11856" y="5379"/>
                  <a:pt x="11830" y="5366"/>
                </a:cubicBezTo>
                <a:cubicBezTo>
                  <a:pt x="11830" y="5316"/>
                  <a:pt x="11924" y="5066"/>
                  <a:pt x="11978" y="5066"/>
                </a:cubicBezTo>
                <a:cubicBezTo>
                  <a:pt x="11981" y="5066"/>
                  <a:pt x="11983" y="5066"/>
                  <a:pt x="11986" y="5068"/>
                </a:cubicBezTo>
                <a:cubicBezTo>
                  <a:pt x="11986" y="5068"/>
                  <a:pt x="12011" y="5029"/>
                  <a:pt x="12024" y="4977"/>
                </a:cubicBezTo>
                <a:cubicBezTo>
                  <a:pt x="11998" y="4964"/>
                  <a:pt x="12050" y="4886"/>
                  <a:pt x="12089" y="4795"/>
                </a:cubicBezTo>
                <a:cubicBezTo>
                  <a:pt x="12123" y="4716"/>
                  <a:pt x="12147" y="4676"/>
                  <a:pt x="12170" y="4676"/>
                </a:cubicBezTo>
                <a:cubicBezTo>
                  <a:pt x="12174" y="4676"/>
                  <a:pt x="12177" y="4677"/>
                  <a:pt x="12180" y="4678"/>
                </a:cubicBezTo>
                <a:cubicBezTo>
                  <a:pt x="12180" y="4694"/>
                  <a:pt x="12182" y="4701"/>
                  <a:pt x="12186" y="4701"/>
                </a:cubicBezTo>
                <a:cubicBezTo>
                  <a:pt x="12194" y="4701"/>
                  <a:pt x="12210" y="4660"/>
                  <a:pt x="12219" y="4588"/>
                </a:cubicBezTo>
                <a:cubicBezTo>
                  <a:pt x="12245" y="4549"/>
                  <a:pt x="12206" y="4471"/>
                  <a:pt x="12219" y="4432"/>
                </a:cubicBezTo>
                <a:cubicBezTo>
                  <a:pt x="12193" y="4419"/>
                  <a:pt x="12193" y="4367"/>
                  <a:pt x="12206" y="4315"/>
                </a:cubicBezTo>
                <a:lnTo>
                  <a:pt x="12232" y="4328"/>
                </a:lnTo>
                <a:cubicBezTo>
                  <a:pt x="12258" y="4341"/>
                  <a:pt x="12297" y="4354"/>
                  <a:pt x="12297" y="4354"/>
                </a:cubicBezTo>
                <a:cubicBezTo>
                  <a:pt x="12310" y="4315"/>
                  <a:pt x="12336" y="4276"/>
                  <a:pt x="12310" y="4263"/>
                </a:cubicBezTo>
                <a:cubicBezTo>
                  <a:pt x="12349" y="4224"/>
                  <a:pt x="12375" y="4186"/>
                  <a:pt x="12414" y="4095"/>
                </a:cubicBezTo>
                <a:cubicBezTo>
                  <a:pt x="12452" y="4004"/>
                  <a:pt x="12491" y="3926"/>
                  <a:pt x="12491" y="3861"/>
                </a:cubicBezTo>
                <a:cubicBezTo>
                  <a:pt x="12556" y="3848"/>
                  <a:pt x="12686" y="3589"/>
                  <a:pt x="12647" y="3511"/>
                </a:cubicBezTo>
                <a:cubicBezTo>
                  <a:pt x="12621" y="3498"/>
                  <a:pt x="12647" y="3459"/>
                  <a:pt x="12686" y="3420"/>
                </a:cubicBezTo>
                <a:cubicBezTo>
                  <a:pt x="12738" y="3394"/>
                  <a:pt x="12738" y="3394"/>
                  <a:pt x="12738" y="3342"/>
                </a:cubicBezTo>
                <a:cubicBezTo>
                  <a:pt x="12725" y="3278"/>
                  <a:pt x="12777" y="3252"/>
                  <a:pt x="12829" y="3226"/>
                </a:cubicBezTo>
                <a:cubicBezTo>
                  <a:pt x="12906" y="3213"/>
                  <a:pt x="12919" y="3161"/>
                  <a:pt x="12919" y="3109"/>
                </a:cubicBezTo>
                <a:cubicBezTo>
                  <a:pt x="12932" y="3005"/>
                  <a:pt x="12984" y="2927"/>
                  <a:pt x="13010" y="2876"/>
                </a:cubicBezTo>
                <a:cubicBezTo>
                  <a:pt x="13021" y="2801"/>
                  <a:pt x="13040" y="2752"/>
                  <a:pt x="13018" y="2752"/>
                </a:cubicBezTo>
                <a:cubicBezTo>
                  <a:pt x="13013" y="2752"/>
                  <a:pt x="13006" y="2754"/>
                  <a:pt x="12997" y="2759"/>
                </a:cubicBezTo>
                <a:cubicBezTo>
                  <a:pt x="12971" y="2746"/>
                  <a:pt x="12971" y="2694"/>
                  <a:pt x="12971" y="2694"/>
                </a:cubicBezTo>
                <a:cubicBezTo>
                  <a:pt x="12978" y="2638"/>
                  <a:pt x="12989" y="2616"/>
                  <a:pt x="12993" y="2616"/>
                </a:cubicBezTo>
                <a:cubicBezTo>
                  <a:pt x="12997" y="2616"/>
                  <a:pt x="12996" y="2631"/>
                  <a:pt x="12984" y="2655"/>
                </a:cubicBezTo>
                <a:cubicBezTo>
                  <a:pt x="12978" y="2698"/>
                  <a:pt x="12981" y="2712"/>
                  <a:pt x="12991" y="2712"/>
                </a:cubicBezTo>
                <a:cubicBezTo>
                  <a:pt x="13002" y="2712"/>
                  <a:pt x="13022" y="2695"/>
                  <a:pt x="13049" y="2681"/>
                </a:cubicBezTo>
                <a:cubicBezTo>
                  <a:pt x="13101" y="2655"/>
                  <a:pt x="13140" y="2564"/>
                  <a:pt x="13166" y="2525"/>
                </a:cubicBezTo>
                <a:cubicBezTo>
                  <a:pt x="13192" y="2486"/>
                  <a:pt x="13244" y="2409"/>
                  <a:pt x="13270" y="2357"/>
                </a:cubicBezTo>
                <a:cubicBezTo>
                  <a:pt x="13373" y="2253"/>
                  <a:pt x="13399" y="2214"/>
                  <a:pt x="13373" y="2201"/>
                </a:cubicBezTo>
                <a:lnTo>
                  <a:pt x="13347" y="2188"/>
                </a:lnTo>
                <a:cubicBezTo>
                  <a:pt x="13425" y="2175"/>
                  <a:pt x="13762" y="1760"/>
                  <a:pt x="13749" y="1682"/>
                </a:cubicBezTo>
                <a:lnTo>
                  <a:pt x="13775" y="1708"/>
                </a:lnTo>
                <a:cubicBezTo>
                  <a:pt x="13777" y="1710"/>
                  <a:pt x="13779" y="1711"/>
                  <a:pt x="13782" y="1711"/>
                </a:cubicBezTo>
                <a:cubicBezTo>
                  <a:pt x="13799" y="1711"/>
                  <a:pt x="13836" y="1674"/>
                  <a:pt x="13892" y="1617"/>
                </a:cubicBezTo>
                <a:cubicBezTo>
                  <a:pt x="13918" y="1578"/>
                  <a:pt x="14035" y="1423"/>
                  <a:pt x="14152" y="1332"/>
                </a:cubicBezTo>
                <a:cubicBezTo>
                  <a:pt x="14294" y="1202"/>
                  <a:pt x="14411" y="1112"/>
                  <a:pt x="14398" y="1086"/>
                </a:cubicBezTo>
                <a:cubicBezTo>
                  <a:pt x="14411" y="1073"/>
                  <a:pt x="14421" y="1066"/>
                  <a:pt x="14429" y="1066"/>
                </a:cubicBezTo>
                <a:cubicBezTo>
                  <a:pt x="14437" y="1066"/>
                  <a:pt x="14443" y="1073"/>
                  <a:pt x="14450" y="1086"/>
                </a:cubicBezTo>
                <a:cubicBezTo>
                  <a:pt x="14441" y="1104"/>
                  <a:pt x="14440" y="1111"/>
                  <a:pt x="14444" y="1111"/>
                </a:cubicBezTo>
                <a:cubicBezTo>
                  <a:pt x="14452" y="1111"/>
                  <a:pt x="14477" y="1089"/>
                  <a:pt x="14502" y="1073"/>
                </a:cubicBezTo>
                <a:cubicBezTo>
                  <a:pt x="14541" y="1047"/>
                  <a:pt x="14528" y="1021"/>
                  <a:pt x="14515" y="995"/>
                </a:cubicBezTo>
                <a:cubicBezTo>
                  <a:pt x="14489" y="969"/>
                  <a:pt x="14528" y="943"/>
                  <a:pt x="14631" y="917"/>
                </a:cubicBezTo>
                <a:cubicBezTo>
                  <a:pt x="14735" y="891"/>
                  <a:pt x="14891" y="787"/>
                  <a:pt x="14969" y="709"/>
                </a:cubicBezTo>
                <a:cubicBezTo>
                  <a:pt x="14996" y="701"/>
                  <a:pt x="15029" y="685"/>
                  <a:pt x="15051" y="685"/>
                </a:cubicBezTo>
                <a:cubicBezTo>
                  <a:pt x="15061" y="685"/>
                  <a:pt x="15068" y="688"/>
                  <a:pt x="15072" y="697"/>
                </a:cubicBezTo>
                <a:cubicBezTo>
                  <a:pt x="15124" y="697"/>
                  <a:pt x="15228" y="697"/>
                  <a:pt x="15293" y="606"/>
                </a:cubicBezTo>
                <a:cubicBezTo>
                  <a:pt x="15319" y="593"/>
                  <a:pt x="15332" y="586"/>
                  <a:pt x="15340" y="586"/>
                </a:cubicBezTo>
                <a:cubicBezTo>
                  <a:pt x="15348" y="586"/>
                  <a:pt x="15351" y="593"/>
                  <a:pt x="15358" y="606"/>
                </a:cubicBezTo>
                <a:cubicBezTo>
                  <a:pt x="15384" y="612"/>
                  <a:pt x="15400" y="622"/>
                  <a:pt x="15413" y="622"/>
                </a:cubicBezTo>
                <a:cubicBezTo>
                  <a:pt x="15426" y="622"/>
                  <a:pt x="15436" y="612"/>
                  <a:pt x="15449" y="580"/>
                </a:cubicBezTo>
                <a:cubicBezTo>
                  <a:pt x="15518" y="533"/>
                  <a:pt x="15640" y="487"/>
                  <a:pt x="15739" y="487"/>
                </a:cubicBezTo>
                <a:cubicBezTo>
                  <a:pt x="15751" y="487"/>
                  <a:pt x="15762" y="488"/>
                  <a:pt x="15773" y="489"/>
                </a:cubicBezTo>
                <a:cubicBezTo>
                  <a:pt x="15812" y="476"/>
                  <a:pt x="15864" y="476"/>
                  <a:pt x="15864" y="437"/>
                </a:cubicBezTo>
                <a:lnTo>
                  <a:pt x="15851" y="411"/>
                </a:lnTo>
                <a:cubicBezTo>
                  <a:pt x="15881" y="436"/>
                  <a:pt x="15897" y="449"/>
                  <a:pt x="15910" y="449"/>
                </a:cubicBezTo>
                <a:cubicBezTo>
                  <a:pt x="15924" y="449"/>
                  <a:pt x="15934" y="432"/>
                  <a:pt x="15954" y="398"/>
                </a:cubicBezTo>
                <a:cubicBezTo>
                  <a:pt x="15947" y="377"/>
                  <a:pt x="15960" y="367"/>
                  <a:pt x="15973" y="367"/>
                </a:cubicBezTo>
                <a:cubicBezTo>
                  <a:pt x="15983" y="367"/>
                  <a:pt x="15993" y="374"/>
                  <a:pt x="15993" y="385"/>
                </a:cubicBezTo>
                <a:cubicBezTo>
                  <a:pt x="16045" y="411"/>
                  <a:pt x="16097" y="411"/>
                  <a:pt x="16097" y="411"/>
                </a:cubicBezTo>
                <a:cubicBezTo>
                  <a:pt x="16123" y="411"/>
                  <a:pt x="16201" y="385"/>
                  <a:pt x="16292" y="385"/>
                </a:cubicBezTo>
                <a:lnTo>
                  <a:pt x="16460" y="385"/>
                </a:lnTo>
                <a:cubicBezTo>
                  <a:pt x="16512" y="385"/>
                  <a:pt x="16577" y="385"/>
                  <a:pt x="16642" y="398"/>
                </a:cubicBezTo>
                <a:cubicBezTo>
                  <a:pt x="16960" y="462"/>
                  <a:pt x="17104" y="525"/>
                  <a:pt x="17154" y="525"/>
                </a:cubicBezTo>
                <a:cubicBezTo>
                  <a:pt x="17165" y="525"/>
                  <a:pt x="17171" y="522"/>
                  <a:pt x="17174" y="515"/>
                </a:cubicBezTo>
                <a:cubicBezTo>
                  <a:pt x="17195" y="511"/>
                  <a:pt x="17210" y="508"/>
                  <a:pt x="17220" y="508"/>
                </a:cubicBezTo>
                <a:cubicBezTo>
                  <a:pt x="17241" y="508"/>
                  <a:pt x="17247" y="519"/>
                  <a:pt x="17264" y="554"/>
                </a:cubicBezTo>
                <a:cubicBezTo>
                  <a:pt x="17303" y="606"/>
                  <a:pt x="17342" y="632"/>
                  <a:pt x="17381" y="658"/>
                </a:cubicBezTo>
                <a:cubicBezTo>
                  <a:pt x="17433" y="684"/>
                  <a:pt x="17472" y="697"/>
                  <a:pt x="17459" y="722"/>
                </a:cubicBezTo>
                <a:cubicBezTo>
                  <a:pt x="17511" y="722"/>
                  <a:pt x="17511" y="722"/>
                  <a:pt x="17550" y="761"/>
                </a:cubicBezTo>
                <a:cubicBezTo>
                  <a:pt x="17537" y="787"/>
                  <a:pt x="17576" y="813"/>
                  <a:pt x="17641" y="813"/>
                </a:cubicBezTo>
                <a:cubicBezTo>
                  <a:pt x="17673" y="802"/>
                  <a:pt x="17692" y="796"/>
                  <a:pt x="17700" y="796"/>
                </a:cubicBezTo>
                <a:cubicBezTo>
                  <a:pt x="17712" y="796"/>
                  <a:pt x="17702" y="809"/>
                  <a:pt x="17680" y="839"/>
                </a:cubicBezTo>
                <a:cubicBezTo>
                  <a:pt x="17658" y="860"/>
                  <a:pt x="17724" y="943"/>
                  <a:pt x="17734" y="943"/>
                </a:cubicBezTo>
                <a:cubicBezTo>
                  <a:pt x="17737" y="943"/>
                  <a:pt x="17736" y="939"/>
                  <a:pt x="17731" y="930"/>
                </a:cubicBezTo>
                <a:cubicBezTo>
                  <a:pt x="17737" y="921"/>
                  <a:pt x="17746" y="918"/>
                  <a:pt x="17756" y="918"/>
                </a:cubicBezTo>
                <a:cubicBezTo>
                  <a:pt x="17791" y="918"/>
                  <a:pt x="17847" y="959"/>
                  <a:pt x="17887" y="969"/>
                </a:cubicBezTo>
                <a:cubicBezTo>
                  <a:pt x="17926" y="1008"/>
                  <a:pt x="17965" y="1034"/>
                  <a:pt x="17939" y="1060"/>
                </a:cubicBezTo>
                <a:cubicBezTo>
                  <a:pt x="17952" y="1086"/>
                  <a:pt x="18004" y="1138"/>
                  <a:pt x="18056" y="1189"/>
                </a:cubicBezTo>
                <a:cubicBezTo>
                  <a:pt x="18108" y="1228"/>
                  <a:pt x="18172" y="1280"/>
                  <a:pt x="18198" y="1293"/>
                </a:cubicBezTo>
                <a:cubicBezTo>
                  <a:pt x="18204" y="1287"/>
                  <a:pt x="18211" y="1285"/>
                  <a:pt x="18218" y="1285"/>
                </a:cubicBezTo>
                <a:cubicBezTo>
                  <a:pt x="18239" y="1285"/>
                  <a:pt x="18257" y="1312"/>
                  <a:pt x="18237" y="1332"/>
                </a:cubicBezTo>
                <a:cubicBezTo>
                  <a:pt x="18211" y="1345"/>
                  <a:pt x="18237" y="1384"/>
                  <a:pt x="18276" y="1423"/>
                </a:cubicBezTo>
                <a:cubicBezTo>
                  <a:pt x="18328" y="1436"/>
                  <a:pt x="18302" y="1462"/>
                  <a:pt x="18276" y="1475"/>
                </a:cubicBezTo>
                <a:cubicBezTo>
                  <a:pt x="18270" y="1473"/>
                  <a:pt x="18264" y="1472"/>
                  <a:pt x="18260" y="1472"/>
                </a:cubicBezTo>
                <a:cubicBezTo>
                  <a:pt x="18231" y="1472"/>
                  <a:pt x="18258" y="1511"/>
                  <a:pt x="18315" y="1578"/>
                </a:cubicBezTo>
                <a:cubicBezTo>
                  <a:pt x="18367" y="1591"/>
                  <a:pt x="18484" y="1747"/>
                  <a:pt x="18549" y="1877"/>
                </a:cubicBezTo>
                <a:cubicBezTo>
                  <a:pt x="18678" y="2084"/>
                  <a:pt x="18730" y="2110"/>
                  <a:pt x="18821" y="2175"/>
                </a:cubicBezTo>
                <a:lnTo>
                  <a:pt x="18899" y="2188"/>
                </a:lnTo>
                <a:lnTo>
                  <a:pt x="18847" y="2214"/>
                </a:lnTo>
                <a:cubicBezTo>
                  <a:pt x="18821" y="2227"/>
                  <a:pt x="18782" y="2305"/>
                  <a:pt x="18782" y="2305"/>
                </a:cubicBezTo>
                <a:cubicBezTo>
                  <a:pt x="18795" y="2324"/>
                  <a:pt x="18808" y="2331"/>
                  <a:pt x="18821" y="2331"/>
                </a:cubicBezTo>
                <a:cubicBezTo>
                  <a:pt x="18834" y="2331"/>
                  <a:pt x="18847" y="2324"/>
                  <a:pt x="18860" y="2318"/>
                </a:cubicBezTo>
                <a:cubicBezTo>
                  <a:pt x="18863" y="2316"/>
                  <a:pt x="18866" y="2315"/>
                  <a:pt x="18869" y="2315"/>
                </a:cubicBezTo>
                <a:cubicBezTo>
                  <a:pt x="18892" y="2315"/>
                  <a:pt x="18913" y="2357"/>
                  <a:pt x="18925" y="2448"/>
                </a:cubicBezTo>
                <a:cubicBezTo>
                  <a:pt x="18938" y="2551"/>
                  <a:pt x="18951" y="2590"/>
                  <a:pt x="19002" y="2629"/>
                </a:cubicBezTo>
                <a:cubicBezTo>
                  <a:pt x="19015" y="2681"/>
                  <a:pt x="19041" y="2720"/>
                  <a:pt x="19028" y="2772"/>
                </a:cubicBezTo>
                <a:cubicBezTo>
                  <a:pt x="19037" y="2806"/>
                  <a:pt x="19040" y="2818"/>
                  <a:pt x="19052" y="2818"/>
                </a:cubicBezTo>
                <a:cubicBezTo>
                  <a:pt x="19059" y="2818"/>
                  <a:pt x="19067" y="2815"/>
                  <a:pt x="19080" y="2811"/>
                </a:cubicBezTo>
                <a:cubicBezTo>
                  <a:pt x="19083" y="2809"/>
                  <a:pt x="19086" y="2809"/>
                  <a:pt x="19088" y="2809"/>
                </a:cubicBezTo>
                <a:cubicBezTo>
                  <a:pt x="19109" y="2809"/>
                  <a:pt x="19118" y="2855"/>
                  <a:pt x="19106" y="2901"/>
                </a:cubicBezTo>
                <a:cubicBezTo>
                  <a:pt x="19069" y="2964"/>
                  <a:pt x="19115" y="3097"/>
                  <a:pt x="19142" y="3097"/>
                </a:cubicBezTo>
                <a:cubicBezTo>
                  <a:pt x="19143" y="3097"/>
                  <a:pt x="19144" y="3097"/>
                  <a:pt x="19145" y="3096"/>
                </a:cubicBezTo>
                <a:cubicBezTo>
                  <a:pt x="19149" y="3095"/>
                  <a:pt x="19153" y="3094"/>
                  <a:pt x="19157" y="3094"/>
                </a:cubicBezTo>
                <a:cubicBezTo>
                  <a:pt x="19187" y="3094"/>
                  <a:pt x="19198" y="3139"/>
                  <a:pt x="19210" y="3174"/>
                </a:cubicBezTo>
                <a:cubicBezTo>
                  <a:pt x="19223" y="3226"/>
                  <a:pt x="19249" y="3265"/>
                  <a:pt x="19288" y="3304"/>
                </a:cubicBezTo>
                <a:lnTo>
                  <a:pt x="19327" y="3394"/>
                </a:lnTo>
                <a:cubicBezTo>
                  <a:pt x="19331" y="3407"/>
                  <a:pt x="19328" y="3413"/>
                  <a:pt x="19322" y="3413"/>
                </a:cubicBezTo>
                <a:cubicBezTo>
                  <a:pt x="19309" y="3413"/>
                  <a:pt x="19284" y="3390"/>
                  <a:pt x="19275" y="3355"/>
                </a:cubicBezTo>
                <a:lnTo>
                  <a:pt x="19262" y="3407"/>
                </a:lnTo>
                <a:cubicBezTo>
                  <a:pt x="19301" y="3498"/>
                  <a:pt x="19314" y="3550"/>
                  <a:pt x="19353" y="3589"/>
                </a:cubicBezTo>
                <a:cubicBezTo>
                  <a:pt x="19431" y="3615"/>
                  <a:pt x="19431" y="3615"/>
                  <a:pt x="19366" y="3628"/>
                </a:cubicBezTo>
                <a:cubicBezTo>
                  <a:pt x="19340" y="3641"/>
                  <a:pt x="19327" y="3693"/>
                  <a:pt x="19379" y="3732"/>
                </a:cubicBezTo>
                <a:cubicBezTo>
                  <a:pt x="19443" y="3758"/>
                  <a:pt x="19431" y="3809"/>
                  <a:pt x="19405" y="3822"/>
                </a:cubicBezTo>
                <a:cubicBezTo>
                  <a:pt x="19382" y="3815"/>
                  <a:pt x="19366" y="3810"/>
                  <a:pt x="19358" y="3810"/>
                </a:cubicBezTo>
                <a:cubicBezTo>
                  <a:pt x="19338" y="3810"/>
                  <a:pt x="19364" y="3842"/>
                  <a:pt x="19456" y="3952"/>
                </a:cubicBezTo>
                <a:cubicBezTo>
                  <a:pt x="19482" y="4043"/>
                  <a:pt x="19573" y="4224"/>
                  <a:pt x="19625" y="4354"/>
                </a:cubicBezTo>
                <a:cubicBezTo>
                  <a:pt x="19690" y="4536"/>
                  <a:pt x="19729" y="4627"/>
                  <a:pt x="19729" y="4678"/>
                </a:cubicBezTo>
                <a:cubicBezTo>
                  <a:pt x="19723" y="4681"/>
                  <a:pt x="19719" y="4683"/>
                  <a:pt x="19715" y="4685"/>
                </a:cubicBezTo>
                <a:cubicBezTo>
                  <a:pt x="19716" y="4685"/>
                  <a:pt x="19717" y="4685"/>
                  <a:pt x="19718" y="4685"/>
                </a:cubicBezTo>
                <a:cubicBezTo>
                  <a:pt x="19761" y="4685"/>
                  <a:pt x="19779" y="4739"/>
                  <a:pt x="19833" y="4847"/>
                </a:cubicBezTo>
                <a:cubicBezTo>
                  <a:pt x="19859" y="4990"/>
                  <a:pt x="19936" y="5055"/>
                  <a:pt x="19988" y="5081"/>
                </a:cubicBezTo>
                <a:lnTo>
                  <a:pt x="19936" y="5003"/>
                </a:lnTo>
                <a:cubicBezTo>
                  <a:pt x="19949" y="4997"/>
                  <a:pt x="19960" y="4995"/>
                  <a:pt x="19969" y="4995"/>
                </a:cubicBezTo>
                <a:cubicBezTo>
                  <a:pt x="20006" y="4995"/>
                  <a:pt x="20017" y="5036"/>
                  <a:pt x="20027" y="5119"/>
                </a:cubicBezTo>
                <a:cubicBezTo>
                  <a:pt x="20053" y="5158"/>
                  <a:pt x="20027" y="5171"/>
                  <a:pt x="20001" y="5184"/>
                </a:cubicBezTo>
                <a:cubicBezTo>
                  <a:pt x="19975" y="5197"/>
                  <a:pt x="19962" y="5262"/>
                  <a:pt x="19988" y="5301"/>
                </a:cubicBezTo>
                <a:cubicBezTo>
                  <a:pt x="20005" y="5326"/>
                  <a:pt x="20022" y="5352"/>
                  <a:pt x="20032" y="5352"/>
                </a:cubicBezTo>
                <a:cubicBezTo>
                  <a:pt x="20037" y="5352"/>
                  <a:pt x="20040" y="5345"/>
                  <a:pt x="20040" y="5327"/>
                </a:cubicBezTo>
                <a:cubicBezTo>
                  <a:pt x="20050" y="5322"/>
                  <a:pt x="20056" y="5319"/>
                  <a:pt x="20061" y="5319"/>
                </a:cubicBezTo>
                <a:cubicBezTo>
                  <a:pt x="20070" y="5319"/>
                  <a:pt x="20076" y="5328"/>
                  <a:pt x="20092" y="5353"/>
                </a:cubicBezTo>
                <a:cubicBezTo>
                  <a:pt x="20118" y="5392"/>
                  <a:pt x="20144" y="5431"/>
                  <a:pt x="20196" y="5457"/>
                </a:cubicBezTo>
                <a:cubicBezTo>
                  <a:pt x="20199" y="5455"/>
                  <a:pt x="20203" y="5454"/>
                  <a:pt x="20206" y="5454"/>
                </a:cubicBezTo>
                <a:cubicBezTo>
                  <a:pt x="20229" y="5454"/>
                  <a:pt x="20251" y="5488"/>
                  <a:pt x="20274" y="5521"/>
                </a:cubicBezTo>
                <a:cubicBezTo>
                  <a:pt x="20274" y="5573"/>
                  <a:pt x="20325" y="5651"/>
                  <a:pt x="20325" y="5651"/>
                </a:cubicBezTo>
                <a:lnTo>
                  <a:pt x="20300" y="5664"/>
                </a:lnTo>
                <a:cubicBezTo>
                  <a:pt x="20274" y="5690"/>
                  <a:pt x="20274" y="5742"/>
                  <a:pt x="20274" y="5742"/>
                </a:cubicBezTo>
                <a:cubicBezTo>
                  <a:pt x="20297" y="5765"/>
                  <a:pt x="20316" y="5770"/>
                  <a:pt x="20327" y="5770"/>
                </a:cubicBezTo>
                <a:cubicBezTo>
                  <a:pt x="20334" y="5770"/>
                  <a:pt x="20338" y="5768"/>
                  <a:pt x="20338" y="5768"/>
                </a:cubicBezTo>
                <a:cubicBezTo>
                  <a:pt x="20339" y="5768"/>
                  <a:pt x="20339" y="5767"/>
                  <a:pt x="20340" y="5767"/>
                </a:cubicBezTo>
                <a:cubicBezTo>
                  <a:pt x="20360" y="5767"/>
                  <a:pt x="20526" y="5994"/>
                  <a:pt x="20753" y="6183"/>
                </a:cubicBezTo>
                <a:cubicBezTo>
                  <a:pt x="20974" y="6391"/>
                  <a:pt x="21259" y="6546"/>
                  <a:pt x="21311" y="6585"/>
                </a:cubicBezTo>
                <a:cubicBezTo>
                  <a:pt x="21350" y="6611"/>
                  <a:pt x="21402" y="6650"/>
                  <a:pt x="21441" y="6663"/>
                </a:cubicBezTo>
                <a:cubicBezTo>
                  <a:pt x="21460" y="6676"/>
                  <a:pt x="21477" y="6682"/>
                  <a:pt x="21486" y="6682"/>
                </a:cubicBezTo>
                <a:cubicBezTo>
                  <a:pt x="21496" y="6682"/>
                  <a:pt x="21499" y="6676"/>
                  <a:pt x="21493" y="6663"/>
                </a:cubicBezTo>
                <a:cubicBezTo>
                  <a:pt x="21495" y="6657"/>
                  <a:pt x="21500" y="6655"/>
                  <a:pt x="21509" y="6655"/>
                </a:cubicBezTo>
                <a:cubicBezTo>
                  <a:pt x="21565" y="6655"/>
                  <a:pt x="21751" y="6746"/>
                  <a:pt x="21986" y="6780"/>
                </a:cubicBezTo>
                <a:cubicBezTo>
                  <a:pt x="22069" y="6790"/>
                  <a:pt x="22146" y="6794"/>
                  <a:pt x="22215" y="6794"/>
                </a:cubicBezTo>
                <a:cubicBezTo>
                  <a:pt x="22414" y="6794"/>
                  <a:pt x="22540" y="6760"/>
                  <a:pt x="22530" y="6741"/>
                </a:cubicBezTo>
                <a:lnTo>
                  <a:pt x="22569" y="6741"/>
                </a:lnTo>
                <a:cubicBezTo>
                  <a:pt x="22595" y="6741"/>
                  <a:pt x="22621" y="6728"/>
                  <a:pt x="22673" y="6715"/>
                </a:cubicBezTo>
                <a:cubicBezTo>
                  <a:pt x="22764" y="6702"/>
                  <a:pt x="22842" y="6637"/>
                  <a:pt x="22881" y="6624"/>
                </a:cubicBezTo>
                <a:cubicBezTo>
                  <a:pt x="22896" y="6601"/>
                  <a:pt x="22921" y="6582"/>
                  <a:pt x="22930" y="6582"/>
                </a:cubicBezTo>
                <a:cubicBezTo>
                  <a:pt x="22936" y="6582"/>
                  <a:pt x="22935" y="6590"/>
                  <a:pt x="22920" y="6611"/>
                </a:cubicBezTo>
                <a:cubicBezTo>
                  <a:pt x="22930" y="6632"/>
                  <a:pt x="22941" y="6653"/>
                  <a:pt x="22965" y="6653"/>
                </a:cubicBezTo>
                <a:cubicBezTo>
                  <a:pt x="22971" y="6653"/>
                  <a:pt x="22977" y="6652"/>
                  <a:pt x="22984" y="6650"/>
                </a:cubicBezTo>
                <a:cubicBezTo>
                  <a:pt x="23075" y="6611"/>
                  <a:pt x="23062" y="6585"/>
                  <a:pt x="23049" y="6559"/>
                </a:cubicBezTo>
                <a:cubicBezTo>
                  <a:pt x="23036" y="6520"/>
                  <a:pt x="23075" y="6507"/>
                  <a:pt x="23075" y="6507"/>
                </a:cubicBezTo>
                <a:cubicBezTo>
                  <a:pt x="23093" y="6496"/>
                  <a:pt x="23102" y="6489"/>
                  <a:pt x="23109" y="6489"/>
                </a:cubicBezTo>
                <a:cubicBezTo>
                  <a:pt x="23117" y="6489"/>
                  <a:pt x="23120" y="6499"/>
                  <a:pt x="23127" y="6520"/>
                </a:cubicBezTo>
                <a:cubicBezTo>
                  <a:pt x="23140" y="6546"/>
                  <a:pt x="23153" y="6572"/>
                  <a:pt x="23153" y="6572"/>
                </a:cubicBezTo>
                <a:lnTo>
                  <a:pt x="23205" y="6546"/>
                </a:lnTo>
                <a:cubicBezTo>
                  <a:pt x="23179" y="6520"/>
                  <a:pt x="23231" y="6494"/>
                  <a:pt x="23231" y="6494"/>
                </a:cubicBezTo>
                <a:cubicBezTo>
                  <a:pt x="23244" y="6490"/>
                  <a:pt x="23252" y="6487"/>
                  <a:pt x="23259" y="6487"/>
                </a:cubicBezTo>
                <a:cubicBezTo>
                  <a:pt x="23273" y="6487"/>
                  <a:pt x="23278" y="6499"/>
                  <a:pt x="23296" y="6533"/>
                </a:cubicBezTo>
                <a:cubicBezTo>
                  <a:pt x="23305" y="6552"/>
                  <a:pt x="23317" y="6560"/>
                  <a:pt x="23330" y="6560"/>
                </a:cubicBezTo>
                <a:cubicBezTo>
                  <a:pt x="23352" y="6560"/>
                  <a:pt x="23373" y="6532"/>
                  <a:pt x="23373" y="6481"/>
                </a:cubicBezTo>
                <a:lnTo>
                  <a:pt x="23438" y="6403"/>
                </a:lnTo>
                <a:cubicBezTo>
                  <a:pt x="23447" y="6406"/>
                  <a:pt x="23455" y="6408"/>
                  <a:pt x="23462" y="6408"/>
                </a:cubicBezTo>
                <a:cubicBezTo>
                  <a:pt x="23524" y="6408"/>
                  <a:pt x="23558" y="6320"/>
                  <a:pt x="23581" y="6274"/>
                </a:cubicBezTo>
                <a:cubicBezTo>
                  <a:pt x="23597" y="6279"/>
                  <a:pt x="23612" y="6282"/>
                  <a:pt x="23625" y="6282"/>
                </a:cubicBezTo>
                <a:cubicBezTo>
                  <a:pt x="23673" y="6282"/>
                  <a:pt x="23695" y="6245"/>
                  <a:pt x="23685" y="6183"/>
                </a:cubicBezTo>
                <a:cubicBezTo>
                  <a:pt x="23672" y="6170"/>
                  <a:pt x="23711" y="6131"/>
                  <a:pt x="23763" y="6131"/>
                </a:cubicBezTo>
                <a:cubicBezTo>
                  <a:pt x="23814" y="6118"/>
                  <a:pt x="23853" y="6092"/>
                  <a:pt x="23931" y="6027"/>
                </a:cubicBezTo>
                <a:cubicBezTo>
                  <a:pt x="23944" y="5975"/>
                  <a:pt x="24178" y="5742"/>
                  <a:pt x="24424" y="5444"/>
                </a:cubicBezTo>
                <a:cubicBezTo>
                  <a:pt x="24684" y="5106"/>
                  <a:pt x="24852" y="4873"/>
                  <a:pt x="24826" y="4847"/>
                </a:cubicBezTo>
                <a:cubicBezTo>
                  <a:pt x="24852" y="4808"/>
                  <a:pt x="24852" y="4808"/>
                  <a:pt x="24904" y="4795"/>
                </a:cubicBezTo>
                <a:cubicBezTo>
                  <a:pt x="24907" y="4797"/>
                  <a:pt x="24911" y="4798"/>
                  <a:pt x="24914" y="4798"/>
                </a:cubicBezTo>
                <a:cubicBezTo>
                  <a:pt x="24939" y="4798"/>
                  <a:pt x="24966" y="4759"/>
                  <a:pt x="24943" y="4691"/>
                </a:cubicBezTo>
                <a:cubicBezTo>
                  <a:pt x="24943" y="4657"/>
                  <a:pt x="24931" y="4634"/>
                  <a:pt x="24939" y="4634"/>
                </a:cubicBezTo>
                <a:cubicBezTo>
                  <a:pt x="24943" y="4634"/>
                  <a:pt x="24952" y="4640"/>
                  <a:pt x="24969" y="4652"/>
                </a:cubicBezTo>
                <a:cubicBezTo>
                  <a:pt x="24972" y="4656"/>
                  <a:pt x="24976" y="4657"/>
                  <a:pt x="24980" y="4657"/>
                </a:cubicBezTo>
                <a:cubicBezTo>
                  <a:pt x="25009" y="4657"/>
                  <a:pt x="25062" y="4581"/>
                  <a:pt x="25163" y="4445"/>
                </a:cubicBezTo>
                <a:cubicBezTo>
                  <a:pt x="25254" y="4328"/>
                  <a:pt x="25384" y="4173"/>
                  <a:pt x="25358" y="4147"/>
                </a:cubicBezTo>
                <a:cubicBezTo>
                  <a:pt x="25379" y="4097"/>
                  <a:pt x="25389" y="4075"/>
                  <a:pt x="25391" y="4075"/>
                </a:cubicBezTo>
                <a:cubicBezTo>
                  <a:pt x="25393" y="4075"/>
                  <a:pt x="25390" y="4091"/>
                  <a:pt x="25384" y="4121"/>
                </a:cubicBezTo>
                <a:cubicBezTo>
                  <a:pt x="25386" y="4131"/>
                  <a:pt x="25392" y="4136"/>
                  <a:pt x="25402" y="4136"/>
                </a:cubicBezTo>
                <a:cubicBezTo>
                  <a:pt x="25452" y="4136"/>
                  <a:pt x="25587" y="4005"/>
                  <a:pt x="25630" y="3874"/>
                </a:cubicBezTo>
                <a:cubicBezTo>
                  <a:pt x="25662" y="3842"/>
                  <a:pt x="25686" y="3819"/>
                  <a:pt x="25707" y="3819"/>
                </a:cubicBezTo>
                <a:cubicBezTo>
                  <a:pt x="25712" y="3819"/>
                  <a:pt x="25717" y="3820"/>
                  <a:pt x="25721" y="3822"/>
                </a:cubicBezTo>
                <a:cubicBezTo>
                  <a:pt x="25760" y="3783"/>
                  <a:pt x="25786" y="3758"/>
                  <a:pt x="25877" y="3628"/>
                </a:cubicBezTo>
                <a:cubicBezTo>
                  <a:pt x="25903" y="3589"/>
                  <a:pt x="26058" y="3459"/>
                  <a:pt x="26136" y="3407"/>
                </a:cubicBezTo>
                <a:cubicBezTo>
                  <a:pt x="26175" y="3368"/>
                  <a:pt x="26201" y="3329"/>
                  <a:pt x="26227" y="3304"/>
                </a:cubicBezTo>
                <a:cubicBezTo>
                  <a:pt x="26253" y="3278"/>
                  <a:pt x="26279" y="3252"/>
                  <a:pt x="26279" y="3252"/>
                </a:cubicBezTo>
                <a:cubicBezTo>
                  <a:pt x="26293" y="3242"/>
                  <a:pt x="26307" y="3233"/>
                  <a:pt x="26318" y="3226"/>
                </a:cubicBezTo>
                <a:cubicBezTo>
                  <a:pt x="26319" y="3228"/>
                  <a:pt x="26321" y="3229"/>
                  <a:pt x="26325" y="3229"/>
                </a:cubicBezTo>
                <a:cubicBezTo>
                  <a:pt x="26365" y="3229"/>
                  <a:pt x="26564" y="3100"/>
                  <a:pt x="26863" y="2992"/>
                </a:cubicBezTo>
                <a:cubicBezTo>
                  <a:pt x="27106" y="2898"/>
                  <a:pt x="27330" y="2859"/>
                  <a:pt x="27455" y="2859"/>
                </a:cubicBezTo>
                <a:cubicBezTo>
                  <a:pt x="27502" y="2859"/>
                  <a:pt x="27536" y="2865"/>
                  <a:pt x="27550" y="2876"/>
                </a:cubicBezTo>
                <a:cubicBezTo>
                  <a:pt x="27550" y="2876"/>
                  <a:pt x="27602" y="2863"/>
                  <a:pt x="27654" y="2837"/>
                </a:cubicBezTo>
                <a:cubicBezTo>
                  <a:pt x="27683" y="2800"/>
                  <a:pt x="27712" y="2784"/>
                  <a:pt x="27739" y="2784"/>
                </a:cubicBezTo>
                <a:cubicBezTo>
                  <a:pt x="27760" y="2784"/>
                  <a:pt x="27779" y="2794"/>
                  <a:pt x="27796" y="2811"/>
                </a:cubicBezTo>
                <a:cubicBezTo>
                  <a:pt x="27822" y="2837"/>
                  <a:pt x="27887" y="2863"/>
                  <a:pt x="27952" y="2863"/>
                </a:cubicBezTo>
                <a:cubicBezTo>
                  <a:pt x="27974" y="2868"/>
                  <a:pt x="27997" y="2871"/>
                  <a:pt x="28020" y="2871"/>
                </a:cubicBezTo>
                <a:cubicBezTo>
                  <a:pt x="28053" y="2871"/>
                  <a:pt x="28085" y="2865"/>
                  <a:pt x="28108" y="2850"/>
                </a:cubicBezTo>
                <a:lnTo>
                  <a:pt x="28095" y="2876"/>
                </a:lnTo>
                <a:cubicBezTo>
                  <a:pt x="28118" y="2921"/>
                  <a:pt x="28176" y="2940"/>
                  <a:pt x="28236" y="2940"/>
                </a:cubicBezTo>
                <a:cubicBezTo>
                  <a:pt x="28279" y="2940"/>
                  <a:pt x="28322" y="2931"/>
                  <a:pt x="28354" y="2914"/>
                </a:cubicBezTo>
                <a:cubicBezTo>
                  <a:pt x="28389" y="2961"/>
                  <a:pt x="28413" y="3007"/>
                  <a:pt x="28465" y="3007"/>
                </a:cubicBezTo>
                <a:cubicBezTo>
                  <a:pt x="28471" y="3007"/>
                  <a:pt x="28477" y="3007"/>
                  <a:pt x="28484" y="3005"/>
                </a:cubicBezTo>
                <a:cubicBezTo>
                  <a:pt x="28523" y="3031"/>
                  <a:pt x="28523" y="3031"/>
                  <a:pt x="28497" y="3083"/>
                </a:cubicBezTo>
                <a:cubicBezTo>
                  <a:pt x="28484" y="3122"/>
                  <a:pt x="28458" y="3148"/>
                  <a:pt x="28510" y="3161"/>
                </a:cubicBezTo>
                <a:cubicBezTo>
                  <a:pt x="28521" y="3168"/>
                  <a:pt x="28530" y="3172"/>
                  <a:pt x="28538" y="3172"/>
                </a:cubicBezTo>
                <a:cubicBezTo>
                  <a:pt x="28556" y="3172"/>
                  <a:pt x="28565" y="3153"/>
                  <a:pt x="28575" y="3135"/>
                </a:cubicBezTo>
                <a:cubicBezTo>
                  <a:pt x="28575" y="3135"/>
                  <a:pt x="28614" y="3161"/>
                  <a:pt x="28652" y="3200"/>
                </a:cubicBezTo>
                <a:cubicBezTo>
                  <a:pt x="28652" y="3200"/>
                  <a:pt x="28670" y="3211"/>
                  <a:pt x="28689" y="3211"/>
                </a:cubicBezTo>
                <a:cubicBezTo>
                  <a:pt x="28699" y="3211"/>
                  <a:pt x="28709" y="3208"/>
                  <a:pt x="28717" y="3200"/>
                </a:cubicBezTo>
                <a:cubicBezTo>
                  <a:pt x="28720" y="3194"/>
                  <a:pt x="28725" y="3191"/>
                  <a:pt x="28730" y="3191"/>
                </a:cubicBezTo>
                <a:cubicBezTo>
                  <a:pt x="28748" y="3191"/>
                  <a:pt x="28778" y="3219"/>
                  <a:pt x="28808" y="3239"/>
                </a:cubicBezTo>
                <a:cubicBezTo>
                  <a:pt x="28795" y="3252"/>
                  <a:pt x="28805" y="3261"/>
                  <a:pt x="28816" y="3261"/>
                </a:cubicBezTo>
                <a:cubicBezTo>
                  <a:pt x="28828" y="3261"/>
                  <a:pt x="28841" y="3252"/>
                  <a:pt x="28834" y="3226"/>
                </a:cubicBezTo>
                <a:cubicBezTo>
                  <a:pt x="28842" y="3209"/>
                  <a:pt x="28856" y="3193"/>
                  <a:pt x="28874" y="3193"/>
                </a:cubicBezTo>
                <a:cubicBezTo>
                  <a:pt x="28885" y="3193"/>
                  <a:pt x="28898" y="3198"/>
                  <a:pt x="28912" y="3213"/>
                </a:cubicBezTo>
                <a:cubicBezTo>
                  <a:pt x="28912" y="3213"/>
                  <a:pt x="28938" y="3187"/>
                  <a:pt x="28964" y="3174"/>
                </a:cubicBezTo>
                <a:cubicBezTo>
                  <a:pt x="29003" y="3122"/>
                  <a:pt x="29029" y="3109"/>
                  <a:pt x="28964" y="3005"/>
                </a:cubicBezTo>
                <a:cubicBezTo>
                  <a:pt x="28886" y="2901"/>
                  <a:pt x="28795" y="2837"/>
                  <a:pt x="28730" y="2785"/>
                </a:cubicBezTo>
                <a:cubicBezTo>
                  <a:pt x="28688" y="2760"/>
                  <a:pt x="28657" y="2745"/>
                  <a:pt x="28637" y="2745"/>
                </a:cubicBezTo>
                <a:cubicBezTo>
                  <a:pt x="28626" y="2745"/>
                  <a:pt x="28618" y="2750"/>
                  <a:pt x="28614" y="2759"/>
                </a:cubicBezTo>
                <a:lnTo>
                  <a:pt x="28575" y="2759"/>
                </a:lnTo>
                <a:cubicBezTo>
                  <a:pt x="28549" y="2759"/>
                  <a:pt x="28523" y="2746"/>
                  <a:pt x="28484" y="2733"/>
                </a:cubicBezTo>
                <a:cubicBezTo>
                  <a:pt x="28432" y="2720"/>
                  <a:pt x="28393" y="2668"/>
                  <a:pt x="28393" y="2668"/>
                </a:cubicBezTo>
                <a:cubicBezTo>
                  <a:pt x="28406" y="2629"/>
                  <a:pt x="28173" y="2551"/>
                  <a:pt x="27874" y="2525"/>
                </a:cubicBezTo>
                <a:cubicBezTo>
                  <a:pt x="27822" y="2525"/>
                  <a:pt x="27770" y="2520"/>
                  <a:pt x="27722" y="2520"/>
                </a:cubicBezTo>
                <a:cubicBezTo>
                  <a:pt x="27698" y="2520"/>
                  <a:pt x="27675" y="2521"/>
                  <a:pt x="27654" y="2525"/>
                </a:cubicBezTo>
                <a:cubicBezTo>
                  <a:pt x="27632" y="2521"/>
                  <a:pt x="27610" y="2520"/>
                  <a:pt x="27590" y="2520"/>
                </a:cubicBezTo>
                <a:cubicBezTo>
                  <a:pt x="27549" y="2520"/>
                  <a:pt x="27511" y="2525"/>
                  <a:pt x="27485" y="2525"/>
                </a:cubicBezTo>
                <a:cubicBezTo>
                  <a:pt x="27394" y="2525"/>
                  <a:pt x="27329" y="2525"/>
                  <a:pt x="27304" y="2512"/>
                </a:cubicBezTo>
                <a:cubicBezTo>
                  <a:pt x="27282" y="2508"/>
                  <a:pt x="27262" y="2507"/>
                  <a:pt x="27244" y="2507"/>
                </a:cubicBezTo>
                <a:cubicBezTo>
                  <a:pt x="27210" y="2507"/>
                  <a:pt x="27187" y="2512"/>
                  <a:pt x="27187" y="2512"/>
                </a:cubicBezTo>
                <a:cubicBezTo>
                  <a:pt x="27187" y="2538"/>
                  <a:pt x="26850" y="2590"/>
                  <a:pt x="26499" y="2772"/>
                </a:cubicBezTo>
                <a:cubicBezTo>
                  <a:pt x="26318" y="2850"/>
                  <a:pt x="26149" y="2966"/>
                  <a:pt x="26032" y="3057"/>
                </a:cubicBezTo>
                <a:cubicBezTo>
                  <a:pt x="25916" y="3135"/>
                  <a:pt x="25851" y="3213"/>
                  <a:pt x="25864" y="3226"/>
                </a:cubicBezTo>
                <a:cubicBezTo>
                  <a:pt x="25825" y="3252"/>
                  <a:pt x="25786" y="3291"/>
                  <a:pt x="25786" y="3291"/>
                </a:cubicBezTo>
                <a:cubicBezTo>
                  <a:pt x="25782" y="3287"/>
                  <a:pt x="25778" y="3285"/>
                  <a:pt x="25773" y="3285"/>
                </a:cubicBezTo>
                <a:cubicBezTo>
                  <a:pt x="25739" y="3285"/>
                  <a:pt x="25672" y="3351"/>
                  <a:pt x="25604" y="3407"/>
                </a:cubicBezTo>
                <a:cubicBezTo>
                  <a:pt x="25553" y="3511"/>
                  <a:pt x="25475" y="3589"/>
                  <a:pt x="25475" y="3589"/>
                </a:cubicBezTo>
                <a:cubicBezTo>
                  <a:pt x="25472" y="3583"/>
                  <a:pt x="25468" y="3581"/>
                  <a:pt x="25463" y="3581"/>
                </a:cubicBezTo>
                <a:cubicBezTo>
                  <a:pt x="25444" y="3581"/>
                  <a:pt x="25407" y="3618"/>
                  <a:pt x="25345" y="3680"/>
                </a:cubicBezTo>
                <a:cubicBezTo>
                  <a:pt x="25280" y="3758"/>
                  <a:pt x="25241" y="3796"/>
                  <a:pt x="25267" y="3809"/>
                </a:cubicBezTo>
                <a:cubicBezTo>
                  <a:pt x="25241" y="3848"/>
                  <a:pt x="25008" y="4134"/>
                  <a:pt x="24904" y="4224"/>
                </a:cubicBezTo>
                <a:cubicBezTo>
                  <a:pt x="24839" y="4250"/>
                  <a:pt x="24839" y="4315"/>
                  <a:pt x="24839" y="4367"/>
                </a:cubicBezTo>
                <a:cubicBezTo>
                  <a:pt x="24865" y="4393"/>
                  <a:pt x="24852" y="4445"/>
                  <a:pt x="24826" y="4484"/>
                </a:cubicBezTo>
                <a:cubicBezTo>
                  <a:pt x="24826" y="4484"/>
                  <a:pt x="24800" y="4471"/>
                  <a:pt x="24774" y="4445"/>
                </a:cubicBezTo>
                <a:cubicBezTo>
                  <a:pt x="24780" y="4422"/>
                  <a:pt x="24783" y="4409"/>
                  <a:pt x="24779" y="4409"/>
                </a:cubicBezTo>
                <a:cubicBezTo>
                  <a:pt x="24774" y="4409"/>
                  <a:pt x="24758" y="4428"/>
                  <a:pt x="24722" y="4471"/>
                </a:cubicBezTo>
                <a:cubicBezTo>
                  <a:pt x="24696" y="4510"/>
                  <a:pt x="24671" y="4549"/>
                  <a:pt x="24671" y="4549"/>
                </a:cubicBezTo>
                <a:cubicBezTo>
                  <a:pt x="24696" y="4562"/>
                  <a:pt x="24554" y="4769"/>
                  <a:pt x="24359" y="5029"/>
                </a:cubicBezTo>
                <a:cubicBezTo>
                  <a:pt x="24100" y="5366"/>
                  <a:pt x="24009" y="5444"/>
                  <a:pt x="24035" y="5470"/>
                </a:cubicBezTo>
                <a:cubicBezTo>
                  <a:pt x="24061" y="5496"/>
                  <a:pt x="24022" y="5534"/>
                  <a:pt x="23905" y="5612"/>
                </a:cubicBezTo>
                <a:cubicBezTo>
                  <a:pt x="23659" y="5729"/>
                  <a:pt x="23659" y="5716"/>
                  <a:pt x="23646" y="5781"/>
                </a:cubicBezTo>
                <a:cubicBezTo>
                  <a:pt x="23660" y="5767"/>
                  <a:pt x="23671" y="5761"/>
                  <a:pt x="23680" y="5761"/>
                </a:cubicBezTo>
                <a:cubicBezTo>
                  <a:pt x="23696" y="5761"/>
                  <a:pt x="23707" y="5777"/>
                  <a:pt x="23724" y="5794"/>
                </a:cubicBezTo>
                <a:cubicBezTo>
                  <a:pt x="23754" y="5824"/>
                  <a:pt x="23745" y="5854"/>
                  <a:pt x="23703" y="5854"/>
                </a:cubicBezTo>
                <a:cubicBezTo>
                  <a:pt x="23691" y="5854"/>
                  <a:pt x="23676" y="5852"/>
                  <a:pt x="23659" y="5846"/>
                </a:cubicBezTo>
                <a:cubicBezTo>
                  <a:pt x="23657" y="5845"/>
                  <a:pt x="23656" y="5845"/>
                  <a:pt x="23654" y="5845"/>
                </a:cubicBezTo>
                <a:cubicBezTo>
                  <a:pt x="23620" y="5845"/>
                  <a:pt x="23509" y="5942"/>
                  <a:pt x="23386" y="6040"/>
                </a:cubicBezTo>
                <a:cubicBezTo>
                  <a:pt x="23257" y="6144"/>
                  <a:pt x="23127" y="6235"/>
                  <a:pt x="23114" y="6274"/>
                </a:cubicBezTo>
                <a:lnTo>
                  <a:pt x="23101" y="6248"/>
                </a:lnTo>
                <a:cubicBezTo>
                  <a:pt x="23098" y="6241"/>
                  <a:pt x="23093" y="6238"/>
                  <a:pt x="23085" y="6238"/>
                </a:cubicBezTo>
                <a:cubicBezTo>
                  <a:pt x="23061" y="6238"/>
                  <a:pt x="23012" y="6265"/>
                  <a:pt x="22907" y="6313"/>
                </a:cubicBezTo>
                <a:cubicBezTo>
                  <a:pt x="22829" y="6339"/>
                  <a:pt x="22790" y="6352"/>
                  <a:pt x="22790" y="6352"/>
                </a:cubicBezTo>
                <a:cubicBezTo>
                  <a:pt x="22803" y="6378"/>
                  <a:pt x="22751" y="6403"/>
                  <a:pt x="22699" y="6429"/>
                </a:cubicBezTo>
                <a:cubicBezTo>
                  <a:pt x="22634" y="6429"/>
                  <a:pt x="22569" y="6429"/>
                  <a:pt x="22569" y="6416"/>
                </a:cubicBezTo>
                <a:cubicBezTo>
                  <a:pt x="22547" y="6401"/>
                  <a:pt x="22537" y="6395"/>
                  <a:pt x="22518" y="6395"/>
                </a:cubicBezTo>
                <a:cubicBezTo>
                  <a:pt x="22504" y="6395"/>
                  <a:pt x="22485" y="6398"/>
                  <a:pt x="22453" y="6403"/>
                </a:cubicBezTo>
                <a:cubicBezTo>
                  <a:pt x="22401" y="6442"/>
                  <a:pt x="22323" y="6455"/>
                  <a:pt x="22271" y="6455"/>
                </a:cubicBezTo>
                <a:cubicBezTo>
                  <a:pt x="22206" y="6442"/>
                  <a:pt x="22154" y="6429"/>
                  <a:pt x="22167" y="6416"/>
                </a:cubicBezTo>
                <a:cubicBezTo>
                  <a:pt x="22167" y="6416"/>
                  <a:pt x="22128" y="6403"/>
                  <a:pt x="22089" y="6403"/>
                </a:cubicBezTo>
                <a:cubicBezTo>
                  <a:pt x="22073" y="6414"/>
                  <a:pt x="22050" y="6418"/>
                  <a:pt x="22025" y="6418"/>
                </a:cubicBezTo>
                <a:cubicBezTo>
                  <a:pt x="21992" y="6418"/>
                  <a:pt x="21956" y="6411"/>
                  <a:pt x="21934" y="6403"/>
                </a:cubicBezTo>
                <a:cubicBezTo>
                  <a:pt x="21871" y="6396"/>
                  <a:pt x="21832" y="6383"/>
                  <a:pt x="21816" y="6383"/>
                </a:cubicBezTo>
                <a:cubicBezTo>
                  <a:pt x="21807" y="6383"/>
                  <a:pt x="21807" y="6388"/>
                  <a:pt x="21817" y="6403"/>
                </a:cubicBezTo>
                <a:cubicBezTo>
                  <a:pt x="21806" y="6436"/>
                  <a:pt x="21804" y="6459"/>
                  <a:pt x="21782" y="6459"/>
                </a:cubicBezTo>
                <a:cubicBezTo>
                  <a:pt x="21778" y="6459"/>
                  <a:pt x="21772" y="6458"/>
                  <a:pt x="21765" y="6455"/>
                </a:cubicBezTo>
                <a:lnTo>
                  <a:pt x="21765" y="6429"/>
                </a:lnTo>
                <a:cubicBezTo>
                  <a:pt x="21778" y="6391"/>
                  <a:pt x="21661" y="6365"/>
                  <a:pt x="21519" y="6287"/>
                </a:cubicBezTo>
                <a:cubicBezTo>
                  <a:pt x="21337" y="6196"/>
                  <a:pt x="21272" y="6144"/>
                  <a:pt x="21259" y="6092"/>
                </a:cubicBezTo>
                <a:lnTo>
                  <a:pt x="21207" y="6092"/>
                </a:lnTo>
                <a:cubicBezTo>
                  <a:pt x="21156" y="6092"/>
                  <a:pt x="21130" y="6066"/>
                  <a:pt x="21143" y="6040"/>
                </a:cubicBezTo>
                <a:cubicBezTo>
                  <a:pt x="21130" y="6001"/>
                  <a:pt x="21000" y="5885"/>
                  <a:pt x="20922" y="5846"/>
                </a:cubicBezTo>
                <a:lnTo>
                  <a:pt x="20857" y="5794"/>
                </a:lnTo>
                <a:cubicBezTo>
                  <a:pt x="20870" y="5716"/>
                  <a:pt x="20792" y="5625"/>
                  <a:pt x="20715" y="5625"/>
                </a:cubicBezTo>
                <a:cubicBezTo>
                  <a:pt x="20741" y="5612"/>
                  <a:pt x="20715" y="5573"/>
                  <a:pt x="20689" y="5547"/>
                </a:cubicBezTo>
                <a:cubicBezTo>
                  <a:pt x="20611" y="5496"/>
                  <a:pt x="20507" y="5353"/>
                  <a:pt x="20533" y="5340"/>
                </a:cubicBezTo>
                <a:lnTo>
                  <a:pt x="20507" y="5301"/>
                </a:lnTo>
                <a:cubicBezTo>
                  <a:pt x="20468" y="5288"/>
                  <a:pt x="20442" y="5249"/>
                  <a:pt x="20416" y="5210"/>
                </a:cubicBezTo>
                <a:cubicBezTo>
                  <a:pt x="20390" y="5171"/>
                  <a:pt x="20377" y="5132"/>
                  <a:pt x="20325" y="5119"/>
                </a:cubicBezTo>
                <a:cubicBezTo>
                  <a:pt x="20274" y="5093"/>
                  <a:pt x="20248" y="5055"/>
                  <a:pt x="20248" y="5055"/>
                </a:cubicBezTo>
                <a:cubicBezTo>
                  <a:pt x="20242" y="5037"/>
                  <a:pt x="20249" y="5030"/>
                  <a:pt x="20263" y="5030"/>
                </a:cubicBezTo>
                <a:cubicBezTo>
                  <a:pt x="20279" y="5030"/>
                  <a:pt x="20304" y="5040"/>
                  <a:pt x="20325" y="5055"/>
                </a:cubicBezTo>
                <a:cubicBezTo>
                  <a:pt x="20341" y="5068"/>
                  <a:pt x="20351" y="5073"/>
                  <a:pt x="20356" y="5073"/>
                </a:cubicBezTo>
                <a:cubicBezTo>
                  <a:pt x="20375" y="5073"/>
                  <a:pt x="20315" y="4984"/>
                  <a:pt x="20222" y="4912"/>
                </a:cubicBezTo>
                <a:cubicBezTo>
                  <a:pt x="20155" y="4860"/>
                  <a:pt x="20127" y="4838"/>
                  <a:pt x="20131" y="4838"/>
                </a:cubicBezTo>
                <a:cubicBezTo>
                  <a:pt x="20134" y="4838"/>
                  <a:pt x="20157" y="4851"/>
                  <a:pt x="20196" y="4873"/>
                </a:cubicBezTo>
                <a:cubicBezTo>
                  <a:pt x="20223" y="4887"/>
                  <a:pt x="20251" y="4901"/>
                  <a:pt x="20259" y="4901"/>
                </a:cubicBezTo>
                <a:cubicBezTo>
                  <a:pt x="20266" y="4901"/>
                  <a:pt x="20258" y="4890"/>
                  <a:pt x="20222" y="4860"/>
                </a:cubicBezTo>
                <a:cubicBezTo>
                  <a:pt x="20222" y="4860"/>
                  <a:pt x="20189" y="4794"/>
                  <a:pt x="20163" y="4794"/>
                </a:cubicBezTo>
                <a:cubicBezTo>
                  <a:pt x="20161" y="4794"/>
                  <a:pt x="20159" y="4794"/>
                  <a:pt x="20157" y="4795"/>
                </a:cubicBezTo>
                <a:lnTo>
                  <a:pt x="20105" y="4665"/>
                </a:lnTo>
                <a:cubicBezTo>
                  <a:pt x="20092" y="4575"/>
                  <a:pt x="20079" y="4536"/>
                  <a:pt x="20053" y="4484"/>
                </a:cubicBezTo>
                <a:cubicBezTo>
                  <a:pt x="20014" y="4458"/>
                  <a:pt x="20014" y="4458"/>
                  <a:pt x="20027" y="4406"/>
                </a:cubicBezTo>
                <a:cubicBezTo>
                  <a:pt x="20049" y="4395"/>
                  <a:pt x="20043" y="4365"/>
                  <a:pt x="19999" y="4365"/>
                </a:cubicBezTo>
                <a:cubicBezTo>
                  <a:pt x="19992" y="4365"/>
                  <a:pt x="19984" y="4365"/>
                  <a:pt x="19975" y="4367"/>
                </a:cubicBezTo>
                <a:cubicBezTo>
                  <a:pt x="19936" y="4341"/>
                  <a:pt x="19910" y="4302"/>
                  <a:pt x="19923" y="4237"/>
                </a:cubicBezTo>
                <a:cubicBezTo>
                  <a:pt x="19981" y="4226"/>
                  <a:pt x="19977" y="4183"/>
                  <a:pt x="19948" y="4183"/>
                </a:cubicBezTo>
                <a:cubicBezTo>
                  <a:pt x="19945" y="4183"/>
                  <a:pt x="19941" y="4184"/>
                  <a:pt x="19936" y="4186"/>
                </a:cubicBezTo>
                <a:cubicBezTo>
                  <a:pt x="19897" y="4160"/>
                  <a:pt x="19884" y="4108"/>
                  <a:pt x="19884" y="4108"/>
                </a:cubicBezTo>
                <a:cubicBezTo>
                  <a:pt x="19910" y="4095"/>
                  <a:pt x="19768" y="3706"/>
                  <a:pt x="19625" y="3291"/>
                </a:cubicBezTo>
                <a:cubicBezTo>
                  <a:pt x="19614" y="3246"/>
                  <a:pt x="19573" y="3210"/>
                  <a:pt x="19546" y="3210"/>
                </a:cubicBezTo>
                <a:cubicBezTo>
                  <a:pt x="19542" y="3210"/>
                  <a:pt x="19538" y="3211"/>
                  <a:pt x="19534" y="3213"/>
                </a:cubicBezTo>
                <a:cubicBezTo>
                  <a:pt x="19513" y="3221"/>
                  <a:pt x="19503" y="3226"/>
                  <a:pt x="19499" y="3226"/>
                </a:cubicBezTo>
                <a:cubicBezTo>
                  <a:pt x="19492" y="3226"/>
                  <a:pt x="19513" y="3208"/>
                  <a:pt x="19521" y="3174"/>
                </a:cubicBezTo>
                <a:cubicBezTo>
                  <a:pt x="19570" y="3115"/>
                  <a:pt x="19568" y="3043"/>
                  <a:pt x="19530" y="3043"/>
                </a:cubicBezTo>
                <a:cubicBezTo>
                  <a:pt x="19518" y="3043"/>
                  <a:pt x="19502" y="3051"/>
                  <a:pt x="19482" y="3070"/>
                </a:cubicBezTo>
                <a:cubicBezTo>
                  <a:pt x="19465" y="3105"/>
                  <a:pt x="19455" y="3124"/>
                  <a:pt x="19452" y="3124"/>
                </a:cubicBezTo>
                <a:cubicBezTo>
                  <a:pt x="19449" y="3124"/>
                  <a:pt x="19455" y="3095"/>
                  <a:pt x="19469" y="3031"/>
                </a:cubicBezTo>
                <a:cubicBezTo>
                  <a:pt x="19482" y="2966"/>
                  <a:pt x="19482" y="2966"/>
                  <a:pt x="19431" y="2940"/>
                </a:cubicBezTo>
                <a:cubicBezTo>
                  <a:pt x="19428" y="2942"/>
                  <a:pt x="19425" y="2942"/>
                  <a:pt x="19422" y="2942"/>
                </a:cubicBezTo>
                <a:cubicBezTo>
                  <a:pt x="19402" y="2942"/>
                  <a:pt x="19394" y="2900"/>
                  <a:pt x="19418" y="2889"/>
                </a:cubicBezTo>
                <a:cubicBezTo>
                  <a:pt x="19429" y="2841"/>
                  <a:pt x="19441" y="2783"/>
                  <a:pt x="19423" y="2783"/>
                </a:cubicBezTo>
                <a:cubicBezTo>
                  <a:pt x="19422" y="2783"/>
                  <a:pt x="19420" y="2784"/>
                  <a:pt x="19418" y="2785"/>
                </a:cubicBezTo>
                <a:cubicBezTo>
                  <a:pt x="19418" y="2785"/>
                  <a:pt x="19392" y="2733"/>
                  <a:pt x="19405" y="2681"/>
                </a:cubicBezTo>
                <a:cubicBezTo>
                  <a:pt x="19418" y="2629"/>
                  <a:pt x="19366" y="2590"/>
                  <a:pt x="19314" y="2551"/>
                </a:cubicBezTo>
                <a:cubicBezTo>
                  <a:pt x="19223" y="2449"/>
                  <a:pt x="19192" y="2406"/>
                  <a:pt x="19238" y="2406"/>
                </a:cubicBezTo>
                <a:cubicBezTo>
                  <a:pt x="19245" y="2406"/>
                  <a:pt x="19252" y="2407"/>
                  <a:pt x="19262" y="2409"/>
                </a:cubicBezTo>
                <a:cubicBezTo>
                  <a:pt x="19266" y="2410"/>
                  <a:pt x="19270" y="2411"/>
                  <a:pt x="19273" y="2411"/>
                </a:cubicBezTo>
                <a:cubicBezTo>
                  <a:pt x="19326" y="2411"/>
                  <a:pt x="19206" y="2213"/>
                  <a:pt x="19132" y="2188"/>
                </a:cubicBezTo>
                <a:cubicBezTo>
                  <a:pt x="19041" y="2175"/>
                  <a:pt x="19054" y="2175"/>
                  <a:pt x="19080" y="2162"/>
                </a:cubicBezTo>
                <a:cubicBezTo>
                  <a:pt x="19106" y="2149"/>
                  <a:pt x="19080" y="2097"/>
                  <a:pt x="19080" y="2097"/>
                </a:cubicBezTo>
                <a:cubicBezTo>
                  <a:pt x="19054" y="2058"/>
                  <a:pt x="19041" y="2007"/>
                  <a:pt x="19067" y="1994"/>
                </a:cubicBezTo>
                <a:cubicBezTo>
                  <a:pt x="19067" y="1994"/>
                  <a:pt x="19041" y="1955"/>
                  <a:pt x="18964" y="1877"/>
                </a:cubicBezTo>
                <a:cubicBezTo>
                  <a:pt x="18860" y="1812"/>
                  <a:pt x="18808" y="1669"/>
                  <a:pt x="18834" y="1591"/>
                </a:cubicBezTo>
                <a:lnTo>
                  <a:pt x="18743" y="1527"/>
                </a:lnTo>
                <a:cubicBezTo>
                  <a:pt x="18665" y="1514"/>
                  <a:pt x="18613" y="1488"/>
                  <a:pt x="18665" y="1449"/>
                </a:cubicBezTo>
                <a:lnTo>
                  <a:pt x="18691" y="1436"/>
                </a:lnTo>
                <a:cubicBezTo>
                  <a:pt x="18613" y="1423"/>
                  <a:pt x="18510" y="1241"/>
                  <a:pt x="18561" y="1202"/>
                </a:cubicBezTo>
                <a:cubicBezTo>
                  <a:pt x="18574" y="1189"/>
                  <a:pt x="18574" y="1189"/>
                  <a:pt x="18549" y="1138"/>
                </a:cubicBezTo>
                <a:lnTo>
                  <a:pt x="18523" y="1163"/>
                </a:lnTo>
                <a:cubicBezTo>
                  <a:pt x="18507" y="1171"/>
                  <a:pt x="18491" y="1184"/>
                  <a:pt x="18475" y="1184"/>
                </a:cubicBezTo>
                <a:cubicBezTo>
                  <a:pt x="18465" y="1184"/>
                  <a:pt x="18455" y="1179"/>
                  <a:pt x="18445" y="1163"/>
                </a:cubicBezTo>
                <a:cubicBezTo>
                  <a:pt x="18406" y="1112"/>
                  <a:pt x="18367" y="1086"/>
                  <a:pt x="18393" y="1060"/>
                </a:cubicBezTo>
                <a:cubicBezTo>
                  <a:pt x="18381" y="1002"/>
                  <a:pt x="18370" y="954"/>
                  <a:pt x="18349" y="954"/>
                </a:cubicBezTo>
                <a:cubicBezTo>
                  <a:pt x="18346" y="954"/>
                  <a:pt x="18344" y="955"/>
                  <a:pt x="18341" y="956"/>
                </a:cubicBezTo>
                <a:cubicBezTo>
                  <a:pt x="18341" y="956"/>
                  <a:pt x="18315" y="917"/>
                  <a:pt x="18289" y="865"/>
                </a:cubicBezTo>
                <a:cubicBezTo>
                  <a:pt x="18250" y="826"/>
                  <a:pt x="18211" y="774"/>
                  <a:pt x="18133" y="709"/>
                </a:cubicBezTo>
                <a:cubicBezTo>
                  <a:pt x="18069" y="697"/>
                  <a:pt x="17991" y="619"/>
                  <a:pt x="18004" y="606"/>
                </a:cubicBezTo>
                <a:cubicBezTo>
                  <a:pt x="18004" y="606"/>
                  <a:pt x="17913" y="528"/>
                  <a:pt x="17848" y="528"/>
                </a:cubicBezTo>
                <a:cubicBezTo>
                  <a:pt x="17757" y="463"/>
                  <a:pt x="17705" y="437"/>
                  <a:pt x="17731" y="411"/>
                </a:cubicBezTo>
                <a:cubicBezTo>
                  <a:pt x="17744" y="385"/>
                  <a:pt x="17744" y="372"/>
                  <a:pt x="17680" y="372"/>
                </a:cubicBezTo>
                <a:cubicBezTo>
                  <a:pt x="17676" y="380"/>
                  <a:pt x="17669" y="383"/>
                  <a:pt x="17659" y="383"/>
                </a:cubicBezTo>
                <a:cubicBezTo>
                  <a:pt x="17636" y="383"/>
                  <a:pt x="17599" y="365"/>
                  <a:pt x="17563" y="346"/>
                </a:cubicBezTo>
                <a:cubicBezTo>
                  <a:pt x="17511" y="320"/>
                  <a:pt x="17459" y="294"/>
                  <a:pt x="17459" y="294"/>
                </a:cubicBezTo>
                <a:cubicBezTo>
                  <a:pt x="17453" y="307"/>
                  <a:pt x="17449" y="314"/>
                  <a:pt x="17441" y="314"/>
                </a:cubicBezTo>
                <a:cubicBezTo>
                  <a:pt x="17433" y="314"/>
                  <a:pt x="17420" y="307"/>
                  <a:pt x="17394" y="294"/>
                </a:cubicBezTo>
                <a:cubicBezTo>
                  <a:pt x="17355" y="268"/>
                  <a:pt x="17200" y="178"/>
                  <a:pt x="17148" y="165"/>
                </a:cubicBezTo>
                <a:cubicBezTo>
                  <a:pt x="17063" y="139"/>
                  <a:pt x="17021" y="126"/>
                  <a:pt x="17007" y="126"/>
                </a:cubicBezTo>
                <a:cubicBezTo>
                  <a:pt x="16992" y="126"/>
                  <a:pt x="17005" y="139"/>
                  <a:pt x="17031" y="165"/>
                </a:cubicBezTo>
                <a:cubicBezTo>
                  <a:pt x="17057" y="171"/>
                  <a:pt x="17067" y="181"/>
                  <a:pt x="17059" y="181"/>
                </a:cubicBezTo>
                <a:cubicBezTo>
                  <a:pt x="17050" y="181"/>
                  <a:pt x="17024" y="171"/>
                  <a:pt x="16979" y="139"/>
                </a:cubicBezTo>
                <a:cubicBezTo>
                  <a:pt x="16953" y="139"/>
                  <a:pt x="16901" y="113"/>
                  <a:pt x="16823" y="87"/>
                </a:cubicBezTo>
                <a:cubicBezTo>
                  <a:pt x="16759" y="61"/>
                  <a:pt x="16681" y="48"/>
                  <a:pt x="16590" y="35"/>
                </a:cubicBezTo>
                <a:cubicBezTo>
                  <a:pt x="16473" y="22"/>
                  <a:pt x="16421" y="22"/>
                  <a:pt x="16395" y="22"/>
                </a:cubicBezTo>
                <a:cubicBezTo>
                  <a:pt x="16357" y="35"/>
                  <a:pt x="16357" y="35"/>
                  <a:pt x="16357" y="48"/>
                </a:cubicBezTo>
                <a:cubicBezTo>
                  <a:pt x="16389" y="80"/>
                  <a:pt x="16389" y="97"/>
                  <a:pt x="16374" y="97"/>
                </a:cubicBezTo>
                <a:cubicBezTo>
                  <a:pt x="16360" y="97"/>
                  <a:pt x="16331" y="80"/>
                  <a:pt x="16305" y="48"/>
                </a:cubicBezTo>
                <a:cubicBezTo>
                  <a:pt x="16242" y="13"/>
                  <a:pt x="16198" y="1"/>
                  <a:pt x="16171" y="1"/>
                </a:cubicBezTo>
                <a:close/>
                <a:moveTo>
                  <a:pt x="7861" y="8245"/>
                </a:moveTo>
                <a:cubicBezTo>
                  <a:pt x="7861" y="8245"/>
                  <a:pt x="7796" y="8258"/>
                  <a:pt x="7796" y="8284"/>
                </a:cubicBezTo>
                <a:cubicBezTo>
                  <a:pt x="7789" y="8299"/>
                  <a:pt x="7803" y="8314"/>
                  <a:pt x="7831" y="8314"/>
                </a:cubicBezTo>
                <a:cubicBezTo>
                  <a:pt x="7852" y="8314"/>
                  <a:pt x="7880" y="8306"/>
                  <a:pt x="7913" y="8284"/>
                </a:cubicBezTo>
                <a:cubicBezTo>
                  <a:pt x="7926" y="8258"/>
                  <a:pt x="7926" y="8258"/>
                  <a:pt x="7861" y="8245"/>
                </a:cubicBezTo>
                <a:close/>
              </a:path>
            </a:pathLst>
          </a:custGeom>
          <a:solidFill>
            <a:srgbClr val="F04148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lIns="121900" tIns="121900" rIns="121900" bIns="121900" anchor="ctr"/>
          <a:lstStyle/>
          <a:p>
            <a:endParaRPr lang="en-US"/>
          </a:p>
        </p:txBody>
      </p:sp>
      <p:sp>
        <p:nvSpPr>
          <p:cNvPr id="11" name="Google Shape;293;p13">
            <a:extLst>
              <a:ext uri="{FF2B5EF4-FFF2-40B4-BE49-F238E27FC236}">
                <a16:creationId xmlns:a16="http://schemas.microsoft.com/office/drawing/2014/main" id="{F55AD136-CDC9-0D9F-823B-6D6ED25B35B0}"/>
              </a:ext>
            </a:extLst>
          </p:cNvPr>
          <p:cNvSpPr/>
          <p:nvPr/>
        </p:nvSpPr>
        <p:spPr>
          <a:xfrm>
            <a:off x="11363325" y="1219200"/>
            <a:ext cx="954088" cy="298450"/>
          </a:xfrm>
          <a:custGeom>
            <a:avLst/>
            <a:gdLst/>
            <a:ahLst/>
            <a:cxnLst/>
            <a:rect l="l" t="t" r="r" b="b"/>
            <a:pathLst>
              <a:path w="14294" h="5080" extrusionOk="0">
                <a:moveTo>
                  <a:pt x="14158" y="409"/>
                </a:moveTo>
                <a:cubicBezTo>
                  <a:pt x="14191" y="409"/>
                  <a:pt x="14162" y="449"/>
                  <a:pt x="14099" y="481"/>
                </a:cubicBezTo>
                <a:cubicBezTo>
                  <a:pt x="14081" y="499"/>
                  <a:pt x="14071" y="508"/>
                  <a:pt x="14069" y="508"/>
                </a:cubicBezTo>
                <a:cubicBezTo>
                  <a:pt x="14066" y="508"/>
                  <a:pt x="14072" y="495"/>
                  <a:pt x="14086" y="468"/>
                </a:cubicBezTo>
                <a:cubicBezTo>
                  <a:pt x="14099" y="442"/>
                  <a:pt x="14112" y="416"/>
                  <a:pt x="14125" y="416"/>
                </a:cubicBezTo>
                <a:cubicBezTo>
                  <a:pt x="14139" y="411"/>
                  <a:pt x="14150" y="409"/>
                  <a:pt x="14158" y="409"/>
                </a:cubicBezTo>
                <a:close/>
                <a:moveTo>
                  <a:pt x="10895" y="429"/>
                </a:moveTo>
                <a:cubicBezTo>
                  <a:pt x="10921" y="429"/>
                  <a:pt x="10921" y="429"/>
                  <a:pt x="10934" y="455"/>
                </a:cubicBezTo>
                <a:cubicBezTo>
                  <a:pt x="10947" y="481"/>
                  <a:pt x="10934" y="520"/>
                  <a:pt x="10921" y="533"/>
                </a:cubicBezTo>
                <a:cubicBezTo>
                  <a:pt x="10919" y="534"/>
                  <a:pt x="10917" y="534"/>
                  <a:pt x="10914" y="534"/>
                </a:cubicBezTo>
                <a:cubicBezTo>
                  <a:pt x="10891" y="534"/>
                  <a:pt x="10872" y="476"/>
                  <a:pt x="10895" y="429"/>
                </a:cubicBezTo>
                <a:close/>
                <a:moveTo>
                  <a:pt x="10266" y="887"/>
                </a:moveTo>
                <a:cubicBezTo>
                  <a:pt x="10267" y="887"/>
                  <a:pt x="10270" y="890"/>
                  <a:pt x="10273" y="896"/>
                </a:cubicBezTo>
                <a:cubicBezTo>
                  <a:pt x="10273" y="896"/>
                  <a:pt x="10299" y="922"/>
                  <a:pt x="10286" y="961"/>
                </a:cubicBezTo>
                <a:cubicBezTo>
                  <a:pt x="10295" y="961"/>
                  <a:pt x="10290" y="982"/>
                  <a:pt x="10282" y="982"/>
                </a:cubicBezTo>
                <a:cubicBezTo>
                  <a:pt x="10279" y="982"/>
                  <a:pt x="10276" y="980"/>
                  <a:pt x="10273" y="974"/>
                </a:cubicBezTo>
                <a:lnTo>
                  <a:pt x="10260" y="948"/>
                </a:lnTo>
                <a:cubicBezTo>
                  <a:pt x="10260" y="917"/>
                  <a:pt x="10260" y="887"/>
                  <a:pt x="10266" y="887"/>
                </a:cubicBezTo>
                <a:close/>
                <a:moveTo>
                  <a:pt x="2698" y="1012"/>
                </a:moveTo>
                <a:lnTo>
                  <a:pt x="2685" y="1038"/>
                </a:lnTo>
                <a:lnTo>
                  <a:pt x="2672" y="1077"/>
                </a:lnTo>
                <a:lnTo>
                  <a:pt x="2646" y="1038"/>
                </a:lnTo>
                <a:cubicBezTo>
                  <a:pt x="2646" y="1012"/>
                  <a:pt x="2672" y="1012"/>
                  <a:pt x="2698" y="1012"/>
                </a:cubicBezTo>
                <a:close/>
                <a:moveTo>
                  <a:pt x="3356" y="1070"/>
                </a:moveTo>
                <a:cubicBezTo>
                  <a:pt x="3368" y="1070"/>
                  <a:pt x="3359" y="1082"/>
                  <a:pt x="3333" y="1116"/>
                </a:cubicBezTo>
                <a:lnTo>
                  <a:pt x="3269" y="1155"/>
                </a:lnTo>
                <a:cubicBezTo>
                  <a:pt x="3243" y="1155"/>
                  <a:pt x="3282" y="1129"/>
                  <a:pt x="3321" y="1077"/>
                </a:cubicBezTo>
                <a:cubicBezTo>
                  <a:pt x="3338" y="1073"/>
                  <a:pt x="3349" y="1070"/>
                  <a:pt x="3356" y="1070"/>
                </a:cubicBezTo>
                <a:close/>
                <a:moveTo>
                  <a:pt x="2806" y="1070"/>
                </a:moveTo>
                <a:cubicBezTo>
                  <a:pt x="2811" y="1070"/>
                  <a:pt x="2808" y="1087"/>
                  <a:pt x="2802" y="1116"/>
                </a:cubicBezTo>
                <a:cubicBezTo>
                  <a:pt x="2802" y="1142"/>
                  <a:pt x="2802" y="1168"/>
                  <a:pt x="2750" y="1207"/>
                </a:cubicBezTo>
                <a:cubicBezTo>
                  <a:pt x="2724" y="1194"/>
                  <a:pt x="2711" y="1194"/>
                  <a:pt x="2711" y="1194"/>
                </a:cubicBezTo>
                <a:cubicBezTo>
                  <a:pt x="2711" y="1194"/>
                  <a:pt x="2737" y="1168"/>
                  <a:pt x="2750" y="1142"/>
                </a:cubicBezTo>
                <a:cubicBezTo>
                  <a:pt x="2785" y="1093"/>
                  <a:pt x="2801" y="1070"/>
                  <a:pt x="2806" y="1070"/>
                </a:cubicBezTo>
                <a:close/>
                <a:moveTo>
                  <a:pt x="3463" y="1246"/>
                </a:moveTo>
                <a:lnTo>
                  <a:pt x="3489" y="1259"/>
                </a:lnTo>
                <a:cubicBezTo>
                  <a:pt x="3478" y="1281"/>
                  <a:pt x="3467" y="1313"/>
                  <a:pt x="3456" y="1313"/>
                </a:cubicBezTo>
                <a:cubicBezTo>
                  <a:pt x="3454" y="1313"/>
                  <a:pt x="3452" y="1313"/>
                  <a:pt x="3450" y="1311"/>
                </a:cubicBezTo>
                <a:lnTo>
                  <a:pt x="3424" y="1298"/>
                </a:lnTo>
                <a:cubicBezTo>
                  <a:pt x="3437" y="1272"/>
                  <a:pt x="3463" y="1246"/>
                  <a:pt x="3463" y="1246"/>
                </a:cubicBezTo>
                <a:close/>
                <a:moveTo>
                  <a:pt x="1620" y="1346"/>
                </a:moveTo>
                <a:cubicBezTo>
                  <a:pt x="1637" y="1346"/>
                  <a:pt x="1641" y="1372"/>
                  <a:pt x="1608" y="1415"/>
                </a:cubicBezTo>
                <a:cubicBezTo>
                  <a:pt x="1595" y="1415"/>
                  <a:pt x="1570" y="1428"/>
                  <a:pt x="1570" y="1428"/>
                </a:cubicBezTo>
                <a:cubicBezTo>
                  <a:pt x="1557" y="1402"/>
                  <a:pt x="1595" y="1350"/>
                  <a:pt x="1608" y="1350"/>
                </a:cubicBezTo>
                <a:cubicBezTo>
                  <a:pt x="1613" y="1347"/>
                  <a:pt x="1617" y="1346"/>
                  <a:pt x="1620" y="1346"/>
                </a:cubicBezTo>
                <a:close/>
                <a:moveTo>
                  <a:pt x="1785" y="1354"/>
                </a:moveTo>
                <a:cubicBezTo>
                  <a:pt x="1777" y="1354"/>
                  <a:pt x="1769" y="1357"/>
                  <a:pt x="1764" y="1363"/>
                </a:cubicBezTo>
                <a:cubicBezTo>
                  <a:pt x="1752" y="1357"/>
                  <a:pt x="1743" y="1354"/>
                  <a:pt x="1735" y="1354"/>
                </a:cubicBezTo>
                <a:cubicBezTo>
                  <a:pt x="1708" y="1354"/>
                  <a:pt x="1702" y="1384"/>
                  <a:pt x="1712" y="1415"/>
                </a:cubicBezTo>
                <a:cubicBezTo>
                  <a:pt x="1718" y="1425"/>
                  <a:pt x="1723" y="1430"/>
                  <a:pt x="1731" y="1430"/>
                </a:cubicBezTo>
                <a:cubicBezTo>
                  <a:pt x="1741" y="1430"/>
                  <a:pt x="1755" y="1422"/>
                  <a:pt x="1777" y="1415"/>
                </a:cubicBezTo>
                <a:cubicBezTo>
                  <a:pt x="1803" y="1415"/>
                  <a:pt x="1816" y="1376"/>
                  <a:pt x="1816" y="1376"/>
                </a:cubicBezTo>
                <a:cubicBezTo>
                  <a:pt x="1808" y="1360"/>
                  <a:pt x="1796" y="1354"/>
                  <a:pt x="1785" y="1354"/>
                </a:cubicBezTo>
                <a:close/>
                <a:moveTo>
                  <a:pt x="4116" y="1446"/>
                </a:moveTo>
                <a:cubicBezTo>
                  <a:pt x="4136" y="1446"/>
                  <a:pt x="4128" y="1487"/>
                  <a:pt x="4086" y="1518"/>
                </a:cubicBezTo>
                <a:lnTo>
                  <a:pt x="4047" y="1492"/>
                </a:lnTo>
                <a:cubicBezTo>
                  <a:pt x="4057" y="1463"/>
                  <a:pt x="4066" y="1449"/>
                  <a:pt x="4082" y="1449"/>
                </a:cubicBezTo>
                <a:cubicBezTo>
                  <a:pt x="4087" y="1449"/>
                  <a:pt x="4092" y="1450"/>
                  <a:pt x="4099" y="1453"/>
                </a:cubicBezTo>
                <a:cubicBezTo>
                  <a:pt x="4106" y="1449"/>
                  <a:pt x="4112" y="1446"/>
                  <a:pt x="4116" y="1446"/>
                </a:cubicBezTo>
                <a:close/>
                <a:moveTo>
                  <a:pt x="9562" y="1494"/>
                </a:moveTo>
                <a:cubicBezTo>
                  <a:pt x="9574" y="1494"/>
                  <a:pt x="9585" y="1505"/>
                  <a:pt x="9585" y="1505"/>
                </a:cubicBezTo>
                <a:cubicBezTo>
                  <a:pt x="9585" y="1505"/>
                  <a:pt x="9611" y="1531"/>
                  <a:pt x="9598" y="1544"/>
                </a:cubicBezTo>
                <a:cubicBezTo>
                  <a:pt x="9598" y="1544"/>
                  <a:pt x="9559" y="1531"/>
                  <a:pt x="9533" y="1518"/>
                </a:cubicBezTo>
                <a:lnTo>
                  <a:pt x="9546" y="1505"/>
                </a:lnTo>
                <a:cubicBezTo>
                  <a:pt x="9551" y="1497"/>
                  <a:pt x="9556" y="1494"/>
                  <a:pt x="9562" y="1494"/>
                </a:cubicBezTo>
                <a:close/>
                <a:moveTo>
                  <a:pt x="3835" y="1526"/>
                </a:moveTo>
                <a:cubicBezTo>
                  <a:pt x="3845" y="1526"/>
                  <a:pt x="3857" y="1527"/>
                  <a:pt x="3865" y="1531"/>
                </a:cubicBezTo>
                <a:lnTo>
                  <a:pt x="3852" y="1557"/>
                </a:lnTo>
                <a:cubicBezTo>
                  <a:pt x="3846" y="1554"/>
                  <a:pt x="3839" y="1553"/>
                  <a:pt x="3833" y="1553"/>
                </a:cubicBezTo>
                <a:cubicBezTo>
                  <a:pt x="3828" y="1553"/>
                  <a:pt x="3822" y="1554"/>
                  <a:pt x="3818" y="1554"/>
                </a:cubicBezTo>
                <a:cubicBezTo>
                  <a:pt x="3810" y="1554"/>
                  <a:pt x="3807" y="1551"/>
                  <a:pt x="3813" y="1531"/>
                </a:cubicBezTo>
                <a:cubicBezTo>
                  <a:pt x="3796" y="1531"/>
                  <a:pt x="3813" y="1526"/>
                  <a:pt x="3835" y="1526"/>
                </a:cubicBezTo>
                <a:close/>
                <a:moveTo>
                  <a:pt x="4254" y="1557"/>
                </a:moveTo>
                <a:lnTo>
                  <a:pt x="4280" y="1570"/>
                </a:lnTo>
                <a:cubicBezTo>
                  <a:pt x="4293" y="1583"/>
                  <a:pt x="4293" y="1583"/>
                  <a:pt x="4280" y="1609"/>
                </a:cubicBezTo>
                <a:lnTo>
                  <a:pt x="4254" y="1596"/>
                </a:lnTo>
                <a:lnTo>
                  <a:pt x="4254" y="1557"/>
                </a:lnTo>
                <a:close/>
                <a:moveTo>
                  <a:pt x="4527" y="1648"/>
                </a:moveTo>
                <a:cubicBezTo>
                  <a:pt x="4501" y="1661"/>
                  <a:pt x="4501" y="1700"/>
                  <a:pt x="4501" y="1700"/>
                </a:cubicBezTo>
                <a:cubicBezTo>
                  <a:pt x="4509" y="1709"/>
                  <a:pt x="4517" y="1711"/>
                  <a:pt x="4522" y="1711"/>
                </a:cubicBezTo>
                <a:cubicBezTo>
                  <a:pt x="4534" y="1711"/>
                  <a:pt x="4540" y="1700"/>
                  <a:pt x="4540" y="1700"/>
                </a:cubicBezTo>
                <a:cubicBezTo>
                  <a:pt x="4540" y="1700"/>
                  <a:pt x="4566" y="1674"/>
                  <a:pt x="4540" y="1661"/>
                </a:cubicBezTo>
                <a:lnTo>
                  <a:pt x="4527" y="1648"/>
                </a:lnTo>
                <a:close/>
                <a:moveTo>
                  <a:pt x="9457" y="1703"/>
                </a:moveTo>
                <a:cubicBezTo>
                  <a:pt x="9462" y="1703"/>
                  <a:pt x="9468" y="1706"/>
                  <a:pt x="9481" y="1713"/>
                </a:cubicBezTo>
                <a:lnTo>
                  <a:pt x="9468" y="1739"/>
                </a:lnTo>
                <a:lnTo>
                  <a:pt x="9430" y="1739"/>
                </a:lnTo>
                <a:lnTo>
                  <a:pt x="9443" y="1713"/>
                </a:lnTo>
                <a:cubicBezTo>
                  <a:pt x="9449" y="1706"/>
                  <a:pt x="9452" y="1703"/>
                  <a:pt x="9457" y="1703"/>
                </a:cubicBezTo>
                <a:close/>
                <a:moveTo>
                  <a:pt x="9454" y="1796"/>
                </a:moveTo>
                <a:cubicBezTo>
                  <a:pt x="9451" y="1796"/>
                  <a:pt x="9450" y="1801"/>
                  <a:pt x="9456" y="1817"/>
                </a:cubicBezTo>
                <a:cubicBezTo>
                  <a:pt x="9463" y="1809"/>
                  <a:pt x="9457" y="1796"/>
                  <a:pt x="9454" y="1796"/>
                </a:cubicBezTo>
                <a:close/>
                <a:moveTo>
                  <a:pt x="4995" y="1800"/>
                </a:moveTo>
                <a:cubicBezTo>
                  <a:pt x="4990" y="1800"/>
                  <a:pt x="4987" y="1810"/>
                  <a:pt x="4981" y="1830"/>
                </a:cubicBezTo>
                <a:cubicBezTo>
                  <a:pt x="4994" y="1856"/>
                  <a:pt x="5020" y="1868"/>
                  <a:pt x="5020" y="1868"/>
                </a:cubicBezTo>
                <a:cubicBezTo>
                  <a:pt x="5033" y="1856"/>
                  <a:pt x="5033" y="1856"/>
                  <a:pt x="5020" y="1830"/>
                </a:cubicBezTo>
                <a:cubicBezTo>
                  <a:pt x="5007" y="1810"/>
                  <a:pt x="5000" y="1800"/>
                  <a:pt x="4995" y="1800"/>
                </a:cubicBezTo>
                <a:close/>
                <a:moveTo>
                  <a:pt x="414" y="1859"/>
                </a:moveTo>
                <a:cubicBezTo>
                  <a:pt x="409" y="1859"/>
                  <a:pt x="402" y="1862"/>
                  <a:pt x="389" y="1868"/>
                </a:cubicBezTo>
                <a:lnTo>
                  <a:pt x="376" y="1881"/>
                </a:lnTo>
                <a:lnTo>
                  <a:pt x="415" y="1894"/>
                </a:lnTo>
                <a:lnTo>
                  <a:pt x="428" y="1868"/>
                </a:lnTo>
                <a:cubicBezTo>
                  <a:pt x="422" y="1862"/>
                  <a:pt x="418" y="1859"/>
                  <a:pt x="414" y="1859"/>
                </a:cubicBezTo>
                <a:close/>
                <a:moveTo>
                  <a:pt x="9312" y="1879"/>
                </a:moveTo>
                <a:cubicBezTo>
                  <a:pt x="9317" y="1879"/>
                  <a:pt x="9324" y="1887"/>
                  <a:pt x="9339" y="1894"/>
                </a:cubicBezTo>
                <a:cubicBezTo>
                  <a:pt x="9339" y="1894"/>
                  <a:pt x="9339" y="1894"/>
                  <a:pt x="9326" y="1907"/>
                </a:cubicBezTo>
                <a:lnTo>
                  <a:pt x="9287" y="1907"/>
                </a:lnTo>
                <a:lnTo>
                  <a:pt x="9300" y="1894"/>
                </a:lnTo>
                <a:cubicBezTo>
                  <a:pt x="9305" y="1883"/>
                  <a:pt x="9309" y="1879"/>
                  <a:pt x="9312" y="1879"/>
                </a:cubicBezTo>
                <a:close/>
                <a:moveTo>
                  <a:pt x="4504" y="1889"/>
                </a:moveTo>
                <a:cubicBezTo>
                  <a:pt x="4515" y="1889"/>
                  <a:pt x="4527" y="1894"/>
                  <a:pt x="4527" y="1894"/>
                </a:cubicBezTo>
                <a:cubicBezTo>
                  <a:pt x="4540" y="1907"/>
                  <a:pt x="4553" y="1933"/>
                  <a:pt x="4540" y="1946"/>
                </a:cubicBezTo>
                <a:cubicBezTo>
                  <a:pt x="4540" y="1946"/>
                  <a:pt x="4523" y="1963"/>
                  <a:pt x="4510" y="1963"/>
                </a:cubicBezTo>
                <a:cubicBezTo>
                  <a:pt x="4507" y="1963"/>
                  <a:pt x="4503" y="1962"/>
                  <a:pt x="4501" y="1959"/>
                </a:cubicBezTo>
                <a:cubicBezTo>
                  <a:pt x="4475" y="1933"/>
                  <a:pt x="4488" y="1894"/>
                  <a:pt x="4488" y="1894"/>
                </a:cubicBezTo>
                <a:cubicBezTo>
                  <a:pt x="4492" y="1890"/>
                  <a:pt x="4498" y="1889"/>
                  <a:pt x="4504" y="1889"/>
                </a:cubicBezTo>
                <a:close/>
                <a:moveTo>
                  <a:pt x="9400" y="2047"/>
                </a:moveTo>
                <a:cubicBezTo>
                  <a:pt x="9401" y="2048"/>
                  <a:pt x="9402" y="2049"/>
                  <a:pt x="9404" y="2050"/>
                </a:cubicBezTo>
                <a:cubicBezTo>
                  <a:pt x="9405" y="2050"/>
                  <a:pt x="9406" y="2050"/>
                  <a:pt x="9408" y="2050"/>
                </a:cubicBezTo>
                <a:lnTo>
                  <a:pt x="9408" y="2050"/>
                </a:lnTo>
                <a:cubicBezTo>
                  <a:pt x="9405" y="2049"/>
                  <a:pt x="9403" y="2048"/>
                  <a:pt x="9400" y="2047"/>
                </a:cubicBezTo>
                <a:close/>
                <a:moveTo>
                  <a:pt x="9408" y="2050"/>
                </a:moveTo>
                <a:cubicBezTo>
                  <a:pt x="9414" y="2053"/>
                  <a:pt x="9418" y="2053"/>
                  <a:pt x="9420" y="2053"/>
                </a:cubicBezTo>
                <a:cubicBezTo>
                  <a:pt x="9423" y="2053"/>
                  <a:pt x="9418" y="2051"/>
                  <a:pt x="9408" y="2050"/>
                </a:cubicBezTo>
                <a:close/>
                <a:moveTo>
                  <a:pt x="9205" y="2006"/>
                </a:moveTo>
                <a:cubicBezTo>
                  <a:pt x="9210" y="2006"/>
                  <a:pt x="9216" y="2008"/>
                  <a:pt x="9222" y="2011"/>
                </a:cubicBezTo>
                <a:cubicBezTo>
                  <a:pt x="9248" y="2024"/>
                  <a:pt x="9248" y="2024"/>
                  <a:pt x="9235" y="2050"/>
                </a:cubicBezTo>
                <a:cubicBezTo>
                  <a:pt x="9229" y="2070"/>
                  <a:pt x="9225" y="2079"/>
                  <a:pt x="9220" y="2079"/>
                </a:cubicBezTo>
                <a:cubicBezTo>
                  <a:pt x="9216" y="2079"/>
                  <a:pt x="9209" y="2070"/>
                  <a:pt x="9196" y="2050"/>
                </a:cubicBezTo>
                <a:cubicBezTo>
                  <a:pt x="9186" y="2021"/>
                  <a:pt x="9191" y="2006"/>
                  <a:pt x="9205" y="2006"/>
                </a:cubicBezTo>
                <a:close/>
                <a:moveTo>
                  <a:pt x="496" y="2006"/>
                </a:moveTo>
                <a:cubicBezTo>
                  <a:pt x="504" y="2006"/>
                  <a:pt x="511" y="2007"/>
                  <a:pt x="519" y="2011"/>
                </a:cubicBezTo>
                <a:lnTo>
                  <a:pt x="493" y="2024"/>
                </a:lnTo>
                <a:cubicBezTo>
                  <a:pt x="491" y="2022"/>
                  <a:pt x="490" y="2021"/>
                  <a:pt x="488" y="2021"/>
                </a:cubicBezTo>
                <a:cubicBezTo>
                  <a:pt x="481" y="2021"/>
                  <a:pt x="486" y="2050"/>
                  <a:pt x="519" y="2050"/>
                </a:cubicBezTo>
                <a:cubicBezTo>
                  <a:pt x="545" y="2076"/>
                  <a:pt x="571" y="2089"/>
                  <a:pt x="571" y="2089"/>
                </a:cubicBezTo>
                <a:cubicBezTo>
                  <a:pt x="560" y="2100"/>
                  <a:pt x="549" y="2104"/>
                  <a:pt x="538" y="2104"/>
                </a:cubicBezTo>
                <a:cubicBezTo>
                  <a:pt x="523" y="2104"/>
                  <a:pt x="508" y="2096"/>
                  <a:pt x="493" y="2089"/>
                </a:cubicBezTo>
                <a:cubicBezTo>
                  <a:pt x="428" y="2063"/>
                  <a:pt x="428" y="2063"/>
                  <a:pt x="454" y="2024"/>
                </a:cubicBezTo>
                <a:cubicBezTo>
                  <a:pt x="463" y="2015"/>
                  <a:pt x="479" y="2006"/>
                  <a:pt x="496" y="2006"/>
                </a:cubicBezTo>
                <a:close/>
                <a:moveTo>
                  <a:pt x="8937" y="2050"/>
                </a:moveTo>
                <a:cubicBezTo>
                  <a:pt x="8963" y="2063"/>
                  <a:pt x="8989" y="2089"/>
                  <a:pt x="8976" y="2102"/>
                </a:cubicBezTo>
                <a:lnTo>
                  <a:pt x="8937" y="2115"/>
                </a:lnTo>
                <a:lnTo>
                  <a:pt x="8924" y="2076"/>
                </a:lnTo>
                <a:lnTo>
                  <a:pt x="8937" y="2050"/>
                </a:lnTo>
                <a:close/>
                <a:moveTo>
                  <a:pt x="4788" y="2190"/>
                </a:moveTo>
                <a:cubicBezTo>
                  <a:pt x="4793" y="2190"/>
                  <a:pt x="4799" y="2199"/>
                  <a:pt x="4812" y="2219"/>
                </a:cubicBezTo>
                <a:cubicBezTo>
                  <a:pt x="4825" y="2245"/>
                  <a:pt x="4799" y="2258"/>
                  <a:pt x="4799" y="2258"/>
                </a:cubicBezTo>
                <a:cubicBezTo>
                  <a:pt x="4793" y="2264"/>
                  <a:pt x="4789" y="2266"/>
                  <a:pt x="4787" y="2266"/>
                </a:cubicBezTo>
                <a:cubicBezTo>
                  <a:pt x="4778" y="2266"/>
                  <a:pt x="4783" y="2239"/>
                  <a:pt x="4773" y="2219"/>
                </a:cubicBezTo>
                <a:cubicBezTo>
                  <a:pt x="4780" y="2199"/>
                  <a:pt x="4783" y="2190"/>
                  <a:pt x="4788" y="2190"/>
                </a:cubicBezTo>
                <a:close/>
                <a:moveTo>
                  <a:pt x="313" y="2212"/>
                </a:moveTo>
                <a:cubicBezTo>
                  <a:pt x="318" y="2212"/>
                  <a:pt x="324" y="2219"/>
                  <a:pt x="337" y="2232"/>
                </a:cubicBezTo>
                <a:cubicBezTo>
                  <a:pt x="337" y="2232"/>
                  <a:pt x="337" y="2271"/>
                  <a:pt x="324" y="2284"/>
                </a:cubicBezTo>
                <a:lnTo>
                  <a:pt x="285" y="2284"/>
                </a:lnTo>
                <a:cubicBezTo>
                  <a:pt x="260" y="2271"/>
                  <a:pt x="272" y="2245"/>
                  <a:pt x="298" y="2232"/>
                </a:cubicBezTo>
                <a:cubicBezTo>
                  <a:pt x="305" y="2219"/>
                  <a:pt x="308" y="2212"/>
                  <a:pt x="313" y="2212"/>
                </a:cubicBezTo>
                <a:close/>
                <a:moveTo>
                  <a:pt x="8835" y="2326"/>
                </a:moveTo>
                <a:cubicBezTo>
                  <a:pt x="8839" y="2326"/>
                  <a:pt x="8846" y="2329"/>
                  <a:pt x="8859" y="2335"/>
                </a:cubicBezTo>
                <a:cubicBezTo>
                  <a:pt x="8859" y="2335"/>
                  <a:pt x="8885" y="2348"/>
                  <a:pt x="8872" y="2361"/>
                </a:cubicBezTo>
                <a:lnTo>
                  <a:pt x="8833" y="2374"/>
                </a:lnTo>
                <a:cubicBezTo>
                  <a:pt x="8807" y="2361"/>
                  <a:pt x="8820" y="2335"/>
                  <a:pt x="8820" y="2335"/>
                </a:cubicBezTo>
                <a:cubicBezTo>
                  <a:pt x="8826" y="2329"/>
                  <a:pt x="8830" y="2326"/>
                  <a:pt x="8835" y="2326"/>
                </a:cubicBezTo>
                <a:close/>
                <a:moveTo>
                  <a:pt x="5227" y="2426"/>
                </a:moveTo>
                <a:cubicBezTo>
                  <a:pt x="5227" y="2426"/>
                  <a:pt x="5226" y="2426"/>
                  <a:pt x="5226" y="2426"/>
                </a:cubicBezTo>
                <a:lnTo>
                  <a:pt x="5226" y="2426"/>
                </a:lnTo>
                <a:cubicBezTo>
                  <a:pt x="5230" y="2433"/>
                  <a:pt x="5232" y="2437"/>
                  <a:pt x="5232" y="2437"/>
                </a:cubicBezTo>
                <a:cubicBezTo>
                  <a:pt x="5232" y="2437"/>
                  <a:pt x="5231" y="2433"/>
                  <a:pt x="5227" y="2426"/>
                </a:cubicBezTo>
                <a:close/>
                <a:moveTo>
                  <a:pt x="4241" y="2517"/>
                </a:moveTo>
                <a:cubicBezTo>
                  <a:pt x="4242" y="2518"/>
                  <a:pt x="4243" y="2518"/>
                  <a:pt x="4243" y="2519"/>
                </a:cubicBezTo>
                <a:lnTo>
                  <a:pt x="4243" y="2519"/>
                </a:lnTo>
                <a:cubicBezTo>
                  <a:pt x="4245" y="2518"/>
                  <a:pt x="4244" y="2517"/>
                  <a:pt x="4241" y="2517"/>
                </a:cubicBezTo>
                <a:close/>
                <a:moveTo>
                  <a:pt x="5087" y="2499"/>
                </a:moveTo>
                <a:cubicBezTo>
                  <a:pt x="5100" y="2499"/>
                  <a:pt x="5098" y="2516"/>
                  <a:pt x="5059" y="2556"/>
                </a:cubicBezTo>
                <a:cubicBezTo>
                  <a:pt x="5046" y="2562"/>
                  <a:pt x="5039" y="2566"/>
                  <a:pt x="5034" y="2566"/>
                </a:cubicBezTo>
                <a:cubicBezTo>
                  <a:pt x="5029" y="2566"/>
                  <a:pt x="5026" y="2562"/>
                  <a:pt x="5020" y="2556"/>
                </a:cubicBezTo>
                <a:cubicBezTo>
                  <a:pt x="5020" y="2556"/>
                  <a:pt x="5046" y="2517"/>
                  <a:pt x="5072" y="2504"/>
                </a:cubicBezTo>
                <a:cubicBezTo>
                  <a:pt x="5078" y="2501"/>
                  <a:pt x="5083" y="2499"/>
                  <a:pt x="5087" y="2499"/>
                </a:cubicBezTo>
                <a:close/>
                <a:moveTo>
                  <a:pt x="4243" y="2519"/>
                </a:moveTo>
                <a:cubicBezTo>
                  <a:pt x="4238" y="2523"/>
                  <a:pt x="4210" y="2533"/>
                  <a:pt x="4190" y="2543"/>
                </a:cubicBezTo>
                <a:cubicBezTo>
                  <a:pt x="4173" y="2559"/>
                  <a:pt x="4172" y="2570"/>
                  <a:pt x="4186" y="2570"/>
                </a:cubicBezTo>
                <a:cubicBezTo>
                  <a:pt x="4194" y="2570"/>
                  <a:pt x="4209" y="2566"/>
                  <a:pt x="4228" y="2556"/>
                </a:cubicBezTo>
                <a:cubicBezTo>
                  <a:pt x="4253" y="2531"/>
                  <a:pt x="4254" y="2530"/>
                  <a:pt x="4243" y="2519"/>
                </a:cubicBezTo>
                <a:close/>
                <a:moveTo>
                  <a:pt x="649" y="2543"/>
                </a:moveTo>
                <a:lnTo>
                  <a:pt x="636" y="2556"/>
                </a:lnTo>
                <a:cubicBezTo>
                  <a:pt x="636" y="2556"/>
                  <a:pt x="649" y="2595"/>
                  <a:pt x="675" y="2608"/>
                </a:cubicBezTo>
                <a:cubicBezTo>
                  <a:pt x="675" y="2608"/>
                  <a:pt x="688" y="2595"/>
                  <a:pt x="688" y="2595"/>
                </a:cubicBezTo>
                <a:cubicBezTo>
                  <a:pt x="700" y="2582"/>
                  <a:pt x="675" y="2556"/>
                  <a:pt x="649" y="2543"/>
                </a:cubicBezTo>
                <a:close/>
                <a:moveTo>
                  <a:pt x="5149" y="2660"/>
                </a:moveTo>
                <a:lnTo>
                  <a:pt x="5162" y="2686"/>
                </a:lnTo>
                <a:cubicBezTo>
                  <a:pt x="5144" y="2695"/>
                  <a:pt x="5126" y="2704"/>
                  <a:pt x="5112" y="2704"/>
                </a:cubicBezTo>
                <a:cubicBezTo>
                  <a:pt x="5106" y="2704"/>
                  <a:pt x="5101" y="2702"/>
                  <a:pt x="5097" y="2699"/>
                </a:cubicBezTo>
                <a:lnTo>
                  <a:pt x="5110" y="2660"/>
                </a:lnTo>
                <a:close/>
                <a:moveTo>
                  <a:pt x="8401" y="3264"/>
                </a:moveTo>
                <a:lnTo>
                  <a:pt x="8401" y="3264"/>
                </a:lnTo>
                <a:cubicBezTo>
                  <a:pt x="8401" y="3264"/>
                  <a:pt x="8409" y="3267"/>
                  <a:pt x="8420" y="3272"/>
                </a:cubicBezTo>
                <a:lnTo>
                  <a:pt x="8420" y="3272"/>
                </a:lnTo>
                <a:cubicBezTo>
                  <a:pt x="8419" y="3271"/>
                  <a:pt x="8419" y="3270"/>
                  <a:pt x="8418" y="3269"/>
                </a:cubicBezTo>
                <a:cubicBezTo>
                  <a:pt x="8406" y="3266"/>
                  <a:pt x="8402" y="3264"/>
                  <a:pt x="8401" y="3264"/>
                </a:cubicBezTo>
                <a:close/>
                <a:moveTo>
                  <a:pt x="5629" y="3983"/>
                </a:moveTo>
                <a:lnTo>
                  <a:pt x="5668" y="3996"/>
                </a:lnTo>
                <a:lnTo>
                  <a:pt x="5681" y="4009"/>
                </a:lnTo>
                <a:cubicBezTo>
                  <a:pt x="5654" y="4018"/>
                  <a:pt x="5633" y="4027"/>
                  <a:pt x="5623" y="4027"/>
                </a:cubicBezTo>
                <a:cubicBezTo>
                  <a:pt x="5619" y="4027"/>
                  <a:pt x="5616" y="4025"/>
                  <a:pt x="5616" y="4022"/>
                </a:cubicBezTo>
                <a:lnTo>
                  <a:pt x="5629" y="3983"/>
                </a:lnTo>
                <a:close/>
                <a:moveTo>
                  <a:pt x="8223" y="4048"/>
                </a:moveTo>
                <a:cubicBezTo>
                  <a:pt x="8249" y="4060"/>
                  <a:pt x="8275" y="4073"/>
                  <a:pt x="8275" y="4099"/>
                </a:cubicBezTo>
                <a:lnTo>
                  <a:pt x="8262" y="4112"/>
                </a:lnTo>
                <a:cubicBezTo>
                  <a:pt x="8236" y="4099"/>
                  <a:pt x="8210" y="4060"/>
                  <a:pt x="8210" y="4060"/>
                </a:cubicBezTo>
                <a:lnTo>
                  <a:pt x="8223" y="4048"/>
                </a:lnTo>
                <a:close/>
                <a:moveTo>
                  <a:pt x="5966" y="4398"/>
                </a:moveTo>
                <a:cubicBezTo>
                  <a:pt x="5979" y="4411"/>
                  <a:pt x="5979" y="4411"/>
                  <a:pt x="5954" y="4424"/>
                </a:cubicBezTo>
                <a:cubicBezTo>
                  <a:pt x="5928" y="4450"/>
                  <a:pt x="5889" y="4450"/>
                  <a:pt x="5889" y="4450"/>
                </a:cubicBezTo>
                <a:cubicBezTo>
                  <a:pt x="5876" y="4437"/>
                  <a:pt x="5941" y="4411"/>
                  <a:pt x="5966" y="4398"/>
                </a:cubicBezTo>
                <a:close/>
                <a:moveTo>
                  <a:pt x="6343" y="4476"/>
                </a:moveTo>
                <a:lnTo>
                  <a:pt x="6356" y="4489"/>
                </a:lnTo>
                <a:cubicBezTo>
                  <a:pt x="6330" y="4514"/>
                  <a:pt x="6317" y="4527"/>
                  <a:pt x="6304" y="4527"/>
                </a:cubicBezTo>
                <a:lnTo>
                  <a:pt x="6291" y="4514"/>
                </a:lnTo>
                <a:cubicBezTo>
                  <a:pt x="6304" y="4489"/>
                  <a:pt x="6343" y="4476"/>
                  <a:pt x="6343" y="4476"/>
                </a:cubicBezTo>
                <a:close/>
                <a:moveTo>
                  <a:pt x="7701" y="4664"/>
                </a:moveTo>
                <a:cubicBezTo>
                  <a:pt x="7708" y="4664"/>
                  <a:pt x="7711" y="4670"/>
                  <a:pt x="7717" y="4683"/>
                </a:cubicBezTo>
                <a:cubicBezTo>
                  <a:pt x="7743" y="4709"/>
                  <a:pt x="7705" y="4735"/>
                  <a:pt x="7692" y="4735"/>
                </a:cubicBezTo>
                <a:cubicBezTo>
                  <a:pt x="7653" y="4722"/>
                  <a:pt x="7653" y="4683"/>
                  <a:pt x="7666" y="4683"/>
                </a:cubicBezTo>
                <a:cubicBezTo>
                  <a:pt x="7685" y="4670"/>
                  <a:pt x="7695" y="4664"/>
                  <a:pt x="7701" y="4664"/>
                </a:cubicBezTo>
                <a:close/>
                <a:moveTo>
                  <a:pt x="6420" y="4761"/>
                </a:moveTo>
                <a:lnTo>
                  <a:pt x="6433" y="4774"/>
                </a:lnTo>
                <a:cubicBezTo>
                  <a:pt x="6423" y="4795"/>
                  <a:pt x="6412" y="4816"/>
                  <a:pt x="6395" y="4816"/>
                </a:cubicBezTo>
                <a:cubicBezTo>
                  <a:pt x="6391" y="4816"/>
                  <a:pt x="6386" y="4815"/>
                  <a:pt x="6382" y="4813"/>
                </a:cubicBezTo>
                <a:lnTo>
                  <a:pt x="6382" y="4787"/>
                </a:lnTo>
                <a:lnTo>
                  <a:pt x="6420" y="4761"/>
                </a:lnTo>
                <a:close/>
                <a:moveTo>
                  <a:pt x="12581" y="1"/>
                </a:moveTo>
                <a:cubicBezTo>
                  <a:pt x="12529" y="1"/>
                  <a:pt x="12517" y="1"/>
                  <a:pt x="12517" y="27"/>
                </a:cubicBezTo>
                <a:cubicBezTo>
                  <a:pt x="12504" y="27"/>
                  <a:pt x="12455" y="30"/>
                  <a:pt x="12400" y="30"/>
                </a:cubicBezTo>
                <a:cubicBezTo>
                  <a:pt x="12345" y="30"/>
                  <a:pt x="12283" y="27"/>
                  <a:pt x="12244" y="14"/>
                </a:cubicBezTo>
                <a:cubicBezTo>
                  <a:pt x="12237" y="6"/>
                  <a:pt x="12230" y="3"/>
                  <a:pt x="12223" y="3"/>
                </a:cubicBezTo>
                <a:cubicBezTo>
                  <a:pt x="12205" y="3"/>
                  <a:pt x="12189" y="25"/>
                  <a:pt x="12179" y="53"/>
                </a:cubicBezTo>
                <a:cubicBezTo>
                  <a:pt x="12179" y="79"/>
                  <a:pt x="12153" y="117"/>
                  <a:pt x="12127" y="117"/>
                </a:cubicBezTo>
                <a:lnTo>
                  <a:pt x="12127" y="53"/>
                </a:lnTo>
                <a:cubicBezTo>
                  <a:pt x="12140" y="27"/>
                  <a:pt x="12140" y="27"/>
                  <a:pt x="12101" y="27"/>
                </a:cubicBezTo>
                <a:lnTo>
                  <a:pt x="12050" y="27"/>
                </a:lnTo>
                <a:cubicBezTo>
                  <a:pt x="12050" y="53"/>
                  <a:pt x="11933" y="79"/>
                  <a:pt x="11764" y="105"/>
                </a:cubicBezTo>
                <a:cubicBezTo>
                  <a:pt x="11557" y="143"/>
                  <a:pt x="11492" y="169"/>
                  <a:pt x="11492" y="195"/>
                </a:cubicBezTo>
                <a:cubicBezTo>
                  <a:pt x="11501" y="214"/>
                  <a:pt x="11490" y="226"/>
                  <a:pt x="11453" y="226"/>
                </a:cubicBezTo>
                <a:cubicBezTo>
                  <a:pt x="11439" y="226"/>
                  <a:pt x="11422" y="225"/>
                  <a:pt x="11401" y="221"/>
                </a:cubicBezTo>
                <a:cubicBezTo>
                  <a:pt x="11317" y="189"/>
                  <a:pt x="11275" y="176"/>
                  <a:pt x="11252" y="176"/>
                </a:cubicBezTo>
                <a:cubicBezTo>
                  <a:pt x="11229" y="176"/>
                  <a:pt x="11226" y="189"/>
                  <a:pt x="11219" y="208"/>
                </a:cubicBezTo>
                <a:cubicBezTo>
                  <a:pt x="11224" y="206"/>
                  <a:pt x="11228" y="205"/>
                  <a:pt x="11232" y="205"/>
                </a:cubicBezTo>
                <a:cubicBezTo>
                  <a:pt x="11250" y="205"/>
                  <a:pt x="11258" y="228"/>
                  <a:pt x="11258" y="260"/>
                </a:cubicBezTo>
                <a:cubicBezTo>
                  <a:pt x="11273" y="289"/>
                  <a:pt x="11271" y="306"/>
                  <a:pt x="11260" y="306"/>
                </a:cubicBezTo>
                <a:cubicBezTo>
                  <a:pt x="11251" y="306"/>
                  <a:pt x="11237" y="296"/>
                  <a:pt x="11219" y="273"/>
                </a:cubicBezTo>
                <a:cubicBezTo>
                  <a:pt x="11215" y="262"/>
                  <a:pt x="11201" y="257"/>
                  <a:pt x="11180" y="257"/>
                </a:cubicBezTo>
                <a:cubicBezTo>
                  <a:pt x="11085" y="257"/>
                  <a:pt x="10859" y="365"/>
                  <a:pt x="10869" y="429"/>
                </a:cubicBezTo>
                <a:lnTo>
                  <a:pt x="10856" y="403"/>
                </a:lnTo>
                <a:cubicBezTo>
                  <a:pt x="10850" y="391"/>
                  <a:pt x="10845" y="385"/>
                  <a:pt x="10832" y="385"/>
                </a:cubicBezTo>
                <a:cubicBezTo>
                  <a:pt x="10816" y="385"/>
                  <a:pt x="10790" y="394"/>
                  <a:pt x="10740" y="416"/>
                </a:cubicBezTo>
                <a:cubicBezTo>
                  <a:pt x="10688" y="442"/>
                  <a:pt x="10675" y="455"/>
                  <a:pt x="10675" y="455"/>
                </a:cubicBezTo>
                <a:cubicBezTo>
                  <a:pt x="10694" y="493"/>
                  <a:pt x="10622" y="517"/>
                  <a:pt x="10578" y="517"/>
                </a:cubicBezTo>
                <a:cubicBezTo>
                  <a:pt x="10561" y="517"/>
                  <a:pt x="10548" y="514"/>
                  <a:pt x="10545" y="507"/>
                </a:cubicBezTo>
                <a:cubicBezTo>
                  <a:pt x="10529" y="501"/>
                  <a:pt x="10519" y="498"/>
                  <a:pt x="10511" y="498"/>
                </a:cubicBezTo>
                <a:cubicBezTo>
                  <a:pt x="10499" y="498"/>
                  <a:pt x="10490" y="504"/>
                  <a:pt x="10467" y="520"/>
                </a:cubicBezTo>
                <a:cubicBezTo>
                  <a:pt x="10438" y="588"/>
                  <a:pt x="10364" y="620"/>
                  <a:pt x="10318" y="620"/>
                </a:cubicBezTo>
                <a:cubicBezTo>
                  <a:pt x="10304" y="620"/>
                  <a:pt x="10292" y="617"/>
                  <a:pt x="10286" y="610"/>
                </a:cubicBezTo>
                <a:cubicBezTo>
                  <a:pt x="10286" y="610"/>
                  <a:pt x="10273" y="623"/>
                  <a:pt x="10247" y="636"/>
                </a:cubicBezTo>
                <a:cubicBezTo>
                  <a:pt x="10247" y="675"/>
                  <a:pt x="10208" y="701"/>
                  <a:pt x="10182" y="714"/>
                </a:cubicBezTo>
                <a:cubicBezTo>
                  <a:pt x="10117" y="753"/>
                  <a:pt x="10104" y="766"/>
                  <a:pt x="10143" y="779"/>
                </a:cubicBezTo>
                <a:cubicBezTo>
                  <a:pt x="10156" y="805"/>
                  <a:pt x="10169" y="831"/>
                  <a:pt x="10156" y="844"/>
                </a:cubicBezTo>
                <a:lnTo>
                  <a:pt x="10130" y="818"/>
                </a:lnTo>
                <a:cubicBezTo>
                  <a:pt x="10127" y="812"/>
                  <a:pt x="10122" y="810"/>
                  <a:pt x="10115" y="810"/>
                </a:cubicBezTo>
                <a:cubicBezTo>
                  <a:pt x="10089" y="810"/>
                  <a:pt x="10036" y="845"/>
                  <a:pt x="9974" y="896"/>
                </a:cubicBezTo>
                <a:cubicBezTo>
                  <a:pt x="9895" y="952"/>
                  <a:pt x="9856" y="989"/>
                  <a:pt x="9821" y="989"/>
                </a:cubicBezTo>
                <a:cubicBezTo>
                  <a:pt x="9816" y="989"/>
                  <a:pt x="9811" y="988"/>
                  <a:pt x="9806" y="987"/>
                </a:cubicBezTo>
                <a:lnTo>
                  <a:pt x="9806" y="1025"/>
                </a:lnTo>
                <a:cubicBezTo>
                  <a:pt x="9806" y="1051"/>
                  <a:pt x="9800" y="1065"/>
                  <a:pt x="9789" y="1065"/>
                </a:cubicBezTo>
                <a:cubicBezTo>
                  <a:pt x="9784" y="1065"/>
                  <a:pt x="9776" y="1061"/>
                  <a:pt x="9767" y="1051"/>
                </a:cubicBezTo>
                <a:cubicBezTo>
                  <a:pt x="9728" y="1051"/>
                  <a:pt x="9650" y="1103"/>
                  <a:pt x="9637" y="1168"/>
                </a:cubicBezTo>
                <a:cubicBezTo>
                  <a:pt x="9624" y="1181"/>
                  <a:pt x="9611" y="1194"/>
                  <a:pt x="9611" y="1194"/>
                </a:cubicBezTo>
                <a:cubicBezTo>
                  <a:pt x="9599" y="1189"/>
                  <a:pt x="9588" y="1187"/>
                  <a:pt x="9578" y="1187"/>
                </a:cubicBezTo>
                <a:cubicBezTo>
                  <a:pt x="9530" y="1187"/>
                  <a:pt x="9499" y="1232"/>
                  <a:pt x="9520" y="1285"/>
                </a:cubicBezTo>
                <a:cubicBezTo>
                  <a:pt x="9512" y="1277"/>
                  <a:pt x="9506" y="1274"/>
                  <a:pt x="9500" y="1274"/>
                </a:cubicBezTo>
                <a:cubicBezTo>
                  <a:pt x="9486" y="1274"/>
                  <a:pt x="9477" y="1289"/>
                  <a:pt x="9468" y="1298"/>
                </a:cubicBezTo>
                <a:cubicBezTo>
                  <a:pt x="9457" y="1343"/>
                  <a:pt x="9398" y="1407"/>
                  <a:pt x="9373" y="1407"/>
                </a:cubicBezTo>
                <a:cubicBezTo>
                  <a:pt x="9369" y="1407"/>
                  <a:pt x="9366" y="1405"/>
                  <a:pt x="9365" y="1402"/>
                </a:cubicBezTo>
                <a:lnTo>
                  <a:pt x="9339" y="1415"/>
                </a:lnTo>
                <a:cubicBezTo>
                  <a:pt x="9352" y="1453"/>
                  <a:pt x="9339" y="1479"/>
                  <a:pt x="9313" y="1492"/>
                </a:cubicBezTo>
                <a:cubicBezTo>
                  <a:pt x="9300" y="1518"/>
                  <a:pt x="9287" y="1531"/>
                  <a:pt x="9300" y="1570"/>
                </a:cubicBezTo>
                <a:cubicBezTo>
                  <a:pt x="9300" y="1609"/>
                  <a:pt x="9287" y="1635"/>
                  <a:pt x="9287" y="1635"/>
                </a:cubicBezTo>
                <a:cubicBezTo>
                  <a:pt x="9285" y="1637"/>
                  <a:pt x="9283" y="1638"/>
                  <a:pt x="9282" y="1638"/>
                </a:cubicBezTo>
                <a:cubicBezTo>
                  <a:pt x="9270" y="1638"/>
                  <a:pt x="9259" y="1604"/>
                  <a:pt x="9248" y="1570"/>
                </a:cubicBezTo>
                <a:cubicBezTo>
                  <a:pt x="9252" y="1556"/>
                  <a:pt x="9250" y="1550"/>
                  <a:pt x="9247" y="1550"/>
                </a:cubicBezTo>
                <a:cubicBezTo>
                  <a:pt x="9237" y="1550"/>
                  <a:pt x="9213" y="1595"/>
                  <a:pt x="9222" y="1661"/>
                </a:cubicBezTo>
                <a:cubicBezTo>
                  <a:pt x="9222" y="1717"/>
                  <a:pt x="9222" y="1742"/>
                  <a:pt x="9218" y="1742"/>
                </a:cubicBezTo>
                <a:cubicBezTo>
                  <a:pt x="9215" y="1742"/>
                  <a:pt x="9208" y="1723"/>
                  <a:pt x="9196" y="1687"/>
                </a:cubicBezTo>
                <a:cubicBezTo>
                  <a:pt x="9196" y="1661"/>
                  <a:pt x="9191" y="1636"/>
                  <a:pt x="9187" y="1636"/>
                </a:cubicBezTo>
                <a:cubicBezTo>
                  <a:pt x="9185" y="1636"/>
                  <a:pt x="9183" y="1643"/>
                  <a:pt x="9183" y="1661"/>
                </a:cubicBezTo>
                <a:cubicBezTo>
                  <a:pt x="9183" y="1661"/>
                  <a:pt x="9144" y="1700"/>
                  <a:pt x="9170" y="1726"/>
                </a:cubicBezTo>
                <a:cubicBezTo>
                  <a:pt x="9157" y="1739"/>
                  <a:pt x="9144" y="1765"/>
                  <a:pt x="9131" y="1778"/>
                </a:cubicBezTo>
                <a:cubicBezTo>
                  <a:pt x="9079" y="1804"/>
                  <a:pt x="9066" y="1830"/>
                  <a:pt x="9053" y="1843"/>
                </a:cubicBezTo>
                <a:cubicBezTo>
                  <a:pt x="9066" y="1881"/>
                  <a:pt x="9066" y="1881"/>
                  <a:pt x="9015" y="1881"/>
                </a:cubicBezTo>
                <a:cubicBezTo>
                  <a:pt x="9008" y="1878"/>
                  <a:pt x="9002" y="1877"/>
                  <a:pt x="8998" y="1877"/>
                </a:cubicBezTo>
                <a:cubicBezTo>
                  <a:pt x="8986" y="1877"/>
                  <a:pt x="8989" y="1891"/>
                  <a:pt x="9027" y="1920"/>
                </a:cubicBezTo>
                <a:cubicBezTo>
                  <a:pt x="9040" y="1959"/>
                  <a:pt x="9027" y="1972"/>
                  <a:pt x="8989" y="1985"/>
                </a:cubicBezTo>
                <a:cubicBezTo>
                  <a:pt x="8968" y="1970"/>
                  <a:pt x="8954" y="1965"/>
                  <a:pt x="8945" y="1965"/>
                </a:cubicBezTo>
                <a:cubicBezTo>
                  <a:pt x="8933" y="1965"/>
                  <a:pt x="8934" y="1977"/>
                  <a:pt x="8950" y="1985"/>
                </a:cubicBezTo>
                <a:cubicBezTo>
                  <a:pt x="8963" y="2024"/>
                  <a:pt x="8950" y="2050"/>
                  <a:pt x="8950" y="2050"/>
                </a:cubicBezTo>
                <a:cubicBezTo>
                  <a:pt x="8948" y="2049"/>
                  <a:pt x="8946" y="2048"/>
                  <a:pt x="8944" y="2048"/>
                </a:cubicBezTo>
                <a:cubicBezTo>
                  <a:pt x="8910" y="2048"/>
                  <a:pt x="8801" y="2231"/>
                  <a:pt x="8716" y="2413"/>
                </a:cubicBezTo>
                <a:cubicBezTo>
                  <a:pt x="8716" y="2426"/>
                  <a:pt x="8729" y="2465"/>
                  <a:pt x="8755" y="2478"/>
                </a:cubicBezTo>
                <a:cubicBezTo>
                  <a:pt x="8781" y="2491"/>
                  <a:pt x="8788" y="2494"/>
                  <a:pt x="8783" y="2494"/>
                </a:cubicBezTo>
                <a:cubicBezTo>
                  <a:pt x="8778" y="2494"/>
                  <a:pt x="8762" y="2491"/>
                  <a:pt x="8742" y="2491"/>
                </a:cubicBezTo>
                <a:cubicBezTo>
                  <a:pt x="8730" y="2489"/>
                  <a:pt x="8719" y="2489"/>
                  <a:pt x="8709" y="2489"/>
                </a:cubicBezTo>
                <a:cubicBezTo>
                  <a:pt x="8647" y="2489"/>
                  <a:pt x="8640" y="2521"/>
                  <a:pt x="8729" y="2543"/>
                </a:cubicBezTo>
                <a:cubicBezTo>
                  <a:pt x="8794" y="2543"/>
                  <a:pt x="8794" y="2543"/>
                  <a:pt x="8716" y="2556"/>
                </a:cubicBezTo>
                <a:cubicBezTo>
                  <a:pt x="8677" y="2569"/>
                  <a:pt x="8677" y="2569"/>
                  <a:pt x="8703" y="2608"/>
                </a:cubicBezTo>
                <a:cubicBezTo>
                  <a:pt x="8722" y="2617"/>
                  <a:pt x="8720" y="2626"/>
                  <a:pt x="8709" y="2626"/>
                </a:cubicBezTo>
                <a:cubicBezTo>
                  <a:pt x="8704" y="2626"/>
                  <a:pt x="8698" y="2625"/>
                  <a:pt x="8690" y="2621"/>
                </a:cubicBezTo>
                <a:cubicBezTo>
                  <a:pt x="8651" y="2634"/>
                  <a:pt x="8612" y="2634"/>
                  <a:pt x="8638" y="2660"/>
                </a:cubicBezTo>
                <a:cubicBezTo>
                  <a:pt x="8638" y="2660"/>
                  <a:pt x="8625" y="2673"/>
                  <a:pt x="8599" y="2686"/>
                </a:cubicBezTo>
                <a:cubicBezTo>
                  <a:pt x="8561" y="2686"/>
                  <a:pt x="8574" y="2725"/>
                  <a:pt x="8599" y="2763"/>
                </a:cubicBezTo>
                <a:cubicBezTo>
                  <a:pt x="8616" y="2814"/>
                  <a:pt x="8617" y="2842"/>
                  <a:pt x="8605" y="2842"/>
                </a:cubicBezTo>
                <a:cubicBezTo>
                  <a:pt x="8598" y="2842"/>
                  <a:pt x="8587" y="2834"/>
                  <a:pt x="8574" y="2815"/>
                </a:cubicBezTo>
                <a:cubicBezTo>
                  <a:pt x="8566" y="2810"/>
                  <a:pt x="8560" y="2808"/>
                  <a:pt x="8554" y="2808"/>
                </a:cubicBezTo>
                <a:cubicBezTo>
                  <a:pt x="8519" y="2808"/>
                  <a:pt x="8516" y="2899"/>
                  <a:pt x="8561" y="2932"/>
                </a:cubicBezTo>
                <a:cubicBezTo>
                  <a:pt x="8599" y="2971"/>
                  <a:pt x="8599" y="2971"/>
                  <a:pt x="8574" y="2971"/>
                </a:cubicBezTo>
                <a:cubicBezTo>
                  <a:pt x="8565" y="2967"/>
                  <a:pt x="8558" y="2965"/>
                  <a:pt x="8552" y="2965"/>
                </a:cubicBezTo>
                <a:cubicBezTo>
                  <a:pt x="8540" y="2965"/>
                  <a:pt x="8535" y="2971"/>
                  <a:pt x="8535" y="2971"/>
                </a:cubicBezTo>
                <a:cubicBezTo>
                  <a:pt x="8535" y="2990"/>
                  <a:pt x="8528" y="3002"/>
                  <a:pt x="8514" y="3002"/>
                </a:cubicBezTo>
                <a:cubicBezTo>
                  <a:pt x="8509" y="3002"/>
                  <a:pt x="8503" y="3000"/>
                  <a:pt x="8496" y="2997"/>
                </a:cubicBezTo>
                <a:cubicBezTo>
                  <a:pt x="8496" y="2997"/>
                  <a:pt x="8483" y="3023"/>
                  <a:pt x="8496" y="3075"/>
                </a:cubicBezTo>
                <a:cubicBezTo>
                  <a:pt x="8531" y="3133"/>
                  <a:pt x="8493" y="3181"/>
                  <a:pt x="8438" y="3181"/>
                </a:cubicBezTo>
                <a:cubicBezTo>
                  <a:pt x="8431" y="3181"/>
                  <a:pt x="8425" y="3180"/>
                  <a:pt x="8418" y="3179"/>
                </a:cubicBezTo>
                <a:lnTo>
                  <a:pt x="8418" y="3179"/>
                </a:lnTo>
                <a:lnTo>
                  <a:pt x="8431" y="3230"/>
                </a:lnTo>
                <a:cubicBezTo>
                  <a:pt x="8469" y="3268"/>
                  <a:pt x="8486" y="3292"/>
                  <a:pt x="8472" y="3292"/>
                </a:cubicBezTo>
                <a:cubicBezTo>
                  <a:pt x="8467" y="3292"/>
                  <a:pt x="8458" y="3289"/>
                  <a:pt x="8444" y="3282"/>
                </a:cubicBezTo>
                <a:cubicBezTo>
                  <a:pt x="8436" y="3278"/>
                  <a:pt x="8428" y="3275"/>
                  <a:pt x="8420" y="3272"/>
                </a:cubicBezTo>
                <a:lnTo>
                  <a:pt x="8420" y="3272"/>
                </a:lnTo>
                <a:cubicBezTo>
                  <a:pt x="8460" y="3315"/>
                  <a:pt x="8421" y="3366"/>
                  <a:pt x="8370" y="3366"/>
                </a:cubicBezTo>
                <a:cubicBezTo>
                  <a:pt x="8360" y="3366"/>
                  <a:pt x="8350" y="3364"/>
                  <a:pt x="8340" y="3360"/>
                </a:cubicBezTo>
                <a:cubicBezTo>
                  <a:pt x="8327" y="3354"/>
                  <a:pt x="8321" y="3350"/>
                  <a:pt x="8316" y="3350"/>
                </a:cubicBezTo>
                <a:cubicBezTo>
                  <a:pt x="8311" y="3350"/>
                  <a:pt x="8308" y="3354"/>
                  <a:pt x="8301" y="3360"/>
                </a:cubicBezTo>
                <a:lnTo>
                  <a:pt x="8340" y="3373"/>
                </a:lnTo>
                <a:cubicBezTo>
                  <a:pt x="8366" y="3386"/>
                  <a:pt x="8392" y="3399"/>
                  <a:pt x="8379" y="3425"/>
                </a:cubicBezTo>
                <a:cubicBezTo>
                  <a:pt x="8379" y="3435"/>
                  <a:pt x="8370" y="3454"/>
                  <a:pt x="8353" y="3454"/>
                </a:cubicBezTo>
                <a:cubicBezTo>
                  <a:pt x="8349" y="3454"/>
                  <a:pt x="8345" y="3453"/>
                  <a:pt x="8340" y="3451"/>
                </a:cubicBezTo>
                <a:cubicBezTo>
                  <a:pt x="8301" y="3451"/>
                  <a:pt x="8262" y="3464"/>
                  <a:pt x="8288" y="3477"/>
                </a:cubicBezTo>
                <a:cubicBezTo>
                  <a:pt x="8288" y="3477"/>
                  <a:pt x="8288" y="3490"/>
                  <a:pt x="8249" y="3503"/>
                </a:cubicBezTo>
                <a:cubicBezTo>
                  <a:pt x="8236" y="3516"/>
                  <a:pt x="8223" y="3529"/>
                  <a:pt x="8210" y="3568"/>
                </a:cubicBezTo>
                <a:cubicBezTo>
                  <a:pt x="8232" y="3600"/>
                  <a:pt x="8218" y="3623"/>
                  <a:pt x="8198" y="3623"/>
                </a:cubicBezTo>
                <a:cubicBezTo>
                  <a:pt x="8194" y="3623"/>
                  <a:pt x="8189" y="3622"/>
                  <a:pt x="8184" y="3620"/>
                </a:cubicBezTo>
                <a:cubicBezTo>
                  <a:pt x="8184" y="3620"/>
                  <a:pt x="8171" y="3658"/>
                  <a:pt x="8184" y="3697"/>
                </a:cubicBezTo>
                <a:cubicBezTo>
                  <a:pt x="8175" y="3716"/>
                  <a:pt x="8166" y="3734"/>
                  <a:pt x="8152" y="3734"/>
                </a:cubicBezTo>
                <a:cubicBezTo>
                  <a:pt x="8147" y="3734"/>
                  <a:pt x="8140" y="3731"/>
                  <a:pt x="8133" y="3723"/>
                </a:cubicBezTo>
                <a:cubicBezTo>
                  <a:pt x="8123" y="3719"/>
                  <a:pt x="8117" y="3716"/>
                  <a:pt x="8114" y="3716"/>
                </a:cubicBezTo>
                <a:cubicBezTo>
                  <a:pt x="8108" y="3716"/>
                  <a:pt x="8111" y="3725"/>
                  <a:pt x="8120" y="3749"/>
                </a:cubicBezTo>
                <a:cubicBezTo>
                  <a:pt x="8146" y="3762"/>
                  <a:pt x="8146" y="3775"/>
                  <a:pt x="8133" y="3801"/>
                </a:cubicBezTo>
                <a:cubicBezTo>
                  <a:pt x="8120" y="3814"/>
                  <a:pt x="8107" y="3827"/>
                  <a:pt x="8107" y="3827"/>
                </a:cubicBezTo>
                <a:cubicBezTo>
                  <a:pt x="8133" y="3840"/>
                  <a:pt x="8133" y="3840"/>
                  <a:pt x="8133" y="3866"/>
                </a:cubicBezTo>
                <a:cubicBezTo>
                  <a:pt x="8120" y="3879"/>
                  <a:pt x="8068" y="3918"/>
                  <a:pt x="8055" y="3931"/>
                </a:cubicBezTo>
                <a:cubicBezTo>
                  <a:pt x="8016" y="3970"/>
                  <a:pt x="8016" y="3970"/>
                  <a:pt x="8055" y="3970"/>
                </a:cubicBezTo>
                <a:cubicBezTo>
                  <a:pt x="8057" y="3967"/>
                  <a:pt x="8060" y="3966"/>
                  <a:pt x="8063" y="3966"/>
                </a:cubicBezTo>
                <a:cubicBezTo>
                  <a:pt x="8075" y="3966"/>
                  <a:pt x="8086" y="3985"/>
                  <a:pt x="8055" y="3996"/>
                </a:cubicBezTo>
                <a:cubicBezTo>
                  <a:pt x="8042" y="4009"/>
                  <a:pt x="7977" y="4035"/>
                  <a:pt x="7951" y="4073"/>
                </a:cubicBezTo>
                <a:cubicBezTo>
                  <a:pt x="7899" y="4138"/>
                  <a:pt x="7899" y="4138"/>
                  <a:pt x="7925" y="4151"/>
                </a:cubicBezTo>
                <a:cubicBezTo>
                  <a:pt x="7965" y="4167"/>
                  <a:pt x="7975" y="4178"/>
                  <a:pt x="7962" y="4178"/>
                </a:cubicBezTo>
                <a:cubicBezTo>
                  <a:pt x="7954" y="4178"/>
                  <a:pt x="7937" y="4174"/>
                  <a:pt x="7912" y="4164"/>
                </a:cubicBezTo>
                <a:cubicBezTo>
                  <a:pt x="7847" y="4164"/>
                  <a:pt x="7834" y="4164"/>
                  <a:pt x="7860" y="4190"/>
                </a:cubicBezTo>
                <a:cubicBezTo>
                  <a:pt x="7873" y="4229"/>
                  <a:pt x="7873" y="4229"/>
                  <a:pt x="7860" y="4242"/>
                </a:cubicBezTo>
                <a:cubicBezTo>
                  <a:pt x="7852" y="4233"/>
                  <a:pt x="7844" y="4229"/>
                  <a:pt x="7839" y="4229"/>
                </a:cubicBezTo>
                <a:cubicBezTo>
                  <a:pt x="7827" y="4229"/>
                  <a:pt x="7821" y="4246"/>
                  <a:pt x="7821" y="4281"/>
                </a:cubicBezTo>
                <a:cubicBezTo>
                  <a:pt x="7816" y="4286"/>
                  <a:pt x="7813" y="4290"/>
                  <a:pt x="7809" y="4290"/>
                </a:cubicBezTo>
                <a:cubicBezTo>
                  <a:pt x="7804" y="4290"/>
                  <a:pt x="7798" y="4283"/>
                  <a:pt x="7782" y="4268"/>
                </a:cubicBezTo>
                <a:lnTo>
                  <a:pt x="7756" y="4294"/>
                </a:lnTo>
                <a:cubicBezTo>
                  <a:pt x="7768" y="4364"/>
                  <a:pt x="7686" y="4413"/>
                  <a:pt x="7650" y="4413"/>
                </a:cubicBezTo>
                <a:cubicBezTo>
                  <a:pt x="7646" y="4413"/>
                  <a:pt x="7642" y="4412"/>
                  <a:pt x="7640" y="4411"/>
                </a:cubicBezTo>
                <a:cubicBezTo>
                  <a:pt x="7640" y="4411"/>
                  <a:pt x="7627" y="4411"/>
                  <a:pt x="7627" y="4450"/>
                </a:cubicBezTo>
                <a:cubicBezTo>
                  <a:pt x="7642" y="4487"/>
                  <a:pt x="7644" y="4508"/>
                  <a:pt x="7635" y="4508"/>
                </a:cubicBezTo>
                <a:cubicBezTo>
                  <a:pt x="7629" y="4508"/>
                  <a:pt x="7617" y="4497"/>
                  <a:pt x="7601" y="4476"/>
                </a:cubicBezTo>
                <a:cubicBezTo>
                  <a:pt x="7582" y="4451"/>
                  <a:pt x="7573" y="4438"/>
                  <a:pt x="7570" y="4438"/>
                </a:cubicBezTo>
                <a:lnTo>
                  <a:pt x="7570" y="4438"/>
                </a:lnTo>
                <a:cubicBezTo>
                  <a:pt x="7568" y="4438"/>
                  <a:pt x="7574" y="4454"/>
                  <a:pt x="7588" y="4489"/>
                </a:cubicBezTo>
                <a:cubicBezTo>
                  <a:pt x="7588" y="4506"/>
                  <a:pt x="7557" y="4537"/>
                  <a:pt x="7529" y="4537"/>
                </a:cubicBezTo>
                <a:cubicBezTo>
                  <a:pt x="7517" y="4537"/>
                  <a:pt x="7505" y="4531"/>
                  <a:pt x="7497" y="4514"/>
                </a:cubicBezTo>
                <a:cubicBezTo>
                  <a:pt x="7484" y="4489"/>
                  <a:pt x="7458" y="4463"/>
                  <a:pt x="7458" y="4463"/>
                </a:cubicBezTo>
                <a:lnTo>
                  <a:pt x="7458" y="4463"/>
                </a:lnTo>
                <a:cubicBezTo>
                  <a:pt x="7471" y="4489"/>
                  <a:pt x="7458" y="4501"/>
                  <a:pt x="7458" y="4501"/>
                </a:cubicBezTo>
                <a:cubicBezTo>
                  <a:pt x="7471" y="4527"/>
                  <a:pt x="7458" y="4540"/>
                  <a:pt x="7406" y="4566"/>
                </a:cubicBezTo>
                <a:cubicBezTo>
                  <a:pt x="7380" y="4579"/>
                  <a:pt x="7341" y="4631"/>
                  <a:pt x="7302" y="4644"/>
                </a:cubicBezTo>
                <a:cubicBezTo>
                  <a:pt x="7287" y="4652"/>
                  <a:pt x="7268" y="4659"/>
                  <a:pt x="7250" y="4659"/>
                </a:cubicBezTo>
                <a:cubicBezTo>
                  <a:pt x="7236" y="4659"/>
                  <a:pt x="7223" y="4655"/>
                  <a:pt x="7212" y="4644"/>
                </a:cubicBezTo>
                <a:cubicBezTo>
                  <a:pt x="7199" y="4657"/>
                  <a:pt x="7173" y="4657"/>
                  <a:pt x="7160" y="4696"/>
                </a:cubicBezTo>
                <a:cubicBezTo>
                  <a:pt x="7152" y="4712"/>
                  <a:pt x="7139" y="4723"/>
                  <a:pt x="7127" y="4723"/>
                </a:cubicBezTo>
                <a:cubicBezTo>
                  <a:pt x="7120" y="4723"/>
                  <a:pt x="7113" y="4719"/>
                  <a:pt x="7108" y="4709"/>
                </a:cubicBezTo>
                <a:lnTo>
                  <a:pt x="7095" y="4709"/>
                </a:lnTo>
                <a:cubicBezTo>
                  <a:pt x="7069" y="4748"/>
                  <a:pt x="7056" y="4748"/>
                  <a:pt x="7056" y="4748"/>
                </a:cubicBezTo>
                <a:cubicBezTo>
                  <a:pt x="7056" y="4723"/>
                  <a:pt x="7045" y="4703"/>
                  <a:pt x="7034" y="4703"/>
                </a:cubicBezTo>
                <a:cubicBezTo>
                  <a:pt x="7028" y="4703"/>
                  <a:pt x="7022" y="4708"/>
                  <a:pt x="7017" y="4722"/>
                </a:cubicBezTo>
                <a:cubicBezTo>
                  <a:pt x="7030" y="4748"/>
                  <a:pt x="7004" y="4748"/>
                  <a:pt x="6978" y="4748"/>
                </a:cubicBezTo>
                <a:cubicBezTo>
                  <a:pt x="6965" y="4735"/>
                  <a:pt x="6835" y="4735"/>
                  <a:pt x="6719" y="4696"/>
                </a:cubicBezTo>
                <a:cubicBezTo>
                  <a:pt x="6611" y="4660"/>
                  <a:pt x="6503" y="4591"/>
                  <a:pt x="6477" y="4591"/>
                </a:cubicBezTo>
                <a:cubicBezTo>
                  <a:pt x="6475" y="4591"/>
                  <a:pt x="6473" y="4591"/>
                  <a:pt x="6472" y="4592"/>
                </a:cubicBezTo>
                <a:cubicBezTo>
                  <a:pt x="6472" y="4592"/>
                  <a:pt x="6459" y="4592"/>
                  <a:pt x="6433" y="4566"/>
                </a:cubicBezTo>
                <a:cubicBezTo>
                  <a:pt x="6420" y="4553"/>
                  <a:pt x="6394" y="4540"/>
                  <a:pt x="6394" y="4540"/>
                </a:cubicBezTo>
                <a:cubicBezTo>
                  <a:pt x="6433" y="4489"/>
                  <a:pt x="6343" y="4463"/>
                  <a:pt x="6291" y="4450"/>
                </a:cubicBezTo>
                <a:cubicBezTo>
                  <a:pt x="6252" y="4450"/>
                  <a:pt x="6239" y="4437"/>
                  <a:pt x="6226" y="4424"/>
                </a:cubicBezTo>
                <a:cubicBezTo>
                  <a:pt x="6265" y="4385"/>
                  <a:pt x="6239" y="4346"/>
                  <a:pt x="6187" y="4346"/>
                </a:cubicBezTo>
                <a:cubicBezTo>
                  <a:pt x="6169" y="4355"/>
                  <a:pt x="6155" y="4359"/>
                  <a:pt x="6147" y="4359"/>
                </a:cubicBezTo>
                <a:cubicBezTo>
                  <a:pt x="6132" y="4359"/>
                  <a:pt x="6136" y="4345"/>
                  <a:pt x="6161" y="4320"/>
                </a:cubicBezTo>
                <a:cubicBezTo>
                  <a:pt x="6196" y="4285"/>
                  <a:pt x="6196" y="4262"/>
                  <a:pt x="6165" y="4262"/>
                </a:cubicBezTo>
                <a:cubicBezTo>
                  <a:pt x="6150" y="4262"/>
                  <a:pt x="6126" y="4268"/>
                  <a:pt x="6096" y="4281"/>
                </a:cubicBezTo>
                <a:cubicBezTo>
                  <a:pt x="6057" y="4281"/>
                  <a:pt x="6057" y="4281"/>
                  <a:pt x="6070" y="4242"/>
                </a:cubicBezTo>
                <a:cubicBezTo>
                  <a:pt x="6096" y="4207"/>
                  <a:pt x="6099" y="4190"/>
                  <a:pt x="6090" y="4190"/>
                </a:cubicBezTo>
                <a:cubicBezTo>
                  <a:pt x="6086" y="4190"/>
                  <a:pt x="6079" y="4195"/>
                  <a:pt x="6070" y="4203"/>
                </a:cubicBezTo>
                <a:cubicBezTo>
                  <a:pt x="6055" y="4206"/>
                  <a:pt x="6043" y="4208"/>
                  <a:pt x="6035" y="4208"/>
                </a:cubicBezTo>
                <a:cubicBezTo>
                  <a:pt x="6008" y="4208"/>
                  <a:pt x="6015" y="4191"/>
                  <a:pt x="6044" y="4151"/>
                </a:cubicBezTo>
                <a:cubicBezTo>
                  <a:pt x="6060" y="4112"/>
                  <a:pt x="6066" y="4096"/>
                  <a:pt x="6054" y="4096"/>
                </a:cubicBezTo>
                <a:cubicBezTo>
                  <a:pt x="6046" y="4096"/>
                  <a:pt x="6031" y="4102"/>
                  <a:pt x="6005" y="4112"/>
                </a:cubicBezTo>
                <a:cubicBezTo>
                  <a:pt x="6000" y="4114"/>
                  <a:pt x="5994" y="4114"/>
                  <a:pt x="5989" y="4114"/>
                </a:cubicBezTo>
                <a:cubicBezTo>
                  <a:pt x="5934" y="4114"/>
                  <a:pt x="5906" y="4056"/>
                  <a:pt x="5954" y="4009"/>
                </a:cubicBezTo>
                <a:cubicBezTo>
                  <a:pt x="5944" y="3999"/>
                  <a:pt x="5949" y="3974"/>
                  <a:pt x="5940" y="3974"/>
                </a:cubicBezTo>
                <a:cubicBezTo>
                  <a:pt x="5938" y="3974"/>
                  <a:pt x="5934" y="3976"/>
                  <a:pt x="5928" y="3983"/>
                </a:cubicBezTo>
                <a:lnTo>
                  <a:pt x="5954" y="3944"/>
                </a:lnTo>
                <a:cubicBezTo>
                  <a:pt x="5941" y="3931"/>
                  <a:pt x="5928" y="3918"/>
                  <a:pt x="5928" y="3918"/>
                </a:cubicBezTo>
                <a:lnTo>
                  <a:pt x="5902" y="3931"/>
                </a:lnTo>
                <a:cubicBezTo>
                  <a:pt x="5889" y="3905"/>
                  <a:pt x="5863" y="3801"/>
                  <a:pt x="5811" y="3658"/>
                </a:cubicBezTo>
                <a:cubicBezTo>
                  <a:pt x="5738" y="3503"/>
                  <a:pt x="5716" y="3439"/>
                  <a:pt x="5696" y="3439"/>
                </a:cubicBezTo>
                <a:cubicBezTo>
                  <a:pt x="5691" y="3439"/>
                  <a:pt x="5686" y="3443"/>
                  <a:pt x="5681" y="3451"/>
                </a:cubicBezTo>
                <a:cubicBezTo>
                  <a:pt x="5666" y="3462"/>
                  <a:pt x="5654" y="3467"/>
                  <a:pt x="5646" y="3467"/>
                </a:cubicBezTo>
                <a:cubicBezTo>
                  <a:pt x="5627" y="3467"/>
                  <a:pt x="5631" y="3439"/>
                  <a:pt x="5668" y="3412"/>
                </a:cubicBezTo>
                <a:cubicBezTo>
                  <a:pt x="5655" y="3386"/>
                  <a:pt x="5668" y="3334"/>
                  <a:pt x="5655" y="3295"/>
                </a:cubicBezTo>
                <a:cubicBezTo>
                  <a:pt x="5642" y="3256"/>
                  <a:pt x="5629" y="3217"/>
                  <a:pt x="5655" y="3204"/>
                </a:cubicBezTo>
                <a:lnTo>
                  <a:pt x="5642" y="3179"/>
                </a:lnTo>
                <a:cubicBezTo>
                  <a:pt x="5564" y="3166"/>
                  <a:pt x="5525" y="3036"/>
                  <a:pt x="5525" y="2971"/>
                </a:cubicBezTo>
                <a:cubicBezTo>
                  <a:pt x="5500" y="2919"/>
                  <a:pt x="5500" y="2906"/>
                  <a:pt x="5448" y="2880"/>
                </a:cubicBezTo>
                <a:cubicBezTo>
                  <a:pt x="5409" y="2841"/>
                  <a:pt x="5409" y="2841"/>
                  <a:pt x="5422" y="2815"/>
                </a:cubicBezTo>
                <a:cubicBezTo>
                  <a:pt x="5446" y="2803"/>
                  <a:pt x="5426" y="2682"/>
                  <a:pt x="5382" y="2682"/>
                </a:cubicBezTo>
                <a:cubicBezTo>
                  <a:pt x="5378" y="2682"/>
                  <a:pt x="5374" y="2683"/>
                  <a:pt x="5370" y="2686"/>
                </a:cubicBezTo>
                <a:lnTo>
                  <a:pt x="5383" y="2647"/>
                </a:lnTo>
                <a:cubicBezTo>
                  <a:pt x="5391" y="2622"/>
                  <a:pt x="5378" y="2613"/>
                  <a:pt x="5361" y="2613"/>
                </a:cubicBezTo>
                <a:cubicBezTo>
                  <a:pt x="5352" y="2613"/>
                  <a:pt x="5340" y="2616"/>
                  <a:pt x="5331" y="2621"/>
                </a:cubicBezTo>
                <a:cubicBezTo>
                  <a:pt x="5318" y="2627"/>
                  <a:pt x="5307" y="2631"/>
                  <a:pt x="5299" y="2631"/>
                </a:cubicBezTo>
                <a:cubicBezTo>
                  <a:pt x="5278" y="2631"/>
                  <a:pt x="5286" y="2604"/>
                  <a:pt x="5344" y="2556"/>
                </a:cubicBezTo>
                <a:cubicBezTo>
                  <a:pt x="5382" y="2537"/>
                  <a:pt x="5385" y="2525"/>
                  <a:pt x="5374" y="2525"/>
                </a:cubicBezTo>
                <a:cubicBezTo>
                  <a:pt x="5370" y="2525"/>
                  <a:pt x="5364" y="2527"/>
                  <a:pt x="5357" y="2530"/>
                </a:cubicBezTo>
                <a:cubicBezTo>
                  <a:pt x="5318" y="2517"/>
                  <a:pt x="5279" y="2517"/>
                  <a:pt x="5292" y="2478"/>
                </a:cubicBezTo>
                <a:cubicBezTo>
                  <a:pt x="5284" y="2462"/>
                  <a:pt x="5276" y="2445"/>
                  <a:pt x="5258" y="2445"/>
                </a:cubicBezTo>
                <a:cubicBezTo>
                  <a:pt x="5247" y="2445"/>
                  <a:pt x="5233" y="2451"/>
                  <a:pt x="5214" y="2465"/>
                </a:cubicBezTo>
                <a:cubicBezTo>
                  <a:pt x="5209" y="2468"/>
                  <a:pt x="5205" y="2469"/>
                  <a:pt x="5201" y="2469"/>
                </a:cubicBezTo>
                <a:cubicBezTo>
                  <a:pt x="5183" y="2469"/>
                  <a:pt x="5173" y="2450"/>
                  <a:pt x="5162" y="2439"/>
                </a:cubicBezTo>
                <a:cubicBezTo>
                  <a:pt x="5188" y="2426"/>
                  <a:pt x="5188" y="2426"/>
                  <a:pt x="5226" y="2426"/>
                </a:cubicBezTo>
                <a:lnTo>
                  <a:pt x="5226" y="2426"/>
                </a:lnTo>
                <a:cubicBezTo>
                  <a:pt x="5220" y="2417"/>
                  <a:pt x="5212" y="2403"/>
                  <a:pt x="5201" y="2387"/>
                </a:cubicBezTo>
                <a:cubicBezTo>
                  <a:pt x="5188" y="2361"/>
                  <a:pt x="5201" y="2309"/>
                  <a:pt x="5227" y="2284"/>
                </a:cubicBezTo>
                <a:cubicBezTo>
                  <a:pt x="5234" y="2263"/>
                  <a:pt x="5234" y="2249"/>
                  <a:pt x="5226" y="2249"/>
                </a:cubicBezTo>
                <a:cubicBezTo>
                  <a:pt x="5219" y="2249"/>
                  <a:pt x="5206" y="2259"/>
                  <a:pt x="5188" y="2284"/>
                </a:cubicBezTo>
                <a:cubicBezTo>
                  <a:pt x="5158" y="2302"/>
                  <a:pt x="5142" y="2311"/>
                  <a:pt x="5131" y="2311"/>
                </a:cubicBezTo>
                <a:cubicBezTo>
                  <a:pt x="5118" y="2311"/>
                  <a:pt x="5111" y="2298"/>
                  <a:pt x="5097" y="2271"/>
                </a:cubicBezTo>
                <a:cubicBezTo>
                  <a:pt x="5084" y="2258"/>
                  <a:pt x="5072" y="2232"/>
                  <a:pt x="5097" y="2219"/>
                </a:cubicBezTo>
                <a:cubicBezTo>
                  <a:pt x="5123" y="2193"/>
                  <a:pt x="5123" y="2193"/>
                  <a:pt x="5097" y="2154"/>
                </a:cubicBezTo>
                <a:cubicBezTo>
                  <a:pt x="5074" y="2114"/>
                  <a:pt x="5016" y="2099"/>
                  <a:pt x="4960" y="2099"/>
                </a:cubicBezTo>
                <a:cubicBezTo>
                  <a:pt x="4924" y="2099"/>
                  <a:pt x="4889" y="2105"/>
                  <a:pt x="4864" y="2115"/>
                </a:cubicBezTo>
                <a:cubicBezTo>
                  <a:pt x="4847" y="2132"/>
                  <a:pt x="4837" y="2141"/>
                  <a:pt x="4834" y="2141"/>
                </a:cubicBezTo>
                <a:cubicBezTo>
                  <a:pt x="4830" y="2141"/>
                  <a:pt x="4836" y="2126"/>
                  <a:pt x="4851" y="2089"/>
                </a:cubicBezTo>
                <a:cubicBezTo>
                  <a:pt x="4877" y="2076"/>
                  <a:pt x="4864" y="2050"/>
                  <a:pt x="4851" y="2037"/>
                </a:cubicBezTo>
                <a:cubicBezTo>
                  <a:pt x="4847" y="2039"/>
                  <a:pt x="4844" y="2040"/>
                  <a:pt x="4842" y="2040"/>
                </a:cubicBezTo>
                <a:cubicBezTo>
                  <a:pt x="4833" y="2040"/>
                  <a:pt x="4835" y="2028"/>
                  <a:pt x="4842" y="2028"/>
                </a:cubicBezTo>
                <a:cubicBezTo>
                  <a:pt x="4844" y="2028"/>
                  <a:pt x="4848" y="2030"/>
                  <a:pt x="4851" y="2037"/>
                </a:cubicBezTo>
                <a:cubicBezTo>
                  <a:pt x="4861" y="2027"/>
                  <a:pt x="4869" y="2023"/>
                  <a:pt x="4876" y="2023"/>
                </a:cubicBezTo>
                <a:cubicBezTo>
                  <a:pt x="4887" y="2023"/>
                  <a:pt x="4895" y="2034"/>
                  <a:pt x="4903" y="2050"/>
                </a:cubicBezTo>
                <a:lnTo>
                  <a:pt x="4929" y="2024"/>
                </a:lnTo>
                <a:cubicBezTo>
                  <a:pt x="4948" y="1986"/>
                  <a:pt x="4946" y="1962"/>
                  <a:pt x="4918" y="1962"/>
                </a:cubicBezTo>
                <a:cubicBezTo>
                  <a:pt x="4908" y="1962"/>
                  <a:pt x="4894" y="1965"/>
                  <a:pt x="4877" y="1972"/>
                </a:cubicBezTo>
                <a:cubicBezTo>
                  <a:pt x="4838" y="1972"/>
                  <a:pt x="4838" y="1972"/>
                  <a:pt x="4851" y="1933"/>
                </a:cubicBezTo>
                <a:cubicBezTo>
                  <a:pt x="4851" y="1900"/>
                  <a:pt x="4861" y="1866"/>
                  <a:pt x="4847" y="1866"/>
                </a:cubicBezTo>
                <a:cubicBezTo>
                  <a:pt x="4844" y="1866"/>
                  <a:pt x="4842" y="1867"/>
                  <a:pt x="4838" y="1868"/>
                </a:cubicBezTo>
                <a:cubicBezTo>
                  <a:pt x="4838" y="1868"/>
                  <a:pt x="4799" y="1843"/>
                  <a:pt x="4812" y="1804"/>
                </a:cubicBezTo>
                <a:cubicBezTo>
                  <a:pt x="4784" y="1776"/>
                  <a:pt x="4769" y="1754"/>
                  <a:pt x="4754" y="1754"/>
                </a:cubicBezTo>
                <a:cubicBezTo>
                  <a:pt x="4748" y="1754"/>
                  <a:pt x="4742" y="1757"/>
                  <a:pt x="4734" y="1765"/>
                </a:cubicBezTo>
                <a:cubicBezTo>
                  <a:pt x="4726" y="1773"/>
                  <a:pt x="4719" y="1776"/>
                  <a:pt x="4713" y="1776"/>
                </a:cubicBezTo>
                <a:cubicBezTo>
                  <a:pt x="4699" y="1776"/>
                  <a:pt x="4687" y="1761"/>
                  <a:pt x="4669" y="1752"/>
                </a:cubicBezTo>
                <a:cubicBezTo>
                  <a:pt x="4660" y="1743"/>
                  <a:pt x="4651" y="1733"/>
                  <a:pt x="4637" y="1733"/>
                </a:cubicBezTo>
                <a:cubicBezTo>
                  <a:pt x="4632" y="1733"/>
                  <a:pt x="4625" y="1735"/>
                  <a:pt x="4618" y="1739"/>
                </a:cubicBezTo>
                <a:cubicBezTo>
                  <a:pt x="4603" y="1753"/>
                  <a:pt x="4585" y="1763"/>
                  <a:pt x="4567" y="1763"/>
                </a:cubicBezTo>
                <a:cubicBezTo>
                  <a:pt x="4553" y="1763"/>
                  <a:pt x="4538" y="1756"/>
                  <a:pt x="4527" y="1739"/>
                </a:cubicBezTo>
                <a:cubicBezTo>
                  <a:pt x="4462" y="1726"/>
                  <a:pt x="4462" y="1739"/>
                  <a:pt x="4488" y="1674"/>
                </a:cubicBezTo>
                <a:cubicBezTo>
                  <a:pt x="4501" y="1648"/>
                  <a:pt x="4488" y="1635"/>
                  <a:pt x="4462" y="1609"/>
                </a:cubicBezTo>
                <a:cubicBezTo>
                  <a:pt x="4462" y="1609"/>
                  <a:pt x="4449" y="1596"/>
                  <a:pt x="4449" y="1557"/>
                </a:cubicBezTo>
                <a:cubicBezTo>
                  <a:pt x="4449" y="1543"/>
                  <a:pt x="4445" y="1537"/>
                  <a:pt x="4440" y="1537"/>
                </a:cubicBezTo>
                <a:cubicBezTo>
                  <a:pt x="4432" y="1537"/>
                  <a:pt x="4418" y="1554"/>
                  <a:pt x="4410" y="1570"/>
                </a:cubicBezTo>
                <a:cubicBezTo>
                  <a:pt x="4384" y="1596"/>
                  <a:pt x="4371" y="1622"/>
                  <a:pt x="4371" y="1622"/>
                </a:cubicBezTo>
                <a:cubicBezTo>
                  <a:pt x="4358" y="1609"/>
                  <a:pt x="4371" y="1544"/>
                  <a:pt x="4384" y="1518"/>
                </a:cubicBezTo>
                <a:cubicBezTo>
                  <a:pt x="4398" y="1484"/>
                  <a:pt x="4404" y="1468"/>
                  <a:pt x="4402" y="1468"/>
                </a:cubicBezTo>
                <a:lnTo>
                  <a:pt x="4402" y="1468"/>
                </a:lnTo>
                <a:cubicBezTo>
                  <a:pt x="4399" y="1468"/>
                  <a:pt x="4389" y="1481"/>
                  <a:pt x="4371" y="1505"/>
                </a:cubicBezTo>
                <a:cubicBezTo>
                  <a:pt x="4366" y="1516"/>
                  <a:pt x="4356" y="1522"/>
                  <a:pt x="4344" y="1522"/>
                </a:cubicBezTo>
                <a:cubicBezTo>
                  <a:pt x="4328" y="1522"/>
                  <a:pt x="4308" y="1510"/>
                  <a:pt x="4293" y="1479"/>
                </a:cubicBezTo>
                <a:cubicBezTo>
                  <a:pt x="4254" y="1453"/>
                  <a:pt x="4215" y="1428"/>
                  <a:pt x="4228" y="1402"/>
                </a:cubicBezTo>
                <a:cubicBezTo>
                  <a:pt x="4228" y="1378"/>
                  <a:pt x="4214" y="1374"/>
                  <a:pt x="4203" y="1374"/>
                </a:cubicBezTo>
                <a:cubicBezTo>
                  <a:pt x="4196" y="1374"/>
                  <a:pt x="4190" y="1376"/>
                  <a:pt x="4190" y="1376"/>
                </a:cubicBezTo>
                <a:cubicBezTo>
                  <a:pt x="4181" y="1379"/>
                  <a:pt x="4173" y="1380"/>
                  <a:pt x="4165" y="1380"/>
                </a:cubicBezTo>
                <a:cubicBezTo>
                  <a:pt x="4138" y="1380"/>
                  <a:pt x="4113" y="1361"/>
                  <a:pt x="4073" y="1311"/>
                </a:cubicBezTo>
                <a:cubicBezTo>
                  <a:pt x="4026" y="1241"/>
                  <a:pt x="4007" y="1213"/>
                  <a:pt x="3994" y="1213"/>
                </a:cubicBezTo>
                <a:cubicBezTo>
                  <a:pt x="3986" y="1213"/>
                  <a:pt x="3979" y="1225"/>
                  <a:pt x="3969" y="1246"/>
                </a:cubicBezTo>
                <a:cubicBezTo>
                  <a:pt x="3962" y="1260"/>
                  <a:pt x="3955" y="1279"/>
                  <a:pt x="3950" y="1279"/>
                </a:cubicBezTo>
                <a:cubicBezTo>
                  <a:pt x="3946" y="1279"/>
                  <a:pt x="3943" y="1267"/>
                  <a:pt x="3943" y="1233"/>
                </a:cubicBezTo>
                <a:cubicBezTo>
                  <a:pt x="3943" y="1216"/>
                  <a:pt x="3936" y="1212"/>
                  <a:pt x="3923" y="1212"/>
                </a:cubicBezTo>
                <a:cubicBezTo>
                  <a:pt x="3905" y="1212"/>
                  <a:pt x="3876" y="1220"/>
                  <a:pt x="3839" y="1220"/>
                </a:cubicBezTo>
                <a:cubicBezTo>
                  <a:pt x="3813" y="1246"/>
                  <a:pt x="3787" y="1298"/>
                  <a:pt x="3774" y="1324"/>
                </a:cubicBezTo>
                <a:cubicBezTo>
                  <a:pt x="3761" y="1358"/>
                  <a:pt x="3754" y="1374"/>
                  <a:pt x="3746" y="1374"/>
                </a:cubicBezTo>
                <a:cubicBezTo>
                  <a:pt x="3738" y="1374"/>
                  <a:pt x="3728" y="1361"/>
                  <a:pt x="3710" y="1337"/>
                </a:cubicBezTo>
                <a:cubicBezTo>
                  <a:pt x="3697" y="1324"/>
                  <a:pt x="3684" y="1285"/>
                  <a:pt x="3697" y="1259"/>
                </a:cubicBezTo>
                <a:cubicBezTo>
                  <a:pt x="3710" y="1233"/>
                  <a:pt x="3736" y="1233"/>
                  <a:pt x="3736" y="1233"/>
                </a:cubicBezTo>
                <a:lnTo>
                  <a:pt x="3749" y="1246"/>
                </a:lnTo>
                <a:cubicBezTo>
                  <a:pt x="3762" y="1220"/>
                  <a:pt x="3774" y="1194"/>
                  <a:pt x="3736" y="1168"/>
                </a:cubicBezTo>
                <a:cubicBezTo>
                  <a:pt x="3728" y="1147"/>
                  <a:pt x="3717" y="1137"/>
                  <a:pt x="3707" y="1137"/>
                </a:cubicBezTo>
                <a:cubicBezTo>
                  <a:pt x="3698" y="1137"/>
                  <a:pt x="3690" y="1143"/>
                  <a:pt x="3684" y="1155"/>
                </a:cubicBezTo>
                <a:cubicBezTo>
                  <a:pt x="3684" y="1116"/>
                  <a:pt x="3632" y="1090"/>
                  <a:pt x="3580" y="1077"/>
                </a:cubicBezTo>
                <a:cubicBezTo>
                  <a:pt x="3541" y="1064"/>
                  <a:pt x="3463" y="1038"/>
                  <a:pt x="3450" y="999"/>
                </a:cubicBezTo>
                <a:cubicBezTo>
                  <a:pt x="3424" y="993"/>
                  <a:pt x="3408" y="987"/>
                  <a:pt x="3397" y="987"/>
                </a:cubicBezTo>
                <a:cubicBezTo>
                  <a:pt x="3385" y="987"/>
                  <a:pt x="3379" y="993"/>
                  <a:pt x="3372" y="1012"/>
                </a:cubicBezTo>
                <a:cubicBezTo>
                  <a:pt x="3365" y="1043"/>
                  <a:pt x="3353" y="1055"/>
                  <a:pt x="3344" y="1055"/>
                </a:cubicBezTo>
                <a:cubicBezTo>
                  <a:pt x="3338" y="1055"/>
                  <a:pt x="3333" y="1049"/>
                  <a:pt x="3333" y="1038"/>
                </a:cubicBezTo>
                <a:cubicBezTo>
                  <a:pt x="3333" y="999"/>
                  <a:pt x="3256" y="961"/>
                  <a:pt x="3165" y="935"/>
                </a:cubicBezTo>
                <a:cubicBezTo>
                  <a:pt x="3122" y="920"/>
                  <a:pt x="3076" y="910"/>
                  <a:pt x="3040" y="910"/>
                </a:cubicBezTo>
                <a:cubicBezTo>
                  <a:pt x="3011" y="910"/>
                  <a:pt x="2989" y="917"/>
                  <a:pt x="2983" y="935"/>
                </a:cubicBezTo>
                <a:cubicBezTo>
                  <a:pt x="2983" y="935"/>
                  <a:pt x="2957" y="922"/>
                  <a:pt x="2931" y="922"/>
                </a:cubicBezTo>
                <a:cubicBezTo>
                  <a:pt x="2901" y="899"/>
                  <a:pt x="2836" y="885"/>
                  <a:pt x="2782" y="885"/>
                </a:cubicBezTo>
                <a:cubicBezTo>
                  <a:pt x="2742" y="885"/>
                  <a:pt x="2709" y="892"/>
                  <a:pt x="2698" y="909"/>
                </a:cubicBezTo>
                <a:cubicBezTo>
                  <a:pt x="2698" y="909"/>
                  <a:pt x="2672" y="896"/>
                  <a:pt x="2633" y="896"/>
                </a:cubicBezTo>
                <a:cubicBezTo>
                  <a:pt x="2607" y="883"/>
                  <a:pt x="2588" y="876"/>
                  <a:pt x="2571" y="876"/>
                </a:cubicBezTo>
                <a:cubicBezTo>
                  <a:pt x="2555" y="876"/>
                  <a:pt x="2542" y="883"/>
                  <a:pt x="2529" y="896"/>
                </a:cubicBezTo>
                <a:cubicBezTo>
                  <a:pt x="2511" y="924"/>
                  <a:pt x="2505" y="945"/>
                  <a:pt x="2504" y="945"/>
                </a:cubicBezTo>
                <a:cubicBezTo>
                  <a:pt x="2503" y="945"/>
                  <a:pt x="2503" y="942"/>
                  <a:pt x="2503" y="935"/>
                </a:cubicBezTo>
                <a:cubicBezTo>
                  <a:pt x="2503" y="916"/>
                  <a:pt x="2476" y="904"/>
                  <a:pt x="2420" y="904"/>
                </a:cubicBezTo>
                <a:cubicBezTo>
                  <a:pt x="2400" y="904"/>
                  <a:pt x="2376" y="905"/>
                  <a:pt x="2348" y="909"/>
                </a:cubicBezTo>
                <a:cubicBezTo>
                  <a:pt x="2244" y="922"/>
                  <a:pt x="2244" y="922"/>
                  <a:pt x="2270" y="948"/>
                </a:cubicBezTo>
                <a:cubicBezTo>
                  <a:pt x="2237" y="962"/>
                  <a:pt x="2215" y="967"/>
                  <a:pt x="2201" y="967"/>
                </a:cubicBezTo>
                <a:cubicBezTo>
                  <a:pt x="2177" y="967"/>
                  <a:pt x="2174" y="951"/>
                  <a:pt x="2166" y="935"/>
                </a:cubicBezTo>
                <a:cubicBezTo>
                  <a:pt x="2177" y="901"/>
                  <a:pt x="2174" y="885"/>
                  <a:pt x="2166" y="885"/>
                </a:cubicBezTo>
                <a:cubicBezTo>
                  <a:pt x="2155" y="885"/>
                  <a:pt x="2135" y="914"/>
                  <a:pt x="2127" y="974"/>
                </a:cubicBezTo>
                <a:cubicBezTo>
                  <a:pt x="2119" y="1013"/>
                  <a:pt x="2097" y="1029"/>
                  <a:pt x="2080" y="1029"/>
                </a:cubicBezTo>
                <a:cubicBezTo>
                  <a:pt x="2070" y="1029"/>
                  <a:pt x="2062" y="1023"/>
                  <a:pt x="2062" y="1012"/>
                </a:cubicBezTo>
                <a:cubicBezTo>
                  <a:pt x="2049" y="974"/>
                  <a:pt x="2075" y="974"/>
                  <a:pt x="2101" y="974"/>
                </a:cubicBezTo>
                <a:cubicBezTo>
                  <a:pt x="2101" y="974"/>
                  <a:pt x="2101" y="935"/>
                  <a:pt x="2088" y="909"/>
                </a:cubicBezTo>
                <a:cubicBezTo>
                  <a:pt x="2062" y="909"/>
                  <a:pt x="2062" y="909"/>
                  <a:pt x="2049" y="948"/>
                </a:cubicBezTo>
                <a:cubicBezTo>
                  <a:pt x="2049" y="948"/>
                  <a:pt x="2023" y="948"/>
                  <a:pt x="1998" y="987"/>
                </a:cubicBezTo>
                <a:cubicBezTo>
                  <a:pt x="1985" y="1025"/>
                  <a:pt x="1985" y="1051"/>
                  <a:pt x="2023" y="1077"/>
                </a:cubicBezTo>
                <a:cubicBezTo>
                  <a:pt x="2049" y="1103"/>
                  <a:pt x="2023" y="1116"/>
                  <a:pt x="2011" y="1116"/>
                </a:cubicBezTo>
                <a:cubicBezTo>
                  <a:pt x="1946" y="1103"/>
                  <a:pt x="1946" y="1064"/>
                  <a:pt x="1959" y="1025"/>
                </a:cubicBezTo>
                <a:cubicBezTo>
                  <a:pt x="1985" y="1025"/>
                  <a:pt x="1985" y="999"/>
                  <a:pt x="1972" y="961"/>
                </a:cubicBezTo>
                <a:cubicBezTo>
                  <a:pt x="1972" y="957"/>
                  <a:pt x="1970" y="956"/>
                  <a:pt x="1967" y="956"/>
                </a:cubicBezTo>
                <a:cubicBezTo>
                  <a:pt x="1945" y="956"/>
                  <a:pt x="1855" y="1033"/>
                  <a:pt x="1855" y="1090"/>
                </a:cubicBezTo>
                <a:lnTo>
                  <a:pt x="1842" y="1064"/>
                </a:lnTo>
                <a:cubicBezTo>
                  <a:pt x="1835" y="1045"/>
                  <a:pt x="1822" y="1038"/>
                  <a:pt x="1805" y="1038"/>
                </a:cubicBezTo>
                <a:cubicBezTo>
                  <a:pt x="1787" y="1038"/>
                  <a:pt x="1764" y="1045"/>
                  <a:pt x="1738" y="1051"/>
                </a:cubicBezTo>
                <a:cubicBezTo>
                  <a:pt x="1686" y="1077"/>
                  <a:pt x="1660" y="1077"/>
                  <a:pt x="1673" y="1103"/>
                </a:cubicBezTo>
                <a:cubicBezTo>
                  <a:pt x="1686" y="1142"/>
                  <a:pt x="1699" y="1168"/>
                  <a:pt x="1673" y="1181"/>
                </a:cubicBezTo>
                <a:cubicBezTo>
                  <a:pt x="1678" y="1179"/>
                  <a:pt x="1682" y="1178"/>
                  <a:pt x="1685" y="1178"/>
                </a:cubicBezTo>
                <a:cubicBezTo>
                  <a:pt x="1700" y="1178"/>
                  <a:pt x="1702" y="1201"/>
                  <a:pt x="1712" y="1233"/>
                </a:cubicBezTo>
                <a:cubicBezTo>
                  <a:pt x="1712" y="1233"/>
                  <a:pt x="1660" y="1207"/>
                  <a:pt x="1621" y="1194"/>
                </a:cubicBezTo>
                <a:cubicBezTo>
                  <a:pt x="1582" y="1171"/>
                  <a:pt x="1548" y="1152"/>
                  <a:pt x="1507" y="1152"/>
                </a:cubicBezTo>
                <a:cubicBezTo>
                  <a:pt x="1480" y="1152"/>
                  <a:pt x="1450" y="1160"/>
                  <a:pt x="1414" y="1181"/>
                </a:cubicBezTo>
                <a:cubicBezTo>
                  <a:pt x="1374" y="1191"/>
                  <a:pt x="1328" y="1216"/>
                  <a:pt x="1290" y="1216"/>
                </a:cubicBezTo>
                <a:cubicBezTo>
                  <a:pt x="1278" y="1216"/>
                  <a:pt x="1268" y="1213"/>
                  <a:pt x="1258" y="1207"/>
                </a:cubicBezTo>
                <a:cubicBezTo>
                  <a:pt x="1219" y="1233"/>
                  <a:pt x="1193" y="1246"/>
                  <a:pt x="1206" y="1272"/>
                </a:cubicBezTo>
                <a:lnTo>
                  <a:pt x="1167" y="1298"/>
                </a:lnTo>
                <a:cubicBezTo>
                  <a:pt x="1160" y="1295"/>
                  <a:pt x="1153" y="1294"/>
                  <a:pt x="1146" y="1294"/>
                </a:cubicBezTo>
                <a:cubicBezTo>
                  <a:pt x="1116" y="1294"/>
                  <a:pt x="1092" y="1316"/>
                  <a:pt x="1103" y="1337"/>
                </a:cubicBezTo>
                <a:cubicBezTo>
                  <a:pt x="1090" y="1376"/>
                  <a:pt x="1064" y="1363"/>
                  <a:pt x="1038" y="1376"/>
                </a:cubicBezTo>
                <a:cubicBezTo>
                  <a:pt x="1008" y="1366"/>
                  <a:pt x="989" y="1359"/>
                  <a:pt x="982" y="1359"/>
                </a:cubicBezTo>
                <a:cubicBezTo>
                  <a:pt x="972" y="1359"/>
                  <a:pt x="990" y="1375"/>
                  <a:pt x="1038" y="1415"/>
                </a:cubicBezTo>
                <a:cubicBezTo>
                  <a:pt x="1045" y="1430"/>
                  <a:pt x="1066" y="1436"/>
                  <a:pt x="1088" y="1436"/>
                </a:cubicBezTo>
                <a:cubicBezTo>
                  <a:pt x="1103" y="1436"/>
                  <a:pt x="1118" y="1433"/>
                  <a:pt x="1129" y="1428"/>
                </a:cubicBezTo>
                <a:cubicBezTo>
                  <a:pt x="1154" y="1415"/>
                  <a:pt x="1167" y="1402"/>
                  <a:pt x="1193" y="1389"/>
                </a:cubicBezTo>
                <a:lnTo>
                  <a:pt x="1193" y="1389"/>
                </a:lnTo>
                <a:cubicBezTo>
                  <a:pt x="1180" y="1415"/>
                  <a:pt x="1154" y="1428"/>
                  <a:pt x="1141" y="1453"/>
                </a:cubicBezTo>
                <a:cubicBezTo>
                  <a:pt x="1129" y="1466"/>
                  <a:pt x="1103" y="1518"/>
                  <a:pt x="1116" y="1544"/>
                </a:cubicBezTo>
                <a:cubicBezTo>
                  <a:pt x="1116" y="1544"/>
                  <a:pt x="1129" y="1570"/>
                  <a:pt x="1116" y="1583"/>
                </a:cubicBezTo>
                <a:cubicBezTo>
                  <a:pt x="1116" y="1583"/>
                  <a:pt x="1103" y="1557"/>
                  <a:pt x="1077" y="1531"/>
                </a:cubicBezTo>
                <a:cubicBezTo>
                  <a:pt x="1077" y="1492"/>
                  <a:pt x="1064" y="1466"/>
                  <a:pt x="1051" y="1440"/>
                </a:cubicBezTo>
                <a:cubicBezTo>
                  <a:pt x="1030" y="1425"/>
                  <a:pt x="1004" y="1418"/>
                  <a:pt x="981" y="1418"/>
                </a:cubicBezTo>
                <a:cubicBezTo>
                  <a:pt x="947" y="1418"/>
                  <a:pt x="923" y="1435"/>
                  <a:pt x="947" y="1466"/>
                </a:cubicBezTo>
                <a:cubicBezTo>
                  <a:pt x="940" y="1473"/>
                  <a:pt x="937" y="1476"/>
                  <a:pt x="931" y="1476"/>
                </a:cubicBezTo>
                <a:cubicBezTo>
                  <a:pt x="924" y="1476"/>
                  <a:pt x="915" y="1473"/>
                  <a:pt x="895" y="1466"/>
                </a:cubicBezTo>
                <a:cubicBezTo>
                  <a:pt x="887" y="1458"/>
                  <a:pt x="880" y="1454"/>
                  <a:pt x="875" y="1454"/>
                </a:cubicBezTo>
                <a:cubicBezTo>
                  <a:pt x="864" y="1454"/>
                  <a:pt x="860" y="1474"/>
                  <a:pt x="869" y="1518"/>
                </a:cubicBezTo>
                <a:cubicBezTo>
                  <a:pt x="877" y="1559"/>
                  <a:pt x="875" y="1579"/>
                  <a:pt x="857" y="1579"/>
                </a:cubicBezTo>
                <a:cubicBezTo>
                  <a:pt x="846" y="1579"/>
                  <a:pt x="829" y="1572"/>
                  <a:pt x="804" y="1557"/>
                </a:cubicBezTo>
                <a:cubicBezTo>
                  <a:pt x="797" y="1556"/>
                  <a:pt x="790" y="1556"/>
                  <a:pt x="783" y="1556"/>
                </a:cubicBezTo>
                <a:cubicBezTo>
                  <a:pt x="713" y="1556"/>
                  <a:pt x="651" y="1611"/>
                  <a:pt x="675" y="1635"/>
                </a:cubicBezTo>
                <a:cubicBezTo>
                  <a:pt x="709" y="1670"/>
                  <a:pt x="672" y="1715"/>
                  <a:pt x="635" y="1715"/>
                </a:cubicBezTo>
                <a:cubicBezTo>
                  <a:pt x="631" y="1715"/>
                  <a:pt x="627" y="1714"/>
                  <a:pt x="623" y="1713"/>
                </a:cubicBezTo>
                <a:cubicBezTo>
                  <a:pt x="584" y="1713"/>
                  <a:pt x="558" y="1726"/>
                  <a:pt x="558" y="1765"/>
                </a:cubicBezTo>
                <a:cubicBezTo>
                  <a:pt x="552" y="1753"/>
                  <a:pt x="541" y="1747"/>
                  <a:pt x="531" y="1747"/>
                </a:cubicBezTo>
                <a:cubicBezTo>
                  <a:pt x="518" y="1747"/>
                  <a:pt x="506" y="1756"/>
                  <a:pt x="506" y="1778"/>
                </a:cubicBezTo>
                <a:cubicBezTo>
                  <a:pt x="506" y="1778"/>
                  <a:pt x="480" y="1791"/>
                  <a:pt x="519" y="1804"/>
                </a:cubicBezTo>
                <a:cubicBezTo>
                  <a:pt x="519" y="1804"/>
                  <a:pt x="532" y="1843"/>
                  <a:pt x="532" y="1881"/>
                </a:cubicBezTo>
                <a:cubicBezTo>
                  <a:pt x="535" y="1878"/>
                  <a:pt x="540" y="1876"/>
                  <a:pt x="545" y="1876"/>
                </a:cubicBezTo>
                <a:cubicBezTo>
                  <a:pt x="559" y="1876"/>
                  <a:pt x="578" y="1888"/>
                  <a:pt x="597" y="1907"/>
                </a:cubicBezTo>
                <a:cubicBezTo>
                  <a:pt x="617" y="1927"/>
                  <a:pt x="568" y="1955"/>
                  <a:pt x="497" y="1955"/>
                </a:cubicBezTo>
                <a:cubicBezTo>
                  <a:pt x="476" y="1955"/>
                  <a:pt x="452" y="1952"/>
                  <a:pt x="428" y="1946"/>
                </a:cubicBezTo>
                <a:cubicBezTo>
                  <a:pt x="402" y="1942"/>
                  <a:pt x="385" y="1941"/>
                  <a:pt x="373" y="1941"/>
                </a:cubicBezTo>
                <a:cubicBezTo>
                  <a:pt x="350" y="1941"/>
                  <a:pt x="350" y="1946"/>
                  <a:pt x="350" y="1946"/>
                </a:cubicBezTo>
                <a:cubicBezTo>
                  <a:pt x="376" y="1959"/>
                  <a:pt x="389" y="1985"/>
                  <a:pt x="389" y="1985"/>
                </a:cubicBezTo>
                <a:cubicBezTo>
                  <a:pt x="380" y="1994"/>
                  <a:pt x="371" y="2009"/>
                  <a:pt x="358" y="2009"/>
                </a:cubicBezTo>
                <a:cubicBezTo>
                  <a:pt x="352" y="2009"/>
                  <a:pt x="345" y="2006"/>
                  <a:pt x="337" y="1998"/>
                </a:cubicBezTo>
                <a:cubicBezTo>
                  <a:pt x="324" y="1985"/>
                  <a:pt x="318" y="1979"/>
                  <a:pt x="313" y="1979"/>
                </a:cubicBezTo>
                <a:cubicBezTo>
                  <a:pt x="308" y="1979"/>
                  <a:pt x="305" y="1985"/>
                  <a:pt x="298" y="1998"/>
                </a:cubicBezTo>
                <a:cubicBezTo>
                  <a:pt x="298" y="1998"/>
                  <a:pt x="285" y="2011"/>
                  <a:pt x="311" y="2037"/>
                </a:cubicBezTo>
                <a:cubicBezTo>
                  <a:pt x="350" y="2076"/>
                  <a:pt x="350" y="2076"/>
                  <a:pt x="311" y="2076"/>
                </a:cubicBezTo>
                <a:cubicBezTo>
                  <a:pt x="294" y="2069"/>
                  <a:pt x="280" y="2066"/>
                  <a:pt x="270" y="2066"/>
                </a:cubicBezTo>
                <a:cubicBezTo>
                  <a:pt x="243" y="2066"/>
                  <a:pt x="244" y="2090"/>
                  <a:pt x="272" y="2128"/>
                </a:cubicBezTo>
                <a:cubicBezTo>
                  <a:pt x="297" y="2153"/>
                  <a:pt x="311" y="2162"/>
                  <a:pt x="302" y="2162"/>
                </a:cubicBezTo>
                <a:cubicBezTo>
                  <a:pt x="297" y="2162"/>
                  <a:pt x="283" y="2159"/>
                  <a:pt x="260" y="2154"/>
                </a:cubicBezTo>
                <a:cubicBezTo>
                  <a:pt x="247" y="2141"/>
                  <a:pt x="230" y="2134"/>
                  <a:pt x="214" y="2134"/>
                </a:cubicBezTo>
                <a:cubicBezTo>
                  <a:pt x="198" y="2134"/>
                  <a:pt x="182" y="2141"/>
                  <a:pt x="169" y="2154"/>
                </a:cubicBezTo>
                <a:lnTo>
                  <a:pt x="208" y="2167"/>
                </a:lnTo>
                <a:cubicBezTo>
                  <a:pt x="247" y="2206"/>
                  <a:pt x="234" y="2232"/>
                  <a:pt x="195" y="2232"/>
                </a:cubicBezTo>
                <a:cubicBezTo>
                  <a:pt x="189" y="2229"/>
                  <a:pt x="184" y="2227"/>
                  <a:pt x="179" y="2227"/>
                </a:cubicBezTo>
                <a:cubicBezTo>
                  <a:pt x="164" y="2227"/>
                  <a:pt x="156" y="2246"/>
                  <a:pt x="156" y="2297"/>
                </a:cubicBezTo>
                <a:cubicBezTo>
                  <a:pt x="136" y="2326"/>
                  <a:pt x="124" y="2340"/>
                  <a:pt x="108" y="2340"/>
                </a:cubicBezTo>
                <a:cubicBezTo>
                  <a:pt x="103" y="2340"/>
                  <a:pt x="97" y="2339"/>
                  <a:pt x="91" y="2335"/>
                </a:cubicBezTo>
                <a:cubicBezTo>
                  <a:pt x="68" y="2318"/>
                  <a:pt x="55" y="2309"/>
                  <a:pt x="52" y="2309"/>
                </a:cubicBezTo>
                <a:cubicBezTo>
                  <a:pt x="46" y="2309"/>
                  <a:pt x="56" y="2325"/>
                  <a:pt x="78" y="2361"/>
                </a:cubicBezTo>
                <a:cubicBezTo>
                  <a:pt x="91" y="2400"/>
                  <a:pt x="91" y="2400"/>
                  <a:pt x="39" y="2426"/>
                </a:cubicBezTo>
                <a:cubicBezTo>
                  <a:pt x="0" y="2426"/>
                  <a:pt x="0" y="2426"/>
                  <a:pt x="13" y="2465"/>
                </a:cubicBezTo>
                <a:cubicBezTo>
                  <a:pt x="50" y="2483"/>
                  <a:pt x="73" y="2502"/>
                  <a:pt x="89" y="2502"/>
                </a:cubicBezTo>
                <a:cubicBezTo>
                  <a:pt x="95" y="2502"/>
                  <a:pt x="100" y="2499"/>
                  <a:pt x="104" y="2491"/>
                </a:cubicBezTo>
                <a:cubicBezTo>
                  <a:pt x="110" y="2478"/>
                  <a:pt x="114" y="2472"/>
                  <a:pt x="118" y="2472"/>
                </a:cubicBezTo>
                <a:cubicBezTo>
                  <a:pt x="123" y="2472"/>
                  <a:pt x="130" y="2478"/>
                  <a:pt x="143" y="2491"/>
                </a:cubicBezTo>
                <a:lnTo>
                  <a:pt x="117" y="2530"/>
                </a:lnTo>
                <a:cubicBezTo>
                  <a:pt x="104" y="2543"/>
                  <a:pt x="104" y="2569"/>
                  <a:pt x="104" y="2621"/>
                </a:cubicBezTo>
                <a:cubicBezTo>
                  <a:pt x="96" y="2644"/>
                  <a:pt x="116" y="2663"/>
                  <a:pt x="131" y="2663"/>
                </a:cubicBezTo>
                <a:cubicBezTo>
                  <a:pt x="141" y="2663"/>
                  <a:pt x="148" y="2655"/>
                  <a:pt x="143" y="2634"/>
                </a:cubicBezTo>
                <a:lnTo>
                  <a:pt x="182" y="2634"/>
                </a:lnTo>
                <a:cubicBezTo>
                  <a:pt x="208" y="2645"/>
                  <a:pt x="228" y="2650"/>
                  <a:pt x="241" y="2650"/>
                </a:cubicBezTo>
                <a:cubicBezTo>
                  <a:pt x="272" y="2650"/>
                  <a:pt x="263" y="2622"/>
                  <a:pt x="208" y="2595"/>
                </a:cubicBezTo>
                <a:cubicBezTo>
                  <a:pt x="156" y="2560"/>
                  <a:pt x="138" y="2549"/>
                  <a:pt x="152" y="2549"/>
                </a:cubicBezTo>
                <a:cubicBezTo>
                  <a:pt x="159" y="2549"/>
                  <a:pt x="173" y="2552"/>
                  <a:pt x="195" y="2556"/>
                </a:cubicBezTo>
                <a:cubicBezTo>
                  <a:pt x="214" y="2566"/>
                  <a:pt x="229" y="2570"/>
                  <a:pt x="239" y="2570"/>
                </a:cubicBezTo>
                <a:cubicBezTo>
                  <a:pt x="256" y="2570"/>
                  <a:pt x="264" y="2559"/>
                  <a:pt x="272" y="2543"/>
                </a:cubicBezTo>
                <a:cubicBezTo>
                  <a:pt x="272" y="2536"/>
                  <a:pt x="272" y="2533"/>
                  <a:pt x="277" y="2533"/>
                </a:cubicBezTo>
                <a:cubicBezTo>
                  <a:pt x="282" y="2533"/>
                  <a:pt x="292" y="2536"/>
                  <a:pt x="311" y="2543"/>
                </a:cubicBezTo>
                <a:cubicBezTo>
                  <a:pt x="324" y="2549"/>
                  <a:pt x="341" y="2553"/>
                  <a:pt x="355" y="2553"/>
                </a:cubicBezTo>
                <a:cubicBezTo>
                  <a:pt x="370" y="2553"/>
                  <a:pt x="383" y="2549"/>
                  <a:pt x="389" y="2543"/>
                </a:cubicBezTo>
                <a:cubicBezTo>
                  <a:pt x="389" y="2517"/>
                  <a:pt x="389" y="2517"/>
                  <a:pt x="363" y="2504"/>
                </a:cubicBezTo>
                <a:cubicBezTo>
                  <a:pt x="330" y="2504"/>
                  <a:pt x="344" y="2475"/>
                  <a:pt x="390" y="2475"/>
                </a:cubicBezTo>
                <a:cubicBezTo>
                  <a:pt x="397" y="2475"/>
                  <a:pt x="406" y="2476"/>
                  <a:pt x="415" y="2478"/>
                </a:cubicBezTo>
                <a:cubicBezTo>
                  <a:pt x="454" y="2478"/>
                  <a:pt x="454" y="2478"/>
                  <a:pt x="402" y="2452"/>
                </a:cubicBezTo>
                <a:cubicBezTo>
                  <a:pt x="362" y="2422"/>
                  <a:pt x="368" y="2392"/>
                  <a:pt x="404" y="2392"/>
                </a:cubicBezTo>
                <a:cubicBezTo>
                  <a:pt x="414" y="2392"/>
                  <a:pt x="426" y="2394"/>
                  <a:pt x="441" y="2400"/>
                </a:cubicBezTo>
                <a:lnTo>
                  <a:pt x="467" y="2361"/>
                </a:lnTo>
                <a:cubicBezTo>
                  <a:pt x="480" y="2335"/>
                  <a:pt x="454" y="2322"/>
                  <a:pt x="428" y="2309"/>
                </a:cubicBezTo>
                <a:cubicBezTo>
                  <a:pt x="376" y="2271"/>
                  <a:pt x="376" y="2271"/>
                  <a:pt x="415" y="2271"/>
                </a:cubicBezTo>
                <a:cubicBezTo>
                  <a:pt x="454" y="2271"/>
                  <a:pt x="480" y="2284"/>
                  <a:pt x="480" y="2284"/>
                </a:cubicBezTo>
                <a:cubicBezTo>
                  <a:pt x="488" y="2292"/>
                  <a:pt x="495" y="2295"/>
                  <a:pt x="501" y="2295"/>
                </a:cubicBezTo>
                <a:cubicBezTo>
                  <a:pt x="514" y="2295"/>
                  <a:pt x="523" y="2280"/>
                  <a:pt x="532" y="2271"/>
                </a:cubicBezTo>
                <a:cubicBezTo>
                  <a:pt x="545" y="2258"/>
                  <a:pt x="571" y="2219"/>
                  <a:pt x="558" y="2206"/>
                </a:cubicBezTo>
                <a:lnTo>
                  <a:pt x="558" y="2206"/>
                </a:lnTo>
                <a:lnTo>
                  <a:pt x="584" y="2219"/>
                </a:lnTo>
                <a:cubicBezTo>
                  <a:pt x="587" y="2216"/>
                  <a:pt x="590" y="2215"/>
                  <a:pt x="592" y="2215"/>
                </a:cubicBezTo>
                <a:cubicBezTo>
                  <a:pt x="597" y="2215"/>
                  <a:pt x="601" y="2218"/>
                  <a:pt x="602" y="2218"/>
                </a:cubicBezTo>
                <a:cubicBezTo>
                  <a:pt x="603" y="2218"/>
                  <a:pt x="602" y="2215"/>
                  <a:pt x="597" y="2206"/>
                </a:cubicBezTo>
                <a:cubicBezTo>
                  <a:pt x="597" y="2206"/>
                  <a:pt x="610" y="2193"/>
                  <a:pt x="662" y="2180"/>
                </a:cubicBezTo>
                <a:cubicBezTo>
                  <a:pt x="710" y="2168"/>
                  <a:pt x="713" y="2088"/>
                  <a:pt x="640" y="2088"/>
                </a:cubicBezTo>
                <a:cubicBezTo>
                  <a:pt x="634" y="2088"/>
                  <a:pt x="629" y="2088"/>
                  <a:pt x="623" y="2089"/>
                </a:cubicBezTo>
                <a:lnTo>
                  <a:pt x="636" y="2063"/>
                </a:lnTo>
                <a:cubicBezTo>
                  <a:pt x="649" y="2050"/>
                  <a:pt x="636" y="2024"/>
                  <a:pt x="636" y="2024"/>
                </a:cubicBezTo>
                <a:cubicBezTo>
                  <a:pt x="610" y="2011"/>
                  <a:pt x="623" y="1985"/>
                  <a:pt x="636" y="1972"/>
                </a:cubicBezTo>
                <a:lnTo>
                  <a:pt x="688" y="2024"/>
                </a:lnTo>
                <a:cubicBezTo>
                  <a:pt x="711" y="2060"/>
                  <a:pt x="735" y="2076"/>
                  <a:pt x="749" y="2076"/>
                </a:cubicBezTo>
                <a:cubicBezTo>
                  <a:pt x="761" y="2076"/>
                  <a:pt x="766" y="2063"/>
                  <a:pt x="755" y="2038"/>
                </a:cubicBezTo>
                <a:lnTo>
                  <a:pt x="755" y="2038"/>
                </a:lnTo>
                <a:cubicBezTo>
                  <a:pt x="760" y="2041"/>
                  <a:pt x="765" y="2042"/>
                  <a:pt x="769" y="2042"/>
                </a:cubicBezTo>
                <a:cubicBezTo>
                  <a:pt x="784" y="2042"/>
                  <a:pt x="794" y="2025"/>
                  <a:pt x="804" y="1985"/>
                </a:cubicBezTo>
                <a:cubicBezTo>
                  <a:pt x="817" y="1972"/>
                  <a:pt x="791" y="1907"/>
                  <a:pt x="778" y="1894"/>
                </a:cubicBezTo>
                <a:cubicBezTo>
                  <a:pt x="752" y="1868"/>
                  <a:pt x="778" y="1856"/>
                  <a:pt x="778" y="1856"/>
                </a:cubicBezTo>
                <a:cubicBezTo>
                  <a:pt x="785" y="1843"/>
                  <a:pt x="788" y="1836"/>
                  <a:pt x="793" y="1836"/>
                </a:cubicBezTo>
                <a:cubicBezTo>
                  <a:pt x="798" y="1836"/>
                  <a:pt x="804" y="1843"/>
                  <a:pt x="817" y="1856"/>
                </a:cubicBezTo>
                <a:cubicBezTo>
                  <a:pt x="832" y="1875"/>
                  <a:pt x="844" y="1883"/>
                  <a:pt x="854" y="1883"/>
                </a:cubicBezTo>
                <a:cubicBezTo>
                  <a:pt x="870" y="1883"/>
                  <a:pt x="877" y="1858"/>
                  <a:pt x="869" y="1817"/>
                </a:cubicBezTo>
                <a:lnTo>
                  <a:pt x="869" y="1817"/>
                </a:lnTo>
                <a:lnTo>
                  <a:pt x="882" y="1843"/>
                </a:lnTo>
                <a:cubicBezTo>
                  <a:pt x="891" y="1852"/>
                  <a:pt x="900" y="1857"/>
                  <a:pt x="911" y="1857"/>
                </a:cubicBezTo>
                <a:cubicBezTo>
                  <a:pt x="932" y="1857"/>
                  <a:pt x="961" y="1837"/>
                  <a:pt x="1012" y="1778"/>
                </a:cubicBezTo>
                <a:cubicBezTo>
                  <a:pt x="1062" y="1748"/>
                  <a:pt x="1112" y="1717"/>
                  <a:pt x="1138" y="1717"/>
                </a:cubicBezTo>
                <a:cubicBezTo>
                  <a:pt x="1146" y="1717"/>
                  <a:pt x="1152" y="1720"/>
                  <a:pt x="1154" y="1726"/>
                </a:cubicBezTo>
                <a:cubicBezTo>
                  <a:pt x="1156" y="1729"/>
                  <a:pt x="1158" y="1730"/>
                  <a:pt x="1159" y="1730"/>
                </a:cubicBezTo>
                <a:cubicBezTo>
                  <a:pt x="1175" y="1730"/>
                  <a:pt x="1208" y="1640"/>
                  <a:pt x="1219" y="1570"/>
                </a:cubicBezTo>
                <a:cubicBezTo>
                  <a:pt x="1225" y="1581"/>
                  <a:pt x="1233" y="1585"/>
                  <a:pt x="1243" y="1585"/>
                </a:cubicBezTo>
                <a:cubicBezTo>
                  <a:pt x="1257" y="1585"/>
                  <a:pt x="1275" y="1578"/>
                  <a:pt x="1297" y="1570"/>
                </a:cubicBezTo>
                <a:cubicBezTo>
                  <a:pt x="1326" y="1549"/>
                  <a:pt x="1339" y="1539"/>
                  <a:pt x="1346" y="1539"/>
                </a:cubicBezTo>
                <a:cubicBezTo>
                  <a:pt x="1353" y="1539"/>
                  <a:pt x="1356" y="1546"/>
                  <a:pt x="1362" y="1557"/>
                </a:cubicBezTo>
                <a:cubicBezTo>
                  <a:pt x="1368" y="1590"/>
                  <a:pt x="1372" y="1606"/>
                  <a:pt x="1375" y="1606"/>
                </a:cubicBezTo>
                <a:cubicBezTo>
                  <a:pt x="1378" y="1606"/>
                  <a:pt x="1381" y="1590"/>
                  <a:pt x="1388" y="1557"/>
                </a:cubicBezTo>
                <a:cubicBezTo>
                  <a:pt x="1381" y="1522"/>
                  <a:pt x="1401" y="1502"/>
                  <a:pt x="1425" y="1502"/>
                </a:cubicBezTo>
                <a:cubicBezTo>
                  <a:pt x="1445" y="1502"/>
                  <a:pt x="1467" y="1515"/>
                  <a:pt x="1479" y="1544"/>
                </a:cubicBezTo>
                <a:cubicBezTo>
                  <a:pt x="1484" y="1555"/>
                  <a:pt x="1492" y="1559"/>
                  <a:pt x="1502" y="1559"/>
                </a:cubicBezTo>
                <a:cubicBezTo>
                  <a:pt x="1516" y="1559"/>
                  <a:pt x="1534" y="1552"/>
                  <a:pt x="1557" y="1544"/>
                </a:cubicBezTo>
                <a:cubicBezTo>
                  <a:pt x="1557" y="1505"/>
                  <a:pt x="1595" y="1492"/>
                  <a:pt x="1634" y="1466"/>
                </a:cubicBezTo>
                <a:cubicBezTo>
                  <a:pt x="1699" y="1453"/>
                  <a:pt x="1699" y="1453"/>
                  <a:pt x="1673" y="1389"/>
                </a:cubicBezTo>
                <a:cubicBezTo>
                  <a:pt x="1660" y="1337"/>
                  <a:pt x="1673" y="1324"/>
                  <a:pt x="1725" y="1311"/>
                </a:cubicBezTo>
                <a:cubicBezTo>
                  <a:pt x="1731" y="1305"/>
                  <a:pt x="1738" y="1302"/>
                  <a:pt x="1746" y="1302"/>
                </a:cubicBezTo>
                <a:cubicBezTo>
                  <a:pt x="1757" y="1302"/>
                  <a:pt x="1769" y="1309"/>
                  <a:pt x="1777" y="1324"/>
                </a:cubicBezTo>
                <a:cubicBezTo>
                  <a:pt x="1777" y="1324"/>
                  <a:pt x="1794" y="1340"/>
                  <a:pt x="1814" y="1340"/>
                </a:cubicBezTo>
                <a:cubicBezTo>
                  <a:pt x="1819" y="1340"/>
                  <a:pt x="1824" y="1339"/>
                  <a:pt x="1829" y="1337"/>
                </a:cubicBezTo>
                <a:cubicBezTo>
                  <a:pt x="1834" y="1337"/>
                  <a:pt x="1841" y="1335"/>
                  <a:pt x="1849" y="1335"/>
                </a:cubicBezTo>
                <a:cubicBezTo>
                  <a:pt x="1861" y="1335"/>
                  <a:pt x="1873" y="1339"/>
                  <a:pt x="1881" y="1363"/>
                </a:cubicBezTo>
                <a:cubicBezTo>
                  <a:pt x="1881" y="1363"/>
                  <a:pt x="1907" y="1376"/>
                  <a:pt x="1946" y="1376"/>
                </a:cubicBezTo>
                <a:cubicBezTo>
                  <a:pt x="1965" y="1369"/>
                  <a:pt x="1988" y="1363"/>
                  <a:pt x="2006" y="1363"/>
                </a:cubicBezTo>
                <a:cubicBezTo>
                  <a:pt x="2023" y="1363"/>
                  <a:pt x="2036" y="1369"/>
                  <a:pt x="2036" y="1389"/>
                </a:cubicBezTo>
                <a:cubicBezTo>
                  <a:pt x="2062" y="1376"/>
                  <a:pt x="2062" y="1376"/>
                  <a:pt x="2049" y="1350"/>
                </a:cubicBezTo>
                <a:cubicBezTo>
                  <a:pt x="2049" y="1327"/>
                  <a:pt x="2059" y="1295"/>
                  <a:pt x="2120" y="1295"/>
                </a:cubicBezTo>
                <a:cubicBezTo>
                  <a:pt x="2130" y="1295"/>
                  <a:pt x="2141" y="1296"/>
                  <a:pt x="2153" y="1298"/>
                </a:cubicBezTo>
                <a:cubicBezTo>
                  <a:pt x="2205" y="1285"/>
                  <a:pt x="2270" y="1285"/>
                  <a:pt x="2257" y="1246"/>
                </a:cubicBezTo>
                <a:cubicBezTo>
                  <a:pt x="2283" y="1246"/>
                  <a:pt x="2283" y="1246"/>
                  <a:pt x="2283" y="1272"/>
                </a:cubicBezTo>
                <a:cubicBezTo>
                  <a:pt x="2289" y="1304"/>
                  <a:pt x="2302" y="1320"/>
                  <a:pt x="2319" y="1320"/>
                </a:cubicBezTo>
                <a:cubicBezTo>
                  <a:pt x="2335" y="1320"/>
                  <a:pt x="2354" y="1304"/>
                  <a:pt x="2374" y="1272"/>
                </a:cubicBezTo>
                <a:cubicBezTo>
                  <a:pt x="2374" y="1252"/>
                  <a:pt x="2380" y="1243"/>
                  <a:pt x="2390" y="1243"/>
                </a:cubicBezTo>
                <a:cubicBezTo>
                  <a:pt x="2400" y="1243"/>
                  <a:pt x="2413" y="1252"/>
                  <a:pt x="2426" y="1272"/>
                </a:cubicBezTo>
                <a:cubicBezTo>
                  <a:pt x="2426" y="1272"/>
                  <a:pt x="2439" y="1259"/>
                  <a:pt x="2464" y="1233"/>
                </a:cubicBezTo>
                <a:cubicBezTo>
                  <a:pt x="2471" y="1220"/>
                  <a:pt x="2474" y="1213"/>
                  <a:pt x="2482" y="1213"/>
                </a:cubicBezTo>
                <a:cubicBezTo>
                  <a:pt x="2490" y="1213"/>
                  <a:pt x="2503" y="1220"/>
                  <a:pt x="2529" y="1233"/>
                </a:cubicBezTo>
                <a:cubicBezTo>
                  <a:pt x="2529" y="1259"/>
                  <a:pt x="2555" y="1259"/>
                  <a:pt x="2568" y="1259"/>
                </a:cubicBezTo>
                <a:cubicBezTo>
                  <a:pt x="2587" y="1250"/>
                  <a:pt x="2629" y="1245"/>
                  <a:pt x="2678" y="1245"/>
                </a:cubicBezTo>
                <a:cubicBezTo>
                  <a:pt x="2765" y="1245"/>
                  <a:pt x="2871" y="1260"/>
                  <a:pt x="2880" y="1285"/>
                </a:cubicBezTo>
                <a:cubicBezTo>
                  <a:pt x="2905" y="1259"/>
                  <a:pt x="2905" y="1259"/>
                  <a:pt x="2931" y="1259"/>
                </a:cubicBezTo>
                <a:cubicBezTo>
                  <a:pt x="2937" y="1285"/>
                  <a:pt x="2944" y="1296"/>
                  <a:pt x="2952" y="1296"/>
                </a:cubicBezTo>
                <a:cubicBezTo>
                  <a:pt x="2963" y="1296"/>
                  <a:pt x="2976" y="1272"/>
                  <a:pt x="2983" y="1233"/>
                </a:cubicBezTo>
                <a:lnTo>
                  <a:pt x="2957" y="1233"/>
                </a:lnTo>
                <a:lnTo>
                  <a:pt x="2931" y="1220"/>
                </a:lnTo>
                <a:cubicBezTo>
                  <a:pt x="2937" y="1198"/>
                  <a:pt x="2951" y="1186"/>
                  <a:pt x="2965" y="1186"/>
                </a:cubicBezTo>
                <a:cubicBezTo>
                  <a:pt x="2985" y="1186"/>
                  <a:pt x="3004" y="1211"/>
                  <a:pt x="2996" y="1272"/>
                </a:cubicBezTo>
                <a:cubicBezTo>
                  <a:pt x="3003" y="1304"/>
                  <a:pt x="3006" y="1320"/>
                  <a:pt x="3011" y="1320"/>
                </a:cubicBezTo>
                <a:cubicBezTo>
                  <a:pt x="3016" y="1320"/>
                  <a:pt x="3022" y="1304"/>
                  <a:pt x="3035" y="1272"/>
                </a:cubicBezTo>
                <a:cubicBezTo>
                  <a:pt x="3054" y="1247"/>
                  <a:pt x="3069" y="1234"/>
                  <a:pt x="3080" y="1234"/>
                </a:cubicBezTo>
                <a:cubicBezTo>
                  <a:pt x="3093" y="1234"/>
                  <a:pt x="3100" y="1251"/>
                  <a:pt x="3100" y="1285"/>
                </a:cubicBezTo>
                <a:cubicBezTo>
                  <a:pt x="3093" y="1319"/>
                  <a:pt x="3090" y="1335"/>
                  <a:pt x="3094" y="1335"/>
                </a:cubicBezTo>
                <a:cubicBezTo>
                  <a:pt x="3098" y="1335"/>
                  <a:pt x="3108" y="1322"/>
                  <a:pt x="3126" y="1298"/>
                </a:cubicBezTo>
                <a:cubicBezTo>
                  <a:pt x="3160" y="1236"/>
                  <a:pt x="3198" y="1203"/>
                  <a:pt x="3222" y="1203"/>
                </a:cubicBezTo>
                <a:cubicBezTo>
                  <a:pt x="3244" y="1203"/>
                  <a:pt x="3255" y="1230"/>
                  <a:pt x="3243" y="1285"/>
                </a:cubicBezTo>
                <a:cubicBezTo>
                  <a:pt x="3217" y="1350"/>
                  <a:pt x="3243" y="1389"/>
                  <a:pt x="3256" y="1389"/>
                </a:cubicBezTo>
                <a:cubicBezTo>
                  <a:pt x="3259" y="1390"/>
                  <a:pt x="3262" y="1391"/>
                  <a:pt x="3265" y="1391"/>
                </a:cubicBezTo>
                <a:cubicBezTo>
                  <a:pt x="3282" y="1391"/>
                  <a:pt x="3283" y="1359"/>
                  <a:pt x="3295" y="1337"/>
                </a:cubicBezTo>
                <a:cubicBezTo>
                  <a:pt x="3295" y="1306"/>
                  <a:pt x="3298" y="1290"/>
                  <a:pt x="3303" y="1290"/>
                </a:cubicBezTo>
                <a:cubicBezTo>
                  <a:pt x="3310" y="1290"/>
                  <a:pt x="3320" y="1309"/>
                  <a:pt x="3333" y="1350"/>
                </a:cubicBezTo>
                <a:cubicBezTo>
                  <a:pt x="3361" y="1424"/>
                  <a:pt x="3389" y="1452"/>
                  <a:pt x="3432" y="1452"/>
                </a:cubicBezTo>
                <a:cubicBezTo>
                  <a:pt x="3448" y="1452"/>
                  <a:pt x="3467" y="1448"/>
                  <a:pt x="3489" y="1440"/>
                </a:cubicBezTo>
                <a:cubicBezTo>
                  <a:pt x="3526" y="1431"/>
                  <a:pt x="3558" y="1427"/>
                  <a:pt x="3580" y="1427"/>
                </a:cubicBezTo>
                <a:cubicBezTo>
                  <a:pt x="3621" y="1427"/>
                  <a:pt x="3630" y="1441"/>
                  <a:pt x="3580" y="1466"/>
                </a:cubicBezTo>
                <a:cubicBezTo>
                  <a:pt x="3539" y="1491"/>
                  <a:pt x="3524" y="1500"/>
                  <a:pt x="3531" y="1500"/>
                </a:cubicBezTo>
                <a:cubicBezTo>
                  <a:pt x="3536" y="1500"/>
                  <a:pt x="3548" y="1497"/>
                  <a:pt x="3567" y="1492"/>
                </a:cubicBezTo>
                <a:cubicBezTo>
                  <a:pt x="3606" y="1505"/>
                  <a:pt x="3645" y="1531"/>
                  <a:pt x="3658" y="1544"/>
                </a:cubicBezTo>
                <a:cubicBezTo>
                  <a:pt x="3684" y="1544"/>
                  <a:pt x="3710" y="1531"/>
                  <a:pt x="3736" y="1505"/>
                </a:cubicBezTo>
                <a:lnTo>
                  <a:pt x="3736" y="1505"/>
                </a:lnTo>
                <a:cubicBezTo>
                  <a:pt x="3725" y="1556"/>
                  <a:pt x="3739" y="1591"/>
                  <a:pt x="3777" y="1591"/>
                </a:cubicBezTo>
                <a:cubicBezTo>
                  <a:pt x="3787" y="1591"/>
                  <a:pt x="3800" y="1589"/>
                  <a:pt x="3813" y="1583"/>
                </a:cubicBezTo>
                <a:cubicBezTo>
                  <a:pt x="3839" y="1583"/>
                  <a:pt x="3852" y="1596"/>
                  <a:pt x="3852" y="1596"/>
                </a:cubicBezTo>
                <a:cubicBezTo>
                  <a:pt x="3865" y="1603"/>
                  <a:pt x="3872" y="1606"/>
                  <a:pt x="3878" y="1606"/>
                </a:cubicBezTo>
                <a:cubicBezTo>
                  <a:pt x="3885" y="1606"/>
                  <a:pt x="3891" y="1603"/>
                  <a:pt x="3904" y="1596"/>
                </a:cubicBezTo>
                <a:cubicBezTo>
                  <a:pt x="3911" y="1591"/>
                  <a:pt x="3917" y="1589"/>
                  <a:pt x="3922" y="1589"/>
                </a:cubicBezTo>
                <a:cubicBezTo>
                  <a:pt x="3943" y="1589"/>
                  <a:pt x="3943" y="1629"/>
                  <a:pt x="3943" y="1661"/>
                </a:cubicBezTo>
                <a:cubicBezTo>
                  <a:pt x="3952" y="1689"/>
                  <a:pt x="3955" y="1710"/>
                  <a:pt x="3961" y="1710"/>
                </a:cubicBezTo>
                <a:cubicBezTo>
                  <a:pt x="3963" y="1710"/>
                  <a:pt x="3965" y="1707"/>
                  <a:pt x="3969" y="1700"/>
                </a:cubicBezTo>
                <a:cubicBezTo>
                  <a:pt x="3982" y="1674"/>
                  <a:pt x="4034" y="1674"/>
                  <a:pt x="4073" y="1661"/>
                </a:cubicBezTo>
                <a:cubicBezTo>
                  <a:pt x="4078" y="1659"/>
                  <a:pt x="4083" y="1658"/>
                  <a:pt x="4087" y="1658"/>
                </a:cubicBezTo>
                <a:cubicBezTo>
                  <a:pt x="4111" y="1658"/>
                  <a:pt x="4106" y="1689"/>
                  <a:pt x="4073" y="1700"/>
                </a:cubicBezTo>
                <a:cubicBezTo>
                  <a:pt x="4060" y="1726"/>
                  <a:pt x="4060" y="1726"/>
                  <a:pt x="4073" y="1778"/>
                </a:cubicBezTo>
                <a:cubicBezTo>
                  <a:pt x="4091" y="1787"/>
                  <a:pt x="4109" y="1802"/>
                  <a:pt x="4126" y="1802"/>
                </a:cubicBezTo>
                <a:cubicBezTo>
                  <a:pt x="4135" y="1802"/>
                  <a:pt x="4143" y="1799"/>
                  <a:pt x="4151" y="1791"/>
                </a:cubicBezTo>
                <a:cubicBezTo>
                  <a:pt x="4152" y="1787"/>
                  <a:pt x="4156" y="1785"/>
                  <a:pt x="4161" y="1785"/>
                </a:cubicBezTo>
                <a:cubicBezTo>
                  <a:pt x="4190" y="1785"/>
                  <a:pt x="4267" y="1848"/>
                  <a:pt x="4267" y="1881"/>
                </a:cubicBezTo>
                <a:cubicBezTo>
                  <a:pt x="4267" y="1881"/>
                  <a:pt x="4280" y="1894"/>
                  <a:pt x="4306" y="1907"/>
                </a:cubicBezTo>
                <a:cubicBezTo>
                  <a:pt x="4319" y="1920"/>
                  <a:pt x="4358" y="1920"/>
                  <a:pt x="4371" y="1933"/>
                </a:cubicBezTo>
                <a:cubicBezTo>
                  <a:pt x="4371" y="1933"/>
                  <a:pt x="4377" y="1939"/>
                  <a:pt x="4392" y="1939"/>
                </a:cubicBezTo>
                <a:cubicBezTo>
                  <a:pt x="4400" y="1939"/>
                  <a:pt x="4410" y="1938"/>
                  <a:pt x="4423" y="1933"/>
                </a:cubicBezTo>
                <a:cubicBezTo>
                  <a:pt x="4436" y="1959"/>
                  <a:pt x="4462" y="1972"/>
                  <a:pt x="4436" y="1998"/>
                </a:cubicBezTo>
                <a:cubicBezTo>
                  <a:pt x="4464" y="1981"/>
                  <a:pt x="4480" y="1972"/>
                  <a:pt x="4487" y="1972"/>
                </a:cubicBezTo>
                <a:cubicBezTo>
                  <a:pt x="4496" y="1972"/>
                  <a:pt x="4489" y="1988"/>
                  <a:pt x="4475" y="2024"/>
                </a:cubicBezTo>
                <a:cubicBezTo>
                  <a:pt x="4446" y="2046"/>
                  <a:pt x="4433" y="2055"/>
                  <a:pt x="4439" y="2055"/>
                </a:cubicBezTo>
                <a:cubicBezTo>
                  <a:pt x="4443" y="2055"/>
                  <a:pt x="4459" y="2049"/>
                  <a:pt x="4488" y="2037"/>
                </a:cubicBezTo>
                <a:cubicBezTo>
                  <a:pt x="4527" y="2037"/>
                  <a:pt x="4527" y="2037"/>
                  <a:pt x="4514" y="2076"/>
                </a:cubicBezTo>
                <a:cubicBezTo>
                  <a:pt x="4496" y="2085"/>
                  <a:pt x="4497" y="2100"/>
                  <a:pt x="4507" y="2100"/>
                </a:cubicBezTo>
                <a:cubicBezTo>
                  <a:pt x="4512" y="2100"/>
                  <a:pt x="4519" y="2097"/>
                  <a:pt x="4527" y="2089"/>
                </a:cubicBezTo>
                <a:cubicBezTo>
                  <a:pt x="4545" y="2082"/>
                  <a:pt x="4563" y="2079"/>
                  <a:pt x="4579" y="2079"/>
                </a:cubicBezTo>
                <a:cubicBezTo>
                  <a:pt x="4620" y="2079"/>
                  <a:pt x="4646" y="2100"/>
                  <a:pt x="4618" y="2128"/>
                </a:cubicBezTo>
                <a:cubicBezTo>
                  <a:pt x="4618" y="2128"/>
                  <a:pt x="4626" y="2145"/>
                  <a:pt x="4649" y="2145"/>
                </a:cubicBezTo>
                <a:cubicBezTo>
                  <a:pt x="4655" y="2145"/>
                  <a:pt x="4662" y="2143"/>
                  <a:pt x="4669" y="2141"/>
                </a:cubicBezTo>
                <a:cubicBezTo>
                  <a:pt x="4688" y="2136"/>
                  <a:pt x="4700" y="2133"/>
                  <a:pt x="4706" y="2133"/>
                </a:cubicBezTo>
                <a:cubicBezTo>
                  <a:pt x="4716" y="2133"/>
                  <a:pt x="4707" y="2142"/>
                  <a:pt x="4682" y="2167"/>
                </a:cubicBezTo>
                <a:cubicBezTo>
                  <a:pt x="4654" y="2205"/>
                  <a:pt x="4653" y="2229"/>
                  <a:pt x="4680" y="2229"/>
                </a:cubicBezTo>
                <a:cubicBezTo>
                  <a:pt x="4690" y="2229"/>
                  <a:pt x="4704" y="2226"/>
                  <a:pt x="4721" y="2219"/>
                </a:cubicBezTo>
                <a:cubicBezTo>
                  <a:pt x="4721" y="2219"/>
                  <a:pt x="4760" y="2219"/>
                  <a:pt x="4747" y="2258"/>
                </a:cubicBezTo>
                <a:cubicBezTo>
                  <a:pt x="4758" y="2301"/>
                  <a:pt x="4787" y="2399"/>
                  <a:pt x="4827" y="2399"/>
                </a:cubicBezTo>
                <a:cubicBezTo>
                  <a:pt x="4835" y="2399"/>
                  <a:pt x="4843" y="2396"/>
                  <a:pt x="4851" y="2387"/>
                </a:cubicBezTo>
                <a:cubicBezTo>
                  <a:pt x="4851" y="2387"/>
                  <a:pt x="4851" y="2387"/>
                  <a:pt x="4864" y="2413"/>
                </a:cubicBezTo>
                <a:cubicBezTo>
                  <a:pt x="4864" y="2478"/>
                  <a:pt x="4877" y="2491"/>
                  <a:pt x="4916" y="2491"/>
                </a:cubicBezTo>
                <a:lnTo>
                  <a:pt x="4955" y="2504"/>
                </a:lnTo>
                <a:cubicBezTo>
                  <a:pt x="4929" y="2517"/>
                  <a:pt x="4916" y="2556"/>
                  <a:pt x="4929" y="2569"/>
                </a:cubicBezTo>
                <a:cubicBezTo>
                  <a:pt x="4935" y="2582"/>
                  <a:pt x="4939" y="2588"/>
                  <a:pt x="4943" y="2588"/>
                </a:cubicBezTo>
                <a:cubicBezTo>
                  <a:pt x="4948" y="2588"/>
                  <a:pt x="4955" y="2582"/>
                  <a:pt x="4968" y="2569"/>
                </a:cubicBezTo>
                <a:cubicBezTo>
                  <a:pt x="4973" y="2559"/>
                  <a:pt x="4978" y="2555"/>
                  <a:pt x="4983" y="2555"/>
                </a:cubicBezTo>
                <a:cubicBezTo>
                  <a:pt x="4991" y="2555"/>
                  <a:pt x="4999" y="2566"/>
                  <a:pt x="5007" y="2582"/>
                </a:cubicBezTo>
                <a:cubicBezTo>
                  <a:pt x="5020" y="2595"/>
                  <a:pt x="4994" y="2634"/>
                  <a:pt x="4968" y="2647"/>
                </a:cubicBezTo>
                <a:lnTo>
                  <a:pt x="4981" y="2673"/>
                </a:lnTo>
                <a:cubicBezTo>
                  <a:pt x="5001" y="2657"/>
                  <a:pt x="5015" y="2652"/>
                  <a:pt x="5024" y="2652"/>
                </a:cubicBezTo>
                <a:cubicBezTo>
                  <a:pt x="5037" y="2652"/>
                  <a:pt x="5035" y="2665"/>
                  <a:pt x="5020" y="2673"/>
                </a:cubicBezTo>
                <a:cubicBezTo>
                  <a:pt x="4994" y="2712"/>
                  <a:pt x="5007" y="2725"/>
                  <a:pt x="5020" y="2750"/>
                </a:cubicBezTo>
                <a:cubicBezTo>
                  <a:pt x="5025" y="2748"/>
                  <a:pt x="5029" y="2747"/>
                  <a:pt x="5031" y="2747"/>
                </a:cubicBezTo>
                <a:cubicBezTo>
                  <a:pt x="5038" y="2747"/>
                  <a:pt x="5034" y="2754"/>
                  <a:pt x="5027" y="2754"/>
                </a:cubicBezTo>
                <a:cubicBezTo>
                  <a:pt x="5025" y="2754"/>
                  <a:pt x="5022" y="2753"/>
                  <a:pt x="5020" y="2750"/>
                </a:cubicBezTo>
                <a:lnTo>
                  <a:pt x="4994" y="2763"/>
                </a:lnTo>
                <a:cubicBezTo>
                  <a:pt x="4983" y="2774"/>
                  <a:pt x="4983" y="2778"/>
                  <a:pt x="4990" y="2778"/>
                </a:cubicBezTo>
                <a:cubicBezTo>
                  <a:pt x="4998" y="2778"/>
                  <a:pt x="5018" y="2771"/>
                  <a:pt x="5033" y="2763"/>
                </a:cubicBezTo>
                <a:lnTo>
                  <a:pt x="5046" y="2802"/>
                </a:lnTo>
                <a:cubicBezTo>
                  <a:pt x="5054" y="2818"/>
                  <a:pt x="5062" y="2829"/>
                  <a:pt x="5070" y="2829"/>
                </a:cubicBezTo>
                <a:cubicBezTo>
                  <a:pt x="5075" y="2829"/>
                  <a:pt x="5080" y="2825"/>
                  <a:pt x="5084" y="2815"/>
                </a:cubicBezTo>
                <a:cubicBezTo>
                  <a:pt x="5103" y="2806"/>
                  <a:pt x="5121" y="2797"/>
                  <a:pt x="5135" y="2797"/>
                </a:cubicBezTo>
                <a:cubicBezTo>
                  <a:pt x="5141" y="2797"/>
                  <a:pt x="5146" y="2799"/>
                  <a:pt x="5149" y="2802"/>
                </a:cubicBezTo>
                <a:cubicBezTo>
                  <a:pt x="5153" y="2800"/>
                  <a:pt x="5156" y="2800"/>
                  <a:pt x="5159" y="2800"/>
                </a:cubicBezTo>
                <a:cubicBezTo>
                  <a:pt x="5167" y="2800"/>
                  <a:pt x="5165" y="2812"/>
                  <a:pt x="5159" y="2812"/>
                </a:cubicBezTo>
                <a:cubicBezTo>
                  <a:pt x="5156" y="2812"/>
                  <a:pt x="5153" y="2809"/>
                  <a:pt x="5149" y="2802"/>
                </a:cubicBezTo>
                <a:cubicBezTo>
                  <a:pt x="5123" y="2815"/>
                  <a:pt x="5097" y="2828"/>
                  <a:pt x="5110" y="2854"/>
                </a:cubicBezTo>
                <a:cubicBezTo>
                  <a:pt x="5110" y="2867"/>
                  <a:pt x="5084" y="2880"/>
                  <a:pt x="5084" y="2880"/>
                </a:cubicBezTo>
                <a:cubicBezTo>
                  <a:pt x="5020" y="2893"/>
                  <a:pt x="5084" y="2958"/>
                  <a:pt x="5123" y="2971"/>
                </a:cubicBezTo>
                <a:cubicBezTo>
                  <a:pt x="5201" y="2984"/>
                  <a:pt x="5201" y="2997"/>
                  <a:pt x="5149" y="3023"/>
                </a:cubicBezTo>
                <a:cubicBezTo>
                  <a:pt x="5102" y="3042"/>
                  <a:pt x="5131" y="3054"/>
                  <a:pt x="5185" y="3054"/>
                </a:cubicBezTo>
                <a:cubicBezTo>
                  <a:pt x="5205" y="3054"/>
                  <a:pt x="5229" y="3052"/>
                  <a:pt x="5253" y="3049"/>
                </a:cubicBezTo>
                <a:lnTo>
                  <a:pt x="5357" y="3036"/>
                </a:lnTo>
                <a:lnTo>
                  <a:pt x="5266" y="3075"/>
                </a:lnTo>
                <a:cubicBezTo>
                  <a:pt x="5162" y="3140"/>
                  <a:pt x="5162" y="3140"/>
                  <a:pt x="5240" y="3179"/>
                </a:cubicBezTo>
                <a:cubicBezTo>
                  <a:pt x="5292" y="3204"/>
                  <a:pt x="5292" y="3204"/>
                  <a:pt x="5266" y="3217"/>
                </a:cubicBezTo>
                <a:cubicBezTo>
                  <a:pt x="5227" y="3230"/>
                  <a:pt x="5240" y="3256"/>
                  <a:pt x="5266" y="3308"/>
                </a:cubicBezTo>
                <a:cubicBezTo>
                  <a:pt x="5292" y="3373"/>
                  <a:pt x="5292" y="3386"/>
                  <a:pt x="5331" y="3386"/>
                </a:cubicBezTo>
                <a:cubicBezTo>
                  <a:pt x="5331" y="3386"/>
                  <a:pt x="5331" y="3399"/>
                  <a:pt x="5344" y="3425"/>
                </a:cubicBezTo>
                <a:cubicBezTo>
                  <a:pt x="5310" y="3450"/>
                  <a:pt x="5320" y="3470"/>
                  <a:pt x="5342" y="3470"/>
                </a:cubicBezTo>
                <a:cubicBezTo>
                  <a:pt x="5354" y="3470"/>
                  <a:pt x="5369" y="3464"/>
                  <a:pt x="5383" y="3451"/>
                </a:cubicBezTo>
                <a:cubicBezTo>
                  <a:pt x="5383" y="3451"/>
                  <a:pt x="5396" y="3464"/>
                  <a:pt x="5409" y="3490"/>
                </a:cubicBezTo>
                <a:lnTo>
                  <a:pt x="5370" y="3503"/>
                </a:lnTo>
                <a:cubicBezTo>
                  <a:pt x="5344" y="3516"/>
                  <a:pt x="5357" y="3555"/>
                  <a:pt x="5435" y="3710"/>
                </a:cubicBezTo>
                <a:cubicBezTo>
                  <a:pt x="5493" y="3846"/>
                  <a:pt x="5507" y="3895"/>
                  <a:pt x="5538" y="3895"/>
                </a:cubicBezTo>
                <a:cubicBezTo>
                  <a:pt x="5549" y="3895"/>
                  <a:pt x="5561" y="3889"/>
                  <a:pt x="5577" y="3879"/>
                </a:cubicBezTo>
                <a:cubicBezTo>
                  <a:pt x="5642" y="3879"/>
                  <a:pt x="5655" y="3892"/>
                  <a:pt x="5590" y="3918"/>
                </a:cubicBezTo>
                <a:cubicBezTo>
                  <a:pt x="5568" y="3929"/>
                  <a:pt x="5555" y="3959"/>
                  <a:pt x="5569" y="3959"/>
                </a:cubicBezTo>
                <a:cubicBezTo>
                  <a:pt x="5571" y="3959"/>
                  <a:pt x="5574" y="3959"/>
                  <a:pt x="5577" y="3957"/>
                </a:cubicBezTo>
                <a:cubicBezTo>
                  <a:pt x="5577" y="3957"/>
                  <a:pt x="5590" y="3996"/>
                  <a:pt x="5577" y="4022"/>
                </a:cubicBezTo>
                <a:cubicBezTo>
                  <a:pt x="5559" y="4086"/>
                  <a:pt x="5573" y="4111"/>
                  <a:pt x="5592" y="4111"/>
                </a:cubicBezTo>
                <a:cubicBezTo>
                  <a:pt x="5600" y="4111"/>
                  <a:pt x="5609" y="4107"/>
                  <a:pt x="5616" y="4099"/>
                </a:cubicBezTo>
                <a:cubicBezTo>
                  <a:pt x="5630" y="4086"/>
                  <a:pt x="5637" y="4080"/>
                  <a:pt x="5640" y="4080"/>
                </a:cubicBezTo>
                <a:cubicBezTo>
                  <a:pt x="5646" y="4080"/>
                  <a:pt x="5638" y="4100"/>
                  <a:pt x="5629" y="4125"/>
                </a:cubicBezTo>
                <a:cubicBezTo>
                  <a:pt x="5618" y="4148"/>
                  <a:pt x="5597" y="4180"/>
                  <a:pt x="5608" y="4180"/>
                </a:cubicBezTo>
                <a:cubicBezTo>
                  <a:pt x="5610" y="4180"/>
                  <a:pt x="5613" y="4179"/>
                  <a:pt x="5616" y="4177"/>
                </a:cubicBezTo>
                <a:cubicBezTo>
                  <a:pt x="5655" y="4177"/>
                  <a:pt x="5746" y="4268"/>
                  <a:pt x="5694" y="4307"/>
                </a:cubicBezTo>
                <a:cubicBezTo>
                  <a:pt x="5694" y="4307"/>
                  <a:pt x="5707" y="4320"/>
                  <a:pt x="5720" y="4346"/>
                </a:cubicBezTo>
                <a:cubicBezTo>
                  <a:pt x="5726" y="4340"/>
                  <a:pt x="5732" y="4337"/>
                  <a:pt x="5738" y="4337"/>
                </a:cubicBezTo>
                <a:cubicBezTo>
                  <a:pt x="5758" y="4337"/>
                  <a:pt x="5778" y="4368"/>
                  <a:pt x="5798" y="4398"/>
                </a:cubicBezTo>
                <a:cubicBezTo>
                  <a:pt x="5824" y="4424"/>
                  <a:pt x="5837" y="4450"/>
                  <a:pt x="5811" y="4463"/>
                </a:cubicBezTo>
                <a:cubicBezTo>
                  <a:pt x="5772" y="4463"/>
                  <a:pt x="5785" y="4489"/>
                  <a:pt x="5837" y="4501"/>
                </a:cubicBezTo>
                <a:cubicBezTo>
                  <a:pt x="5840" y="4504"/>
                  <a:pt x="5845" y="4505"/>
                  <a:pt x="5852" y="4505"/>
                </a:cubicBezTo>
                <a:cubicBezTo>
                  <a:pt x="5865" y="4505"/>
                  <a:pt x="5882" y="4502"/>
                  <a:pt x="5897" y="4502"/>
                </a:cubicBezTo>
                <a:cubicBezTo>
                  <a:pt x="5911" y="4502"/>
                  <a:pt x="5923" y="4505"/>
                  <a:pt x="5928" y="4514"/>
                </a:cubicBezTo>
                <a:cubicBezTo>
                  <a:pt x="5943" y="4499"/>
                  <a:pt x="5962" y="4493"/>
                  <a:pt x="5979" y="4493"/>
                </a:cubicBezTo>
                <a:cubicBezTo>
                  <a:pt x="5990" y="4493"/>
                  <a:pt x="6000" y="4496"/>
                  <a:pt x="6005" y="4501"/>
                </a:cubicBezTo>
                <a:lnTo>
                  <a:pt x="5979" y="4527"/>
                </a:lnTo>
                <a:cubicBezTo>
                  <a:pt x="5954" y="4540"/>
                  <a:pt x="5928" y="4566"/>
                  <a:pt x="5928" y="4566"/>
                </a:cubicBezTo>
                <a:cubicBezTo>
                  <a:pt x="5946" y="4576"/>
                  <a:pt x="5958" y="4585"/>
                  <a:pt x="5968" y="4585"/>
                </a:cubicBezTo>
                <a:cubicBezTo>
                  <a:pt x="5972" y="4585"/>
                  <a:pt x="5976" y="4583"/>
                  <a:pt x="5979" y="4579"/>
                </a:cubicBezTo>
                <a:cubicBezTo>
                  <a:pt x="5979" y="4618"/>
                  <a:pt x="5992" y="4631"/>
                  <a:pt x="6018" y="4657"/>
                </a:cubicBezTo>
                <a:cubicBezTo>
                  <a:pt x="6050" y="4689"/>
                  <a:pt x="6074" y="4712"/>
                  <a:pt x="6103" y="4712"/>
                </a:cubicBezTo>
                <a:cubicBezTo>
                  <a:pt x="6109" y="4712"/>
                  <a:pt x="6115" y="4711"/>
                  <a:pt x="6122" y="4709"/>
                </a:cubicBezTo>
                <a:lnTo>
                  <a:pt x="6122" y="4709"/>
                </a:lnTo>
                <a:cubicBezTo>
                  <a:pt x="6101" y="4762"/>
                  <a:pt x="6166" y="4823"/>
                  <a:pt x="6219" y="4823"/>
                </a:cubicBezTo>
                <a:cubicBezTo>
                  <a:pt x="6231" y="4823"/>
                  <a:pt x="6242" y="4820"/>
                  <a:pt x="6252" y="4813"/>
                </a:cubicBezTo>
                <a:cubicBezTo>
                  <a:pt x="6256" y="4804"/>
                  <a:pt x="6263" y="4799"/>
                  <a:pt x="6269" y="4799"/>
                </a:cubicBezTo>
                <a:cubicBezTo>
                  <a:pt x="6280" y="4799"/>
                  <a:pt x="6291" y="4814"/>
                  <a:pt x="6291" y="4839"/>
                </a:cubicBezTo>
                <a:cubicBezTo>
                  <a:pt x="6291" y="4863"/>
                  <a:pt x="6291" y="4872"/>
                  <a:pt x="6297" y="4872"/>
                </a:cubicBezTo>
                <a:cubicBezTo>
                  <a:pt x="6301" y="4872"/>
                  <a:pt x="6307" y="4869"/>
                  <a:pt x="6317" y="4865"/>
                </a:cubicBezTo>
                <a:cubicBezTo>
                  <a:pt x="6322" y="4863"/>
                  <a:pt x="6326" y="4862"/>
                  <a:pt x="6330" y="4862"/>
                </a:cubicBezTo>
                <a:cubicBezTo>
                  <a:pt x="6356" y="4862"/>
                  <a:pt x="6356" y="4896"/>
                  <a:pt x="6356" y="4930"/>
                </a:cubicBezTo>
                <a:cubicBezTo>
                  <a:pt x="6347" y="4974"/>
                  <a:pt x="6356" y="4994"/>
                  <a:pt x="6375" y="4994"/>
                </a:cubicBezTo>
                <a:cubicBezTo>
                  <a:pt x="6384" y="4994"/>
                  <a:pt x="6395" y="4990"/>
                  <a:pt x="6407" y="4981"/>
                </a:cubicBezTo>
                <a:cubicBezTo>
                  <a:pt x="6417" y="4979"/>
                  <a:pt x="6427" y="4978"/>
                  <a:pt x="6436" y="4978"/>
                </a:cubicBezTo>
                <a:cubicBezTo>
                  <a:pt x="6473" y="4978"/>
                  <a:pt x="6501" y="4997"/>
                  <a:pt x="6511" y="5007"/>
                </a:cubicBezTo>
                <a:cubicBezTo>
                  <a:pt x="6563" y="4994"/>
                  <a:pt x="6589" y="4994"/>
                  <a:pt x="6576" y="4955"/>
                </a:cubicBezTo>
                <a:cubicBezTo>
                  <a:pt x="6589" y="4930"/>
                  <a:pt x="6615" y="4904"/>
                  <a:pt x="6615" y="4904"/>
                </a:cubicBezTo>
                <a:cubicBezTo>
                  <a:pt x="6623" y="4901"/>
                  <a:pt x="6629" y="4900"/>
                  <a:pt x="6634" y="4900"/>
                </a:cubicBezTo>
                <a:cubicBezTo>
                  <a:pt x="6653" y="4900"/>
                  <a:pt x="6649" y="4917"/>
                  <a:pt x="6628" y="4917"/>
                </a:cubicBezTo>
                <a:cubicBezTo>
                  <a:pt x="6589" y="4930"/>
                  <a:pt x="6602" y="4930"/>
                  <a:pt x="6615" y="4968"/>
                </a:cubicBezTo>
                <a:cubicBezTo>
                  <a:pt x="6628" y="5007"/>
                  <a:pt x="6667" y="5020"/>
                  <a:pt x="6680" y="5020"/>
                </a:cubicBezTo>
                <a:cubicBezTo>
                  <a:pt x="6706" y="5033"/>
                  <a:pt x="6745" y="5033"/>
                  <a:pt x="6771" y="5046"/>
                </a:cubicBezTo>
                <a:cubicBezTo>
                  <a:pt x="6799" y="5068"/>
                  <a:pt x="6820" y="5077"/>
                  <a:pt x="6833" y="5077"/>
                </a:cubicBezTo>
                <a:cubicBezTo>
                  <a:pt x="6843" y="5077"/>
                  <a:pt x="6848" y="5071"/>
                  <a:pt x="6848" y="5059"/>
                </a:cubicBezTo>
                <a:lnTo>
                  <a:pt x="6848" y="5020"/>
                </a:lnTo>
                <a:cubicBezTo>
                  <a:pt x="6855" y="5057"/>
                  <a:pt x="6914" y="5074"/>
                  <a:pt x="6976" y="5074"/>
                </a:cubicBezTo>
                <a:cubicBezTo>
                  <a:pt x="7044" y="5074"/>
                  <a:pt x="7114" y="5054"/>
                  <a:pt x="7121" y="5020"/>
                </a:cubicBezTo>
                <a:lnTo>
                  <a:pt x="7121" y="5046"/>
                </a:lnTo>
                <a:cubicBezTo>
                  <a:pt x="7121" y="5071"/>
                  <a:pt x="7131" y="5080"/>
                  <a:pt x="7149" y="5080"/>
                </a:cubicBezTo>
                <a:cubicBezTo>
                  <a:pt x="7159" y="5080"/>
                  <a:pt x="7171" y="5077"/>
                  <a:pt x="7186" y="5072"/>
                </a:cubicBezTo>
                <a:cubicBezTo>
                  <a:pt x="7212" y="5059"/>
                  <a:pt x="7289" y="5020"/>
                  <a:pt x="7341" y="4994"/>
                </a:cubicBezTo>
                <a:cubicBezTo>
                  <a:pt x="7432" y="4968"/>
                  <a:pt x="7484" y="4942"/>
                  <a:pt x="7471" y="4917"/>
                </a:cubicBezTo>
                <a:cubicBezTo>
                  <a:pt x="7482" y="4911"/>
                  <a:pt x="7488" y="4908"/>
                  <a:pt x="7493" y="4908"/>
                </a:cubicBezTo>
                <a:cubicBezTo>
                  <a:pt x="7499" y="4908"/>
                  <a:pt x="7502" y="4914"/>
                  <a:pt x="7510" y="4930"/>
                </a:cubicBezTo>
                <a:cubicBezTo>
                  <a:pt x="7502" y="4953"/>
                  <a:pt x="7508" y="4958"/>
                  <a:pt x="7517" y="4958"/>
                </a:cubicBezTo>
                <a:cubicBezTo>
                  <a:pt x="7523" y="4958"/>
                  <a:pt x="7531" y="4955"/>
                  <a:pt x="7536" y="4955"/>
                </a:cubicBezTo>
                <a:cubicBezTo>
                  <a:pt x="7562" y="4942"/>
                  <a:pt x="7536" y="4917"/>
                  <a:pt x="7523" y="4891"/>
                </a:cubicBezTo>
                <a:cubicBezTo>
                  <a:pt x="7510" y="4852"/>
                  <a:pt x="7536" y="4852"/>
                  <a:pt x="7588" y="4852"/>
                </a:cubicBezTo>
                <a:cubicBezTo>
                  <a:pt x="7593" y="4853"/>
                  <a:pt x="7599" y="4854"/>
                  <a:pt x="7605" y="4854"/>
                </a:cubicBezTo>
                <a:cubicBezTo>
                  <a:pt x="7653" y="4854"/>
                  <a:pt x="7707" y="4807"/>
                  <a:pt x="7730" y="4761"/>
                </a:cubicBezTo>
                <a:cubicBezTo>
                  <a:pt x="7737" y="4761"/>
                  <a:pt x="7743" y="4758"/>
                  <a:pt x="7752" y="4758"/>
                </a:cubicBezTo>
                <a:cubicBezTo>
                  <a:pt x="7760" y="4758"/>
                  <a:pt x="7769" y="4761"/>
                  <a:pt x="7782" y="4774"/>
                </a:cubicBezTo>
                <a:cubicBezTo>
                  <a:pt x="7788" y="4777"/>
                  <a:pt x="7796" y="4778"/>
                  <a:pt x="7804" y="4778"/>
                </a:cubicBezTo>
                <a:cubicBezTo>
                  <a:pt x="7833" y="4778"/>
                  <a:pt x="7870" y="4759"/>
                  <a:pt x="7860" y="4709"/>
                </a:cubicBezTo>
                <a:cubicBezTo>
                  <a:pt x="7867" y="4703"/>
                  <a:pt x="7870" y="4699"/>
                  <a:pt x="7875" y="4699"/>
                </a:cubicBezTo>
                <a:cubicBezTo>
                  <a:pt x="7880" y="4699"/>
                  <a:pt x="7886" y="4703"/>
                  <a:pt x="7899" y="4709"/>
                </a:cubicBezTo>
                <a:cubicBezTo>
                  <a:pt x="7919" y="4716"/>
                  <a:pt x="7935" y="4725"/>
                  <a:pt x="7943" y="4725"/>
                </a:cubicBezTo>
                <a:cubicBezTo>
                  <a:pt x="7951" y="4725"/>
                  <a:pt x="7951" y="4716"/>
                  <a:pt x="7938" y="4683"/>
                </a:cubicBezTo>
                <a:cubicBezTo>
                  <a:pt x="7951" y="4631"/>
                  <a:pt x="7990" y="4592"/>
                  <a:pt x="8042" y="4579"/>
                </a:cubicBezTo>
                <a:cubicBezTo>
                  <a:pt x="8055" y="4566"/>
                  <a:pt x="8081" y="4553"/>
                  <a:pt x="8055" y="4527"/>
                </a:cubicBezTo>
                <a:cubicBezTo>
                  <a:pt x="8050" y="4525"/>
                  <a:pt x="8045" y="4522"/>
                  <a:pt x="8040" y="4519"/>
                </a:cubicBezTo>
                <a:lnTo>
                  <a:pt x="8040" y="4519"/>
                </a:lnTo>
                <a:cubicBezTo>
                  <a:pt x="8059" y="4526"/>
                  <a:pt x="8070" y="4531"/>
                  <a:pt x="8076" y="4531"/>
                </a:cubicBezTo>
                <a:cubicBezTo>
                  <a:pt x="8088" y="4531"/>
                  <a:pt x="8079" y="4515"/>
                  <a:pt x="8055" y="4476"/>
                </a:cubicBezTo>
                <a:cubicBezTo>
                  <a:pt x="8046" y="4467"/>
                  <a:pt x="8049" y="4451"/>
                  <a:pt x="8061" y="4451"/>
                </a:cubicBezTo>
                <a:cubicBezTo>
                  <a:pt x="8066" y="4451"/>
                  <a:pt x="8073" y="4455"/>
                  <a:pt x="8081" y="4463"/>
                </a:cubicBezTo>
                <a:cubicBezTo>
                  <a:pt x="8107" y="4463"/>
                  <a:pt x="8133" y="4450"/>
                  <a:pt x="8133" y="4450"/>
                </a:cubicBezTo>
                <a:cubicBezTo>
                  <a:pt x="8146" y="4437"/>
                  <a:pt x="8184" y="4333"/>
                  <a:pt x="8249" y="4255"/>
                </a:cubicBezTo>
                <a:cubicBezTo>
                  <a:pt x="8353" y="4112"/>
                  <a:pt x="8379" y="4048"/>
                  <a:pt x="8353" y="4035"/>
                </a:cubicBezTo>
                <a:cubicBezTo>
                  <a:pt x="8340" y="4009"/>
                  <a:pt x="8340" y="4009"/>
                  <a:pt x="8379" y="3996"/>
                </a:cubicBezTo>
                <a:cubicBezTo>
                  <a:pt x="8405" y="3996"/>
                  <a:pt x="8418" y="3983"/>
                  <a:pt x="8431" y="3957"/>
                </a:cubicBezTo>
                <a:cubicBezTo>
                  <a:pt x="8441" y="3946"/>
                  <a:pt x="8452" y="3927"/>
                  <a:pt x="8469" y="3927"/>
                </a:cubicBezTo>
                <a:cubicBezTo>
                  <a:pt x="8473" y="3927"/>
                  <a:pt x="8478" y="3928"/>
                  <a:pt x="8483" y="3931"/>
                </a:cubicBezTo>
                <a:cubicBezTo>
                  <a:pt x="8470" y="3905"/>
                  <a:pt x="8470" y="3905"/>
                  <a:pt x="8470" y="3879"/>
                </a:cubicBezTo>
                <a:lnTo>
                  <a:pt x="8470" y="3879"/>
                </a:lnTo>
                <a:cubicBezTo>
                  <a:pt x="8481" y="3886"/>
                  <a:pt x="8488" y="3889"/>
                  <a:pt x="8494" y="3889"/>
                </a:cubicBezTo>
                <a:cubicBezTo>
                  <a:pt x="8508" y="3889"/>
                  <a:pt x="8505" y="3868"/>
                  <a:pt x="8496" y="3840"/>
                </a:cubicBezTo>
                <a:cubicBezTo>
                  <a:pt x="8467" y="3819"/>
                  <a:pt x="8454" y="3809"/>
                  <a:pt x="8459" y="3809"/>
                </a:cubicBezTo>
                <a:cubicBezTo>
                  <a:pt x="8463" y="3809"/>
                  <a:pt x="8480" y="3815"/>
                  <a:pt x="8509" y="3827"/>
                </a:cubicBezTo>
                <a:cubicBezTo>
                  <a:pt x="8512" y="3829"/>
                  <a:pt x="8517" y="3830"/>
                  <a:pt x="8521" y="3830"/>
                </a:cubicBezTo>
                <a:cubicBezTo>
                  <a:pt x="8548" y="3830"/>
                  <a:pt x="8581" y="3801"/>
                  <a:pt x="8548" y="3801"/>
                </a:cubicBezTo>
                <a:cubicBezTo>
                  <a:pt x="8522" y="3788"/>
                  <a:pt x="8548" y="3749"/>
                  <a:pt x="8522" y="3710"/>
                </a:cubicBezTo>
                <a:cubicBezTo>
                  <a:pt x="8532" y="3700"/>
                  <a:pt x="8543" y="3681"/>
                  <a:pt x="8560" y="3681"/>
                </a:cubicBezTo>
                <a:cubicBezTo>
                  <a:pt x="8564" y="3681"/>
                  <a:pt x="8569" y="3682"/>
                  <a:pt x="8574" y="3684"/>
                </a:cubicBezTo>
                <a:cubicBezTo>
                  <a:pt x="8612" y="3684"/>
                  <a:pt x="8625" y="3568"/>
                  <a:pt x="8612" y="3542"/>
                </a:cubicBezTo>
                <a:cubicBezTo>
                  <a:pt x="8581" y="3531"/>
                  <a:pt x="8583" y="3512"/>
                  <a:pt x="8599" y="3512"/>
                </a:cubicBezTo>
                <a:cubicBezTo>
                  <a:pt x="8603" y="3512"/>
                  <a:pt x="8607" y="3513"/>
                  <a:pt x="8612" y="3516"/>
                </a:cubicBezTo>
                <a:cubicBezTo>
                  <a:pt x="8623" y="3519"/>
                  <a:pt x="8630" y="3521"/>
                  <a:pt x="8636" y="3521"/>
                </a:cubicBezTo>
                <a:cubicBezTo>
                  <a:pt x="8652" y="3521"/>
                  <a:pt x="8655" y="3509"/>
                  <a:pt x="8664" y="3490"/>
                </a:cubicBezTo>
                <a:cubicBezTo>
                  <a:pt x="8653" y="3479"/>
                  <a:pt x="8652" y="3475"/>
                  <a:pt x="8656" y="3475"/>
                </a:cubicBezTo>
                <a:cubicBezTo>
                  <a:pt x="8663" y="3475"/>
                  <a:pt x="8681" y="3482"/>
                  <a:pt x="8703" y="3490"/>
                </a:cubicBezTo>
                <a:cubicBezTo>
                  <a:pt x="8708" y="3498"/>
                  <a:pt x="8712" y="3503"/>
                  <a:pt x="8716" y="3503"/>
                </a:cubicBezTo>
                <a:cubicBezTo>
                  <a:pt x="8725" y="3503"/>
                  <a:pt x="8733" y="3485"/>
                  <a:pt x="8742" y="3451"/>
                </a:cubicBezTo>
                <a:cubicBezTo>
                  <a:pt x="8729" y="3425"/>
                  <a:pt x="8755" y="3347"/>
                  <a:pt x="8781" y="3282"/>
                </a:cubicBezTo>
                <a:cubicBezTo>
                  <a:pt x="8833" y="3179"/>
                  <a:pt x="8807" y="3153"/>
                  <a:pt x="8768" y="3088"/>
                </a:cubicBezTo>
                <a:lnTo>
                  <a:pt x="8716" y="3049"/>
                </a:lnTo>
                <a:lnTo>
                  <a:pt x="8716" y="3049"/>
                </a:lnTo>
                <a:lnTo>
                  <a:pt x="8768" y="3062"/>
                </a:lnTo>
                <a:cubicBezTo>
                  <a:pt x="8807" y="3075"/>
                  <a:pt x="8872" y="3088"/>
                  <a:pt x="8872" y="3088"/>
                </a:cubicBezTo>
                <a:cubicBezTo>
                  <a:pt x="8872" y="3062"/>
                  <a:pt x="8846" y="3049"/>
                  <a:pt x="8820" y="3036"/>
                </a:cubicBezTo>
                <a:cubicBezTo>
                  <a:pt x="8794" y="3023"/>
                  <a:pt x="8794" y="3010"/>
                  <a:pt x="8846" y="2984"/>
                </a:cubicBezTo>
                <a:cubicBezTo>
                  <a:pt x="8885" y="2945"/>
                  <a:pt x="8898" y="2932"/>
                  <a:pt x="8885" y="2893"/>
                </a:cubicBezTo>
                <a:cubicBezTo>
                  <a:pt x="8885" y="2880"/>
                  <a:pt x="8898" y="2854"/>
                  <a:pt x="8937" y="2854"/>
                </a:cubicBezTo>
                <a:cubicBezTo>
                  <a:pt x="8937" y="2828"/>
                  <a:pt x="8937" y="2828"/>
                  <a:pt x="8911" y="2815"/>
                </a:cubicBezTo>
                <a:cubicBezTo>
                  <a:pt x="8885" y="2802"/>
                  <a:pt x="8898" y="2789"/>
                  <a:pt x="8937" y="2776"/>
                </a:cubicBezTo>
                <a:cubicBezTo>
                  <a:pt x="9002" y="2776"/>
                  <a:pt x="9027" y="2725"/>
                  <a:pt x="9002" y="2712"/>
                </a:cubicBezTo>
                <a:cubicBezTo>
                  <a:pt x="8963" y="2699"/>
                  <a:pt x="8976" y="2673"/>
                  <a:pt x="8989" y="2660"/>
                </a:cubicBezTo>
                <a:cubicBezTo>
                  <a:pt x="9002" y="2634"/>
                  <a:pt x="9002" y="2608"/>
                  <a:pt x="8989" y="2582"/>
                </a:cubicBezTo>
                <a:cubicBezTo>
                  <a:pt x="9002" y="2556"/>
                  <a:pt x="9002" y="2543"/>
                  <a:pt x="9002" y="2543"/>
                </a:cubicBezTo>
                <a:cubicBezTo>
                  <a:pt x="9005" y="2537"/>
                  <a:pt x="9009" y="2534"/>
                  <a:pt x="9012" y="2534"/>
                </a:cubicBezTo>
                <a:cubicBezTo>
                  <a:pt x="9025" y="2534"/>
                  <a:pt x="9037" y="2559"/>
                  <a:pt x="9027" y="2569"/>
                </a:cubicBezTo>
                <a:lnTo>
                  <a:pt x="9066" y="2569"/>
                </a:lnTo>
                <a:cubicBezTo>
                  <a:pt x="9079" y="2530"/>
                  <a:pt x="9092" y="2504"/>
                  <a:pt x="9079" y="2478"/>
                </a:cubicBezTo>
                <a:cubicBezTo>
                  <a:pt x="9049" y="2448"/>
                  <a:pt x="9036" y="2435"/>
                  <a:pt x="9042" y="2435"/>
                </a:cubicBezTo>
                <a:cubicBezTo>
                  <a:pt x="9045" y="2435"/>
                  <a:pt x="9058" y="2441"/>
                  <a:pt x="9079" y="2452"/>
                </a:cubicBezTo>
                <a:cubicBezTo>
                  <a:pt x="9089" y="2457"/>
                  <a:pt x="9100" y="2460"/>
                  <a:pt x="9110" y="2460"/>
                </a:cubicBezTo>
                <a:cubicBezTo>
                  <a:pt x="9127" y="2460"/>
                  <a:pt x="9139" y="2451"/>
                  <a:pt x="9131" y="2426"/>
                </a:cubicBezTo>
                <a:cubicBezTo>
                  <a:pt x="9102" y="2397"/>
                  <a:pt x="9109" y="2382"/>
                  <a:pt x="9131" y="2382"/>
                </a:cubicBezTo>
                <a:cubicBezTo>
                  <a:pt x="9139" y="2382"/>
                  <a:pt x="9147" y="2384"/>
                  <a:pt x="9157" y="2387"/>
                </a:cubicBezTo>
                <a:cubicBezTo>
                  <a:pt x="9173" y="2409"/>
                  <a:pt x="9183" y="2421"/>
                  <a:pt x="9187" y="2421"/>
                </a:cubicBezTo>
                <a:cubicBezTo>
                  <a:pt x="9194" y="2421"/>
                  <a:pt x="9191" y="2396"/>
                  <a:pt x="9183" y="2335"/>
                </a:cubicBezTo>
                <a:cubicBezTo>
                  <a:pt x="9209" y="2297"/>
                  <a:pt x="9222" y="2206"/>
                  <a:pt x="9261" y="2141"/>
                </a:cubicBezTo>
                <a:cubicBezTo>
                  <a:pt x="9313" y="2076"/>
                  <a:pt x="9339" y="2037"/>
                  <a:pt x="9378" y="2037"/>
                </a:cubicBezTo>
                <a:cubicBezTo>
                  <a:pt x="9387" y="2042"/>
                  <a:pt x="9394" y="2045"/>
                  <a:pt x="9400" y="2047"/>
                </a:cubicBezTo>
                <a:lnTo>
                  <a:pt x="9400" y="2047"/>
                </a:lnTo>
                <a:cubicBezTo>
                  <a:pt x="9352" y="2011"/>
                  <a:pt x="9353" y="1997"/>
                  <a:pt x="9391" y="1946"/>
                </a:cubicBezTo>
                <a:cubicBezTo>
                  <a:pt x="9468" y="1907"/>
                  <a:pt x="9468" y="1856"/>
                  <a:pt x="9456" y="1817"/>
                </a:cubicBezTo>
                <a:lnTo>
                  <a:pt x="9456" y="1817"/>
                </a:lnTo>
                <a:cubicBezTo>
                  <a:pt x="9443" y="1843"/>
                  <a:pt x="9430" y="1856"/>
                  <a:pt x="9430" y="1856"/>
                </a:cubicBezTo>
                <a:cubicBezTo>
                  <a:pt x="9378" y="1817"/>
                  <a:pt x="9391" y="1804"/>
                  <a:pt x="9443" y="1778"/>
                </a:cubicBezTo>
                <a:cubicBezTo>
                  <a:pt x="9445" y="1775"/>
                  <a:pt x="9448" y="1774"/>
                  <a:pt x="9451" y="1774"/>
                </a:cubicBezTo>
                <a:cubicBezTo>
                  <a:pt x="9465" y="1774"/>
                  <a:pt x="9486" y="1793"/>
                  <a:pt x="9507" y="1804"/>
                </a:cubicBezTo>
                <a:cubicBezTo>
                  <a:pt x="9520" y="1817"/>
                  <a:pt x="9537" y="1823"/>
                  <a:pt x="9551" y="1823"/>
                </a:cubicBezTo>
                <a:cubicBezTo>
                  <a:pt x="9566" y="1823"/>
                  <a:pt x="9579" y="1817"/>
                  <a:pt x="9585" y="1804"/>
                </a:cubicBezTo>
                <a:cubicBezTo>
                  <a:pt x="9598" y="1791"/>
                  <a:pt x="9611" y="1778"/>
                  <a:pt x="9572" y="1778"/>
                </a:cubicBezTo>
                <a:cubicBezTo>
                  <a:pt x="9546" y="1752"/>
                  <a:pt x="9546" y="1752"/>
                  <a:pt x="9572" y="1739"/>
                </a:cubicBezTo>
                <a:cubicBezTo>
                  <a:pt x="9585" y="1713"/>
                  <a:pt x="9598" y="1700"/>
                  <a:pt x="9585" y="1661"/>
                </a:cubicBezTo>
                <a:cubicBezTo>
                  <a:pt x="9559" y="1635"/>
                  <a:pt x="9572" y="1622"/>
                  <a:pt x="9598" y="1609"/>
                </a:cubicBezTo>
                <a:cubicBezTo>
                  <a:pt x="9637" y="1609"/>
                  <a:pt x="9663" y="1583"/>
                  <a:pt x="9663" y="1583"/>
                </a:cubicBezTo>
                <a:lnTo>
                  <a:pt x="9689" y="1609"/>
                </a:lnTo>
                <a:cubicBezTo>
                  <a:pt x="9715" y="1622"/>
                  <a:pt x="9754" y="1635"/>
                  <a:pt x="9754" y="1635"/>
                </a:cubicBezTo>
                <a:cubicBezTo>
                  <a:pt x="9767" y="1609"/>
                  <a:pt x="9741" y="1596"/>
                  <a:pt x="9741" y="1596"/>
                </a:cubicBezTo>
                <a:cubicBezTo>
                  <a:pt x="9728" y="1583"/>
                  <a:pt x="9819" y="1479"/>
                  <a:pt x="9922" y="1389"/>
                </a:cubicBezTo>
                <a:cubicBezTo>
                  <a:pt x="10026" y="1298"/>
                  <a:pt x="10143" y="1194"/>
                  <a:pt x="10169" y="1181"/>
                </a:cubicBezTo>
                <a:cubicBezTo>
                  <a:pt x="10221" y="1181"/>
                  <a:pt x="10286" y="1142"/>
                  <a:pt x="10247" y="1129"/>
                </a:cubicBezTo>
                <a:cubicBezTo>
                  <a:pt x="10221" y="1103"/>
                  <a:pt x="10312" y="1038"/>
                  <a:pt x="10428" y="961"/>
                </a:cubicBezTo>
                <a:cubicBezTo>
                  <a:pt x="10558" y="896"/>
                  <a:pt x="10662" y="831"/>
                  <a:pt x="10649" y="805"/>
                </a:cubicBezTo>
                <a:cubicBezTo>
                  <a:pt x="10649" y="805"/>
                  <a:pt x="10662" y="792"/>
                  <a:pt x="10701" y="779"/>
                </a:cubicBezTo>
                <a:cubicBezTo>
                  <a:pt x="10740" y="753"/>
                  <a:pt x="10778" y="714"/>
                  <a:pt x="10791" y="701"/>
                </a:cubicBezTo>
                <a:cubicBezTo>
                  <a:pt x="10799" y="679"/>
                  <a:pt x="10807" y="665"/>
                  <a:pt x="10812" y="665"/>
                </a:cubicBezTo>
                <a:cubicBezTo>
                  <a:pt x="10815" y="665"/>
                  <a:pt x="10817" y="672"/>
                  <a:pt x="10817" y="688"/>
                </a:cubicBezTo>
                <a:cubicBezTo>
                  <a:pt x="10828" y="720"/>
                  <a:pt x="10839" y="743"/>
                  <a:pt x="10849" y="743"/>
                </a:cubicBezTo>
                <a:cubicBezTo>
                  <a:pt x="10852" y="743"/>
                  <a:pt x="10854" y="742"/>
                  <a:pt x="10856" y="740"/>
                </a:cubicBezTo>
                <a:cubicBezTo>
                  <a:pt x="10908" y="727"/>
                  <a:pt x="10895" y="688"/>
                  <a:pt x="10882" y="662"/>
                </a:cubicBezTo>
                <a:cubicBezTo>
                  <a:pt x="10869" y="636"/>
                  <a:pt x="10882" y="623"/>
                  <a:pt x="10882" y="623"/>
                </a:cubicBezTo>
                <a:cubicBezTo>
                  <a:pt x="10908" y="623"/>
                  <a:pt x="10908" y="623"/>
                  <a:pt x="10921" y="649"/>
                </a:cubicBezTo>
                <a:cubicBezTo>
                  <a:pt x="10934" y="675"/>
                  <a:pt x="10947" y="701"/>
                  <a:pt x="10947" y="701"/>
                </a:cubicBezTo>
                <a:lnTo>
                  <a:pt x="10960" y="688"/>
                </a:lnTo>
                <a:cubicBezTo>
                  <a:pt x="10947" y="662"/>
                  <a:pt x="10973" y="662"/>
                  <a:pt x="10973" y="662"/>
                </a:cubicBezTo>
                <a:cubicBezTo>
                  <a:pt x="10982" y="658"/>
                  <a:pt x="10987" y="655"/>
                  <a:pt x="10992" y="655"/>
                </a:cubicBezTo>
                <a:cubicBezTo>
                  <a:pt x="11000" y="655"/>
                  <a:pt x="11003" y="667"/>
                  <a:pt x="11012" y="701"/>
                </a:cubicBezTo>
                <a:cubicBezTo>
                  <a:pt x="11024" y="730"/>
                  <a:pt x="11035" y="744"/>
                  <a:pt x="11043" y="744"/>
                </a:cubicBezTo>
                <a:cubicBezTo>
                  <a:pt x="11053" y="744"/>
                  <a:pt x="11058" y="724"/>
                  <a:pt x="11051" y="688"/>
                </a:cubicBezTo>
                <a:lnTo>
                  <a:pt x="11090" y="649"/>
                </a:lnTo>
                <a:cubicBezTo>
                  <a:pt x="11099" y="662"/>
                  <a:pt x="11107" y="667"/>
                  <a:pt x="11115" y="667"/>
                </a:cubicBezTo>
                <a:cubicBezTo>
                  <a:pt x="11139" y="667"/>
                  <a:pt x="11155" y="614"/>
                  <a:pt x="11155" y="584"/>
                </a:cubicBezTo>
                <a:cubicBezTo>
                  <a:pt x="11178" y="608"/>
                  <a:pt x="11193" y="621"/>
                  <a:pt x="11203" y="621"/>
                </a:cubicBezTo>
                <a:cubicBezTo>
                  <a:pt x="11216" y="621"/>
                  <a:pt x="11219" y="601"/>
                  <a:pt x="11219" y="558"/>
                </a:cubicBezTo>
                <a:cubicBezTo>
                  <a:pt x="11212" y="543"/>
                  <a:pt x="11218" y="537"/>
                  <a:pt x="11229" y="537"/>
                </a:cubicBezTo>
                <a:cubicBezTo>
                  <a:pt x="11237" y="537"/>
                  <a:pt x="11248" y="540"/>
                  <a:pt x="11258" y="546"/>
                </a:cubicBezTo>
                <a:cubicBezTo>
                  <a:pt x="11275" y="556"/>
                  <a:pt x="11287" y="560"/>
                  <a:pt x="11299" y="560"/>
                </a:cubicBezTo>
                <a:cubicBezTo>
                  <a:pt x="11315" y="560"/>
                  <a:pt x="11332" y="553"/>
                  <a:pt x="11362" y="546"/>
                </a:cubicBezTo>
                <a:cubicBezTo>
                  <a:pt x="11362" y="507"/>
                  <a:pt x="11518" y="481"/>
                  <a:pt x="11699" y="429"/>
                </a:cubicBezTo>
                <a:cubicBezTo>
                  <a:pt x="11894" y="390"/>
                  <a:pt x="12024" y="377"/>
                  <a:pt x="12024" y="351"/>
                </a:cubicBezTo>
                <a:cubicBezTo>
                  <a:pt x="12034" y="346"/>
                  <a:pt x="12041" y="342"/>
                  <a:pt x="12046" y="342"/>
                </a:cubicBezTo>
                <a:cubicBezTo>
                  <a:pt x="12054" y="342"/>
                  <a:pt x="12060" y="349"/>
                  <a:pt x="12076" y="364"/>
                </a:cubicBezTo>
                <a:cubicBezTo>
                  <a:pt x="12076" y="381"/>
                  <a:pt x="12080" y="390"/>
                  <a:pt x="12087" y="390"/>
                </a:cubicBezTo>
                <a:cubicBezTo>
                  <a:pt x="12096" y="390"/>
                  <a:pt x="12107" y="375"/>
                  <a:pt x="12114" y="338"/>
                </a:cubicBezTo>
                <a:cubicBezTo>
                  <a:pt x="12122" y="316"/>
                  <a:pt x="12125" y="298"/>
                  <a:pt x="12126" y="298"/>
                </a:cubicBezTo>
                <a:cubicBezTo>
                  <a:pt x="12127" y="298"/>
                  <a:pt x="12127" y="309"/>
                  <a:pt x="12127" y="338"/>
                </a:cubicBezTo>
                <a:cubicBezTo>
                  <a:pt x="12135" y="353"/>
                  <a:pt x="12152" y="359"/>
                  <a:pt x="12182" y="359"/>
                </a:cubicBezTo>
                <a:cubicBezTo>
                  <a:pt x="12204" y="359"/>
                  <a:pt x="12232" y="356"/>
                  <a:pt x="12270" y="351"/>
                </a:cubicBezTo>
                <a:cubicBezTo>
                  <a:pt x="12335" y="351"/>
                  <a:pt x="12426" y="351"/>
                  <a:pt x="12426" y="312"/>
                </a:cubicBezTo>
                <a:cubicBezTo>
                  <a:pt x="12443" y="294"/>
                  <a:pt x="12453" y="287"/>
                  <a:pt x="12457" y="287"/>
                </a:cubicBezTo>
                <a:cubicBezTo>
                  <a:pt x="12462" y="287"/>
                  <a:pt x="12459" y="298"/>
                  <a:pt x="12452" y="312"/>
                </a:cubicBezTo>
                <a:cubicBezTo>
                  <a:pt x="12435" y="353"/>
                  <a:pt x="12476" y="379"/>
                  <a:pt x="12525" y="379"/>
                </a:cubicBezTo>
                <a:cubicBezTo>
                  <a:pt x="12553" y="379"/>
                  <a:pt x="12584" y="370"/>
                  <a:pt x="12607" y="351"/>
                </a:cubicBezTo>
                <a:cubicBezTo>
                  <a:pt x="12633" y="351"/>
                  <a:pt x="12646" y="351"/>
                  <a:pt x="12646" y="377"/>
                </a:cubicBezTo>
                <a:cubicBezTo>
                  <a:pt x="12672" y="377"/>
                  <a:pt x="12698" y="377"/>
                  <a:pt x="12763" y="351"/>
                </a:cubicBezTo>
                <a:cubicBezTo>
                  <a:pt x="12789" y="351"/>
                  <a:pt x="12880" y="351"/>
                  <a:pt x="12919" y="364"/>
                </a:cubicBezTo>
                <a:cubicBezTo>
                  <a:pt x="12958" y="364"/>
                  <a:pt x="13009" y="338"/>
                  <a:pt x="13009" y="338"/>
                </a:cubicBezTo>
                <a:cubicBezTo>
                  <a:pt x="13035" y="351"/>
                  <a:pt x="13061" y="351"/>
                  <a:pt x="13035" y="351"/>
                </a:cubicBezTo>
                <a:cubicBezTo>
                  <a:pt x="13022" y="377"/>
                  <a:pt x="13139" y="377"/>
                  <a:pt x="13295" y="416"/>
                </a:cubicBezTo>
                <a:cubicBezTo>
                  <a:pt x="13373" y="442"/>
                  <a:pt x="13437" y="455"/>
                  <a:pt x="13489" y="468"/>
                </a:cubicBezTo>
                <a:cubicBezTo>
                  <a:pt x="13541" y="481"/>
                  <a:pt x="13580" y="507"/>
                  <a:pt x="13593" y="533"/>
                </a:cubicBezTo>
                <a:cubicBezTo>
                  <a:pt x="13593" y="533"/>
                  <a:pt x="13606" y="533"/>
                  <a:pt x="13645" y="507"/>
                </a:cubicBezTo>
                <a:cubicBezTo>
                  <a:pt x="13663" y="482"/>
                  <a:pt x="13676" y="472"/>
                  <a:pt x="13685" y="472"/>
                </a:cubicBezTo>
                <a:cubicBezTo>
                  <a:pt x="13696" y="472"/>
                  <a:pt x="13703" y="486"/>
                  <a:pt x="13710" y="507"/>
                </a:cubicBezTo>
                <a:cubicBezTo>
                  <a:pt x="13710" y="548"/>
                  <a:pt x="13746" y="573"/>
                  <a:pt x="13783" y="573"/>
                </a:cubicBezTo>
                <a:cubicBezTo>
                  <a:pt x="13804" y="573"/>
                  <a:pt x="13825" y="565"/>
                  <a:pt x="13839" y="546"/>
                </a:cubicBezTo>
                <a:lnTo>
                  <a:pt x="13839" y="546"/>
                </a:lnTo>
                <a:lnTo>
                  <a:pt x="13827" y="571"/>
                </a:lnTo>
                <a:cubicBezTo>
                  <a:pt x="13827" y="606"/>
                  <a:pt x="13848" y="622"/>
                  <a:pt x="13874" y="622"/>
                </a:cubicBezTo>
                <a:cubicBezTo>
                  <a:pt x="13898" y="622"/>
                  <a:pt x="13925" y="609"/>
                  <a:pt x="13943" y="584"/>
                </a:cubicBezTo>
                <a:cubicBezTo>
                  <a:pt x="13954" y="618"/>
                  <a:pt x="13956" y="652"/>
                  <a:pt x="13981" y="652"/>
                </a:cubicBezTo>
                <a:cubicBezTo>
                  <a:pt x="13985" y="652"/>
                  <a:pt x="13990" y="651"/>
                  <a:pt x="13995" y="649"/>
                </a:cubicBezTo>
                <a:cubicBezTo>
                  <a:pt x="14008" y="649"/>
                  <a:pt x="14008" y="649"/>
                  <a:pt x="13995" y="714"/>
                </a:cubicBezTo>
                <a:cubicBezTo>
                  <a:pt x="13969" y="740"/>
                  <a:pt x="13969" y="766"/>
                  <a:pt x="13982" y="779"/>
                </a:cubicBezTo>
                <a:cubicBezTo>
                  <a:pt x="14008" y="779"/>
                  <a:pt x="14021" y="753"/>
                  <a:pt x="14034" y="727"/>
                </a:cubicBezTo>
                <a:cubicBezTo>
                  <a:pt x="14034" y="727"/>
                  <a:pt x="14047" y="740"/>
                  <a:pt x="14073" y="740"/>
                </a:cubicBezTo>
                <a:cubicBezTo>
                  <a:pt x="14073" y="740"/>
                  <a:pt x="14076" y="743"/>
                  <a:pt x="14081" y="743"/>
                </a:cubicBezTo>
                <a:cubicBezTo>
                  <a:pt x="14086" y="743"/>
                  <a:pt x="14092" y="740"/>
                  <a:pt x="14099" y="727"/>
                </a:cubicBezTo>
                <a:cubicBezTo>
                  <a:pt x="14107" y="712"/>
                  <a:pt x="14119" y="706"/>
                  <a:pt x="14132" y="706"/>
                </a:cubicBezTo>
                <a:cubicBezTo>
                  <a:pt x="14142" y="706"/>
                  <a:pt x="14153" y="709"/>
                  <a:pt x="14164" y="714"/>
                </a:cubicBezTo>
                <a:cubicBezTo>
                  <a:pt x="14155" y="723"/>
                  <a:pt x="14154" y="728"/>
                  <a:pt x="14156" y="728"/>
                </a:cubicBezTo>
                <a:cubicBezTo>
                  <a:pt x="14161" y="728"/>
                  <a:pt x="14177" y="713"/>
                  <a:pt x="14177" y="688"/>
                </a:cubicBezTo>
                <a:cubicBezTo>
                  <a:pt x="14190" y="662"/>
                  <a:pt x="14203" y="636"/>
                  <a:pt x="14216" y="636"/>
                </a:cubicBezTo>
                <a:lnTo>
                  <a:pt x="14255" y="584"/>
                </a:lnTo>
                <a:cubicBezTo>
                  <a:pt x="14280" y="533"/>
                  <a:pt x="14293" y="507"/>
                  <a:pt x="14268" y="455"/>
                </a:cubicBezTo>
                <a:cubicBezTo>
                  <a:pt x="14212" y="409"/>
                  <a:pt x="14170" y="363"/>
                  <a:pt x="14141" y="363"/>
                </a:cubicBezTo>
                <a:cubicBezTo>
                  <a:pt x="14129" y="363"/>
                  <a:pt x="14119" y="371"/>
                  <a:pt x="14112" y="390"/>
                </a:cubicBezTo>
                <a:cubicBezTo>
                  <a:pt x="14112" y="390"/>
                  <a:pt x="14095" y="396"/>
                  <a:pt x="14075" y="396"/>
                </a:cubicBezTo>
                <a:cubicBezTo>
                  <a:pt x="14066" y="396"/>
                  <a:pt x="14056" y="394"/>
                  <a:pt x="14047" y="390"/>
                </a:cubicBezTo>
                <a:cubicBezTo>
                  <a:pt x="14034" y="390"/>
                  <a:pt x="14021" y="351"/>
                  <a:pt x="14021" y="351"/>
                </a:cubicBezTo>
                <a:cubicBezTo>
                  <a:pt x="14034" y="312"/>
                  <a:pt x="13943" y="273"/>
                  <a:pt x="13827" y="247"/>
                </a:cubicBezTo>
                <a:cubicBezTo>
                  <a:pt x="13684" y="195"/>
                  <a:pt x="13619" y="169"/>
                  <a:pt x="13606" y="130"/>
                </a:cubicBezTo>
                <a:cubicBezTo>
                  <a:pt x="13580" y="105"/>
                  <a:pt x="13554" y="92"/>
                  <a:pt x="13554" y="92"/>
                </a:cubicBezTo>
                <a:cubicBezTo>
                  <a:pt x="13554" y="103"/>
                  <a:pt x="13542" y="108"/>
                  <a:pt x="13520" y="108"/>
                </a:cubicBezTo>
                <a:cubicBezTo>
                  <a:pt x="13468" y="108"/>
                  <a:pt x="13362" y="80"/>
                  <a:pt x="13243" y="53"/>
                </a:cubicBezTo>
                <a:cubicBezTo>
                  <a:pt x="13150" y="38"/>
                  <a:pt x="13058" y="28"/>
                  <a:pt x="12991" y="28"/>
                </a:cubicBezTo>
                <a:cubicBezTo>
                  <a:pt x="12936" y="28"/>
                  <a:pt x="12899" y="35"/>
                  <a:pt x="12893" y="53"/>
                </a:cubicBezTo>
                <a:cubicBezTo>
                  <a:pt x="12880" y="40"/>
                  <a:pt x="12854" y="40"/>
                  <a:pt x="12854" y="40"/>
                </a:cubicBezTo>
                <a:cubicBezTo>
                  <a:pt x="12854" y="14"/>
                  <a:pt x="12802" y="1"/>
                  <a:pt x="12750" y="1"/>
                </a:cubicBezTo>
                <a:cubicBezTo>
                  <a:pt x="12698" y="40"/>
                  <a:pt x="12659" y="40"/>
                  <a:pt x="12659" y="40"/>
                </a:cubicBezTo>
                <a:cubicBezTo>
                  <a:pt x="12659" y="1"/>
                  <a:pt x="12633" y="1"/>
                  <a:pt x="12581" y="1"/>
                </a:cubicBezTo>
                <a:close/>
              </a:path>
            </a:pathLst>
          </a:custGeom>
          <a:solidFill>
            <a:srgbClr val="F6AE39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2" name="Google Shape;294;p13">
            <a:extLst>
              <a:ext uri="{FF2B5EF4-FFF2-40B4-BE49-F238E27FC236}">
                <a16:creationId xmlns:a16="http://schemas.microsoft.com/office/drawing/2014/main" id="{3B18EB5A-C220-1E63-FC6D-93ED7E4D6037}"/>
              </a:ext>
            </a:extLst>
          </p:cNvPr>
          <p:cNvGrpSpPr>
            <a:grpSpLocks/>
          </p:cNvGrpSpPr>
          <p:nvPr/>
        </p:nvGrpSpPr>
        <p:grpSpPr bwMode="auto">
          <a:xfrm rot="-2907726">
            <a:off x="8032750" y="376238"/>
            <a:ext cx="155575" cy="203200"/>
            <a:chOff x="8518300" y="3923825"/>
            <a:chExt cx="116915" cy="152349"/>
          </a:xfrm>
        </p:grpSpPr>
        <p:sp>
          <p:nvSpPr>
            <p:cNvPr id="13" name="Google Shape;295;p13">
              <a:extLst>
                <a:ext uri="{FF2B5EF4-FFF2-40B4-BE49-F238E27FC236}">
                  <a16:creationId xmlns:a16="http://schemas.microsoft.com/office/drawing/2014/main" id="{6E6E188C-C7DA-2681-5E7E-A39BB5482B00}"/>
                </a:ext>
              </a:extLst>
            </p:cNvPr>
            <p:cNvSpPr/>
            <p:nvPr/>
          </p:nvSpPr>
          <p:spPr>
            <a:xfrm>
              <a:off x="8521196" y="3920389"/>
              <a:ext cx="65616" cy="59511"/>
            </a:xfrm>
            <a:custGeom>
              <a:avLst/>
              <a:gdLst/>
              <a:ahLst/>
              <a:cxnLst/>
              <a:rect l="l" t="t" r="r" b="b"/>
              <a:pathLst>
                <a:path w="1376" h="1245" extrusionOk="0">
                  <a:moveTo>
                    <a:pt x="593" y="7"/>
                  </a:moveTo>
                  <a:lnTo>
                    <a:pt x="593" y="7"/>
                  </a:lnTo>
                  <a:cubicBezTo>
                    <a:pt x="591" y="7"/>
                    <a:pt x="591" y="13"/>
                    <a:pt x="597" y="20"/>
                  </a:cubicBezTo>
                  <a:lnTo>
                    <a:pt x="597" y="20"/>
                  </a:lnTo>
                  <a:cubicBezTo>
                    <a:pt x="596" y="11"/>
                    <a:pt x="594" y="7"/>
                    <a:pt x="593" y="7"/>
                  </a:cubicBezTo>
                  <a:close/>
                  <a:moveTo>
                    <a:pt x="597" y="20"/>
                  </a:moveTo>
                  <a:cubicBezTo>
                    <a:pt x="597" y="22"/>
                    <a:pt x="597" y="26"/>
                    <a:pt x="597" y="30"/>
                  </a:cubicBezTo>
                  <a:lnTo>
                    <a:pt x="597" y="30"/>
                  </a:lnTo>
                  <a:cubicBezTo>
                    <a:pt x="598" y="27"/>
                    <a:pt x="598" y="24"/>
                    <a:pt x="598" y="20"/>
                  </a:cubicBezTo>
                  <a:cubicBezTo>
                    <a:pt x="597" y="20"/>
                    <a:pt x="597" y="20"/>
                    <a:pt x="597" y="20"/>
                  </a:cubicBezTo>
                  <a:close/>
                  <a:moveTo>
                    <a:pt x="559" y="59"/>
                  </a:moveTo>
                  <a:cubicBezTo>
                    <a:pt x="550" y="59"/>
                    <a:pt x="553" y="65"/>
                    <a:pt x="556" y="65"/>
                  </a:cubicBezTo>
                  <a:cubicBezTo>
                    <a:pt x="557" y="65"/>
                    <a:pt x="559" y="64"/>
                    <a:pt x="559" y="59"/>
                  </a:cubicBezTo>
                  <a:close/>
                  <a:moveTo>
                    <a:pt x="546" y="59"/>
                  </a:moveTo>
                  <a:lnTo>
                    <a:pt x="546" y="72"/>
                  </a:lnTo>
                  <a:cubicBezTo>
                    <a:pt x="533" y="72"/>
                    <a:pt x="533" y="72"/>
                    <a:pt x="533" y="59"/>
                  </a:cubicBezTo>
                  <a:close/>
                  <a:moveTo>
                    <a:pt x="610" y="46"/>
                  </a:moveTo>
                  <a:cubicBezTo>
                    <a:pt x="623" y="46"/>
                    <a:pt x="623" y="46"/>
                    <a:pt x="623" y="59"/>
                  </a:cubicBezTo>
                  <a:cubicBezTo>
                    <a:pt x="623" y="74"/>
                    <a:pt x="619" y="81"/>
                    <a:pt x="615" y="81"/>
                  </a:cubicBezTo>
                  <a:cubicBezTo>
                    <a:pt x="613" y="81"/>
                    <a:pt x="610" y="78"/>
                    <a:pt x="610" y="72"/>
                  </a:cubicBezTo>
                  <a:cubicBezTo>
                    <a:pt x="610" y="46"/>
                    <a:pt x="610" y="46"/>
                    <a:pt x="610" y="46"/>
                  </a:cubicBezTo>
                  <a:close/>
                  <a:moveTo>
                    <a:pt x="1051" y="98"/>
                  </a:moveTo>
                  <a:cubicBezTo>
                    <a:pt x="1051" y="111"/>
                    <a:pt x="1039" y="124"/>
                    <a:pt x="1039" y="124"/>
                  </a:cubicBezTo>
                  <a:cubicBezTo>
                    <a:pt x="1039" y="111"/>
                    <a:pt x="1051" y="98"/>
                    <a:pt x="1051" y="98"/>
                  </a:cubicBezTo>
                  <a:close/>
                  <a:moveTo>
                    <a:pt x="342" y="131"/>
                  </a:moveTo>
                  <a:cubicBezTo>
                    <a:pt x="344" y="131"/>
                    <a:pt x="347" y="133"/>
                    <a:pt x="351" y="137"/>
                  </a:cubicBezTo>
                  <a:cubicBezTo>
                    <a:pt x="342" y="137"/>
                    <a:pt x="340" y="131"/>
                    <a:pt x="342" y="131"/>
                  </a:cubicBezTo>
                  <a:close/>
                  <a:moveTo>
                    <a:pt x="701" y="124"/>
                  </a:moveTo>
                  <a:lnTo>
                    <a:pt x="714" y="137"/>
                  </a:lnTo>
                  <a:cubicBezTo>
                    <a:pt x="714" y="150"/>
                    <a:pt x="701" y="150"/>
                    <a:pt x="701" y="150"/>
                  </a:cubicBezTo>
                  <a:cubicBezTo>
                    <a:pt x="701" y="150"/>
                    <a:pt x="701" y="150"/>
                    <a:pt x="701" y="137"/>
                  </a:cubicBezTo>
                  <a:cubicBezTo>
                    <a:pt x="701" y="137"/>
                    <a:pt x="701" y="124"/>
                    <a:pt x="701" y="124"/>
                  </a:cubicBezTo>
                  <a:close/>
                  <a:moveTo>
                    <a:pt x="662" y="137"/>
                  </a:moveTo>
                  <a:lnTo>
                    <a:pt x="662" y="150"/>
                  </a:lnTo>
                  <a:lnTo>
                    <a:pt x="662" y="163"/>
                  </a:lnTo>
                  <a:lnTo>
                    <a:pt x="649" y="163"/>
                  </a:lnTo>
                  <a:cubicBezTo>
                    <a:pt x="649" y="150"/>
                    <a:pt x="649" y="137"/>
                    <a:pt x="662" y="137"/>
                  </a:cubicBezTo>
                  <a:close/>
                  <a:moveTo>
                    <a:pt x="351" y="150"/>
                  </a:moveTo>
                  <a:cubicBezTo>
                    <a:pt x="351" y="159"/>
                    <a:pt x="358" y="168"/>
                    <a:pt x="357" y="168"/>
                  </a:cubicBezTo>
                  <a:cubicBezTo>
                    <a:pt x="356" y="168"/>
                    <a:pt x="355" y="167"/>
                    <a:pt x="351" y="163"/>
                  </a:cubicBezTo>
                  <a:cubicBezTo>
                    <a:pt x="351" y="163"/>
                    <a:pt x="351" y="157"/>
                    <a:pt x="351" y="150"/>
                  </a:cubicBezTo>
                  <a:close/>
                  <a:moveTo>
                    <a:pt x="740" y="176"/>
                  </a:moveTo>
                  <a:cubicBezTo>
                    <a:pt x="740" y="195"/>
                    <a:pt x="743" y="205"/>
                    <a:pt x="745" y="205"/>
                  </a:cubicBezTo>
                  <a:cubicBezTo>
                    <a:pt x="747" y="205"/>
                    <a:pt x="747" y="195"/>
                    <a:pt x="740" y="176"/>
                  </a:cubicBezTo>
                  <a:close/>
                  <a:moveTo>
                    <a:pt x="1185" y="183"/>
                  </a:moveTo>
                  <a:cubicBezTo>
                    <a:pt x="1188" y="183"/>
                    <a:pt x="1194" y="189"/>
                    <a:pt x="1194" y="189"/>
                  </a:cubicBezTo>
                  <a:cubicBezTo>
                    <a:pt x="1194" y="198"/>
                    <a:pt x="1188" y="207"/>
                    <a:pt x="1179" y="207"/>
                  </a:cubicBezTo>
                  <a:cubicBezTo>
                    <a:pt x="1176" y="207"/>
                    <a:pt x="1172" y="206"/>
                    <a:pt x="1168" y="202"/>
                  </a:cubicBezTo>
                  <a:cubicBezTo>
                    <a:pt x="1168" y="202"/>
                    <a:pt x="1168" y="202"/>
                    <a:pt x="1181" y="189"/>
                  </a:cubicBezTo>
                  <a:cubicBezTo>
                    <a:pt x="1181" y="185"/>
                    <a:pt x="1183" y="183"/>
                    <a:pt x="1185" y="183"/>
                  </a:cubicBezTo>
                  <a:close/>
                  <a:moveTo>
                    <a:pt x="247" y="215"/>
                  </a:moveTo>
                  <a:cubicBezTo>
                    <a:pt x="260" y="228"/>
                    <a:pt x="260" y="228"/>
                    <a:pt x="260" y="228"/>
                  </a:cubicBezTo>
                  <a:cubicBezTo>
                    <a:pt x="247" y="228"/>
                    <a:pt x="247" y="228"/>
                    <a:pt x="247" y="215"/>
                  </a:cubicBezTo>
                  <a:close/>
                  <a:moveTo>
                    <a:pt x="260" y="241"/>
                  </a:moveTo>
                  <a:cubicBezTo>
                    <a:pt x="260" y="241"/>
                    <a:pt x="286" y="267"/>
                    <a:pt x="286" y="280"/>
                  </a:cubicBezTo>
                  <a:cubicBezTo>
                    <a:pt x="286" y="280"/>
                    <a:pt x="286" y="280"/>
                    <a:pt x="273" y="267"/>
                  </a:cubicBezTo>
                  <a:cubicBezTo>
                    <a:pt x="260" y="254"/>
                    <a:pt x="260" y="241"/>
                    <a:pt x="260" y="241"/>
                  </a:cubicBezTo>
                  <a:close/>
                  <a:moveTo>
                    <a:pt x="259" y="335"/>
                  </a:moveTo>
                  <a:cubicBezTo>
                    <a:pt x="260" y="335"/>
                    <a:pt x="267" y="338"/>
                    <a:pt x="273" y="345"/>
                  </a:cubicBezTo>
                  <a:cubicBezTo>
                    <a:pt x="260" y="338"/>
                    <a:pt x="257" y="335"/>
                    <a:pt x="259" y="335"/>
                  </a:cubicBezTo>
                  <a:close/>
                  <a:moveTo>
                    <a:pt x="295" y="366"/>
                  </a:moveTo>
                  <a:lnTo>
                    <a:pt x="295" y="366"/>
                  </a:lnTo>
                  <a:cubicBezTo>
                    <a:pt x="298" y="369"/>
                    <a:pt x="299" y="371"/>
                    <a:pt x="299" y="371"/>
                  </a:cubicBezTo>
                  <a:cubicBezTo>
                    <a:pt x="308" y="371"/>
                    <a:pt x="311" y="371"/>
                    <a:pt x="295" y="366"/>
                  </a:cubicBezTo>
                  <a:close/>
                  <a:moveTo>
                    <a:pt x="1311" y="448"/>
                  </a:moveTo>
                  <a:lnTo>
                    <a:pt x="1298" y="461"/>
                  </a:lnTo>
                  <a:lnTo>
                    <a:pt x="1285" y="448"/>
                  </a:lnTo>
                  <a:close/>
                  <a:moveTo>
                    <a:pt x="1194" y="500"/>
                  </a:moveTo>
                  <a:lnTo>
                    <a:pt x="1194" y="513"/>
                  </a:lnTo>
                  <a:lnTo>
                    <a:pt x="1207" y="513"/>
                  </a:lnTo>
                  <a:lnTo>
                    <a:pt x="1207" y="500"/>
                  </a:lnTo>
                  <a:lnTo>
                    <a:pt x="1207" y="500"/>
                  </a:lnTo>
                  <a:cubicBezTo>
                    <a:pt x="1203" y="500"/>
                    <a:pt x="1199" y="500"/>
                    <a:pt x="1194" y="500"/>
                  </a:cubicBezTo>
                  <a:close/>
                  <a:moveTo>
                    <a:pt x="1285" y="669"/>
                  </a:moveTo>
                  <a:cubicBezTo>
                    <a:pt x="1311" y="669"/>
                    <a:pt x="1324" y="682"/>
                    <a:pt x="1311" y="682"/>
                  </a:cubicBezTo>
                  <a:lnTo>
                    <a:pt x="1298" y="682"/>
                  </a:lnTo>
                  <a:lnTo>
                    <a:pt x="1285" y="669"/>
                  </a:lnTo>
                  <a:close/>
                  <a:moveTo>
                    <a:pt x="66" y="782"/>
                  </a:moveTo>
                  <a:cubicBezTo>
                    <a:pt x="60" y="786"/>
                    <a:pt x="58" y="786"/>
                    <a:pt x="66" y="786"/>
                  </a:cubicBezTo>
                  <a:cubicBezTo>
                    <a:pt x="66" y="784"/>
                    <a:pt x="66" y="783"/>
                    <a:pt x="66" y="782"/>
                  </a:cubicBezTo>
                  <a:close/>
                  <a:moveTo>
                    <a:pt x="948" y="812"/>
                  </a:moveTo>
                  <a:cubicBezTo>
                    <a:pt x="948" y="812"/>
                    <a:pt x="935" y="812"/>
                    <a:pt x="948" y="824"/>
                  </a:cubicBezTo>
                  <a:lnTo>
                    <a:pt x="961" y="824"/>
                  </a:lnTo>
                  <a:cubicBezTo>
                    <a:pt x="948" y="812"/>
                    <a:pt x="948" y="812"/>
                    <a:pt x="948" y="812"/>
                  </a:cubicBezTo>
                  <a:close/>
                  <a:moveTo>
                    <a:pt x="299" y="824"/>
                  </a:moveTo>
                  <a:cubicBezTo>
                    <a:pt x="299" y="824"/>
                    <a:pt x="299" y="824"/>
                    <a:pt x="299" y="837"/>
                  </a:cubicBezTo>
                  <a:lnTo>
                    <a:pt x="312" y="837"/>
                  </a:lnTo>
                  <a:cubicBezTo>
                    <a:pt x="312" y="824"/>
                    <a:pt x="312" y="824"/>
                    <a:pt x="312" y="824"/>
                  </a:cubicBezTo>
                  <a:lnTo>
                    <a:pt x="306" y="831"/>
                  </a:lnTo>
                  <a:lnTo>
                    <a:pt x="306" y="831"/>
                  </a:lnTo>
                  <a:cubicBezTo>
                    <a:pt x="304" y="829"/>
                    <a:pt x="302" y="827"/>
                    <a:pt x="299" y="824"/>
                  </a:cubicBezTo>
                  <a:close/>
                  <a:moveTo>
                    <a:pt x="312" y="837"/>
                  </a:moveTo>
                  <a:lnTo>
                    <a:pt x="312" y="837"/>
                  </a:lnTo>
                  <a:cubicBezTo>
                    <a:pt x="299" y="850"/>
                    <a:pt x="299" y="863"/>
                    <a:pt x="299" y="863"/>
                  </a:cubicBezTo>
                  <a:lnTo>
                    <a:pt x="312" y="837"/>
                  </a:lnTo>
                  <a:close/>
                  <a:moveTo>
                    <a:pt x="165" y="819"/>
                  </a:moveTo>
                  <a:lnTo>
                    <a:pt x="165" y="819"/>
                  </a:lnTo>
                  <a:cubicBezTo>
                    <a:pt x="165" y="819"/>
                    <a:pt x="164" y="820"/>
                    <a:pt x="163" y="822"/>
                  </a:cubicBezTo>
                  <a:lnTo>
                    <a:pt x="163" y="822"/>
                  </a:lnTo>
                  <a:cubicBezTo>
                    <a:pt x="160" y="821"/>
                    <a:pt x="157" y="821"/>
                    <a:pt x="155" y="821"/>
                  </a:cubicBezTo>
                  <a:cubicBezTo>
                    <a:pt x="143" y="821"/>
                    <a:pt x="137" y="828"/>
                    <a:pt x="139" y="828"/>
                  </a:cubicBezTo>
                  <a:cubicBezTo>
                    <a:pt x="139" y="828"/>
                    <a:pt x="141" y="827"/>
                    <a:pt x="144" y="824"/>
                  </a:cubicBezTo>
                  <a:lnTo>
                    <a:pt x="144" y="824"/>
                  </a:lnTo>
                  <a:lnTo>
                    <a:pt x="131" y="837"/>
                  </a:lnTo>
                  <a:cubicBezTo>
                    <a:pt x="116" y="859"/>
                    <a:pt x="114" y="868"/>
                    <a:pt x="119" y="868"/>
                  </a:cubicBezTo>
                  <a:cubicBezTo>
                    <a:pt x="123" y="868"/>
                    <a:pt x="132" y="862"/>
                    <a:pt x="144" y="850"/>
                  </a:cubicBezTo>
                  <a:cubicBezTo>
                    <a:pt x="154" y="835"/>
                    <a:pt x="160" y="826"/>
                    <a:pt x="163" y="822"/>
                  </a:cubicBezTo>
                  <a:lnTo>
                    <a:pt x="163" y="822"/>
                  </a:lnTo>
                  <a:cubicBezTo>
                    <a:pt x="163" y="822"/>
                    <a:pt x="164" y="822"/>
                    <a:pt x="164" y="822"/>
                  </a:cubicBezTo>
                  <a:lnTo>
                    <a:pt x="164" y="822"/>
                  </a:lnTo>
                  <a:cubicBezTo>
                    <a:pt x="165" y="820"/>
                    <a:pt x="165" y="819"/>
                    <a:pt x="165" y="819"/>
                  </a:cubicBezTo>
                  <a:close/>
                  <a:moveTo>
                    <a:pt x="218" y="845"/>
                  </a:moveTo>
                  <a:cubicBezTo>
                    <a:pt x="221" y="845"/>
                    <a:pt x="221" y="850"/>
                    <a:pt x="221" y="850"/>
                  </a:cubicBezTo>
                  <a:cubicBezTo>
                    <a:pt x="234" y="850"/>
                    <a:pt x="234" y="850"/>
                    <a:pt x="221" y="863"/>
                  </a:cubicBezTo>
                  <a:cubicBezTo>
                    <a:pt x="221" y="863"/>
                    <a:pt x="216" y="869"/>
                    <a:pt x="212" y="869"/>
                  </a:cubicBezTo>
                  <a:cubicBezTo>
                    <a:pt x="210" y="869"/>
                    <a:pt x="208" y="868"/>
                    <a:pt x="208" y="863"/>
                  </a:cubicBezTo>
                  <a:lnTo>
                    <a:pt x="208" y="850"/>
                  </a:lnTo>
                  <a:cubicBezTo>
                    <a:pt x="213" y="846"/>
                    <a:pt x="216" y="845"/>
                    <a:pt x="218" y="845"/>
                  </a:cubicBezTo>
                  <a:close/>
                  <a:moveTo>
                    <a:pt x="1051" y="850"/>
                  </a:moveTo>
                  <a:cubicBezTo>
                    <a:pt x="1055" y="854"/>
                    <a:pt x="1059" y="858"/>
                    <a:pt x="1064" y="863"/>
                  </a:cubicBezTo>
                  <a:cubicBezTo>
                    <a:pt x="1064" y="876"/>
                    <a:pt x="1064" y="876"/>
                    <a:pt x="1064" y="876"/>
                  </a:cubicBezTo>
                  <a:cubicBezTo>
                    <a:pt x="1051" y="863"/>
                    <a:pt x="1051" y="863"/>
                    <a:pt x="1051" y="850"/>
                  </a:cubicBezTo>
                  <a:close/>
                  <a:moveTo>
                    <a:pt x="1129" y="863"/>
                  </a:moveTo>
                  <a:cubicBezTo>
                    <a:pt x="1142" y="876"/>
                    <a:pt x="1155" y="889"/>
                    <a:pt x="1155" y="889"/>
                  </a:cubicBezTo>
                  <a:lnTo>
                    <a:pt x="1129" y="889"/>
                  </a:lnTo>
                  <a:lnTo>
                    <a:pt x="1129" y="876"/>
                  </a:lnTo>
                  <a:lnTo>
                    <a:pt x="1129" y="863"/>
                  </a:lnTo>
                  <a:close/>
                  <a:moveTo>
                    <a:pt x="1158" y="884"/>
                  </a:moveTo>
                  <a:cubicBezTo>
                    <a:pt x="1161" y="884"/>
                    <a:pt x="1164" y="889"/>
                    <a:pt x="1155" y="889"/>
                  </a:cubicBezTo>
                  <a:cubicBezTo>
                    <a:pt x="1155" y="885"/>
                    <a:pt x="1157" y="884"/>
                    <a:pt x="1158" y="884"/>
                  </a:cubicBezTo>
                  <a:close/>
                  <a:moveTo>
                    <a:pt x="1099" y="881"/>
                  </a:moveTo>
                  <a:cubicBezTo>
                    <a:pt x="1101" y="881"/>
                    <a:pt x="1109" y="887"/>
                    <a:pt x="1116" y="902"/>
                  </a:cubicBezTo>
                  <a:lnTo>
                    <a:pt x="1116" y="902"/>
                  </a:lnTo>
                  <a:cubicBezTo>
                    <a:pt x="1112" y="898"/>
                    <a:pt x="1108" y="894"/>
                    <a:pt x="1103" y="889"/>
                  </a:cubicBezTo>
                  <a:cubicBezTo>
                    <a:pt x="1098" y="884"/>
                    <a:pt x="1097" y="881"/>
                    <a:pt x="1099" y="881"/>
                  </a:cubicBezTo>
                  <a:close/>
                  <a:moveTo>
                    <a:pt x="260" y="876"/>
                  </a:moveTo>
                  <a:cubicBezTo>
                    <a:pt x="260" y="876"/>
                    <a:pt x="273" y="876"/>
                    <a:pt x="260" y="889"/>
                  </a:cubicBezTo>
                  <a:cubicBezTo>
                    <a:pt x="260" y="886"/>
                    <a:pt x="259" y="884"/>
                    <a:pt x="258" y="884"/>
                  </a:cubicBezTo>
                  <a:cubicBezTo>
                    <a:pt x="254" y="884"/>
                    <a:pt x="247" y="893"/>
                    <a:pt x="247" y="902"/>
                  </a:cubicBezTo>
                  <a:cubicBezTo>
                    <a:pt x="234" y="915"/>
                    <a:pt x="234" y="928"/>
                    <a:pt x="234" y="928"/>
                  </a:cubicBezTo>
                  <a:cubicBezTo>
                    <a:pt x="221" y="928"/>
                    <a:pt x="234" y="902"/>
                    <a:pt x="234" y="902"/>
                  </a:cubicBezTo>
                  <a:cubicBezTo>
                    <a:pt x="260" y="876"/>
                    <a:pt x="260" y="876"/>
                    <a:pt x="260" y="876"/>
                  </a:cubicBezTo>
                  <a:close/>
                  <a:moveTo>
                    <a:pt x="935" y="928"/>
                  </a:moveTo>
                  <a:cubicBezTo>
                    <a:pt x="939" y="933"/>
                    <a:pt x="944" y="937"/>
                    <a:pt x="948" y="941"/>
                  </a:cubicBezTo>
                  <a:lnTo>
                    <a:pt x="948" y="941"/>
                  </a:lnTo>
                  <a:cubicBezTo>
                    <a:pt x="948" y="941"/>
                    <a:pt x="948" y="928"/>
                    <a:pt x="948" y="928"/>
                  </a:cubicBezTo>
                  <a:close/>
                  <a:moveTo>
                    <a:pt x="1129" y="928"/>
                  </a:moveTo>
                  <a:cubicBezTo>
                    <a:pt x="1129" y="928"/>
                    <a:pt x="1135" y="934"/>
                    <a:pt x="1142" y="941"/>
                  </a:cubicBezTo>
                  <a:lnTo>
                    <a:pt x="1142" y="941"/>
                  </a:lnTo>
                  <a:cubicBezTo>
                    <a:pt x="1129" y="941"/>
                    <a:pt x="1129" y="928"/>
                    <a:pt x="1129" y="928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818" y="941"/>
                  </a:moveTo>
                  <a:cubicBezTo>
                    <a:pt x="818" y="941"/>
                    <a:pt x="818" y="941"/>
                    <a:pt x="818" y="941"/>
                  </a:cubicBezTo>
                  <a:cubicBezTo>
                    <a:pt x="818" y="941"/>
                    <a:pt x="818" y="941"/>
                    <a:pt x="818" y="941"/>
                  </a:cubicBezTo>
                  <a:close/>
                  <a:moveTo>
                    <a:pt x="909" y="941"/>
                  </a:moveTo>
                  <a:cubicBezTo>
                    <a:pt x="909" y="941"/>
                    <a:pt x="909" y="941"/>
                    <a:pt x="909" y="941"/>
                  </a:cubicBezTo>
                  <a:cubicBezTo>
                    <a:pt x="909" y="941"/>
                    <a:pt x="909" y="941"/>
                    <a:pt x="909" y="941"/>
                  </a:cubicBezTo>
                  <a:close/>
                  <a:moveTo>
                    <a:pt x="1064" y="954"/>
                  </a:moveTo>
                  <a:cubicBezTo>
                    <a:pt x="1077" y="954"/>
                    <a:pt x="1077" y="967"/>
                    <a:pt x="1077" y="967"/>
                  </a:cubicBezTo>
                  <a:cubicBezTo>
                    <a:pt x="1064" y="954"/>
                    <a:pt x="1064" y="954"/>
                    <a:pt x="1064" y="954"/>
                  </a:cubicBezTo>
                  <a:close/>
                  <a:moveTo>
                    <a:pt x="818" y="941"/>
                  </a:moveTo>
                  <a:cubicBezTo>
                    <a:pt x="818" y="954"/>
                    <a:pt x="818" y="967"/>
                    <a:pt x="818" y="967"/>
                  </a:cubicBezTo>
                  <a:cubicBezTo>
                    <a:pt x="822" y="971"/>
                    <a:pt x="823" y="972"/>
                    <a:pt x="824" y="972"/>
                  </a:cubicBezTo>
                  <a:cubicBezTo>
                    <a:pt x="825" y="972"/>
                    <a:pt x="818" y="960"/>
                    <a:pt x="818" y="941"/>
                  </a:cubicBezTo>
                  <a:close/>
                  <a:moveTo>
                    <a:pt x="594" y="939"/>
                  </a:moveTo>
                  <a:cubicBezTo>
                    <a:pt x="594" y="939"/>
                    <a:pt x="591" y="949"/>
                    <a:pt x="585" y="967"/>
                  </a:cubicBezTo>
                  <a:cubicBezTo>
                    <a:pt x="585" y="971"/>
                    <a:pt x="585" y="975"/>
                    <a:pt x="585" y="979"/>
                  </a:cubicBezTo>
                  <a:lnTo>
                    <a:pt x="585" y="979"/>
                  </a:lnTo>
                  <a:cubicBezTo>
                    <a:pt x="592" y="952"/>
                    <a:pt x="595" y="939"/>
                    <a:pt x="594" y="939"/>
                  </a:cubicBezTo>
                  <a:close/>
                  <a:moveTo>
                    <a:pt x="286" y="967"/>
                  </a:moveTo>
                  <a:cubicBezTo>
                    <a:pt x="273" y="980"/>
                    <a:pt x="270" y="987"/>
                    <a:pt x="272" y="987"/>
                  </a:cubicBezTo>
                  <a:cubicBezTo>
                    <a:pt x="273" y="987"/>
                    <a:pt x="280" y="980"/>
                    <a:pt x="286" y="967"/>
                  </a:cubicBezTo>
                  <a:close/>
                  <a:moveTo>
                    <a:pt x="922" y="980"/>
                  </a:moveTo>
                  <a:cubicBezTo>
                    <a:pt x="922" y="980"/>
                    <a:pt x="922" y="980"/>
                    <a:pt x="935" y="993"/>
                  </a:cubicBezTo>
                  <a:lnTo>
                    <a:pt x="922" y="993"/>
                  </a:lnTo>
                  <a:lnTo>
                    <a:pt x="922" y="980"/>
                  </a:lnTo>
                  <a:close/>
                  <a:moveTo>
                    <a:pt x="757" y="989"/>
                  </a:moveTo>
                  <a:cubicBezTo>
                    <a:pt x="756" y="990"/>
                    <a:pt x="755" y="992"/>
                    <a:pt x="753" y="993"/>
                  </a:cubicBezTo>
                  <a:cubicBezTo>
                    <a:pt x="753" y="998"/>
                    <a:pt x="755" y="1002"/>
                    <a:pt x="757" y="1002"/>
                  </a:cubicBezTo>
                  <a:cubicBezTo>
                    <a:pt x="759" y="1002"/>
                    <a:pt x="760" y="998"/>
                    <a:pt x="757" y="989"/>
                  </a:cubicBezTo>
                  <a:close/>
                  <a:moveTo>
                    <a:pt x="662" y="1006"/>
                  </a:moveTo>
                  <a:lnTo>
                    <a:pt x="649" y="1019"/>
                  </a:lnTo>
                  <a:cubicBezTo>
                    <a:pt x="649" y="1006"/>
                    <a:pt x="649" y="1006"/>
                    <a:pt x="662" y="1006"/>
                  </a:cubicBezTo>
                  <a:close/>
                  <a:moveTo>
                    <a:pt x="894" y="993"/>
                  </a:moveTo>
                  <a:lnTo>
                    <a:pt x="894" y="993"/>
                  </a:lnTo>
                  <a:cubicBezTo>
                    <a:pt x="897" y="998"/>
                    <a:pt x="903" y="1007"/>
                    <a:pt x="909" y="1019"/>
                  </a:cubicBezTo>
                  <a:lnTo>
                    <a:pt x="896" y="1019"/>
                  </a:lnTo>
                  <a:cubicBezTo>
                    <a:pt x="896" y="1007"/>
                    <a:pt x="884" y="995"/>
                    <a:pt x="894" y="993"/>
                  </a:cubicBezTo>
                  <a:close/>
                  <a:moveTo>
                    <a:pt x="1000" y="993"/>
                  </a:moveTo>
                  <a:cubicBezTo>
                    <a:pt x="1000" y="993"/>
                    <a:pt x="1013" y="993"/>
                    <a:pt x="1013" y="1006"/>
                  </a:cubicBezTo>
                  <a:cubicBezTo>
                    <a:pt x="1013" y="1006"/>
                    <a:pt x="1026" y="1019"/>
                    <a:pt x="1026" y="1019"/>
                  </a:cubicBezTo>
                  <a:cubicBezTo>
                    <a:pt x="1013" y="1019"/>
                    <a:pt x="1000" y="1006"/>
                    <a:pt x="1000" y="1006"/>
                  </a:cubicBezTo>
                  <a:cubicBezTo>
                    <a:pt x="1000" y="993"/>
                    <a:pt x="1000" y="993"/>
                    <a:pt x="1000" y="993"/>
                  </a:cubicBezTo>
                  <a:close/>
                  <a:moveTo>
                    <a:pt x="79" y="1006"/>
                  </a:moveTo>
                  <a:cubicBezTo>
                    <a:pt x="79" y="1006"/>
                    <a:pt x="66" y="1006"/>
                    <a:pt x="53" y="1019"/>
                  </a:cubicBezTo>
                  <a:lnTo>
                    <a:pt x="53" y="1032"/>
                  </a:lnTo>
                  <a:cubicBezTo>
                    <a:pt x="53" y="1032"/>
                    <a:pt x="66" y="1019"/>
                    <a:pt x="79" y="1006"/>
                  </a:cubicBezTo>
                  <a:close/>
                  <a:moveTo>
                    <a:pt x="555" y="985"/>
                  </a:moveTo>
                  <a:cubicBezTo>
                    <a:pt x="552" y="994"/>
                    <a:pt x="551" y="1004"/>
                    <a:pt x="559" y="1019"/>
                  </a:cubicBezTo>
                  <a:cubicBezTo>
                    <a:pt x="559" y="1032"/>
                    <a:pt x="546" y="1032"/>
                    <a:pt x="546" y="1032"/>
                  </a:cubicBezTo>
                  <a:cubicBezTo>
                    <a:pt x="546" y="1009"/>
                    <a:pt x="546" y="996"/>
                    <a:pt x="555" y="985"/>
                  </a:cubicBezTo>
                  <a:close/>
                  <a:moveTo>
                    <a:pt x="1021" y="1036"/>
                  </a:moveTo>
                  <a:cubicBezTo>
                    <a:pt x="1022" y="1038"/>
                    <a:pt x="1024" y="1041"/>
                    <a:pt x="1026" y="1045"/>
                  </a:cubicBezTo>
                  <a:cubicBezTo>
                    <a:pt x="1026" y="1040"/>
                    <a:pt x="1023" y="1037"/>
                    <a:pt x="1021" y="1036"/>
                  </a:cubicBezTo>
                  <a:close/>
                  <a:moveTo>
                    <a:pt x="455" y="1032"/>
                  </a:moveTo>
                  <a:cubicBezTo>
                    <a:pt x="455" y="1032"/>
                    <a:pt x="455" y="1045"/>
                    <a:pt x="442" y="1058"/>
                  </a:cubicBezTo>
                  <a:lnTo>
                    <a:pt x="429" y="1058"/>
                  </a:lnTo>
                  <a:cubicBezTo>
                    <a:pt x="429" y="1045"/>
                    <a:pt x="442" y="1032"/>
                    <a:pt x="455" y="1032"/>
                  </a:cubicBezTo>
                  <a:close/>
                  <a:moveTo>
                    <a:pt x="792" y="1058"/>
                  </a:moveTo>
                  <a:cubicBezTo>
                    <a:pt x="792" y="1071"/>
                    <a:pt x="805" y="1084"/>
                    <a:pt x="792" y="1084"/>
                  </a:cubicBezTo>
                  <a:cubicBezTo>
                    <a:pt x="792" y="1071"/>
                    <a:pt x="792" y="1058"/>
                    <a:pt x="792" y="1058"/>
                  </a:cubicBezTo>
                  <a:close/>
                  <a:moveTo>
                    <a:pt x="674" y="1040"/>
                  </a:moveTo>
                  <a:cubicBezTo>
                    <a:pt x="675" y="1040"/>
                    <a:pt x="675" y="1046"/>
                    <a:pt x="675" y="1058"/>
                  </a:cubicBezTo>
                  <a:cubicBezTo>
                    <a:pt x="675" y="1071"/>
                    <a:pt x="662" y="1084"/>
                    <a:pt x="662" y="1097"/>
                  </a:cubicBezTo>
                  <a:lnTo>
                    <a:pt x="649" y="1097"/>
                  </a:lnTo>
                  <a:cubicBezTo>
                    <a:pt x="649" y="1097"/>
                    <a:pt x="662" y="1084"/>
                    <a:pt x="662" y="1071"/>
                  </a:cubicBezTo>
                  <a:cubicBezTo>
                    <a:pt x="670" y="1049"/>
                    <a:pt x="673" y="1040"/>
                    <a:pt x="674" y="1040"/>
                  </a:cubicBezTo>
                  <a:close/>
                  <a:moveTo>
                    <a:pt x="683" y="1"/>
                  </a:moveTo>
                  <a:cubicBezTo>
                    <a:pt x="682" y="1"/>
                    <a:pt x="675" y="7"/>
                    <a:pt x="662" y="20"/>
                  </a:cubicBezTo>
                  <a:cubicBezTo>
                    <a:pt x="662" y="20"/>
                    <a:pt x="636" y="46"/>
                    <a:pt x="623" y="46"/>
                  </a:cubicBezTo>
                  <a:cubicBezTo>
                    <a:pt x="610" y="46"/>
                    <a:pt x="598" y="46"/>
                    <a:pt x="598" y="33"/>
                  </a:cubicBezTo>
                  <a:cubicBezTo>
                    <a:pt x="598" y="32"/>
                    <a:pt x="598" y="31"/>
                    <a:pt x="597" y="30"/>
                  </a:cubicBezTo>
                  <a:lnTo>
                    <a:pt x="597" y="30"/>
                  </a:lnTo>
                  <a:cubicBezTo>
                    <a:pt x="597" y="46"/>
                    <a:pt x="596" y="46"/>
                    <a:pt x="585" y="46"/>
                  </a:cubicBezTo>
                  <a:cubicBezTo>
                    <a:pt x="577" y="42"/>
                    <a:pt x="572" y="41"/>
                    <a:pt x="568" y="41"/>
                  </a:cubicBezTo>
                  <a:cubicBezTo>
                    <a:pt x="559" y="41"/>
                    <a:pt x="559" y="50"/>
                    <a:pt x="559" y="59"/>
                  </a:cubicBezTo>
                  <a:cubicBezTo>
                    <a:pt x="566" y="74"/>
                    <a:pt x="565" y="81"/>
                    <a:pt x="563" y="81"/>
                  </a:cubicBezTo>
                  <a:cubicBezTo>
                    <a:pt x="561" y="81"/>
                    <a:pt x="559" y="78"/>
                    <a:pt x="559" y="72"/>
                  </a:cubicBezTo>
                  <a:cubicBezTo>
                    <a:pt x="546" y="72"/>
                    <a:pt x="546" y="59"/>
                    <a:pt x="546" y="46"/>
                  </a:cubicBezTo>
                  <a:cubicBezTo>
                    <a:pt x="546" y="33"/>
                    <a:pt x="533" y="20"/>
                    <a:pt x="533" y="20"/>
                  </a:cubicBezTo>
                  <a:cubicBezTo>
                    <a:pt x="520" y="20"/>
                    <a:pt x="520" y="20"/>
                    <a:pt x="533" y="33"/>
                  </a:cubicBezTo>
                  <a:cubicBezTo>
                    <a:pt x="533" y="46"/>
                    <a:pt x="533" y="46"/>
                    <a:pt x="533" y="46"/>
                  </a:cubicBezTo>
                  <a:cubicBezTo>
                    <a:pt x="520" y="59"/>
                    <a:pt x="520" y="59"/>
                    <a:pt x="520" y="72"/>
                  </a:cubicBezTo>
                  <a:cubicBezTo>
                    <a:pt x="520" y="85"/>
                    <a:pt x="520" y="85"/>
                    <a:pt x="507" y="85"/>
                  </a:cubicBezTo>
                  <a:cubicBezTo>
                    <a:pt x="507" y="85"/>
                    <a:pt x="507" y="98"/>
                    <a:pt x="520" y="111"/>
                  </a:cubicBezTo>
                  <a:lnTo>
                    <a:pt x="507" y="111"/>
                  </a:lnTo>
                  <a:cubicBezTo>
                    <a:pt x="507" y="111"/>
                    <a:pt x="507" y="98"/>
                    <a:pt x="507" y="98"/>
                  </a:cubicBezTo>
                  <a:cubicBezTo>
                    <a:pt x="507" y="98"/>
                    <a:pt x="494" y="85"/>
                    <a:pt x="507" y="85"/>
                  </a:cubicBezTo>
                  <a:cubicBezTo>
                    <a:pt x="507" y="72"/>
                    <a:pt x="494" y="72"/>
                    <a:pt x="494" y="72"/>
                  </a:cubicBezTo>
                  <a:lnTo>
                    <a:pt x="494" y="59"/>
                  </a:lnTo>
                  <a:cubicBezTo>
                    <a:pt x="494" y="46"/>
                    <a:pt x="481" y="33"/>
                    <a:pt x="481" y="33"/>
                  </a:cubicBezTo>
                  <a:cubicBezTo>
                    <a:pt x="481" y="33"/>
                    <a:pt x="481" y="46"/>
                    <a:pt x="481" y="46"/>
                  </a:cubicBezTo>
                  <a:cubicBezTo>
                    <a:pt x="481" y="59"/>
                    <a:pt x="377" y="85"/>
                    <a:pt x="364" y="98"/>
                  </a:cubicBezTo>
                  <a:cubicBezTo>
                    <a:pt x="358" y="92"/>
                    <a:pt x="351" y="88"/>
                    <a:pt x="348" y="88"/>
                  </a:cubicBezTo>
                  <a:cubicBezTo>
                    <a:pt x="345" y="88"/>
                    <a:pt x="345" y="92"/>
                    <a:pt x="351" y="98"/>
                  </a:cubicBezTo>
                  <a:cubicBezTo>
                    <a:pt x="364" y="111"/>
                    <a:pt x="338" y="124"/>
                    <a:pt x="312" y="137"/>
                  </a:cubicBezTo>
                  <a:cubicBezTo>
                    <a:pt x="286" y="150"/>
                    <a:pt x="273" y="163"/>
                    <a:pt x="273" y="176"/>
                  </a:cubicBezTo>
                  <a:cubicBezTo>
                    <a:pt x="260" y="189"/>
                    <a:pt x="260" y="202"/>
                    <a:pt x="260" y="202"/>
                  </a:cubicBezTo>
                  <a:cubicBezTo>
                    <a:pt x="247" y="189"/>
                    <a:pt x="234" y="189"/>
                    <a:pt x="234" y="189"/>
                  </a:cubicBezTo>
                  <a:lnTo>
                    <a:pt x="234" y="189"/>
                  </a:lnTo>
                  <a:cubicBezTo>
                    <a:pt x="234" y="189"/>
                    <a:pt x="234" y="202"/>
                    <a:pt x="247" y="215"/>
                  </a:cubicBezTo>
                  <a:lnTo>
                    <a:pt x="221" y="202"/>
                  </a:lnTo>
                  <a:lnTo>
                    <a:pt x="221" y="202"/>
                  </a:lnTo>
                  <a:cubicBezTo>
                    <a:pt x="234" y="215"/>
                    <a:pt x="221" y="215"/>
                    <a:pt x="221" y="215"/>
                  </a:cubicBezTo>
                  <a:cubicBezTo>
                    <a:pt x="221" y="215"/>
                    <a:pt x="221" y="215"/>
                    <a:pt x="208" y="189"/>
                  </a:cubicBezTo>
                  <a:cubicBezTo>
                    <a:pt x="198" y="184"/>
                    <a:pt x="191" y="180"/>
                    <a:pt x="189" y="180"/>
                  </a:cubicBezTo>
                  <a:cubicBezTo>
                    <a:pt x="185" y="180"/>
                    <a:pt x="188" y="187"/>
                    <a:pt x="195" y="202"/>
                  </a:cubicBezTo>
                  <a:lnTo>
                    <a:pt x="195" y="215"/>
                  </a:lnTo>
                  <a:cubicBezTo>
                    <a:pt x="190" y="212"/>
                    <a:pt x="187" y="211"/>
                    <a:pt x="186" y="211"/>
                  </a:cubicBezTo>
                  <a:cubicBezTo>
                    <a:pt x="178" y="211"/>
                    <a:pt x="195" y="230"/>
                    <a:pt x="195" y="241"/>
                  </a:cubicBezTo>
                  <a:cubicBezTo>
                    <a:pt x="185" y="235"/>
                    <a:pt x="178" y="232"/>
                    <a:pt x="177" y="232"/>
                  </a:cubicBezTo>
                  <a:cubicBezTo>
                    <a:pt x="174" y="232"/>
                    <a:pt x="180" y="239"/>
                    <a:pt x="195" y="254"/>
                  </a:cubicBezTo>
                  <a:cubicBezTo>
                    <a:pt x="195" y="254"/>
                    <a:pt x="195" y="260"/>
                    <a:pt x="192" y="260"/>
                  </a:cubicBezTo>
                  <a:cubicBezTo>
                    <a:pt x="190" y="260"/>
                    <a:pt x="187" y="258"/>
                    <a:pt x="182" y="254"/>
                  </a:cubicBezTo>
                  <a:lnTo>
                    <a:pt x="157" y="254"/>
                  </a:lnTo>
                  <a:cubicBezTo>
                    <a:pt x="170" y="267"/>
                    <a:pt x="144" y="293"/>
                    <a:pt x="131" y="319"/>
                  </a:cubicBezTo>
                  <a:cubicBezTo>
                    <a:pt x="105" y="358"/>
                    <a:pt x="105" y="371"/>
                    <a:pt x="118" y="383"/>
                  </a:cubicBezTo>
                  <a:lnTo>
                    <a:pt x="92" y="383"/>
                  </a:lnTo>
                  <a:cubicBezTo>
                    <a:pt x="79" y="383"/>
                    <a:pt x="79" y="383"/>
                    <a:pt x="105" y="396"/>
                  </a:cubicBezTo>
                  <a:cubicBezTo>
                    <a:pt x="92" y="396"/>
                    <a:pt x="92" y="396"/>
                    <a:pt x="79" y="422"/>
                  </a:cubicBezTo>
                  <a:cubicBezTo>
                    <a:pt x="79" y="435"/>
                    <a:pt x="79" y="448"/>
                    <a:pt x="92" y="448"/>
                  </a:cubicBezTo>
                  <a:cubicBezTo>
                    <a:pt x="92" y="455"/>
                    <a:pt x="92" y="458"/>
                    <a:pt x="90" y="458"/>
                  </a:cubicBezTo>
                  <a:cubicBezTo>
                    <a:pt x="88" y="458"/>
                    <a:pt x="85" y="455"/>
                    <a:pt x="79" y="448"/>
                  </a:cubicBezTo>
                  <a:cubicBezTo>
                    <a:pt x="74" y="446"/>
                    <a:pt x="69" y="445"/>
                    <a:pt x="65" y="445"/>
                  </a:cubicBezTo>
                  <a:cubicBezTo>
                    <a:pt x="49" y="445"/>
                    <a:pt x="45" y="464"/>
                    <a:pt x="66" y="474"/>
                  </a:cubicBezTo>
                  <a:cubicBezTo>
                    <a:pt x="66" y="487"/>
                    <a:pt x="66" y="487"/>
                    <a:pt x="40" y="487"/>
                  </a:cubicBezTo>
                  <a:cubicBezTo>
                    <a:pt x="40" y="487"/>
                    <a:pt x="40" y="487"/>
                    <a:pt x="53" y="513"/>
                  </a:cubicBezTo>
                  <a:cubicBezTo>
                    <a:pt x="53" y="513"/>
                    <a:pt x="53" y="526"/>
                    <a:pt x="53" y="539"/>
                  </a:cubicBezTo>
                  <a:cubicBezTo>
                    <a:pt x="53" y="539"/>
                    <a:pt x="66" y="552"/>
                    <a:pt x="66" y="552"/>
                  </a:cubicBezTo>
                  <a:lnTo>
                    <a:pt x="66" y="565"/>
                  </a:lnTo>
                  <a:cubicBezTo>
                    <a:pt x="63" y="563"/>
                    <a:pt x="61" y="562"/>
                    <a:pt x="59" y="562"/>
                  </a:cubicBezTo>
                  <a:cubicBezTo>
                    <a:pt x="48" y="562"/>
                    <a:pt x="40" y="583"/>
                    <a:pt x="40" y="604"/>
                  </a:cubicBezTo>
                  <a:cubicBezTo>
                    <a:pt x="40" y="643"/>
                    <a:pt x="40" y="669"/>
                    <a:pt x="27" y="669"/>
                  </a:cubicBezTo>
                  <a:cubicBezTo>
                    <a:pt x="27" y="669"/>
                    <a:pt x="27" y="682"/>
                    <a:pt x="53" y="682"/>
                  </a:cubicBezTo>
                  <a:lnTo>
                    <a:pt x="66" y="682"/>
                  </a:lnTo>
                  <a:cubicBezTo>
                    <a:pt x="45" y="692"/>
                    <a:pt x="41" y="711"/>
                    <a:pt x="54" y="711"/>
                  </a:cubicBezTo>
                  <a:cubicBezTo>
                    <a:pt x="57" y="711"/>
                    <a:pt x="61" y="710"/>
                    <a:pt x="66" y="708"/>
                  </a:cubicBezTo>
                  <a:lnTo>
                    <a:pt x="66" y="708"/>
                  </a:lnTo>
                  <a:lnTo>
                    <a:pt x="53" y="721"/>
                  </a:lnTo>
                  <a:cubicBezTo>
                    <a:pt x="27" y="721"/>
                    <a:pt x="40" y="734"/>
                    <a:pt x="66" y="734"/>
                  </a:cubicBezTo>
                  <a:cubicBezTo>
                    <a:pt x="53" y="747"/>
                    <a:pt x="40" y="747"/>
                    <a:pt x="53" y="747"/>
                  </a:cubicBezTo>
                  <a:cubicBezTo>
                    <a:pt x="66" y="760"/>
                    <a:pt x="66" y="760"/>
                    <a:pt x="27" y="760"/>
                  </a:cubicBezTo>
                  <a:cubicBezTo>
                    <a:pt x="14" y="773"/>
                    <a:pt x="1" y="773"/>
                    <a:pt x="1" y="773"/>
                  </a:cubicBezTo>
                  <a:cubicBezTo>
                    <a:pt x="5" y="777"/>
                    <a:pt x="10" y="778"/>
                    <a:pt x="14" y="778"/>
                  </a:cubicBezTo>
                  <a:cubicBezTo>
                    <a:pt x="23" y="778"/>
                    <a:pt x="31" y="773"/>
                    <a:pt x="40" y="773"/>
                  </a:cubicBezTo>
                  <a:cubicBezTo>
                    <a:pt x="40" y="773"/>
                    <a:pt x="40" y="778"/>
                    <a:pt x="44" y="778"/>
                  </a:cubicBezTo>
                  <a:cubicBezTo>
                    <a:pt x="46" y="778"/>
                    <a:pt x="48" y="777"/>
                    <a:pt x="53" y="773"/>
                  </a:cubicBezTo>
                  <a:cubicBezTo>
                    <a:pt x="65" y="773"/>
                    <a:pt x="66" y="773"/>
                    <a:pt x="66" y="782"/>
                  </a:cubicBezTo>
                  <a:lnTo>
                    <a:pt x="66" y="782"/>
                  </a:lnTo>
                  <a:cubicBezTo>
                    <a:pt x="69" y="780"/>
                    <a:pt x="74" y="777"/>
                    <a:pt x="79" y="773"/>
                  </a:cubicBezTo>
                  <a:lnTo>
                    <a:pt x="105" y="773"/>
                  </a:lnTo>
                  <a:cubicBezTo>
                    <a:pt x="105" y="773"/>
                    <a:pt x="118" y="760"/>
                    <a:pt x="144" y="760"/>
                  </a:cubicBezTo>
                  <a:cubicBezTo>
                    <a:pt x="170" y="747"/>
                    <a:pt x="182" y="747"/>
                    <a:pt x="195" y="734"/>
                  </a:cubicBezTo>
                  <a:cubicBezTo>
                    <a:pt x="195" y="721"/>
                    <a:pt x="208" y="708"/>
                    <a:pt x="182" y="708"/>
                  </a:cubicBezTo>
                  <a:cubicBezTo>
                    <a:pt x="182" y="708"/>
                    <a:pt x="182" y="709"/>
                    <a:pt x="180" y="710"/>
                  </a:cubicBezTo>
                  <a:lnTo>
                    <a:pt x="180" y="710"/>
                  </a:lnTo>
                  <a:cubicBezTo>
                    <a:pt x="179" y="709"/>
                    <a:pt x="176" y="708"/>
                    <a:pt x="170" y="708"/>
                  </a:cubicBezTo>
                  <a:cubicBezTo>
                    <a:pt x="170" y="712"/>
                    <a:pt x="171" y="714"/>
                    <a:pt x="173" y="714"/>
                  </a:cubicBezTo>
                  <a:cubicBezTo>
                    <a:pt x="175" y="714"/>
                    <a:pt x="178" y="711"/>
                    <a:pt x="180" y="710"/>
                  </a:cubicBezTo>
                  <a:lnTo>
                    <a:pt x="180" y="710"/>
                  </a:lnTo>
                  <a:cubicBezTo>
                    <a:pt x="182" y="714"/>
                    <a:pt x="163" y="721"/>
                    <a:pt x="144" y="721"/>
                  </a:cubicBezTo>
                  <a:cubicBezTo>
                    <a:pt x="157" y="708"/>
                    <a:pt x="170" y="708"/>
                    <a:pt x="170" y="708"/>
                  </a:cubicBezTo>
                  <a:cubicBezTo>
                    <a:pt x="170" y="708"/>
                    <a:pt x="182" y="695"/>
                    <a:pt x="182" y="695"/>
                  </a:cubicBezTo>
                  <a:cubicBezTo>
                    <a:pt x="195" y="695"/>
                    <a:pt x="195" y="682"/>
                    <a:pt x="195" y="669"/>
                  </a:cubicBezTo>
                  <a:cubicBezTo>
                    <a:pt x="182" y="656"/>
                    <a:pt x="182" y="643"/>
                    <a:pt x="208" y="643"/>
                  </a:cubicBezTo>
                  <a:cubicBezTo>
                    <a:pt x="221" y="630"/>
                    <a:pt x="221" y="630"/>
                    <a:pt x="221" y="630"/>
                  </a:cubicBezTo>
                  <a:cubicBezTo>
                    <a:pt x="208" y="630"/>
                    <a:pt x="208" y="617"/>
                    <a:pt x="208" y="591"/>
                  </a:cubicBezTo>
                  <a:cubicBezTo>
                    <a:pt x="208" y="565"/>
                    <a:pt x="208" y="552"/>
                    <a:pt x="195" y="552"/>
                  </a:cubicBezTo>
                  <a:cubicBezTo>
                    <a:pt x="195" y="539"/>
                    <a:pt x="195" y="539"/>
                    <a:pt x="195" y="539"/>
                  </a:cubicBezTo>
                  <a:cubicBezTo>
                    <a:pt x="208" y="539"/>
                    <a:pt x="208" y="539"/>
                    <a:pt x="208" y="526"/>
                  </a:cubicBezTo>
                  <a:cubicBezTo>
                    <a:pt x="195" y="526"/>
                    <a:pt x="195" y="513"/>
                    <a:pt x="195" y="513"/>
                  </a:cubicBezTo>
                  <a:lnTo>
                    <a:pt x="195" y="513"/>
                  </a:lnTo>
                  <a:cubicBezTo>
                    <a:pt x="204" y="518"/>
                    <a:pt x="210" y="519"/>
                    <a:pt x="214" y="519"/>
                  </a:cubicBezTo>
                  <a:cubicBezTo>
                    <a:pt x="221" y="519"/>
                    <a:pt x="221" y="513"/>
                    <a:pt x="221" y="513"/>
                  </a:cubicBezTo>
                  <a:cubicBezTo>
                    <a:pt x="221" y="500"/>
                    <a:pt x="221" y="500"/>
                    <a:pt x="208" y="500"/>
                  </a:cubicBezTo>
                  <a:cubicBezTo>
                    <a:pt x="208" y="500"/>
                    <a:pt x="208" y="474"/>
                    <a:pt x="234" y="474"/>
                  </a:cubicBezTo>
                  <a:cubicBezTo>
                    <a:pt x="247" y="474"/>
                    <a:pt x="234" y="461"/>
                    <a:pt x="221" y="461"/>
                  </a:cubicBezTo>
                  <a:cubicBezTo>
                    <a:pt x="208" y="448"/>
                    <a:pt x="195" y="448"/>
                    <a:pt x="195" y="435"/>
                  </a:cubicBezTo>
                  <a:lnTo>
                    <a:pt x="195" y="435"/>
                  </a:lnTo>
                  <a:cubicBezTo>
                    <a:pt x="195" y="435"/>
                    <a:pt x="208" y="448"/>
                    <a:pt x="221" y="448"/>
                  </a:cubicBezTo>
                  <a:cubicBezTo>
                    <a:pt x="234" y="461"/>
                    <a:pt x="234" y="461"/>
                    <a:pt x="234" y="461"/>
                  </a:cubicBezTo>
                  <a:cubicBezTo>
                    <a:pt x="234" y="448"/>
                    <a:pt x="247" y="448"/>
                    <a:pt x="247" y="448"/>
                  </a:cubicBezTo>
                  <a:cubicBezTo>
                    <a:pt x="234" y="448"/>
                    <a:pt x="234" y="435"/>
                    <a:pt x="247" y="409"/>
                  </a:cubicBezTo>
                  <a:cubicBezTo>
                    <a:pt x="260" y="383"/>
                    <a:pt x="273" y="383"/>
                    <a:pt x="260" y="371"/>
                  </a:cubicBezTo>
                  <a:cubicBezTo>
                    <a:pt x="247" y="371"/>
                    <a:pt x="247" y="358"/>
                    <a:pt x="260" y="358"/>
                  </a:cubicBezTo>
                  <a:cubicBezTo>
                    <a:pt x="277" y="362"/>
                    <a:pt x="288" y="364"/>
                    <a:pt x="295" y="366"/>
                  </a:cubicBezTo>
                  <a:lnTo>
                    <a:pt x="295" y="366"/>
                  </a:lnTo>
                  <a:cubicBezTo>
                    <a:pt x="290" y="361"/>
                    <a:pt x="282" y="353"/>
                    <a:pt x="273" y="345"/>
                  </a:cubicBezTo>
                  <a:lnTo>
                    <a:pt x="273" y="345"/>
                  </a:lnTo>
                  <a:cubicBezTo>
                    <a:pt x="277" y="346"/>
                    <a:pt x="280" y="347"/>
                    <a:pt x="283" y="347"/>
                  </a:cubicBezTo>
                  <a:cubicBezTo>
                    <a:pt x="302" y="347"/>
                    <a:pt x="310" y="317"/>
                    <a:pt x="299" y="306"/>
                  </a:cubicBezTo>
                  <a:lnTo>
                    <a:pt x="312" y="306"/>
                  </a:lnTo>
                  <a:cubicBezTo>
                    <a:pt x="325" y="319"/>
                    <a:pt x="325" y="319"/>
                    <a:pt x="338" y="319"/>
                  </a:cubicBezTo>
                  <a:cubicBezTo>
                    <a:pt x="338" y="306"/>
                    <a:pt x="338" y="306"/>
                    <a:pt x="338" y="306"/>
                  </a:cubicBezTo>
                  <a:cubicBezTo>
                    <a:pt x="331" y="290"/>
                    <a:pt x="336" y="284"/>
                    <a:pt x="342" y="284"/>
                  </a:cubicBezTo>
                  <a:cubicBezTo>
                    <a:pt x="347" y="284"/>
                    <a:pt x="351" y="287"/>
                    <a:pt x="351" y="293"/>
                  </a:cubicBezTo>
                  <a:cubicBezTo>
                    <a:pt x="364" y="306"/>
                    <a:pt x="364" y="306"/>
                    <a:pt x="377" y="306"/>
                  </a:cubicBezTo>
                  <a:cubicBezTo>
                    <a:pt x="369" y="290"/>
                    <a:pt x="375" y="284"/>
                    <a:pt x="381" y="284"/>
                  </a:cubicBezTo>
                  <a:cubicBezTo>
                    <a:pt x="386" y="284"/>
                    <a:pt x="390" y="287"/>
                    <a:pt x="390" y="293"/>
                  </a:cubicBezTo>
                  <a:lnTo>
                    <a:pt x="403" y="293"/>
                  </a:lnTo>
                  <a:cubicBezTo>
                    <a:pt x="390" y="280"/>
                    <a:pt x="403" y="267"/>
                    <a:pt x="403" y="267"/>
                  </a:cubicBezTo>
                  <a:cubicBezTo>
                    <a:pt x="416" y="267"/>
                    <a:pt x="416" y="267"/>
                    <a:pt x="403" y="254"/>
                  </a:cubicBezTo>
                  <a:cubicBezTo>
                    <a:pt x="403" y="241"/>
                    <a:pt x="390" y="228"/>
                    <a:pt x="390" y="228"/>
                  </a:cubicBezTo>
                  <a:lnTo>
                    <a:pt x="390" y="228"/>
                  </a:lnTo>
                  <a:lnTo>
                    <a:pt x="403" y="241"/>
                  </a:lnTo>
                  <a:cubicBezTo>
                    <a:pt x="403" y="247"/>
                    <a:pt x="406" y="251"/>
                    <a:pt x="411" y="251"/>
                  </a:cubicBezTo>
                  <a:cubicBezTo>
                    <a:pt x="416" y="251"/>
                    <a:pt x="422" y="247"/>
                    <a:pt x="429" y="241"/>
                  </a:cubicBezTo>
                  <a:cubicBezTo>
                    <a:pt x="442" y="241"/>
                    <a:pt x="455" y="241"/>
                    <a:pt x="455" y="254"/>
                  </a:cubicBezTo>
                  <a:lnTo>
                    <a:pt x="455" y="228"/>
                  </a:lnTo>
                  <a:cubicBezTo>
                    <a:pt x="455" y="221"/>
                    <a:pt x="455" y="218"/>
                    <a:pt x="456" y="218"/>
                  </a:cubicBezTo>
                  <a:cubicBezTo>
                    <a:pt x="458" y="218"/>
                    <a:pt x="461" y="221"/>
                    <a:pt x="468" y="228"/>
                  </a:cubicBezTo>
                  <a:cubicBezTo>
                    <a:pt x="468" y="234"/>
                    <a:pt x="471" y="238"/>
                    <a:pt x="476" y="238"/>
                  </a:cubicBezTo>
                  <a:cubicBezTo>
                    <a:pt x="481" y="238"/>
                    <a:pt x="487" y="234"/>
                    <a:pt x="494" y="228"/>
                  </a:cubicBezTo>
                  <a:cubicBezTo>
                    <a:pt x="500" y="239"/>
                    <a:pt x="505" y="246"/>
                    <a:pt x="509" y="246"/>
                  </a:cubicBezTo>
                  <a:cubicBezTo>
                    <a:pt x="513" y="246"/>
                    <a:pt x="514" y="236"/>
                    <a:pt x="507" y="215"/>
                  </a:cubicBezTo>
                  <a:lnTo>
                    <a:pt x="507" y="215"/>
                  </a:lnTo>
                  <a:cubicBezTo>
                    <a:pt x="520" y="228"/>
                    <a:pt x="520" y="228"/>
                    <a:pt x="520" y="228"/>
                  </a:cubicBezTo>
                  <a:cubicBezTo>
                    <a:pt x="526" y="221"/>
                    <a:pt x="533" y="218"/>
                    <a:pt x="538" y="218"/>
                  </a:cubicBezTo>
                  <a:cubicBezTo>
                    <a:pt x="542" y="218"/>
                    <a:pt x="546" y="221"/>
                    <a:pt x="546" y="228"/>
                  </a:cubicBezTo>
                  <a:cubicBezTo>
                    <a:pt x="546" y="215"/>
                    <a:pt x="559" y="215"/>
                    <a:pt x="559" y="215"/>
                  </a:cubicBezTo>
                  <a:cubicBezTo>
                    <a:pt x="559" y="215"/>
                    <a:pt x="559" y="215"/>
                    <a:pt x="559" y="189"/>
                  </a:cubicBezTo>
                  <a:cubicBezTo>
                    <a:pt x="572" y="176"/>
                    <a:pt x="572" y="176"/>
                    <a:pt x="572" y="176"/>
                  </a:cubicBezTo>
                  <a:cubicBezTo>
                    <a:pt x="572" y="176"/>
                    <a:pt x="572" y="189"/>
                    <a:pt x="572" y="215"/>
                  </a:cubicBezTo>
                  <a:cubicBezTo>
                    <a:pt x="572" y="220"/>
                    <a:pt x="572" y="223"/>
                    <a:pt x="572" y="223"/>
                  </a:cubicBezTo>
                  <a:cubicBezTo>
                    <a:pt x="573" y="223"/>
                    <a:pt x="576" y="214"/>
                    <a:pt x="585" y="189"/>
                  </a:cubicBezTo>
                  <a:cubicBezTo>
                    <a:pt x="585" y="193"/>
                    <a:pt x="585" y="198"/>
                    <a:pt x="585" y="202"/>
                  </a:cubicBezTo>
                  <a:cubicBezTo>
                    <a:pt x="585" y="202"/>
                    <a:pt x="598" y="202"/>
                    <a:pt x="598" y="189"/>
                  </a:cubicBezTo>
                  <a:lnTo>
                    <a:pt x="610" y="189"/>
                  </a:lnTo>
                  <a:cubicBezTo>
                    <a:pt x="610" y="202"/>
                    <a:pt x="623" y="202"/>
                    <a:pt x="623" y="202"/>
                  </a:cubicBezTo>
                  <a:cubicBezTo>
                    <a:pt x="623" y="195"/>
                    <a:pt x="623" y="192"/>
                    <a:pt x="625" y="192"/>
                  </a:cubicBezTo>
                  <a:cubicBezTo>
                    <a:pt x="627" y="192"/>
                    <a:pt x="630" y="195"/>
                    <a:pt x="636" y="202"/>
                  </a:cubicBezTo>
                  <a:cubicBezTo>
                    <a:pt x="636" y="199"/>
                    <a:pt x="636" y="194"/>
                    <a:pt x="636" y="189"/>
                  </a:cubicBezTo>
                  <a:cubicBezTo>
                    <a:pt x="636" y="182"/>
                    <a:pt x="636" y="179"/>
                    <a:pt x="638" y="179"/>
                  </a:cubicBezTo>
                  <a:cubicBezTo>
                    <a:pt x="640" y="179"/>
                    <a:pt x="643" y="182"/>
                    <a:pt x="649" y="189"/>
                  </a:cubicBezTo>
                  <a:cubicBezTo>
                    <a:pt x="662" y="202"/>
                    <a:pt x="688" y="202"/>
                    <a:pt x="727" y="202"/>
                  </a:cubicBezTo>
                  <a:cubicBezTo>
                    <a:pt x="727" y="202"/>
                    <a:pt x="740" y="189"/>
                    <a:pt x="727" y="176"/>
                  </a:cubicBezTo>
                  <a:cubicBezTo>
                    <a:pt x="727" y="158"/>
                    <a:pt x="727" y="151"/>
                    <a:pt x="728" y="151"/>
                  </a:cubicBezTo>
                  <a:cubicBezTo>
                    <a:pt x="730" y="151"/>
                    <a:pt x="733" y="162"/>
                    <a:pt x="740" y="176"/>
                  </a:cubicBezTo>
                  <a:cubicBezTo>
                    <a:pt x="740" y="156"/>
                    <a:pt x="740" y="147"/>
                    <a:pt x="742" y="147"/>
                  </a:cubicBezTo>
                  <a:cubicBezTo>
                    <a:pt x="743" y="147"/>
                    <a:pt x="747" y="156"/>
                    <a:pt x="753" y="176"/>
                  </a:cubicBezTo>
                  <a:cubicBezTo>
                    <a:pt x="753" y="163"/>
                    <a:pt x="756" y="156"/>
                    <a:pt x="758" y="156"/>
                  </a:cubicBezTo>
                  <a:lnTo>
                    <a:pt x="758" y="156"/>
                  </a:lnTo>
                  <a:cubicBezTo>
                    <a:pt x="760" y="156"/>
                    <a:pt x="760" y="163"/>
                    <a:pt x="753" y="176"/>
                  </a:cubicBezTo>
                  <a:cubicBezTo>
                    <a:pt x="762" y="185"/>
                    <a:pt x="765" y="194"/>
                    <a:pt x="766" y="194"/>
                  </a:cubicBezTo>
                  <a:cubicBezTo>
                    <a:pt x="766" y="194"/>
                    <a:pt x="766" y="193"/>
                    <a:pt x="766" y="189"/>
                  </a:cubicBezTo>
                  <a:cubicBezTo>
                    <a:pt x="766" y="189"/>
                    <a:pt x="766" y="189"/>
                    <a:pt x="779" y="202"/>
                  </a:cubicBezTo>
                  <a:cubicBezTo>
                    <a:pt x="779" y="198"/>
                    <a:pt x="779" y="194"/>
                    <a:pt x="779" y="189"/>
                  </a:cubicBezTo>
                  <a:cubicBezTo>
                    <a:pt x="786" y="176"/>
                    <a:pt x="792" y="169"/>
                    <a:pt x="795" y="169"/>
                  </a:cubicBezTo>
                  <a:cubicBezTo>
                    <a:pt x="799" y="169"/>
                    <a:pt x="799" y="176"/>
                    <a:pt x="792" y="189"/>
                  </a:cubicBezTo>
                  <a:cubicBezTo>
                    <a:pt x="792" y="199"/>
                    <a:pt x="794" y="203"/>
                    <a:pt x="797" y="203"/>
                  </a:cubicBezTo>
                  <a:cubicBezTo>
                    <a:pt x="802" y="203"/>
                    <a:pt x="810" y="192"/>
                    <a:pt x="818" y="176"/>
                  </a:cubicBezTo>
                  <a:cubicBezTo>
                    <a:pt x="831" y="176"/>
                    <a:pt x="831" y="176"/>
                    <a:pt x="831" y="189"/>
                  </a:cubicBezTo>
                  <a:cubicBezTo>
                    <a:pt x="831" y="189"/>
                    <a:pt x="831" y="189"/>
                    <a:pt x="844" y="176"/>
                  </a:cubicBezTo>
                  <a:cubicBezTo>
                    <a:pt x="849" y="166"/>
                    <a:pt x="854" y="162"/>
                    <a:pt x="857" y="162"/>
                  </a:cubicBezTo>
                  <a:cubicBezTo>
                    <a:pt x="863" y="162"/>
                    <a:pt x="865" y="173"/>
                    <a:pt x="857" y="189"/>
                  </a:cubicBezTo>
                  <a:lnTo>
                    <a:pt x="870" y="176"/>
                  </a:lnTo>
                  <a:cubicBezTo>
                    <a:pt x="878" y="160"/>
                    <a:pt x="881" y="149"/>
                    <a:pt x="882" y="149"/>
                  </a:cubicBezTo>
                  <a:cubicBezTo>
                    <a:pt x="883" y="149"/>
                    <a:pt x="883" y="153"/>
                    <a:pt x="883" y="163"/>
                  </a:cubicBezTo>
                  <a:cubicBezTo>
                    <a:pt x="883" y="175"/>
                    <a:pt x="883" y="184"/>
                    <a:pt x="883" y="189"/>
                  </a:cubicBezTo>
                  <a:cubicBezTo>
                    <a:pt x="883" y="175"/>
                    <a:pt x="885" y="169"/>
                    <a:pt x="887" y="169"/>
                  </a:cubicBezTo>
                  <a:cubicBezTo>
                    <a:pt x="891" y="169"/>
                    <a:pt x="896" y="185"/>
                    <a:pt x="896" y="202"/>
                  </a:cubicBezTo>
                  <a:cubicBezTo>
                    <a:pt x="896" y="189"/>
                    <a:pt x="909" y="176"/>
                    <a:pt x="909" y="176"/>
                  </a:cubicBezTo>
                  <a:cubicBezTo>
                    <a:pt x="909" y="176"/>
                    <a:pt x="909" y="176"/>
                    <a:pt x="909" y="189"/>
                  </a:cubicBezTo>
                  <a:cubicBezTo>
                    <a:pt x="909" y="194"/>
                    <a:pt x="909" y="198"/>
                    <a:pt x="909" y="202"/>
                  </a:cubicBezTo>
                  <a:cubicBezTo>
                    <a:pt x="909" y="202"/>
                    <a:pt x="922" y="202"/>
                    <a:pt x="922" y="228"/>
                  </a:cubicBezTo>
                  <a:lnTo>
                    <a:pt x="935" y="228"/>
                  </a:lnTo>
                  <a:cubicBezTo>
                    <a:pt x="935" y="221"/>
                    <a:pt x="938" y="218"/>
                    <a:pt x="940" y="218"/>
                  </a:cubicBezTo>
                  <a:cubicBezTo>
                    <a:pt x="941" y="218"/>
                    <a:pt x="941" y="221"/>
                    <a:pt x="935" y="228"/>
                  </a:cubicBezTo>
                  <a:cubicBezTo>
                    <a:pt x="935" y="228"/>
                    <a:pt x="948" y="228"/>
                    <a:pt x="948" y="215"/>
                  </a:cubicBezTo>
                  <a:cubicBezTo>
                    <a:pt x="961" y="215"/>
                    <a:pt x="961" y="215"/>
                    <a:pt x="961" y="241"/>
                  </a:cubicBezTo>
                  <a:cubicBezTo>
                    <a:pt x="961" y="228"/>
                    <a:pt x="974" y="228"/>
                    <a:pt x="974" y="228"/>
                  </a:cubicBezTo>
                  <a:cubicBezTo>
                    <a:pt x="987" y="215"/>
                    <a:pt x="987" y="215"/>
                    <a:pt x="987" y="215"/>
                  </a:cubicBezTo>
                  <a:cubicBezTo>
                    <a:pt x="987" y="215"/>
                    <a:pt x="987" y="241"/>
                    <a:pt x="1000" y="241"/>
                  </a:cubicBezTo>
                  <a:cubicBezTo>
                    <a:pt x="1000" y="241"/>
                    <a:pt x="1000" y="241"/>
                    <a:pt x="1013" y="228"/>
                  </a:cubicBezTo>
                  <a:cubicBezTo>
                    <a:pt x="1004" y="228"/>
                    <a:pt x="1007" y="222"/>
                    <a:pt x="1010" y="222"/>
                  </a:cubicBezTo>
                  <a:cubicBezTo>
                    <a:pt x="1011" y="222"/>
                    <a:pt x="1013" y="224"/>
                    <a:pt x="1013" y="228"/>
                  </a:cubicBezTo>
                  <a:cubicBezTo>
                    <a:pt x="1013" y="228"/>
                    <a:pt x="1013" y="241"/>
                    <a:pt x="1026" y="254"/>
                  </a:cubicBezTo>
                  <a:cubicBezTo>
                    <a:pt x="1039" y="254"/>
                    <a:pt x="1039" y="254"/>
                    <a:pt x="1039" y="241"/>
                  </a:cubicBezTo>
                  <a:cubicBezTo>
                    <a:pt x="1039" y="253"/>
                    <a:pt x="1039" y="261"/>
                    <a:pt x="1039" y="267"/>
                  </a:cubicBezTo>
                  <a:cubicBezTo>
                    <a:pt x="1051" y="254"/>
                    <a:pt x="1051" y="254"/>
                    <a:pt x="1051" y="254"/>
                  </a:cubicBezTo>
                  <a:cubicBezTo>
                    <a:pt x="1051" y="267"/>
                    <a:pt x="1051" y="267"/>
                    <a:pt x="1064" y="267"/>
                  </a:cubicBezTo>
                  <a:cubicBezTo>
                    <a:pt x="1064" y="267"/>
                    <a:pt x="1064" y="267"/>
                    <a:pt x="1051" y="280"/>
                  </a:cubicBezTo>
                  <a:lnTo>
                    <a:pt x="1064" y="280"/>
                  </a:lnTo>
                  <a:cubicBezTo>
                    <a:pt x="1073" y="272"/>
                    <a:pt x="1078" y="269"/>
                    <a:pt x="1081" y="269"/>
                  </a:cubicBezTo>
                  <a:cubicBezTo>
                    <a:pt x="1089" y="269"/>
                    <a:pt x="1086" y="284"/>
                    <a:pt x="1077" y="293"/>
                  </a:cubicBezTo>
                  <a:lnTo>
                    <a:pt x="1090" y="293"/>
                  </a:lnTo>
                  <a:cubicBezTo>
                    <a:pt x="1103" y="280"/>
                    <a:pt x="1110" y="273"/>
                    <a:pt x="1111" y="273"/>
                  </a:cubicBezTo>
                  <a:lnTo>
                    <a:pt x="1111" y="273"/>
                  </a:lnTo>
                  <a:cubicBezTo>
                    <a:pt x="1113" y="273"/>
                    <a:pt x="1110" y="280"/>
                    <a:pt x="1103" y="293"/>
                  </a:cubicBezTo>
                  <a:cubicBezTo>
                    <a:pt x="1107" y="289"/>
                    <a:pt x="1109" y="288"/>
                    <a:pt x="1111" y="288"/>
                  </a:cubicBezTo>
                  <a:cubicBezTo>
                    <a:pt x="1115" y="288"/>
                    <a:pt x="1113" y="300"/>
                    <a:pt x="1103" y="319"/>
                  </a:cubicBezTo>
                  <a:cubicBezTo>
                    <a:pt x="1090" y="319"/>
                    <a:pt x="1077" y="332"/>
                    <a:pt x="1077" y="332"/>
                  </a:cubicBezTo>
                  <a:lnTo>
                    <a:pt x="1090" y="332"/>
                  </a:lnTo>
                  <a:cubicBezTo>
                    <a:pt x="1097" y="325"/>
                    <a:pt x="1100" y="322"/>
                    <a:pt x="1102" y="322"/>
                  </a:cubicBezTo>
                  <a:cubicBezTo>
                    <a:pt x="1103" y="322"/>
                    <a:pt x="1103" y="325"/>
                    <a:pt x="1103" y="332"/>
                  </a:cubicBezTo>
                  <a:lnTo>
                    <a:pt x="1129" y="332"/>
                  </a:lnTo>
                  <a:cubicBezTo>
                    <a:pt x="1142" y="345"/>
                    <a:pt x="1142" y="345"/>
                    <a:pt x="1129" y="358"/>
                  </a:cubicBezTo>
                  <a:cubicBezTo>
                    <a:pt x="1129" y="358"/>
                    <a:pt x="1129" y="363"/>
                    <a:pt x="1133" y="363"/>
                  </a:cubicBezTo>
                  <a:cubicBezTo>
                    <a:pt x="1135" y="363"/>
                    <a:pt x="1138" y="362"/>
                    <a:pt x="1142" y="358"/>
                  </a:cubicBezTo>
                  <a:cubicBezTo>
                    <a:pt x="1168" y="358"/>
                    <a:pt x="1168" y="371"/>
                    <a:pt x="1155" y="371"/>
                  </a:cubicBezTo>
                  <a:lnTo>
                    <a:pt x="1168" y="371"/>
                  </a:lnTo>
                  <a:cubicBezTo>
                    <a:pt x="1163" y="375"/>
                    <a:pt x="1159" y="380"/>
                    <a:pt x="1155" y="383"/>
                  </a:cubicBezTo>
                  <a:cubicBezTo>
                    <a:pt x="1168" y="383"/>
                    <a:pt x="1168" y="383"/>
                    <a:pt x="1181" y="396"/>
                  </a:cubicBezTo>
                  <a:cubicBezTo>
                    <a:pt x="1168" y="396"/>
                    <a:pt x="1194" y="500"/>
                    <a:pt x="1207" y="500"/>
                  </a:cubicBezTo>
                  <a:lnTo>
                    <a:pt x="1207" y="500"/>
                  </a:lnTo>
                  <a:lnTo>
                    <a:pt x="1207" y="500"/>
                  </a:lnTo>
                  <a:cubicBezTo>
                    <a:pt x="1224" y="501"/>
                    <a:pt x="1233" y="503"/>
                    <a:pt x="1233" y="513"/>
                  </a:cubicBezTo>
                  <a:lnTo>
                    <a:pt x="1207" y="513"/>
                  </a:lnTo>
                  <a:lnTo>
                    <a:pt x="1207" y="526"/>
                  </a:lnTo>
                  <a:cubicBezTo>
                    <a:pt x="1168" y="526"/>
                    <a:pt x="1194" y="539"/>
                    <a:pt x="1207" y="552"/>
                  </a:cubicBezTo>
                  <a:lnTo>
                    <a:pt x="1220" y="552"/>
                  </a:lnTo>
                  <a:cubicBezTo>
                    <a:pt x="1181" y="552"/>
                    <a:pt x="1181" y="565"/>
                    <a:pt x="1194" y="578"/>
                  </a:cubicBezTo>
                  <a:cubicBezTo>
                    <a:pt x="1168" y="578"/>
                    <a:pt x="1168" y="578"/>
                    <a:pt x="1207" y="591"/>
                  </a:cubicBezTo>
                  <a:cubicBezTo>
                    <a:pt x="1233" y="604"/>
                    <a:pt x="1233" y="604"/>
                    <a:pt x="1207" y="604"/>
                  </a:cubicBezTo>
                  <a:lnTo>
                    <a:pt x="1194" y="604"/>
                  </a:lnTo>
                  <a:cubicBezTo>
                    <a:pt x="1220" y="617"/>
                    <a:pt x="1220" y="617"/>
                    <a:pt x="1194" y="617"/>
                  </a:cubicBezTo>
                  <a:cubicBezTo>
                    <a:pt x="1168" y="617"/>
                    <a:pt x="1168" y="617"/>
                    <a:pt x="1194" y="630"/>
                  </a:cubicBezTo>
                  <a:cubicBezTo>
                    <a:pt x="1220" y="630"/>
                    <a:pt x="1220" y="643"/>
                    <a:pt x="1181" y="643"/>
                  </a:cubicBezTo>
                  <a:lnTo>
                    <a:pt x="1168" y="643"/>
                  </a:lnTo>
                  <a:cubicBezTo>
                    <a:pt x="1168" y="656"/>
                    <a:pt x="1168" y="656"/>
                    <a:pt x="1168" y="656"/>
                  </a:cubicBezTo>
                  <a:lnTo>
                    <a:pt x="1181" y="656"/>
                  </a:lnTo>
                  <a:cubicBezTo>
                    <a:pt x="1181" y="656"/>
                    <a:pt x="1168" y="669"/>
                    <a:pt x="1155" y="695"/>
                  </a:cubicBezTo>
                  <a:cubicBezTo>
                    <a:pt x="1142" y="721"/>
                    <a:pt x="1142" y="721"/>
                    <a:pt x="1155" y="734"/>
                  </a:cubicBezTo>
                  <a:cubicBezTo>
                    <a:pt x="1142" y="734"/>
                    <a:pt x="1129" y="734"/>
                    <a:pt x="1129" y="747"/>
                  </a:cubicBezTo>
                  <a:lnTo>
                    <a:pt x="1103" y="747"/>
                  </a:lnTo>
                  <a:cubicBezTo>
                    <a:pt x="1129" y="773"/>
                    <a:pt x="1116" y="786"/>
                    <a:pt x="1103" y="786"/>
                  </a:cubicBezTo>
                  <a:cubicBezTo>
                    <a:pt x="1090" y="786"/>
                    <a:pt x="1090" y="786"/>
                    <a:pt x="1103" y="799"/>
                  </a:cubicBezTo>
                  <a:cubicBezTo>
                    <a:pt x="1103" y="814"/>
                    <a:pt x="1103" y="820"/>
                    <a:pt x="1101" y="820"/>
                  </a:cubicBezTo>
                  <a:cubicBezTo>
                    <a:pt x="1099" y="820"/>
                    <a:pt x="1096" y="817"/>
                    <a:pt x="1090" y="812"/>
                  </a:cubicBezTo>
                  <a:cubicBezTo>
                    <a:pt x="1085" y="806"/>
                    <a:pt x="1080" y="803"/>
                    <a:pt x="1076" y="803"/>
                  </a:cubicBezTo>
                  <a:cubicBezTo>
                    <a:pt x="1071" y="803"/>
                    <a:pt x="1070" y="809"/>
                    <a:pt x="1077" y="824"/>
                  </a:cubicBezTo>
                  <a:lnTo>
                    <a:pt x="1064" y="812"/>
                  </a:lnTo>
                  <a:cubicBezTo>
                    <a:pt x="1053" y="812"/>
                    <a:pt x="1062" y="822"/>
                    <a:pt x="1064" y="833"/>
                  </a:cubicBezTo>
                  <a:lnTo>
                    <a:pt x="1064" y="833"/>
                  </a:lnTo>
                  <a:cubicBezTo>
                    <a:pt x="1060" y="830"/>
                    <a:pt x="1056" y="828"/>
                    <a:pt x="1051" y="824"/>
                  </a:cubicBezTo>
                  <a:cubicBezTo>
                    <a:pt x="1045" y="812"/>
                    <a:pt x="1042" y="808"/>
                    <a:pt x="1040" y="808"/>
                  </a:cubicBezTo>
                  <a:cubicBezTo>
                    <a:pt x="1039" y="808"/>
                    <a:pt x="1039" y="812"/>
                    <a:pt x="1039" y="812"/>
                  </a:cubicBezTo>
                  <a:cubicBezTo>
                    <a:pt x="1051" y="824"/>
                    <a:pt x="1051" y="837"/>
                    <a:pt x="1039" y="837"/>
                  </a:cubicBezTo>
                  <a:cubicBezTo>
                    <a:pt x="1039" y="837"/>
                    <a:pt x="1039" y="837"/>
                    <a:pt x="1051" y="850"/>
                  </a:cubicBezTo>
                  <a:lnTo>
                    <a:pt x="1039" y="850"/>
                  </a:lnTo>
                  <a:cubicBezTo>
                    <a:pt x="1039" y="850"/>
                    <a:pt x="1026" y="850"/>
                    <a:pt x="1013" y="837"/>
                  </a:cubicBezTo>
                  <a:lnTo>
                    <a:pt x="1013" y="837"/>
                  </a:lnTo>
                  <a:cubicBezTo>
                    <a:pt x="1016" y="841"/>
                    <a:pt x="1020" y="845"/>
                    <a:pt x="1026" y="850"/>
                  </a:cubicBezTo>
                  <a:cubicBezTo>
                    <a:pt x="1039" y="876"/>
                    <a:pt x="1039" y="876"/>
                    <a:pt x="1039" y="876"/>
                  </a:cubicBezTo>
                  <a:cubicBezTo>
                    <a:pt x="1039" y="876"/>
                    <a:pt x="1039" y="876"/>
                    <a:pt x="1026" y="863"/>
                  </a:cubicBezTo>
                  <a:lnTo>
                    <a:pt x="1013" y="863"/>
                  </a:lnTo>
                  <a:cubicBezTo>
                    <a:pt x="1000" y="863"/>
                    <a:pt x="1013" y="902"/>
                    <a:pt x="1026" y="928"/>
                  </a:cubicBezTo>
                  <a:cubicBezTo>
                    <a:pt x="1033" y="943"/>
                    <a:pt x="1036" y="950"/>
                    <a:pt x="1035" y="950"/>
                  </a:cubicBezTo>
                  <a:cubicBezTo>
                    <a:pt x="1034" y="950"/>
                    <a:pt x="1031" y="947"/>
                    <a:pt x="1026" y="941"/>
                  </a:cubicBezTo>
                  <a:cubicBezTo>
                    <a:pt x="1013" y="928"/>
                    <a:pt x="1013" y="928"/>
                    <a:pt x="1013" y="928"/>
                  </a:cubicBezTo>
                  <a:cubicBezTo>
                    <a:pt x="1000" y="915"/>
                    <a:pt x="1000" y="915"/>
                    <a:pt x="1013" y="915"/>
                  </a:cubicBezTo>
                  <a:lnTo>
                    <a:pt x="1000" y="902"/>
                  </a:lnTo>
                  <a:cubicBezTo>
                    <a:pt x="1000" y="909"/>
                    <a:pt x="1000" y="912"/>
                    <a:pt x="998" y="912"/>
                  </a:cubicBezTo>
                  <a:cubicBezTo>
                    <a:pt x="996" y="912"/>
                    <a:pt x="993" y="909"/>
                    <a:pt x="987" y="902"/>
                  </a:cubicBezTo>
                  <a:cubicBezTo>
                    <a:pt x="978" y="902"/>
                    <a:pt x="969" y="897"/>
                    <a:pt x="968" y="897"/>
                  </a:cubicBezTo>
                  <a:lnTo>
                    <a:pt x="968" y="897"/>
                  </a:lnTo>
                  <a:cubicBezTo>
                    <a:pt x="968" y="897"/>
                    <a:pt x="969" y="898"/>
                    <a:pt x="974" y="902"/>
                  </a:cubicBezTo>
                  <a:cubicBezTo>
                    <a:pt x="974" y="902"/>
                    <a:pt x="973" y="902"/>
                    <a:pt x="961" y="889"/>
                  </a:cubicBezTo>
                  <a:cubicBezTo>
                    <a:pt x="948" y="889"/>
                    <a:pt x="948" y="889"/>
                    <a:pt x="961" y="902"/>
                  </a:cubicBezTo>
                  <a:cubicBezTo>
                    <a:pt x="961" y="915"/>
                    <a:pt x="961" y="928"/>
                    <a:pt x="961" y="928"/>
                  </a:cubicBezTo>
                  <a:cubicBezTo>
                    <a:pt x="948" y="928"/>
                    <a:pt x="948" y="928"/>
                    <a:pt x="961" y="941"/>
                  </a:cubicBezTo>
                  <a:cubicBezTo>
                    <a:pt x="961" y="954"/>
                    <a:pt x="961" y="967"/>
                    <a:pt x="961" y="967"/>
                  </a:cubicBezTo>
                  <a:cubicBezTo>
                    <a:pt x="961" y="980"/>
                    <a:pt x="961" y="987"/>
                    <a:pt x="959" y="987"/>
                  </a:cubicBezTo>
                  <a:cubicBezTo>
                    <a:pt x="957" y="987"/>
                    <a:pt x="954" y="980"/>
                    <a:pt x="948" y="967"/>
                  </a:cubicBezTo>
                  <a:cubicBezTo>
                    <a:pt x="935" y="954"/>
                    <a:pt x="935" y="954"/>
                    <a:pt x="935" y="954"/>
                  </a:cubicBezTo>
                  <a:cubicBezTo>
                    <a:pt x="935" y="954"/>
                    <a:pt x="922" y="954"/>
                    <a:pt x="922" y="941"/>
                  </a:cubicBezTo>
                  <a:cubicBezTo>
                    <a:pt x="918" y="937"/>
                    <a:pt x="915" y="936"/>
                    <a:pt x="914" y="936"/>
                  </a:cubicBezTo>
                  <a:cubicBezTo>
                    <a:pt x="910" y="936"/>
                    <a:pt x="913" y="945"/>
                    <a:pt x="922" y="954"/>
                  </a:cubicBezTo>
                  <a:cubicBezTo>
                    <a:pt x="922" y="967"/>
                    <a:pt x="935" y="980"/>
                    <a:pt x="935" y="980"/>
                  </a:cubicBezTo>
                  <a:cubicBezTo>
                    <a:pt x="922" y="980"/>
                    <a:pt x="909" y="954"/>
                    <a:pt x="909" y="941"/>
                  </a:cubicBezTo>
                  <a:cubicBezTo>
                    <a:pt x="909" y="952"/>
                    <a:pt x="909" y="971"/>
                    <a:pt x="902" y="971"/>
                  </a:cubicBezTo>
                  <a:cubicBezTo>
                    <a:pt x="900" y="971"/>
                    <a:pt x="898" y="970"/>
                    <a:pt x="896" y="967"/>
                  </a:cubicBezTo>
                  <a:cubicBezTo>
                    <a:pt x="896" y="967"/>
                    <a:pt x="883" y="967"/>
                    <a:pt x="883" y="954"/>
                  </a:cubicBezTo>
                  <a:cubicBezTo>
                    <a:pt x="879" y="950"/>
                    <a:pt x="876" y="948"/>
                    <a:pt x="874" y="948"/>
                  </a:cubicBezTo>
                  <a:cubicBezTo>
                    <a:pt x="870" y="948"/>
                    <a:pt x="870" y="954"/>
                    <a:pt x="870" y="954"/>
                  </a:cubicBezTo>
                  <a:cubicBezTo>
                    <a:pt x="876" y="961"/>
                    <a:pt x="876" y="964"/>
                    <a:pt x="873" y="964"/>
                  </a:cubicBezTo>
                  <a:cubicBezTo>
                    <a:pt x="870" y="964"/>
                    <a:pt x="863" y="961"/>
                    <a:pt x="857" y="954"/>
                  </a:cubicBezTo>
                  <a:cubicBezTo>
                    <a:pt x="845" y="943"/>
                    <a:pt x="839" y="936"/>
                    <a:pt x="837" y="936"/>
                  </a:cubicBezTo>
                  <a:cubicBezTo>
                    <a:pt x="834" y="936"/>
                    <a:pt x="837" y="946"/>
                    <a:pt x="844" y="967"/>
                  </a:cubicBezTo>
                  <a:cubicBezTo>
                    <a:pt x="840" y="963"/>
                    <a:pt x="837" y="962"/>
                    <a:pt x="836" y="962"/>
                  </a:cubicBezTo>
                  <a:cubicBezTo>
                    <a:pt x="831" y="962"/>
                    <a:pt x="831" y="971"/>
                    <a:pt x="831" y="980"/>
                  </a:cubicBezTo>
                  <a:cubicBezTo>
                    <a:pt x="831" y="993"/>
                    <a:pt x="831" y="1019"/>
                    <a:pt x="844" y="1032"/>
                  </a:cubicBezTo>
                  <a:cubicBezTo>
                    <a:pt x="844" y="1057"/>
                    <a:pt x="844" y="1066"/>
                    <a:pt x="841" y="1066"/>
                  </a:cubicBezTo>
                  <a:cubicBezTo>
                    <a:pt x="839" y="1066"/>
                    <a:pt x="836" y="1063"/>
                    <a:pt x="831" y="1058"/>
                  </a:cubicBezTo>
                  <a:cubicBezTo>
                    <a:pt x="831" y="1058"/>
                    <a:pt x="818" y="1045"/>
                    <a:pt x="818" y="1032"/>
                  </a:cubicBezTo>
                  <a:cubicBezTo>
                    <a:pt x="818" y="1006"/>
                    <a:pt x="818" y="1006"/>
                    <a:pt x="818" y="1006"/>
                  </a:cubicBezTo>
                  <a:lnTo>
                    <a:pt x="831" y="1006"/>
                  </a:lnTo>
                  <a:cubicBezTo>
                    <a:pt x="818" y="993"/>
                    <a:pt x="818" y="980"/>
                    <a:pt x="818" y="980"/>
                  </a:cubicBezTo>
                  <a:cubicBezTo>
                    <a:pt x="812" y="974"/>
                    <a:pt x="808" y="970"/>
                    <a:pt x="807" y="970"/>
                  </a:cubicBezTo>
                  <a:cubicBezTo>
                    <a:pt x="805" y="970"/>
                    <a:pt x="805" y="974"/>
                    <a:pt x="805" y="980"/>
                  </a:cubicBezTo>
                  <a:cubicBezTo>
                    <a:pt x="805" y="967"/>
                    <a:pt x="792" y="967"/>
                    <a:pt x="792" y="967"/>
                  </a:cubicBezTo>
                  <a:cubicBezTo>
                    <a:pt x="783" y="967"/>
                    <a:pt x="775" y="973"/>
                    <a:pt x="770" y="973"/>
                  </a:cubicBezTo>
                  <a:cubicBezTo>
                    <a:pt x="768" y="973"/>
                    <a:pt x="766" y="971"/>
                    <a:pt x="766" y="967"/>
                  </a:cubicBezTo>
                  <a:cubicBezTo>
                    <a:pt x="753" y="967"/>
                    <a:pt x="753" y="967"/>
                    <a:pt x="753" y="980"/>
                  </a:cubicBezTo>
                  <a:cubicBezTo>
                    <a:pt x="755" y="984"/>
                    <a:pt x="756" y="987"/>
                    <a:pt x="757" y="989"/>
                  </a:cubicBezTo>
                  <a:lnTo>
                    <a:pt x="757" y="989"/>
                  </a:lnTo>
                  <a:cubicBezTo>
                    <a:pt x="760" y="987"/>
                    <a:pt x="761" y="985"/>
                    <a:pt x="762" y="985"/>
                  </a:cubicBezTo>
                  <a:lnTo>
                    <a:pt x="762" y="985"/>
                  </a:lnTo>
                  <a:cubicBezTo>
                    <a:pt x="764" y="985"/>
                    <a:pt x="761" y="994"/>
                    <a:pt x="753" y="1019"/>
                  </a:cubicBezTo>
                  <a:cubicBezTo>
                    <a:pt x="753" y="1012"/>
                    <a:pt x="753" y="1004"/>
                    <a:pt x="753" y="993"/>
                  </a:cubicBezTo>
                  <a:cubicBezTo>
                    <a:pt x="753" y="977"/>
                    <a:pt x="733" y="966"/>
                    <a:pt x="718" y="966"/>
                  </a:cubicBezTo>
                  <a:cubicBezTo>
                    <a:pt x="709" y="966"/>
                    <a:pt x="701" y="970"/>
                    <a:pt x="701" y="980"/>
                  </a:cubicBezTo>
                  <a:cubicBezTo>
                    <a:pt x="692" y="971"/>
                    <a:pt x="683" y="962"/>
                    <a:pt x="674" y="962"/>
                  </a:cubicBezTo>
                  <a:cubicBezTo>
                    <a:pt x="670" y="962"/>
                    <a:pt x="666" y="963"/>
                    <a:pt x="662" y="967"/>
                  </a:cubicBezTo>
                  <a:lnTo>
                    <a:pt x="649" y="967"/>
                  </a:lnTo>
                  <a:cubicBezTo>
                    <a:pt x="649" y="961"/>
                    <a:pt x="649" y="957"/>
                    <a:pt x="648" y="957"/>
                  </a:cubicBezTo>
                  <a:cubicBezTo>
                    <a:pt x="646" y="957"/>
                    <a:pt x="643" y="961"/>
                    <a:pt x="636" y="967"/>
                  </a:cubicBezTo>
                  <a:cubicBezTo>
                    <a:pt x="636" y="972"/>
                    <a:pt x="636" y="977"/>
                    <a:pt x="636" y="980"/>
                  </a:cubicBezTo>
                  <a:cubicBezTo>
                    <a:pt x="636" y="967"/>
                    <a:pt x="636" y="967"/>
                    <a:pt x="610" y="967"/>
                  </a:cubicBezTo>
                  <a:cubicBezTo>
                    <a:pt x="598" y="967"/>
                    <a:pt x="598" y="967"/>
                    <a:pt x="598" y="980"/>
                  </a:cubicBezTo>
                  <a:cubicBezTo>
                    <a:pt x="594" y="984"/>
                    <a:pt x="591" y="985"/>
                    <a:pt x="589" y="985"/>
                  </a:cubicBezTo>
                  <a:cubicBezTo>
                    <a:pt x="587" y="985"/>
                    <a:pt x="585" y="983"/>
                    <a:pt x="585" y="979"/>
                  </a:cubicBezTo>
                  <a:lnTo>
                    <a:pt x="585" y="979"/>
                  </a:lnTo>
                  <a:cubicBezTo>
                    <a:pt x="585" y="979"/>
                    <a:pt x="585" y="980"/>
                    <a:pt x="585" y="980"/>
                  </a:cubicBezTo>
                  <a:cubicBezTo>
                    <a:pt x="578" y="993"/>
                    <a:pt x="572" y="1000"/>
                    <a:pt x="568" y="1000"/>
                  </a:cubicBezTo>
                  <a:cubicBezTo>
                    <a:pt x="565" y="1000"/>
                    <a:pt x="565" y="993"/>
                    <a:pt x="572" y="980"/>
                  </a:cubicBezTo>
                  <a:cubicBezTo>
                    <a:pt x="572" y="967"/>
                    <a:pt x="572" y="967"/>
                    <a:pt x="572" y="967"/>
                  </a:cubicBezTo>
                  <a:cubicBezTo>
                    <a:pt x="572" y="967"/>
                    <a:pt x="585" y="954"/>
                    <a:pt x="585" y="941"/>
                  </a:cubicBezTo>
                  <a:lnTo>
                    <a:pt x="585" y="941"/>
                  </a:lnTo>
                  <a:cubicBezTo>
                    <a:pt x="585" y="941"/>
                    <a:pt x="584" y="941"/>
                    <a:pt x="572" y="954"/>
                  </a:cubicBezTo>
                  <a:cubicBezTo>
                    <a:pt x="572" y="952"/>
                    <a:pt x="571" y="951"/>
                    <a:pt x="569" y="951"/>
                  </a:cubicBezTo>
                  <a:cubicBezTo>
                    <a:pt x="563" y="951"/>
                    <a:pt x="543" y="972"/>
                    <a:pt x="533" y="993"/>
                  </a:cubicBezTo>
                  <a:lnTo>
                    <a:pt x="533" y="980"/>
                  </a:lnTo>
                  <a:cubicBezTo>
                    <a:pt x="533" y="967"/>
                    <a:pt x="533" y="954"/>
                    <a:pt x="533" y="954"/>
                  </a:cubicBezTo>
                  <a:cubicBezTo>
                    <a:pt x="520" y="954"/>
                    <a:pt x="520" y="954"/>
                    <a:pt x="507" y="967"/>
                  </a:cubicBezTo>
                  <a:cubicBezTo>
                    <a:pt x="507" y="980"/>
                    <a:pt x="507" y="993"/>
                    <a:pt x="494" y="993"/>
                  </a:cubicBezTo>
                  <a:cubicBezTo>
                    <a:pt x="507" y="993"/>
                    <a:pt x="494" y="1006"/>
                    <a:pt x="494" y="1019"/>
                  </a:cubicBezTo>
                  <a:cubicBezTo>
                    <a:pt x="494" y="1019"/>
                    <a:pt x="494" y="1006"/>
                    <a:pt x="494" y="993"/>
                  </a:cubicBezTo>
                  <a:cubicBezTo>
                    <a:pt x="494" y="967"/>
                    <a:pt x="494" y="941"/>
                    <a:pt x="481" y="941"/>
                  </a:cubicBezTo>
                  <a:cubicBezTo>
                    <a:pt x="468" y="941"/>
                    <a:pt x="455" y="928"/>
                    <a:pt x="468" y="915"/>
                  </a:cubicBezTo>
                  <a:cubicBezTo>
                    <a:pt x="455" y="915"/>
                    <a:pt x="455" y="915"/>
                    <a:pt x="442" y="928"/>
                  </a:cubicBezTo>
                  <a:cubicBezTo>
                    <a:pt x="442" y="913"/>
                    <a:pt x="442" y="907"/>
                    <a:pt x="439" y="907"/>
                  </a:cubicBezTo>
                  <a:cubicBezTo>
                    <a:pt x="437" y="907"/>
                    <a:pt x="434" y="910"/>
                    <a:pt x="429" y="915"/>
                  </a:cubicBezTo>
                  <a:cubicBezTo>
                    <a:pt x="429" y="904"/>
                    <a:pt x="429" y="897"/>
                    <a:pt x="428" y="897"/>
                  </a:cubicBezTo>
                  <a:cubicBezTo>
                    <a:pt x="426" y="897"/>
                    <a:pt x="423" y="907"/>
                    <a:pt x="416" y="928"/>
                  </a:cubicBezTo>
                  <a:cubicBezTo>
                    <a:pt x="403" y="941"/>
                    <a:pt x="403" y="954"/>
                    <a:pt x="416" y="954"/>
                  </a:cubicBezTo>
                  <a:lnTo>
                    <a:pt x="403" y="967"/>
                  </a:lnTo>
                  <a:cubicBezTo>
                    <a:pt x="403" y="967"/>
                    <a:pt x="390" y="980"/>
                    <a:pt x="377" y="993"/>
                  </a:cubicBezTo>
                  <a:lnTo>
                    <a:pt x="390" y="967"/>
                  </a:lnTo>
                  <a:cubicBezTo>
                    <a:pt x="390" y="967"/>
                    <a:pt x="403" y="954"/>
                    <a:pt x="403" y="941"/>
                  </a:cubicBezTo>
                  <a:cubicBezTo>
                    <a:pt x="411" y="916"/>
                    <a:pt x="414" y="902"/>
                    <a:pt x="412" y="902"/>
                  </a:cubicBezTo>
                  <a:lnTo>
                    <a:pt x="412" y="902"/>
                  </a:lnTo>
                  <a:cubicBezTo>
                    <a:pt x="411" y="902"/>
                    <a:pt x="408" y="906"/>
                    <a:pt x="403" y="915"/>
                  </a:cubicBezTo>
                  <a:cubicBezTo>
                    <a:pt x="403" y="915"/>
                    <a:pt x="403" y="915"/>
                    <a:pt x="403" y="902"/>
                  </a:cubicBezTo>
                  <a:cubicBezTo>
                    <a:pt x="403" y="896"/>
                    <a:pt x="403" y="893"/>
                    <a:pt x="401" y="893"/>
                  </a:cubicBezTo>
                  <a:cubicBezTo>
                    <a:pt x="400" y="893"/>
                    <a:pt x="396" y="896"/>
                    <a:pt x="390" y="902"/>
                  </a:cubicBezTo>
                  <a:cubicBezTo>
                    <a:pt x="377" y="915"/>
                    <a:pt x="371" y="922"/>
                    <a:pt x="369" y="922"/>
                  </a:cubicBezTo>
                  <a:cubicBezTo>
                    <a:pt x="367" y="922"/>
                    <a:pt x="371" y="915"/>
                    <a:pt x="377" y="902"/>
                  </a:cubicBezTo>
                  <a:cubicBezTo>
                    <a:pt x="387" y="883"/>
                    <a:pt x="382" y="871"/>
                    <a:pt x="374" y="871"/>
                  </a:cubicBezTo>
                  <a:cubicBezTo>
                    <a:pt x="371" y="871"/>
                    <a:pt x="368" y="873"/>
                    <a:pt x="364" y="876"/>
                  </a:cubicBezTo>
                  <a:cubicBezTo>
                    <a:pt x="359" y="887"/>
                    <a:pt x="353" y="891"/>
                    <a:pt x="350" y="891"/>
                  </a:cubicBezTo>
                  <a:cubicBezTo>
                    <a:pt x="345" y="891"/>
                    <a:pt x="344" y="884"/>
                    <a:pt x="351" y="876"/>
                  </a:cubicBezTo>
                  <a:cubicBezTo>
                    <a:pt x="351" y="870"/>
                    <a:pt x="351" y="867"/>
                    <a:pt x="349" y="867"/>
                  </a:cubicBezTo>
                  <a:cubicBezTo>
                    <a:pt x="348" y="867"/>
                    <a:pt x="345" y="870"/>
                    <a:pt x="338" y="876"/>
                  </a:cubicBezTo>
                  <a:cubicBezTo>
                    <a:pt x="347" y="867"/>
                    <a:pt x="350" y="858"/>
                    <a:pt x="346" y="858"/>
                  </a:cubicBezTo>
                  <a:cubicBezTo>
                    <a:pt x="345" y="858"/>
                    <a:pt x="342" y="860"/>
                    <a:pt x="338" y="863"/>
                  </a:cubicBezTo>
                  <a:cubicBezTo>
                    <a:pt x="338" y="863"/>
                    <a:pt x="338" y="858"/>
                    <a:pt x="334" y="858"/>
                  </a:cubicBezTo>
                  <a:cubicBezTo>
                    <a:pt x="332" y="858"/>
                    <a:pt x="329" y="859"/>
                    <a:pt x="325" y="863"/>
                  </a:cubicBezTo>
                  <a:lnTo>
                    <a:pt x="312" y="889"/>
                  </a:lnTo>
                  <a:cubicBezTo>
                    <a:pt x="312" y="889"/>
                    <a:pt x="299" y="902"/>
                    <a:pt x="299" y="915"/>
                  </a:cubicBezTo>
                  <a:cubicBezTo>
                    <a:pt x="297" y="918"/>
                    <a:pt x="295" y="919"/>
                    <a:pt x="294" y="919"/>
                  </a:cubicBezTo>
                  <a:cubicBezTo>
                    <a:pt x="287" y="919"/>
                    <a:pt x="289" y="895"/>
                    <a:pt x="299" y="863"/>
                  </a:cubicBezTo>
                  <a:cubicBezTo>
                    <a:pt x="286" y="863"/>
                    <a:pt x="286" y="850"/>
                    <a:pt x="299" y="837"/>
                  </a:cubicBezTo>
                  <a:lnTo>
                    <a:pt x="299" y="837"/>
                  </a:lnTo>
                  <a:cubicBezTo>
                    <a:pt x="294" y="843"/>
                    <a:pt x="290" y="847"/>
                    <a:pt x="286" y="850"/>
                  </a:cubicBezTo>
                  <a:lnTo>
                    <a:pt x="286" y="850"/>
                  </a:lnTo>
                  <a:cubicBezTo>
                    <a:pt x="294" y="835"/>
                    <a:pt x="297" y="829"/>
                    <a:pt x="293" y="829"/>
                  </a:cubicBezTo>
                  <a:cubicBezTo>
                    <a:pt x="290" y="829"/>
                    <a:pt x="284" y="832"/>
                    <a:pt x="273" y="837"/>
                  </a:cubicBezTo>
                  <a:cubicBezTo>
                    <a:pt x="273" y="825"/>
                    <a:pt x="286" y="812"/>
                    <a:pt x="286" y="812"/>
                  </a:cubicBezTo>
                  <a:lnTo>
                    <a:pt x="286" y="812"/>
                  </a:lnTo>
                  <a:lnTo>
                    <a:pt x="273" y="824"/>
                  </a:lnTo>
                  <a:cubicBezTo>
                    <a:pt x="267" y="831"/>
                    <a:pt x="260" y="834"/>
                    <a:pt x="257" y="834"/>
                  </a:cubicBezTo>
                  <a:cubicBezTo>
                    <a:pt x="254" y="834"/>
                    <a:pt x="254" y="831"/>
                    <a:pt x="260" y="824"/>
                  </a:cubicBezTo>
                  <a:cubicBezTo>
                    <a:pt x="267" y="818"/>
                    <a:pt x="267" y="815"/>
                    <a:pt x="264" y="815"/>
                  </a:cubicBezTo>
                  <a:cubicBezTo>
                    <a:pt x="260" y="815"/>
                    <a:pt x="254" y="818"/>
                    <a:pt x="247" y="824"/>
                  </a:cubicBezTo>
                  <a:cubicBezTo>
                    <a:pt x="247" y="812"/>
                    <a:pt x="247" y="812"/>
                    <a:pt x="247" y="799"/>
                  </a:cubicBezTo>
                  <a:cubicBezTo>
                    <a:pt x="242" y="804"/>
                    <a:pt x="239" y="807"/>
                    <a:pt x="237" y="807"/>
                  </a:cubicBezTo>
                  <a:cubicBezTo>
                    <a:pt x="234" y="807"/>
                    <a:pt x="234" y="801"/>
                    <a:pt x="234" y="786"/>
                  </a:cubicBezTo>
                  <a:cubicBezTo>
                    <a:pt x="221" y="812"/>
                    <a:pt x="208" y="812"/>
                    <a:pt x="208" y="824"/>
                  </a:cubicBezTo>
                  <a:cubicBezTo>
                    <a:pt x="208" y="824"/>
                    <a:pt x="208" y="824"/>
                    <a:pt x="195" y="837"/>
                  </a:cubicBezTo>
                  <a:lnTo>
                    <a:pt x="195" y="824"/>
                  </a:lnTo>
                  <a:lnTo>
                    <a:pt x="170" y="824"/>
                  </a:lnTo>
                  <a:cubicBezTo>
                    <a:pt x="168" y="824"/>
                    <a:pt x="166" y="823"/>
                    <a:pt x="164" y="822"/>
                  </a:cubicBezTo>
                  <a:lnTo>
                    <a:pt x="164" y="822"/>
                  </a:lnTo>
                  <a:cubicBezTo>
                    <a:pt x="163" y="825"/>
                    <a:pt x="160" y="830"/>
                    <a:pt x="157" y="837"/>
                  </a:cubicBezTo>
                  <a:cubicBezTo>
                    <a:pt x="131" y="863"/>
                    <a:pt x="144" y="863"/>
                    <a:pt x="144" y="863"/>
                  </a:cubicBezTo>
                  <a:cubicBezTo>
                    <a:pt x="144" y="876"/>
                    <a:pt x="144" y="876"/>
                    <a:pt x="131" y="876"/>
                  </a:cubicBezTo>
                  <a:cubicBezTo>
                    <a:pt x="131" y="889"/>
                    <a:pt x="118" y="902"/>
                    <a:pt x="118" y="902"/>
                  </a:cubicBezTo>
                  <a:cubicBezTo>
                    <a:pt x="124" y="909"/>
                    <a:pt x="127" y="912"/>
                    <a:pt x="129" y="912"/>
                  </a:cubicBezTo>
                  <a:cubicBezTo>
                    <a:pt x="131" y="912"/>
                    <a:pt x="131" y="909"/>
                    <a:pt x="131" y="902"/>
                  </a:cubicBezTo>
                  <a:cubicBezTo>
                    <a:pt x="136" y="897"/>
                    <a:pt x="139" y="894"/>
                    <a:pt x="140" y="894"/>
                  </a:cubicBezTo>
                  <a:lnTo>
                    <a:pt x="140" y="894"/>
                  </a:lnTo>
                  <a:cubicBezTo>
                    <a:pt x="141" y="894"/>
                    <a:pt x="138" y="900"/>
                    <a:pt x="131" y="915"/>
                  </a:cubicBezTo>
                  <a:cubicBezTo>
                    <a:pt x="131" y="921"/>
                    <a:pt x="131" y="924"/>
                    <a:pt x="132" y="924"/>
                  </a:cubicBezTo>
                  <a:cubicBezTo>
                    <a:pt x="133" y="924"/>
                    <a:pt x="136" y="917"/>
                    <a:pt x="144" y="902"/>
                  </a:cubicBezTo>
                  <a:cubicBezTo>
                    <a:pt x="154" y="897"/>
                    <a:pt x="161" y="894"/>
                    <a:pt x="163" y="894"/>
                  </a:cubicBezTo>
                  <a:lnTo>
                    <a:pt x="163" y="894"/>
                  </a:lnTo>
                  <a:cubicBezTo>
                    <a:pt x="167" y="894"/>
                    <a:pt x="164" y="900"/>
                    <a:pt x="157" y="915"/>
                  </a:cubicBezTo>
                  <a:lnTo>
                    <a:pt x="157" y="928"/>
                  </a:lnTo>
                  <a:cubicBezTo>
                    <a:pt x="170" y="928"/>
                    <a:pt x="170" y="915"/>
                    <a:pt x="182" y="902"/>
                  </a:cubicBezTo>
                  <a:cubicBezTo>
                    <a:pt x="189" y="889"/>
                    <a:pt x="192" y="883"/>
                    <a:pt x="194" y="883"/>
                  </a:cubicBezTo>
                  <a:cubicBezTo>
                    <a:pt x="195" y="883"/>
                    <a:pt x="195" y="889"/>
                    <a:pt x="195" y="902"/>
                  </a:cubicBezTo>
                  <a:cubicBezTo>
                    <a:pt x="195" y="915"/>
                    <a:pt x="182" y="928"/>
                    <a:pt x="182" y="928"/>
                  </a:cubicBezTo>
                  <a:cubicBezTo>
                    <a:pt x="170" y="928"/>
                    <a:pt x="182" y="941"/>
                    <a:pt x="182" y="941"/>
                  </a:cubicBezTo>
                  <a:cubicBezTo>
                    <a:pt x="182" y="941"/>
                    <a:pt x="188" y="947"/>
                    <a:pt x="192" y="947"/>
                  </a:cubicBezTo>
                  <a:cubicBezTo>
                    <a:pt x="194" y="947"/>
                    <a:pt x="195" y="946"/>
                    <a:pt x="195" y="941"/>
                  </a:cubicBezTo>
                  <a:lnTo>
                    <a:pt x="195" y="954"/>
                  </a:lnTo>
                  <a:cubicBezTo>
                    <a:pt x="195" y="954"/>
                    <a:pt x="195" y="954"/>
                    <a:pt x="195" y="967"/>
                  </a:cubicBezTo>
                  <a:cubicBezTo>
                    <a:pt x="195" y="975"/>
                    <a:pt x="198" y="978"/>
                    <a:pt x="201" y="978"/>
                  </a:cubicBezTo>
                  <a:cubicBezTo>
                    <a:pt x="210" y="978"/>
                    <a:pt x="225" y="960"/>
                    <a:pt x="234" y="941"/>
                  </a:cubicBezTo>
                  <a:cubicBezTo>
                    <a:pt x="234" y="946"/>
                    <a:pt x="236" y="947"/>
                    <a:pt x="238" y="947"/>
                  </a:cubicBezTo>
                  <a:cubicBezTo>
                    <a:pt x="242" y="947"/>
                    <a:pt x="247" y="941"/>
                    <a:pt x="247" y="941"/>
                  </a:cubicBezTo>
                  <a:cubicBezTo>
                    <a:pt x="247" y="928"/>
                    <a:pt x="260" y="928"/>
                    <a:pt x="260" y="928"/>
                  </a:cubicBezTo>
                  <a:lnTo>
                    <a:pt x="260" y="928"/>
                  </a:lnTo>
                  <a:cubicBezTo>
                    <a:pt x="260" y="928"/>
                    <a:pt x="247" y="941"/>
                    <a:pt x="247" y="954"/>
                  </a:cubicBezTo>
                  <a:cubicBezTo>
                    <a:pt x="223" y="971"/>
                    <a:pt x="214" y="987"/>
                    <a:pt x="217" y="987"/>
                  </a:cubicBezTo>
                  <a:cubicBezTo>
                    <a:pt x="219" y="987"/>
                    <a:pt x="225" y="981"/>
                    <a:pt x="234" y="967"/>
                  </a:cubicBezTo>
                  <a:lnTo>
                    <a:pt x="234" y="980"/>
                  </a:lnTo>
                  <a:cubicBezTo>
                    <a:pt x="221" y="993"/>
                    <a:pt x="221" y="993"/>
                    <a:pt x="247" y="993"/>
                  </a:cubicBezTo>
                  <a:cubicBezTo>
                    <a:pt x="247" y="993"/>
                    <a:pt x="260" y="967"/>
                    <a:pt x="273" y="954"/>
                  </a:cubicBezTo>
                  <a:cubicBezTo>
                    <a:pt x="278" y="950"/>
                    <a:pt x="280" y="948"/>
                    <a:pt x="282" y="948"/>
                  </a:cubicBezTo>
                  <a:cubicBezTo>
                    <a:pt x="286" y="948"/>
                    <a:pt x="286" y="954"/>
                    <a:pt x="286" y="954"/>
                  </a:cubicBezTo>
                  <a:cubicBezTo>
                    <a:pt x="286" y="954"/>
                    <a:pt x="286" y="954"/>
                    <a:pt x="286" y="967"/>
                  </a:cubicBezTo>
                  <a:lnTo>
                    <a:pt x="286" y="980"/>
                  </a:lnTo>
                  <a:cubicBezTo>
                    <a:pt x="276" y="991"/>
                    <a:pt x="274" y="1010"/>
                    <a:pt x="287" y="1010"/>
                  </a:cubicBezTo>
                  <a:cubicBezTo>
                    <a:pt x="290" y="1010"/>
                    <a:pt x="294" y="1009"/>
                    <a:pt x="299" y="1006"/>
                  </a:cubicBezTo>
                  <a:cubicBezTo>
                    <a:pt x="312" y="1019"/>
                    <a:pt x="325" y="1032"/>
                    <a:pt x="325" y="1045"/>
                  </a:cubicBezTo>
                  <a:cubicBezTo>
                    <a:pt x="323" y="1047"/>
                    <a:pt x="322" y="1049"/>
                    <a:pt x="322" y="1049"/>
                  </a:cubicBezTo>
                  <a:cubicBezTo>
                    <a:pt x="322" y="1049"/>
                    <a:pt x="343" y="1030"/>
                    <a:pt x="364" y="1019"/>
                  </a:cubicBezTo>
                  <a:cubicBezTo>
                    <a:pt x="364" y="1032"/>
                    <a:pt x="364" y="1032"/>
                    <a:pt x="364" y="1032"/>
                  </a:cubicBezTo>
                  <a:cubicBezTo>
                    <a:pt x="377" y="1045"/>
                    <a:pt x="377" y="1045"/>
                    <a:pt x="377" y="1058"/>
                  </a:cubicBezTo>
                  <a:cubicBezTo>
                    <a:pt x="387" y="1048"/>
                    <a:pt x="393" y="1044"/>
                    <a:pt x="396" y="1044"/>
                  </a:cubicBezTo>
                  <a:cubicBezTo>
                    <a:pt x="401" y="1044"/>
                    <a:pt x="398" y="1055"/>
                    <a:pt x="390" y="1071"/>
                  </a:cubicBezTo>
                  <a:cubicBezTo>
                    <a:pt x="390" y="1084"/>
                    <a:pt x="390" y="1097"/>
                    <a:pt x="403" y="1097"/>
                  </a:cubicBezTo>
                  <a:cubicBezTo>
                    <a:pt x="409" y="1090"/>
                    <a:pt x="413" y="1087"/>
                    <a:pt x="416" y="1087"/>
                  </a:cubicBezTo>
                  <a:cubicBezTo>
                    <a:pt x="419" y="1087"/>
                    <a:pt x="422" y="1090"/>
                    <a:pt x="429" y="1097"/>
                  </a:cubicBezTo>
                  <a:cubicBezTo>
                    <a:pt x="436" y="1097"/>
                    <a:pt x="439" y="1097"/>
                    <a:pt x="442" y="1093"/>
                  </a:cubicBezTo>
                  <a:lnTo>
                    <a:pt x="442" y="1093"/>
                  </a:lnTo>
                  <a:cubicBezTo>
                    <a:pt x="443" y="1097"/>
                    <a:pt x="446" y="1097"/>
                    <a:pt x="455" y="1097"/>
                  </a:cubicBezTo>
                  <a:cubicBezTo>
                    <a:pt x="455" y="1097"/>
                    <a:pt x="468" y="1084"/>
                    <a:pt x="468" y="1084"/>
                  </a:cubicBezTo>
                  <a:cubicBezTo>
                    <a:pt x="468" y="1071"/>
                    <a:pt x="468" y="1071"/>
                    <a:pt x="468" y="1071"/>
                  </a:cubicBezTo>
                  <a:cubicBezTo>
                    <a:pt x="468" y="1067"/>
                    <a:pt x="467" y="1066"/>
                    <a:pt x="465" y="1066"/>
                  </a:cubicBezTo>
                  <a:cubicBezTo>
                    <a:pt x="462" y="1066"/>
                    <a:pt x="459" y="1068"/>
                    <a:pt x="454" y="1072"/>
                  </a:cubicBezTo>
                  <a:lnTo>
                    <a:pt x="454" y="1072"/>
                  </a:lnTo>
                  <a:cubicBezTo>
                    <a:pt x="455" y="1072"/>
                    <a:pt x="455" y="1071"/>
                    <a:pt x="455" y="1071"/>
                  </a:cubicBezTo>
                  <a:cubicBezTo>
                    <a:pt x="455" y="1045"/>
                    <a:pt x="468" y="1045"/>
                    <a:pt x="468" y="1045"/>
                  </a:cubicBezTo>
                  <a:cubicBezTo>
                    <a:pt x="468" y="1045"/>
                    <a:pt x="481" y="1045"/>
                    <a:pt x="468" y="1058"/>
                  </a:cubicBezTo>
                  <a:cubicBezTo>
                    <a:pt x="468" y="1058"/>
                    <a:pt x="468" y="1071"/>
                    <a:pt x="481" y="1084"/>
                  </a:cubicBezTo>
                  <a:cubicBezTo>
                    <a:pt x="481" y="1084"/>
                    <a:pt x="481" y="1084"/>
                    <a:pt x="481" y="1097"/>
                  </a:cubicBezTo>
                  <a:cubicBezTo>
                    <a:pt x="481" y="1097"/>
                    <a:pt x="481" y="1110"/>
                    <a:pt x="494" y="1110"/>
                  </a:cubicBezTo>
                  <a:cubicBezTo>
                    <a:pt x="494" y="1110"/>
                    <a:pt x="507" y="1123"/>
                    <a:pt x="507" y="1136"/>
                  </a:cubicBezTo>
                  <a:cubicBezTo>
                    <a:pt x="507" y="1136"/>
                    <a:pt x="507" y="1136"/>
                    <a:pt x="520" y="1123"/>
                  </a:cubicBezTo>
                  <a:cubicBezTo>
                    <a:pt x="520" y="1114"/>
                    <a:pt x="520" y="1104"/>
                    <a:pt x="529" y="1104"/>
                  </a:cubicBezTo>
                  <a:cubicBezTo>
                    <a:pt x="533" y="1104"/>
                    <a:pt x="538" y="1106"/>
                    <a:pt x="546" y="1110"/>
                  </a:cubicBezTo>
                  <a:cubicBezTo>
                    <a:pt x="546" y="1110"/>
                    <a:pt x="559" y="1110"/>
                    <a:pt x="559" y="1097"/>
                  </a:cubicBezTo>
                  <a:cubicBezTo>
                    <a:pt x="572" y="1110"/>
                    <a:pt x="572" y="1110"/>
                    <a:pt x="572" y="1123"/>
                  </a:cubicBezTo>
                  <a:cubicBezTo>
                    <a:pt x="565" y="1136"/>
                    <a:pt x="565" y="1142"/>
                    <a:pt x="568" y="1142"/>
                  </a:cubicBezTo>
                  <a:cubicBezTo>
                    <a:pt x="572" y="1142"/>
                    <a:pt x="578" y="1136"/>
                    <a:pt x="585" y="1123"/>
                  </a:cubicBezTo>
                  <a:cubicBezTo>
                    <a:pt x="585" y="1116"/>
                    <a:pt x="585" y="1113"/>
                    <a:pt x="586" y="1113"/>
                  </a:cubicBezTo>
                  <a:cubicBezTo>
                    <a:pt x="588" y="1113"/>
                    <a:pt x="591" y="1116"/>
                    <a:pt x="598" y="1123"/>
                  </a:cubicBezTo>
                  <a:cubicBezTo>
                    <a:pt x="598" y="1123"/>
                    <a:pt x="598" y="1123"/>
                    <a:pt x="598" y="1110"/>
                  </a:cubicBezTo>
                  <a:cubicBezTo>
                    <a:pt x="604" y="1103"/>
                    <a:pt x="607" y="1100"/>
                    <a:pt x="609" y="1100"/>
                  </a:cubicBezTo>
                  <a:cubicBezTo>
                    <a:pt x="610" y="1100"/>
                    <a:pt x="610" y="1103"/>
                    <a:pt x="610" y="1110"/>
                  </a:cubicBezTo>
                  <a:cubicBezTo>
                    <a:pt x="610" y="1123"/>
                    <a:pt x="623" y="1123"/>
                    <a:pt x="623" y="1123"/>
                  </a:cubicBezTo>
                  <a:cubicBezTo>
                    <a:pt x="627" y="1119"/>
                    <a:pt x="633" y="1117"/>
                    <a:pt x="640" y="1117"/>
                  </a:cubicBezTo>
                  <a:cubicBezTo>
                    <a:pt x="657" y="1117"/>
                    <a:pt x="679" y="1127"/>
                    <a:pt x="688" y="1136"/>
                  </a:cubicBezTo>
                  <a:cubicBezTo>
                    <a:pt x="688" y="1123"/>
                    <a:pt x="688" y="1123"/>
                    <a:pt x="701" y="1123"/>
                  </a:cubicBezTo>
                  <a:cubicBezTo>
                    <a:pt x="701" y="1119"/>
                    <a:pt x="701" y="1115"/>
                    <a:pt x="701" y="1110"/>
                  </a:cubicBezTo>
                  <a:cubicBezTo>
                    <a:pt x="701" y="1092"/>
                    <a:pt x="704" y="1082"/>
                    <a:pt x="707" y="1082"/>
                  </a:cubicBezTo>
                  <a:cubicBezTo>
                    <a:pt x="711" y="1082"/>
                    <a:pt x="714" y="1095"/>
                    <a:pt x="714" y="1123"/>
                  </a:cubicBezTo>
                  <a:cubicBezTo>
                    <a:pt x="721" y="1103"/>
                    <a:pt x="724" y="1094"/>
                    <a:pt x="726" y="1094"/>
                  </a:cubicBezTo>
                  <a:cubicBezTo>
                    <a:pt x="727" y="1094"/>
                    <a:pt x="727" y="1103"/>
                    <a:pt x="727" y="1123"/>
                  </a:cubicBezTo>
                  <a:cubicBezTo>
                    <a:pt x="727" y="1136"/>
                    <a:pt x="727" y="1142"/>
                    <a:pt x="729" y="1142"/>
                  </a:cubicBezTo>
                  <a:cubicBezTo>
                    <a:pt x="730" y="1142"/>
                    <a:pt x="734" y="1136"/>
                    <a:pt x="740" y="1123"/>
                  </a:cubicBezTo>
                  <a:cubicBezTo>
                    <a:pt x="740" y="1087"/>
                    <a:pt x="744" y="1067"/>
                    <a:pt x="748" y="1067"/>
                  </a:cubicBezTo>
                  <a:cubicBezTo>
                    <a:pt x="751" y="1067"/>
                    <a:pt x="753" y="1081"/>
                    <a:pt x="753" y="1110"/>
                  </a:cubicBezTo>
                  <a:cubicBezTo>
                    <a:pt x="753" y="1136"/>
                    <a:pt x="766" y="1149"/>
                    <a:pt x="766" y="1149"/>
                  </a:cubicBezTo>
                  <a:cubicBezTo>
                    <a:pt x="779" y="1149"/>
                    <a:pt x="779" y="1136"/>
                    <a:pt x="766" y="1123"/>
                  </a:cubicBezTo>
                  <a:cubicBezTo>
                    <a:pt x="766" y="1103"/>
                    <a:pt x="766" y="1094"/>
                    <a:pt x="768" y="1094"/>
                  </a:cubicBezTo>
                  <a:cubicBezTo>
                    <a:pt x="769" y="1094"/>
                    <a:pt x="773" y="1103"/>
                    <a:pt x="779" y="1123"/>
                  </a:cubicBezTo>
                  <a:cubicBezTo>
                    <a:pt x="786" y="1142"/>
                    <a:pt x="792" y="1152"/>
                    <a:pt x="799" y="1152"/>
                  </a:cubicBezTo>
                  <a:cubicBezTo>
                    <a:pt x="805" y="1152"/>
                    <a:pt x="812" y="1142"/>
                    <a:pt x="818" y="1123"/>
                  </a:cubicBezTo>
                  <a:cubicBezTo>
                    <a:pt x="825" y="1110"/>
                    <a:pt x="831" y="1103"/>
                    <a:pt x="834" y="1103"/>
                  </a:cubicBezTo>
                  <a:cubicBezTo>
                    <a:pt x="837" y="1103"/>
                    <a:pt x="837" y="1110"/>
                    <a:pt x="831" y="1123"/>
                  </a:cubicBezTo>
                  <a:cubicBezTo>
                    <a:pt x="831" y="1138"/>
                    <a:pt x="831" y="1144"/>
                    <a:pt x="834" y="1144"/>
                  </a:cubicBezTo>
                  <a:cubicBezTo>
                    <a:pt x="835" y="1144"/>
                    <a:pt x="839" y="1141"/>
                    <a:pt x="844" y="1136"/>
                  </a:cubicBezTo>
                  <a:lnTo>
                    <a:pt x="857" y="1136"/>
                  </a:lnTo>
                  <a:cubicBezTo>
                    <a:pt x="870" y="1136"/>
                    <a:pt x="870" y="1123"/>
                    <a:pt x="870" y="1110"/>
                  </a:cubicBezTo>
                  <a:cubicBezTo>
                    <a:pt x="870" y="1124"/>
                    <a:pt x="874" y="1134"/>
                    <a:pt x="879" y="1134"/>
                  </a:cubicBezTo>
                  <a:cubicBezTo>
                    <a:pt x="884" y="1134"/>
                    <a:pt x="890" y="1127"/>
                    <a:pt x="896" y="1110"/>
                  </a:cubicBezTo>
                  <a:cubicBezTo>
                    <a:pt x="896" y="1110"/>
                    <a:pt x="896" y="1110"/>
                    <a:pt x="896" y="1097"/>
                  </a:cubicBezTo>
                  <a:cubicBezTo>
                    <a:pt x="896" y="1093"/>
                    <a:pt x="897" y="1091"/>
                    <a:pt x="899" y="1091"/>
                  </a:cubicBezTo>
                  <a:cubicBezTo>
                    <a:pt x="903" y="1091"/>
                    <a:pt x="913" y="1101"/>
                    <a:pt x="922" y="1110"/>
                  </a:cubicBezTo>
                  <a:cubicBezTo>
                    <a:pt x="922" y="1116"/>
                    <a:pt x="925" y="1120"/>
                    <a:pt x="928" y="1120"/>
                  </a:cubicBezTo>
                  <a:cubicBezTo>
                    <a:pt x="932" y="1120"/>
                    <a:pt x="935" y="1116"/>
                    <a:pt x="935" y="1110"/>
                  </a:cubicBezTo>
                  <a:cubicBezTo>
                    <a:pt x="935" y="1097"/>
                    <a:pt x="935" y="1084"/>
                    <a:pt x="935" y="1071"/>
                  </a:cubicBezTo>
                  <a:cubicBezTo>
                    <a:pt x="935" y="1067"/>
                    <a:pt x="935" y="1066"/>
                    <a:pt x="935" y="1066"/>
                  </a:cubicBezTo>
                  <a:cubicBezTo>
                    <a:pt x="936" y="1066"/>
                    <a:pt x="939" y="1075"/>
                    <a:pt x="948" y="1084"/>
                  </a:cubicBezTo>
                  <a:cubicBezTo>
                    <a:pt x="948" y="1097"/>
                    <a:pt x="948" y="1097"/>
                    <a:pt x="961" y="1110"/>
                  </a:cubicBezTo>
                  <a:cubicBezTo>
                    <a:pt x="961" y="1110"/>
                    <a:pt x="974" y="1097"/>
                    <a:pt x="974" y="1084"/>
                  </a:cubicBezTo>
                  <a:cubicBezTo>
                    <a:pt x="967" y="1077"/>
                    <a:pt x="970" y="1074"/>
                    <a:pt x="977" y="1074"/>
                  </a:cubicBezTo>
                  <a:cubicBezTo>
                    <a:pt x="983" y="1074"/>
                    <a:pt x="993" y="1077"/>
                    <a:pt x="1000" y="1084"/>
                  </a:cubicBezTo>
                  <a:cubicBezTo>
                    <a:pt x="1000" y="1084"/>
                    <a:pt x="1000" y="1071"/>
                    <a:pt x="1000" y="1071"/>
                  </a:cubicBezTo>
                  <a:cubicBezTo>
                    <a:pt x="1013" y="1071"/>
                    <a:pt x="1013" y="1058"/>
                    <a:pt x="1013" y="1058"/>
                  </a:cubicBezTo>
                  <a:cubicBezTo>
                    <a:pt x="1013" y="1058"/>
                    <a:pt x="1013" y="1058"/>
                    <a:pt x="1013" y="1045"/>
                  </a:cubicBezTo>
                  <a:cubicBezTo>
                    <a:pt x="1013" y="1038"/>
                    <a:pt x="1016" y="1035"/>
                    <a:pt x="1019" y="1035"/>
                  </a:cubicBezTo>
                  <a:cubicBezTo>
                    <a:pt x="1020" y="1035"/>
                    <a:pt x="1020" y="1035"/>
                    <a:pt x="1021" y="1036"/>
                  </a:cubicBezTo>
                  <a:lnTo>
                    <a:pt x="1021" y="1036"/>
                  </a:lnTo>
                  <a:cubicBezTo>
                    <a:pt x="1018" y="1029"/>
                    <a:pt x="1016" y="1026"/>
                    <a:pt x="1017" y="1026"/>
                  </a:cubicBezTo>
                  <a:lnTo>
                    <a:pt x="1017" y="1026"/>
                  </a:lnTo>
                  <a:cubicBezTo>
                    <a:pt x="1019" y="1026"/>
                    <a:pt x="1026" y="1032"/>
                    <a:pt x="1039" y="1045"/>
                  </a:cubicBezTo>
                  <a:cubicBezTo>
                    <a:pt x="1039" y="1038"/>
                    <a:pt x="1039" y="1035"/>
                    <a:pt x="1040" y="1035"/>
                  </a:cubicBezTo>
                  <a:cubicBezTo>
                    <a:pt x="1042" y="1035"/>
                    <a:pt x="1045" y="1038"/>
                    <a:pt x="1051" y="1045"/>
                  </a:cubicBezTo>
                  <a:cubicBezTo>
                    <a:pt x="1051" y="1049"/>
                    <a:pt x="1053" y="1050"/>
                    <a:pt x="1054" y="1050"/>
                  </a:cubicBezTo>
                  <a:cubicBezTo>
                    <a:pt x="1057" y="1050"/>
                    <a:pt x="1061" y="1041"/>
                    <a:pt x="1051" y="1032"/>
                  </a:cubicBezTo>
                  <a:cubicBezTo>
                    <a:pt x="1043" y="1016"/>
                    <a:pt x="1040" y="1005"/>
                    <a:pt x="1045" y="1005"/>
                  </a:cubicBezTo>
                  <a:cubicBezTo>
                    <a:pt x="1048" y="1005"/>
                    <a:pt x="1055" y="1009"/>
                    <a:pt x="1064" y="1019"/>
                  </a:cubicBezTo>
                  <a:cubicBezTo>
                    <a:pt x="1064" y="1019"/>
                    <a:pt x="1064" y="1019"/>
                    <a:pt x="1064" y="1006"/>
                  </a:cubicBezTo>
                  <a:cubicBezTo>
                    <a:pt x="1057" y="991"/>
                    <a:pt x="1054" y="985"/>
                    <a:pt x="1055" y="985"/>
                  </a:cubicBezTo>
                  <a:lnTo>
                    <a:pt x="1055" y="985"/>
                  </a:lnTo>
                  <a:cubicBezTo>
                    <a:pt x="1056" y="985"/>
                    <a:pt x="1059" y="988"/>
                    <a:pt x="1064" y="993"/>
                  </a:cubicBezTo>
                  <a:cubicBezTo>
                    <a:pt x="1071" y="1006"/>
                    <a:pt x="1077" y="1013"/>
                    <a:pt x="1081" y="1013"/>
                  </a:cubicBezTo>
                  <a:cubicBezTo>
                    <a:pt x="1084" y="1013"/>
                    <a:pt x="1084" y="1006"/>
                    <a:pt x="1077" y="993"/>
                  </a:cubicBezTo>
                  <a:cubicBezTo>
                    <a:pt x="1090" y="993"/>
                    <a:pt x="1129" y="993"/>
                    <a:pt x="1103" y="967"/>
                  </a:cubicBezTo>
                  <a:lnTo>
                    <a:pt x="1116" y="967"/>
                  </a:lnTo>
                  <a:cubicBezTo>
                    <a:pt x="1129" y="967"/>
                    <a:pt x="1129" y="967"/>
                    <a:pt x="1129" y="954"/>
                  </a:cubicBezTo>
                  <a:lnTo>
                    <a:pt x="1117" y="942"/>
                  </a:lnTo>
                  <a:lnTo>
                    <a:pt x="1117" y="942"/>
                  </a:lnTo>
                  <a:cubicBezTo>
                    <a:pt x="1126" y="951"/>
                    <a:pt x="1135" y="960"/>
                    <a:pt x="1139" y="960"/>
                  </a:cubicBezTo>
                  <a:cubicBezTo>
                    <a:pt x="1141" y="960"/>
                    <a:pt x="1142" y="958"/>
                    <a:pt x="1142" y="954"/>
                  </a:cubicBezTo>
                  <a:cubicBezTo>
                    <a:pt x="1142" y="954"/>
                    <a:pt x="1142" y="954"/>
                    <a:pt x="1142" y="941"/>
                  </a:cubicBezTo>
                  <a:lnTo>
                    <a:pt x="1142" y="941"/>
                  </a:lnTo>
                  <a:cubicBezTo>
                    <a:pt x="1146" y="945"/>
                    <a:pt x="1151" y="950"/>
                    <a:pt x="1155" y="954"/>
                  </a:cubicBezTo>
                  <a:lnTo>
                    <a:pt x="1155" y="941"/>
                  </a:lnTo>
                  <a:cubicBezTo>
                    <a:pt x="1146" y="932"/>
                    <a:pt x="1143" y="923"/>
                    <a:pt x="1147" y="923"/>
                  </a:cubicBezTo>
                  <a:cubicBezTo>
                    <a:pt x="1149" y="923"/>
                    <a:pt x="1151" y="924"/>
                    <a:pt x="1155" y="928"/>
                  </a:cubicBezTo>
                  <a:cubicBezTo>
                    <a:pt x="1162" y="935"/>
                    <a:pt x="1165" y="938"/>
                    <a:pt x="1167" y="938"/>
                  </a:cubicBezTo>
                  <a:cubicBezTo>
                    <a:pt x="1168" y="938"/>
                    <a:pt x="1168" y="935"/>
                    <a:pt x="1168" y="928"/>
                  </a:cubicBezTo>
                  <a:lnTo>
                    <a:pt x="1181" y="941"/>
                  </a:lnTo>
                  <a:cubicBezTo>
                    <a:pt x="1185" y="945"/>
                    <a:pt x="1187" y="947"/>
                    <a:pt x="1187" y="947"/>
                  </a:cubicBezTo>
                  <a:cubicBezTo>
                    <a:pt x="1188" y="947"/>
                    <a:pt x="1181" y="937"/>
                    <a:pt x="1181" y="928"/>
                  </a:cubicBezTo>
                  <a:cubicBezTo>
                    <a:pt x="1181" y="915"/>
                    <a:pt x="1194" y="915"/>
                    <a:pt x="1181" y="915"/>
                  </a:cubicBezTo>
                  <a:cubicBezTo>
                    <a:pt x="1169" y="903"/>
                    <a:pt x="1156" y="890"/>
                    <a:pt x="1155" y="889"/>
                  </a:cubicBezTo>
                  <a:lnTo>
                    <a:pt x="1155" y="889"/>
                  </a:lnTo>
                  <a:cubicBezTo>
                    <a:pt x="1168" y="902"/>
                    <a:pt x="1181" y="902"/>
                    <a:pt x="1181" y="902"/>
                  </a:cubicBezTo>
                  <a:cubicBezTo>
                    <a:pt x="1181" y="902"/>
                    <a:pt x="1194" y="915"/>
                    <a:pt x="1194" y="915"/>
                  </a:cubicBezTo>
                  <a:cubicBezTo>
                    <a:pt x="1202" y="919"/>
                    <a:pt x="1207" y="921"/>
                    <a:pt x="1211" y="921"/>
                  </a:cubicBezTo>
                  <a:cubicBezTo>
                    <a:pt x="1219" y="921"/>
                    <a:pt x="1216" y="911"/>
                    <a:pt x="1207" y="902"/>
                  </a:cubicBezTo>
                  <a:cubicBezTo>
                    <a:pt x="1199" y="886"/>
                    <a:pt x="1196" y="875"/>
                    <a:pt x="1201" y="875"/>
                  </a:cubicBezTo>
                  <a:cubicBezTo>
                    <a:pt x="1204" y="875"/>
                    <a:pt x="1210" y="879"/>
                    <a:pt x="1220" y="889"/>
                  </a:cubicBezTo>
                  <a:cubicBezTo>
                    <a:pt x="1222" y="892"/>
                    <a:pt x="1224" y="893"/>
                    <a:pt x="1225" y="893"/>
                  </a:cubicBezTo>
                  <a:cubicBezTo>
                    <a:pt x="1228" y="893"/>
                    <a:pt x="1215" y="872"/>
                    <a:pt x="1194" y="850"/>
                  </a:cubicBezTo>
                  <a:lnTo>
                    <a:pt x="1194" y="850"/>
                  </a:lnTo>
                  <a:cubicBezTo>
                    <a:pt x="1220" y="863"/>
                    <a:pt x="1233" y="870"/>
                    <a:pt x="1238" y="870"/>
                  </a:cubicBezTo>
                  <a:cubicBezTo>
                    <a:pt x="1243" y="870"/>
                    <a:pt x="1240" y="863"/>
                    <a:pt x="1233" y="850"/>
                  </a:cubicBezTo>
                  <a:cubicBezTo>
                    <a:pt x="1246" y="850"/>
                    <a:pt x="1246" y="850"/>
                    <a:pt x="1259" y="837"/>
                  </a:cubicBezTo>
                  <a:cubicBezTo>
                    <a:pt x="1259" y="824"/>
                    <a:pt x="1259" y="824"/>
                    <a:pt x="1246" y="824"/>
                  </a:cubicBezTo>
                  <a:cubicBezTo>
                    <a:pt x="1246" y="824"/>
                    <a:pt x="1259" y="812"/>
                    <a:pt x="1259" y="812"/>
                  </a:cubicBezTo>
                  <a:cubicBezTo>
                    <a:pt x="1267" y="815"/>
                    <a:pt x="1271" y="817"/>
                    <a:pt x="1272" y="817"/>
                  </a:cubicBezTo>
                  <a:cubicBezTo>
                    <a:pt x="1276" y="817"/>
                    <a:pt x="1264" y="808"/>
                    <a:pt x="1246" y="799"/>
                  </a:cubicBezTo>
                  <a:cubicBezTo>
                    <a:pt x="1246" y="799"/>
                    <a:pt x="1246" y="799"/>
                    <a:pt x="1259" y="786"/>
                  </a:cubicBezTo>
                  <a:lnTo>
                    <a:pt x="1272" y="799"/>
                  </a:lnTo>
                  <a:cubicBezTo>
                    <a:pt x="1285" y="799"/>
                    <a:pt x="1285" y="799"/>
                    <a:pt x="1298" y="760"/>
                  </a:cubicBezTo>
                  <a:cubicBezTo>
                    <a:pt x="1311" y="734"/>
                    <a:pt x="1324" y="721"/>
                    <a:pt x="1285" y="721"/>
                  </a:cubicBezTo>
                  <a:cubicBezTo>
                    <a:pt x="1267" y="712"/>
                    <a:pt x="1268" y="702"/>
                    <a:pt x="1279" y="702"/>
                  </a:cubicBezTo>
                  <a:cubicBezTo>
                    <a:pt x="1284" y="702"/>
                    <a:pt x="1290" y="704"/>
                    <a:pt x="1298" y="708"/>
                  </a:cubicBezTo>
                  <a:lnTo>
                    <a:pt x="1311" y="708"/>
                  </a:lnTo>
                  <a:cubicBezTo>
                    <a:pt x="1311" y="708"/>
                    <a:pt x="1311" y="695"/>
                    <a:pt x="1324" y="695"/>
                  </a:cubicBezTo>
                  <a:cubicBezTo>
                    <a:pt x="1363" y="695"/>
                    <a:pt x="1350" y="682"/>
                    <a:pt x="1337" y="682"/>
                  </a:cubicBezTo>
                  <a:cubicBezTo>
                    <a:pt x="1350" y="682"/>
                    <a:pt x="1363" y="682"/>
                    <a:pt x="1350" y="669"/>
                  </a:cubicBezTo>
                  <a:cubicBezTo>
                    <a:pt x="1337" y="669"/>
                    <a:pt x="1324" y="643"/>
                    <a:pt x="1363" y="643"/>
                  </a:cubicBezTo>
                  <a:cubicBezTo>
                    <a:pt x="1363" y="643"/>
                    <a:pt x="1363" y="643"/>
                    <a:pt x="1363" y="630"/>
                  </a:cubicBezTo>
                  <a:cubicBezTo>
                    <a:pt x="1350" y="630"/>
                    <a:pt x="1350" y="617"/>
                    <a:pt x="1350" y="617"/>
                  </a:cubicBezTo>
                  <a:cubicBezTo>
                    <a:pt x="1350" y="604"/>
                    <a:pt x="1350" y="604"/>
                    <a:pt x="1363" y="604"/>
                  </a:cubicBezTo>
                  <a:cubicBezTo>
                    <a:pt x="1376" y="604"/>
                    <a:pt x="1376" y="604"/>
                    <a:pt x="1363" y="591"/>
                  </a:cubicBezTo>
                  <a:cubicBezTo>
                    <a:pt x="1363" y="591"/>
                    <a:pt x="1337" y="578"/>
                    <a:pt x="1337" y="578"/>
                  </a:cubicBezTo>
                  <a:lnTo>
                    <a:pt x="1298" y="578"/>
                  </a:lnTo>
                  <a:cubicBezTo>
                    <a:pt x="1298" y="565"/>
                    <a:pt x="1298" y="565"/>
                    <a:pt x="1311" y="565"/>
                  </a:cubicBezTo>
                  <a:cubicBezTo>
                    <a:pt x="1311" y="565"/>
                    <a:pt x="1324" y="578"/>
                    <a:pt x="1337" y="578"/>
                  </a:cubicBezTo>
                  <a:cubicBezTo>
                    <a:pt x="1337" y="578"/>
                    <a:pt x="1324" y="565"/>
                    <a:pt x="1311" y="565"/>
                  </a:cubicBezTo>
                  <a:lnTo>
                    <a:pt x="1350" y="565"/>
                  </a:lnTo>
                  <a:cubicBezTo>
                    <a:pt x="1350" y="565"/>
                    <a:pt x="1350" y="552"/>
                    <a:pt x="1337" y="552"/>
                  </a:cubicBezTo>
                  <a:cubicBezTo>
                    <a:pt x="1350" y="552"/>
                    <a:pt x="1350" y="552"/>
                    <a:pt x="1350" y="539"/>
                  </a:cubicBezTo>
                  <a:cubicBezTo>
                    <a:pt x="1350" y="526"/>
                    <a:pt x="1350" y="526"/>
                    <a:pt x="1337" y="513"/>
                  </a:cubicBezTo>
                  <a:cubicBezTo>
                    <a:pt x="1376" y="513"/>
                    <a:pt x="1363" y="487"/>
                    <a:pt x="1337" y="487"/>
                  </a:cubicBezTo>
                  <a:cubicBezTo>
                    <a:pt x="1324" y="487"/>
                    <a:pt x="1324" y="474"/>
                    <a:pt x="1337" y="474"/>
                  </a:cubicBezTo>
                  <a:cubicBezTo>
                    <a:pt x="1350" y="461"/>
                    <a:pt x="1350" y="461"/>
                    <a:pt x="1337" y="461"/>
                  </a:cubicBezTo>
                  <a:cubicBezTo>
                    <a:pt x="1324" y="461"/>
                    <a:pt x="1337" y="461"/>
                    <a:pt x="1350" y="448"/>
                  </a:cubicBezTo>
                  <a:cubicBezTo>
                    <a:pt x="1376" y="435"/>
                    <a:pt x="1376" y="435"/>
                    <a:pt x="1363" y="435"/>
                  </a:cubicBezTo>
                  <a:cubicBezTo>
                    <a:pt x="1350" y="422"/>
                    <a:pt x="1350" y="422"/>
                    <a:pt x="1350" y="409"/>
                  </a:cubicBezTo>
                  <a:lnTo>
                    <a:pt x="1311" y="409"/>
                  </a:lnTo>
                  <a:cubicBezTo>
                    <a:pt x="1298" y="422"/>
                    <a:pt x="1285" y="422"/>
                    <a:pt x="1285" y="422"/>
                  </a:cubicBezTo>
                  <a:cubicBezTo>
                    <a:pt x="1272" y="409"/>
                    <a:pt x="1285" y="409"/>
                    <a:pt x="1285" y="409"/>
                  </a:cubicBezTo>
                  <a:cubicBezTo>
                    <a:pt x="1289" y="414"/>
                    <a:pt x="1292" y="415"/>
                    <a:pt x="1295" y="415"/>
                  </a:cubicBezTo>
                  <a:cubicBezTo>
                    <a:pt x="1299" y="415"/>
                    <a:pt x="1302" y="409"/>
                    <a:pt x="1311" y="409"/>
                  </a:cubicBezTo>
                  <a:cubicBezTo>
                    <a:pt x="1324" y="396"/>
                    <a:pt x="1324" y="396"/>
                    <a:pt x="1324" y="383"/>
                  </a:cubicBezTo>
                  <a:cubicBezTo>
                    <a:pt x="1324" y="383"/>
                    <a:pt x="1324" y="371"/>
                    <a:pt x="1324" y="371"/>
                  </a:cubicBezTo>
                  <a:cubicBezTo>
                    <a:pt x="1324" y="361"/>
                    <a:pt x="1324" y="352"/>
                    <a:pt x="1319" y="352"/>
                  </a:cubicBezTo>
                  <a:cubicBezTo>
                    <a:pt x="1317" y="352"/>
                    <a:pt x="1315" y="354"/>
                    <a:pt x="1311" y="358"/>
                  </a:cubicBezTo>
                  <a:lnTo>
                    <a:pt x="1298" y="358"/>
                  </a:lnTo>
                  <a:cubicBezTo>
                    <a:pt x="1319" y="347"/>
                    <a:pt x="1315" y="312"/>
                    <a:pt x="1299" y="305"/>
                  </a:cubicBezTo>
                  <a:lnTo>
                    <a:pt x="1299" y="305"/>
                  </a:lnTo>
                  <a:cubicBezTo>
                    <a:pt x="1310" y="293"/>
                    <a:pt x="1298" y="292"/>
                    <a:pt x="1298" y="280"/>
                  </a:cubicBezTo>
                  <a:cubicBezTo>
                    <a:pt x="1298" y="280"/>
                    <a:pt x="1272" y="267"/>
                    <a:pt x="1272" y="254"/>
                  </a:cubicBezTo>
                  <a:cubicBezTo>
                    <a:pt x="1263" y="245"/>
                    <a:pt x="1260" y="235"/>
                    <a:pt x="1255" y="235"/>
                  </a:cubicBezTo>
                  <a:cubicBezTo>
                    <a:pt x="1253" y="235"/>
                    <a:pt x="1250" y="237"/>
                    <a:pt x="1246" y="241"/>
                  </a:cubicBezTo>
                  <a:cubicBezTo>
                    <a:pt x="1246" y="241"/>
                    <a:pt x="1233" y="241"/>
                    <a:pt x="1246" y="228"/>
                  </a:cubicBezTo>
                  <a:cubicBezTo>
                    <a:pt x="1272" y="228"/>
                    <a:pt x="1259" y="215"/>
                    <a:pt x="1259" y="215"/>
                  </a:cubicBezTo>
                  <a:lnTo>
                    <a:pt x="1259" y="215"/>
                  </a:lnTo>
                  <a:cubicBezTo>
                    <a:pt x="1259" y="215"/>
                    <a:pt x="1246" y="228"/>
                    <a:pt x="1233" y="228"/>
                  </a:cubicBezTo>
                  <a:cubicBezTo>
                    <a:pt x="1227" y="234"/>
                    <a:pt x="1223" y="238"/>
                    <a:pt x="1222" y="238"/>
                  </a:cubicBezTo>
                  <a:cubicBezTo>
                    <a:pt x="1220" y="238"/>
                    <a:pt x="1220" y="234"/>
                    <a:pt x="1220" y="228"/>
                  </a:cubicBezTo>
                  <a:cubicBezTo>
                    <a:pt x="1230" y="209"/>
                    <a:pt x="1225" y="197"/>
                    <a:pt x="1217" y="197"/>
                  </a:cubicBezTo>
                  <a:cubicBezTo>
                    <a:pt x="1214" y="197"/>
                    <a:pt x="1211" y="198"/>
                    <a:pt x="1207" y="202"/>
                  </a:cubicBezTo>
                  <a:cubicBezTo>
                    <a:pt x="1207" y="189"/>
                    <a:pt x="1194" y="189"/>
                    <a:pt x="1207" y="176"/>
                  </a:cubicBezTo>
                  <a:cubicBezTo>
                    <a:pt x="1216" y="167"/>
                    <a:pt x="1219" y="158"/>
                    <a:pt x="1211" y="158"/>
                  </a:cubicBezTo>
                  <a:cubicBezTo>
                    <a:pt x="1207" y="158"/>
                    <a:pt x="1202" y="159"/>
                    <a:pt x="1194" y="163"/>
                  </a:cubicBezTo>
                  <a:cubicBezTo>
                    <a:pt x="1194" y="163"/>
                    <a:pt x="1194" y="163"/>
                    <a:pt x="1207" y="150"/>
                  </a:cubicBezTo>
                  <a:cubicBezTo>
                    <a:pt x="1207" y="143"/>
                    <a:pt x="1211" y="135"/>
                    <a:pt x="1210" y="135"/>
                  </a:cubicBezTo>
                  <a:lnTo>
                    <a:pt x="1210" y="135"/>
                  </a:lnTo>
                  <a:cubicBezTo>
                    <a:pt x="1209" y="135"/>
                    <a:pt x="1205" y="139"/>
                    <a:pt x="1194" y="150"/>
                  </a:cubicBezTo>
                  <a:cubicBezTo>
                    <a:pt x="1181" y="150"/>
                    <a:pt x="1168" y="137"/>
                    <a:pt x="1168" y="124"/>
                  </a:cubicBezTo>
                  <a:lnTo>
                    <a:pt x="1155" y="124"/>
                  </a:lnTo>
                  <a:lnTo>
                    <a:pt x="1142" y="137"/>
                  </a:lnTo>
                  <a:cubicBezTo>
                    <a:pt x="1142" y="124"/>
                    <a:pt x="1142" y="111"/>
                    <a:pt x="1142" y="111"/>
                  </a:cubicBezTo>
                  <a:cubicBezTo>
                    <a:pt x="1129" y="111"/>
                    <a:pt x="1103" y="111"/>
                    <a:pt x="1090" y="98"/>
                  </a:cubicBezTo>
                  <a:cubicBezTo>
                    <a:pt x="1077" y="92"/>
                    <a:pt x="1068" y="88"/>
                    <a:pt x="1060" y="88"/>
                  </a:cubicBezTo>
                  <a:cubicBezTo>
                    <a:pt x="1051" y="88"/>
                    <a:pt x="1045" y="92"/>
                    <a:pt x="1039" y="98"/>
                  </a:cubicBezTo>
                  <a:cubicBezTo>
                    <a:pt x="1039" y="72"/>
                    <a:pt x="1026" y="72"/>
                    <a:pt x="1026" y="72"/>
                  </a:cubicBezTo>
                  <a:cubicBezTo>
                    <a:pt x="1026" y="72"/>
                    <a:pt x="1026" y="72"/>
                    <a:pt x="1026" y="59"/>
                  </a:cubicBezTo>
                  <a:cubicBezTo>
                    <a:pt x="1013" y="72"/>
                    <a:pt x="1013" y="72"/>
                    <a:pt x="1013" y="72"/>
                  </a:cubicBezTo>
                  <a:cubicBezTo>
                    <a:pt x="1013" y="59"/>
                    <a:pt x="1013" y="59"/>
                    <a:pt x="1000" y="59"/>
                  </a:cubicBezTo>
                  <a:cubicBezTo>
                    <a:pt x="1000" y="54"/>
                    <a:pt x="1000" y="50"/>
                    <a:pt x="1000" y="46"/>
                  </a:cubicBezTo>
                  <a:cubicBezTo>
                    <a:pt x="987" y="59"/>
                    <a:pt x="987" y="59"/>
                    <a:pt x="974" y="72"/>
                  </a:cubicBezTo>
                  <a:cubicBezTo>
                    <a:pt x="974" y="72"/>
                    <a:pt x="961" y="72"/>
                    <a:pt x="974" y="59"/>
                  </a:cubicBezTo>
                  <a:cubicBezTo>
                    <a:pt x="974" y="53"/>
                    <a:pt x="967" y="49"/>
                    <a:pt x="959" y="49"/>
                  </a:cubicBezTo>
                  <a:cubicBezTo>
                    <a:pt x="951" y="49"/>
                    <a:pt x="941" y="53"/>
                    <a:pt x="935" y="59"/>
                  </a:cubicBezTo>
                  <a:cubicBezTo>
                    <a:pt x="935" y="46"/>
                    <a:pt x="935" y="46"/>
                    <a:pt x="922" y="46"/>
                  </a:cubicBezTo>
                  <a:cubicBezTo>
                    <a:pt x="922" y="43"/>
                    <a:pt x="922" y="38"/>
                    <a:pt x="922" y="33"/>
                  </a:cubicBezTo>
                  <a:cubicBezTo>
                    <a:pt x="935" y="20"/>
                    <a:pt x="922" y="20"/>
                    <a:pt x="922" y="7"/>
                  </a:cubicBezTo>
                  <a:cubicBezTo>
                    <a:pt x="909" y="20"/>
                    <a:pt x="896" y="20"/>
                    <a:pt x="883" y="20"/>
                  </a:cubicBezTo>
                  <a:cubicBezTo>
                    <a:pt x="857" y="20"/>
                    <a:pt x="844" y="33"/>
                    <a:pt x="844" y="59"/>
                  </a:cubicBezTo>
                  <a:lnTo>
                    <a:pt x="831" y="85"/>
                  </a:lnTo>
                  <a:lnTo>
                    <a:pt x="831" y="59"/>
                  </a:lnTo>
                  <a:cubicBezTo>
                    <a:pt x="831" y="56"/>
                    <a:pt x="831" y="51"/>
                    <a:pt x="831" y="46"/>
                  </a:cubicBezTo>
                  <a:cubicBezTo>
                    <a:pt x="831" y="53"/>
                    <a:pt x="828" y="56"/>
                    <a:pt x="825" y="56"/>
                  </a:cubicBezTo>
                  <a:cubicBezTo>
                    <a:pt x="821" y="56"/>
                    <a:pt x="818" y="53"/>
                    <a:pt x="818" y="46"/>
                  </a:cubicBezTo>
                  <a:cubicBezTo>
                    <a:pt x="810" y="31"/>
                    <a:pt x="807" y="25"/>
                    <a:pt x="803" y="25"/>
                  </a:cubicBezTo>
                  <a:cubicBezTo>
                    <a:pt x="801" y="25"/>
                    <a:pt x="797" y="28"/>
                    <a:pt x="792" y="33"/>
                  </a:cubicBezTo>
                  <a:cubicBezTo>
                    <a:pt x="792" y="33"/>
                    <a:pt x="792" y="33"/>
                    <a:pt x="779" y="20"/>
                  </a:cubicBezTo>
                  <a:cubicBezTo>
                    <a:pt x="779" y="20"/>
                    <a:pt x="779" y="20"/>
                    <a:pt x="779" y="33"/>
                  </a:cubicBezTo>
                  <a:cubicBezTo>
                    <a:pt x="779" y="46"/>
                    <a:pt x="779" y="53"/>
                    <a:pt x="777" y="53"/>
                  </a:cubicBezTo>
                  <a:cubicBezTo>
                    <a:pt x="776" y="53"/>
                    <a:pt x="773" y="46"/>
                    <a:pt x="766" y="33"/>
                  </a:cubicBezTo>
                  <a:cubicBezTo>
                    <a:pt x="766" y="18"/>
                    <a:pt x="762" y="12"/>
                    <a:pt x="758" y="12"/>
                  </a:cubicBezTo>
                  <a:cubicBezTo>
                    <a:pt x="755" y="12"/>
                    <a:pt x="753" y="15"/>
                    <a:pt x="753" y="20"/>
                  </a:cubicBezTo>
                  <a:cubicBezTo>
                    <a:pt x="753" y="33"/>
                    <a:pt x="753" y="33"/>
                    <a:pt x="740" y="33"/>
                  </a:cubicBezTo>
                  <a:cubicBezTo>
                    <a:pt x="740" y="33"/>
                    <a:pt x="740" y="33"/>
                    <a:pt x="727" y="59"/>
                  </a:cubicBezTo>
                  <a:cubicBezTo>
                    <a:pt x="714" y="59"/>
                    <a:pt x="727" y="33"/>
                    <a:pt x="727" y="33"/>
                  </a:cubicBezTo>
                  <a:lnTo>
                    <a:pt x="727" y="20"/>
                  </a:lnTo>
                  <a:cubicBezTo>
                    <a:pt x="714" y="20"/>
                    <a:pt x="714" y="20"/>
                    <a:pt x="701" y="33"/>
                  </a:cubicBezTo>
                  <a:cubicBezTo>
                    <a:pt x="701" y="24"/>
                    <a:pt x="695" y="15"/>
                    <a:pt x="691" y="15"/>
                  </a:cubicBezTo>
                  <a:cubicBezTo>
                    <a:pt x="689" y="15"/>
                    <a:pt x="688" y="17"/>
                    <a:pt x="688" y="20"/>
                  </a:cubicBezTo>
                  <a:cubicBezTo>
                    <a:pt x="688" y="36"/>
                    <a:pt x="688" y="41"/>
                    <a:pt x="688" y="41"/>
                  </a:cubicBezTo>
                  <a:cubicBezTo>
                    <a:pt x="686" y="41"/>
                    <a:pt x="683" y="28"/>
                    <a:pt x="675" y="20"/>
                  </a:cubicBezTo>
                  <a:cubicBezTo>
                    <a:pt x="682" y="7"/>
                    <a:pt x="685" y="1"/>
                    <a:pt x="683" y="1"/>
                  </a:cubicBezTo>
                  <a:close/>
                  <a:moveTo>
                    <a:pt x="1209" y="1204"/>
                  </a:moveTo>
                  <a:cubicBezTo>
                    <a:pt x="1207" y="1204"/>
                    <a:pt x="1207" y="1207"/>
                    <a:pt x="1207" y="1214"/>
                  </a:cubicBezTo>
                  <a:cubicBezTo>
                    <a:pt x="1207" y="1214"/>
                    <a:pt x="1207" y="1227"/>
                    <a:pt x="1220" y="1240"/>
                  </a:cubicBezTo>
                  <a:cubicBezTo>
                    <a:pt x="1220" y="1243"/>
                    <a:pt x="1221" y="1245"/>
                    <a:pt x="1222" y="1245"/>
                  </a:cubicBezTo>
                  <a:cubicBezTo>
                    <a:pt x="1225" y="1245"/>
                    <a:pt x="1230" y="1233"/>
                    <a:pt x="1220" y="1214"/>
                  </a:cubicBezTo>
                  <a:cubicBezTo>
                    <a:pt x="1214" y="1207"/>
                    <a:pt x="1210" y="1204"/>
                    <a:pt x="1209" y="120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Google Shape;296;p13">
              <a:extLst>
                <a:ext uri="{FF2B5EF4-FFF2-40B4-BE49-F238E27FC236}">
                  <a16:creationId xmlns:a16="http://schemas.microsoft.com/office/drawing/2014/main" id="{2BC0B5ED-6457-38F8-EE17-5B38E12BAE6B}"/>
                </a:ext>
              </a:extLst>
            </p:cNvPr>
            <p:cNvSpPr/>
            <p:nvPr/>
          </p:nvSpPr>
          <p:spPr>
            <a:xfrm>
              <a:off x="8585008" y="4026265"/>
              <a:ext cx="50106" cy="47609"/>
            </a:xfrm>
            <a:custGeom>
              <a:avLst/>
              <a:gdLst/>
              <a:ahLst/>
              <a:cxnLst/>
              <a:rect l="l" t="t" r="r" b="b"/>
              <a:pathLst>
                <a:path w="1057" h="989" extrusionOk="0">
                  <a:moveTo>
                    <a:pt x="390" y="67"/>
                  </a:moveTo>
                  <a:cubicBezTo>
                    <a:pt x="396" y="74"/>
                    <a:pt x="396" y="77"/>
                    <a:pt x="395" y="77"/>
                  </a:cubicBezTo>
                  <a:cubicBezTo>
                    <a:pt x="393" y="77"/>
                    <a:pt x="390" y="74"/>
                    <a:pt x="390" y="67"/>
                  </a:cubicBezTo>
                  <a:close/>
                  <a:moveTo>
                    <a:pt x="494" y="67"/>
                  </a:moveTo>
                  <a:cubicBezTo>
                    <a:pt x="494" y="93"/>
                    <a:pt x="494" y="106"/>
                    <a:pt x="494" y="106"/>
                  </a:cubicBezTo>
                  <a:lnTo>
                    <a:pt x="481" y="106"/>
                  </a:lnTo>
                  <a:cubicBezTo>
                    <a:pt x="481" y="80"/>
                    <a:pt x="481" y="67"/>
                    <a:pt x="481" y="67"/>
                  </a:cubicBezTo>
                  <a:close/>
                  <a:moveTo>
                    <a:pt x="597" y="67"/>
                  </a:moveTo>
                  <a:cubicBezTo>
                    <a:pt x="597" y="93"/>
                    <a:pt x="584" y="106"/>
                    <a:pt x="584" y="106"/>
                  </a:cubicBezTo>
                  <a:cubicBezTo>
                    <a:pt x="584" y="93"/>
                    <a:pt x="584" y="93"/>
                    <a:pt x="584" y="80"/>
                  </a:cubicBezTo>
                  <a:cubicBezTo>
                    <a:pt x="584" y="67"/>
                    <a:pt x="597" y="67"/>
                    <a:pt x="597" y="67"/>
                  </a:cubicBezTo>
                  <a:close/>
                  <a:moveTo>
                    <a:pt x="234" y="132"/>
                  </a:moveTo>
                  <a:lnTo>
                    <a:pt x="234" y="132"/>
                  </a:lnTo>
                  <a:cubicBezTo>
                    <a:pt x="240" y="143"/>
                    <a:pt x="241" y="147"/>
                    <a:pt x="240" y="147"/>
                  </a:cubicBezTo>
                  <a:cubicBezTo>
                    <a:pt x="239" y="147"/>
                    <a:pt x="234" y="140"/>
                    <a:pt x="234" y="132"/>
                  </a:cubicBezTo>
                  <a:close/>
                  <a:moveTo>
                    <a:pt x="705" y="165"/>
                  </a:moveTo>
                  <a:cubicBezTo>
                    <a:pt x="707" y="165"/>
                    <a:pt x="710" y="167"/>
                    <a:pt x="714" y="171"/>
                  </a:cubicBezTo>
                  <a:cubicBezTo>
                    <a:pt x="705" y="171"/>
                    <a:pt x="703" y="165"/>
                    <a:pt x="705" y="165"/>
                  </a:cubicBezTo>
                  <a:close/>
                  <a:moveTo>
                    <a:pt x="740" y="184"/>
                  </a:moveTo>
                  <a:lnTo>
                    <a:pt x="740" y="197"/>
                  </a:lnTo>
                  <a:lnTo>
                    <a:pt x="727" y="197"/>
                  </a:lnTo>
                  <a:cubicBezTo>
                    <a:pt x="727" y="184"/>
                    <a:pt x="740" y="184"/>
                    <a:pt x="740" y="184"/>
                  </a:cubicBezTo>
                  <a:close/>
                  <a:moveTo>
                    <a:pt x="233" y="187"/>
                  </a:moveTo>
                  <a:cubicBezTo>
                    <a:pt x="234" y="187"/>
                    <a:pt x="234" y="190"/>
                    <a:pt x="234" y="197"/>
                  </a:cubicBezTo>
                  <a:cubicBezTo>
                    <a:pt x="243" y="206"/>
                    <a:pt x="240" y="215"/>
                    <a:pt x="237" y="215"/>
                  </a:cubicBezTo>
                  <a:cubicBezTo>
                    <a:pt x="235" y="215"/>
                    <a:pt x="234" y="214"/>
                    <a:pt x="234" y="210"/>
                  </a:cubicBezTo>
                  <a:cubicBezTo>
                    <a:pt x="221" y="197"/>
                    <a:pt x="221" y="197"/>
                    <a:pt x="221" y="197"/>
                  </a:cubicBezTo>
                  <a:cubicBezTo>
                    <a:pt x="228" y="190"/>
                    <a:pt x="231" y="187"/>
                    <a:pt x="233" y="187"/>
                  </a:cubicBezTo>
                  <a:close/>
                  <a:moveTo>
                    <a:pt x="221" y="210"/>
                  </a:moveTo>
                  <a:cubicBezTo>
                    <a:pt x="221" y="216"/>
                    <a:pt x="221" y="220"/>
                    <a:pt x="220" y="220"/>
                  </a:cubicBezTo>
                  <a:cubicBezTo>
                    <a:pt x="218" y="220"/>
                    <a:pt x="215" y="216"/>
                    <a:pt x="208" y="210"/>
                  </a:cubicBezTo>
                  <a:close/>
                  <a:moveTo>
                    <a:pt x="312" y="223"/>
                  </a:moveTo>
                  <a:lnTo>
                    <a:pt x="325" y="236"/>
                  </a:lnTo>
                  <a:cubicBezTo>
                    <a:pt x="325" y="249"/>
                    <a:pt x="325" y="249"/>
                    <a:pt x="325" y="249"/>
                  </a:cubicBezTo>
                  <a:cubicBezTo>
                    <a:pt x="325" y="249"/>
                    <a:pt x="325" y="249"/>
                    <a:pt x="312" y="236"/>
                  </a:cubicBezTo>
                  <a:cubicBezTo>
                    <a:pt x="312" y="236"/>
                    <a:pt x="312" y="223"/>
                    <a:pt x="312" y="223"/>
                  </a:cubicBezTo>
                  <a:close/>
                  <a:moveTo>
                    <a:pt x="805" y="236"/>
                  </a:moveTo>
                  <a:cubicBezTo>
                    <a:pt x="805" y="249"/>
                    <a:pt x="792" y="249"/>
                    <a:pt x="766" y="262"/>
                  </a:cubicBezTo>
                  <a:cubicBezTo>
                    <a:pt x="766" y="262"/>
                    <a:pt x="766" y="262"/>
                    <a:pt x="779" y="249"/>
                  </a:cubicBezTo>
                  <a:cubicBezTo>
                    <a:pt x="792" y="249"/>
                    <a:pt x="805" y="236"/>
                    <a:pt x="805" y="236"/>
                  </a:cubicBezTo>
                  <a:close/>
                  <a:moveTo>
                    <a:pt x="673" y="267"/>
                  </a:moveTo>
                  <a:lnTo>
                    <a:pt x="673" y="267"/>
                  </a:lnTo>
                  <a:cubicBezTo>
                    <a:pt x="669" y="269"/>
                    <a:pt x="666" y="271"/>
                    <a:pt x="662" y="275"/>
                  </a:cubicBezTo>
                  <a:lnTo>
                    <a:pt x="669" y="275"/>
                  </a:lnTo>
                  <a:cubicBezTo>
                    <a:pt x="670" y="272"/>
                    <a:pt x="671" y="270"/>
                    <a:pt x="673" y="267"/>
                  </a:cubicBezTo>
                  <a:close/>
                  <a:moveTo>
                    <a:pt x="104" y="327"/>
                  </a:moveTo>
                  <a:lnTo>
                    <a:pt x="117" y="340"/>
                  </a:lnTo>
                  <a:cubicBezTo>
                    <a:pt x="130" y="353"/>
                    <a:pt x="130" y="353"/>
                    <a:pt x="117" y="353"/>
                  </a:cubicBezTo>
                  <a:cubicBezTo>
                    <a:pt x="117" y="353"/>
                    <a:pt x="104" y="340"/>
                    <a:pt x="104" y="327"/>
                  </a:cubicBezTo>
                  <a:close/>
                  <a:moveTo>
                    <a:pt x="104" y="417"/>
                  </a:moveTo>
                  <a:cubicBezTo>
                    <a:pt x="104" y="417"/>
                    <a:pt x="116" y="423"/>
                    <a:pt x="127" y="430"/>
                  </a:cubicBezTo>
                  <a:lnTo>
                    <a:pt x="127" y="430"/>
                  </a:lnTo>
                  <a:cubicBezTo>
                    <a:pt x="115" y="430"/>
                    <a:pt x="104" y="429"/>
                    <a:pt x="104" y="417"/>
                  </a:cubicBezTo>
                  <a:close/>
                  <a:moveTo>
                    <a:pt x="9" y="425"/>
                  </a:moveTo>
                  <a:cubicBezTo>
                    <a:pt x="4" y="425"/>
                    <a:pt x="9" y="430"/>
                    <a:pt x="27" y="430"/>
                  </a:cubicBezTo>
                  <a:cubicBezTo>
                    <a:pt x="18" y="426"/>
                    <a:pt x="12" y="425"/>
                    <a:pt x="9" y="425"/>
                  </a:cubicBezTo>
                  <a:close/>
                  <a:moveTo>
                    <a:pt x="844" y="443"/>
                  </a:moveTo>
                  <a:cubicBezTo>
                    <a:pt x="843" y="443"/>
                    <a:pt x="842" y="443"/>
                    <a:pt x="840" y="443"/>
                  </a:cubicBezTo>
                  <a:lnTo>
                    <a:pt x="840" y="443"/>
                  </a:lnTo>
                  <a:cubicBezTo>
                    <a:pt x="849" y="447"/>
                    <a:pt x="854" y="449"/>
                    <a:pt x="854" y="449"/>
                  </a:cubicBezTo>
                  <a:cubicBezTo>
                    <a:pt x="855" y="449"/>
                    <a:pt x="851" y="447"/>
                    <a:pt x="844" y="443"/>
                  </a:cubicBezTo>
                  <a:close/>
                  <a:moveTo>
                    <a:pt x="641" y="447"/>
                  </a:moveTo>
                  <a:cubicBezTo>
                    <a:pt x="640" y="447"/>
                    <a:pt x="643" y="450"/>
                    <a:pt x="649" y="456"/>
                  </a:cubicBezTo>
                  <a:lnTo>
                    <a:pt x="662" y="456"/>
                  </a:lnTo>
                  <a:cubicBezTo>
                    <a:pt x="649" y="450"/>
                    <a:pt x="643" y="447"/>
                    <a:pt x="641" y="447"/>
                  </a:cubicBezTo>
                  <a:close/>
                  <a:moveTo>
                    <a:pt x="139" y="464"/>
                  </a:moveTo>
                  <a:cubicBezTo>
                    <a:pt x="142" y="464"/>
                    <a:pt x="148" y="465"/>
                    <a:pt x="156" y="469"/>
                  </a:cubicBezTo>
                  <a:cubicBezTo>
                    <a:pt x="139" y="469"/>
                    <a:pt x="133" y="464"/>
                    <a:pt x="139" y="464"/>
                  </a:cubicBezTo>
                  <a:close/>
                  <a:moveTo>
                    <a:pt x="787" y="460"/>
                  </a:moveTo>
                  <a:cubicBezTo>
                    <a:pt x="789" y="460"/>
                    <a:pt x="792" y="463"/>
                    <a:pt x="792" y="469"/>
                  </a:cubicBezTo>
                  <a:cubicBezTo>
                    <a:pt x="785" y="463"/>
                    <a:pt x="785" y="460"/>
                    <a:pt x="787" y="460"/>
                  </a:cubicBezTo>
                  <a:close/>
                  <a:moveTo>
                    <a:pt x="597" y="469"/>
                  </a:moveTo>
                  <a:cubicBezTo>
                    <a:pt x="597" y="469"/>
                    <a:pt x="597" y="469"/>
                    <a:pt x="610" y="482"/>
                  </a:cubicBezTo>
                  <a:cubicBezTo>
                    <a:pt x="610" y="482"/>
                    <a:pt x="610" y="469"/>
                    <a:pt x="610" y="469"/>
                  </a:cubicBezTo>
                  <a:close/>
                  <a:moveTo>
                    <a:pt x="766" y="469"/>
                  </a:moveTo>
                  <a:cubicBezTo>
                    <a:pt x="779" y="482"/>
                    <a:pt x="792" y="482"/>
                    <a:pt x="792" y="482"/>
                  </a:cubicBezTo>
                  <a:lnTo>
                    <a:pt x="779" y="482"/>
                  </a:lnTo>
                  <a:lnTo>
                    <a:pt x="766" y="469"/>
                  </a:lnTo>
                  <a:close/>
                  <a:moveTo>
                    <a:pt x="758" y="485"/>
                  </a:moveTo>
                  <a:cubicBezTo>
                    <a:pt x="759" y="485"/>
                    <a:pt x="766" y="489"/>
                    <a:pt x="779" y="495"/>
                  </a:cubicBezTo>
                  <a:lnTo>
                    <a:pt x="766" y="495"/>
                  </a:lnTo>
                  <a:cubicBezTo>
                    <a:pt x="759" y="489"/>
                    <a:pt x="756" y="485"/>
                    <a:pt x="758" y="485"/>
                  </a:cubicBezTo>
                  <a:close/>
                  <a:moveTo>
                    <a:pt x="636" y="547"/>
                  </a:moveTo>
                  <a:cubicBezTo>
                    <a:pt x="641" y="547"/>
                    <a:pt x="647" y="550"/>
                    <a:pt x="652" y="554"/>
                  </a:cubicBezTo>
                  <a:lnTo>
                    <a:pt x="652" y="554"/>
                  </a:lnTo>
                  <a:cubicBezTo>
                    <a:pt x="649" y="550"/>
                    <a:pt x="643" y="547"/>
                    <a:pt x="636" y="547"/>
                  </a:cubicBezTo>
                  <a:close/>
                  <a:moveTo>
                    <a:pt x="690" y="589"/>
                  </a:moveTo>
                  <a:cubicBezTo>
                    <a:pt x="691" y="589"/>
                    <a:pt x="695" y="592"/>
                    <a:pt x="701" y="599"/>
                  </a:cubicBezTo>
                  <a:lnTo>
                    <a:pt x="688" y="599"/>
                  </a:lnTo>
                  <a:cubicBezTo>
                    <a:pt x="688" y="592"/>
                    <a:pt x="688" y="589"/>
                    <a:pt x="690" y="589"/>
                  </a:cubicBezTo>
                  <a:close/>
                  <a:moveTo>
                    <a:pt x="766" y="586"/>
                  </a:moveTo>
                  <a:cubicBezTo>
                    <a:pt x="766" y="586"/>
                    <a:pt x="779" y="599"/>
                    <a:pt x="766" y="599"/>
                  </a:cubicBezTo>
                  <a:lnTo>
                    <a:pt x="753" y="599"/>
                  </a:lnTo>
                  <a:cubicBezTo>
                    <a:pt x="740" y="586"/>
                    <a:pt x="740" y="586"/>
                    <a:pt x="740" y="586"/>
                  </a:cubicBezTo>
                  <a:close/>
                  <a:moveTo>
                    <a:pt x="675" y="612"/>
                  </a:moveTo>
                  <a:cubicBezTo>
                    <a:pt x="679" y="615"/>
                    <a:pt x="683" y="620"/>
                    <a:pt x="688" y="625"/>
                  </a:cubicBezTo>
                  <a:cubicBezTo>
                    <a:pt x="675" y="625"/>
                    <a:pt x="662" y="612"/>
                    <a:pt x="675" y="612"/>
                  </a:cubicBezTo>
                  <a:close/>
                  <a:moveTo>
                    <a:pt x="218" y="662"/>
                  </a:moveTo>
                  <a:cubicBezTo>
                    <a:pt x="217" y="662"/>
                    <a:pt x="214" y="666"/>
                    <a:pt x="208" y="677"/>
                  </a:cubicBezTo>
                  <a:cubicBezTo>
                    <a:pt x="216" y="669"/>
                    <a:pt x="219" y="662"/>
                    <a:pt x="218" y="662"/>
                  </a:cubicBezTo>
                  <a:close/>
                  <a:moveTo>
                    <a:pt x="286" y="677"/>
                  </a:moveTo>
                  <a:cubicBezTo>
                    <a:pt x="286" y="677"/>
                    <a:pt x="286" y="677"/>
                    <a:pt x="286" y="677"/>
                  </a:cubicBezTo>
                  <a:cubicBezTo>
                    <a:pt x="286" y="677"/>
                    <a:pt x="286" y="677"/>
                    <a:pt x="286" y="677"/>
                  </a:cubicBezTo>
                  <a:close/>
                  <a:moveTo>
                    <a:pt x="219" y="679"/>
                  </a:moveTo>
                  <a:cubicBezTo>
                    <a:pt x="219" y="679"/>
                    <a:pt x="214" y="682"/>
                    <a:pt x="208" y="687"/>
                  </a:cubicBezTo>
                  <a:lnTo>
                    <a:pt x="208" y="687"/>
                  </a:lnTo>
                  <a:cubicBezTo>
                    <a:pt x="208" y="686"/>
                    <a:pt x="207" y="685"/>
                    <a:pt x="207" y="685"/>
                  </a:cubicBezTo>
                  <a:lnTo>
                    <a:pt x="207" y="685"/>
                  </a:lnTo>
                  <a:cubicBezTo>
                    <a:pt x="206" y="686"/>
                    <a:pt x="206" y="687"/>
                    <a:pt x="205" y="689"/>
                  </a:cubicBezTo>
                  <a:lnTo>
                    <a:pt x="205" y="689"/>
                  </a:lnTo>
                  <a:cubicBezTo>
                    <a:pt x="206" y="688"/>
                    <a:pt x="207" y="687"/>
                    <a:pt x="208" y="687"/>
                  </a:cubicBezTo>
                  <a:lnTo>
                    <a:pt x="208" y="687"/>
                  </a:lnTo>
                  <a:cubicBezTo>
                    <a:pt x="208" y="688"/>
                    <a:pt x="208" y="689"/>
                    <a:pt x="208" y="690"/>
                  </a:cubicBezTo>
                  <a:cubicBezTo>
                    <a:pt x="216" y="682"/>
                    <a:pt x="219" y="679"/>
                    <a:pt x="219" y="679"/>
                  </a:cubicBezTo>
                  <a:close/>
                  <a:moveTo>
                    <a:pt x="299" y="677"/>
                  </a:moveTo>
                  <a:lnTo>
                    <a:pt x="299" y="690"/>
                  </a:lnTo>
                  <a:cubicBezTo>
                    <a:pt x="312" y="677"/>
                    <a:pt x="312" y="677"/>
                    <a:pt x="299" y="677"/>
                  </a:cubicBezTo>
                  <a:close/>
                  <a:moveTo>
                    <a:pt x="597" y="651"/>
                  </a:moveTo>
                  <a:lnTo>
                    <a:pt x="597" y="651"/>
                  </a:lnTo>
                  <a:cubicBezTo>
                    <a:pt x="601" y="654"/>
                    <a:pt x="605" y="658"/>
                    <a:pt x="610" y="664"/>
                  </a:cubicBezTo>
                  <a:lnTo>
                    <a:pt x="623" y="690"/>
                  </a:lnTo>
                  <a:cubicBezTo>
                    <a:pt x="610" y="690"/>
                    <a:pt x="610" y="677"/>
                    <a:pt x="597" y="651"/>
                  </a:cubicBezTo>
                  <a:close/>
                  <a:moveTo>
                    <a:pt x="714" y="677"/>
                  </a:moveTo>
                  <a:lnTo>
                    <a:pt x="727" y="690"/>
                  </a:lnTo>
                  <a:cubicBezTo>
                    <a:pt x="727" y="692"/>
                    <a:pt x="727" y="693"/>
                    <a:pt x="726" y="693"/>
                  </a:cubicBezTo>
                  <a:cubicBezTo>
                    <a:pt x="722" y="693"/>
                    <a:pt x="714" y="677"/>
                    <a:pt x="714" y="677"/>
                  </a:cubicBezTo>
                  <a:close/>
                  <a:moveTo>
                    <a:pt x="1025" y="690"/>
                  </a:moveTo>
                  <a:cubicBezTo>
                    <a:pt x="1025" y="690"/>
                    <a:pt x="1025" y="703"/>
                    <a:pt x="1038" y="703"/>
                  </a:cubicBezTo>
                  <a:cubicBezTo>
                    <a:pt x="1042" y="707"/>
                    <a:pt x="1046" y="708"/>
                    <a:pt x="1049" y="708"/>
                  </a:cubicBezTo>
                  <a:cubicBezTo>
                    <a:pt x="1056" y="708"/>
                    <a:pt x="1057" y="699"/>
                    <a:pt x="1038" y="690"/>
                  </a:cubicBezTo>
                  <a:close/>
                  <a:moveTo>
                    <a:pt x="468" y="664"/>
                  </a:moveTo>
                  <a:cubicBezTo>
                    <a:pt x="468" y="677"/>
                    <a:pt x="481" y="690"/>
                    <a:pt x="481" y="703"/>
                  </a:cubicBezTo>
                  <a:cubicBezTo>
                    <a:pt x="494" y="716"/>
                    <a:pt x="481" y="716"/>
                    <a:pt x="481" y="716"/>
                  </a:cubicBezTo>
                  <a:cubicBezTo>
                    <a:pt x="481" y="703"/>
                    <a:pt x="468" y="690"/>
                    <a:pt x="468" y="677"/>
                  </a:cubicBezTo>
                  <a:cubicBezTo>
                    <a:pt x="468" y="677"/>
                    <a:pt x="468" y="671"/>
                    <a:pt x="468" y="664"/>
                  </a:cubicBezTo>
                  <a:close/>
                  <a:moveTo>
                    <a:pt x="545" y="690"/>
                  </a:moveTo>
                  <a:lnTo>
                    <a:pt x="558" y="703"/>
                  </a:lnTo>
                  <a:lnTo>
                    <a:pt x="558" y="716"/>
                  </a:lnTo>
                  <a:lnTo>
                    <a:pt x="545" y="703"/>
                  </a:lnTo>
                  <a:cubicBezTo>
                    <a:pt x="545" y="690"/>
                    <a:pt x="545" y="690"/>
                    <a:pt x="545" y="690"/>
                  </a:cubicBezTo>
                  <a:close/>
                  <a:moveTo>
                    <a:pt x="650" y="694"/>
                  </a:moveTo>
                  <a:lnTo>
                    <a:pt x="650" y="694"/>
                  </a:lnTo>
                  <a:cubicBezTo>
                    <a:pt x="652" y="703"/>
                    <a:pt x="662" y="704"/>
                    <a:pt x="662" y="716"/>
                  </a:cubicBezTo>
                  <a:cubicBezTo>
                    <a:pt x="654" y="707"/>
                    <a:pt x="651" y="699"/>
                    <a:pt x="650" y="694"/>
                  </a:cubicBezTo>
                  <a:close/>
                  <a:moveTo>
                    <a:pt x="442" y="716"/>
                  </a:moveTo>
                  <a:cubicBezTo>
                    <a:pt x="442" y="716"/>
                    <a:pt x="455" y="729"/>
                    <a:pt x="455" y="742"/>
                  </a:cubicBezTo>
                  <a:cubicBezTo>
                    <a:pt x="455" y="742"/>
                    <a:pt x="442" y="729"/>
                    <a:pt x="442" y="716"/>
                  </a:cubicBezTo>
                  <a:close/>
                  <a:moveTo>
                    <a:pt x="720" y="741"/>
                  </a:moveTo>
                  <a:cubicBezTo>
                    <a:pt x="718" y="741"/>
                    <a:pt x="716" y="742"/>
                    <a:pt x="714" y="742"/>
                  </a:cubicBezTo>
                  <a:cubicBezTo>
                    <a:pt x="719" y="747"/>
                    <a:pt x="723" y="750"/>
                    <a:pt x="724" y="750"/>
                  </a:cubicBezTo>
                  <a:cubicBezTo>
                    <a:pt x="724" y="750"/>
                    <a:pt x="723" y="747"/>
                    <a:pt x="720" y="741"/>
                  </a:cubicBezTo>
                  <a:close/>
                  <a:moveTo>
                    <a:pt x="286" y="755"/>
                  </a:moveTo>
                  <a:cubicBezTo>
                    <a:pt x="299" y="755"/>
                    <a:pt x="299" y="755"/>
                    <a:pt x="299" y="768"/>
                  </a:cubicBezTo>
                  <a:lnTo>
                    <a:pt x="286" y="768"/>
                  </a:lnTo>
                  <a:cubicBezTo>
                    <a:pt x="286" y="755"/>
                    <a:pt x="286" y="755"/>
                    <a:pt x="286" y="755"/>
                  </a:cubicBezTo>
                  <a:close/>
                  <a:moveTo>
                    <a:pt x="575" y="711"/>
                  </a:moveTo>
                  <a:lnTo>
                    <a:pt x="575" y="711"/>
                  </a:lnTo>
                  <a:cubicBezTo>
                    <a:pt x="575" y="711"/>
                    <a:pt x="579" y="717"/>
                    <a:pt x="584" y="729"/>
                  </a:cubicBezTo>
                  <a:cubicBezTo>
                    <a:pt x="584" y="742"/>
                    <a:pt x="597" y="755"/>
                    <a:pt x="597" y="768"/>
                  </a:cubicBezTo>
                  <a:lnTo>
                    <a:pt x="584" y="768"/>
                  </a:lnTo>
                  <a:cubicBezTo>
                    <a:pt x="584" y="768"/>
                    <a:pt x="584" y="755"/>
                    <a:pt x="584" y="742"/>
                  </a:cubicBezTo>
                  <a:cubicBezTo>
                    <a:pt x="577" y="720"/>
                    <a:pt x="574" y="711"/>
                    <a:pt x="575" y="711"/>
                  </a:cubicBezTo>
                  <a:close/>
                  <a:moveTo>
                    <a:pt x="104" y="794"/>
                  </a:moveTo>
                  <a:cubicBezTo>
                    <a:pt x="92" y="794"/>
                    <a:pt x="79" y="807"/>
                    <a:pt x="79" y="807"/>
                  </a:cubicBezTo>
                  <a:cubicBezTo>
                    <a:pt x="92" y="807"/>
                    <a:pt x="92" y="807"/>
                    <a:pt x="104" y="794"/>
                  </a:cubicBezTo>
                  <a:close/>
                  <a:moveTo>
                    <a:pt x="455" y="794"/>
                  </a:moveTo>
                  <a:cubicBezTo>
                    <a:pt x="455" y="794"/>
                    <a:pt x="455" y="807"/>
                    <a:pt x="455" y="819"/>
                  </a:cubicBezTo>
                  <a:lnTo>
                    <a:pt x="442" y="819"/>
                  </a:lnTo>
                  <a:cubicBezTo>
                    <a:pt x="442" y="807"/>
                    <a:pt x="442" y="794"/>
                    <a:pt x="455" y="794"/>
                  </a:cubicBezTo>
                  <a:close/>
                  <a:moveTo>
                    <a:pt x="208" y="794"/>
                  </a:moveTo>
                  <a:lnTo>
                    <a:pt x="208" y="794"/>
                  </a:lnTo>
                  <a:cubicBezTo>
                    <a:pt x="202" y="813"/>
                    <a:pt x="202" y="823"/>
                    <a:pt x="203" y="823"/>
                  </a:cubicBezTo>
                  <a:cubicBezTo>
                    <a:pt x="205" y="823"/>
                    <a:pt x="208" y="813"/>
                    <a:pt x="208" y="794"/>
                  </a:cubicBezTo>
                  <a:close/>
                  <a:moveTo>
                    <a:pt x="468" y="819"/>
                  </a:moveTo>
                  <a:cubicBezTo>
                    <a:pt x="468" y="823"/>
                    <a:pt x="468" y="828"/>
                    <a:pt x="468" y="832"/>
                  </a:cubicBezTo>
                  <a:cubicBezTo>
                    <a:pt x="468" y="845"/>
                    <a:pt x="468" y="845"/>
                    <a:pt x="481" y="845"/>
                  </a:cubicBezTo>
                  <a:cubicBezTo>
                    <a:pt x="481" y="845"/>
                    <a:pt x="481" y="832"/>
                    <a:pt x="481" y="832"/>
                  </a:cubicBezTo>
                  <a:cubicBezTo>
                    <a:pt x="481" y="819"/>
                    <a:pt x="481" y="819"/>
                    <a:pt x="468" y="819"/>
                  </a:cubicBezTo>
                  <a:close/>
                  <a:moveTo>
                    <a:pt x="582" y="0"/>
                  </a:moveTo>
                  <a:cubicBezTo>
                    <a:pt x="580" y="0"/>
                    <a:pt x="577" y="4"/>
                    <a:pt x="571" y="15"/>
                  </a:cubicBezTo>
                  <a:cubicBezTo>
                    <a:pt x="565" y="22"/>
                    <a:pt x="562" y="25"/>
                    <a:pt x="558" y="25"/>
                  </a:cubicBezTo>
                  <a:cubicBezTo>
                    <a:pt x="555" y="25"/>
                    <a:pt x="552" y="22"/>
                    <a:pt x="545" y="15"/>
                  </a:cubicBezTo>
                  <a:cubicBezTo>
                    <a:pt x="545" y="15"/>
                    <a:pt x="545" y="15"/>
                    <a:pt x="545" y="28"/>
                  </a:cubicBezTo>
                  <a:cubicBezTo>
                    <a:pt x="545" y="35"/>
                    <a:pt x="545" y="35"/>
                    <a:pt x="545" y="35"/>
                  </a:cubicBezTo>
                  <a:cubicBezTo>
                    <a:pt x="545" y="35"/>
                    <a:pt x="545" y="35"/>
                    <a:pt x="545" y="41"/>
                  </a:cubicBezTo>
                  <a:cubicBezTo>
                    <a:pt x="545" y="28"/>
                    <a:pt x="545" y="22"/>
                    <a:pt x="544" y="22"/>
                  </a:cubicBezTo>
                  <a:cubicBezTo>
                    <a:pt x="542" y="22"/>
                    <a:pt x="539" y="28"/>
                    <a:pt x="533" y="41"/>
                  </a:cubicBezTo>
                  <a:cubicBezTo>
                    <a:pt x="533" y="28"/>
                    <a:pt x="533" y="28"/>
                    <a:pt x="533" y="28"/>
                  </a:cubicBezTo>
                  <a:cubicBezTo>
                    <a:pt x="520" y="28"/>
                    <a:pt x="507" y="41"/>
                    <a:pt x="494" y="41"/>
                  </a:cubicBezTo>
                  <a:cubicBezTo>
                    <a:pt x="468" y="41"/>
                    <a:pt x="468" y="41"/>
                    <a:pt x="468" y="54"/>
                  </a:cubicBezTo>
                  <a:cubicBezTo>
                    <a:pt x="455" y="41"/>
                    <a:pt x="455" y="41"/>
                    <a:pt x="455" y="41"/>
                  </a:cubicBezTo>
                  <a:cubicBezTo>
                    <a:pt x="442" y="41"/>
                    <a:pt x="442" y="41"/>
                    <a:pt x="442" y="28"/>
                  </a:cubicBezTo>
                  <a:cubicBezTo>
                    <a:pt x="442" y="41"/>
                    <a:pt x="442" y="41"/>
                    <a:pt x="442" y="41"/>
                  </a:cubicBezTo>
                  <a:cubicBezTo>
                    <a:pt x="442" y="35"/>
                    <a:pt x="438" y="32"/>
                    <a:pt x="435" y="32"/>
                  </a:cubicBezTo>
                  <a:cubicBezTo>
                    <a:pt x="432" y="32"/>
                    <a:pt x="429" y="35"/>
                    <a:pt x="429" y="41"/>
                  </a:cubicBezTo>
                  <a:cubicBezTo>
                    <a:pt x="429" y="32"/>
                    <a:pt x="422" y="23"/>
                    <a:pt x="418" y="23"/>
                  </a:cubicBezTo>
                  <a:cubicBezTo>
                    <a:pt x="417" y="23"/>
                    <a:pt x="416" y="24"/>
                    <a:pt x="416" y="28"/>
                  </a:cubicBezTo>
                  <a:cubicBezTo>
                    <a:pt x="429" y="54"/>
                    <a:pt x="416" y="54"/>
                    <a:pt x="416" y="67"/>
                  </a:cubicBezTo>
                  <a:cubicBezTo>
                    <a:pt x="416" y="67"/>
                    <a:pt x="416" y="67"/>
                    <a:pt x="403" y="54"/>
                  </a:cubicBezTo>
                  <a:cubicBezTo>
                    <a:pt x="403" y="50"/>
                    <a:pt x="402" y="49"/>
                    <a:pt x="400" y="49"/>
                  </a:cubicBezTo>
                  <a:cubicBezTo>
                    <a:pt x="396" y="49"/>
                    <a:pt x="390" y="58"/>
                    <a:pt x="390" y="67"/>
                  </a:cubicBezTo>
                  <a:cubicBezTo>
                    <a:pt x="390" y="54"/>
                    <a:pt x="377" y="54"/>
                    <a:pt x="377" y="54"/>
                  </a:cubicBezTo>
                  <a:cubicBezTo>
                    <a:pt x="377" y="50"/>
                    <a:pt x="377" y="46"/>
                    <a:pt x="377" y="41"/>
                  </a:cubicBezTo>
                  <a:cubicBezTo>
                    <a:pt x="370" y="35"/>
                    <a:pt x="367" y="32"/>
                    <a:pt x="366" y="32"/>
                  </a:cubicBezTo>
                  <a:cubicBezTo>
                    <a:pt x="364" y="32"/>
                    <a:pt x="364" y="35"/>
                    <a:pt x="364" y="41"/>
                  </a:cubicBezTo>
                  <a:cubicBezTo>
                    <a:pt x="364" y="54"/>
                    <a:pt x="351" y="54"/>
                    <a:pt x="338" y="54"/>
                  </a:cubicBezTo>
                  <a:cubicBezTo>
                    <a:pt x="325" y="67"/>
                    <a:pt x="325" y="80"/>
                    <a:pt x="338" y="106"/>
                  </a:cubicBezTo>
                  <a:cubicBezTo>
                    <a:pt x="325" y="93"/>
                    <a:pt x="312" y="67"/>
                    <a:pt x="312" y="67"/>
                  </a:cubicBezTo>
                  <a:lnTo>
                    <a:pt x="312" y="67"/>
                  </a:lnTo>
                  <a:cubicBezTo>
                    <a:pt x="312" y="67"/>
                    <a:pt x="312" y="80"/>
                    <a:pt x="325" y="93"/>
                  </a:cubicBezTo>
                  <a:cubicBezTo>
                    <a:pt x="325" y="106"/>
                    <a:pt x="325" y="106"/>
                    <a:pt x="312" y="106"/>
                  </a:cubicBezTo>
                  <a:cubicBezTo>
                    <a:pt x="306" y="100"/>
                    <a:pt x="302" y="96"/>
                    <a:pt x="301" y="96"/>
                  </a:cubicBezTo>
                  <a:cubicBezTo>
                    <a:pt x="299" y="96"/>
                    <a:pt x="299" y="100"/>
                    <a:pt x="299" y="106"/>
                  </a:cubicBezTo>
                  <a:cubicBezTo>
                    <a:pt x="299" y="115"/>
                    <a:pt x="299" y="124"/>
                    <a:pt x="294" y="124"/>
                  </a:cubicBezTo>
                  <a:cubicBezTo>
                    <a:pt x="293" y="124"/>
                    <a:pt x="290" y="123"/>
                    <a:pt x="286" y="119"/>
                  </a:cubicBezTo>
                  <a:cubicBezTo>
                    <a:pt x="278" y="104"/>
                    <a:pt x="271" y="98"/>
                    <a:pt x="268" y="98"/>
                  </a:cubicBezTo>
                  <a:cubicBezTo>
                    <a:pt x="267" y="98"/>
                    <a:pt x="268" y="101"/>
                    <a:pt x="273" y="106"/>
                  </a:cubicBezTo>
                  <a:cubicBezTo>
                    <a:pt x="273" y="119"/>
                    <a:pt x="273" y="119"/>
                    <a:pt x="273" y="119"/>
                  </a:cubicBezTo>
                  <a:cubicBezTo>
                    <a:pt x="273" y="119"/>
                    <a:pt x="273" y="132"/>
                    <a:pt x="273" y="145"/>
                  </a:cubicBezTo>
                  <a:cubicBezTo>
                    <a:pt x="260" y="145"/>
                    <a:pt x="260" y="132"/>
                    <a:pt x="260" y="132"/>
                  </a:cubicBezTo>
                  <a:lnTo>
                    <a:pt x="247" y="119"/>
                  </a:lnTo>
                  <a:cubicBezTo>
                    <a:pt x="247" y="119"/>
                    <a:pt x="247" y="119"/>
                    <a:pt x="247" y="132"/>
                  </a:cubicBezTo>
                  <a:cubicBezTo>
                    <a:pt x="239" y="132"/>
                    <a:pt x="236" y="126"/>
                    <a:pt x="235" y="126"/>
                  </a:cubicBezTo>
                  <a:cubicBezTo>
                    <a:pt x="234" y="126"/>
                    <a:pt x="234" y="128"/>
                    <a:pt x="234" y="132"/>
                  </a:cubicBezTo>
                  <a:cubicBezTo>
                    <a:pt x="228" y="119"/>
                    <a:pt x="224" y="113"/>
                    <a:pt x="223" y="113"/>
                  </a:cubicBezTo>
                  <a:cubicBezTo>
                    <a:pt x="221" y="113"/>
                    <a:pt x="221" y="119"/>
                    <a:pt x="221" y="132"/>
                  </a:cubicBezTo>
                  <a:cubicBezTo>
                    <a:pt x="221" y="145"/>
                    <a:pt x="208" y="158"/>
                    <a:pt x="208" y="158"/>
                  </a:cubicBezTo>
                  <a:cubicBezTo>
                    <a:pt x="202" y="164"/>
                    <a:pt x="199" y="168"/>
                    <a:pt x="195" y="168"/>
                  </a:cubicBezTo>
                  <a:cubicBezTo>
                    <a:pt x="192" y="168"/>
                    <a:pt x="189" y="164"/>
                    <a:pt x="182" y="158"/>
                  </a:cubicBezTo>
                  <a:cubicBezTo>
                    <a:pt x="169" y="151"/>
                    <a:pt x="163" y="148"/>
                    <a:pt x="161" y="148"/>
                  </a:cubicBezTo>
                  <a:cubicBezTo>
                    <a:pt x="160" y="148"/>
                    <a:pt x="163" y="151"/>
                    <a:pt x="169" y="158"/>
                  </a:cubicBezTo>
                  <a:cubicBezTo>
                    <a:pt x="195" y="171"/>
                    <a:pt x="182" y="171"/>
                    <a:pt x="182" y="184"/>
                  </a:cubicBezTo>
                  <a:cubicBezTo>
                    <a:pt x="180" y="181"/>
                    <a:pt x="178" y="180"/>
                    <a:pt x="176" y="180"/>
                  </a:cubicBezTo>
                  <a:cubicBezTo>
                    <a:pt x="169" y="180"/>
                    <a:pt x="169" y="199"/>
                    <a:pt x="169" y="210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5" y="223"/>
                    <a:pt x="195" y="223"/>
                    <a:pt x="182" y="223"/>
                  </a:cubicBezTo>
                  <a:cubicBezTo>
                    <a:pt x="182" y="223"/>
                    <a:pt x="169" y="210"/>
                    <a:pt x="156" y="197"/>
                  </a:cubicBezTo>
                  <a:cubicBezTo>
                    <a:pt x="156" y="184"/>
                    <a:pt x="143" y="184"/>
                    <a:pt x="143" y="184"/>
                  </a:cubicBezTo>
                  <a:cubicBezTo>
                    <a:pt x="130" y="184"/>
                    <a:pt x="130" y="184"/>
                    <a:pt x="143" y="197"/>
                  </a:cubicBezTo>
                  <a:cubicBezTo>
                    <a:pt x="156" y="210"/>
                    <a:pt x="156" y="210"/>
                    <a:pt x="156" y="210"/>
                  </a:cubicBezTo>
                  <a:cubicBezTo>
                    <a:pt x="156" y="210"/>
                    <a:pt x="143" y="210"/>
                    <a:pt x="156" y="223"/>
                  </a:cubicBezTo>
                  <a:cubicBezTo>
                    <a:pt x="169" y="236"/>
                    <a:pt x="169" y="236"/>
                    <a:pt x="156" y="236"/>
                  </a:cubicBezTo>
                  <a:cubicBezTo>
                    <a:pt x="152" y="231"/>
                    <a:pt x="149" y="230"/>
                    <a:pt x="147" y="230"/>
                  </a:cubicBezTo>
                  <a:cubicBezTo>
                    <a:pt x="143" y="230"/>
                    <a:pt x="143" y="236"/>
                    <a:pt x="143" y="236"/>
                  </a:cubicBezTo>
                  <a:cubicBezTo>
                    <a:pt x="143" y="223"/>
                    <a:pt x="143" y="223"/>
                    <a:pt x="130" y="223"/>
                  </a:cubicBezTo>
                  <a:cubicBezTo>
                    <a:pt x="130" y="210"/>
                    <a:pt x="117" y="210"/>
                    <a:pt x="117" y="210"/>
                  </a:cubicBezTo>
                  <a:cubicBezTo>
                    <a:pt x="104" y="210"/>
                    <a:pt x="117" y="223"/>
                    <a:pt x="117" y="223"/>
                  </a:cubicBezTo>
                  <a:cubicBezTo>
                    <a:pt x="130" y="223"/>
                    <a:pt x="79" y="275"/>
                    <a:pt x="79" y="288"/>
                  </a:cubicBezTo>
                  <a:cubicBezTo>
                    <a:pt x="66" y="288"/>
                    <a:pt x="53" y="288"/>
                    <a:pt x="66" y="301"/>
                  </a:cubicBezTo>
                  <a:cubicBezTo>
                    <a:pt x="79" y="301"/>
                    <a:pt x="79" y="314"/>
                    <a:pt x="66" y="327"/>
                  </a:cubicBezTo>
                  <a:cubicBezTo>
                    <a:pt x="53" y="353"/>
                    <a:pt x="40" y="366"/>
                    <a:pt x="53" y="366"/>
                  </a:cubicBezTo>
                  <a:cubicBezTo>
                    <a:pt x="53" y="366"/>
                    <a:pt x="53" y="366"/>
                    <a:pt x="53" y="378"/>
                  </a:cubicBezTo>
                  <a:cubicBezTo>
                    <a:pt x="53" y="378"/>
                    <a:pt x="66" y="391"/>
                    <a:pt x="66" y="391"/>
                  </a:cubicBezTo>
                  <a:cubicBezTo>
                    <a:pt x="57" y="391"/>
                    <a:pt x="48" y="386"/>
                    <a:pt x="43" y="386"/>
                  </a:cubicBezTo>
                  <a:cubicBezTo>
                    <a:pt x="41" y="386"/>
                    <a:pt x="40" y="387"/>
                    <a:pt x="40" y="391"/>
                  </a:cubicBezTo>
                  <a:cubicBezTo>
                    <a:pt x="27" y="391"/>
                    <a:pt x="40" y="391"/>
                    <a:pt x="53" y="404"/>
                  </a:cubicBezTo>
                  <a:cubicBezTo>
                    <a:pt x="40" y="404"/>
                    <a:pt x="27" y="391"/>
                    <a:pt x="27" y="391"/>
                  </a:cubicBezTo>
                  <a:lnTo>
                    <a:pt x="27" y="404"/>
                  </a:lnTo>
                  <a:lnTo>
                    <a:pt x="14" y="404"/>
                  </a:lnTo>
                  <a:lnTo>
                    <a:pt x="27" y="417"/>
                  </a:lnTo>
                  <a:cubicBezTo>
                    <a:pt x="15" y="414"/>
                    <a:pt x="9" y="412"/>
                    <a:pt x="7" y="412"/>
                  </a:cubicBezTo>
                  <a:cubicBezTo>
                    <a:pt x="2" y="412"/>
                    <a:pt x="17" y="421"/>
                    <a:pt x="27" y="430"/>
                  </a:cubicBezTo>
                  <a:cubicBezTo>
                    <a:pt x="40" y="443"/>
                    <a:pt x="40" y="443"/>
                    <a:pt x="27" y="443"/>
                  </a:cubicBezTo>
                  <a:lnTo>
                    <a:pt x="14" y="443"/>
                  </a:lnTo>
                  <a:cubicBezTo>
                    <a:pt x="27" y="456"/>
                    <a:pt x="27" y="469"/>
                    <a:pt x="27" y="495"/>
                  </a:cubicBezTo>
                  <a:cubicBezTo>
                    <a:pt x="14" y="521"/>
                    <a:pt x="27" y="534"/>
                    <a:pt x="40" y="534"/>
                  </a:cubicBezTo>
                  <a:cubicBezTo>
                    <a:pt x="40" y="534"/>
                    <a:pt x="40" y="534"/>
                    <a:pt x="27" y="547"/>
                  </a:cubicBezTo>
                  <a:lnTo>
                    <a:pt x="40" y="547"/>
                  </a:lnTo>
                  <a:cubicBezTo>
                    <a:pt x="27" y="547"/>
                    <a:pt x="27" y="560"/>
                    <a:pt x="27" y="560"/>
                  </a:cubicBezTo>
                  <a:cubicBezTo>
                    <a:pt x="27" y="573"/>
                    <a:pt x="27" y="586"/>
                    <a:pt x="40" y="586"/>
                  </a:cubicBezTo>
                  <a:cubicBezTo>
                    <a:pt x="14" y="586"/>
                    <a:pt x="1" y="612"/>
                    <a:pt x="27" y="612"/>
                  </a:cubicBezTo>
                  <a:lnTo>
                    <a:pt x="14" y="612"/>
                  </a:lnTo>
                  <a:cubicBezTo>
                    <a:pt x="14" y="625"/>
                    <a:pt x="27" y="625"/>
                    <a:pt x="40" y="625"/>
                  </a:cubicBezTo>
                  <a:cubicBezTo>
                    <a:pt x="40" y="625"/>
                    <a:pt x="40" y="638"/>
                    <a:pt x="40" y="651"/>
                  </a:cubicBezTo>
                  <a:lnTo>
                    <a:pt x="66" y="651"/>
                  </a:lnTo>
                  <a:cubicBezTo>
                    <a:pt x="53" y="664"/>
                    <a:pt x="53" y="677"/>
                    <a:pt x="66" y="690"/>
                  </a:cubicBezTo>
                  <a:cubicBezTo>
                    <a:pt x="79" y="703"/>
                    <a:pt x="79" y="716"/>
                    <a:pt x="79" y="729"/>
                  </a:cubicBezTo>
                  <a:lnTo>
                    <a:pt x="92" y="729"/>
                  </a:lnTo>
                  <a:cubicBezTo>
                    <a:pt x="104" y="722"/>
                    <a:pt x="111" y="719"/>
                    <a:pt x="113" y="719"/>
                  </a:cubicBezTo>
                  <a:cubicBezTo>
                    <a:pt x="114" y="719"/>
                    <a:pt x="111" y="722"/>
                    <a:pt x="104" y="729"/>
                  </a:cubicBezTo>
                  <a:cubicBezTo>
                    <a:pt x="86" y="738"/>
                    <a:pt x="87" y="747"/>
                    <a:pt x="99" y="747"/>
                  </a:cubicBezTo>
                  <a:cubicBezTo>
                    <a:pt x="100" y="747"/>
                    <a:pt x="103" y="747"/>
                    <a:pt x="105" y="746"/>
                  </a:cubicBezTo>
                  <a:lnTo>
                    <a:pt x="105" y="746"/>
                  </a:lnTo>
                  <a:cubicBezTo>
                    <a:pt x="104" y="748"/>
                    <a:pt x="104" y="751"/>
                    <a:pt x="104" y="755"/>
                  </a:cubicBezTo>
                  <a:cubicBezTo>
                    <a:pt x="92" y="761"/>
                    <a:pt x="92" y="764"/>
                    <a:pt x="96" y="764"/>
                  </a:cubicBezTo>
                  <a:cubicBezTo>
                    <a:pt x="101" y="764"/>
                    <a:pt x="111" y="761"/>
                    <a:pt x="117" y="755"/>
                  </a:cubicBezTo>
                  <a:lnTo>
                    <a:pt x="117" y="755"/>
                  </a:lnTo>
                  <a:cubicBezTo>
                    <a:pt x="117" y="755"/>
                    <a:pt x="105" y="768"/>
                    <a:pt x="117" y="768"/>
                  </a:cubicBezTo>
                  <a:cubicBezTo>
                    <a:pt x="117" y="768"/>
                    <a:pt x="117" y="768"/>
                    <a:pt x="104" y="794"/>
                  </a:cubicBezTo>
                  <a:lnTo>
                    <a:pt x="117" y="794"/>
                  </a:lnTo>
                  <a:cubicBezTo>
                    <a:pt x="121" y="790"/>
                    <a:pt x="123" y="788"/>
                    <a:pt x="125" y="786"/>
                  </a:cubicBezTo>
                  <a:cubicBezTo>
                    <a:pt x="125" y="786"/>
                    <a:pt x="134" y="777"/>
                    <a:pt x="143" y="768"/>
                  </a:cubicBezTo>
                  <a:cubicBezTo>
                    <a:pt x="153" y="758"/>
                    <a:pt x="155" y="749"/>
                    <a:pt x="156" y="749"/>
                  </a:cubicBezTo>
                  <a:cubicBezTo>
                    <a:pt x="156" y="749"/>
                    <a:pt x="156" y="751"/>
                    <a:pt x="156" y="755"/>
                  </a:cubicBezTo>
                  <a:cubicBezTo>
                    <a:pt x="156" y="755"/>
                    <a:pt x="169" y="742"/>
                    <a:pt x="182" y="729"/>
                  </a:cubicBezTo>
                  <a:cubicBezTo>
                    <a:pt x="191" y="710"/>
                    <a:pt x="201" y="699"/>
                    <a:pt x="205" y="689"/>
                  </a:cubicBezTo>
                  <a:lnTo>
                    <a:pt x="205" y="689"/>
                  </a:lnTo>
                  <a:cubicBezTo>
                    <a:pt x="199" y="693"/>
                    <a:pt x="190" y="699"/>
                    <a:pt x="182" y="703"/>
                  </a:cubicBezTo>
                  <a:cubicBezTo>
                    <a:pt x="191" y="694"/>
                    <a:pt x="201" y="684"/>
                    <a:pt x="205" y="684"/>
                  </a:cubicBezTo>
                  <a:cubicBezTo>
                    <a:pt x="206" y="684"/>
                    <a:pt x="206" y="685"/>
                    <a:pt x="207" y="685"/>
                  </a:cubicBezTo>
                  <a:lnTo>
                    <a:pt x="207" y="685"/>
                  </a:lnTo>
                  <a:cubicBezTo>
                    <a:pt x="208" y="682"/>
                    <a:pt x="208" y="679"/>
                    <a:pt x="208" y="677"/>
                  </a:cubicBezTo>
                  <a:lnTo>
                    <a:pt x="195" y="677"/>
                  </a:lnTo>
                  <a:cubicBezTo>
                    <a:pt x="195" y="677"/>
                    <a:pt x="195" y="664"/>
                    <a:pt x="195" y="664"/>
                  </a:cubicBezTo>
                  <a:cubicBezTo>
                    <a:pt x="208" y="651"/>
                    <a:pt x="208" y="651"/>
                    <a:pt x="208" y="651"/>
                  </a:cubicBezTo>
                  <a:cubicBezTo>
                    <a:pt x="195" y="638"/>
                    <a:pt x="195" y="638"/>
                    <a:pt x="208" y="625"/>
                  </a:cubicBezTo>
                  <a:cubicBezTo>
                    <a:pt x="220" y="613"/>
                    <a:pt x="221" y="612"/>
                    <a:pt x="221" y="612"/>
                  </a:cubicBezTo>
                  <a:lnTo>
                    <a:pt x="221" y="612"/>
                  </a:lnTo>
                  <a:cubicBezTo>
                    <a:pt x="217" y="616"/>
                    <a:pt x="214" y="617"/>
                    <a:pt x="210" y="617"/>
                  </a:cubicBezTo>
                  <a:cubicBezTo>
                    <a:pt x="202" y="617"/>
                    <a:pt x="195" y="608"/>
                    <a:pt x="195" y="599"/>
                  </a:cubicBezTo>
                  <a:cubicBezTo>
                    <a:pt x="195" y="586"/>
                    <a:pt x="182" y="586"/>
                    <a:pt x="169" y="586"/>
                  </a:cubicBezTo>
                  <a:cubicBezTo>
                    <a:pt x="182" y="573"/>
                    <a:pt x="182" y="573"/>
                    <a:pt x="182" y="573"/>
                  </a:cubicBezTo>
                  <a:lnTo>
                    <a:pt x="169" y="573"/>
                  </a:lnTo>
                  <a:cubicBezTo>
                    <a:pt x="182" y="560"/>
                    <a:pt x="182" y="560"/>
                    <a:pt x="182" y="560"/>
                  </a:cubicBezTo>
                  <a:lnTo>
                    <a:pt x="169" y="560"/>
                  </a:lnTo>
                  <a:cubicBezTo>
                    <a:pt x="169" y="560"/>
                    <a:pt x="169" y="547"/>
                    <a:pt x="182" y="534"/>
                  </a:cubicBezTo>
                  <a:lnTo>
                    <a:pt x="169" y="534"/>
                  </a:lnTo>
                  <a:cubicBezTo>
                    <a:pt x="182" y="534"/>
                    <a:pt x="182" y="534"/>
                    <a:pt x="182" y="521"/>
                  </a:cubicBezTo>
                  <a:cubicBezTo>
                    <a:pt x="169" y="521"/>
                    <a:pt x="169" y="521"/>
                    <a:pt x="169" y="508"/>
                  </a:cubicBezTo>
                  <a:cubicBezTo>
                    <a:pt x="169" y="495"/>
                    <a:pt x="169" y="482"/>
                    <a:pt x="156" y="482"/>
                  </a:cubicBezTo>
                  <a:cubicBezTo>
                    <a:pt x="176" y="476"/>
                    <a:pt x="186" y="476"/>
                    <a:pt x="189" y="476"/>
                  </a:cubicBezTo>
                  <a:cubicBezTo>
                    <a:pt x="192" y="476"/>
                    <a:pt x="189" y="476"/>
                    <a:pt x="182" y="469"/>
                  </a:cubicBezTo>
                  <a:lnTo>
                    <a:pt x="156" y="469"/>
                  </a:lnTo>
                  <a:cubicBezTo>
                    <a:pt x="182" y="469"/>
                    <a:pt x="169" y="443"/>
                    <a:pt x="143" y="443"/>
                  </a:cubicBezTo>
                  <a:lnTo>
                    <a:pt x="182" y="443"/>
                  </a:lnTo>
                  <a:cubicBezTo>
                    <a:pt x="182" y="443"/>
                    <a:pt x="182" y="430"/>
                    <a:pt x="182" y="430"/>
                  </a:cubicBezTo>
                  <a:cubicBezTo>
                    <a:pt x="165" y="430"/>
                    <a:pt x="165" y="425"/>
                    <a:pt x="171" y="425"/>
                  </a:cubicBezTo>
                  <a:cubicBezTo>
                    <a:pt x="174" y="425"/>
                    <a:pt x="178" y="426"/>
                    <a:pt x="182" y="430"/>
                  </a:cubicBezTo>
                  <a:lnTo>
                    <a:pt x="195" y="430"/>
                  </a:lnTo>
                  <a:cubicBezTo>
                    <a:pt x="169" y="417"/>
                    <a:pt x="195" y="417"/>
                    <a:pt x="208" y="417"/>
                  </a:cubicBezTo>
                  <a:cubicBezTo>
                    <a:pt x="195" y="404"/>
                    <a:pt x="195" y="404"/>
                    <a:pt x="195" y="404"/>
                  </a:cubicBezTo>
                  <a:cubicBezTo>
                    <a:pt x="195" y="391"/>
                    <a:pt x="208" y="391"/>
                    <a:pt x="195" y="391"/>
                  </a:cubicBezTo>
                  <a:cubicBezTo>
                    <a:pt x="182" y="378"/>
                    <a:pt x="169" y="378"/>
                    <a:pt x="169" y="378"/>
                  </a:cubicBezTo>
                  <a:lnTo>
                    <a:pt x="182" y="378"/>
                  </a:lnTo>
                  <a:cubicBezTo>
                    <a:pt x="187" y="383"/>
                    <a:pt x="190" y="384"/>
                    <a:pt x="191" y="384"/>
                  </a:cubicBezTo>
                  <a:cubicBezTo>
                    <a:pt x="195" y="384"/>
                    <a:pt x="195" y="378"/>
                    <a:pt x="195" y="378"/>
                  </a:cubicBezTo>
                  <a:cubicBezTo>
                    <a:pt x="202" y="372"/>
                    <a:pt x="205" y="369"/>
                    <a:pt x="208" y="369"/>
                  </a:cubicBezTo>
                  <a:cubicBezTo>
                    <a:pt x="211" y="369"/>
                    <a:pt x="215" y="372"/>
                    <a:pt x="221" y="378"/>
                  </a:cubicBezTo>
                  <a:lnTo>
                    <a:pt x="208" y="366"/>
                  </a:lnTo>
                  <a:cubicBezTo>
                    <a:pt x="208" y="359"/>
                    <a:pt x="208" y="356"/>
                    <a:pt x="210" y="356"/>
                  </a:cubicBezTo>
                  <a:cubicBezTo>
                    <a:pt x="211" y="356"/>
                    <a:pt x="215" y="359"/>
                    <a:pt x="221" y="366"/>
                  </a:cubicBezTo>
                  <a:cubicBezTo>
                    <a:pt x="234" y="366"/>
                    <a:pt x="234" y="366"/>
                    <a:pt x="221" y="353"/>
                  </a:cubicBezTo>
                  <a:lnTo>
                    <a:pt x="221" y="353"/>
                  </a:lnTo>
                  <a:cubicBezTo>
                    <a:pt x="232" y="358"/>
                    <a:pt x="238" y="361"/>
                    <a:pt x="241" y="361"/>
                  </a:cubicBezTo>
                  <a:cubicBezTo>
                    <a:pt x="245" y="361"/>
                    <a:pt x="242" y="355"/>
                    <a:pt x="234" y="340"/>
                  </a:cubicBezTo>
                  <a:lnTo>
                    <a:pt x="234" y="340"/>
                  </a:lnTo>
                  <a:cubicBezTo>
                    <a:pt x="241" y="346"/>
                    <a:pt x="244" y="349"/>
                    <a:pt x="246" y="349"/>
                  </a:cubicBezTo>
                  <a:cubicBezTo>
                    <a:pt x="247" y="349"/>
                    <a:pt x="247" y="346"/>
                    <a:pt x="247" y="340"/>
                  </a:cubicBezTo>
                  <a:cubicBezTo>
                    <a:pt x="247" y="333"/>
                    <a:pt x="247" y="330"/>
                    <a:pt x="249" y="330"/>
                  </a:cubicBezTo>
                  <a:cubicBezTo>
                    <a:pt x="250" y="330"/>
                    <a:pt x="254" y="333"/>
                    <a:pt x="260" y="340"/>
                  </a:cubicBezTo>
                  <a:cubicBezTo>
                    <a:pt x="247" y="327"/>
                    <a:pt x="247" y="327"/>
                    <a:pt x="260" y="327"/>
                  </a:cubicBezTo>
                  <a:cubicBezTo>
                    <a:pt x="260" y="314"/>
                    <a:pt x="260" y="314"/>
                    <a:pt x="247" y="301"/>
                  </a:cubicBezTo>
                  <a:cubicBezTo>
                    <a:pt x="247" y="288"/>
                    <a:pt x="247" y="288"/>
                    <a:pt x="247" y="288"/>
                  </a:cubicBezTo>
                  <a:cubicBezTo>
                    <a:pt x="247" y="288"/>
                    <a:pt x="247" y="301"/>
                    <a:pt x="260" y="314"/>
                  </a:cubicBezTo>
                  <a:cubicBezTo>
                    <a:pt x="266" y="319"/>
                    <a:pt x="269" y="322"/>
                    <a:pt x="270" y="322"/>
                  </a:cubicBezTo>
                  <a:cubicBezTo>
                    <a:pt x="271" y="322"/>
                    <a:pt x="268" y="316"/>
                    <a:pt x="260" y="301"/>
                  </a:cubicBezTo>
                  <a:lnTo>
                    <a:pt x="260" y="301"/>
                  </a:lnTo>
                  <a:cubicBezTo>
                    <a:pt x="269" y="310"/>
                    <a:pt x="272" y="319"/>
                    <a:pt x="273" y="319"/>
                  </a:cubicBezTo>
                  <a:cubicBezTo>
                    <a:pt x="273" y="319"/>
                    <a:pt x="273" y="317"/>
                    <a:pt x="273" y="314"/>
                  </a:cubicBezTo>
                  <a:cubicBezTo>
                    <a:pt x="273" y="314"/>
                    <a:pt x="273" y="301"/>
                    <a:pt x="260" y="288"/>
                  </a:cubicBezTo>
                  <a:lnTo>
                    <a:pt x="273" y="288"/>
                  </a:lnTo>
                  <a:cubicBezTo>
                    <a:pt x="286" y="301"/>
                    <a:pt x="286" y="301"/>
                    <a:pt x="286" y="301"/>
                  </a:cubicBezTo>
                  <a:cubicBezTo>
                    <a:pt x="286" y="288"/>
                    <a:pt x="286" y="288"/>
                    <a:pt x="286" y="288"/>
                  </a:cubicBezTo>
                  <a:cubicBezTo>
                    <a:pt x="291" y="293"/>
                    <a:pt x="295" y="296"/>
                    <a:pt x="296" y="296"/>
                  </a:cubicBezTo>
                  <a:cubicBezTo>
                    <a:pt x="297" y="296"/>
                    <a:pt x="294" y="290"/>
                    <a:pt x="286" y="275"/>
                  </a:cubicBezTo>
                  <a:lnTo>
                    <a:pt x="286" y="275"/>
                  </a:lnTo>
                  <a:cubicBezTo>
                    <a:pt x="291" y="280"/>
                    <a:pt x="296" y="284"/>
                    <a:pt x="299" y="288"/>
                  </a:cubicBezTo>
                  <a:lnTo>
                    <a:pt x="299" y="288"/>
                  </a:lnTo>
                  <a:cubicBezTo>
                    <a:pt x="299" y="275"/>
                    <a:pt x="299" y="275"/>
                    <a:pt x="299" y="275"/>
                  </a:cubicBezTo>
                  <a:cubicBezTo>
                    <a:pt x="312" y="275"/>
                    <a:pt x="325" y="275"/>
                    <a:pt x="351" y="262"/>
                  </a:cubicBezTo>
                  <a:cubicBezTo>
                    <a:pt x="351" y="262"/>
                    <a:pt x="338" y="249"/>
                    <a:pt x="338" y="236"/>
                  </a:cubicBezTo>
                  <a:cubicBezTo>
                    <a:pt x="325" y="223"/>
                    <a:pt x="322" y="220"/>
                    <a:pt x="323" y="220"/>
                  </a:cubicBezTo>
                  <a:cubicBezTo>
                    <a:pt x="325" y="220"/>
                    <a:pt x="331" y="223"/>
                    <a:pt x="338" y="223"/>
                  </a:cubicBezTo>
                  <a:cubicBezTo>
                    <a:pt x="338" y="223"/>
                    <a:pt x="338" y="223"/>
                    <a:pt x="338" y="223"/>
                  </a:cubicBezTo>
                  <a:lnTo>
                    <a:pt x="338" y="223"/>
                  </a:lnTo>
                  <a:cubicBezTo>
                    <a:pt x="344" y="229"/>
                    <a:pt x="348" y="233"/>
                    <a:pt x="349" y="233"/>
                  </a:cubicBezTo>
                  <a:cubicBezTo>
                    <a:pt x="351" y="233"/>
                    <a:pt x="351" y="229"/>
                    <a:pt x="351" y="223"/>
                  </a:cubicBezTo>
                  <a:cubicBezTo>
                    <a:pt x="351" y="232"/>
                    <a:pt x="357" y="241"/>
                    <a:pt x="361" y="241"/>
                  </a:cubicBezTo>
                  <a:cubicBezTo>
                    <a:pt x="363" y="241"/>
                    <a:pt x="364" y="240"/>
                    <a:pt x="364" y="236"/>
                  </a:cubicBezTo>
                  <a:cubicBezTo>
                    <a:pt x="368" y="240"/>
                    <a:pt x="370" y="241"/>
                    <a:pt x="372" y="241"/>
                  </a:cubicBezTo>
                  <a:cubicBezTo>
                    <a:pt x="376" y="241"/>
                    <a:pt x="373" y="232"/>
                    <a:pt x="364" y="223"/>
                  </a:cubicBezTo>
                  <a:cubicBezTo>
                    <a:pt x="364" y="210"/>
                    <a:pt x="364" y="203"/>
                    <a:pt x="366" y="203"/>
                  </a:cubicBezTo>
                  <a:cubicBezTo>
                    <a:pt x="367" y="203"/>
                    <a:pt x="370" y="210"/>
                    <a:pt x="377" y="223"/>
                  </a:cubicBezTo>
                  <a:cubicBezTo>
                    <a:pt x="382" y="233"/>
                    <a:pt x="385" y="237"/>
                    <a:pt x="386" y="237"/>
                  </a:cubicBezTo>
                  <a:cubicBezTo>
                    <a:pt x="388" y="237"/>
                    <a:pt x="385" y="226"/>
                    <a:pt x="377" y="210"/>
                  </a:cubicBezTo>
                  <a:cubicBezTo>
                    <a:pt x="377" y="198"/>
                    <a:pt x="377" y="189"/>
                    <a:pt x="377" y="184"/>
                  </a:cubicBezTo>
                  <a:cubicBezTo>
                    <a:pt x="377" y="197"/>
                    <a:pt x="390" y="197"/>
                    <a:pt x="390" y="197"/>
                  </a:cubicBezTo>
                  <a:cubicBezTo>
                    <a:pt x="390" y="187"/>
                    <a:pt x="392" y="183"/>
                    <a:pt x="395" y="183"/>
                  </a:cubicBezTo>
                  <a:cubicBezTo>
                    <a:pt x="400" y="183"/>
                    <a:pt x="408" y="194"/>
                    <a:pt x="416" y="210"/>
                  </a:cubicBezTo>
                  <a:lnTo>
                    <a:pt x="416" y="184"/>
                  </a:lnTo>
                  <a:cubicBezTo>
                    <a:pt x="411" y="174"/>
                    <a:pt x="410" y="170"/>
                    <a:pt x="411" y="170"/>
                  </a:cubicBezTo>
                  <a:lnTo>
                    <a:pt x="411" y="170"/>
                  </a:lnTo>
                  <a:cubicBezTo>
                    <a:pt x="413" y="170"/>
                    <a:pt x="421" y="181"/>
                    <a:pt x="429" y="197"/>
                  </a:cubicBezTo>
                  <a:cubicBezTo>
                    <a:pt x="429" y="184"/>
                    <a:pt x="416" y="171"/>
                    <a:pt x="429" y="171"/>
                  </a:cubicBezTo>
                  <a:cubicBezTo>
                    <a:pt x="429" y="171"/>
                    <a:pt x="429" y="171"/>
                    <a:pt x="429" y="184"/>
                  </a:cubicBezTo>
                  <a:cubicBezTo>
                    <a:pt x="438" y="193"/>
                    <a:pt x="441" y="202"/>
                    <a:pt x="441" y="202"/>
                  </a:cubicBezTo>
                  <a:cubicBezTo>
                    <a:pt x="442" y="202"/>
                    <a:pt x="442" y="201"/>
                    <a:pt x="442" y="197"/>
                  </a:cubicBezTo>
                  <a:cubicBezTo>
                    <a:pt x="442" y="197"/>
                    <a:pt x="442" y="197"/>
                    <a:pt x="442" y="210"/>
                  </a:cubicBezTo>
                  <a:lnTo>
                    <a:pt x="455" y="210"/>
                  </a:lnTo>
                  <a:cubicBezTo>
                    <a:pt x="455" y="210"/>
                    <a:pt x="468" y="210"/>
                    <a:pt x="455" y="197"/>
                  </a:cubicBezTo>
                  <a:cubicBezTo>
                    <a:pt x="468" y="197"/>
                    <a:pt x="468" y="197"/>
                    <a:pt x="468" y="210"/>
                  </a:cubicBezTo>
                  <a:cubicBezTo>
                    <a:pt x="468" y="197"/>
                    <a:pt x="468" y="197"/>
                    <a:pt x="468" y="197"/>
                  </a:cubicBezTo>
                  <a:lnTo>
                    <a:pt x="481" y="197"/>
                  </a:lnTo>
                  <a:cubicBezTo>
                    <a:pt x="468" y="171"/>
                    <a:pt x="468" y="171"/>
                    <a:pt x="481" y="171"/>
                  </a:cubicBezTo>
                  <a:cubicBezTo>
                    <a:pt x="481" y="171"/>
                    <a:pt x="481" y="184"/>
                    <a:pt x="481" y="184"/>
                  </a:cubicBezTo>
                  <a:cubicBezTo>
                    <a:pt x="494" y="184"/>
                    <a:pt x="494" y="184"/>
                    <a:pt x="494" y="171"/>
                  </a:cubicBezTo>
                  <a:cubicBezTo>
                    <a:pt x="485" y="171"/>
                    <a:pt x="482" y="165"/>
                    <a:pt x="485" y="165"/>
                  </a:cubicBezTo>
                  <a:cubicBezTo>
                    <a:pt x="486" y="165"/>
                    <a:pt x="489" y="167"/>
                    <a:pt x="494" y="171"/>
                  </a:cubicBezTo>
                  <a:cubicBezTo>
                    <a:pt x="494" y="171"/>
                    <a:pt x="494" y="184"/>
                    <a:pt x="507" y="184"/>
                  </a:cubicBezTo>
                  <a:cubicBezTo>
                    <a:pt x="507" y="184"/>
                    <a:pt x="507" y="184"/>
                    <a:pt x="507" y="171"/>
                  </a:cubicBezTo>
                  <a:cubicBezTo>
                    <a:pt x="514" y="192"/>
                    <a:pt x="517" y="202"/>
                    <a:pt x="518" y="202"/>
                  </a:cubicBezTo>
                  <a:cubicBezTo>
                    <a:pt x="520" y="202"/>
                    <a:pt x="520" y="196"/>
                    <a:pt x="520" y="184"/>
                  </a:cubicBezTo>
                  <a:lnTo>
                    <a:pt x="533" y="184"/>
                  </a:lnTo>
                  <a:cubicBezTo>
                    <a:pt x="533" y="176"/>
                    <a:pt x="534" y="173"/>
                    <a:pt x="535" y="173"/>
                  </a:cubicBezTo>
                  <a:lnTo>
                    <a:pt x="535" y="173"/>
                  </a:lnTo>
                  <a:cubicBezTo>
                    <a:pt x="538" y="173"/>
                    <a:pt x="541" y="188"/>
                    <a:pt x="533" y="197"/>
                  </a:cubicBezTo>
                  <a:cubicBezTo>
                    <a:pt x="533" y="197"/>
                    <a:pt x="545" y="197"/>
                    <a:pt x="545" y="184"/>
                  </a:cubicBezTo>
                  <a:cubicBezTo>
                    <a:pt x="545" y="171"/>
                    <a:pt x="549" y="164"/>
                    <a:pt x="550" y="164"/>
                  </a:cubicBezTo>
                  <a:lnTo>
                    <a:pt x="550" y="164"/>
                  </a:lnTo>
                  <a:cubicBezTo>
                    <a:pt x="552" y="164"/>
                    <a:pt x="552" y="171"/>
                    <a:pt x="545" y="184"/>
                  </a:cubicBezTo>
                  <a:cubicBezTo>
                    <a:pt x="551" y="179"/>
                    <a:pt x="554" y="175"/>
                    <a:pt x="555" y="175"/>
                  </a:cubicBezTo>
                  <a:lnTo>
                    <a:pt x="555" y="175"/>
                  </a:lnTo>
                  <a:cubicBezTo>
                    <a:pt x="556" y="175"/>
                    <a:pt x="553" y="182"/>
                    <a:pt x="545" y="197"/>
                  </a:cubicBezTo>
                  <a:cubicBezTo>
                    <a:pt x="545" y="201"/>
                    <a:pt x="545" y="206"/>
                    <a:pt x="545" y="210"/>
                  </a:cubicBezTo>
                  <a:cubicBezTo>
                    <a:pt x="558" y="197"/>
                    <a:pt x="558" y="197"/>
                    <a:pt x="558" y="197"/>
                  </a:cubicBezTo>
                  <a:lnTo>
                    <a:pt x="571" y="197"/>
                  </a:lnTo>
                  <a:cubicBezTo>
                    <a:pt x="571" y="197"/>
                    <a:pt x="584" y="197"/>
                    <a:pt x="571" y="210"/>
                  </a:cubicBezTo>
                  <a:cubicBezTo>
                    <a:pt x="571" y="210"/>
                    <a:pt x="571" y="210"/>
                    <a:pt x="584" y="197"/>
                  </a:cubicBezTo>
                  <a:cubicBezTo>
                    <a:pt x="588" y="193"/>
                    <a:pt x="591" y="192"/>
                    <a:pt x="592" y="192"/>
                  </a:cubicBezTo>
                  <a:cubicBezTo>
                    <a:pt x="596" y="192"/>
                    <a:pt x="594" y="201"/>
                    <a:pt x="584" y="210"/>
                  </a:cubicBezTo>
                  <a:lnTo>
                    <a:pt x="594" y="210"/>
                  </a:lnTo>
                  <a:cubicBezTo>
                    <a:pt x="593" y="213"/>
                    <a:pt x="591" y="215"/>
                    <a:pt x="592" y="215"/>
                  </a:cubicBezTo>
                  <a:cubicBezTo>
                    <a:pt x="592" y="215"/>
                    <a:pt x="594" y="214"/>
                    <a:pt x="597" y="210"/>
                  </a:cubicBezTo>
                  <a:cubicBezTo>
                    <a:pt x="610" y="197"/>
                    <a:pt x="610" y="197"/>
                    <a:pt x="610" y="197"/>
                  </a:cubicBezTo>
                  <a:cubicBezTo>
                    <a:pt x="610" y="208"/>
                    <a:pt x="631" y="251"/>
                    <a:pt x="645" y="251"/>
                  </a:cubicBezTo>
                  <a:cubicBezTo>
                    <a:pt x="646" y="251"/>
                    <a:pt x="648" y="250"/>
                    <a:pt x="649" y="249"/>
                  </a:cubicBezTo>
                  <a:lnTo>
                    <a:pt x="662" y="249"/>
                  </a:lnTo>
                  <a:cubicBezTo>
                    <a:pt x="662" y="249"/>
                    <a:pt x="662" y="262"/>
                    <a:pt x="662" y="262"/>
                  </a:cubicBezTo>
                  <a:cubicBezTo>
                    <a:pt x="636" y="275"/>
                    <a:pt x="649" y="275"/>
                    <a:pt x="662" y="275"/>
                  </a:cubicBezTo>
                  <a:cubicBezTo>
                    <a:pt x="675" y="262"/>
                    <a:pt x="675" y="262"/>
                    <a:pt x="675" y="262"/>
                  </a:cubicBezTo>
                  <a:lnTo>
                    <a:pt x="675" y="262"/>
                  </a:lnTo>
                  <a:cubicBezTo>
                    <a:pt x="674" y="263"/>
                    <a:pt x="673" y="265"/>
                    <a:pt x="673" y="267"/>
                  </a:cubicBezTo>
                  <a:lnTo>
                    <a:pt x="673" y="267"/>
                  </a:lnTo>
                  <a:cubicBezTo>
                    <a:pt x="677" y="264"/>
                    <a:pt x="681" y="263"/>
                    <a:pt x="684" y="262"/>
                  </a:cubicBezTo>
                  <a:lnTo>
                    <a:pt x="684" y="262"/>
                  </a:lnTo>
                  <a:cubicBezTo>
                    <a:pt x="675" y="265"/>
                    <a:pt x="675" y="275"/>
                    <a:pt x="675" y="275"/>
                  </a:cubicBezTo>
                  <a:lnTo>
                    <a:pt x="669" y="275"/>
                  </a:lnTo>
                  <a:cubicBezTo>
                    <a:pt x="663" y="288"/>
                    <a:pt x="665" y="288"/>
                    <a:pt x="675" y="288"/>
                  </a:cubicBezTo>
                  <a:cubicBezTo>
                    <a:pt x="662" y="294"/>
                    <a:pt x="656" y="297"/>
                    <a:pt x="657" y="297"/>
                  </a:cubicBezTo>
                  <a:cubicBezTo>
                    <a:pt x="659" y="297"/>
                    <a:pt x="669" y="294"/>
                    <a:pt x="688" y="288"/>
                  </a:cubicBezTo>
                  <a:lnTo>
                    <a:pt x="688" y="288"/>
                  </a:lnTo>
                  <a:cubicBezTo>
                    <a:pt x="662" y="301"/>
                    <a:pt x="662" y="301"/>
                    <a:pt x="675" y="301"/>
                  </a:cubicBezTo>
                  <a:cubicBezTo>
                    <a:pt x="695" y="294"/>
                    <a:pt x="704" y="291"/>
                    <a:pt x="706" y="291"/>
                  </a:cubicBezTo>
                  <a:cubicBezTo>
                    <a:pt x="708" y="291"/>
                    <a:pt x="701" y="294"/>
                    <a:pt x="688" y="301"/>
                  </a:cubicBezTo>
                  <a:cubicBezTo>
                    <a:pt x="662" y="314"/>
                    <a:pt x="662" y="314"/>
                    <a:pt x="688" y="314"/>
                  </a:cubicBezTo>
                  <a:cubicBezTo>
                    <a:pt x="697" y="309"/>
                    <a:pt x="703" y="308"/>
                    <a:pt x="705" y="308"/>
                  </a:cubicBezTo>
                  <a:cubicBezTo>
                    <a:pt x="711" y="308"/>
                    <a:pt x="705" y="314"/>
                    <a:pt x="688" y="314"/>
                  </a:cubicBezTo>
                  <a:cubicBezTo>
                    <a:pt x="688" y="314"/>
                    <a:pt x="675" y="327"/>
                    <a:pt x="688" y="327"/>
                  </a:cubicBezTo>
                  <a:cubicBezTo>
                    <a:pt x="688" y="327"/>
                    <a:pt x="675" y="340"/>
                    <a:pt x="675" y="353"/>
                  </a:cubicBezTo>
                  <a:cubicBezTo>
                    <a:pt x="675" y="366"/>
                    <a:pt x="675" y="366"/>
                    <a:pt x="688" y="366"/>
                  </a:cubicBezTo>
                  <a:cubicBezTo>
                    <a:pt x="688" y="378"/>
                    <a:pt x="675" y="378"/>
                    <a:pt x="675" y="378"/>
                  </a:cubicBezTo>
                  <a:cubicBezTo>
                    <a:pt x="675" y="378"/>
                    <a:pt x="675" y="391"/>
                    <a:pt x="662" y="391"/>
                  </a:cubicBezTo>
                  <a:cubicBezTo>
                    <a:pt x="688" y="391"/>
                    <a:pt x="688" y="404"/>
                    <a:pt x="675" y="404"/>
                  </a:cubicBezTo>
                  <a:cubicBezTo>
                    <a:pt x="675" y="404"/>
                    <a:pt x="675" y="404"/>
                    <a:pt x="688" y="417"/>
                  </a:cubicBezTo>
                  <a:cubicBezTo>
                    <a:pt x="675" y="417"/>
                    <a:pt x="662" y="430"/>
                    <a:pt x="688" y="430"/>
                  </a:cubicBezTo>
                  <a:cubicBezTo>
                    <a:pt x="701" y="437"/>
                    <a:pt x="708" y="440"/>
                    <a:pt x="704" y="440"/>
                  </a:cubicBezTo>
                  <a:cubicBezTo>
                    <a:pt x="701" y="440"/>
                    <a:pt x="688" y="437"/>
                    <a:pt x="662" y="430"/>
                  </a:cubicBezTo>
                  <a:lnTo>
                    <a:pt x="649" y="430"/>
                  </a:lnTo>
                  <a:cubicBezTo>
                    <a:pt x="662" y="443"/>
                    <a:pt x="675" y="443"/>
                    <a:pt x="662" y="443"/>
                  </a:cubicBezTo>
                  <a:cubicBezTo>
                    <a:pt x="662" y="443"/>
                    <a:pt x="662" y="443"/>
                    <a:pt x="688" y="456"/>
                  </a:cubicBezTo>
                  <a:cubicBezTo>
                    <a:pt x="701" y="456"/>
                    <a:pt x="701" y="456"/>
                    <a:pt x="701" y="469"/>
                  </a:cubicBezTo>
                  <a:cubicBezTo>
                    <a:pt x="688" y="456"/>
                    <a:pt x="688" y="456"/>
                    <a:pt x="675" y="456"/>
                  </a:cubicBezTo>
                  <a:lnTo>
                    <a:pt x="662" y="456"/>
                  </a:lnTo>
                  <a:cubicBezTo>
                    <a:pt x="688" y="469"/>
                    <a:pt x="688" y="469"/>
                    <a:pt x="688" y="469"/>
                  </a:cubicBezTo>
                  <a:lnTo>
                    <a:pt x="662" y="469"/>
                  </a:lnTo>
                  <a:cubicBezTo>
                    <a:pt x="649" y="469"/>
                    <a:pt x="688" y="495"/>
                    <a:pt x="714" y="508"/>
                  </a:cubicBezTo>
                  <a:lnTo>
                    <a:pt x="701" y="508"/>
                  </a:lnTo>
                  <a:cubicBezTo>
                    <a:pt x="688" y="508"/>
                    <a:pt x="688" y="495"/>
                    <a:pt x="688" y="495"/>
                  </a:cubicBezTo>
                  <a:lnTo>
                    <a:pt x="636" y="495"/>
                  </a:lnTo>
                  <a:cubicBezTo>
                    <a:pt x="636" y="495"/>
                    <a:pt x="636" y="495"/>
                    <a:pt x="649" y="508"/>
                  </a:cubicBezTo>
                  <a:cubicBezTo>
                    <a:pt x="662" y="521"/>
                    <a:pt x="662" y="521"/>
                    <a:pt x="662" y="521"/>
                  </a:cubicBezTo>
                  <a:cubicBezTo>
                    <a:pt x="662" y="521"/>
                    <a:pt x="662" y="521"/>
                    <a:pt x="662" y="534"/>
                  </a:cubicBezTo>
                  <a:cubicBezTo>
                    <a:pt x="675" y="534"/>
                    <a:pt x="688" y="547"/>
                    <a:pt x="688" y="547"/>
                  </a:cubicBezTo>
                  <a:cubicBezTo>
                    <a:pt x="695" y="554"/>
                    <a:pt x="698" y="557"/>
                    <a:pt x="696" y="557"/>
                  </a:cubicBezTo>
                  <a:cubicBezTo>
                    <a:pt x="695" y="557"/>
                    <a:pt x="688" y="554"/>
                    <a:pt x="675" y="547"/>
                  </a:cubicBezTo>
                  <a:cubicBezTo>
                    <a:pt x="671" y="543"/>
                    <a:pt x="668" y="541"/>
                    <a:pt x="666" y="541"/>
                  </a:cubicBezTo>
                  <a:cubicBezTo>
                    <a:pt x="662" y="541"/>
                    <a:pt x="662" y="547"/>
                    <a:pt x="662" y="547"/>
                  </a:cubicBezTo>
                  <a:cubicBezTo>
                    <a:pt x="662" y="547"/>
                    <a:pt x="662" y="547"/>
                    <a:pt x="649" y="534"/>
                  </a:cubicBezTo>
                  <a:cubicBezTo>
                    <a:pt x="636" y="534"/>
                    <a:pt x="636" y="534"/>
                    <a:pt x="649" y="547"/>
                  </a:cubicBezTo>
                  <a:cubicBezTo>
                    <a:pt x="662" y="560"/>
                    <a:pt x="675" y="560"/>
                    <a:pt x="675" y="560"/>
                  </a:cubicBezTo>
                  <a:cubicBezTo>
                    <a:pt x="675" y="560"/>
                    <a:pt x="663" y="548"/>
                    <a:pt x="662" y="547"/>
                  </a:cubicBezTo>
                  <a:lnTo>
                    <a:pt x="662" y="547"/>
                  </a:lnTo>
                  <a:cubicBezTo>
                    <a:pt x="675" y="560"/>
                    <a:pt x="688" y="560"/>
                    <a:pt x="688" y="560"/>
                  </a:cubicBezTo>
                  <a:lnTo>
                    <a:pt x="675" y="560"/>
                  </a:lnTo>
                  <a:cubicBezTo>
                    <a:pt x="675" y="563"/>
                    <a:pt x="674" y="564"/>
                    <a:pt x="672" y="564"/>
                  </a:cubicBezTo>
                  <a:cubicBezTo>
                    <a:pt x="668" y="564"/>
                    <a:pt x="660" y="558"/>
                    <a:pt x="652" y="554"/>
                  </a:cubicBezTo>
                  <a:lnTo>
                    <a:pt x="652" y="554"/>
                  </a:lnTo>
                  <a:cubicBezTo>
                    <a:pt x="656" y="557"/>
                    <a:pt x="656" y="560"/>
                    <a:pt x="649" y="560"/>
                  </a:cubicBezTo>
                  <a:lnTo>
                    <a:pt x="623" y="560"/>
                  </a:lnTo>
                  <a:cubicBezTo>
                    <a:pt x="607" y="555"/>
                    <a:pt x="598" y="552"/>
                    <a:pt x="594" y="552"/>
                  </a:cubicBezTo>
                  <a:cubicBezTo>
                    <a:pt x="589" y="552"/>
                    <a:pt x="595" y="558"/>
                    <a:pt x="610" y="573"/>
                  </a:cubicBezTo>
                  <a:cubicBezTo>
                    <a:pt x="607" y="569"/>
                    <a:pt x="605" y="568"/>
                    <a:pt x="605" y="568"/>
                  </a:cubicBezTo>
                  <a:lnTo>
                    <a:pt x="605" y="568"/>
                  </a:lnTo>
                  <a:cubicBezTo>
                    <a:pt x="604" y="568"/>
                    <a:pt x="610" y="577"/>
                    <a:pt x="610" y="586"/>
                  </a:cubicBezTo>
                  <a:cubicBezTo>
                    <a:pt x="623" y="599"/>
                    <a:pt x="636" y="625"/>
                    <a:pt x="649" y="638"/>
                  </a:cubicBezTo>
                  <a:cubicBezTo>
                    <a:pt x="675" y="651"/>
                    <a:pt x="675" y="651"/>
                    <a:pt x="662" y="651"/>
                  </a:cubicBezTo>
                  <a:cubicBezTo>
                    <a:pt x="649" y="651"/>
                    <a:pt x="649" y="638"/>
                    <a:pt x="636" y="625"/>
                  </a:cubicBezTo>
                  <a:cubicBezTo>
                    <a:pt x="623" y="612"/>
                    <a:pt x="623" y="612"/>
                    <a:pt x="623" y="612"/>
                  </a:cubicBezTo>
                  <a:cubicBezTo>
                    <a:pt x="623" y="599"/>
                    <a:pt x="610" y="599"/>
                    <a:pt x="610" y="599"/>
                  </a:cubicBezTo>
                  <a:cubicBezTo>
                    <a:pt x="604" y="592"/>
                    <a:pt x="601" y="589"/>
                    <a:pt x="599" y="589"/>
                  </a:cubicBezTo>
                  <a:cubicBezTo>
                    <a:pt x="597" y="589"/>
                    <a:pt x="597" y="592"/>
                    <a:pt x="597" y="599"/>
                  </a:cubicBezTo>
                  <a:cubicBezTo>
                    <a:pt x="591" y="592"/>
                    <a:pt x="588" y="589"/>
                    <a:pt x="586" y="589"/>
                  </a:cubicBezTo>
                  <a:cubicBezTo>
                    <a:pt x="584" y="589"/>
                    <a:pt x="584" y="592"/>
                    <a:pt x="584" y="599"/>
                  </a:cubicBezTo>
                  <a:cubicBezTo>
                    <a:pt x="584" y="599"/>
                    <a:pt x="571" y="599"/>
                    <a:pt x="571" y="586"/>
                  </a:cubicBezTo>
                  <a:cubicBezTo>
                    <a:pt x="558" y="586"/>
                    <a:pt x="558" y="586"/>
                    <a:pt x="571" y="599"/>
                  </a:cubicBezTo>
                  <a:cubicBezTo>
                    <a:pt x="579" y="614"/>
                    <a:pt x="582" y="620"/>
                    <a:pt x="581" y="620"/>
                  </a:cubicBezTo>
                  <a:cubicBezTo>
                    <a:pt x="580" y="620"/>
                    <a:pt x="577" y="617"/>
                    <a:pt x="571" y="612"/>
                  </a:cubicBezTo>
                  <a:cubicBezTo>
                    <a:pt x="566" y="607"/>
                    <a:pt x="558" y="603"/>
                    <a:pt x="552" y="603"/>
                  </a:cubicBezTo>
                  <a:cubicBezTo>
                    <a:pt x="544" y="603"/>
                    <a:pt x="538" y="610"/>
                    <a:pt x="545" y="625"/>
                  </a:cubicBezTo>
                  <a:lnTo>
                    <a:pt x="533" y="625"/>
                  </a:lnTo>
                  <a:cubicBezTo>
                    <a:pt x="533" y="618"/>
                    <a:pt x="529" y="615"/>
                    <a:pt x="526" y="615"/>
                  </a:cubicBezTo>
                  <a:cubicBezTo>
                    <a:pt x="523" y="615"/>
                    <a:pt x="520" y="618"/>
                    <a:pt x="520" y="625"/>
                  </a:cubicBezTo>
                  <a:cubicBezTo>
                    <a:pt x="507" y="625"/>
                    <a:pt x="507" y="625"/>
                    <a:pt x="507" y="638"/>
                  </a:cubicBezTo>
                  <a:cubicBezTo>
                    <a:pt x="507" y="647"/>
                    <a:pt x="513" y="656"/>
                    <a:pt x="512" y="656"/>
                  </a:cubicBezTo>
                  <a:cubicBezTo>
                    <a:pt x="512" y="656"/>
                    <a:pt x="510" y="655"/>
                    <a:pt x="507" y="651"/>
                  </a:cubicBezTo>
                  <a:cubicBezTo>
                    <a:pt x="507" y="638"/>
                    <a:pt x="507" y="638"/>
                    <a:pt x="494" y="638"/>
                  </a:cubicBezTo>
                  <a:cubicBezTo>
                    <a:pt x="481" y="638"/>
                    <a:pt x="481" y="638"/>
                    <a:pt x="494" y="651"/>
                  </a:cubicBezTo>
                  <a:cubicBezTo>
                    <a:pt x="494" y="659"/>
                    <a:pt x="492" y="662"/>
                    <a:pt x="491" y="662"/>
                  </a:cubicBezTo>
                  <a:cubicBezTo>
                    <a:pt x="487" y="662"/>
                    <a:pt x="481" y="647"/>
                    <a:pt x="481" y="638"/>
                  </a:cubicBezTo>
                  <a:cubicBezTo>
                    <a:pt x="475" y="627"/>
                    <a:pt x="472" y="621"/>
                    <a:pt x="471" y="621"/>
                  </a:cubicBezTo>
                  <a:lnTo>
                    <a:pt x="471" y="621"/>
                  </a:lnTo>
                  <a:cubicBezTo>
                    <a:pt x="470" y="621"/>
                    <a:pt x="473" y="633"/>
                    <a:pt x="481" y="664"/>
                  </a:cubicBezTo>
                  <a:cubicBezTo>
                    <a:pt x="481" y="669"/>
                    <a:pt x="481" y="674"/>
                    <a:pt x="481" y="677"/>
                  </a:cubicBezTo>
                  <a:cubicBezTo>
                    <a:pt x="468" y="664"/>
                    <a:pt x="481" y="664"/>
                    <a:pt x="481" y="664"/>
                  </a:cubicBezTo>
                  <a:cubicBezTo>
                    <a:pt x="481" y="664"/>
                    <a:pt x="468" y="651"/>
                    <a:pt x="468" y="638"/>
                  </a:cubicBezTo>
                  <a:cubicBezTo>
                    <a:pt x="468" y="638"/>
                    <a:pt x="468" y="638"/>
                    <a:pt x="468" y="651"/>
                  </a:cubicBezTo>
                  <a:cubicBezTo>
                    <a:pt x="465" y="648"/>
                    <a:pt x="463" y="647"/>
                    <a:pt x="462" y="647"/>
                  </a:cubicBezTo>
                  <a:cubicBezTo>
                    <a:pt x="455" y="647"/>
                    <a:pt x="455" y="669"/>
                    <a:pt x="455" y="690"/>
                  </a:cubicBezTo>
                  <a:cubicBezTo>
                    <a:pt x="455" y="690"/>
                    <a:pt x="455" y="690"/>
                    <a:pt x="455" y="677"/>
                  </a:cubicBezTo>
                  <a:cubicBezTo>
                    <a:pt x="455" y="664"/>
                    <a:pt x="455" y="664"/>
                    <a:pt x="442" y="664"/>
                  </a:cubicBezTo>
                  <a:cubicBezTo>
                    <a:pt x="442" y="664"/>
                    <a:pt x="442" y="664"/>
                    <a:pt x="442" y="677"/>
                  </a:cubicBezTo>
                  <a:cubicBezTo>
                    <a:pt x="442" y="703"/>
                    <a:pt x="442" y="716"/>
                    <a:pt x="442" y="716"/>
                  </a:cubicBezTo>
                  <a:cubicBezTo>
                    <a:pt x="429" y="690"/>
                    <a:pt x="416" y="677"/>
                    <a:pt x="416" y="677"/>
                  </a:cubicBezTo>
                  <a:cubicBezTo>
                    <a:pt x="403" y="677"/>
                    <a:pt x="403" y="677"/>
                    <a:pt x="403" y="664"/>
                  </a:cubicBezTo>
                  <a:cubicBezTo>
                    <a:pt x="390" y="664"/>
                    <a:pt x="390" y="664"/>
                    <a:pt x="390" y="677"/>
                  </a:cubicBezTo>
                  <a:cubicBezTo>
                    <a:pt x="390" y="670"/>
                    <a:pt x="387" y="667"/>
                    <a:pt x="383" y="667"/>
                  </a:cubicBezTo>
                  <a:cubicBezTo>
                    <a:pt x="380" y="667"/>
                    <a:pt x="377" y="670"/>
                    <a:pt x="377" y="677"/>
                  </a:cubicBezTo>
                  <a:cubicBezTo>
                    <a:pt x="371" y="659"/>
                    <a:pt x="368" y="649"/>
                    <a:pt x="367" y="649"/>
                  </a:cubicBezTo>
                  <a:lnTo>
                    <a:pt x="367" y="649"/>
                  </a:lnTo>
                  <a:cubicBezTo>
                    <a:pt x="367" y="649"/>
                    <a:pt x="370" y="662"/>
                    <a:pt x="377" y="690"/>
                  </a:cubicBezTo>
                  <a:cubicBezTo>
                    <a:pt x="377" y="703"/>
                    <a:pt x="377" y="716"/>
                    <a:pt x="390" y="716"/>
                  </a:cubicBezTo>
                  <a:lnTo>
                    <a:pt x="390" y="729"/>
                  </a:lnTo>
                  <a:cubicBezTo>
                    <a:pt x="377" y="729"/>
                    <a:pt x="377" y="742"/>
                    <a:pt x="377" y="755"/>
                  </a:cubicBezTo>
                  <a:cubicBezTo>
                    <a:pt x="377" y="750"/>
                    <a:pt x="377" y="745"/>
                    <a:pt x="377" y="742"/>
                  </a:cubicBezTo>
                  <a:cubicBezTo>
                    <a:pt x="377" y="729"/>
                    <a:pt x="377" y="716"/>
                    <a:pt x="377" y="703"/>
                  </a:cubicBezTo>
                  <a:cubicBezTo>
                    <a:pt x="377" y="687"/>
                    <a:pt x="372" y="676"/>
                    <a:pt x="368" y="676"/>
                  </a:cubicBezTo>
                  <a:cubicBezTo>
                    <a:pt x="366" y="676"/>
                    <a:pt x="364" y="680"/>
                    <a:pt x="364" y="690"/>
                  </a:cubicBezTo>
                  <a:cubicBezTo>
                    <a:pt x="364" y="690"/>
                    <a:pt x="364" y="690"/>
                    <a:pt x="364" y="677"/>
                  </a:cubicBezTo>
                  <a:cubicBezTo>
                    <a:pt x="364" y="671"/>
                    <a:pt x="364" y="668"/>
                    <a:pt x="363" y="668"/>
                  </a:cubicBezTo>
                  <a:cubicBezTo>
                    <a:pt x="362" y="668"/>
                    <a:pt x="359" y="675"/>
                    <a:pt x="351" y="690"/>
                  </a:cubicBezTo>
                  <a:cubicBezTo>
                    <a:pt x="351" y="675"/>
                    <a:pt x="346" y="668"/>
                    <a:pt x="343" y="668"/>
                  </a:cubicBezTo>
                  <a:cubicBezTo>
                    <a:pt x="340" y="668"/>
                    <a:pt x="338" y="671"/>
                    <a:pt x="338" y="677"/>
                  </a:cubicBezTo>
                  <a:cubicBezTo>
                    <a:pt x="338" y="692"/>
                    <a:pt x="334" y="698"/>
                    <a:pt x="330" y="698"/>
                  </a:cubicBezTo>
                  <a:cubicBezTo>
                    <a:pt x="327" y="698"/>
                    <a:pt x="325" y="695"/>
                    <a:pt x="325" y="690"/>
                  </a:cubicBezTo>
                  <a:cubicBezTo>
                    <a:pt x="325" y="681"/>
                    <a:pt x="325" y="666"/>
                    <a:pt x="321" y="666"/>
                  </a:cubicBezTo>
                  <a:cubicBezTo>
                    <a:pt x="319" y="666"/>
                    <a:pt x="316" y="669"/>
                    <a:pt x="312" y="677"/>
                  </a:cubicBezTo>
                  <a:cubicBezTo>
                    <a:pt x="312" y="677"/>
                    <a:pt x="312" y="677"/>
                    <a:pt x="312" y="690"/>
                  </a:cubicBezTo>
                  <a:cubicBezTo>
                    <a:pt x="312" y="690"/>
                    <a:pt x="312" y="703"/>
                    <a:pt x="312" y="716"/>
                  </a:cubicBezTo>
                  <a:cubicBezTo>
                    <a:pt x="312" y="716"/>
                    <a:pt x="312" y="729"/>
                    <a:pt x="312" y="742"/>
                  </a:cubicBezTo>
                  <a:cubicBezTo>
                    <a:pt x="312" y="745"/>
                    <a:pt x="311" y="747"/>
                    <a:pt x="310" y="747"/>
                  </a:cubicBezTo>
                  <a:cubicBezTo>
                    <a:pt x="306" y="747"/>
                    <a:pt x="299" y="732"/>
                    <a:pt x="299" y="703"/>
                  </a:cubicBezTo>
                  <a:cubicBezTo>
                    <a:pt x="286" y="703"/>
                    <a:pt x="286" y="703"/>
                    <a:pt x="286" y="677"/>
                  </a:cubicBezTo>
                  <a:cubicBezTo>
                    <a:pt x="286" y="689"/>
                    <a:pt x="286" y="697"/>
                    <a:pt x="286" y="703"/>
                  </a:cubicBezTo>
                  <a:cubicBezTo>
                    <a:pt x="286" y="681"/>
                    <a:pt x="286" y="672"/>
                    <a:pt x="284" y="672"/>
                  </a:cubicBezTo>
                  <a:cubicBezTo>
                    <a:pt x="282" y="672"/>
                    <a:pt x="279" y="678"/>
                    <a:pt x="273" y="690"/>
                  </a:cubicBezTo>
                  <a:cubicBezTo>
                    <a:pt x="273" y="685"/>
                    <a:pt x="273" y="681"/>
                    <a:pt x="273" y="677"/>
                  </a:cubicBezTo>
                  <a:cubicBezTo>
                    <a:pt x="267" y="696"/>
                    <a:pt x="263" y="703"/>
                    <a:pt x="262" y="703"/>
                  </a:cubicBezTo>
                  <a:cubicBezTo>
                    <a:pt x="260" y="703"/>
                    <a:pt x="260" y="696"/>
                    <a:pt x="260" y="690"/>
                  </a:cubicBezTo>
                  <a:cubicBezTo>
                    <a:pt x="247" y="690"/>
                    <a:pt x="247" y="690"/>
                    <a:pt x="247" y="677"/>
                  </a:cubicBezTo>
                  <a:cubicBezTo>
                    <a:pt x="247" y="670"/>
                    <a:pt x="247" y="667"/>
                    <a:pt x="246" y="667"/>
                  </a:cubicBezTo>
                  <a:cubicBezTo>
                    <a:pt x="244" y="667"/>
                    <a:pt x="241" y="670"/>
                    <a:pt x="234" y="677"/>
                  </a:cubicBezTo>
                  <a:cubicBezTo>
                    <a:pt x="234" y="703"/>
                    <a:pt x="234" y="716"/>
                    <a:pt x="234" y="716"/>
                  </a:cubicBezTo>
                  <a:cubicBezTo>
                    <a:pt x="234" y="716"/>
                    <a:pt x="234" y="716"/>
                    <a:pt x="234" y="729"/>
                  </a:cubicBezTo>
                  <a:cubicBezTo>
                    <a:pt x="221" y="729"/>
                    <a:pt x="221" y="729"/>
                    <a:pt x="221" y="742"/>
                  </a:cubicBezTo>
                  <a:cubicBezTo>
                    <a:pt x="210" y="753"/>
                    <a:pt x="199" y="783"/>
                    <a:pt x="204" y="783"/>
                  </a:cubicBezTo>
                  <a:cubicBezTo>
                    <a:pt x="205" y="783"/>
                    <a:pt x="206" y="782"/>
                    <a:pt x="208" y="781"/>
                  </a:cubicBezTo>
                  <a:lnTo>
                    <a:pt x="208" y="794"/>
                  </a:lnTo>
                  <a:cubicBezTo>
                    <a:pt x="215" y="772"/>
                    <a:pt x="219" y="762"/>
                    <a:pt x="220" y="762"/>
                  </a:cubicBezTo>
                  <a:cubicBezTo>
                    <a:pt x="221" y="762"/>
                    <a:pt x="221" y="769"/>
                    <a:pt x="221" y="781"/>
                  </a:cubicBezTo>
                  <a:cubicBezTo>
                    <a:pt x="208" y="807"/>
                    <a:pt x="221" y="807"/>
                    <a:pt x="221" y="807"/>
                  </a:cubicBezTo>
                  <a:cubicBezTo>
                    <a:pt x="221" y="807"/>
                    <a:pt x="221" y="807"/>
                    <a:pt x="221" y="819"/>
                  </a:cubicBezTo>
                  <a:cubicBezTo>
                    <a:pt x="221" y="823"/>
                    <a:pt x="221" y="828"/>
                    <a:pt x="221" y="832"/>
                  </a:cubicBezTo>
                  <a:cubicBezTo>
                    <a:pt x="221" y="828"/>
                    <a:pt x="223" y="825"/>
                    <a:pt x="225" y="825"/>
                  </a:cubicBezTo>
                  <a:cubicBezTo>
                    <a:pt x="227" y="825"/>
                    <a:pt x="229" y="834"/>
                    <a:pt x="221" y="858"/>
                  </a:cubicBezTo>
                  <a:cubicBezTo>
                    <a:pt x="221" y="864"/>
                    <a:pt x="221" y="867"/>
                    <a:pt x="222" y="867"/>
                  </a:cubicBezTo>
                  <a:cubicBezTo>
                    <a:pt x="223" y="867"/>
                    <a:pt x="227" y="861"/>
                    <a:pt x="234" y="845"/>
                  </a:cubicBezTo>
                  <a:cubicBezTo>
                    <a:pt x="234" y="832"/>
                    <a:pt x="237" y="826"/>
                    <a:pt x="241" y="826"/>
                  </a:cubicBezTo>
                  <a:cubicBezTo>
                    <a:pt x="244" y="826"/>
                    <a:pt x="247" y="832"/>
                    <a:pt x="247" y="845"/>
                  </a:cubicBezTo>
                  <a:cubicBezTo>
                    <a:pt x="247" y="845"/>
                    <a:pt x="260" y="832"/>
                    <a:pt x="260" y="819"/>
                  </a:cubicBezTo>
                  <a:cubicBezTo>
                    <a:pt x="260" y="827"/>
                    <a:pt x="260" y="832"/>
                    <a:pt x="260" y="832"/>
                  </a:cubicBezTo>
                  <a:cubicBezTo>
                    <a:pt x="260" y="845"/>
                    <a:pt x="260" y="845"/>
                    <a:pt x="260" y="845"/>
                  </a:cubicBezTo>
                  <a:cubicBezTo>
                    <a:pt x="273" y="845"/>
                    <a:pt x="273" y="845"/>
                    <a:pt x="273" y="832"/>
                  </a:cubicBezTo>
                  <a:cubicBezTo>
                    <a:pt x="273" y="845"/>
                    <a:pt x="273" y="845"/>
                    <a:pt x="273" y="845"/>
                  </a:cubicBezTo>
                  <a:cubicBezTo>
                    <a:pt x="273" y="845"/>
                    <a:pt x="286" y="845"/>
                    <a:pt x="286" y="858"/>
                  </a:cubicBezTo>
                  <a:cubicBezTo>
                    <a:pt x="286" y="864"/>
                    <a:pt x="287" y="867"/>
                    <a:pt x="288" y="867"/>
                  </a:cubicBezTo>
                  <a:cubicBezTo>
                    <a:pt x="291" y="867"/>
                    <a:pt x="299" y="839"/>
                    <a:pt x="299" y="819"/>
                  </a:cubicBezTo>
                  <a:cubicBezTo>
                    <a:pt x="299" y="819"/>
                    <a:pt x="299" y="807"/>
                    <a:pt x="299" y="807"/>
                  </a:cubicBezTo>
                  <a:cubicBezTo>
                    <a:pt x="299" y="794"/>
                    <a:pt x="312" y="794"/>
                    <a:pt x="312" y="794"/>
                  </a:cubicBezTo>
                  <a:cubicBezTo>
                    <a:pt x="312" y="794"/>
                    <a:pt x="312" y="807"/>
                    <a:pt x="312" y="819"/>
                  </a:cubicBezTo>
                  <a:cubicBezTo>
                    <a:pt x="305" y="849"/>
                    <a:pt x="306" y="865"/>
                    <a:pt x="308" y="865"/>
                  </a:cubicBezTo>
                  <a:cubicBezTo>
                    <a:pt x="310" y="865"/>
                    <a:pt x="312" y="855"/>
                    <a:pt x="312" y="832"/>
                  </a:cubicBezTo>
                  <a:cubicBezTo>
                    <a:pt x="312" y="845"/>
                    <a:pt x="312" y="845"/>
                    <a:pt x="312" y="858"/>
                  </a:cubicBezTo>
                  <a:cubicBezTo>
                    <a:pt x="312" y="865"/>
                    <a:pt x="312" y="868"/>
                    <a:pt x="314" y="868"/>
                  </a:cubicBezTo>
                  <a:cubicBezTo>
                    <a:pt x="315" y="868"/>
                    <a:pt x="318" y="865"/>
                    <a:pt x="325" y="858"/>
                  </a:cubicBezTo>
                  <a:cubicBezTo>
                    <a:pt x="325" y="858"/>
                    <a:pt x="325" y="819"/>
                    <a:pt x="325" y="807"/>
                  </a:cubicBezTo>
                  <a:cubicBezTo>
                    <a:pt x="325" y="794"/>
                    <a:pt x="338" y="794"/>
                    <a:pt x="338" y="794"/>
                  </a:cubicBezTo>
                  <a:cubicBezTo>
                    <a:pt x="338" y="794"/>
                    <a:pt x="338" y="794"/>
                    <a:pt x="338" y="807"/>
                  </a:cubicBezTo>
                  <a:cubicBezTo>
                    <a:pt x="338" y="811"/>
                    <a:pt x="338" y="816"/>
                    <a:pt x="338" y="819"/>
                  </a:cubicBezTo>
                  <a:cubicBezTo>
                    <a:pt x="338" y="838"/>
                    <a:pt x="345" y="851"/>
                    <a:pt x="354" y="851"/>
                  </a:cubicBezTo>
                  <a:cubicBezTo>
                    <a:pt x="357" y="851"/>
                    <a:pt x="360" y="849"/>
                    <a:pt x="364" y="845"/>
                  </a:cubicBezTo>
                  <a:cubicBezTo>
                    <a:pt x="377" y="845"/>
                    <a:pt x="377" y="845"/>
                    <a:pt x="377" y="858"/>
                  </a:cubicBezTo>
                  <a:cubicBezTo>
                    <a:pt x="377" y="861"/>
                    <a:pt x="377" y="862"/>
                    <a:pt x="378" y="862"/>
                  </a:cubicBezTo>
                  <a:cubicBezTo>
                    <a:pt x="381" y="862"/>
                    <a:pt x="392" y="839"/>
                    <a:pt x="403" y="807"/>
                  </a:cubicBezTo>
                  <a:cubicBezTo>
                    <a:pt x="403" y="832"/>
                    <a:pt x="403" y="832"/>
                    <a:pt x="403" y="832"/>
                  </a:cubicBezTo>
                  <a:cubicBezTo>
                    <a:pt x="416" y="832"/>
                    <a:pt x="416" y="832"/>
                    <a:pt x="416" y="845"/>
                  </a:cubicBezTo>
                  <a:cubicBezTo>
                    <a:pt x="416" y="829"/>
                    <a:pt x="418" y="822"/>
                    <a:pt x="421" y="822"/>
                  </a:cubicBezTo>
                  <a:cubicBezTo>
                    <a:pt x="424" y="822"/>
                    <a:pt x="429" y="836"/>
                    <a:pt x="429" y="858"/>
                  </a:cubicBezTo>
                  <a:cubicBezTo>
                    <a:pt x="442" y="871"/>
                    <a:pt x="442" y="871"/>
                    <a:pt x="442" y="871"/>
                  </a:cubicBezTo>
                  <a:cubicBezTo>
                    <a:pt x="442" y="845"/>
                    <a:pt x="455" y="845"/>
                    <a:pt x="455" y="845"/>
                  </a:cubicBezTo>
                  <a:cubicBezTo>
                    <a:pt x="468" y="845"/>
                    <a:pt x="468" y="845"/>
                    <a:pt x="468" y="819"/>
                  </a:cubicBezTo>
                  <a:cubicBezTo>
                    <a:pt x="455" y="794"/>
                    <a:pt x="455" y="794"/>
                    <a:pt x="468" y="794"/>
                  </a:cubicBezTo>
                  <a:cubicBezTo>
                    <a:pt x="468" y="794"/>
                    <a:pt x="468" y="794"/>
                    <a:pt x="468" y="807"/>
                  </a:cubicBezTo>
                  <a:cubicBezTo>
                    <a:pt x="468" y="807"/>
                    <a:pt x="481" y="819"/>
                    <a:pt x="481" y="819"/>
                  </a:cubicBezTo>
                  <a:cubicBezTo>
                    <a:pt x="481" y="819"/>
                    <a:pt x="494" y="819"/>
                    <a:pt x="494" y="832"/>
                  </a:cubicBezTo>
                  <a:cubicBezTo>
                    <a:pt x="494" y="832"/>
                    <a:pt x="494" y="845"/>
                    <a:pt x="507" y="845"/>
                  </a:cubicBezTo>
                  <a:cubicBezTo>
                    <a:pt x="507" y="845"/>
                    <a:pt x="510" y="842"/>
                    <a:pt x="513" y="842"/>
                  </a:cubicBezTo>
                  <a:cubicBezTo>
                    <a:pt x="516" y="842"/>
                    <a:pt x="520" y="845"/>
                    <a:pt x="520" y="858"/>
                  </a:cubicBezTo>
                  <a:cubicBezTo>
                    <a:pt x="520" y="858"/>
                    <a:pt x="520" y="858"/>
                    <a:pt x="520" y="832"/>
                  </a:cubicBezTo>
                  <a:cubicBezTo>
                    <a:pt x="520" y="823"/>
                    <a:pt x="520" y="814"/>
                    <a:pt x="524" y="814"/>
                  </a:cubicBezTo>
                  <a:cubicBezTo>
                    <a:pt x="526" y="814"/>
                    <a:pt x="529" y="816"/>
                    <a:pt x="533" y="819"/>
                  </a:cubicBezTo>
                  <a:cubicBezTo>
                    <a:pt x="533" y="819"/>
                    <a:pt x="545" y="819"/>
                    <a:pt x="545" y="807"/>
                  </a:cubicBezTo>
                  <a:cubicBezTo>
                    <a:pt x="545" y="807"/>
                    <a:pt x="545" y="807"/>
                    <a:pt x="545" y="819"/>
                  </a:cubicBezTo>
                  <a:cubicBezTo>
                    <a:pt x="551" y="831"/>
                    <a:pt x="557" y="838"/>
                    <a:pt x="561" y="838"/>
                  </a:cubicBezTo>
                  <a:cubicBezTo>
                    <a:pt x="565" y="838"/>
                    <a:pt x="566" y="828"/>
                    <a:pt x="558" y="807"/>
                  </a:cubicBezTo>
                  <a:cubicBezTo>
                    <a:pt x="558" y="800"/>
                    <a:pt x="558" y="797"/>
                    <a:pt x="560" y="797"/>
                  </a:cubicBezTo>
                  <a:cubicBezTo>
                    <a:pt x="562" y="797"/>
                    <a:pt x="565" y="800"/>
                    <a:pt x="571" y="807"/>
                  </a:cubicBezTo>
                  <a:cubicBezTo>
                    <a:pt x="571" y="807"/>
                    <a:pt x="571" y="807"/>
                    <a:pt x="571" y="794"/>
                  </a:cubicBezTo>
                  <a:cubicBezTo>
                    <a:pt x="584" y="807"/>
                    <a:pt x="584" y="807"/>
                    <a:pt x="584" y="807"/>
                  </a:cubicBezTo>
                  <a:cubicBezTo>
                    <a:pt x="584" y="796"/>
                    <a:pt x="601" y="777"/>
                    <a:pt x="615" y="777"/>
                  </a:cubicBezTo>
                  <a:cubicBezTo>
                    <a:pt x="618" y="777"/>
                    <a:pt x="621" y="778"/>
                    <a:pt x="623" y="781"/>
                  </a:cubicBezTo>
                  <a:cubicBezTo>
                    <a:pt x="623" y="768"/>
                    <a:pt x="623" y="768"/>
                    <a:pt x="623" y="768"/>
                  </a:cubicBezTo>
                  <a:cubicBezTo>
                    <a:pt x="628" y="778"/>
                    <a:pt x="631" y="782"/>
                    <a:pt x="632" y="782"/>
                  </a:cubicBezTo>
                  <a:cubicBezTo>
                    <a:pt x="634" y="782"/>
                    <a:pt x="631" y="771"/>
                    <a:pt x="623" y="755"/>
                  </a:cubicBezTo>
                  <a:lnTo>
                    <a:pt x="610" y="755"/>
                  </a:lnTo>
                  <a:cubicBezTo>
                    <a:pt x="604" y="743"/>
                    <a:pt x="604" y="737"/>
                    <a:pt x="607" y="737"/>
                  </a:cubicBezTo>
                  <a:cubicBezTo>
                    <a:pt x="612" y="737"/>
                    <a:pt x="622" y="746"/>
                    <a:pt x="636" y="768"/>
                  </a:cubicBezTo>
                  <a:cubicBezTo>
                    <a:pt x="629" y="752"/>
                    <a:pt x="626" y="746"/>
                    <a:pt x="629" y="746"/>
                  </a:cubicBezTo>
                  <a:cubicBezTo>
                    <a:pt x="632" y="746"/>
                    <a:pt x="638" y="749"/>
                    <a:pt x="649" y="755"/>
                  </a:cubicBezTo>
                  <a:cubicBezTo>
                    <a:pt x="635" y="725"/>
                    <a:pt x="628" y="709"/>
                    <a:pt x="630" y="709"/>
                  </a:cubicBezTo>
                  <a:lnTo>
                    <a:pt x="630" y="709"/>
                  </a:lnTo>
                  <a:cubicBezTo>
                    <a:pt x="631" y="709"/>
                    <a:pt x="638" y="719"/>
                    <a:pt x="649" y="742"/>
                  </a:cubicBezTo>
                  <a:cubicBezTo>
                    <a:pt x="662" y="768"/>
                    <a:pt x="675" y="768"/>
                    <a:pt x="675" y="768"/>
                  </a:cubicBezTo>
                  <a:cubicBezTo>
                    <a:pt x="688" y="768"/>
                    <a:pt x="675" y="755"/>
                    <a:pt x="662" y="742"/>
                  </a:cubicBezTo>
                  <a:cubicBezTo>
                    <a:pt x="656" y="729"/>
                    <a:pt x="652" y="722"/>
                    <a:pt x="654" y="722"/>
                  </a:cubicBezTo>
                  <a:lnTo>
                    <a:pt x="654" y="722"/>
                  </a:lnTo>
                  <a:cubicBezTo>
                    <a:pt x="656" y="722"/>
                    <a:pt x="662" y="729"/>
                    <a:pt x="675" y="742"/>
                  </a:cubicBezTo>
                  <a:cubicBezTo>
                    <a:pt x="688" y="755"/>
                    <a:pt x="698" y="761"/>
                    <a:pt x="703" y="761"/>
                  </a:cubicBezTo>
                  <a:cubicBezTo>
                    <a:pt x="708" y="761"/>
                    <a:pt x="708" y="755"/>
                    <a:pt x="701" y="742"/>
                  </a:cubicBezTo>
                  <a:cubicBezTo>
                    <a:pt x="694" y="720"/>
                    <a:pt x="695" y="711"/>
                    <a:pt x="699" y="711"/>
                  </a:cubicBezTo>
                  <a:lnTo>
                    <a:pt x="699" y="711"/>
                  </a:lnTo>
                  <a:cubicBezTo>
                    <a:pt x="702" y="711"/>
                    <a:pt x="708" y="717"/>
                    <a:pt x="714" y="729"/>
                  </a:cubicBezTo>
                  <a:cubicBezTo>
                    <a:pt x="716" y="733"/>
                    <a:pt x="718" y="737"/>
                    <a:pt x="720" y="741"/>
                  </a:cubicBezTo>
                  <a:lnTo>
                    <a:pt x="720" y="741"/>
                  </a:lnTo>
                  <a:cubicBezTo>
                    <a:pt x="727" y="737"/>
                    <a:pt x="727" y="729"/>
                    <a:pt x="727" y="729"/>
                  </a:cubicBezTo>
                  <a:cubicBezTo>
                    <a:pt x="740" y="729"/>
                    <a:pt x="727" y="716"/>
                    <a:pt x="714" y="703"/>
                  </a:cubicBezTo>
                  <a:lnTo>
                    <a:pt x="714" y="703"/>
                  </a:lnTo>
                  <a:cubicBezTo>
                    <a:pt x="727" y="716"/>
                    <a:pt x="737" y="722"/>
                    <a:pt x="742" y="722"/>
                  </a:cubicBezTo>
                  <a:cubicBezTo>
                    <a:pt x="747" y="722"/>
                    <a:pt x="747" y="716"/>
                    <a:pt x="740" y="703"/>
                  </a:cubicBezTo>
                  <a:cubicBezTo>
                    <a:pt x="740" y="703"/>
                    <a:pt x="740" y="703"/>
                    <a:pt x="740" y="690"/>
                  </a:cubicBezTo>
                  <a:cubicBezTo>
                    <a:pt x="734" y="683"/>
                    <a:pt x="734" y="680"/>
                    <a:pt x="737" y="680"/>
                  </a:cubicBezTo>
                  <a:cubicBezTo>
                    <a:pt x="740" y="680"/>
                    <a:pt x="747" y="683"/>
                    <a:pt x="753" y="690"/>
                  </a:cubicBezTo>
                  <a:cubicBezTo>
                    <a:pt x="759" y="696"/>
                    <a:pt x="766" y="699"/>
                    <a:pt x="769" y="699"/>
                  </a:cubicBezTo>
                  <a:cubicBezTo>
                    <a:pt x="772" y="699"/>
                    <a:pt x="772" y="696"/>
                    <a:pt x="766" y="690"/>
                  </a:cubicBezTo>
                  <a:cubicBezTo>
                    <a:pt x="753" y="690"/>
                    <a:pt x="753" y="677"/>
                    <a:pt x="740" y="664"/>
                  </a:cubicBezTo>
                  <a:cubicBezTo>
                    <a:pt x="734" y="657"/>
                    <a:pt x="734" y="654"/>
                    <a:pt x="737" y="654"/>
                  </a:cubicBezTo>
                  <a:cubicBezTo>
                    <a:pt x="740" y="654"/>
                    <a:pt x="747" y="657"/>
                    <a:pt x="753" y="664"/>
                  </a:cubicBezTo>
                  <a:cubicBezTo>
                    <a:pt x="766" y="677"/>
                    <a:pt x="766" y="677"/>
                    <a:pt x="779" y="677"/>
                  </a:cubicBezTo>
                  <a:cubicBezTo>
                    <a:pt x="779" y="677"/>
                    <a:pt x="792" y="677"/>
                    <a:pt x="779" y="664"/>
                  </a:cubicBezTo>
                  <a:cubicBezTo>
                    <a:pt x="770" y="655"/>
                    <a:pt x="774" y="645"/>
                    <a:pt x="781" y="645"/>
                  </a:cubicBezTo>
                  <a:cubicBezTo>
                    <a:pt x="784" y="645"/>
                    <a:pt x="788" y="647"/>
                    <a:pt x="792" y="651"/>
                  </a:cubicBezTo>
                  <a:cubicBezTo>
                    <a:pt x="792" y="651"/>
                    <a:pt x="792" y="638"/>
                    <a:pt x="792" y="638"/>
                  </a:cubicBezTo>
                  <a:cubicBezTo>
                    <a:pt x="792" y="638"/>
                    <a:pt x="779" y="625"/>
                    <a:pt x="792" y="625"/>
                  </a:cubicBezTo>
                  <a:cubicBezTo>
                    <a:pt x="792" y="625"/>
                    <a:pt x="792" y="625"/>
                    <a:pt x="779" y="612"/>
                  </a:cubicBezTo>
                  <a:lnTo>
                    <a:pt x="792" y="612"/>
                  </a:lnTo>
                  <a:cubicBezTo>
                    <a:pt x="805" y="618"/>
                    <a:pt x="811" y="622"/>
                    <a:pt x="813" y="622"/>
                  </a:cubicBezTo>
                  <a:cubicBezTo>
                    <a:pt x="815" y="622"/>
                    <a:pt x="811" y="618"/>
                    <a:pt x="805" y="612"/>
                  </a:cubicBezTo>
                  <a:cubicBezTo>
                    <a:pt x="792" y="599"/>
                    <a:pt x="792" y="599"/>
                    <a:pt x="805" y="599"/>
                  </a:cubicBezTo>
                  <a:cubicBezTo>
                    <a:pt x="787" y="590"/>
                    <a:pt x="775" y="581"/>
                    <a:pt x="778" y="581"/>
                  </a:cubicBezTo>
                  <a:cubicBezTo>
                    <a:pt x="780" y="581"/>
                    <a:pt x="784" y="582"/>
                    <a:pt x="792" y="586"/>
                  </a:cubicBezTo>
                  <a:cubicBezTo>
                    <a:pt x="792" y="586"/>
                    <a:pt x="805" y="573"/>
                    <a:pt x="792" y="573"/>
                  </a:cubicBezTo>
                  <a:cubicBezTo>
                    <a:pt x="777" y="558"/>
                    <a:pt x="770" y="552"/>
                    <a:pt x="773" y="552"/>
                  </a:cubicBezTo>
                  <a:cubicBezTo>
                    <a:pt x="775" y="552"/>
                    <a:pt x="781" y="555"/>
                    <a:pt x="792" y="560"/>
                  </a:cubicBezTo>
                  <a:cubicBezTo>
                    <a:pt x="792" y="560"/>
                    <a:pt x="779" y="547"/>
                    <a:pt x="792" y="547"/>
                  </a:cubicBezTo>
                  <a:lnTo>
                    <a:pt x="766" y="547"/>
                  </a:lnTo>
                  <a:cubicBezTo>
                    <a:pt x="766" y="543"/>
                    <a:pt x="769" y="541"/>
                    <a:pt x="773" y="541"/>
                  </a:cubicBezTo>
                  <a:cubicBezTo>
                    <a:pt x="780" y="541"/>
                    <a:pt x="792" y="547"/>
                    <a:pt x="792" y="547"/>
                  </a:cubicBezTo>
                  <a:cubicBezTo>
                    <a:pt x="800" y="551"/>
                    <a:pt x="806" y="552"/>
                    <a:pt x="811" y="552"/>
                  </a:cubicBezTo>
                  <a:cubicBezTo>
                    <a:pt x="822" y="552"/>
                    <a:pt x="823" y="543"/>
                    <a:pt x="805" y="534"/>
                  </a:cubicBezTo>
                  <a:cubicBezTo>
                    <a:pt x="818" y="534"/>
                    <a:pt x="818" y="521"/>
                    <a:pt x="805" y="521"/>
                  </a:cubicBezTo>
                  <a:lnTo>
                    <a:pt x="792" y="508"/>
                  </a:lnTo>
                  <a:lnTo>
                    <a:pt x="792" y="508"/>
                  </a:lnTo>
                  <a:cubicBezTo>
                    <a:pt x="805" y="521"/>
                    <a:pt x="831" y="521"/>
                    <a:pt x="831" y="521"/>
                  </a:cubicBezTo>
                  <a:cubicBezTo>
                    <a:pt x="831" y="508"/>
                    <a:pt x="831" y="508"/>
                    <a:pt x="818" y="508"/>
                  </a:cubicBezTo>
                  <a:lnTo>
                    <a:pt x="805" y="508"/>
                  </a:lnTo>
                  <a:cubicBezTo>
                    <a:pt x="805" y="502"/>
                    <a:pt x="808" y="499"/>
                    <a:pt x="812" y="498"/>
                  </a:cubicBezTo>
                  <a:lnTo>
                    <a:pt x="812" y="498"/>
                  </a:lnTo>
                  <a:cubicBezTo>
                    <a:pt x="815" y="500"/>
                    <a:pt x="821" y="503"/>
                    <a:pt x="831" y="508"/>
                  </a:cubicBezTo>
                  <a:cubicBezTo>
                    <a:pt x="824" y="502"/>
                    <a:pt x="818" y="498"/>
                    <a:pt x="813" y="498"/>
                  </a:cubicBezTo>
                  <a:cubicBezTo>
                    <a:pt x="813" y="498"/>
                    <a:pt x="812" y="498"/>
                    <a:pt x="812" y="498"/>
                  </a:cubicBezTo>
                  <a:lnTo>
                    <a:pt x="812" y="498"/>
                  </a:lnTo>
                  <a:cubicBezTo>
                    <a:pt x="807" y="495"/>
                    <a:pt x="810" y="495"/>
                    <a:pt x="818" y="495"/>
                  </a:cubicBezTo>
                  <a:lnTo>
                    <a:pt x="831" y="495"/>
                  </a:lnTo>
                  <a:cubicBezTo>
                    <a:pt x="824" y="489"/>
                    <a:pt x="824" y="485"/>
                    <a:pt x="826" y="485"/>
                  </a:cubicBezTo>
                  <a:cubicBezTo>
                    <a:pt x="828" y="485"/>
                    <a:pt x="831" y="489"/>
                    <a:pt x="831" y="495"/>
                  </a:cubicBezTo>
                  <a:lnTo>
                    <a:pt x="844" y="495"/>
                  </a:lnTo>
                  <a:cubicBezTo>
                    <a:pt x="870" y="495"/>
                    <a:pt x="857" y="495"/>
                    <a:pt x="831" y="482"/>
                  </a:cubicBezTo>
                  <a:lnTo>
                    <a:pt x="844" y="482"/>
                  </a:lnTo>
                  <a:cubicBezTo>
                    <a:pt x="844" y="482"/>
                    <a:pt x="844" y="482"/>
                    <a:pt x="831" y="469"/>
                  </a:cubicBezTo>
                  <a:lnTo>
                    <a:pt x="844" y="469"/>
                  </a:lnTo>
                  <a:cubicBezTo>
                    <a:pt x="849" y="472"/>
                    <a:pt x="853" y="473"/>
                    <a:pt x="855" y="473"/>
                  </a:cubicBezTo>
                  <a:cubicBezTo>
                    <a:pt x="865" y="473"/>
                    <a:pt x="854" y="456"/>
                    <a:pt x="844" y="456"/>
                  </a:cubicBezTo>
                  <a:cubicBezTo>
                    <a:pt x="819" y="444"/>
                    <a:pt x="818" y="443"/>
                    <a:pt x="840" y="443"/>
                  </a:cubicBezTo>
                  <a:lnTo>
                    <a:pt x="840" y="443"/>
                  </a:lnTo>
                  <a:cubicBezTo>
                    <a:pt x="832" y="440"/>
                    <a:pt x="819" y="435"/>
                    <a:pt x="805" y="430"/>
                  </a:cubicBezTo>
                  <a:lnTo>
                    <a:pt x="805" y="430"/>
                  </a:lnTo>
                  <a:cubicBezTo>
                    <a:pt x="837" y="437"/>
                    <a:pt x="854" y="440"/>
                    <a:pt x="857" y="440"/>
                  </a:cubicBezTo>
                  <a:cubicBezTo>
                    <a:pt x="860" y="440"/>
                    <a:pt x="850" y="437"/>
                    <a:pt x="831" y="430"/>
                  </a:cubicBezTo>
                  <a:cubicBezTo>
                    <a:pt x="818" y="417"/>
                    <a:pt x="818" y="417"/>
                    <a:pt x="831" y="417"/>
                  </a:cubicBezTo>
                  <a:cubicBezTo>
                    <a:pt x="857" y="417"/>
                    <a:pt x="857" y="417"/>
                    <a:pt x="857" y="404"/>
                  </a:cubicBezTo>
                  <a:cubicBezTo>
                    <a:pt x="857" y="404"/>
                    <a:pt x="857" y="404"/>
                    <a:pt x="844" y="391"/>
                  </a:cubicBezTo>
                  <a:cubicBezTo>
                    <a:pt x="870" y="391"/>
                    <a:pt x="857" y="378"/>
                    <a:pt x="818" y="378"/>
                  </a:cubicBezTo>
                  <a:lnTo>
                    <a:pt x="844" y="378"/>
                  </a:lnTo>
                  <a:cubicBezTo>
                    <a:pt x="857" y="378"/>
                    <a:pt x="857" y="378"/>
                    <a:pt x="857" y="353"/>
                  </a:cubicBezTo>
                  <a:cubicBezTo>
                    <a:pt x="847" y="334"/>
                    <a:pt x="845" y="322"/>
                    <a:pt x="834" y="322"/>
                  </a:cubicBezTo>
                  <a:cubicBezTo>
                    <a:pt x="830" y="322"/>
                    <a:pt x="825" y="323"/>
                    <a:pt x="818" y="327"/>
                  </a:cubicBezTo>
                  <a:cubicBezTo>
                    <a:pt x="792" y="327"/>
                    <a:pt x="792" y="327"/>
                    <a:pt x="818" y="314"/>
                  </a:cubicBezTo>
                  <a:lnTo>
                    <a:pt x="805" y="314"/>
                  </a:lnTo>
                  <a:cubicBezTo>
                    <a:pt x="818" y="314"/>
                    <a:pt x="831" y="301"/>
                    <a:pt x="831" y="301"/>
                  </a:cubicBezTo>
                  <a:lnTo>
                    <a:pt x="831" y="301"/>
                  </a:lnTo>
                  <a:lnTo>
                    <a:pt x="818" y="314"/>
                  </a:lnTo>
                  <a:lnTo>
                    <a:pt x="831" y="314"/>
                  </a:lnTo>
                  <a:cubicBezTo>
                    <a:pt x="831" y="314"/>
                    <a:pt x="831" y="314"/>
                    <a:pt x="844" y="301"/>
                  </a:cubicBezTo>
                  <a:cubicBezTo>
                    <a:pt x="870" y="288"/>
                    <a:pt x="857" y="288"/>
                    <a:pt x="844" y="288"/>
                  </a:cubicBezTo>
                  <a:cubicBezTo>
                    <a:pt x="835" y="292"/>
                    <a:pt x="831" y="293"/>
                    <a:pt x="829" y="293"/>
                  </a:cubicBezTo>
                  <a:cubicBezTo>
                    <a:pt x="827" y="293"/>
                    <a:pt x="835" y="288"/>
                    <a:pt x="844" y="288"/>
                  </a:cubicBezTo>
                  <a:cubicBezTo>
                    <a:pt x="857" y="275"/>
                    <a:pt x="870" y="275"/>
                    <a:pt x="857" y="275"/>
                  </a:cubicBezTo>
                  <a:cubicBezTo>
                    <a:pt x="831" y="275"/>
                    <a:pt x="818" y="262"/>
                    <a:pt x="844" y="262"/>
                  </a:cubicBezTo>
                  <a:cubicBezTo>
                    <a:pt x="844" y="262"/>
                    <a:pt x="844" y="249"/>
                    <a:pt x="844" y="249"/>
                  </a:cubicBezTo>
                  <a:lnTo>
                    <a:pt x="831" y="249"/>
                  </a:lnTo>
                  <a:cubicBezTo>
                    <a:pt x="818" y="236"/>
                    <a:pt x="818" y="236"/>
                    <a:pt x="831" y="223"/>
                  </a:cubicBezTo>
                  <a:lnTo>
                    <a:pt x="831" y="223"/>
                  </a:lnTo>
                  <a:cubicBezTo>
                    <a:pt x="831" y="223"/>
                    <a:pt x="819" y="229"/>
                    <a:pt x="812" y="229"/>
                  </a:cubicBezTo>
                  <a:cubicBezTo>
                    <a:pt x="810" y="229"/>
                    <a:pt x="809" y="228"/>
                    <a:pt x="808" y="228"/>
                  </a:cubicBezTo>
                  <a:lnTo>
                    <a:pt x="808" y="228"/>
                  </a:lnTo>
                  <a:lnTo>
                    <a:pt x="818" y="223"/>
                  </a:lnTo>
                  <a:cubicBezTo>
                    <a:pt x="818" y="216"/>
                    <a:pt x="815" y="213"/>
                    <a:pt x="811" y="213"/>
                  </a:cubicBezTo>
                  <a:cubicBezTo>
                    <a:pt x="808" y="213"/>
                    <a:pt x="805" y="216"/>
                    <a:pt x="805" y="223"/>
                  </a:cubicBezTo>
                  <a:cubicBezTo>
                    <a:pt x="805" y="210"/>
                    <a:pt x="805" y="210"/>
                    <a:pt x="805" y="197"/>
                  </a:cubicBezTo>
                  <a:cubicBezTo>
                    <a:pt x="805" y="197"/>
                    <a:pt x="805" y="191"/>
                    <a:pt x="801" y="191"/>
                  </a:cubicBezTo>
                  <a:cubicBezTo>
                    <a:pt x="799" y="191"/>
                    <a:pt x="796" y="193"/>
                    <a:pt x="792" y="197"/>
                  </a:cubicBezTo>
                  <a:cubicBezTo>
                    <a:pt x="802" y="186"/>
                    <a:pt x="796" y="167"/>
                    <a:pt x="786" y="167"/>
                  </a:cubicBezTo>
                  <a:cubicBezTo>
                    <a:pt x="784" y="167"/>
                    <a:pt x="781" y="168"/>
                    <a:pt x="779" y="171"/>
                  </a:cubicBezTo>
                  <a:cubicBezTo>
                    <a:pt x="772" y="177"/>
                    <a:pt x="769" y="181"/>
                    <a:pt x="768" y="181"/>
                  </a:cubicBezTo>
                  <a:cubicBezTo>
                    <a:pt x="766" y="181"/>
                    <a:pt x="766" y="177"/>
                    <a:pt x="766" y="171"/>
                  </a:cubicBezTo>
                  <a:cubicBezTo>
                    <a:pt x="753" y="171"/>
                    <a:pt x="766" y="158"/>
                    <a:pt x="779" y="145"/>
                  </a:cubicBezTo>
                  <a:cubicBezTo>
                    <a:pt x="792" y="132"/>
                    <a:pt x="792" y="132"/>
                    <a:pt x="779" y="132"/>
                  </a:cubicBezTo>
                  <a:cubicBezTo>
                    <a:pt x="775" y="136"/>
                    <a:pt x="772" y="138"/>
                    <a:pt x="769" y="138"/>
                  </a:cubicBezTo>
                  <a:cubicBezTo>
                    <a:pt x="765" y="138"/>
                    <a:pt x="762" y="132"/>
                    <a:pt x="753" y="132"/>
                  </a:cubicBezTo>
                  <a:cubicBezTo>
                    <a:pt x="740" y="132"/>
                    <a:pt x="740" y="132"/>
                    <a:pt x="727" y="145"/>
                  </a:cubicBezTo>
                  <a:cubicBezTo>
                    <a:pt x="740" y="132"/>
                    <a:pt x="740" y="132"/>
                    <a:pt x="727" y="119"/>
                  </a:cubicBezTo>
                  <a:cubicBezTo>
                    <a:pt x="727" y="110"/>
                    <a:pt x="727" y="101"/>
                    <a:pt x="722" y="101"/>
                  </a:cubicBezTo>
                  <a:cubicBezTo>
                    <a:pt x="721" y="101"/>
                    <a:pt x="718" y="102"/>
                    <a:pt x="714" y="106"/>
                  </a:cubicBezTo>
                  <a:cubicBezTo>
                    <a:pt x="701" y="119"/>
                    <a:pt x="714" y="119"/>
                    <a:pt x="701" y="119"/>
                  </a:cubicBezTo>
                  <a:cubicBezTo>
                    <a:pt x="720" y="100"/>
                    <a:pt x="704" y="88"/>
                    <a:pt x="689" y="88"/>
                  </a:cubicBezTo>
                  <a:cubicBezTo>
                    <a:pt x="684" y="88"/>
                    <a:pt x="679" y="90"/>
                    <a:pt x="675" y="93"/>
                  </a:cubicBezTo>
                  <a:cubicBezTo>
                    <a:pt x="675" y="93"/>
                    <a:pt x="675" y="93"/>
                    <a:pt x="688" y="80"/>
                  </a:cubicBezTo>
                  <a:cubicBezTo>
                    <a:pt x="688" y="80"/>
                    <a:pt x="688" y="67"/>
                    <a:pt x="688" y="67"/>
                  </a:cubicBezTo>
                  <a:lnTo>
                    <a:pt x="662" y="67"/>
                  </a:lnTo>
                  <a:cubicBezTo>
                    <a:pt x="654" y="67"/>
                    <a:pt x="645" y="61"/>
                    <a:pt x="640" y="61"/>
                  </a:cubicBezTo>
                  <a:cubicBezTo>
                    <a:pt x="638" y="61"/>
                    <a:pt x="636" y="63"/>
                    <a:pt x="636" y="67"/>
                  </a:cubicBezTo>
                  <a:cubicBezTo>
                    <a:pt x="623" y="67"/>
                    <a:pt x="623" y="67"/>
                    <a:pt x="636" y="54"/>
                  </a:cubicBezTo>
                  <a:cubicBezTo>
                    <a:pt x="649" y="41"/>
                    <a:pt x="636" y="41"/>
                    <a:pt x="636" y="41"/>
                  </a:cubicBezTo>
                  <a:cubicBezTo>
                    <a:pt x="636" y="41"/>
                    <a:pt x="636" y="54"/>
                    <a:pt x="623" y="67"/>
                  </a:cubicBezTo>
                  <a:cubicBezTo>
                    <a:pt x="623" y="74"/>
                    <a:pt x="620" y="77"/>
                    <a:pt x="617" y="77"/>
                  </a:cubicBezTo>
                  <a:cubicBezTo>
                    <a:pt x="614" y="77"/>
                    <a:pt x="610" y="74"/>
                    <a:pt x="610" y="67"/>
                  </a:cubicBezTo>
                  <a:cubicBezTo>
                    <a:pt x="610" y="58"/>
                    <a:pt x="610" y="49"/>
                    <a:pt x="606" y="49"/>
                  </a:cubicBezTo>
                  <a:cubicBezTo>
                    <a:pt x="604" y="49"/>
                    <a:pt x="601" y="50"/>
                    <a:pt x="597" y="54"/>
                  </a:cubicBezTo>
                  <a:cubicBezTo>
                    <a:pt x="597" y="54"/>
                    <a:pt x="584" y="54"/>
                    <a:pt x="597" y="41"/>
                  </a:cubicBezTo>
                  <a:cubicBezTo>
                    <a:pt x="597" y="34"/>
                    <a:pt x="597" y="26"/>
                    <a:pt x="595" y="26"/>
                  </a:cubicBezTo>
                  <a:cubicBezTo>
                    <a:pt x="593" y="26"/>
                    <a:pt x="590" y="30"/>
                    <a:pt x="584" y="41"/>
                  </a:cubicBezTo>
                  <a:cubicBezTo>
                    <a:pt x="571" y="41"/>
                    <a:pt x="571" y="41"/>
                    <a:pt x="584" y="15"/>
                  </a:cubicBezTo>
                  <a:cubicBezTo>
                    <a:pt x="584" y="8"/>
                    <a:pt x="584" y="0"/>
                    <a:pt x="582" y="0"/>
                  </a:cubicBezTo>
                  <a:close/>
                  <a:moveTo>
                    <a:pt x="221" y="962"/>
                  </a:moveTo>
                  <a:cubicBezTo>
                    <a:pt x="221" y="962"/>
                    <a:pt x="208" y="975"/>
                    <a:pt x="208" y="988"/>
                  </a:cubicBezTo>
                  <a:cubicBezTo>
                    <a:pt x="221" y="988"/>
                    <a:pt x="221" y="975"/>
                    <a:pt x="221" y="962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66" name="Google Shape;266;p13"/>
          <p:cNvSpPr txBox="1">
            <a:spLocks noGrp="1"/>
          </p:cNvSpPr>
          <p:nvPr>
            <p:ph type="title"/>
          </p:nvPr>
        </p:nvSpPr>
        <p:spPr>
          <a:xfrm>
            <a:off x="1386617" y="2658299"/>
            <a:ext cx="2641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1"/>
          </p:nvPr>
        </p:nvSpPr>
        <p:spPr>
          <a:xfrm>
            <a:off x="1251611" y="3162048"/>
            <a:ext cx="29116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2"/>
          </p:nvPr>
        </p:nvSpPr>
        <p:spPr>
          <a:xfrm>
            <a:off x="8167147" y="2658299"/>
            <a:ext cx="2641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3"/>
          </p:nvPr>
        </p:nvSpPr>
        <p:spPr>
          <a:xfrm>
            <a:off x="8032235" y="3162048"/>
            <a:ext cx="29116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4"/>
          </p:nvPr>
        </p:nvSpPr>
        <p:spPr>
          <a:xfrm>
            <a:off x="4775177" y="4865655"/>
            <a:ext cx="2641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subTitle" idx="5"/>
          </p:nvPr>
        </p:nvSpPr>
        <p:spPr>
          <a:xfrm>
            <a:off x="4640200" y="5360772"/>
            <a:ext cx="29116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6"/>
          </p:nvPr>
        </p:nvSpPr>
        <p:spPr>
          <a:xfrm>
            <a:off x="4775179" y="2658299"/>
            <a:ext cx="2641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7"/>
          </p:nvPr>
        </p:nvSpPr>
        <p:spPr>
          <a:xfrm>
            <a:off x="4640200" y="3162048"/>
            <a:ext cx="29116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8"/>
          </p:nvPr>
        </p:nvSpPr>
        <p:spPr>
          <a:xfrm>
            <a:off x="1386143" y="4865655"/>
            <a:ext cx="2641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9"/>
          </p:nvPr>
        </p:nvSpPr>
        <p:spPr>
          <a:xfrm>
            <a:off x="1251149" y="5360772"/>
            <a:ext cx="29116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3"/>
          </p:nvPr>
        </p:nvSpPr>
        <p:spPr>
          <a:xfrm>
            <a:off x="8167141" y="4865688"/>
            <a:ext cx="2641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4"/>
          </p:nvPr>
        </p:nvSpPr>
        <p:spPr>
          <a:xfrm>
            <a:off x="8032169" y="5360772"/>
            <a:ext cx="29116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15"/>
          </p:nvPr>
        </p:nvSpPr>
        <p:spPr>
          <a:xfrm>
            <a:off x="793484" y="739372"/>
            <a:ext cx="104312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title" idx="16"/>
          </p:nvPr>
        </p:nvSpPr>
        <p:spPr>
          <a:xfrm>
            <a:off x="1673751" y="2016687"/>
            <a:ext cx="2066400" cy="902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id-ID"/>
              <a:t>Klik untuk mengedit gaya judul Master</a:t>
            </a:r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7"/>
          </p:nvPr>
        </p:nvSpPr>
        <p:spPr>
          <a:xfrm>
            <a:off x="5073067" y="2016687"/>
            <a:ext cx="2066400" cy="902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id-ID"/>
              <a:t>Klik untuk mengedit gaya judul Master</a:t>
            </a:r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title" idx="18"/>
          </p:nvPr>
        </p:nvSpPr>
        <p:spPr>
          <a:xfrm>
            <a:off x="8433483" y="2016687"/>
            <a:ext cx="2066400" cy="902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id-ID"/>
              <a:t>Klik untuk mengedit gaya judul Master</a:t>
            </a:r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19"/>
          </p:nvPr>
        </p:nvSpPr>
        <p:spPr>
          <a:xfrm>
            <a:off x="1673751" y="4227257"/>
            <a:ext cx="2066400" cy="902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id-ID"/>
              <a:t>Klik untuk mengedit gaya judul Master</a:t>
            </a:r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20"/>
          </p:nvPr>
        </p:nvSpPr>
        <p:spPr>
          <a:xfrm>
            <a:off x="5072833" y="4227257"/>
            <a:ext cx="2066400" cy="902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id-ID"/>
              <a:t>Klik untuk mengedit gaya judul Master</a:t>
            </a:r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21"/>
          </p:nvPr>
        </p:nvSpPr>
        <p:spPr>
          <a:xfrm>
            <a:off x="8433483" y="4227257"/>
            <a:ext cx="2066400" cy="9024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7" u="sng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lang="id-ID"/>
              <a:t>Klik untuk mengedit gaya judul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7624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BC3E2-6D8A-2B75-568B-B989CD4C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81317-1FA0-4ED8-AC32-D102B8C95160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66F0A-9C7A-2E81-329A-27E78F01E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2106B-CAFB-7BBB-9966-EDF6704D3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79F2E-89F4-409F-9D8A-6B21279780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793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455BC-3EBD-A762-BB20-AE8CA79D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33E2A-1248-4FBA-AB89-BEFF8325B599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393DE-AFAC-3057-E989-4573856F7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A88F8-DB10-F983-10A9-D41DEC6D7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C97BA-16A9-4BAC-A81F-04A88AB505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70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9417F9-C66D-255F-336F-073480EFE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3094-483B-4059-BF8A-E0E4F510ACB2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2C9E90-0915-F149-254F-086CC27A6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DE191C-B299-B09F-1564-70A3898CB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C4462-3FE7-4441-94B4-899554A35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03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7C3A0F3-7026-809E-9441-250F19ED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F858B-B8D5-4E41-B484-D60B1B8C70DE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C7796B8-D38F-9740-B51B-4BB51073E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C3BE6A-A172-1C65-A48E-D8077307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3CBF-3BAA-48F4-A843-66BD3A2649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73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610389-B646-1FEC-CAE5-31F8A2E2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B425-5CCA-425D-AB75-5B8D2EE4D61F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2516E2-85C3-D339-0F22-22626DB63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FE3E3CB-BD9E-FC98-61B9-BC4D1B22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068CB-EA7F-40DB-9FF4-471F8D811B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35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52393E-3F8A-A066-9A56-0FFDF721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9BA0C-8C99-46BC-9BA1-1C1AB88AD160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98C595-3991-71BF-2DAC-070A0B6BA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C28C8D-6BA3-B6AB-2EB9-49FE30A18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10E06-943F-48A5-A34B-2EABE1E3C6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6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7169EC-9865-90D4-9B0B-DA091202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9ECB2-0B2F-4796-B58A-F6F16EBED68B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6037AD-9F63-60B2-D4D3-B67FE48C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E65D13-8E88-44D4-A056-1A646FD6C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DD493-3EFE-4255-9E28-0513B2645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3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BA47AAD-D4E9-C788-1C35-2B99068B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4DC60-F6C8-4CC5-8A6D-796B6090FE50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09FF71-9A56-C873-BAE4-462827C1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211C3A-AED7-4437-6899-B9AE32E5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0CA6D-8BD0-46FA-B735-9D9A3575C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613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30BC25-5476-4098-E573-94471E817E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505AE5-4819-0188-3DD4-2EB3B0C574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C87D-6EFD-86CF-78DA-5D8526F83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FF2D52-EA6D-4559-BC19-105A2A0DFCB7}" type="datetimeFigureOut">
              <a:rPr lang="en-US"/>
              <a:pPr>
                <a:defRPr/>
              </a:pPr>
              <a:t>3/30/2023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B5FDF-7A9B-837D-277B-E61730C5A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3F00D-9809-D595-CB68-68C9F9868B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9783AFB-6237-43C3-BD99-A1A23F4C6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fc" descr="WIPO FOR OFFICIAL USE ONLY"/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 smtClean="0">
                <a:solidFill>
                  <a:srgbClr val="000000"/>
                </a:solidFill>
                <a:latin typeface="Microsoft Sans Serif" panose="020B0604020202020204" pitchFamily="34" charset="0"/>
              </a:rPr>
              <a:t>WIPO FOR OFFICIAL USE ONLY</a:t>
            </a:r>
            <a:endParaRPr lang="en-US" sz="850" b="0" i="0" u="none" baseline="0">
              <a:solidFill>
                <a:srgbClr val="000000"/>
              </a:solidFill>
              <a:latin typeface="Microsoft Sans Serif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>
            <a:extLst>
              <a:ext uri="{FF2B5EF4-FFF2-40B4-BE49-F238E27FC236}">
                <a16:creationId xmlns:a16="http://schemas.microsoft.com/office/drawing/2014/main" id="{C1888DBB-8200-B1E0-BBAB-287C18C7D5B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11175" y="4276725"/>
            <a:ext cx="5910263" cy="1628775"/>
          </a:xfrm>
        </p:spPr>
        <p:txBody>
          <a:bodyPr/>
          <a:lstStyle/>
          <a:p>
            <a:pPr eaLnBrk="1" hangingPunct="1"/>
            <a:r>
              <a:rPr lang="id-ID" altLang="en-US" sz="4000" b="1">
                <a:solidFill>
                  <a:schemeClr val="bg1"/>
                </a:solidFill>
              </a:rPr>
              <a:t>The Development of Metaverse In Indonesia</a:t>
            </a:r>
            <a:br>
              <a:rPr lang="id-ID" altLang="en-US" sz="4000" b="1">
                <a:solidFill>
                  <a:schemeClr val="bg1"/>
                </a:solidFill>
              </a:rPr>
            </a:br>
            <a:r>
              <a:rPr lang="id-ID" altLang="en-US" sz="4000" b="1">
                <a:solidFill>
                  <a:schemeClr val="bg1"/>
                </a:solidFill>
              </a:rPr>
              <a:t/>
            </a:r>
            <a:br>
              <a:rPr lang="id-ID" altLang="en-US" sz="4000" b="1">
                <a:solidFill>
                  <a:schemeClr val="bg1"/>
                </a:solidFill>
              </a:rPr>
            </a:br>
            <a:r>
              <a:rPr lang="id-ID" altLang="en-US" sz="4000" b="1">
                <a:solidFill>
                  <a:schemeClr val="bg1"/>
                </a:solidFill>
              </a:rPr>
              <a:t/>
            </a:r>
            <a:br>
              <a:rPr lang="id-ID" altLang="en-US" sz="4000" b="1">
                <a:solidFill>
                  <a:schemeClr val="bg1"/>
                </a:solidFill>
              </a:rPr>
            </a:br>
            <a:r>
              <a:rPr lang="id-ID" altLang="en-US" sz="4000" b="1">
                <a:solidFill>
                  <a:schemeClr val="bg1"/>
                </a:solidFill>
              </a:rPr>
              <a:t/>
            </a:r>
            <a:br>
              <a:rPr lang="id-ID" altLang="en-US" sz="4000" b="1">
                <a:solidFill>
                  <a:schemeClr val="bg1"/>
                </a:solidFill>
              </a:rPr>
            </a:br>
            <a:r>
              <a:rPr lang="en-US" altLang="en-US" sz="1800" b="1">
                <a:solidFill>
                  <a:schemeClr val="bg1"/>
                </a:solidFill>
                <a:latin typeface="Myriad Pro"/>
              </a:rPr>
              <a:t/>
            </a:r>
            <a:br>
              <a:rPr lang="en-US" altLang="en-US" sz="1800" b="1">
                <a:solidFill>
                  <a:schemeClr val="bg1"/>
                </a:solidFill>
                <a:latin typeface="Myriad Pro"/>
              </a:rPr>
            </a:br>
            <a:r>
              <a:rPr lang="en-US" altLang="en-US" sz="2000" b="1">
                <a:solidFill>
                  <a:schemeClr val="bg1"/>
                </a:solidFill>
                <a:latin typeface="Myriad Pro"/>
              </a:rPr>
              <a:t>Dire</a:t>
            </a:r>
            <a:r>
              <a:rPr lang="id-ID" altLang="en-US" sz="2000" b="1">
                <a:solidFill>
                  <a:schemeClr val="bg1"/>
                </a:solidFill>
                <a:latin typeface="Myriad Pro"/>
              </a:rPr>
              <a:t>ctorate General Of </a:t>
            </a:r>
            <a:br>
              <a:rPr lang="id-ID" altLang="en-US" sz="2000" b="1">
                <a:solidFill>
                  <a:schemeClr val="bg1"/>
                </a:solidFill>
                <a:latin typeface="Myriad Pro"/>
              </a:rPr>
            </a:br>
            <a:r>
              <a:rPr lang="id-ID" altLang="en-US" sz="2000" b="1">
                <a:solidFill>
                  <a:schemeClr val="bg1"/>
                </a:solidFill>
                <a:latin typeface="Myriad Pro"/>
              </a:rPr>
              <a:t>Intellectual Property</a:t>
            </a:r>
            <a:br>
              <a:rPr lang="id-ID" altLang="en-US" sz="2000" b="1">
                <a:solidFill>
                  <a:schemeClr val="bg1"/>
                </a:solidFill>
                <a:latin typeface="Myriad Pro"/>
              </a:rPr>
            </a:br>
            <a:r>
              <a:rPr lang="id-ID" altLang="en-US" sz="2000" b="1">
                <a:solidFill>
                  <a:schemeClr val="bg1"/>
                </a:solidFill>
                <a:latin typeface="Myriad Pro"/>
              </a:rPr>
              <a:t>Indonesia</a:t>
            </a:r>
            <a:r>
              <a:rPr lang="en-US" altLang="en-US" sz="2000" b="1">
                <a:solidFill>
                  <a:schemeClr val="bg1"/>
                </a:solidFill>
                <a:latin typeface="Myriad Pro"/>
              </a:rPr>
              <a:t> </a:t>
            </a:r>
            <a:r>
              <a:rPr lang="id-ID" altLang="en-US" sz="2000" b="1">
                <a:solidFill>
                  <a:schemeClr val="bg1"/>
                </a:solidFill>
                <a:latin typeface="Myriad Pro"/>
              </a:rPr>
              <a:t/>
            </a:r>
            <a:br>
              <a:rPr lang="id-ID" altLang="en-US" sz="2000" b="1">
                <a:solidFill>
                  <a:schemeClr val="bg1"/>
                </a:solidFill>
                <a:latin typeface="Myriad Pro"/>
              </a:rPr>
            </a:br>
            <a:endParaRPr lang="en-US" altLang="en-US" sz="2000" b="1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oogle Shape;651;p20">
            <a:extLst>
              <a:ext uri="{FF2B5EF4-FFF2-40B4-BE49-F238E27FC236}">
                <a16:creationId xmlns:a16="http://schemas.microsoft.com/office/drawing/2014/main" id="{35916119-35CB-DFEA-E1E8-814F53E31D79}"/>
              </a:ext>
            </a:extLst>
          </p:cNvPr>
          <p:cNvGrpSpPr>
            <a:grpSpLocks/>
          </p:cNvGrpSpPr>
          <p:nvPr/>
        </p:nvGrpSpPr>
        <p:grpSpPr bwMode="auto">
          <a:xfrm>
            <a:off x="7626350" y="3725863"/>
            <a:ext cx="2517775" cy="2714625"/>
            <a:chOff x="3354276" y="1682178"/>
            <a:chExt cx="2435431" cy="3045571"/>
          </a:xfrm>
        </p:grpSpPr>
        <p:sp>
          <p:nvSpPr>
            <p:cNvPr id="5" name="Google Shape;652;p20">
              <a:extLst>
                <a:ext uri="{FF2B5EF4-FFF2-40B4-BE49-F238E27FC236}">
                  <a16:creationId xmlns:a16="http://schemas.microsoft.com/office/drawing/2014/main" id="{FEA1E70F-E734-5368-4A5A-0D9D11299EF9}"/>
                </a:ext>
              </a:extLst>
            </p:cNvPr>
            <p:cNvSpPr/>
            <p:nvPr/>
          </p:nvSpPr>
          <p:spPr>
            <a:xfrm>
              <a:off x="3354276" y="1682178"/>
              <a:ext cx="2435431" cy="826401"/>
            </a:xfrm>
            <a:custGeom>
              <a:avLst/>
              <a:gdLst/>
              <a:ahLst/>
              <a:cxnLst/>
              <a:rect l="l" t="t" r="r" b="b"/>
              <a:pathLst>
                <a:path w="30162" h="10231" extrusionOk="0">
                  <a:moveTo>
                    <a:pt x="15137" y="0"/>
                  </a:moveTo>
                  <a:cubicBezTo>
                    <a:pt x="9593" y="0"/>
                    <a:pt x="4360" y="2434"/>
                    <a:pt x="772" y="6670"/>
                  </a:cubicBezTo>
                  <a:cubicBezTo>
                    <a:pt x="0" y="7582"/>
                    <a:pt x="113" y="8944"/>
                    <a:pt x="1024" y="9716"/>
                  </a:cubicBezTo>
                  <a:cubicBezTo>
                    <a:pt x="1432" y="10059"/>
                    <a:pt x="1931" y="10231"/>
                    <a:pt x="2424" y="10231"/>
                  </a:cubicBezTo>
                  <a:cubicBezTo>
                    <a:pt x="3035" y="10231"/>
                    <a:pt x="3646" y="9968"/>
                    <a:pt x="4075" y="9464"/>
                  </a:cubicBezTo>
                  <a:cubicBezTo>
                    <a:pt x="6837" y="6198"/>
                    <a:pt x="10869" y="4327"/>
                    <a:pt x="15137" y="4327"/>
                  </a:cubicBezTo>
                  <a:cubicBezTo>
                    <a:pt x="19352" y="4327"/>
                    <a:pt x="23352" y="6161"/>
                    <a:pt x="26108" y="9351"/>
                  </a:cubicBezTo>
                  <a:cubicBezTo>
                    <a:pt x="26536" y="9848"/>
                    <a:pt x="27139" y="10101"/>
                    <a:pt x="27745" y="10101"/>
                  </a:cubicBezTo>
                  <a:cubicBezTo>
                    <a:pt x="28246" y="10101"/>
                    <a:pt x="28749" y="9928"/>
                    <a:pt x="29159" y="9576"/>
                  </a:cubicBezTo>
                  <a:cubicBezTo>
                    <a:pt x="30065" y="8794"/>
                    <a:pt x="30161" y="7426"/>
                    <a:pt x="29384" y="6526"/>
                  </a:cubicBezTo>
                  <a:cubicBezTo>
                    <a:pt x="25802" y="2381"/>
                    <a:pt x="20612" y="0"/>
                    <a:pt x="151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6" name="Google Shape;653;p20">
              <a:extLst>
                <a:ext uri="{FF2B5EF4-FFF2-40B4-BE49-F238E27FC236}">
                  <a16:creationId xmlns:a16="http://schemas.microsoft.com/office/drawing/2014/main" id="{3299703E-2C63-77D3-0C2C-8B10F63B16FC}"/>
                </a:ext>
              </a:extLst>
            </p:cNvPr>
            <p:cNvSpPr/>
            <p:nvPr/>
          </p:nvSpPr>
          <p:spPr>
            <a:xfrm>
              <a:off x="3718209" y="2264576"/>
              <a:ext cx="1707566" cy="657203"/>
            </a:xfrm>
            <a:custGeom>
              <a:avLst/>
              <a:gdLst/>
              <a:ahLst/>
              <a:cxnLst/>
              <a:rect l="l" t="t" r="r" b="b"/>
              <a:pathLst>
                <a:path w="21165" h="8129" extrusionOk="0">
                  <a:moveTo>
                    <a:pt x="10623" y="0"/>
                  </a:moveTo>
                  <a:cubicBezTo>
                    <a:pt x="6821" y="0"/>
                    <a:pt x="3234" y="1662"/>
                    <a:pt x="773" y="4569"/>
                  </a:cubicBezTo>
                  <a:cubicBezTo>
                    <a:pt x="1" y="5480"/>
                    <a:pt x="119" y="6842"/>
                    <a:pt x="1030" y="7614"/>
                  </a:cubicBezTo>
                  <a:cubicBezTo>
                    <a:pt x="1433" y="7957"/>
                    <a:pt x="1931" y="8129"/>
                    <a:pt x="2425" y="8129"/>
                  </a:cubicBezTo>
                  <a:cubicBezTo>
                    <a:pt x="3041" y="8129"/>
                    <a:pt x="3647" y="7866"/>
                    <a:pt x="4076" y="7362"/>
                  </a:cubicBezTo>
                  <a:cubicBezTo>
                    <a:pt x="5711" y="5432"/>
                    <a:pt x="8098" y="4322"/>
                    <a:pt x="10623" y="4322"/>
                  </a:cubicBezTo>
                  <a:cubicBezTo>
                    <a:pt x="13111" y="4322"/>
                    <a:pt x="15476" y="5405"/>
                    <a:pt x="17111" y="7298"/>
                  </a:cubicBezTo>
                  <a:cubicBezTo>
                    <a:pt x="17537" y="7791"/>
                    <a:pt x="18139" y="8045"/>
                    <a:pt x="18746" y="8045"/>
                  </a:cubicBezTo>
                  <a:cubicBezTo>
                    <a:pt x="19248" y="8045"/>
                    <a:pt x="19752" y="7872"/>
                    <a:pt x="20162" y="7518"/>
                  </a:cubicBezTo>
                  <a:cubicBezTo>
                    <a:pt x="21063" y="6735"/>
                    <a:pt x="21165" y="5373"/>
                    <a:pt x="20382" y="4467"/>
                  </a:cubicBezTo>
                  <a:cubicBezTo>
                    <a:pt x="17931" y="1625"/>
                    <a:pt x="14371" y="0"/>
                    <a:pt x="106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Google Shape;654;p20">
              <a:extLst>
                <a:ext uri="{FF2B5EF4-FFF2-40B4-BE49-F238E27FC236}">
                  <a16:creationId xmlns:a16="http://schemas.microsoft.com/office/drawing/2014/main" id="{36E2FB70-ECFB-DFBB-AA76-6138EC841808}"/>
                </a:ext>
              </a:extLst>
            </p:cNvPr>
            <p:cNvSpPr/>
            <p:nvPr/>
          </p:nvSpPr>
          <p:spPr>
            <a:xfrm>
              <a:off x="4317086" y="2870128"/>
              <a:ext cx="509813" cy="511158"/>
            </a:xfrm>
            <a:custGeom>
              <a:avLst/>
              <a:gdLst/>
              <a:ahLst/>
              <a:cxnLst/>
              <a:rect l="l" t="t" r="r" b="b"/>
              <a:pathLst>
                <a:path w="6328" h="6328" extrusionOk="0">
                  <a:moveTo>
                    <a:pt x="3164" y="0"/>
                  </a:moveTo>
                  <a:cubicBezTo>
                    <a:pt x="1416" y="0"/>
                    <a:pt x="1" y="1416"/>
                    <a:pt x="1" y="3164"/>
                  </a:cubicBezTo>
                  <a:cubicBezTo>
                    <a:pt x="1" y="4912"/>
                    <a:pt x="1416" y="6328"/>
                    <a:pt x="3164" y="6328"/>
                  </a:cubicBezTo>
                  <a:cubicBezTo>
                    <a:pt x="4912" y="6328"/>
                    <a:pt x="6328" y="4912"/>
                    <a:pt x="6328" y="3164"/>
                  </a:cubicBezTo>
                  <a:cubicBezTo>
                    <a:pt x="6328" y="1416"/>
                    <a:pt x="4912" y="0"/>
                    <a:pt x="31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5128" name="Google Shape;655;p20">
              <a:extLst>
                <a:ext uri="{FF2B5EF4-FFF2-40B4-BE49-F238E27FC236}">
                  <a16:creationId xmlns:a16="http://schemas.microsoft.com/office/drawing/2014/main" id="{08FBF05C-9298-5189-2222-6AE8213460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9065" y="3597006"/>
              <a:ext cx="1453629" cy="1130743"/>
              <a:chOff x="3849065" y="3597006"/>
              <a:chExt cx="1453629" cy="1130743"/>
            </a:xfrm>
          </p:grpSpPr>
          <p:sp>
            <p:nvSpPr>
              <p:cNvPr id="5129" name="Google Shape;656;p20">
                <a:extLst>
                  <a:ext uri="{FF2B5EF4-FFF2-40B4-BE49-F238E27FC236}">
                    <a16:creationId xmlns:a16="http://schemas.microsoft.com/office/drawing/2014/main" id="{3A3A50A7-86F7-C823-2F5E-E559F5009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065" y="4574656"/>
                <a:ext cx="1453629" cy="153094"/>
              </a:xfrm>
              <a:custGeom>
                <a:avLst/>
                <a:gdLst>
                  <a:gd name="T0" fmla="*/ 726815 w 14982"/>
                  <a:gd name="T1" fmla="*/ 97 h 1578"/>
                  <a:gd name="T2" fmla="*/ 0 w 14982"/>
                  <a:gd name="T3" fmla="*/ 76547 h 1578"/>
                  <a:gd name="T4" fmla="*/ 726815 w 14982"/>
                  <a:gd name="T5" fmla="*/ 152997 h 1578"/>
                  <a:gd name="T6" fmla="*/ 1453629 w 14982"/>
                  <a:gd name="T7" fmla="*/ 76547 h 1578"/>
                  <a:gd name="T8" fmla="*/ 726815 w 14982"/>
                  <a:gd name="T9" fmla="*/ 97 h 1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982" h="1578" extrusionOk="0">
                    <a:moveTo>
                      <a:pt x="7491" y="1"/>
                    </a:moveTo>
                    <a:cubicBezTo>
                      <a:pt x="3357" y="1"/>
                      <a:pt x="0" y="349"/>
                      <a:pt x="0" y="789"/>
                    </a:cubicBezTo>
                    <a:cubicBezTo>
                      <a:pt x="0" y="1223"/>
                      <a:pt x="3357" y="1577"/>
                      <a:pt x="7491" y="1577"/>
                    </a:cubicBezTo>
                    <a:cubicBezTo>
                      <a:pt x="11630" y="1577"/>
                      <a:pt x="14982" y="1223"/>
                      <a:pt x="14982" y="789"/>
                    </a:cubicBezTo>
                    <a:cubicBezTo>
                      <a:pt x="14982" y="349"/>
                      <a:pt x="11630" y="1"/>
                      <a:pt x="749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10" name="Google Shape;657;p20">
                <a:extLst>
                  <a:ext uri="{FF2B5EF4-FFF2-40B4-BE49-F238E27FC236}">
                    <a16:creationId xmlns:a16="http://schemas.microsoft.com/office/drawing/2014/main" id="{9511580A-C203-C64E-5C7E-06490584756C}"/>
                  </a:ext>
                </a:extLst>
              </p:cNvPr>
              <p:cNvSpPr/>
              <p:nvPr/>
            </p:nvSpPr>
            <p:spPr>
              <a:xfrm>
                <a:off x="4631880" y="3979714"/>
                <a:ext cx="279476" cy="512938"/>
              </a:xfrm>
              <a:custGeom>
                <a:avLst/>
                <a:gdLst/>
                <a:ahLst/>
                <a:cxnLst/>
                <a:rect l="l" t="t" r="r" b="b"/>
                <a:pathLst>
                  <a:path w="2880" h="5288" extrusionOk="0">
                    <a:moveTo>
                      <a:pt x="833" y="0"/>
                    </a:moveTo>
                    <a:cubicBezTo>
                      <a:pt x="753" y="0"/>
                      <a:pt x="672" y="23"/>
                      <a:pt x="601" y="70"/>
                    </a:cubicBezTo>
                    <a:cubicBezTo>
                      <a:pt x="402" y="199"/>
                      <a:pt x="349" y="462"/>
                      <a:pt x="477" y="655"/>
                    </a:cubicBezTo>
                    <a:lnTo>
                      <a:pt x="1861" y="2762"/>
                    </a:lnTo>
                    <a:lnTo>
                      <a:pt x="0" y="4333"/>
                    </a:lnTo>
                    <a:lnTo>
                      <a:pt x="965" y="5287"/>
                    </a:lnTo>
                    <a:lnTo>
                      <a:pt x="2724" y="3143"/>
                    </a:lnTo>
                    <a:lnTo>
                      <a:pt x="2751" y="3111"/>
                    </a:lnTo>
                    <a:cubicBezTo>
                      <a:pt x="2863" y="2971"/>
                      <a:pt x="2879" y="2767"/>
                      <a:pt x="2772" y="2612"/>
                    </a:cubicBezTo>
                    <a:lnTo>
                      <a:pt x="1185" y="188"/>
                    </a:lnTo>
                    <a:cubicBezTo>
                      <a:pt x="1104" y="66"/>
                      <a:pt x="969" y="0"/>
                      <a:pt x="8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1" name="Google Shape;658;p20">
                <a:extLst>
                  <a:ext uri="{FF2B5EF4-FFF2-40B4-BE49-F238E27FC236}">
                    <a16:creationId xmlns:a16="http://schemas.microsoft.com/office/drawing/2014/main" id="{49320491-AB96-3AD4-9177-3841C9741CA3}"/>
                  </a:ext>
                </a:extLst>
              </p:cNvPr>
              <p:cNvSpPr/>
              <p:nvPr/>
            </p:nvSpPr>
            <p:spPr>
              <a:xfrm>
                <a:off x="4212666" y="3979714"/>
                <a:ext cx="279476" cy="512938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288" extrusionOk="0">
                    <a:moveTo>
                      <a:pt x="2048" y="0"/>
                    </a:moveTo>
                    <a:cubicBezTo>
                      <a:pt x="1911" y="0"/>
                      <a:pt x="1776" y="66"/>
                      <a:pt x="1695" y="188"/>
                    </a:cubicBezTo>
                    <a:lnTo>
                      <a:pt x="103" y="2612"/>
                    </a:lnTo>
                    <a:cubicBezTo>
                      <a:pt x="1" y="2767"/>
                      <a:pt x="17" y="2971"/>
                      <a:pt x="129" y="3111"/>
                    </a:cubicBezTo>
                    <a:lnTo>
                      <a:pt x="156" y="3143"/>
                    </a:lnTo>
                    <a:lnTo>
                      <a:pt x="1915" y="5287"/>
                    </a:lnTo>
                    <a:lnTo>
                      <a:pt x="2880" y="4333"/>
                    </a:lnTo>
                    <a:lnTo>
                      <a:pt x="1019" y="2762"/>
                    </a:lnTo>
                    <a:lnTo>
                      <a:pt x="2403" y="655"/>
                    </a:lnTo>
                    <a:cubicBezTo>
                      <a:pt x="2532" y="462"/>
                      <a:pt x="2478" y="199"/>
                      <a:pt x="2280" y="70"/>
                    </a:cubicBezTo>
                    <a:cubicBezTo>
                      <a:pt x="2208" y="23"/>
                      <a:pt x="2128" y="0"/>
                      <a:pt x="2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Google Shape;659;p20">
                <a:extLst>
                  <a:ext uri="{FF2B5EF4-FFF2-40B4-BE49-F238E27FC236}">
                    <a16:creationId xmlns:a16="http://schemas.microsoft.com/office/drawing/2014/main" id="{F5C58A29-CB24-B26A-D606-C8B3FCFF5E94}"/>
                  </a:ext>
                </a:extLst>
              </p:cNvPr>
              <p:cNvSpPr/>
              <p:nvPr/>
            </p:nvSpPr>
            <p:spPr>
              <a:xfrm>
                <a:off x="4376973" y="3976152"/>
                <a:ext cx="359326" cy="493346"/>
              </a:xfrm>
              <a:custGeom>
                <a:avLst/>
                <a:gdLst/>
                <a:ahLst/>
                <a:cxnLst/>
                <a:rect l="l" t="t" r="r" b="b"/>
                <a:pathLst>
                  <a:path w="3701" h="5084" extrusionOk="0">
                    <a:moveTo>
                      <a:pt x="478" y="1"/>
                    </a:moveTo>
                    <a:cubicBezTo>
                      <a:pt x="215" y="1"/>
                      <a:pt x="0" y="215"/>
                      <a:pt x="0" y="478"/>
                    </a:cubicBezTo>
                    <a:lnTo>
                      <a:pt x="638" y="4725"/>
                    </a:lnTo>
                    <a:cubicBezTo>
                      <a:pt x="638" y="4987"/>
                      <a:pt x="853" y="5084"/>
                      <a:pt x="1116" y="5084"/>
                    </a:cubicBezTo>
                    <a:lnTo>
                      <a:pt x="2622" y="5084"/>
                    </a:lnTo>
                    <a:cubicBezTo>
                      <a:pt x="2885" y="5084"/>
                      <a:pt x="3100" y="4987"/>
                      <a:pt x="3100" y="4725"/>
                    </a:cubicBezTo>
                    <a:lnTo>
                      <a:pt x="3700" y="478"/>
                    </a:lnTo>
                    <a:cubicBezTo>
                      <a:pt x="3700" y="215"/>
                      <a:pt x="3486" y="1"/>
                      <a:pt x="32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5133" name="Google Shape;660;p20">
                <a:extLst>
                  <a:ext uri="{FF2B5EF4-FFF2-40B4-BE49-F238E27FC236}">
                    <a16:creationId xmlns:a16="http://schemas.microsoft.com/office/drawing/2014/main" id="{18E59558-EA15-32E6-C725-9BBD4266A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7421" y="3972756"/>
                <a:ext cx="241010" cy="103615"/>
              </a:xfrm>
              <a:custGeom>
                <a:avLst/>
                <a:gdLst>
                  <a:gd name="T0" fmla="*/ 97 w 2484"/>
                  <a:gd name="T1" fmla="*/ 97 h 1068"/>
                  <a:gd name="T2" fmla="*/ 120214 w 2484"/>
                  <a:gd name="T3" fmla="*/ 103615 h 1068"/>
                  <a:gd name="T4" fmla="*/ 240913 w 2484"/>
                  <a:gd name="T5" fmla="*/ 97 h 1068"/>
                  <a:gd name="T6" fmla="*/ 97 w 2484"/>
                  <a:gd name="T7" fmla="*/ 97 h 10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484" h="1068" extrusionOk="0">
                    <a:moveTo>
                      <a:pt x="1" y="1"/>
                    </a:moveTo>
                    <a:cubicBezTo>
                      <a:pt x="151" y="553"/>
                      <a:pt x="650" y="1068"/>
                      <a:pt x="1239" y="1068"/>
                    </a:cubicBezTo>
                    <a:cubicBezTo>
                      <a:pt x="1835" y="1068"/>
                      <a:pt x="2333" y="553"/>
                      <a:pt x="248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34" name="Google Shape;661;p20">
                <a:extLst>
                  <a:ext uri="{FF2B5EF4-FFF2-40B4-BE49-F238E27FC236}">
                    <a16:creationId xmlns:a16="http://schemas.microsoft.com/office/drawing/2014/main" id="{F2BC34B0-0C91-A33F-0EC1-45D054F78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5215" y="4081999"/>
                <a:ext cx="321735" cy="388167"/>
              </a:xfrm>
              <a:custGeom>
                <a:avLst/>
                <a:gdLst>
                  <a:gd name="T0" fmla="*/ 1649 w 3316"/>
                  <a:gd name="T1" fmla="*/ 97 h 4001"/>
                  <a:gd name="T2" fmla="*/ 1649 w 3316"/>
                  <a:gd name="T3" fmla="*/ 97 h 4001"/>
                  <a:gd name="T4" fmla="*/ 3105 w 3316"/>
                  <a:gd name="T5" fmla="*/ 9411 h 4001"/>
                  <a:gd name="T6" fmla="*/ 3105 w 3316"/>
                  <a:gd name="T7" fmla="*/ 9411 h 4001"/>
                  <a:gd name="T8" fmla="*/ 1649 w 3316"/>
                  <a:gd name="T9" fmla="*/ 97 h 4001"/>
                  <a:gd name="T10" fmla="*/ 3105 w 3316"/>
                  <a:gd name="T11" fmla="*/ 9411 h 4001"/>
                  <a:gd name="T12" fmla="*/ 4366 w 3316"/>
                  <a:gd name="T13" fmla="*/ 18045 h 4001"/>
                  <a:gd name="T14" fmla="*/ 4366 w 3316"/>
                  <a:gd name="T15" fmla="*/ 18045 h 4001"/>
                  <a:gd name="T16" fmla="*/ 3105 w 3316"/>
                  <a:gd name="T17" fmla="*/ 9411 h 4001"/>
                  <a:gd name="T18" fmla="*/ 318533 w 3316"/>
                  <a:gd name="T19" fmla="*/ 16687 h 4001"/>
                  <a:gd name="T20" fmla="*/ 278947 w 3316"/>
                  <a:gd name="T21" fmla="*/ 296097 h 4001"/>
                  <a:gd name="T22" fmla="*/ 233733 w 3316"/>
                  <a:gd name="T23" fmla="*/ 329859 h 4001"/>
                  <a:gd name="T24" fmla="*/ 91689 w 3316"/>
                  <a:gd name="T25" fmla="*/ 329859 h 4001"/>
                  <a:gd name="T26" fmla="*/ 46475 w 3316"/>
                  <a:gd name="T27" fmla="*/ 296097 h 4001"/>
                  <a:gd name="T28" fmla="*/ 4366 w 3316"/>
                  <a:gd name="T29" fmla="*/ 18045 h 4001"/>
                  <a:gd name="T30" fmla="*/ 4366 w 3316"/>
                  <a:gd name="T31" fmla="*/ 18045 h 4001"/>
                  <a:gd name="T32" fmla="*/ 4269 w 3316"/>
                  <a:gd name="T33" fmla="*/ 18336 h 4001"/>
                  <a:gd name="T34" fmla="*/ 43273 w 3316"/>
                  <a:gd name="T35" fmla="*/ 353338 h 4001"/>
                  <a:gd name="T36" fmla="*/ 89651 w 3316"/>
                  <a:gd name="T37" fmla="*/ 388167 h 4001"/>
                  <a:gd name="T38" fmla="*/ 235771 w 3316"/>
                  <a:gd name="T39" fmla="*/ 388167 h 4001"/>
                  <a:gd name="T40" fmla="*/ 282149 w 3316"/>
                  <a:gd name="T41" fmla="*/ 353338 h 4001"/>
                  <a:gd name="T42" fmla="*/ 320571 w 3316"/>
                  <a:gd name="T43" fmla="*/ 26583 h 4001"/>
                  <a:gd name="T44" fmla="*/ 318533 w 3316"/>
                  <a:gd name="T45" fmla="*/ 16687 h 40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316" h="4001" extrusionOk="0">
                    <a:moveTo>
                      <a:pt x="17" y="1"/>
                    </a:moveTo>
                    <a:lnTo>
                      <a:pt x="17" y="1"/>
                    </a:lnTo>
                    <a:cubicBezTo>
                      <a:pt x="1" y="34"/>
                      <a:pt x="17" y="66"/>
                      <a:pt x="32" y="97"/>
                    </a:cubicBezTo>
                    <a:lnTo>
                      <a:pt x="17" y="1"/>
                    </a:lnTo>
                    <a:close/>
                    <a:moveTo>
                      <a:pt x="32" y="97"/>
                    </a:moveTo>
                    <a:lnTo>
                      <a:pt x="45" y="186"/>
                    </a:lnTo>
                    <a:cubicBezTo>
                      <a:pt x="59" y="156"/>
                      <a:pt x="46" y="126"/>
                      <a:pt x="32" y="97"/>
                    </a:cubicBezTo>
                    <a:close/>
                    <a:moveTo>
                      <a:pt x="3283" y="172"/>
                    </a:moveTo>
                    <a:lnTo>
                      <a:pt x="2875" y="3052"/>
                    </a:lnTo>
                    <a:cubicBezTo>
                      <a:pt x="2875" y="3309"/>
                      <a:pt x="2666" y="3400"/>
                      <a:pt x="2409" y="3400"/>
                    </a:cubicBezTo>
                    <a:lnTo>
                      <a:pt x="945" y="3400"/>
                    </a:lnTo>
                    <a:cubicBezTo>
                      <a:pt x="688" y="3400"/>
                      <a:pt x="479" y="3309"/>
                      <a:pt x="479" y="3052"/>
                    </a:cubicBezTo>
                    <a:lnTo>
                      <a:pt x="45" y="186"/>
                    </a:lnTo>
                    <a:cubicBezTo>
                      <a:pt x="45" y="187"/>
                      <a:pt x="45" y="188"/>
                      <a:pt x="44" y="189"/>
                    </a:cubicBezTo>
                    <a:lnTo>
                      <a:pt x="446" y="3642"/>
                    </a:lnTo>
                    <a:cubicBezTo>
                      <a:pt x="446" y="3904"/>
                      <a:pt x="661" y="4001"/>
                      <a:pt x="924" y="4001"/>
                    </a:cubicBezTo>
                    <a:lnTo>
                      <a:pt x="2430" y="4001"/>
                    </a:lnTo>
                    <a:cubicBezTo>
                      <a:pt x="2693" y="4001"/>
                      <a:pt x="2908" y="3904"/>
                      <a:pt x="2908" y="3642"/>
                    </a:cubicBezTo>
                    <a:lnTo>
                      <a:pt x="3304" y="274"/>
                    </a:lnTo>
                    <a:cubicBezTo>
                      <a:pt x="3267" y="242"/>
                      <a:pt x="3315" y="210"/>
                      <a:pt x="3283" y="172"/>
                    </a:cubicBezTo>
                    <a:close/>
                  </a:path>
                </a:pathLst>
              </a:custGeom>
              <a:solidFill>
                <a:srgbClr val="CAC8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35" name="Google Shape;662;p20">
                <a:extLst>
                  <a:ext uri="{FF2B5EF4-FFF2-40B4-BE49-F238E27FC236}">
                    <a16:creationId xmlns:a16="http://schemas.microsoft.com/office/drawing/2014/main" id="{60106F48-0A2A-17C3-6F21-09B96C48A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695" y="3660165"/>
                <a:ext cx="276909" cy="288239"/>
              </a:xfrm>
              <a:custGeom>
                <a:avLst/>
                <a:gdLst>
                  <a:gd name="T0" fmla="*/ 92174 w 2854"/>
                  <a:gd name="T1" fmla="*/ 0 h 2971"/>
                  <a:gd name="T2" fmla="*/ 97 w 2854"/>
                  <a:gd name="T3" fmla="*/ 65584 h 2971"/>
                  <a:gd name="T4" fmla="*/ 26100 w 2854"/>
                  <a:gd name="T5" fmla="*/ 288239 h 2971"/>
                  <a:gd name="T6" fmla="*/ 247219 w 2854"/>
                  <a:gd name="T7" fmla="*/ 281448 h 2971"/>
                  <a:gd name="T8" fmla="*/ 276812 w 2854"/>
                  <a:gd name="T9" fmla="*/ 39098 h 2971"/>
                  <a:gd name="T10" fmla="*/ 92174 w 2854"/>
                  <a:gd name="T11" fmla="*/ 0 h 29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4" h="2971" extrusionOk="0">
                    <a:moveTo>
                      <a:pt x="950" y="0"/>
                    </a:moveTo>
                    <a:lnTo>
                      <a:pt x="1" y="676"/>
                    </a:lnTo>
                    <a:lnTo>
                      <a:pt x="269" y="2971"/>
                    </a:lnTo>
                    <a:lnTo>
                      <a:pt x="2548" y="2901"/>
                    </a:lnTo>
                    <a:lnTo>
                      <a:pt x="2853" y="403"/>
                    </a:lnTo>
                    <a:lnTo>
                      <a:pt x="95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36" name="Google Shape;663;p20">
                <a:extLst>
                  <a:ext uri="{FF2B5EF4-FFF2-40B4-BE49-F238E27FC236}">
                    <a16:creationId xmlns:a16="http://schemas.microsoft.com/office/drawing/2014/main" id="{1DC09E1B-7D35-88DD-E903-7DF3ED5BE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4284" y="3837514"/>
                <a:ext cx="146799" cy="181132"/>
              </a:xfrm>
              <a:custGeom>
                <a:avLst/>
                <a:gdLst>
                  <a:gd name="T0" fmla="*/ 35414 w 1513"/>
                  <a:gd name="T1" fmla="*/ 97 h 1867"/>
                  <a:gd name="T2" fmla="*/ 0 w 1513"/>
                  <a:gd name="T3" fmla="*/ 181132 h 1867"/>
                  <a:gd name="T4" fmla="*/ 146702 w 1513"/>
                  <a:gd name="T5" fmla="*/ 181132 h 1867"/>
                  <a:gd name="T6" fmla="*/ 111385 w 1513"/>
                  <a:gd name="T7" fmla="*/ 97 h 1867"/>
                  <a:gd name="T8" fmla="*/ 35414 w 1513"/>
                  <a:gd name="T9" fmla="*/ 97 h 18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3" h="1867" extrusionOk="0">
                    <a:moveTo>
                      <a:pt x="365" y="1"/>
                    </a:moveTo>
                    <a:cubicBezTo>
                      <a:pt x="365" y="1"/>
                      <a:pt x="284" y="1475"/>
                      <a:pt x="0" y="1867"/>
                    </a:cubicBezTo>
                    <a:lnTo>
                      <a:pt x="1512" y="1867"/>
                    </a:lnTo>
                    <a:cubicBezTo>
                      <a:pt x="1223" y="1475"/>
                      <a:pt x="1148" y="1"/>
                      <a:pt x="1148" y="1"/>
                    </a:cubicBezTo>
                    <a:lnTo>
                      <a:pt x="365" y="1"/>
                    </a:lnTo>
                    <a:close/>
                  </a:path>
                </a:pathLst>
              </a:custGeom>
              <a:solidFill>
                <a:srgbClr val="F09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37" name="Google Shape;664;p20">
                <a:extLst>
                  <a:ext uri="{FF2B5EF4-FFF2-40B4-BE49-F238E27FC236}">
                    <a16:creationId xmlns:a16="http://schemas.microsoft.com/office/drawing/2014/main" id="{C93E3505-4C6F-A5A9-1B44-34663E745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1593" y="3632030"/>
                <a:ext cx="221702" cy="300851"/>
              </a:xfrm>
              <a:custGeom>
                <a:avLst/>
                <a:gdLst>
                  <a:gd name="T0" fmla="*/ 107795 w 2285"/>
                  <a:gd name="T1" fmla="*/ 97 h 3101"/>
                  <a:gd name="T2" fmla="*/ 97 w 2285"/>
                  <a:gd name="T3" fmla="*/ 108757 h 3101"/>
                  <a:gd name="T4" fmla="*/ 582 w 2285"/>
                  <a:gd name="T5" fmla="*/ 193065 h 3101"/>
                  <a:gd name="T6" fmla="*/ 109347 w 2285"/>
                  <a:gd name="T7" fmla="*/ 300754 h 3101"/>
                  <a:gd name="T8" fmla="*/ 114004 w 2285"/>
                  <a:gd name="T9" fmla="*/ 300754 h 3101"/>
                  <a:gd name="T10" fmla="*/ 221702 w 2285"/>
                  <a:gd name="T11" fmla="*/ 191997 h 3101"/>
                  <a:gd name="T12" fmla="*/ 221120 w 2285"/>
                  <a:gd name="T13" fmla="*/ 107786 h 3101"/>
                  <a:gd name="T14" fmla="*/ 112937 w 2285"/>
                  <a:gd name="T15" fmla="*/ 97 h 3101"/>
                  <a:gd name="T16" fmla="*/ 107795 w 2285"/>
                  <a:gd name="T17" fmla="*/ 97 h 31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85" h="3101" extrusionOk="0">
                    <a:moveTo>
                      <a:pt x="1111" y="1"/>
                    </a:moveTo>
                    <a:cubicBezTo>
                      <a:pt x="499" y="6"/>
                      <a:pt x="1" y="505"/>
                      <a:pt x="1" y="1121"/>
                    </a:cubicBezTo>
                    <a:lnTo>
                      <a:pt x="6" y="1990"/>
                    </a:lnTo>
                    <a:cubicBezTo>
                      <a:pt x="11" y="2607"/>
                      <a:pt x="569" y="2955"/>
                      <a:pt x="1127" y="3100"/>
                    </a:cubicBezTo>
                    <a:lnTo>
                      <a:pt x="1175" y="3100"/>
                    </a:lnTo>
                    <a:cubicBezTo>
                      <a:pt x="1781" y="2966"/>
                      <a:pt x="2285" y="2596"/>
                      <a:pt x="2285" y="1979"/>
                    </a:cubicBezTo>
                    <a:lnTo>
                      <a:pt x="2279" y="1111"/>
                    </a:lnTo>
                    <a:cubicBezTo>
                      <a:pt x="2279" y="494"/>
                      <a:pt x="1775" y="1"/>
                      <a:pt x="1164" y="1"/>
                    </a:cubicBezTo>
                    <a:lnTo>
                      <a:pt x="1111" y="1"/>
                    </a:lnTo>
                    <a:close/>
                  </a:path>
                </a:pathLst>
              </a:custGeom>
              <a:solidFill>
                <a:srgbClr val="F2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38" name="Google Shape;665;p20">
                <a:extLst>
                  <a:ext uri="{FF2B5EF4-FFF2-40B4-BE49-F238E27FC236}">
                    <a16:creationId xmlns:a16="http://schemas.microsoft.com/office/drawing/2014/main" id="{882D48A6-C7F3-03B3-EC09-BA661E577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2414" y="3597006"/>
                <a:ext cx="200939" cy="371189"/>
              </a:xfrm>
              <a:custGeom>
                <a:avLst/>
                <a:gdLst>
                  <a:gd name="T0" fmla="*/ 144761 w 2071"/>
                  <a:gd name="T1" fmla="*/ 0 h 3826"/>
                  <a:gd name="T2" fmla="*/ 79658 w 2071"/>
                  <a:gd name="T3" fmla="*/ 24157 h 3826"/>
                  <a:gd name="T4" fmla="*/ 13098 w 2071"/>
                  <a:gd name="T5" fmla="*/ 187050 h 3826"/>
                  <a:gd name="T6" fmla="*/ 10964 w 2071"/>
                  <a:gd name="T7" fmla="*/ 371189 h 3826"/>
                  <a:gd name="T8" fmla="*/ 13098 w 2071"/>
                  <a:gd name="T9" fmla="*/ 370607 h 3826"/>
                  <a:gd name="T10" fmla="*/ 113422 w 2071"/>
                  <a:gd name="T11" fmla="*/ 359159 h 3826"/>
                  <a:gd name="T12" fmla="*/ 71799 w 2071"/>
                  <a:gd name="T13" fmla="*/ 170848 h 3826"/>
                  <a:gd name="T14" fmla="*/ 115557 w 2071"/>
                  <a:gd name="T15" fmla="*/ 103227 h 3826"/>
                  <a:gd name="T16" fmla="*/ 129431 w 2071"/>
                  <a:gd name="T17" fmla="*/ 106525 h 3826"/>
                  <a:gd name="T18" fmla="*/ 175324 w 2071"/>
                  <a:gd name="T19" fmla="*/ 78778 h 3826"/>
                  <a:gd name="T20" fmla="*/ 158248 w 2071"/>
                  <a:gd name="T21" fmla="*/ 1843 h 3826"/>
                  <a:gd name="T22" fmla="*/ 149904 w 2071"/>
                  <a:gd name="T23" fmla="*/ 291 h 3826"/>
                  <a:gd name="T24" fmla="*/ 144761 w 2071"/>
                  <a:gd name="T25" fmla="*/ 0 h 382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71" h="3826" extrusionOk="0">
                    <a:moveTo>
                      <a:pt x="1492" y="0"/>
                    </a:moveTo>
                    <a:cubicBezTo>
                      <a:pt x="1255" y="0"/>
                      <a:pt x="1006" y="129"/>
                      <a:pt x="821" y="249"/>
                    </a:cubicBezTo>
                    <a:cubicBezTo>
                      <a:pt x="258" y="608"/>
                      <a:pt x="124" y="1306"/>
                      <a:pt x="135" y="1928"/>
                    </a:cubicBezTo>
                    <a:cubicBezTo>
                      <a:pt x="145" y="2592"/>
                      <a:pt x="0" y="3209"/>
                      <a:pt x="113" y="3826"/>
                    </a:cubicBezTo>
                    <a:cubicBezTo>
                      <a:pt x="118" y="3820"/>
                      <a:pt x="124" y="3820"/>
                      <a:pt x="135" y="3820"/>
                    </a:cubicBezTo>
                    <a:cubicBezTo>
                      <a:pt x="478" y="3777"/>
                      <a:pt x="821" y="3734"/>
                      <a:pt x="1169" y="3702"/>
                    </a:cubicBezTo>
                    <a:cubicBezTo>
                      <a:pt x="1068" y="3011"/>
                      <a:pt x="719" y="2287"/>
                      <a:pt x="740" y="1761"/>
                    </a:cubicBezTo>
                    <a:cubicBezTo>
                      <a:pt x="757" y="1397"/>
                      <a:pt x="1191" y="1064"/>
                      <a:pt x="1191" y="1064"/>
                    </a:cubicBezTo>
                    <a:cubicBezTo>
                      <a:pt x="1239" y="1088"/>
                      <a:pt x="1287" y="1098"/>
                      <a:pt x="1334" y="1098"/>
                    </a:cubicBezTo>
                    <a:cubicBezTo>
                      <a:pt x="1587" y="1098"/>
                      <a:pt x="1807" y="812"/>
                      <a:pt x="1807" y="812"/>
                    </a:cubicBezTo>
                    <a:cubicBezTo>
                      <a:pt x="2070" y="560"/>
                      <a:pt x="2006" y="110"/>
                      <a:pt x="1631" y="19"/>
                    </a:cubicBezTo>
                    <a:cubicBezTo>
                      <a:pt x="1604" y="8"/>
                      <a:pt x="1572" y="3"/>
                      <a:pt x="1545" y="3"/>
                    </a:cubicBezTo>
                    <a:cubicBezTo>
                      <a:pt x="1527" y="1"/>
                      <a:pt x="1510" y="0"/>
                      <a:pt x="149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39" name="Google Shape;666;p20">
                <a:extLst>
                  <a:ext uri="{FF2B5EF4-FFF2-40B4-BE49-F238E27FC236}">
                    <a16:creationId xmlns:a16="http://schemas.microsoft.com/office/drawing/2014/main" id="{DDEFF593-A6E1-0153-1B59-0E02B22B4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5221" y="3597006"/>
                <a:ext cx="196767" cy="347226"/>
              </a:xfrm>
              <a:custGeom>
                <a:avLst/>
                <a:gdLst>
                  <a:gd name="T0" fmla="*/ 56663 w 2028"/>
                  <a:gd name="T1" fmla="*/ 0 h 3579"/>
                  <a:gd name="T2" fmla="*/ 51617 w 2028"/>
                  <a:gd name="T3" fmla="*/ 291 h 3579"/>
                  <a:gd name="T4" fmla="*/ 42691 w 2028"/>
                  <a:gd name="T5" fmla="*/ 1843 h 3579"/>
                  <a:gd name="T6" fmla="*/ 26100 w 2028"/>
                  <a:gd name="T7" fmla="*/ 78778 h 3579"/>
                  <a:gd name="T8" fmla="*/ 71799 w 2028"/>
                  <a:gd name="T9" fmla="*/ 106525 h 3579"/>
                  <a:gd name="T10" fmla="*/ 85867 w 2028"/>
                  <a:gd name="T11" fmla="*/ 103227 h 3579"/>
                  <a:gd name="T12" fmla="*/ 129140 w 2028"/>
                  <a:gd name="T13" fmla="*/ 170848 h 3579"/>
                  <a:gd name="T14" fmla="*/ 86449 w 2028"/>
                  <a:gd name="T15" fmla="*/ 347226 h 3579"/>
                  <a:gd name="T16" fmla="*/ 193565 w 2028"/>
                  <a:gd name="T17" fmla="*/ 343054 h 3579"/>
                  <a:gd name="T18" fmla="*/ 187841 w 2028"/>
                  <a:gd name="T19" fmla="*/ 187050 h 3579"/>
                  <a:gd name="T20" fmla="*/ 121281 w 2028"/>
                  <a:gd name="T21" fmla="*/ 24157 h 3579"/>
                  <a:gd name="T22" fmla="*/ 56663 w 2028"/>
                  <a:gd name="T23" fmla="*/ 0 h 357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028" h="3579" extrusionOk="0">
                    <a:moveTo>
                      <a:pt x="584" y="0"/>
                    </a:moveTo>
                    <a:cubicBezTo>
                      <a:pt x="567" y="0"/>
                      <a:pt x="549" y="1"/>
                      <a:pt x="532" y="3"/>
                    </a:cubicBezTo>
                    <a:cubicBezTo>
                      <a:pt x="499" y="3"/>
                      <a:pt x="473" y="8"/>
                      <a:pt x="440" y="19"/>
                    </a:cubicBezTo>
                    <a:cubicBezTo>
                      <a:pt x="65" y="110"/>
                      <a:pt x="1" y="560"/>
                      <a:pt x="269" y="812"/>
                    </a:cubicBezTo>
                    <a:cubicBezTo>
                      <a:pt x="269" y="812"/>
                      <a:pt x="486" y="1098"/>
                      <a:pt x="740" y="1098"/>
                    </a:cubicBezTo>
                    <a:cubicBezTo>
                      <a:pt x="788" y="1098"/>
                      <a:pt x="837" y="1088"/>
                      <a:pt x="885" y="1064"/>
                    </a:cubicBezTo>
                    <a:cubicBezTo>
                      <a:pt x="885" y="1064"/>
                      <a:pt x="1298" y="1397"/>
                      <a:pt x="1331" y="1761"/>
                    </a:cubicBezTo>
                    <a:cubicBezTo>
                      <a:pt x="1357" y="2029"/>
                      <a:pt x="977" y="2785"/>
                      <a:pt x="891" y="3579"/>
                    </a:cubicBezTo>
                    <a:cubicBezTo>
                      <a:pt x="1261" y="3558"/>
                      <a:pt x="1625" y="3541"/>
                      <a:pt x="1995" y="3536"/>
                    </a:cubicBezTo>
                    <a:cubicBezTo>
                      <a:pt x="2028" y="3016"/>
                      <a:pt x="1931" y="2491"/>
                      <a:pt x="1936" y="1928"/>
                    </a:cubicBezTo>
                    <a:cubicBezTo>
                      <a:pt x="1947" y="1306"/>
                      <a:pt x="1818" y="608"/>
                      <a:pt x="1250" y="249"/>
                    </a:cubicBezTo>
                    <a:cubicBezTo>
                      <a:pt x="1065" y="129"/>
                      <a:pt x="820" y="0"/>
                      <a:pt x="58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0" name="Google Shape;667;p20">
                <a:extLst>
                  <a:ext uri="{FF2B5EF4-FFF2-40B4-BE49-F238E27FC236}">
                    <a16:creationId xmlns:a16="http://schemas.microsoft.com/office/drawing/2014/main" id="{F87500E1-A10E-A768-DC53-154A5641B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7828" y="3777750"/>
                <a:ext cx="27652" cy="50061"/>
              </a:xfrm>
              <a:custGeom>
                <a:avLst/>
                <a:gdLst>
                  <a:gd name="T0" fmla="*/ 24450 w 285"/>
                  <a:gd name="T1" fmla="*/ 0 h 516"/>
                  <a:gd name="T2" fmla="*/ 1067 w 285"/>
                  <a:gd name="T3" fmla="*/ 26583 h 516"/>
                  <a:gd name="T4" fmla="*/ 25614 w 285"/>
                  <a:gd name="T5" fmla="*/ 50061 h 516"/>
                  <a:gd name="T6" fmla="*/ 27555 w 285"/>
                  <a:gd name="T7" fmla="*/ 49964 h 516"/>
                  <a:gd name="T8" fmla="*/ 24450 w 285"/>
                  <a:gd name="T9" fmla="*/ 0 h 5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5" h="516" extrusionOk="0">
                    <a:moveTo>
                      <a:pt x="252" y="0"/>
                    </a:moveTo>
                    <a:cubicBezTo>
                      <a:pt x="113" y="11"/>
                      <a:pt x="0" y="129"/>
                      <a:pt x="11" y="274"/>
                    </a:cubicBezTo>
                    <a:cubicBezTo>
                      <a:pt x="21" y="412"/>
                      <a:pt x="129" y="516"/>
                      <a:pt x="264" y="516"/>
                    </a:cubicBezTo>
                    <a:cubicBezTo>
                      <a:pt x="271" y="516"/>
                      <a:pt x="278" y="515"/>
                      <a:pt x="284" y="515"/>
                    </a:cubicBez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2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1" name="Google Shape;668;p20">
                <a:extLst>
                  <a:ext uri="{FF2B5EF4-FFF2-40B4-BE49-F238E27FC236}">
                    <a16:creationId xmlns:a16="http://schemas.microsoft.com/office/drawing/2014/main" id="{A00D0C05-61F8-179D-A0CD-4987DB29C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988" y="3777750"/>
                <a:ext cx="27167" cy="50061"/>
              </a:xfrm>
              <a:custGeom>
                <a:avLst/>
                <a:gdLst>
                  <a:gd name="T0" fmla="*/ 2620 w 280"/>
                  <a:gd name="T1" fmla="*/ 0 h 516"/>
                  <a:gd name="T2" fmla="*/ 97 w 280"/>
                  <a:gd name="T3" fmla="*/ 49964 h 516"/>
                  <a:gd name="T4" fmla="*/ 1941 w 280"/>
                  <a:gd name="T5" fmla="*/ 50061 h 516"/>
                  <a:gd name="T6" fmla="*/ 26100 w 280"/>
                  <a:gd name="T7" fmla="*/ 26583 h 516"/>
                  <a:gd name="T8" fmla="*/ 2620 w 280"/>
                  <a:gd name="T9" fmla="*/ 0 h 5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0" h="516" extrusionOk="0">
                    <a:moveTo>
                      <a:pt x="27" y="0"/>
                    </a:moveTo>
                    <a:lnTo>
                      <a:pt x="1" y="515"/>
                    </a:lnTo>
                    <a:cubicBezTo>
                      <a:pt x="7" y="515"/>
                      <a:pt x="13" y="516"/>
                      <a:pt x="20" y="516"/>
                    </a:cubicBezTo>
                    <a:cubicBezTo>
                      <a:pt x="151" y="516"/>
                      <a:pt x="263" y="412"/>
                      <a:pt x="269" y="274"/>
                    </a:cubicBezTo>
                    <a:cubicBezTo>
                      <a:pt x="279" y="129"/>
                      <a:pt x="172" y="11"/>
                      <a:pt x="27" y="0"/>
                    </a:cubicBezTo>
                    <a:close/>
                  </a:path>
                </a:pathLst>
              </a:custGeom>
              <a:solidFill>
                <a:srgbClr val="F2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2" name="Google Shape;669;p20">
                <a:extLst>
                  <a:ext uri="{FF2B5EF4-FFF2-40B4-BE49-F238E27FC236}">
                    <a16:creationId xmlns:a16="http://schemas.microsoft.com/office/drawing/2014/main" id="{9B16AA71-1D73-E60B-FC01-EB77B2150F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506" y="4092962"/>
                <a:ext cx="635805" cy="327337"/>
              </a:xfrm>
              <a:custGeom>
                <a:avLst/>
                <a:gdLst>
                  <a:gd name="T0" fmla="*/ 14069 w 6553"/>
                  <a:gd name="T1" fmla="*/ 97 h 3374"/>
                  <a:gd name="T2" fmla="*/ 582 w 6553"/>
                  <a:gd name="T3" fmla="*/ 15620 h 3374"/>
                  <a:gd name="T4" fmla="*/ 64522 w 6553"/>
                  <a:gd name="T5" fmla="*/ 327240 h 3374"/>
                  <a:gd name="T6" fmla="*/ 582150 w 6553"/>
                  <a:gd name="T7" fmla="*/ 327240 h 3374"/>
                  <a:gd name="T8" fmla="*/ 635223 w 6553"/>
                  <a:gd name="T9" fmla="*/ 21926 h 3374"/>
                  <a:gd name="T10" fmla="*/ 618632 w 6553"/>
                  <a:gd name="T11" fmla="*/ 1649 h 3374"/>
                  <a:gd name="T12" fmla="*/ 14069 w 6553"/>
                  <a:gd name="T13" fmla="*/ 97 h 33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53" h="3374" extrusionOk="0">
                    <a:moveTo>
                      <a:pt x="145" y="1"/>
                    </a:moveTo>
                    <a:cubicBezTo>
                      <a:pt x="64" y="1"/>
                      <a:pt x="0" y="76"/>
                      <a:pt x="6" y="161"/>
                    </a:cubicBezTo>
                    <a:lnTo>
                      <a:pt x="665" y="3373"/>
                    </a:lnTo>
                    <a:lnTo>
                      <a:pt x="6000" y="3373"/>
                    </a:lnTo>
                    <a:lnTo>
                      <a:pt x="6547" y="226"/>
                    </a:lnTo>
                    <a:cubicBezTo>
                      <a:pt x="6552" y="113"/>
                      <a:pt x="6472" y="22"/>
                      <a:pt x="6376" y="17"/>
                    </a:cubicBez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C7D1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3" name="Google Shape;670;p20">
                <a:extLst>
                  <a:ext uri="{FF2B5EF4-FFF2-40B4-BE49-F238E27FC236}">
                    <a16:creationId xmlns:a16="http://schemas.microsoft.com/office/drawing/2014/main" id="{9D4BEE47-3B70-EA0C-75B0-190E1447E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0649" y="4097133"/>
                <a:ext cx="625423" cy="319479"/>
              </a:xfrm>
              <a:custGeom>
                <a:avLst/>
                <a:gdLst>
                  <a:gd name="T0" fmla="*/ 13583 w 6446"/>
                  <a:gd name="T1" fmla="*/ 0 h 3293"/>
                  <a:gd name="T2" fmla="*/ 582 w 6446"/>
                  <a:gd name="T3" fmla="*/ 15620 h 3293"/>
                  <a:gd name="T4" fmla="*/ 64036 w 6446"/>
                  <a:gd name="T5" fmla="*/ 319479 h 3293"/>
                  <a:gd name="T6" fmla="*/ 571865 w 6446"/>
                  <a:gd name="T7" fmla="*/ 319479 h 3293"/>
                  <a:gd name="T8" fmla="*/ 624841 w 6446"/>
                  <a:gd name="T9" fmla="*/ 21344 h 3293"/>
                  <a:gd name="T10" fmla="*/ 608735 w 6446"/>
                  <a:gd name="T11" fmla="*/ 2134 h 3293"/>
                  <a:gd name="T12" fmla="*/ 13583 w 6446"/>
                  <a:gd name="T13" fmla="*/ 0 h 32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46" h="3293" extrusionOk="0">
                    <a:moveTo>
                      <a:pt x="140" y="0"/>
                    </a:moveTo>
                    <a:cubicBezTo>
                      <a:pt x="65" y="0"/>
                      <a:pt x="1" y="75"/>
                      <a:pt x="6" y="161"/>
                    </a:cubicBezTo>
                    <a:lnTo>
                      <a:pt x="660" y="3293"/>
                    </a:lnTo>
                    <a:lnTo>
                      <a:pt x="5894" y="3293"/>
                    </a:lnTo>
                    <a:lnTo>
                      <a:pt x="6440" y="220"/>
                    </a:lnTo>
                    <a:cubicBezTo>
                      <a:pt x="6446" y="113"/>
                      <a:pt x="6371" y="22"/>
                      <a:pt x="6274" y="22"/>
                    </a:cubicBezTo>
                    <a:lnTo>
                      <a:pt x="14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4" name="Google Shape;671;p20">
                <a:extLst>
                  <a:ext uri="{FF2B5EF4-FFF2-40B4-BE49-F238E27FC236}">
                    <a16:creationId xmlns:a16="http://schemas.microsoft.com/office/drawing/2014/main" id="{5DF55D25-3593-57FA-54F5-9F183E498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3650" y="4106447"/>
                <a:ext cx="596801" cy="298717"/>
              </a:xfrm>
              <a:custGeom>
                <a:avLst/>
                <a:gdLst>
                  <a:gd name="T0" fmla="*/ 544213 w 6151"/>
                  <a:gd name="T1" fmla="*/ 298717 h 3079"/>
                  <a:gd name="T2" fmla="*/ 61999 w 6151"/>
                  <a:gd name="T3" fmla="*/ 298717 h 3079"/>
                  <a:gd name="T4" fmla="*/ 97 w 6151"/>
                  <a:gd name="T5" fmla="*/ 17269 h 3079"/>
                  <a:gd name="T6" fmla="*/ 16203 w 6151"/>
                  <a:gd name="T7" fmla="*/ 1649 h 3079"/>
                  <a:gd name="T8" fmla="*/ 579628 w 6151"/>
                  <a:gd name="T9" fmla="*/ 97 h 3079"/>
                  <a:gd name="T10" fmla="*/ 596316 w 6151"/>
                  <a:gd name="T11" fmla="*/ 20374 h 3079"/>
                  <a:gd name="T12" fmla="*/ 544213 w 6151"/>
                  <a:gd name="T13" fmla="*/ 298717 h 307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151" h="3079" extrusionOk="0">
                    <a:moveTo>
                      <a:pt x="5609" y="3079"/>
                    </a:moveTo>
                    <a:lnTo>
                      <a:pt x="639" y="3079"/>
                    </a:lnTo>
                    <a:lnTo>
                      <a:pt x="1" y="178"/>
                    </a:lnTo>
                    <a:cubicBezTo>
                      <a:pt x="28" y="92"/>
                      <a:pt x="92" y="17"/>
                      <a:pt x="167" y="17"/>
                    </a:cubicBezTo>
                    <a:lnTo>
                      <a:pt x="5974" y="1"/>
                    </a:lnTo>
                    <a:cubicBezTo>
                      <a:pt x="6071" y="1"/>
                      <a:pt x="6151" y="97"/>
                      <a:pt x="6146" y="210"/>
                    </a:cubicBezTo>
                    <a:lnTo>
                      <a:pt x="5609" y="307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5" name="Google Shape;672;p20">
                <a:extLst>
                  <a:ext uri="{FF2B5EF4-FFF2-40B4-BE49-F238E27FC236}">
                    <a16:creationId xmlns:a16="http://schemas.microsoft.com/office/drawing/2014/main" id="{95544F92-48C9-7E13-55B9-EA453E48A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028" y="4420203"/>
                <a:ext cx="517725" cy="28717"/>
              </a:xfrm>
              <a:custGeom>
                <a:avLst/>
                <a:gdLst>
                  <a:gd name="T0" fmla="*/ 0 w 5336"/>
                  <a:gd name="T1" fmla="*/ 0 h 296"/>
                  <a:gd name="T2" fmla="*/ 0 w 5336"/>
                  <a:gd name="T3" fmla="*/ 28620 h 296"/>
                  <a:gd name="T4" fmla="*/ 517628 w 5336"/>
                  <a:gd name="T5" fmla="*/ 28620 h 296"/>
                  <a:gd name="T6" fmla="*/ 517628 w 5336"/>
                  <a:gd name="T7" fmla="*/ 0 h 296"/>
                  <a:gd name="T8" fmla="*/ 0 w 5336"/>
                  <a:gd name="T9" fmla="*/ 0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36" h="296" extrusionOk="0">
                    <a:moveTo>
                      <a:pt x="0" y="0"/>
                    </a:moveTo>
                    <a:lnTo>
                      <a:pt x="0" y="295"/>
                    </a:lnTo>
                    <a:lnTo>
                      <a:pt x="5335" y="295"/>
                    </a:lnTo>
                    <a:lnTo>
                      <a:pt x="533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6" name="Google Shape;673;p20">
                <a:extLst>
                  <a:ext uri="{FF2B5EF4-FFF2-40B4-BE49-F238E27FC236}">
                    <a16:creationId xmlns:a16="http://schemas.microsoft.com/office/drawing/2014/main" id="{56ADDFC4-CB06-8B7A-AA05-2D1BB1173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028" y="4434174"/>
                <a:ext cx="517725" cy="14747"/>
              </a:xfrm>
              <a:custGeom>
                <a:avLst/>
                <a:gdLst>
                  <a:gd name="T0" fmla="*/ 0 w 5336"/>
                  <a:gd name="T1" fmla="*/ 97 h 152"/>
                  <a:gd name="T2" fmla="*/ 0 w 5336"/>
                  <a:gd name="T3" fmla="*/ 14650 h 152"/>
                  <a:gd name="T4" fmla="*/ 517628 w 5336"/>
                  <a:gd name="T5" fmla="*/ 14650 h 152"/>
                  <a:gd name="T6" fmla="*/ 517628 w 5336"/>
                  <a:gd name="T7" fmla="*/ 97 h 152"/>
                  <a:gd name="T8" fmla="*/ 0 w 5336"/>
                  <a:gd name="T9" fmla="*/ 97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36" h="152" extrusionOk="0">
                    <a:moveTo>
                      <a:pt x="0" y="1"/>
                    </a:moveTo>
                    <a:lnTo>
                      <a:pt x="0" y="151"/>
                    </a:lnTo>
                    <a:lnTo>
                      <a:pt x="5335" y="151"/>
                    </a:lnTo>
                    <a:lnTo>
                      <a:pt x="533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7" name="Google Shape;674;p20">
                <a:extLst>
                  <a:ext uri="{FF2B5EF4-FFF2-40B4-BE49-F238E27FC236}">
                    <a16:creationId xmlns:a16="http://schemas.microsoft.com/office/drawing/2014/main" id="{0F6CD9A4-8899-C021-7EFE-91D72321F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4736" y="4223548"/>
                <a:ext cx="65104" cy="65099"/>
              </a:xfrm>
              <a:custGeom>
                <a:avLst/>
                <a:gdLst>
                  <a:gd name="T0" fmla="*/ 32309 w 671"/>
                  <a:gd name="T1" fmla="*/ 0 h 671"/>
                  <a:gd name="T2" fmla="*/ 0 w 671"/>
                  <a:gd name="T3" fmla="*/ 32307 h 671"/>
                  <a:gd name="T4" fmla="*/ 32309 w 671"/>
                  <a:gd name="T5" fmla="*/ 65099 h 671"/>
                  <a:gd name="T6" fmla="*/ 65104 w 671"/>
                  <a:gd name="T7" fmla="*/ 32307 h 671"/>
                  <a:gd name="T8" fmla="*/ 32309 w 671"/>
                  <a:gd name="T9" fmla="*/ 0 h 6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71" h="671" extrusionOk="0">
                    <a:moveTo>
                      <a:pt x="333" y="0"/>
                    </a:moveTo>
                    <a:cubicBezTo>
                      <a:pt x="151" y="0"/>
                      <a:pt x="0" y="150"/>
                      <a:pt x="0" y="333"/>
                    </a:cubicBezTo>
                    <a:cubicBezTo>
                      <a:pt x="0" y="520"/>
                      <a:pt x="151" y="671"/>
                      <a:pt x="333" y="671"/>
                    </a:cubicBezTo>
                    <a:cubicBezTo>
                      <a:pt x="521" y="671"/>
                      <a:pt x="671" y="520"/>
                      <a:pt x="671" y="333"/>
                    </a:cubicBezTo>
                    <a:cubicBezTo>
                      <a:pt x="671" y="150"/>
                      <a:pt x="521" y="0"/>
                      <a:pt x="3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8" name="Google Shape;675;p20">
                <a:extLst>
                  <a:ext uri="{FF2B5EF4-FFF2-40B4-BE49-F238E27FC236}">
                    <a16:creationId xmlns:a16="http://schemas.microsoft.com/office/drawing/2014/main" id="{5884B860-4EEF-D453-CA7D-C0A36AF3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326" y="4609970"/>
                <a:ext cx="193177" cy="108077"/>
              </a:xfrm>
              <a:custGeom>
                <a:avLst/>
                <a:gdLst>
                  <a:gd name="T0" fmla="*/ 122737 w 1991"/>
                  <a:gd name="T1" fmla="*/ 97 h 1114"/>
                  <a:gd name="T2" fmla="*/ 96346 w 1991"/>
                  <a:gd name="T3" fmla="*/ 3784 h 1114"/>
                  <a:gd name="T4" fmla="*/ 8441 w 1991"/>
                  <a:gd name="T5" fmla="*/ 85472 h 1114"/>
                  <a:gd name="T6" fmla="*/ 77135 w 1991"/>
                  <a:gd name="T7" fmla="*/ 108077 h 1114"/>
                  <a:gd name="T8" fmla="*/ 127006 w 1991"/>
                  <a:gd name="T9" fmla="*/ 102062 h 1114"/>
                  <a:gd name="T10" fmla="*/ 184251 w 1991"/>
                  <a:gd name="T11" fmla="*/ 29784 h 1114"/>
                  <a:gd name="T12" fmla="*/ 122737 w 1991"/>
                  <a:gd name="T13" fmla="*/ 97 h 1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1" h="1114" extrusionOk="0">
                    <a:moveTo>
                      <a:pt x="1265" y="1"/>
                    </a:moveTo>
                    <a:cubicBezTo>
                      <a:pt x="1168" y="1"/>
                      <a:pt x="1073" y="13"/>
                      <a:pt x="993" y="39"/>
                    </a:cubicBezTo>
                    <a:cubicBezTo>
                      <a:pt x="682" y="135"/>
                      <a:pt x="1" y="602"/>
                      <a:pt x="87" y="881"/>
                    </a:cubicBezTo>
                    <a:cubicBezTo>
                      <a:pt x="143" y="1052"/>
                      <a:pt x="476" y="1114"/>
                      <a:pt x="795" y="1114"/>
                    </a:cubicBezTo>
                    <a:cubicBezTo>
                      <a:pt x="996" y="1114"/>
                      <a:pt x="1191" y="1089"/>
                      <a:pt x="1309" y="1052"/>
                    </a:cubicBezTo>
                    <a:cubicBezTo>
                      <a:pt x="1620" y="950"/>
                      <a:pt x="1990" y="586"/>
                      <a:pt x="1899" y="307"/>
                    </a:cubicBezTo>
                    <a:cubicBezTo>
                      <a:pt x="1836" y="101"/>
                      <a:pt x="1539" y="1"/>
                      <a:pt x="1265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49" name="Google Shape;676;p20">
                <a:extLst>
                  <a:ext uri="{FF2B5EF4-FFF2-40B4-BE49-F238E27FC236}">
                    <a16:creationId xmlns:a16="http://schemas.microsoft.com/office/drawing/2014/main" id="{600AE683-4F51-600C-D1DA-1A5F71685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196" y="4605410"/>
                <a:ext cx="115072" cy="69950"/>
              </a:xfrm>
              <a:custGeom>
                <a:avLst/>
                <a:gdLst>
                  <a:gd name="T0" fmla="*/ 102556 w 1186"/>
                  <a:gd name="T1" fmla="*/ 0 h 721"/>
                  <a:gd name="T2" fmla="*/ 21346 w 1186"/>
                  <a:gd name="T3" fmla="*/ 22411 h 721"/>
                  <a:gd name="T4" fmla="*/ 3202 w 1186"/>
                  <a:gd name="T5" fmla="*/ 39583 h 721"/>
                  <a:gd name="T6" fmla="*/ 20375 w 1186"/>
                  <a:gd name="T7" fmla="*/ 69174 h 721"/>
                  <a:gd name="T8" fmla="*/ 26294 w 1186"/>
                  <a:gd name="T9" fmla="*/ 69950 h 721"/>
                  <a:gd name="T10" fmla="*/ 38034 w 1186"/>
                  <a:gd name="T11" fmla="*/ 67136 h 721"/>
                  <a:gd name="T12" fmla="*/ 115072 w 1186"/>
                  <a:gd name="T13" fmla="*/ 46278 h 721"/>
                  <a:gd name="T14" fmla="*/ 102556 w 1186"/>
                  <a:gd name="T15" fmla="*/ 0 h 7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186" h="721" extrusionOk="0">
                    <a:moveTo>
                      <a:pt x="1057" y="0"/>
                    </a:moveTo>
                    <a:lnTo>
                      <a:pt x="220" y="231"/>
                    </a:lnTo>
                    <a:cubicBezTo>
                      <a:pt x="135" y="252"/>
                      <a:pt x="60" y="316"/>
                      <a:pt x="33" y="408"/>
                    </a:cubicBezTo>
                    <a:cubicBezTo>
                      <a:pt x="1" y="542"/>
                      <a:pt x="76" y="676"/>
                      <a:pt x="210" y="713"/>
                    </a:cubicBezTo>
                    <a:cubicBezTo>
                      <a:pt x="230" y="718"/>
                      <a:pt x="251" y="721"/>
                      <a:pt x="271" y="721"/>
                    </a:cubicBezTo>
                    <a:cubicBezTo>
                      <a:pt x="314" y="721"/>
                      <a:pt x="356" y="710"/>
                      <a:pt x="392" y="692"/>
                    </a:cubicBezTo>
                    <a:lnTo>
                      <a:pt x="1186" y="477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F09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50" name="Google Shape;677;p20">
                <a:extLst>
                  <a:ext uri="{FF2B5EF4-FFF2-40B4-BE49-F238E27FC236}">
                    <a16:creationId xmlns:a16="http://schemas.microsoft.com/office/drawing/2014/main" id="{D29AB9A7-5A1A-E2B9-F3E1-6C93E214B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971" y="4619381"/>
                <a:ext cx="193177" cy="108077"/>
              </a:xfrm>
              <a:custGeom>
                <a:avLst/>
                <a:gdLst>
                  <a:gd name="T0" fmla="*/ 70440 w 1991"/>
                  <a:gd name="T1" fmla="*/ 0 h 1114"/>
                  <a:gd name="T2" fmla="*/ 8926 w 1991"/>
                  <a:gd name="T3" fmla="*/ 29687 h 1114"/>
                  <a:gd name="T4" fmla="*/ 66171 w 1991"/>
                  <a:gd name="T5" fmla="*/ 102062 h 1114"/>
                  <a:gd name="T6" fmla="*/ 116042 w 1991"/>
                  <a:gd name="T7" fmla="*/ 107980 h 1114"/>
                  <a:gd name="T8" fmla="*/ 184736 w 1991"/>
                  <a:gd name="T9" fmla="*/ 85375 h 1114"/>
                  <a:gd name="T10" fmla="*/ 96831 w 1991"/>
                  <a:gd name="T11" fmla="*/ 3687 h 1114"/>
                  <a:gd name="T12" fmla="*/ 70440 w 1991"/>
                  <a:gd name="T13" fmla="*/ 0 h 11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1" h="1114" extrusionOk="0">
                    <a:moveTo>
                      <a:pt x="726" y="0"/>
                    </a:moveTo>
                    <a:cubicBezTo>
                      <a:pt x="452" y="0"/>
                      <a:pt x="155" y="101"/>
                      <a:pt x="92" y="306"/>
                    </a:cubicBezTo>
                    <a:cubicBezTo>
                      <a:pt x="1" y="585"/>
                      <a:pt x="371" y="950"/>
                      <a:pt x="682" y="1052"/>
                    </a:cubicBezTo>
                    <a:cubicBezTo>
                      <a:pt x="800" y="1089"/>
                      <a:pt x="995" y="1113"/>
                      <a:pt x="1196" y="1113"/>
                    </a:cubicBezTo>
                    <a:cubicBezTo>
                      <a:pt x="1515" y="1113"/>
                      <a:pt x="1848" y="1051"/>
                      <a:pt x="1904" y="880"/>
                    </a:cubicBezTo>
                    <a:cubicBezTo>
                      <a:pt x="1990" y="601"/>
                      <a:pt x="1309" y="135"/>
                      <a:pt x="998" y="38"/>
                    </a:cubicBezTo>
                    <a:cubicBezTo>
                      <a:pt x="918" y="13"/>
                      <a:pt x="823" y="0"/>
                      <a:pt x="726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51" name="Google Shape;678;p20">
                <a:extLst>
                  <a:ext uri="{FF2B5EF4-FFF2-40B4-BE49-F238E27FC236}">
                    <a16:creationId xmlns:a16="http://schemas.microsoft.com/office/drawing/2014/main" id="{3B454BC8-3E6E-C80B-017A-47D0FBFEC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102" y="4617343"/>
                <a:ext cx="119729" cy="73636"/>
              </a:xfrm>
              <a:custGeom>
                <a:avLst/>
                <a:gdLst>
                  <a:gd name="T0" fmla="*/ 13584 w 1234"/>
                  <a:gd name="T1" fmla="*/ 0 h 759"/>
                  <a:gd name="T2" fmla="*/ 0 w 1234"/>
                  <a:gd name="T3" fmla="*/ 47926 h 759"/>
                  <a:gd name="T4" fmla="*/ 80143 w 1234"/>
                  <a:gd name="T5" fmla="*/ 70240 h 759"/>
                  <a:gd name="T6" fmla="*/ 92465 w 1234"/>
                  <a:gd name="T7" fmla="*/ 73539 h 759"/>
                  <a:gd name="T8" fmla="*/ 98383 w 1234"/>
                  <a:gd name="T9" fmla="*/ 72860 h 759"/>
                  <a:gd name="T10" fmla="*/ 116527 w 1234"/>
                  <a:gd name="T11" fmla="*/ 42202 h 759"/>
                  <a:gd name="T12" fmla="*/ 97801 w 1234"/>
                  <a:gd name="T13" fmla="*/ 23963 h 759"/>
                  <a:gd name="T14" fmla="*/ 13584 w 1234"/>
                  <a:gd name="T15" fmla="*/ 0 h 7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234" h="759" extrusionOk="0">
                    <a:moveTo>
                      <a:pt x="140" y="0"/>
                    </a:moveTo>
                    <a:lnTo>
                      <a:pt x="0" y="494"/>
                    </a:lnTo>
                    <a:lnTo>
                      <a:pt x="826" y="724"/>
                    </a:lnTo>
                    <a:cubicBezTo>
                      <a:pt x="863" y="746"/>
                      <a:pt x="908" y="758"/>
                      <a:pt x="953" y="758"/>
                    </a:cubicBezTo>
                    <a:cubicBezTo>
                      <a:pt x="973" y="758"/>
                      <a:pt x="994" y="756"/>
                      <a:pt x="1014" y="751"/>
                    </a:cubicBezTo>
                    <a:cubicBezTo>
                      <a:pt x="1153" y="713"/>
                      <a:pt x="1233" y="574"/>
                      <a:pt x="1201" y="435"/>
                    </a:cubicBezTo>
                    <a:cubicBezTo>
                      <a:pt x="1174" y="338"/>
                      <a:pt x="1099" y="268"/>
                      <a:pt x="1008" y="247"/>
                    </a:cubicBez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F0968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5152" name="Google Shape;679;p20">
                <a:extLst>
                  <a:ext uri="{FF2B5EF4-FFF2-40B4-BE49-F238E27FC236}">
                    <a16:creationId xmlns:a16="http://schemas.microsoft.com/office/drawing/2014/main" id="{22EC871E-75B2-8525-B72C-76EB6643A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574" y="4442517"/>
                <a:ext cx="622706" cy="212856"/>
              </a:xfrm>
              <a:custGeom>
                <a:avLst/>
                <a:gdLst>
                  <a:gd name="T0" fmla="*/ 116915 w 6418"/>
                  <a:gd name="T1" fmla="*/ 97 h 2194"/>
                  <a:gd name="T2" fmla="*/ 13972 w 6418"/>
                  <a:gd name="T3" fmla="*/ 120204 h 2194"/>
                  <a:gd name="T4" fmla="*/ 263520 w 6418"/>
                  <a:gd name="T5" fmla="*/ 212759 h 2194"/>
                  <a:gd name="T6" fmla="*/ 419730 w 6418"/>
                  <a:gd name="T7" fmla="*/ 187826 h 2194"/>
                  <a:gd name="T8" fmla="*/ 355790 w 6418"/>
                  <a:gd name="T9" fmla="*/ 97 h 2194"/>
                  <a:gd name="T10" fmla="*/ 116915 w 6418"/>
                  <a:gd name="T11" fmla="*/ 97 h 21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18" h="2194" extrusionOk="0">
                    <a:moveTo>
                      <a:pt x="1205" y="1"/>
                    </a:moveTo>
                    <a:cubicBezTo>
                      <a:pt x="1205" y="1"/>
                      <a:pt x="337" y="784"/>
                      <a:pt x="144" y="1239"/>
                    </a:cubicBezTo>
                    <a:cubicBezTo>
                      <a:pt x="0" y="1582"/>
                      <a:pt x="1220" y="2193"/>
                      <a:pt x="2716" y="2193"/>
                    </a:cubicBezTo>
                    <a:cubicBezTo>
                      <a:pt x="3235" y="2193"/>
                      <a:pt x="3787" y="2120"/>
                      <a:pt x="4326" y="1936"/>
                    </a:cubicBezTo>
                    <a:cubicBezTo>
                      <a:pt x="6417" y="1223"/>
                      <a:pt x="3667" y="1"/>
                      <a:pt x="3667" y="1"/>
                    </a:cubicBezTo>
                    <a:lnTo>
                      <a:pt x="1205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/>
              </a:p>
            </p:txBody>
          </p:sp>
          <p:sp>
            <p:nvSpPr>
              <p:cNvPr id="33" name="Google Shape;680;p20">
                <a:extLst>
                  <a:ext uri="{FF2B5EF4-FFF2-40B4-BE49-F238E27FC236}">
                    <a16:creationId xmlns:a16="http://schemas.microsoft.com/office/drawing/2014/main" id="{11991A51-983D-9069-04CC-221FE4011108}"/>
                  </a:ext>
                </a:extLst>
              </p:cNvPr>
              <p:cNvSpPr/>
              <p:nvPr/>
            </p:nvSpPr>
            <p:spPr>
              <a:xfrm>
                <a:off x="4269482" y="4412505"/>
                <a:ext cx="706367" cy="251127"/>
              </a:xfrm>
              <a:custGeom>
                <a:avLst/>
                <a:gdLst/>
                <a:ahLst/>
                <a:cxnLst/>
                <a:rect l="l" t="t" r="r" b="b"/>
                <a:pathLst>
                  <a:path w="7288" h="2590" extrusionOk="0">
                    <a:moveTo>
                      <a:pt x="5895" y="1"/>
                    </a:moveTo>
                    <a:cubicBezTo>
                      <a:pt x="5614" y="1"/>
                      <a:pt x="5334" y="32"/>
                      <a:pt x="5111" y="91"/>
                    </a:cubicBezTo>
                    <a:cubicBezTo>
                      <a:pt x="4558" y="236"/>
                      <a:pt x="1282" y="1346"/>
                      <a:pt x="1" y="2037"/>
                    </a:cubicBezTo>
                    <a:lnTo>
                      <a:pt x="199" y="2590"/>
                    </a:lnTo>
                    <a:cubicBezTo>
                      <a:pt x="1684" y="2547"/>
                      <a:pt x="5009" y="1919"/>
                      <a:pt x="5550" y="1780"/>
                    </a:cubicBezTo>
                    <a:cubicBezTo>
                      <a:pt x="6247" y="1598"/>
                      <a:pt x="7288" y="922"/>
                      <a:pt x="7164" y="456"/>
                    </a:cubicBezTo>
                    <a:cubicBezTo>
                      <a:pt x="7081" y="139"/>
                      <a:pt x="6485" y="1"/>
                      <a:pt x="58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4" name="Google Shape;681;p20">
                <a:extLst>
                  <a:ext uri="{FF2B5EF4-FFF2-40B4-BE49-F238E27FC236}">
                    <a16:creationId xmlns:a16="http://schemas.microsoft.com/office/drawing/2014/main" id="{F376C3CB-93A4-7C1E-05A5-A5A4C8BBF0A0}"/>
                  </a:ext>
                </a:extLst>
              </p:cNvPr>
              <p:cNvSpPr/>
              <p:nvPr/>
            </p:nvSpPr>
            <p:spPr>
              <a:xfrm>
                <a:off x="4154314" y="4414287"/>
                <a:ext cx="734008" cy="265374"/>
              </a:xfrm>
              <a:custGeom>
                <a:avLst/>
                <a:gdLst/>
                <a:ahLst/>
                <a:cxnLst/>
                <a:rect l="l" t="t" r="r" b="b"/>
                <a:pathLst>
                  <a:path w="7556" h="2734" extrusionOk="0">
                    <a:moveTo>
                      <a:pt x="1419" y="0"/>
                    </a:moveTo>
                    <a:cubicBezTo>
                      <a:pt x="817" y="0"/>
                      <a:pt x="220" y="139"/>
                      <a:pt x="134" y="460"/>
                    </a:cubicBezTo>
                    <a:cubicBezTo>
                      <a:pt x="0" y="942"/>
                      <a:pt x="1078" y="1655"/>
                      <a:pt x="1796" y="1848"/>
                    </a:cubicBezTo>
                    <a:cubicBezTo>
                      <a:pt x="2359" y="2004"/>
                      <a:pt x="5807" y="2679"/>
                      <a:pt x="7346" y="2733"/>
                    </a:cubicBezTo>
                    <a:lnTo>
                      <a:pt x="7555" y="2165"/>
                    </a:lnTo>
                    <a:cubicBezTo>
                      <a:pt x="6231" y="1441"/>
                      <a:pt x="2842" y="256"/>
                      <a:pt x="2268" y="100"/>
                    </a:cubicBezTo>
                    <a:cubicBezTo>
                      <a:pt x="2027" y="36"/>
                      <a:pt x="1723" y="0"/>
                      <a:pt x="14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</p:grpSp>
      <p:pic>
        <p:nvPicPr>
          <p:cNvPr id="46082" name="Picture 2" descr="Bos Xbox Ejek Metaverse Mirip Video Game yang Jelek Halaman all - Kompas.com">
            <a:extLst>
              <a:ext uri="{FF2B5EF4-FFF2-40B4-BE49-F238E27FC236}">
                <a16:creationId xmlns:a16="http://schemas.microsoft.com/office/drawing/2014/main" id="{707FE9F1-E40F-D31B-778A-5A4ED3FA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1919" y="417192"/>
            <a:ext cx="4825833" cy="3217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6" name="Kotak Teks 35">
            <a:extLst>
              <a:ext uri="{FF2B5EF4-FFF2-40B4-BE49-F238E27FC236}">
                <a16:creationId xmlns:a16="http://schemas.microsoft.com/office/drawing/2014/main" id="{7889EECA-34FE-026F-7D72-2F33D0EC6B88}"/>
              </a:ext>
            </a:extLst>
          </p:cNvPr>
          <p:cNvSpPr txBox="1"/>
          <p:nvPr/>
        </p:nvSpPr>
        <p:spPr>
          <a:xfrm>
            <a:off x="987425" y="965200"/>
            <a:ext cx="5151438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Metaverse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technological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innovation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that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allows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interaction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between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individuals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virtually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Metaverse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is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believed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open digital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economic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opportunities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in Indonesia in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future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order to build a fully functioning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Metaverse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it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requires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supporting crypto, blockchain, and NFT</a:t>
            </a:r>
            <a:endParaRPr lang="id-ID" sz="2400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several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NFT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marketplaces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in Indonesia : </a:t>
            </a:r>
            <a:r>
              <a:rPr lang="id-ID" sz="2400" kern="10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Baliola</a:t>
            </a:r>
            <a:r>
              <a:rPr lang="id-ID" sz="24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Paras, </a:t>
            </a:r>
            <a:r>
              <a:rPr lang="id-ID" sz="2400" dirty="0" err="1">
                <a:solidFill>
                  <a:srgbClr val="0723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TokoMall</a:t>
            </a:r>
            <a:r>
              <a:rPr lang="id-ID" sz="2400" dirty="0">
                <a:solidFill>
                  <a:srgbClr val="0723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d-ID" sz="2400" dirty="0" err="1">
                <a:solidFill>
                  <a:srgbClr val="0723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Kolektibel</a:t>
            </a:r>
            <a:r>
              <a:rPr lang="id-ID" sz="2400" dirty="0">
                <a:solidFill>
                  <a:srgbClr val="0723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id-ID" sz="2400" dirty="0" err="1">
                <a:solidFill>
                  <a:srgbClr val="07233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</a:t>
            </a: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9">
            <a:extLst>
              <a:ext uri="{FF2B5EF4-FFF2-40B4-BE49-F238E27FC236}">
                <a16:creationId xmlns:a16="http://schemas.microsoft.com/office/drawing/2014/main" id="{6F3EB994-53AE-7A22-48DF-5A2AE0AC74E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587375" y="965200"/>
            <a:ext cx="10431463" cy="812800"/>
          </a:xfrm>
        </p:spPr>
        <p:txBody>
          <a:bodyPr lIns="121900" tIns="121900" rIns="121900" bIns="121900"/>
          <a:lstStyle/>
          <a:p>
            <a:pPr algn="ctr">
              <a:defRPr/>
            </a:pPr>
            <a:r>
              <a:rPr lang="en-US" sz="3733" dirty="0"/>
              <a:t>ISSUES </a:t>
            </a:r>
            <a:r>
              <a:rPr lang="id-ID" sz="3733" dirty="0"/>
              <a:t>ON </a:t>
            </a:r>
            <a:r>
              <a:rPr lang="en-US" sz="3733" dirty="0"/>
              <a:t>NFT</a:t>
            </a:r>
          </a:p>
        </p:txBody>
      </p:sp>
      <p:sp>
        <p:nvSpPr>
          <p:cNvPr id="6147" name="Google Shape;552;p29">
            <a:extLst>
              <a:ext uri="{FF2B5EF4-FFF2-40B4-BE49-F238E27FC236}">
                <a16:creationId xmlns:a16="http://schemas.microsoft.com/office/drawing/2014/main" id="{1D70CBFE-041F-0C69-F1F8-BCE5D2CF2F95}"/>
              </a:ext>
            </a:extLst>
          </p:cNvPr>
          <p:cNvSpPr>
            <a:spLocks noGrp="1" noChangeArrowheads="1"/>
          </p:cNvSpPr>
          <p:nvPr>
            <p:ph type="title" idx="2"/>
          </p:nvPr>
        </p:nvSpPr>
        <p:spPr>
          <a:xfrm>
            <a:off x="8132763" y="2728913"/>
            <a:ext cx="3589337" cy="796925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id-ID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concerns of Art Creators towards copyright violations in NFT transaction in marketplaces</a:t>
            </a:r>
          </a:p>
        </p:txBody>
      </p:sp>
      <p:sp>
        <p:nvSpPr>
          <p:cNvPr id="553" name="Google Shape;553;p29">
            <a:extLst>
              <a:ext uri="{FF2B5EF4-FFF2-40B4-BE49-F238E27FC236}">
                <a16:creationId xmlns:a16="http://schemas.microsoft.com/office/drawing/2014/main" id="{0C8966C2-CC8C-A149-EF77-E666EA5FD5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9475" y="3086100"/>
            <a:ext cx="3252788" cy="674688"/>
          </a:xfrm>
        </p:spPr>
        <p:txBody>
          <a:bodyPr/>
          <a:lstStyle/>
          <a:p>
            <a:pPr algn="just">
              <a:defRPr/>
            </a:pPr>
            <a:r>
              <a:rPr lang="en-US" sz="14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specific legal framework has been issued to regulate the </a:t>
            </a:r>
            <a:r>
              <a:rPr lang="en-US" sz="1467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467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position of NFT under Indonesian law</a:t>
            </a:r>
            <a:endParaRPr sz="1467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Google Shape;556;p29">
            <a:extLst>
              <a:ext uri="{FF2B5EF4-FFF2-40B4-BE49-F238E27FC236}">
                <a16:creationId xmlns:a16="http://schemas.microsoft.com/office/drawing/2014/main" id="{2D13F66C-165A-7D61-2CE7-47260DF65363}"/>
              </a:ext>
            </a:extLst>
          </p:cNvPr>
          <p:cNvSpPr>
            <a:spLocks noGrp="1" noChangeArrowheads="1"/>
          </p:cNvSpPr>
          <p:nvPr>
            <p:ph type="title" idx="4"/>
          </p:nvPr>
        </p:nvSpPr>
        <p:spPr>
          <a:xfrm>
            <a:off x="4729163" y="5154613"/>
            <a:ext cx="3168650" cy="685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id-ID" altLang="id-ID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Government Oversight and Control in Regulating the NFT Marketplace in Indonesia</a:t>
            </a:r>
          </a:p>
        </p:txBody>
      </p:sp>
      <p:sp>
        <p:nvSpPr>
          <p:cNvPr id="6150" name="Google Shape;558;p29">
            <a:extLst>
              <a:ext uri="{FF2B5EF4-FFF2-40B4-BE49-F238E27FC236}">
                <a16:creationId xmlns:a16="http://schemas.microsoft.com/office/drawing/2014/main" id="{2A26C1B6-82F7-6523-B7AA-321E28E252EC}"/>
              </a:ext>
            </a:extLst>
          </p:cNvPr>
          <p:cNvSpPr>
            <a:spLocks noGrp="1" noChangeArrowheads="1"/>
          </p:cNvSpPr>
          <p:nvPr>
            <p:ph type="title" idx="6"/>
          </p:nvPr>
        </p:nvSpPr>
        <p:spPr>
          <a:xfrm>
            <a:off x="4641850" y="2727325"/>
            <a:ext cx="3113088" cy="982663"/>
          </a:xfrm>
        </p:spPr>
        <p:txBody>
          <a:bodyPr/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id-ID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 on the mechanism for Transferring Intellectual Property Rights in NFT in accordance with Indonesian laws</a:t>
            </a:r>
          </a:p>
        </p:txBody>
      </p:sp>
      <p:sp>
        <p:nvSpPr>
          <p:cNvPr id="6151" name="Google Shape;560;p29">
            <a:extLst>
              <a:ext uri="{FF2B5EF4-FFF2-40B4-BE49-F238E27FC236}">
                <a16:creationId xmlns:a16="http://schemas.microsoft.com/office/drawing/2014/main" id="{88B70F00-7596-28C6-EBAC-404E02E36EF7}"/>
              </a:ext>
            </a:extLst>
          </p:cNvPr>
          <p:cNvSpPr>
            <a:spLocks noGrp="1" noChangeArrowheads="1"/>
          </p:cNvSpPr>
          <p:nvPr>
            <p:ph type="title" idx="8"/>
          </p:nvPr>
        </p:nvSpPr>
        <p:spPr>
          <a:xfrm>
            <a:off x="809625" y="5118100"/>
            <a:ext cx="3392488" cy="763588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id-ID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and Conditions have not been used to supplement the Smart Contract in NFT Transaction</a:t>
            </a:r>
            <a:endParaRPr lang="id-ID" altLang="id-ID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2" name="Google Shape;562;p29">
            <a:extLst>
              <a:ext uri="{FF2B5EF4-FFF2-40B4-BE49-F238E27FC236}">
                <a16:creationId xmlns:a16="http://schemas.microsoft.com/office/drawing/2014/main" id="{5FC3146A-BB2A-E50F-861D-3BAC7C9B6108}"/>
              </a:ext>
            </a:extLst>
          </p:cNvPr>
          <p:cNvSpPr>
            <a:spLocks noGrp="1" noChangeArrowheads="1"/>
          </p:cNvSpPr>
          <p:nvPr>
            <p:ph type="title" idx="13"/>
          </p:nvPr>
        </p:nvSpPr>
        <p:spPr>
          <a:xfrm>
            <a:off x="8370888" y="4986338"/>
            <a:ext cx="2825750" cy="7635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id-ID"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Drive the Economy and Potential Income for the State </a:t>
            </a:r>
            <a:endParaRPr lang="id-ID" altLang="id-ID" sz="1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4" name="Google Shape;564;p29">
            <a:extLst>
              <a:ext uri="{FF2B5EF4-FFF2-40B4-BE49-F238E27FC236}">
                <a16:creationId xmlns:a16="http://schemas.microsoft.com/office/drawing/2014/main" id="{24AE9BAC-AA12-9500-B54F-0FE8FA4C827E}"/>
              </a:ext>
            </a:extLst>
          </p:cNvPr>
          <p:cNvSpPr txBox="1">
            <a:spLocks noGrp="1"/>
          </p:cNvSpPr>
          <p:nvPr>
            <p:ph type="title" idx="16"/>
          </p:nvPr>
        </p:nvSpPr>
        <p:spPr>
          <a:xfrm>
            <a:off x="1673225" y="2016125"/>
            <a:ext cx="2066925" cy="90328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dirty="0"/>
              <a:t>01</a:t>
            </a:r>
            <a:endParaRPr dirty="0"/>
          </a:p>
        </p:txBody>
      </p:sp>
      <p:sp>
        <p:nvSpPr>
          <p:cNvPr id="565" name="Google Shape;565;p29">
            <a:extLst>
              <a:ext uri="{FF2B5EF4-FFF2-40B4-BE49-F238E27FC236}">
                <a16:creationId xmlns:a16="http://schemas.microsoft.com/office/drawing/2014/main" id="{3D07D5B9-D10D-05D9-2AB0-5BD4A5BF8580}"/>
              </a:ext>
            </a:extLst>
          </p:cNvPr>
          <p:cNvSpPr txBox="1">
            <a:spLocks noGrp="1"/>
          </p:cNvSpPr>
          <p:nvPr>
            <p:ph type="title" idx="17"/>
          </p:nvPr>
        </p:nvSpPr>
        <p:spPr>
          <a:xfrm>
            <a:off x="5073650" y="2016125"/>
            <a:ext cx="2065338" cy="90328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dirty="0"/>
              <a:t>02</a:t>
            </a:r>
            <a:endParaRPr dirty="0"/>
          </a:p>
        </p:txBody>
      </p:sp>
      <p:sp>
        <p:nvSpPr>
          <p:cNvPr id="566" name="Google Shape;566;p29">
            <a:extLst>
              <a:ext uri="{FF2B5EF4-FFF2-40B4-BE49-F238E27FC236}">
                <a16:creationId xmlns:a16="http://schemas.microsoft.com/office/drawing/2014/main" id="{7C301BA4-3E32-7FF1-B445-15057F40DE45}"/>
              </a:ext>
            </a:extLst>
          </p:cNvPr>
          <p:cNvSpPr txBox="1">
            <a:spLocks noGrp="1"/>
          </p:cNvSpPr>
          <p:nvPr>
            <p:ph type="title" idx="18"/>
          </p:nvPr>
        </p:nvSpPr>
        <p:spPr>
          <a:xfrm>
            <a:off x="8370888" y="1987550"/>
            <a:ext cx="2066925" cy="903288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dirty="0"/>
              <a:t>03</a:t>
            </a:r>
            <a:endParaRPr dirty="0"/>
          </a:p>
        </p:txBody>
      </p:sp>
      <p:sp>
        <p:nvSpPr>
          <p:cNvPr id="567" name="Google Shape;567;p29">
            <a:extLst>
              <a:ext uri="{FF2B5EF4-FFF2-40B4-BE49-F238E27FC236}">
                <a16:creationId xmlns:a16="http://schemas.microsoft.com/office/drawing/2014/main" id="{981CE130-9FDD-342A-027B-49A0CA49F798}"/>
              </a:ext>
            </a:extLst>
          </p:cNvPr>
          <p:cNvSpPr txBox="1">
            <a:spLocks noGrp="1"/>
          </p:cNvSpPr>
          <p:nvPr>
            <p:ph type="title" idx="19"/>
          </p:nvPr>
        </p:nvSpPr>
        <p:spPr>
          <a:xfrm>
            <a:off x="1673225" y="4227513"/>
            <a:ext cx="2066925" cy="901700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/>
              <a:t>04</a:t>
            </a:r>
            <a:endParaRPr/>
          </a:p>
        </p:txBody>
      </p:sp>
      <p:sp>
        <p:nvSpPr>
          <p:cNvPr id="568" name="Google Shape;568;p29">
            <a:extLst>
              <a:ext uri="{FF2B5EF4-FFF2-40B4-BE49-F238E27FC236}">
                <a16:creationId xmlns:a16="http://schemas.microsoft.com/office/drawing/2014/main" id="{9E089FDB-6CCB-FCDE-6699-BC0DB94F2111}"/>
              </a:ext>
            </a:extLst>
          </p:cNvPr>
          <p:cNvSpPr txBox="1">
            <a:spLocks noGrp="1"/>
          </p:cNvSpPr>
          <p:nvPr>
            <p:ph type="title" idx="20"/>
          </p:nvPr>
        </p:nvSpPr>
        <p:spPr>
          <a:xfrm>
            <a:off x="5072063" y="4227513"/>
            <a:ext cx="2066925" cy="901700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dirty="0"/>
              <a:t>05</a:t>
            </a:r>
            <a:endParaRPr dirty="0"/>
          </a:p>
        </p:txBody>
      </p:sp>
      <p:sp>
        <p:nvSpPr>
          <p:cNvPr id="569" name="Google Shape;569;p29">
            <a:extLst>
              <a:ext uri="{FF2B5EF4-FFF2-40B4-BE49-F238E27FC236}">
                <a16:creationId xmlns:a16="http://schemas.microsoft.com/office/drawing/2014/main" id="{68B156F2-428F-3953-DD66-BC9639A9A6B8}"/>
              </a:ext>
            </a:extLst>
          </p:cNvPr>
          <p:cNvSpPr txBox="1">
            <a:spLocks noGrp="1"/>
          </p:cNvSpPr>
          <p:nvPr>
            <p:ph type="title" idx="21"/>
          </p:nvPr>
        </p:nvSpPr>
        <p:spPr>
          <a:xfrm>
            <a:off x="8432800" y="4227513"/>
            <a:ext cx="2066925" cy="901700"/>
          </a:xfrm>
        </p:spPr>
        <p:txBody>
          <a:bodyPr lIns="121900" tIns="121900" rIns="121900" bIns="121900"/>
          <a:lstStyle/>
          <a:p>
            <a:pPr>
              <a:defRPr/>
            </a:pPr>
            <a:r>
              <a:rPr lang="en" dirty="0"/>
              <a:t>06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Google Shape;1274;p27">
            <a:extLst>
              <a:ext uri="{FF2B5EF4-FFF2-40B4-BE49-F238E27FC236}">
                <a16:creationId xmlns:a16="http://schemas.microsoft.com/office/drawing/2014/main" id="{5297442E-35EE-D836-00B7-077C41CAA6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547688"/>
            <a:ext cx="10972800" cy="763587"/>
          </a:xfrm>
        </p:spPr>
        <p:txBody>
          <a:bodyPr lIns="121900" tIns="121900" rIns="121900" bIns="121900" anchor="t"/>
          <a:lstStyle/>
          <a:p>
            <a:pPr algn="ctr"/>
            <a:r>
              <a:rPr lang="en-US" altLang="id-ID" sz="2400" b="1"/>
              <a:t>SEVERAL SOLUTIONS THAT MIGHT BE PROPOSED TO THE NFT ISSUES IN  INDONESIA:</a:t>
            </a:r>
            <a:endParaRPr lang="id-ID" altLang="id-ID" sz="2400" b="1"/>
          </a:p>
        </p:txBody>
      </p:sp>
      <p:grpSp>
        <p:nvGrpSpPr>
          <p:cNvPr id="8195" name="Google Shape;1275;p27">
            <a:extLst>
              <a:ext uri="{FF2B5EF4-FFF2-40B4-BE49-F238E27FC236}">
                <a16:creationId xmlns:a16="http://schemas.microsoft.com/office/drawing/2014/main" id="{504C95E9-B924-9DC7-F228-2786B127DEA6}"/>
              </a:ext>
            </a:extLst>
          </p:cNvPr>
          <p:cNvGrpSpPr>
            <a:grpSpLocks/>
          </p:cNvGrpSpPr>
          <p:nvPr/>
        </p:nvGrpSpPr>
        <p:grpSpPr bwMode="auto">
          <a:xfrm>
            <a:off x="2984500" y="2789238"/>
            <a:ext cx="6223000" cy="3641725"/>
            <a:chOff x="2238188" y="2092430"/>
            <a:chExt cx="4667537" cy="2730740"/>
          </a:xfrm>
        </p:grpSpPr>
        <p:sp>
          <p:nvSpPr>
            <p:cNvPr id="8236" name="Google Shape;1276;p27">
              <a:extLst>
                <a:ext uri="{FF2B5EF4-FFF2-40B4-BE49-F238E27FC236}">
                  <a16:creationId xmlns:a16="http://schemas.microsoft.com/office/drawing/2014/main" id="{E7D5EBCC-D40C-A1B0-EB51-1E7C2027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591" y="2660762"/>
              <a:ext cx="120513" cy="518253"/>
            </a:xfrm>
            <a:custGeom>
              <a:avLst/>
              <a:gdLst>
                <a:gd name="T0" fmla="*/ 37133 w 1256"/>
                <a:gd name="T1" fmla="*/ 96 h 5401"/>
                <a:gd name="T2" fmla="*/ 25811 w 1256"/>
                <a:gd name="T3" fmla="*/ 4030 h 5401"/>
                <a:gd name="T4" fmla="*/ 1631 w 1256"/>
                <a:gd name="T5" fmla="*/ 103823 h 5401"/>
                <a:gd name="T6" fmla="*/ 9787 w 1256"/>
                <a:gd name="T7" fmla="*/ 312238 h 5401"/>
                <a:gd name="T8" fmla="*/ 33007 w 1256"/>
                <a:gd name="T9" fmla="*/ 487164 h 5401"/>
                <a:gd name="T10" fmla="*/ 63711 w 1256"/>
                <a:gd name="T11" fmla="*/ 518253 h 5401"/>
                <a:gd name="T12" fmla="*/ 116867 w 1256"/>
                <a:gd name="T13" fmla="*/ 436787 h 5401"/>
                <a:gd name="T14" fmla="*/ 101419 w 1256"/>
                <a:gd name="T15" fmla="*/ 243342 h 5401"/>
                <a:gd name="T16" fmla="*/ 72634 w 1256"/>
                <a:gd name="T17" fmla="*/ 47786 h 5401"/>
                <a:gd name="T18" fmla="*/ 72058 w 1256"/>
                <a:gd name="T19" fmla="*/ 36943 h 5401"/>
                <a:gd name="T20" fmla="*/ 37133 w 1256"/>
                <a:gd name="T21" fmla="*/ 96 h 54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56" h="5401" extrusionOk="0">
                  <a:moveTo>
                    <a:pt x="387" y="1"/>
                  </a:moveTo>
                  <a:cubicBezTo>
                    <a:pt x="348" y="1"/>
                    <a:pt x="309" y="14"/>
                    <a:pt x="269" y="42"/>
                  </a:cubicBezTo>
                  <a:cubicBezTo>
                    <a:pt x="38" y="203"/>
                    <a:pt x="22" y="675"/>
                    <a:pt x="17" y="1082"/>
                  </a:cubicBezTo>
                  <a:cubicBezTo>
                    <a:pt x="1" y="1812"/>
                    <a:pt x="38" y="2541"/>
                    <a:pt x="102" y="3254"/>
                  </a:cubicBezTo>
                  <a:cubicBezTo>
                    <a:pt x="151" y="3817"/>
                    <a:pt x="178" y="4589"/>
                    <a:pt x="344" y="5077"/>
                  </a:cubicBezTo>
                  <a:cubicBezTo>
                    <a:pt x="420" y="5305"/>
                    <a:pt x="538" y="5401"/>
                    <a:pt x="664" y="5401"/>
                  </a:cubicBezTo>
                  <a:cubicBezTo>
                    <a:pt x="911" y="5401"/>
                    <a:pt x="1186" y="5028"/>
                    <a:pt x="1218" y="4552"/>
                  </a:cubicBezTo>
                  <a:cubicBezTo>
                    <a:pt x="1255" y="3924"/>
                    <a:pt x="1137" y="3141"/>
                    <a:pt x="1057" y="2536"/>
                  </a:cubicBezTo>
                  <a:cubicBezTo>
                    <a:pt x="966" y="1865"/>
                    <a:pt x="789" y="1195"/>
                    <a:pt x="757" y="498"/>
                  </a:cubicBezTo>
                  <a:cubicBezTo>
                    <a:pt x="767" y="466"/>
                    <a:pt x="767" y="428"/>
                    <a:pt x="751" y="385"/>
                  </a:cubicBezTo>
                  <a:cubicBezTo>
                    <a:pt x="654" y="175"/>
                    <a:pt x="528" y="1"/>
                    <a:pt x="387" y="1"/>
                  </a:cubicBezTo>
                  <a:close/>
                </a:path>
              </a:pathLst>
            </a:custGeom>
            <a:solidFill>
              <a:srgbClr val="DD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37" name="Google Shape;1277;p27">
              <a:extLst>
                <a:ext uri="{FF2B5EF4-FFF2-40B4-BE49-F238E27FC236}">
                  <a16:creationId xmlns:a16="http://schemas.microsoft.com/office/drawing/2014/main" id="{C2FC11FA-B7D9-F386-CCAD-9356CDEC1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338" y="2755084"/>
              <a:ext cx="147763" cy="361079"/>
            </a:xfrm>
            <a:custGeom>
              <a:avLst/>
              <a:gdLst>
                <a:gd name="T0" fmla="*/ 43561 w 1540"/>
                <a:gd name="T1" fmla="*/ 96 h 3763"/>
                <a:gd name="T2" fmla="*/ 38668 w 1540"/>
                <a:gd name="T3" fmla="*/ 1823 h 3763"/>
                <a:gd name="T4" fmla="*/ 34926 w 1540"/>
                <a:gd name="T5" fmla="*/ 1056 h 3763"/>
                <a:gd name="T6" fmla="*/ 26866 w 1540"/>
                <a:gd name="T7" fmla="*/ 7964 h 3763"/>
                <a:gd name="T8" fmla="*/ 10842 w 1540"/>
                <a:gd name="T9" fmla="*/ 271937 h 3763"/>
                <a:gd name="T10" fmla="*/ 16503 w 1540"/>
                <a:gd name="T11" fmla="*/ 348125 h 3763"/>
                <a:gd name="T12" fmla="*/ 72826 w 1540"/>
                <a:gd name="T13" fmla="*/ 360983 h 3763"/>
                <a:gd name="T14" fmla="*/ 100364 w 1540"/>
                <a:gd name="T15" fmla="*/ 358872 h 3763"/>
                <a:gd name="T16" fmla="*/ 120993 w 1540"/>
                <a:gd name="T17" fmla="*/ 224631 h 3763"/>
                <a:gd name="T18" fmla="*/ 92208 w 1540"/>
                <a:gd name="T19" fmla="*/ 105263 h 3763"/>
                <a:gd name="T20" fmla="*/ 49990 w 1540"/>
                <a:gd name="T21" fmla="*/ 3358 h 3763"/>
                <a:gd name="T22" fmla="*/ 43561 w 1540"/>
                <a:gd name="T23" fmla="*/ 96 h 37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40" h="3763" extrusionOk="0">
                  <a:moveTo>
                    <a:pt x="454" y="1"/>
                  </a:moveTo>
                  <a:cubicBezTo>
                    <a:pt x="436" y="1"/>
                    <a:pt x="417" y="7"/>
                    <a:pt x="403" y="19"/>
                  </a:cubicBezTo>
                  <a:cubicBezTo>
                    <a:pt x="391" y="14"/>
                    <a:pt x="377" y="11"/>
                    <a:pt x="364" y="11"/>
                  </a:cubicBezTo>
                  <a:cubicBezTo>
                    <a:pt x="324" y="11"/>
                    <a:pt x="284" y="35"/>
                    <a:pt x="280" y="83"/>
                  </a:cubicBezTo>
                  <a:cubicBezTo>
                    <a:pt x="253" y="1006"/>
                    <a:pt x="237" y="1923"/>
                    <a:pt x="113" y="2834"/>
                  </a:cubicBezTo>
                  <a:cubicBezTo>
                    <a:pt x="87" y="3043"/>
                    <a:pt x="1" y="3451"/>
                    <a:pt x="172" y="3628"/>
                  </a:cubicBezTo>
                  <a:cubicBezTo>
                    <a:pt x="267" y="3729"/>
                    <a:pt x="534" y="3762"/>
                    <a:pt x="759" y="3762"/>
                  </a:cubicBezTo>
                  <a:cubicBezTo>
                    <a:pt x="877" y="3762"/>
                    <a:pt x="983" y="3753"/>
                    <a:pt x="1046" y="3740"/>
                  </a:cubicBezTo>
                  <a:cubicBezTo>
                    <a:pt x="1540" y="3638"/>
                    <a:pt x="1314" y="2695"/>
                    <a:pt x="1261" y="2341"/>
                  </a:cubicBezTo>
                  <a:cubicBezTo>
                    <a:pt x="1191" y="1917"/>
                    <a:pt x="1079" y="1504"/>
                    <a:pt x="961" y="1097"/>
                  </a:cubicBezTo>
                  <a:cubicBezTo>
                    <a:pt x="848" y="727"/>
                    <a:pt x="751" y="357"/>
                    <a:pt x="521" y="35"/>
                  </a:cubicBezTo>
                  <a:cubicBezTo>
                    <a:pt x="503" y="11"/>
                    <a:pt x="478" y="1"/>
                    <a:pt x="454" y="1"/>
                  </a:cubicBezTo>
                  <a:close/>
                </a:path>
              </a:pathLst>
            </a:custGeom>
            <a:solidFill>
              <a:srgbClr val="DD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38" name="Google Shape;1278;p27">
              <a:extLst>
                <a:ext uri="{FF2B5EF4-FFF2-40B4-BE49-F238E27FC236}">
                  <a16:creationId xmlns:a16="http://schemas.microsoft.com/office/drawing/2014/main" id="{ABC34815-D777-7513-C8A4-949923DCA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377" y="4613701"/>
              <a:ext cx="262039" cy="209470"/>
            </a:xfrm>
            <a:custGeom>
              <a:avLst/>
              <a:gdLst>
                <a:gd name="T0" fmla="*/ 69468 w 2731"/>
                <a:gd name="T1" fmla="*/ 0 h 2183"/>
                <a:gd name="T2" fmla="*/ 33007 w 2731"/>
                <a:gd name="T3" fmla="*/ 7772 h 2183"/>
                <a:gd name="T4" fmla="*/ 16503 w 2731"/>
                <a:gd name="T5" fmla="*/ 107086 h 2183"/>
                <a:gd name="T6" fmla="*/ 48934 w 2731"/>
                <a:gd name="T7" fmla="*/ 134817 h 2183"/>
                <a:gd name="T8" fmla="*/ 81845 w 2731"/>
                <a:gd name="T9" fmla="*/ 195557 h 2183"/>
                <a:gd name="T10" fmla="*/ 105545 w 2731"/>
                <a:gd name="T11" fmla="*/ 202753 h 2183"/>
                <a:gd name="T12" fmla="*/ 167912 w 2731"/>
                <a:gd name="T13" fmla="*/ 209374 h 2183"/>
                <a:gd name="T14" fmla="*/ 238819 w 2731"/>
                <a:gd name="T15" fmla="*/ 188360 h 2183"/>
                <a:gd name="T16" fmla="*/ 255227 w 2731"/>
                <a:gd name="T17" fmla="*/ 165714 h 2183"/>
                <a:gd name="T18" fmla="*/ 222891 w 2731"/>
                <a:gd name="T19" fmla="*/ 109581 h 2183"/>
                <a:gd name="T20" fmla="*/ 168296 w 2731"/>
                <a:gd name="T21" fmla="*/ 67456 h 2183"/>
                <a:gd name="T22" fmla="*/ 156974 w 2731"/>
                <a:gd name="T23" fmla="*/ 40685 h 2183"/>
                <a:gd name="T24" fmla="*/ 86547 w 2731"/>
                <a:gd name="T25" fmla="*/ 1056 h 2183"/>
                <a:gd name="T26" fmla="*/ 69468 w 2731"/>
                <a:gd name="T27" fmla="*/ 0 h 21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731" h="2183" extrusionOk="0">
                  <a:moveTo>
                    <a:pt x="724" y="0"/>
                  </a:moveTo>
                  <a:cubicBezTo>
                    <a:pt x="590" y="0"/>
                    <a:pt x="459" y="21"/>
                    <a:pt x="344" y="81"/>
                  </a:cubicBezTo>
                  <a:cubicBezTo>
                    <a:pt x="28" y="242"/>
                    <a:pt x="1" y="837"/>
                    <a:pt x="172" y="1116"/>
                  </a:cubicBezTo>
                  <a:cubicBezTo>
                    <a:pt x="253" y="1239"/>
                    <a:pt x="408" y="1292"/>
                    <a:pt x="510" y="1405"/>
                  </a:cubicBezTo>
                  <a:cubicBezTo>
                    <a:pt x="671" y="1587"/>
                    <a:pt x="650" y="1904"/>
                    <a:pt x="853" y="2038"/>
                  </a:cubicBezTo>
                  <a:cubicBezTo>
                    <a:pt x="929" y="2086"/>
                    <a:pt x="1014" y="2097"/>
                    <a:pt x="1100" y="2113"/>
                  </a:cubicBezTo>
                  <a:cubicBezTo>
                    <a:pt x="1310" y="2149"/>
                    <a:pt x="1533" y="2182"/>
                    <a:pt x="1750" y="2182"/>
                  </a:cubicBezTo>
                  <a:cubicBezTo>
                    <a:pt x="2020" y="2182"/>
                    <a:pt x="2280" y="2130"/>
                    <a:pt x="2489" y="1963"/>
                  </a:cubicBezTo>
                  <a:cubicBezTo>
                    <a:pt x="2569" y="1898"/>
                    <a:pt x="2634" y="1823"/>
                    <a:pt x="2660" y="1727"/>
                  </a:cubicBezTo>
                  <a:cubicBezTo>
                    <a:pt x="2730" y="1496"/>
                    <a:pt x="2532" y="1271"/>
                    <a:pt x="2323" y="1142"/>
                  </a:cubicBezTo>
                  <a:cubicBezTo>
                    <a:pt x="2119" y="1014"/>
                    <a:pt x="1872" y="912"/>
                    <a:pt x="1754" y="703"/>
                  </a:cubicBezTo>
                  <a:cubicBezTo>
                    <a:pt x="1706" y="617"/>
                    <a:pt x="1679" y="515"/>
                    <a:pt x="1636" y="424"/>
                  </a:cubicBezTo>
                  <a:cubicBezTo>
                    <a:pt x="1497" y="166"/>
                    <a:pt x="1191" y="49"/>
                    <a:pt x="902" y="11"/>
                  </a:cubicBezTo>
                  <a:cubicBezTo>
                    <a:pt x="843" y="4"/>
                    <a:pt x="783" y="0"/>
                    <a:pt x="724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39" name="Google Shape;1279;p27">
              <a:extLst>
                <a:ext uri="{FF2B5EF4-FFF2-40B4-BE49-F238E27FC236}">
                  <a16:creationId xmlns:a16="http://schemas.microsoft.com/office/drawing/2014/main" id="{E12F4B56-DF56-A1D5-0E04-C3F2A8DAD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53" y="4628765"/>
              <a:ext cx="323256" cy="107182"/>
            </a:xfrm>
            <a:custGeom>
              <a:avLst/>
              <a:gdLst>
                <a:gd name="T0" fmla="*/ 236517 w 3369"/>
                <a:gd name="T1" fmla="*/ 96 h 1117"/>
                <a:gd name="T2" fmla="*/ 122049 w 3369"/>
                <a:gd name="T3" fmla="*/ 33872 h 1117"/>
                <a:gd name="T4" fmla="*/ 50470 w 3369"/>
                <a:gd name="T5" fmla="*/ 47690 h 1117"/>
                <a:gd name="T6" fmla="*/ 96 w 3369"/>
                <a:gd name="T7" fmla="*/ 95092 h 1117"/>
                <a:gd name="T8" fmla="*/ 96430 w 3369"/>
                <a:gd name="T9" fmla="*/ 107086 h 1117"/>
                <a:gd name="T10" fmla="*/ 115332 w 3369"/>
                <a:gd name="T11" fmla="*/ 106414 h 1117"/>
                <a:gd name="T12" fmla="*/ 183457 w 3369"/>
                <a:gd name="T13" fmla="*/ 98738 h 1117"/>
                <a:gd name="T14" fmla="*/ 211570 w 3369"/>
                <a:gd name="T15" fmla="*/ 102288 h 1117"/>
                <a:gd name="T16" fmla="*/ 225963 w 3369"/>
                <a:gd name="T17" fmla="*/ 105839 h 1117"/>
                <a:gd name="T18" fmla="*/ 231144 w 3369"/>
                <a:gd name="T19" fmla="*/ 106318 h 1117"/>
                <a:gd name="T20" fmla="*/ 242370 w 3369"/>
                <a:gd name="T21" fmla="*/ 105359 h 1117"/>
                <a:gd name="T22" fmla="*/ 316444 w 3369"/>
                <a:gd name="T23" fmla="*/ 96051 h 1117"/>
                <a:gd name="T24" fmla="*/ 321625 w 3369"/>
                <a:gd name="T25" fmla="*/ 94036 h 1117"/>
                <a:gd name="T26" fmla="*/ 323160 w 3369"/>
                <a:gd name="T27" fmla="*/ 88375 h 1117"/>
                <a:gd name="T28" fmla="*/ 285644 w 3369"/>
                <a:gd name="T29" fmla="*/ 17368 h 1117"/>
                <a:gd name="T30" fmla="*/ 236517 w 3369"/>
                <a:gd name="T31" fmla="*/ 96 h 11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69" h="1117" extrusionOk="0">
                  <a:moveTo>
                    <a:pt x="2465" y="1"/>
                  </a:moveTo>
                  <a:cubicBezTo>
                    <a:pt x="2071" y="1"/>
                    <a:pt x="1694" y="273"/>
                    <a:pt x="1272" y="353"/>
                  </a:cubicBezTo>
                  <a:cubicBezTo>
                    <a:pt x="1025" y="401"/>
                    <a:pt x="768" y="412"/>
                    <a:pt x="526" y="497"/>
                  </a:cubicBezTo>
                  <a:cubicBezTo>
                    <a:pt x="290" y="578"/>
                    <a:pt x="60" y="749"/>
                    <a:pt x="1" y="991"/>
                  </a:cubicBezTo>
                  <a:cubicBezTo>
                    <a:pt x="333" y="1054"/>
                    <a:pt x="669" y="1116"/>
                    <a:pt x="1005" y="1116"/>
                  </a:cubicBezTo>
                  <a:cubicBezTo>
                    <a:pt x="1071" y="1116"/>
                    <a:pt x="1136" y="1114"/>
                    <a:pt x="1202" y="1109"/>
                  </a:cubicBezTo>
                  <a:cubicBezTo>
                    <a:pt x="1440" y="1086"/>
                    <a:pt x="1678" y="1029"/>
                    <a:pt x="1912" y="1029"/>
                  </a:cubicBezTo>
                  <a:cubicBezTo>
                    <a:pt x="2010" y="1029"/>
                    <a:pt x="2108" y="1039"/>
                    <a:pt x="2205" y="1066"/>
                  </a:cubicBezTo>
                  <a:cubicBezTo>
                    <a:pt x="2253" y="1076"/>
                    <a:pt x="2306" y="1098"/>
                    <a:pt x="2355" y="1103"/>
                  </a:cubicBezTo>
                  <a:cubicBezTo>
                    <a:pt x="2373" y="1107"/>
                    <a:pt x="2391" y="1108"/>
                    <a:pt x="2409" y="1108"/>
                  </a:cubicBezTo>
                  <a:cubicBezTo>
                    <a:pt x="2450" y="1108"/>
                    <a:pt x="2489" y="1102"/>
                    <a:pt x="2526" y="1098"/>
                  </a:cubicBezTo>
                  <a:cubicBezTo>
                    <a:pt x="2784" y="1066"/>
                    <a:pt x="3041" y="1034"/>
                    <a:pt x="3298" y="1001"/>
                  </a:cubicBezTo>
                  <a:cubicBezTo>
                    <a:pt x="3320" y="1001"/>
                    <a:pt x="3336" y="996"/>
                    <a:pt x="3352" y="980"/>
                  </a:cubicBezTo>
                  <a:cubicBezTo>
                    <a:pt x="3368" y="964"/>
                    <a:pt x="3368" y="942"/>
                    <a:pt x="3368" y="921"/>
                  </a:cubicBezTo>
                  <a:cubicBezTo>
                    <a:pt x="3352" y="631"/>
                    <a:pt x="3207" y="353"/>
                    <a:pt x="2977" y="181"/>
                  </a:cubicBezTo>
                  <a:cubicBezTo>
                    <a:pt x="2800" y="49"/>
                    <a:pt x="2631" y="1"/>
                    <a:pt x="2465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0" name="Google Shape;1280;p27">
              <a:extLst>
                <a:ext uri="{FF2B5EF4-FFF2-40B4-BE49-F238E27FC236}">
                  <a16:creationId xmlns:a16="http://schemas.microsoft.com/office/drawing/2014/main" id="{03B2E42D-5BA8-A1BD-506F-3D1EF5368E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6609" y="3241376"/>
              <a:ext cx="595849" cy="1463218"/>
            </a:xfrm>
            <a:custGeom>
              <a:avLst/>
              <a:gdLst>
                <a:gd name="T0" fmla="*/ 217614 w 6210"/>
                <a:gd name="T1" fmla="*/ 96 h 15249"/>
                <a:gd name="T2" fmla="*/ 2111 w 6210"/>
                <a:gd name="T3" fmla="*/ 130403 h 15249"/>
                <a:gd name="T4" fmla="*/ 27825 w 6210"/>
                <a:gd name="T5" fmla="*/ 326343 h 15249"/>
                <a:gd name="T6" fmla="*/ 35597 w 6210"/>
                <a:gd name="T7" fmla="*/ 545024 h 15249"/>
                <a:gd name="T8" fmla="*/ 44329 w 6210"/>
                <a:gd name="T9" fmla="*/ 703542 h 15249"/>
                <a:gd name="T10" fmla="*/ 68988 w 6210"/>
                <a:gd name="T11" fmla="*/ 783281 h 15249"/>
                <a:gd name="T12" fmla="*/ 83380 w 6210"/>
                <a:gd name="T13" fmla="*/ 893917 h 15249"/>
                <a:gd name="T14" fmla="*/ 94223 w 6210"/>
                <a:gd name="T15" fmla="*/ 1080166 h 15249"/>
                <a:gd name="T16" fmla="*/ 91152 w 6210"/>
                <a:gd name="T17" fmla="*/ 1133133 h 15249"/>
                <a:gd name="T18" fmla="*/ 75704 w 6210"/>
                <a:gd name="T19" fmla="*/ 1180439 h 15249"/>
                <a:gd name="T20" fmla="*/ 96238 w 6210"/>
                <a:gd name="T21" fmla="*/ 1233981 h 15249"/>
                <a:gd name="T22" fmla="*/ 57186 w 6210"/>
                <a:gd name="T23" fmla="*/ 1393938 h 15249"/>
                <a:gd name="T24" fmla="*/ 169352 w 6210"/>
                <a:gd name="T25" fmla="*/ 1449017 h 15249"/>
                <a:gd name="T26" fmla="*/ 204565 w 6210"/>
                <a:gd name="T27" fmla="*/ 1463122 h 15249"/>
                <a:gd name="T28" fmla="*/ 215120 w 6210"/>
                <a:gd name="T29" fmla="*/ 1455254 h 15249"/>
                <a:gd name="T30" fmla="*/ 224907 w 6210"/>
                <a:gd name="T31" fmla="*/ 1395570 h 15249"/>
                <a:gd name="T32" fmla="*/ 220205 w 6210"/>
                <a:gd name="T33" fmla="*/ 913972 h 15249"/>
                <a:gd name="T34" fmla="*/ 216175 w 6210"/>
                <a:gd name="T35" fmla="*/ 847091 h 15249"/>
                <a:gd name="T36" fmla="*/ 204277 w 6210"/>
                <a:gd name="T37" fmla="*/ 814178 h 15249"/>
                <a:gd name="T38" fmla="*/ 204853 w 6210"/>
                <a:gd name="T39" fmla="*/ 779634 h 15249"/>
                <a:gd name="T40" fmla="*/ 250045 w 6210"/>
                <a:gd name="T41" fmla="*/ 344862 h 15249"/>
                <a:gd name="T42" fmla="*/ 300035 w 6210"/>
                <a:gd name="T43" fmla="*/ 344862 h 15249"/>
                <a:gd name="T44" fmla="*/ 388501 w 6210"/>
                <a:gd name="T45" fmla="*/ 1086307 h 15249"/>
                <a:gd name="T46" fmla="*/ 422467 w 6210"/>
                <a:gd name="T47" fmla="*/ 1258642 h 15249"/>
                <a:gd name="T48" fmla="*/ 436380 w 6210"/>
                <a:gd name="T49" fmla="*/ 1304988 h 15249"/>
                <a:gd name="T50" fmla="*/ 427073 w 6210"/>
                <a:gd name="T51" fmla="*/ 1381081 h 15249"/>
                <a:gd name="T52" fmla="*/ 453843 w 6210"/>
                <a:gd name="T53" fmla="*/ 1447481 h 15249"/>
                <a:gd name="T54" fmla="*/ 576179 w 6210"/>
                <a:gd name="T55" fmla="*/ 1401807 h 15249"/>
                <a:gd name="T56" fmla="*/ 587597 w 6210"/>
                <a:gd name="T57" fmla="*/ 1402191 h 15249"/>
                <a:gd name="T58" fmla="*/ 572149 w 6210"/>
                <a:gd name="T59" fmla="*/ 1333775 h 15249"/>
                <a:gd name="T60" fmla="*/ 555166 w 6210"/>
                <a:gd name="T61" fmla="*/ 1327058 h 15249"/>
                <a:gd name="T62" fmla="*/ 564953 w 6210"/>
                <a:gd name="T63" fmla="*/ 1272555 h 15249"/>
                <a:gd name="T64" fmla="*/ 545955 w 6210"/>
                <a:gd name="T65" fmla="*/ 1216518 h 15249"/>
                <a:gd name="T66" fmla="*/ 530507 w 6210"/>
                <a:gd name="T67" fmla="*/ 1152708 h 15249"/>
                <a:gd name="T68" fmla="*/ 492895 w 6210"/>
                <a:gd name="T69" fmla="*/ 862540 h 15249"/>
                <a:gd name="T70" fmla="*/ 489345 w 6210"/>
                <a:gd name="T71" fmla="*/ 807941 h 15249"/>
                <a:gd name="T72" fmla="*/ 497021 w 6210"/>
                <a:gd name="T73" fmla="*/ 757565 h 15249"/>
                <a:gd name="T74" fmla="*/ 491935 w 6210"/>
                <a:gd name="T75" fmla="*/ 665928 h 15249"/>
                <a:gd name="T76" fmla="*/ 472361 w 6210"/>
                <a:gd name="T77" fmla="*/ 75804 h 15249"/>
                <a:gd name="T78" fmla="*/ 237188 w 6210"/>
                <a:gd name="T79" fmla="*/ 672 h 15249"/>
                <a:gd name="T80" fmla="*/ 217614 w 6210"/>
                <a:gd name="T81" fmla="*/ 96 h 152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210" h="15249" extrusionOk="0">
                  <a:moveTo>
                    <a:pt x="2268" y="1"/>
                  </a:moveTo>
                  <a:cubicBezTo>
                    <a:pt x="1382" y="1"/>
                    <a:pt x="57" y="351"/>
                    <a:pt x="22" y="1359"/>
                  </a:cubicBezTo>
                  <a:cubicBezTo>
                    <a:pt x="1" y="2018"/>
                    <a:pt x="231" y="2742"/>
                    <a:pt x="290" y="3401"/>
                  </a:cubicBezTo>
                  <a:cubicBezTo>
                    <a:pt x="360" y="4163"/>
                    <a:pt x="387" y="4924"/>
                    <a:pt x="371" y="5680"/>
                  </a:cubicBezTo>
                  <a:cubicBezTo>
                    <a:pt x="360" y="6233"/>
                    <a:pt x="328" y="6796"/>
                    <a:pt x="462" y="7332"/>
                  </a:cubicBezTo>
                  <a:cubicBezTo>
                    <a:pt x="531" y="7611"/>
                    <a:pt x="644" y="7879"/>
                    <a:pt x="719" y="8163"/>
                  </a:cubicBezTo>
                  <a:cubicBezTo>
                    <a:pt x="821" y="8538"/>
                    <a:pt x="842" y="8930"/>
                    <a:pt x="869" y="9316"/>
                  </a:cubicBezTo>
                  <a:lnTo>
                    <a:pt x="982" y="11257"/>
                  </a:lnTo>
                  <a:cubicBezTo>
                    <a:pt x="993" y="11439"/>
                    <a:pt x="1003" y="11632"/>
                    <a:pt x="950" y="11809"/>
                  </a:cubicBezTo>
                  <a:cubicBezTo>
                    <a:pt x="901" y="11975"/>
                    <a:pt x="794" y="12125"/>
                    <a:pt x="789" y="12302"/>
                  </a:cubicBezTo>
                  <a:cubicBezTo>
                    <a:pt x="778" y="12506"/>
                    <a:pt x="912" y="12678"/>
                    <a:pt x="1003" y="12860"/>
                  </a:cubicBezTo>
                  <a:cubicBezTo>
                    <a:pt x="1271" y="13418"/>
                    <a:pt x="1089" y="14152"/>
                    <a:pt x="596" y="14527"/>
                  </a:cubicBezTo>
                  <a:cubicBezTo>
                    <a:pt x="971" y="14753"/>
                    <a:pt x="1346" y="14978"/>
                    <a:pt x="1765" y="15101"/>
                  </a:cubicBezTo>
                  <a:cubicBezTo>
                    <a:pt x="1905" y="15142"/>
                    <a:pt x="2034" y="15248"/>
                    <a:pt x="2132" y="15248"/>
                  </a:cubicBezTo>
                  <a:cubicBezTo>
                    <a:pt x="2176" y="15248"/>
                    <a:pt x="2213" y="15226"/>
                    <a:pt x="2242" y="15166"/>
                  </a:cubicBezTo>
                  <a:cubicBezTo>
                    <a:pt x="2279" y="15085"/>
                    <a:pt x="2349" y="14629"/>
                    <a:pt x="2344" y="14544"/>
                  </a:cubicBezTo>
                  <a:cubicBezTo>
                    <a:pt x="2204" y="12817"/>
                    <a:pt x="2194" y="11257"/>
                    <a:pt x="2295" y="9525"/>
                  </a:cubicBezTo>
                  <a:cubicBezTo>
                    <a:pt x="2306" y="9294"/>
                    <a:pt x="2322" y="9053"/>
                    <a:pt x="2253" y="8828"/>
                  </a:cubicBezTo>
                  <a:cubicBezTo>
                    <a:pt x="2215" y="8715"/>
                    <a:pt x="2156" y="8603"/>
                    <a:pt x="2129" y="8485"/>
                  </a:cubicBezTo>
                  <a:cubicBezTo>
                    <a:pt x="2108" y="8367"/>
                    <a:pt x="2119" y="8243"/>
                    <a:pt x="2135" y="8125"/>
                  </a:cubicBezTo>
                  <a:cubicBezTo>
                    <a:pt x="2290" y="6613"/>
                    <a:pt x="2451" y="5107"/>
                    <a:pt x="2606" y="3594"/>
                  </a:cubicBezTo>
                  <a:lnTo>
                    <a:pt x="3127" y="3594"/>
                  </a:lnTo>
                  <a:cubicBezTo>
                    <a:pt x="3438" y="6168"/>
                    <a:pt x="3743" y="8742"/>
                    <a:pt x="4049" y="11321"/>
                  </a:cubicBezTo>
                  <a:cubicBezTo>
                    <a:pt x="4119" y="11927"/>
                    <a:pt x="4194" y="12538"/>
                    <a:pt x="4403" y="13117"/>
                  </a:cubicBezTo>
                  <a:cubicBezTo>
                    <a:pt x="4456" y="13273"/>
                    <a:pt x="4526" y="13434"/>
                    <a:pt x="4548" y="13600"/>
                  </a:cubicBezTo>
                  <a:cubicBezTo>
                    <a:pt x="4574" y="13868"/>
                    <a:pt x="4478" y="14125"/>
                    <a:pt x="4451" y="14393"/>
                  </a:cubicBezTo>
                  <a:cubicBezTo>
                    <a:pt x="4419" y="14656"/>
                    <a:pt x="4489" y="14972"/>
                    <a:pt x="4730" y="15085"/>
                  </a:cubicBezTo>
                  <a:cubicBezTo>
                    <a:pt x="5080" y="14779"/>
                    <a:pt x="5544" y="14609"/>
                    <a:pt x="6005" y="14609"/>
                  </a:cubicBezTo>
                  <a:cubicBezTo>
                    <a:pt x="6044" y="14609"/>
                    <a:pt x="6084" y="14611"/>
                    <a:pt x="6124" y="14613"/>
                  </a:cubicBezTo>
                  <a:cubicBezTo>
                    <a:pt x="6188" y="14356"/>
                    <a:pt x="6210" y="14002"/>
                    <a:pt x="5963" y="13900"/>
                  </a:cubicBezTo>
                  <a:cubicBezTo>
                    <a:pt x="5904" y="13873"/>
                    <a:pt x="5834" y="13868"/>
                    <a:pt x="5786" y="13830"/>
                  </a:cubicBezTo>
                  <a:cubicBezTo>
                    <a:pt x="5625" y="13696"/>
                    <a:pt x="5845" y="13466"/>
                    <a:pt x="5888" y="13262"/>
                  </a:cubicBezTo>
                  <a:cubicBezTo>
                    <a:pt x="5931" y="13058"/>
                    <a:pt x="5781" y="12865"/>
                    <a:pt x="5690" y="12678"/>
                  </a:cubicBezTo>
                  <a:cubicBezTo>
                    <a:pt x="5593" y="12468"/>
                    <a:pt x="5561" y="12238"/>
                    <a:pt x="5529" y="12013"/>
                  </a:cubicBezTo>
                  <a:cubicBezTo>
                    <a:pt x="5400" y="11005"/>
                    <a:pt x="5266" y="9997"/>
                    <a:pt x="5137" y="8989"/>
                  </a:cubicBezTo>
                  <a:cubicBezTo>
                    <a:pt x="5111" y="8801"/>
                    <a:pt x="5089" y="8608"/>
                    <a:pt x="5100" y="8420"/>
                  </a:cubicBezTo>
                  <a:cubicBezTo>
                    <a:pt x="5116" y="8243"/>
                    <a:pt x="5159" y="8072"/>
                    <a:pt x="5180" y="7895"/>
                  </a:cubicBezTo>
                  <a:cubicBezTo>
                    <a:pt x="5218" y="7578"/>
                    <a:pt x="5170" y="7257"/>
                    <a:pt x="5127" y="6940"/>
                  </a:cubicBezTo>
                  <a:cubicBezTo>
                    <a:pt x="4848" y="4903"/>
                    <a:pt x="4783" y="2838"/>
                    <a:pt x="4923" y="790"/>
                  </a:cubicBezTo>
                  <a:cubicBezTo>
                    <a:pt x="4151" y="409"/>
                    <a:pt x="3336" y="66"/>
                    <a:pt x="2472" y="7"/>
                  </a:cubicBezTo>
                  <a:cubicBezTo>
                    <a:pt x="2408" y="3"/>
                    <a:pt x="2339" y="1"/>
                    <a:pt x="2268" y="1"/>
                  </a:cubicBezTo>
                  <a:close/>
                </a:path>
              </a:pathLst>
            </a:custGeom>
            <a:solidFill>
              <a:srgbClr val="824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1" name="Google Shape;1281;p27">
              <a:extLst>
                <a:ext uri="{FF2B5EF4-FFF2-40B4-BE49-F238E27FC236}">
                  <a16:creationId xmlns:a16="http://schemas.microsoft.com/office/drawing/2014/main" id="{CCAFF575-5E32-1E5C-2756-2C206447D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1472" y="3872269"/>
              <a:ext cx="149298" cy="211101"/>
            </a:xfrm>
            <a:custGeom>
              <a:avLst/>
              <a:gdLst>
                <a:gd name="T0" fmla="*/ 13913 w 1556"/>
                <a:gd name="T1" fmla="*/ 96 h 2200"/>
                <a:gd name="T2" fmla="*/ 11322 w 1556"/>
                <a:gd name="T3" fmla="*/ 44331 h 2200"/>
                <a:gd name="T4" fmla="*/ 110630 w 1556"/>
                <a:gd name="T5" fmla="*/ 177037 h 2200"/>
                <a:gd name="T6" fmla="*/ 149202 w 1556"/>
                <a:gd name="T7" fmla="*/ 211005 h 2200"/>
                <a:gd name="T8" fmla="*/ 139415 w 1556"/>
                <a:gd name="T9" fmla="*/ 183274 h 2200"/>
                <a:gd name="T10" fmla="*/ 139991 w 1556"/>
                <a:gd name="T11" fmla="*/ 148730 h 2200"/>
                <a:gd name="T12" fmla="*/ 142006 w 1556"/>
                <a:gd name="T13" fmla="*/ 129731 h 2200"/>
                <a:gd name="T14" fmla="*/ 13913 w 1556"/>
                <a:gd name="T15" fmla="*/ 96 h 22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6" h="2200" extrusionOk="0">
                  <a:moveTo>
                    <a:pt x="145" y="1"/>
                  </a:moveTo>
                  <a:cubicBezTo>
                    <a:pt x="0" y="86"/>
                    <a:pt x="43" y="306"/>
                    <a:pt x="118" y="462"/>
                  </a:cubicBezTo>
                  <a:cubicBezTo>
                    <a:pt x="365" y="987"/>
                    <a:pt x="719" y="1465"/>
                    <a:pt x="1153" y="1845"/>
                  </a:cubicBezTo>
                  <a:cubicBezTo>
                    <a:pt x="1287" y="1963"/>
                    <a:pt x="1432" y="2076"/>
                    <a:pt x="1555" y="2199"/>
                  </a:cubicBezTo>
                  <a:cubicBezTo>
                    <a:pt x="1518" y="2103"/>
                    <a:pt x="1475" y="2011"/>
                    <a:pt x="1453" y="1910"/>
                  </a:cubicBezTo>
                  <a:cubicBezTo>
                    <a:pt x="1432" y="1792"/>
                    <a:pt x="1443" y="1668"/>
                    <a:pt x="1459" y="1550"/>
                  </a:cubicBezTo>
                  <a:cubicBezTo>
                    <a:pt x="1464" y="1486"/>
                    <a:pt x="1469" y="1416"/>
                    <a:pt x="1480" y="1352"/>
                  </a:cubicBezTo>
                  <a:cubicBezTo>
                    <a:pt x="912" y="1127"/>
                    <a:pt x="493" y="537"/>
                    <a:pt x="145" y="1"/>
                  </a:cubicBezTo>
                  <a:close/>
                </a:path>
              </a:pathLst>
            </a:custGeom>
            <a:solidFill>
              <a:srgbClr val="70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2" name="Google Shape;1282;p27">
              <a:extLst>
                <a:ext uri="{FF2B5EF4-FFF2-40B4-BE49-F238E27FC236}">
                  <a16:creationId xmlns:a16="http://schemas.microsoft.com/office/drawing/2014/main" id="{422E751C-349A-DA40-9C7D-1ABC6CA0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145" y="3241376"/>
              <a:ext cx="470827" cy="214172"/>
            </a:xfrm>
            <a:custGeom>
              <a:avLst/>
              <a:gdLst>
                <a:gd name="T0" fmla="*/ 216080 w 4907"/>
                <a:gd name="T1" fmla="*/ 96 h 2232"/>
                <a:gd name="T2" fmla="*/ 576 w 4907"/>
                <a:gd name="T3" fmla="*/ 130403 h 2232"/>
                <a:gd name="T4" fmla="*/ 4222 w 4907"/>
                <a:gd name="T5" fmla="*/ 187496 h 2232"/>
                <a:gd name="T6" fmla="*/ 210994 w 4907"/>
                <a:gd name="T7" fmla="*/ 214076 h 2232"/>
                <a:gd name="T8" fmla="*/ 349930 w 4907"/>
                <a:gd name="T9" fmla="*/ 201314 h 2232"/>
                <a:gd name="T10" fmla="*/ 466221 w 4907"/>
                <a:gd name="T11" fmla="*/ 169937 h 2232"/>
                <a:gd name="T12" fmla="*/ 470827 w 4907"/>
                <a:gd name="T13" fmla="*/ 75805 h 2232"/>
                <a:gd name="T14" fmla="*/ 235653 w 4907"/>
                <a:gd name="T15" fmla="*/ 672 h 2232"/>
                <a:gd name="T16" fmla="*/ 216080 w 4907"/>
                <a:gd name="T17" fmla="*/ 96 h 2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07" h="2232" extrusionOk="0">
                  <a:moveTo>
                    <a:pt x="2252" y="1"/>
                  </a:moveTo>
                  <a:cubicBezTo>
                    <a:pt x="1366" y="1"/>
                    <a:pt x="41" y="351"/>
                    <a:pt x="6" y="1359"/>
                  </a:cubicBezTo>
                  <a:cubicBezTo>
                    <a:pt x="1" y="1552"/>
                    <a:pt x="17" y="1750"/>
                    <a:pt x="44" y="1954"/>
                  </a:cubicBezTo>
                  <a:cubicBezTo>
                    <a:pt x="755" y="2134"/>
                    <a:pt x="1475" y="2231"/>
                    <a:pt x="2199" y="2231"/>
                  </a:cubicBezTo>
                  <a:cubicBezTo>
                    <a:pt x="2680" y="2231"/>
                    <a:pt x="3163" y="2188"/>
                    <a:pt x="3647" y="2098"/>
                  </a:cubicBezTo>
                  <a:cubicBezTo>
                    <a:pt x="4054" y="2023"/>
                    <a:pt x="4462" y="1911"/>
                    <a:pt x="4859" y="1771"/>
                  </a:cubicBezTo>
                  <a:cubicBezTo>
                    <a:pt x="4869" y="1444"/>
                    <a:pt x="4885" y="1117"/>
                    <a:pt x="4907" y="790"/>
                  </a:cubicBezTo>
                  <a:cubicBezTo>
                    <a:pt x="4135" y="409"/>
                    <a:pt x="3320" y="66"/>
                    <a:pt x="2456" y="7"/>
                  </a:cubicBezTo>
                  <a:cubicBezTo>
                    <a:pt x="2392" y="3"/>
                    <a:pt x="2323" y="1"/>
                    <a:pt x="2252" y="1"/>
                  </a:cubicBezTo>
                  <a:close/>
                </a:path>
              </a:pathLst>
            </a:custGeom>
            <a:solidFill>
              <a:srgbClr val="703A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3" name="Google Shape;1283;p27">
              <a:extLst>
                <a:ext uri="{FF2B5EF4-FFF2-40B4-BE49-F238E27FC236}">
                  <a16:creationId xmlns:a16="http://schemas.microsoft.com/office/drawing/2014/main" id="{C659C699-9CA6-553C-B196-86A3B8805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521" y="2484400"/>
              <a:ext cx="625690" cy="933546"/>
            </a:xfrm>
            <a:custGeom>
              <a:avLst/>
              <a:gdLst>
                <a:gd name="T0" fmla="*/ 312509 w 6521"/>
                <a:gd name="T1" fmla="*/ 0 h 9729"/>
                <a:gd name="T2" fmla="*/ 288138 w 6521"/>
                <a:gd name="T3" fmla="*/ 864 h 9729"/>
                <a:gd name="T4" fmla="*/ 153328 w 6521"/>
                <a:gd name="T5" fmla="*/ 46634 h 9729"/>
                <a:gd name="T6" fmla="*/ 93647 w 6521"/>
                <a:gd name="T7" fmla="*/ 77532 h 9729"/>
                <a:gd name="T8" fmla="*/ 61216 w 6521"/>
                <a:gd name="T9" fmla="*/ 136160 h 9729"/>
                <a:gd name="T10" fmla="*/ 0 w 6521"/>
                <a:gd name="T11" fmla="*/ 304369 h 9729"/>
                <a:gd name="T12" fmla="*/ 49414 w 6521"/>
                <a:gd name="T13" fmla="*/ 338337 h 9729"/>
                <a:gd name="T14" fmla="*/ 67933 w 6521"/>
                <a:gd name="T15" fmla="*/ 344574 h 9729"/>
                <a:gd name="T16" fmla="*/ 72058 w 6521"/>
                <a:gd name="T17" fmla="*/ 361558 h 9729"/>
                <a:gd name="T18" fmla="*/ 67933 w 6521"/>
                <a:gd name="T19" fmla="*/ 881730 h 9729"/>
                <a:gd name="T20" fmla="*/ 322584 w 6521"/>
                <a:gd name="T21" fmla="*/ 933546 h 9729"/>
                <a:gd name="T22" fmla="*/ 555167 w 6521"/>
                <a:gd name="T23" fmla="*/ 880675 h 9729"/>
                <a:gd name="T24" fmla="*/ 576180 w 6521"/>
                <a:gd name="T25" fmla="*/ 863691 h 9729"/>
                <a:gd name="T26" fmla="*/ 578770 w 6521"/>
                <a:gd name="T27" fmla="*/ 842581 h 9729"/>
                <a:gd name="T28" fmla="*/ 518610 w 6521"/>
                <a:gd name="T29" fmla="*/ 331141 h 9729"/>
                <a:gd name="T30" fmla="*/ 518610 w 6521"/>
                <a:gd name="T31" fmla="*/ 331141 h 9729"/>
                <a:gd name="T32" fmla="*/ 522256 w 6521"/>
                <a:gd name="T33" fmla="*/ 331237 h 9729"/>
                <a:gd name="T34" fmla="*/ 625594 w 6521"/>
                <a:gd name="T35" fmla="*/ 267331 h 9729"/>
                <a:gd name="T36" fmla="*/ 526861 w 6521"/>
                <a:gd name="T37" fmla="*/ 73406 h 9729"/>
                <a:gd name="T38" fmla="*/ 426498 w 6521"/>
                <a:gd name="T39" fmla="*/ 26100 h 9729"/>
                <a:gd name="T40" fmla="*/ 330260 w 6521"/>
                <a:gd name="T41" fmla="*/ 384 h 9729"/>
                <a:gd name="T42" fmla="*/ 312509 w 6521"/>
                <a:gd name="T43" fmla="*/ 0 h 972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521" h="9729" extrusionOk="0">
                  <a:moveTo>
                    <a:pt x="3257" y="0"/>
                  </a:moveTo>
                  <a:cubicBezTo>
                    <a:pt x="3170" y="0"/>
                    <a:pt x="3084" y="3"/>
                    <a:pt x="3003" y="9"/>
                  </a:cubicBezTo>
                  <a:cubicBezTo>
                    <a:pt x="2531" y="63"/>
                    <a:pt x="2043" y="331"/>
                    <a:pt x="1598" y="486"/>
                  </a:cubicBezTo>
                  <a:cubicBezTo>
                    <a:pt x="1373" y="567"/>
                    <a:pt x="1142" y="647"/>
                    <a:pt x="976" y="808"/>
                  </a:cubicBezTo>
                  <a:cubicBezTo>
                    <a:pt x="799" y="974"/>
                    <a:pt x="719" y="1205"/>
                    <a:pt x="638" y="1419"/>
                  </a:cubicBezTo>
                  <a:cubicBezTo>
                    <a:pt x="424" y="2004"/>
                    <a:pt x="209" y="2588"/>
                    <a:pt x="0" y="3172"/>
                  </a:cubicBezTo>
                  <a:cubicBezTo>
                    <a:pt x="102" y="3355"/>
                    <a:pt x="295" y="3489"/>
                    <a:pt x="515" y="3526"/>
                  </a:cubicBezTo>
                  <a:cubicBezTo>
                    <a:pt x="584" y="3537"/>
                    <a:pt x="660" y="3542"/>
                    <a:pt x="708" y="3591"/>
                  </a:cubicBezTo>
                  <a:cubicBezTo>
                    <a:pt x="751" y="3639"/>
                    <a:pt x="751" y="3703"/>
                    <a:pt x="751" y="3768"/>
                  </a:cubicBezTo>
                  <a:cubicBezTo>
                    <a:pt x="740" y="5575"/>
                    <a:pt x="724" y="7382"/>
                    <a:pt x="708" y="9189"/>
                  </a:cubicBezTo>
                  <a:cubicBezTo>
                    <a:pt x="1535" y="9531"/>
                    <a:pt x="2453" y="9729"/>
                    <a:pt x="3362" y="9729"/>
                  </a:cubicBezTo>
                  <a:cubicBezTo>
                    <a:pt x="4204" y="9729"/>
                    <a:pt x="5038" y="9559"/>
                    <a:pt x="5786" y="9178"/>
                  </a:cubicBezTo>
                  <a:cubicBezTo>
                    <a:pt x="5871" y="9135"/>
                    <a:pt x="5963" y="9087"/>
                    <a:pt x="6005" y="9001"/>
                  </a:cubicBezTo>
                  <a:cubicBezTo>
                    <a:pt x="6038" y="8931"/>
                    <a:pt x="6038" y="8856"/>
                    <a:pt x="6032" y="8781"/>
                  </a:cubicBezTo>
                  <a:cubicBezTo>
                    <a:pt x="5936" y="6990"/>
                    <a:pt x="5727" y="5215"/>
                    <a:pt x="5405" y="3451"/>
                  </a:cubicBezTo>
                  <a:cubicBezTo>
                    <a:pt x="5418" y="3452"/>
                    <a:pt x="5430" y="3452"/>
                    <a:pt x="5443" y="3452"/>
                  </a:cubicBezTo>
                  <a:cubicBezTo>
                    <a:pt x="5891" y="3452"/>
                    <a:pt x="6338" y="3177"/>
                    <a:pt x="6520" y="2786"/>
                  </a:cubicBezTo>
                  <a:cubicBezTo>
                    <a:pt x="5920" y="2288"/>
                    <a:pt x="5812" y="1457"/>
                    <a:pt x="5491" y="765"/>
                  </a:cubicBezTo>
                  <a:cubicBezTo>
                    <a:pt x="5153" y="588"/>
                    <a:pt x="4820" y="406"/>
                    <a:pt x="4445" y="272"/>
                  </a:cubicBezTo>
                  <a:cubicBezTo>
                    <a:pt x="4145" y="164"/>
                    <a:pt x="3775" y="105"/>
                    <a:pt x="3442" y="4"/>
                  </a:cubicBezTo>
                  <a:cubicBezTo>
                    <a:pt x="3380" y="1"/>
                    <a:pt x="3318" y="0"/>
                    <a:pt x="3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4" name="Google Shape;1284;p27">
              <a:extLst>
                <a:ext uri="{FF2B5EF4-FFF2-40B4-BE49-F238E27FC236}">
                  <a16:creationId xmlns:a16="http://schemas.microsoft.com/office/drawing/2014/main" id="{49A64032-1AFA-CE99-C44A-B1A0F4FB7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459" y="2290382"/>
              <a:ext cx="147667" cy="300627"/>
            </a:xfrm>
            <a:custGeom>
              <a:avLst/>
              <a:gdLst>
                <a:gd name="T0" fmla="*/ 79734 w 1539"/>
                <a:gd name="T1" fmla="*/ 0 h 3133"/>
                <a:gd name="T2" fmla="*/ 21589 w 1539"/>
                <a:gd name="T3" fmla="*/ 12186 h 3133"/>
                <a:gd name="T4" fmla="*/ 20054 w 1539"/>
                <a:gd name="T5" fmla="*/ 209278 h 3133"/>
                <a:gd name="T6" fmla="*/ 0 w 1539"/>
                <a:gd name="T7" fmla="*/ 226262 h 3133"/>
                <a:gd name="T8" fmla="*/ 1535 w 1539"/>
                <a:gd name="T9" fmla="*/ 234514 h 3133"/>
                <a:gd name="T10" fmla="*/ 38092 w 1539"/>
                <a:gd name="T11" fmla="*/ 287001 h 3133"/>
                <a:gd name="T12" fmla="*/ 65342 w 1539"/>
                <a:gd name="T13" fmla="*/ 300531 h 3133"/>
                <a:gd name="T14" fmla="*/ 68412 w 1539"/>
                <a:gd name="T15" fmla="*/ 300339 h 3133"/>
                <a:gd name="T16" fmla="*/ 91632 w 1539"/>
                <a:gd name="T17" fmla="*/ 287961 h 3133"/>
                <a:gd name="T18" fmla="*/ 145076 w 1539"/>
                <a:gd name="T19" fmla="*/ 227797 h 3133"/>
                <a:gd name="T20" fmla="*/ 147187 w 1539"/>
                <a:gd name="T21" fmla="*/ 217530 h 3133"/>
                <a:gd name="T22" fmla="*/ 126558 w 1539"/>
                <a:gd name="T23" fmla="*/ 202081 h 3133"/>
                <a:gd name="T24" fmla="*/ 128093 w 1539"/>
                <a:gd name="T25" fmla="*/ 6525 h 3133"/>
                <a:gd name="T26" fmla="*/ 79734 w 1539"/>
                <a:gd name="T27" fmla="*/ 0 h 31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39" h="3133" extrusionOk="0">
                  <a:moveTo>
                    <a:pt x="831" y="0"/>
                  </a:moveTo>
                  <a:cubicBezTo>
                    <a:pt x="626" y="0"/>
                    <a:pt x="424" y="38"/>
                    <a:pt x="225" y="127"/>
                  </a:cubicBezTo>
                  <a:cubicBezTo>
                    <a:pt x="268" y="814"/>
                    <a:pt x="263" y="1500"/>
                    <a:pt x="209" y="2181"/>
                  </a:cubicBezTo>
                  <a:cubicBezTo>
                    <a:pt x="118" y="2213"/>
                    <a:pt x="0" y="2261"/>
                    <a:pt x="0" y="2358"/>
                  </a:cubicBezTo>
                  <a:cubicBezTo>
                    <a:pt x="0" y="2385"/>
                    <a:pt x="11" y="2412"/>
                    <a:pt x="16" y="2444"/>
                  </a:cubicBezTo>
                  <a:cubicBezTo>
                    <a:pt x="97" y="2653"/>
                    <a:pt x="231" y="2841"/>
                    <a:pt x="397" y="2991"/>
                  </a:cubicBezTo>
                  <a:cubicBezTo>
                    <a:pt x="475" y="3064"/>
                    <a:pt x="575" y="3132"/>
                    <a:pt x="681" y="3132"/>
                  </a:cubicBezTo>
                  <a:cubicBezTo>
                    <a:pt x="692" y="3132"/>
                    <a:pt x="702" y="3132"/>
                    <a:pt x="713" y="3130"/>
                  </a:cubicBezTo>
                  <a:cubicBezTo>
                    <a:pt x="804" y="3119"/>
                    <a:pt x="879" y="3060"/>
                    <a:pt x="955" y="3001"/>
                  </a:cubicBezTo>
                  <a:cubicBezTo>
                    <a:pt x="1169" y="2824"/>
                    <a:pt x="1400" y="2637"/>
                    <a:pt x="1512" y="2374"/>
                  </a:cubicBezTo>
                  <a:cubicBezTo>
                    <a:pt x="1528" y="2342"/>
                    <a:pt x="1539" y="2304"/>
                    <a:pt x="1534" y="2267"/>
                  </a:cubicBezTo>
                  <a:cubicBezTo>
                    <a:pt x="1523" y="2170"/>
                    <a:pt x="1410" y="2127"/>
                    <a:pt x="1319" y="2106"/>
                  </a:cubicBezTo>
                  <a:cubicBezTo>
                    <a:pt x="1228" y="1436"/>
                    <a:pt x="1233" y="739"/>
                    <a:pt x="1335" y="68"/>
                  </a:cubicBezTo>
                  <a:cubicBezTo>
                    <a:pt x="1165" y="25"/>
                    <a:pt x="997" y="0"/>
                    <a:pt x="831" y="0"/>
                  </a:cubicBezTo>
                  <a:close/>
                </a:path>
              </a:pathLst>
            </a:custGeom>
            <a:solidFill>
              <a:srgbClr val="F3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5" name="Google Shape;1285;p27">
              <a:extLst>
                <a:ext uri="{FF2B5EF4-FFF2-40B4-BE49-F238E27FC236}">
                  <a16:creationId xmlns:a16="http://schemas.microsoft.com/office/drawing/2014/main" id="{A668E53E-E756-E8E4-5888-91157691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063" y="2331354"/>
              <a:ext cx="100460" cy="147099"/>
            </a:xfrm>
            <a:custGeom>
              <a:avLst/>
              <a:gdLst>
                <a:gd name="T0" fmla="*/ 55651 w 1047"/>
                <a:gd name="T1" fmla="*/ 0 h 1533"/>
                <a:gd name="T2" fmla="*/ 19574 w 1047"/>
                <a:gd name="T3" fmla="*/ 3167 h 1533"/>
                <a:gd name="T4" fmla="*/ 12378 w 1047"/>
                <a:gd name="T5" fmla="*/ 5182 h 1533"/>
                <a:gd name="T6" fmla="*/ 96 w 1047"/>
                <a:gd name="T7" fmla="*/ 20151 h 1533"/>
                <a:gd name="T8" fmla="*/ 576 w 1047"/>
                <a:gd name="T9" fmla="*/ 77244 h 1533"/>
                <a:gd name="T10" fmla="*/ 10842 w 1047"/>
                <a:gd name="T11" fmla="*/ 111692 h 1533"/>
                <a:gd name="T12" fmla="*/ 19574 w 1047"/>
                <a:gd name="T13" fmla="*/ 133281 h 1533"/>
                <a:gd name="T14" fmla="*/ 37133 w 1047"/>
                <a:gd name="T15" fmla="*/ 146715 h 1533"/>
                <a:gd name="T16" fmla="*/ 40875 w 1047"/>
                <a:gd name="T17" fmla="*/ 147003 h 1533"/>
                <a:gd name="T18" fmla="*/ 66973 w 1047"/>
                <a:gd name="T19" fmla="*/ 133857 h 1533"/>
                <a:gd name="T20" fmla="*/ 97294 w 1047"/>
                <a:gd name="T21" fmla="*/ 98834 h 1533"/>
                <a:gd name="T22" fmla="*/ 100364 w 1047"/>
                <a:gd name="T23" fmla="*/ 96 h 1533"/>
                <a:gd name="T24" fmla="*/ 65918 w 1047"/>
                <a:gd name="T25" fmla="*/ 96 h 1533"/>
                <a:gd name="T26" fmla="*/ 55651 w 1047"/>
                <a:gd name="T27" fmla="*/ 0 h 15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47" h="1533" extrusionOk="0">
                  <a:moveTo>
                    <a:pt x="580" y="0"/>
                  </a:moveTo>
                  <a:cubicBezTo>
                    <a:pt x="455" y="0"/>
                    <a:pt x="330" y="4"/>
                    <a:pt x="204" y="33"/>
                  </a:cubicBezTo>
                  <a:cubicBezTo>
                    <a:pt x="172" y="38"/>
                    <a:pt x="151" y="44"/>
                    <a:pt x="129" y="54"/>
                  </a:cubicBezTo>
                  <a:cubicBezTo>
                    <a:pt x="49" y="86"/>
                    <a:pt x="17" y="135"/>
                    <a:pt x="1" y="210"/>
                  </a:cubicBezTo>
                  <a:cubicBezTo>
                    <a:pt x="6" y="408"/>
                    <a:pt x="6" y="607"/>
                    <a:pt x="6" y="805"/>
                  </a:cubicBezTo>
                  <a:cubicBezTo>
                    <a:pt x="38" y="923"/>
                    <a:pt x="81" y="1046"/>
                    <a:pt x="113" y="1164"/>
                  </a:cubicBezTo>
                  <a:cubicBezTo>
                    <a:pt x="135" y="1245"/>
                    <a:pt x="162" y="1320"/>
                    <a:pt x="204" y="1389"/>
                  </a:cubicBezTo>
                  <a:cubicBezTo>
                    <a:pt x="242" y="1459"/>
                    <a:pt x="312" y="1513"/>
                    <a:pt x="387" y="1529"/>
                  </a:cubicBezTo>
                  <a:cubicBezTo>
                    <a:pt x="400" y="1531"/>
                    <a:pt x="413" y="1532"/>
                    <a:pt x="426" y="1532"/>
                  </a:cubicBezTo>
                  <a:cubicBezTo>
                    <a:pt x="528" y="1532"/>
                    <a:pt x="622" y="1461"/>
                    <a:pt x="698" y="1395"/>
                  </a:cubicBezTo>
                  <a:cubicBezTo>
                    <a:pt x="821" y="1288"/>
                    <a:pt x="923" y="1164"/>
                    <a:pt x="1014" y="1030"/>
                  </a:cubicBezTo>
                  <a:cubicBezTo>
                    <a:pt x="998" y="687"/>
                    <a:pt x="1009" y="344"/>
                    <a:pt x="1046" y="1"/>
                  </a:cubicBezTo>
                  <a:lnTo>
                    <a:pt x="687" y="1"/>
                  </a:lnTo>
                  <a:cubicBezTo>
                    <a:pt x="651" y="1"/>
                    <a:pt x="616" y="0"/>
                    <a:pt x="580" y="0"/>
                  </a:cubicBezTo>
                  <a:close/>
                </a:path>
              </a:pathLst>
            </a:custGeom>
            <a:solidFill>
              <a:srgbClr val="DD9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6" name="Google Shape;1286;p27">
              <a:extLst>
                <a:ext uri="{FF2B5EF4-FFF2-40B4-BE49-F238E27FC236}">
                  <a16:creationId xmlns:a16="http://schemas.microsoft.com/office/drawing/2014/main" id="{80C45056-0A95-76B1-950F-24A7876ED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491" y="2180899"/>
              <a:ext cx="183265" cy="242382"/>
            </a:xfrm>
            <a:custGeom>
              <a:avLst/>
              <a:gdLst>
                <a:gd name="T0" fmla="*/ 85492 w 1910"/>
                <a:gd name="T1" fmla="*/ 96 h 2526"/>
                <a:gd name="T2" fmla="*/ 14488 w 1910"/>
                <a:gd name="T3" fmla="*/ 46058 h 2526"/>
                <a:gd name="T4" fmla="*/ 8252 w 1910"/>
                <a:gd name="T5" fmla="*/ 98066 h 2526"/>
                <a:gd name="T6" fmla="*/ 4126 w 1910"/>
                <a:gd name="T7" fmla="*/ 103151 h 2526"/>
                <a:gd name="T8" fmla="*/ 4126 w 1910"/>
                <a:gd name="T9" fmla="*/ 130499 h 2526"/>
                <a:gd name="T10" fmla="*/ 14968 w 1910"/>
                <a:gd name="T11" fmla="*/ 149977 h 2526"/>
                <a:gd name="T12" fmla="*/ 16503 w 1910"/>
                <a:gd name="T13" fmla="*/ 151033 h 2526"/>
                <a:gd name="T14" fmla="*/ 33007 w 1910"/>
                <a:gd name="T15" fmla="*/ 199394 h 2526"/>
                <a:gd name="T16" fmla="*/ 67453 w 1910"/>
                <a:gd name="T17" fmla="*/ 240079 h 2526"/>
                <a:gd name="T18" fmla="*/ 80502 w 1910"/>
                <a:gd name="T19" fmla="*/ 242286 h 2526"/>
                <a:gd name="T20" fmla="*/ 113797 w 1910"/>
                <a:gd name="T21" fmla="*/ 229716 h 2526"/>
                <a:gd name="T22" fmla="*/ 142582 w 1910"/>
                <a:gd name="T23" fmla="*/ 189607 h 2526"/>
                <a:gd name="T24" fmla="*/ 153904 w 1910"/>
                <a:gd name="T25" fmla="*/ 163411 h 2526"/>
                <a:gd name="T26" fmla="*/ 164651 w 1910"/>
                <a:gd name="T27" fmla="*/ 160820 h 2526"/>
                <a:gd name="T28" fmla="*/ 176548 w 1910"/>
                <a:gd name="T29" fmla="*/ 144316 h 2526"/>
                <a:gd name="T30" fmla="*/ 182689 w 1910"/>
                <a:gd name="T31" fmla="*/ 118120 h 2526"/>
                <a:gd name="T32" fmla="*/ 180099 w 1910"/>
                <a:gd name="T33" fmla="*/ 103727 h 2526"/>
                <a:gd name="T34" fmla="*/ 170408 w 1910"/>
                <a:gd name="T35" fmla="*/ 99217 h 2526"/>
                <a:gd name="T36" fmla="*/ 166762 w 1910"/>
                <a:gd name="T37" fmla="*/ 99601 h 2526"/>
                <a:gd name="T38" fmla="*/ 166186 w 1910"/>
                <a:gd name="T39" fmla="*/ 88278 h 2526"/>
                <a:gd name="T40" fmla="*/ 110631 w 1910"/>
                <a:gd name="T41" fmla="*/ 4894 h 2526"/>
                <a:gd name="T42" fmla="*/ 85492 w 1910"/>
                <a:gd name="T43" fmla="*/ 96 h 25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910" h="2526" extrusionOk="0">
                  <a:moveTo>
                    <a:pt x="891" y="1"/>
                  </a:moveTo>
                  <a:cubicBezTo>
                    <a:pt x="582" y="1"/>
                    <a:pt x="254" y="186"/>
                    <a:pt x="151" y="480"/>
                  </a:cubicBezTo>
                  <a:cubicBezTo>
                    <a:pt x="97" y="646"/>
                    <a:pt x="81" y="829"/>
                    <a:pt x="86" y="1022"/>
                  </a:cubicBezTo>
                  <a:cubicBezTo>
                    <a:pt x="70" y="1038"/>
                    <a:pt x="54" y="1054"/>
                    <a:pt x="43" y="1075"/>
                  </a:cubicBezTo>
                  <a:cubicBezTo>
                    <a:pt x="1" y="1161"/>
                    <a:pt x="17" y="1268"/>
                    <a:pt x="43" y="1360"/>
                  </a:cubicBezTo>
                  <a:cubicBezTo>
                    <a:pt x="65" y="1435"/>
                    <a:pt x="92" y="1515"/>
                    <a:pt x="156" y="1563"/>
                  </a:cubicBezTo>
                  <a:cubicBezTo>
                    <a:pt x="161" y="1569"/>
                    <a:pt x="167" y="1569"/>
                    <a:pt x="172" y="1574"/>
                  </a:cubicBezTo>
                  <a:cubicBezTo>
                    <a:pt x="220" y="1756"/>
                    <a:pt x="279" y="1928"/>
                    <a:pt x="344" y="2078"/>
                  </a:cubicBezTo>
                  <a:cubicBezTo>
                    <a:pt x="413" y="2255"/>
                    <a:pt x="521" y="2437"/>
                    <a:pt x="703" y="2502"/>
                  </a:cubicBezTo>
                  <a:cubicBezTo>
                    <a:pt x="747" y="2518"/>
                    <a:pt x="792" y="2525"/>
                    <a:pt x="839" y="2525"/>
                  </a:cubicBezTo>
                  <a:cubicBezTo>
                    <a:pt x="962" y="2525"/>
                    <a:pt x="1088" y="2473"/>
                    <a:pt x="1186" y="2394"/>
                  </a:cubicBezTo>
                  <a:cubicBezTo>
                    <a:pt x="1320" y="2282"/>
                    <a:pt x="1411" y="2132"/>
                    <a:pt x="1486" y="1976"/>
                  </a:cubicBezTo>
                  <a:cubicBezTo>
                    <a:pt x="1529" y="1885"/>
                    <a:pt x="1572" y="1794"/>
                    <a:pt x="1604" y="1703"/>
                  </a:cubicBezTo>
                  <a:cubicBezTo>
                    <a:pt x="1641" y="1703"/>
                    <a:pt x="1679" y="1697"/>
                    <a:pt x="1716" y="1676"/>
                  </a:cubicBezTo>
                  <a:cubicBezTo>
                    <a:pt x="1775" y="1638"/>
                    <a:pt x="1813" y="1574"/>
                    <a:pt x="1840" y="1504"/>
                  </a:cubicBezTo>
                  <a:cubicBezTo>
                    <a:pt x="1877" y="1419"/>
                    <a:pt x="1899" y="1327"/>
                    <a:pt x="1904" y="1231"/>
                  </a:cubicBezTo>
                  <a:cubicBezTo>
                    <a:pt x="1909" y="1183"/>
                    <a:pt x="1909" y="1124"/>
                    <a:pt x="1877" y="1081"/>
                  </a:cubicBezTo>
                  <a:cubicBezTo>
                    <a:pt x="1853" y="1048"/>
                    <a:pt x="1816" y="1034"/>
                    <a:pt x="1776" y="1034"/>
                  </a:cubicBezTo>
                  <a:cubicBezTo>
                    <a:pt x="1763" y="1034"/>
                    <a:pt x="1751" y="1035"/>
                    <a:pt x="1738" y="1038"/>
                  </a:cubicBezTo>
                  <a:cubicBezTo>
                    <a:pt x="1738" y="1000"/>
                    <a:pt x="1732" y="963"/>
                    <a:pt x="1732" y="920"/>
                  </a:cubicBezTo>
                  <a:cubicBezTo>
                    <a:pt x="1700" y="561"/>
                    <a:pt x="1491" y="196"/>
                    <a:pt x="1153" y="51"/>
                  </a:cubicBezTo>
                  <a:cubicBezTo>
                    <a:pt x="1072" y="17"/>
                    <a:pt x="982" y="1"/>
                    <a:pt x="891" y="1"/>
                  </a:cubicBezTo>
                  <a:close/>
                </a:path>
              </a:pathLst>
            </a:custGeom>
            <a:solidFill>
              <a:srgbClr val="F3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7" name="Google Shape;1287;p27">
              <a:extLst>
                <a:ext uri="{FF2B5EF4-FFF2-40B4-BE49-F238E27FC236}">
                  <a16:creationId xmlns:a16="http://schemas.microsoft.com/office/drawing/2014/main" id="{217FB7FD-5638-2EE5-FA13-3C9E69CF8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73" y="2200186"/>
              <a:ext cx="67933" cy="114858"/>
            </a:xfrm>
            <a:custGeom>
              <a:avLst/>
              <a:gdLst>
                <a:gd name="T0" fmla="*/ 864 w 708"/>
                <a:gd name="T1" fmla="*/ 19575 h 1197"/>
                <a:gd name="T2" fmla="*/ 576 w 708"/>
                <a:gd name="T3" fmla="*/ 19575 h 1197"/>
                <a:gd name="T4" fmla="*/ 0 w 708"/>
                <a:gd name="T5" fmla="*/ 20151 h 1197"/>
                <a:gd name="T6" fmla="*/ 864 w 708"/>
                <a:gd name="T7" fmla="*/ 19575 h 1197"/>
                <a:gd name="T8" fmla="*/ 39148 w 708"/>
                <a:gd name="T9" fmla="*/ 0 h 1197"/>
                <a:gd name="T10" fmla="*/ 19094 w 708"/>
                <a:gd name="T11" fmla="*/ 7772 h 1197"/>
                <a:gd name="T12" fmla="*/ 864 w 708"/>
                <a:gd name="T13" fmla="*/ 19575 h 1197"/>
                <a:gd name="T14" fmla="*/ 864 w 708"/>
                <a:gd name="T15" fmla="*/ 19575 h 1197"/>
                <a:gd name="T16" fmla="*/ 5949 w 708"/>
                <a:gd name="T17" fmla="*/ 19287 h 1197"/>
                <a:gd name="T18" fmla="*/ 35502 w 708"/>
                <a:gd name="T19" fmla="*/ 34544 h 1197"/>
                <a:gd name="T20" fmla="*/ 38092 w 708"/>
                <a:gd name="T21" fmla="*/ 47881 h 1197"/>
                <a:gd name="T22" fmla="*/ 39148 w 708"/>
                <a:gd name="T23" fmla="*/ 63330 h 1197"/>
                <a:gd name="T24" fmla="*/ 43753 w 708"/>
                <a:gd name="T25" fmla="*/ 114762 h 1197"/>
                <a:gd name="T26" fmla="*/ 50470 w 708"/>
                <a:gd name="T27" fmla="*/ 66881 h 1197"/>
                <a:gd name="T28" fmla="*/ 67933 w 708"/>
                <a:gd name="T29" fmla="*/ 25716 h 1197"/>
                <a:gd name="T30" fmla="*/ 67453 w 708"/>
                <a:gd name="T31" fmla="*/ 19095 h 1197"/>
                <a:gd name="T32" fmla="*/ 61792 w 708"/>
                <a:gd name="T33" fmla="*/ 24181 h 1197"/>
                <a:gd name="T34" fmla="*/ 55843 w 708"/>
                <a:gd name="T35" fmla="*/ 26580 h 1197"/>
                <a:gd name="T36" fmla="*/ 52485 w 708"/>
                <a:gd name="T37" fmla="*/ 25236 h 1197"/>
                <a:gd name="T38" fmla="*/ 52965 w 708"/>
                <a:gd name="T39" fmla="*/ 12858 h 1197"/>
                <a:gd name="T40" fmla="*/ 39148 w 708"/>
                <a:gd name="T41" fmla="*/ 0 h 119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8" h="1197" extrusionOk="0">
                  <a:moveTo>
                    <a:pt x="9" y="204"/>
                  </a:moveTo>
                  <a:cubicBezTo>
                    <a:pt x="8" y="204"/>
                    <a:pt x="7" y="204"/>
                    <a:pt x="6" y="204"/>
                  </a:cubicBezTo>
                  <a:cubicBezTo>
                    <a:pt x="6" y="204"/>
                    <a:pt x="0" y="210"/>
                    <a:pt x="0" y="210"/>
                  </a:cubicBezTo>
                  <a:cubicBezTo>
                    <a:pt x="3" y="208"/>
                    <a:pt x="6" y="206"/>
                    <a:pt x="9" y="204"/>
                  </a:cubicBezTo>
                  <a:close/>
                  <a:moveTo>
                    <a:pt x="408" y="0"/>
                  </a:moveTo>
                  <a:cubicBezTo>
                    <a:pt x="333" y="0"/>
                    <a:pt x="263" y="43"/>
                    <a:pt x="199" y="81"/>
                  </a:cubicBezTo>
                  <a:cubicBezTo>
                    <a:pt x="137" y="122"/>
                    <a:pt x="71" y="163"/>
                    <a:pt x="9" y="204"/>
                  </a:cubicBezTo>
                  <a:cubicBezTo>
                    <a:pt x="26" y="202"/>
                    <a:pt x="44" y="201"/>
                    <a:pt x="62" y="201"/>
                  </a:cubicBezTo>
                  <a:cubicBezTo>
                    <a:pt x="187" y="201"/>
                    <a:pt x="319" y="248"/>
                    <a:pt x="370" y="360"/>
                  </a:cubicBezTo>
                  <a:cubicBezTo>
                    <a:pt x="386" y="403"/>
                    <a:pt x="392" y="451"/>
                    <a:pt x="397" y="499"/>
                  </a:cubicBezTo>
                  <a:cubicBezTo>
                    <a:pt x="402" y="553"/>
                    <a:pt x="408" y="606"/>
                    <a:pt x="408" y="660"/>
                  </a:cubicBezTo>
                  <a:cubicBezTo>
                    <a:pt x="424" y="837"/>
                    <a:pt x="440" y="1019"/>
                    <a:pt x="456" y="1196"/>
                  </a:cubicBezTo>
                  <a:cubicBezTo>
                    <a:pt x="510" y="1035"/>
                    <a:pt x="552" y="896"/>
                    <a:pt x="526" y="697"/>
                  </a:cubicBezTo>
                  <a:cubicBezTo>
                    <a:pt x="504" y="547"/>
                    <a:pt x="708" y="419"/>
                    <a:pt x="708" y="268"/>
                  </a:cubicBezTo>
                  <a:cubicBezTo>
                    <a:pt x="708" y="247"/>
                    <a:pt x="703" y="226"/>
                    <a:pt x="703" y="199"/>
                  </a:cubicBezTo>
                  <a:cubicBezTo>
                    <a:pt x="681" y="220"/>
                    <a:pt x="665" y="236"/>
                    <a:pt x="644" y="252"/>
                  </a:cubicBezTo>
                  <a:cubicBezTo>
                    <a:pt x="627" y="266"/>
                    <a:pt x="604" y="277"/>
                    <a:pt x="582" y="277"/>
                  </a:cubicBezTo>
                  <a:cubicBezTo>
                    <a:pt x="569" y="277"/>
                    <a:pt x="557" y="273"/>
                    <a:pt x="547" y="263"/>
                  </a:cubicBezTo>
                  <a:cubicBezTo>
                    <a:pt x="515" y="231"/>
                    <a:pt x="547" y="177"/>
                    <a:pt x="552" y="134"/>
                  </a:cubicBezTo>
                  <a:cubicBezTo>
                    <a:pt x="558" y="59"/>
                    <a:pt x="477" y="0"/>
                    <a:pt x="408" y="0"/>
                  </a:cubicBezTo>
                  <a:close/>
                </a:path>
              </a:pathLst>
            </a:custGeom>
            <a:solidFill>
              <a:srgbClr val="6D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8" name="Google Shape;1288;p27">
              <a:extLst>
                <a:ext uri="{FF2B5EF4-FFF2-40B4-BE49-F238E27FC236}">
                  <a16:creationId xmlns:a16="http://schemas.microsoft.com/office/drawing/2014/main" id="{EED3E6C3-0801-53B3-C38B-1A19B5A9D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476" y="2258813"/>
              <a:ext cx="12953" cy="43372"/>
            </a:xfrm>
            <a:custGeom>
              <a:avLst/>
              <a:gdLst>
                <a:gd name="T0" fmla="*/ 6716 w 135"/>
                <a:gd name="T1" fmla="*/ 96 h 452"/>
                <a:gd name="T2" fmla="*/ 12857 w 135"/>
                <a:gd name="T3" fmla="*/ 43276 h 452"/>
                <a:gd name="T4" fmla="*/ 12857 w 135"/>
                <a:gd name="T5" fmla="*/ 576 h 452"/>
                <a:gd name="T6" fmla="*/ 6716 w 135"/>
                <a:gd name="T7" fmla="*/ 96 h 4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452" extrusionOk="0">
                  <a:moveTo>
                    <a:pt x="70" y="1"/>
                  </a:moveTo>
                  <a:cubicBezTo>
                    <a:pt x="43" y="119"/>
                    <a:pt x="0" y="274"/>
                    <a:pt x="134" y="451"/>
                  </a:cubicBezTo>
                  <a:cubicBezTo>
                    <a:pt x="123" y="360"/>
                    <a:pt x="123" y="162"/>
                    <a:pt x="134" y="6"/>
                  </a:cubicBezTo>
                  <a:cubicBezTo>
                    <a:pt x="113" y="6"/>
                    <a:pt x="91" y="1"/>
                    <a:pt x="70" y="1"/>
                  </a:cubicBezTo>
                  <a:close/>
                </a:path>
              </a:pathLst>
            </a:custGeom>
            <a:solidFill>
              <a:srgbClr val="6D3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49" name="Google Shape;1289;p27">
              <a:extLst>
                <a:ext uri="{FF2B5EF4-FFF2-40B4-BE49-F238E27FC236}">
                  <a16:creationId xmlns:a16="http://schemas.microsoft.com/office/drawing/2014/main" id="{7A7CAF90-731A-418B-9864-776C8C7D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437" y="2149906"/>
              <a:ext cx="206868" cy="165139"/>
            </a:xfrm>
            <a:custGeom>
              <a:avLst/>
              <a:gdLst>
                <a:gd name="T0" fmla="*/ 48071 w 2156"/>
                <a:gd name="T1" fmla="*/ 96 h 1721"/>
                <a:gd name="T2" fmla="*/ 18518 w 2156"/>
                <a:gd name="T3" fmla="*/ 8156 h 1721"/>
                <a:gd name="T4" fmla="*/ 1055 w 2156"/>
                <a:gd name="T5" fmla="*/ 45195 h 1721"/>
                <a:gd name="T6" fmla="*/ 3646 w 2156"/>
                <a:gd name="T7" fmla="*/ 67840 h 1721"/>
                <a:gd name="T8" fmla="*/ 26770 w 2156"/>
                <a:gd name="T9" fmla="*/ 95092 h 1721"/>
                <a:gd name="T10" fmla="*/ 30896 w 2156"/>
                <a:gd name="T11" fmla="*/ 152185 h 1721"/>
                <a:gd name="T12" fmla="*/ 32431 w 2156"/>
                <a:gd name="T13" fmla="*/ 91445 h 1721"/>
                <a:gd name="T14" fmla="*/ 48359 w 2156"/>
                <a:gd name="T15" fmla="*/ 70911 h 1721"/>
                <a:gd name="T16" fmla="*/ 49702 w 2156"/>
                <a:gd name="T17" fmla="*/ 70815 h 1721"/>
                <a:gd name="T18" fmla="*/ 63327 w 2156"/>
                <a:gd name="T19" fmla="*/ 75517 h 1721"/>
                <a:gd name="T20" fmla="*/ 89617 w 2156"/>
                <a:gd name="T21" fmla="*/ 81082 h 1721"/>
                <a:gd name="T22" fmla="*/ 100364 w 2156"/>
                <a:gd name="T23" fmla="*/ 80123 h 1721"/>
                <a:gd name="T24" fmla="*/ 139511 w 2156"/>
                <a:gd name="T25" fmla="*/ 69855 h 1721"/>
                <a:gd name="T26" fmla="*/ 144884 w 2156"/>
                <a:gd name="T27" fmla="*/ 69568 h 1721"/>
                <a:gd name="T28" fmla="*/ 174437 w 2156"/>
                <a:gd name="T29" fmla="*/ 84824 h 1721"/>
                <a:gd name="T30" fmla="*/ 177028 w 2156"/>
                <a:gd name="T31" fmla="*/ 98162 h 1721"/>
                <a:gd name="T32" fmla="*/ 178083 w 2156"/>
                <a:gd name="T33" fmla="*/ 113611 h 1721"/>
                <a:gd name="T34" fmla="*/ 182689 w 2156"/>
                <a:gd name="T35" fmla="*/ 165043 h 1721"/>
                <a:gd name="T36" fmla="*/ 189405 w 2156"/>
                <a:gd name="T37" fmla="*/ 117161 h 1721"/>
                <a:gd name="T38" fmla="*/ 206868 w 2156"/>
                <a:gd name="T39" fmla="*/ 75997 h 1721"/>
                <a:gd name="T40" fmla="*/ 188829 w 2156"/>
                <a:gd name="T41" fmla="*/ 38958 h 1721"/>
                <a:gd name="T42" fmla="*/ 180578 w 2156"/>
                <a:gd name="T43" fmla="*/ 36943 h 1721"/>
                <a:gd name="T44" fmla="*/ 158413 w 2156"/>
                <a:gd name="T45" fmla="*/ 40589 h 1721"/>
                <a:gd name="T46" fmla="*/ 158029 w 2156"/>
                <a:gd name="T47" fmla="*/ 40589 h 1721"/>
                <a:gd name="T48" fmla="*/ 66397 w 2156"/>
                <a:gd name="T49" fmla="*/ 1439 h 1721"/>
                <a:gd name="T50" fmla="*/ 48071 w 2156"/>
                <a:gd name="T51" fmla="*/ 96 h 17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156" h="1721" extrusionOk="0">
                  <a:moveTo>
                    <a:pt x="501" y="1"/>
                  </a:moveTo>
                  <a:cubicBezTo>
                    <a:pt x="390" y="1"/>
                    <a:pt x="282" y="20"/>
                    <a:pt x="193" y="85"/>
                  </a:cubicBezTo>
                  <a:cubicBezTo>
                    <a:pt x="76" y="171"/>
                    <a:pt x="22" y="326"/>
                    <a:pt x="11" y="471"/>
                  </a:cubicBezTo>
                  <a:cubicBezTo>
                    <a:pt x="0" y="551"/>
                    <a:pt x="0" y="637"/>
                    <a:pt x="38" y="707"/>
                  </a:cubicBezTo>
                  <a:cubicBezTo>
                    <a:pt x="102" y="814"/>
                    <a:pt x="242" y="868"/>
                    <a:pt x="279" y="991"/>
                  </a:cubicBezTo>
                  <a:cubicBezTo>
                    <a:pt x="311" y="1103"/>
                    <a:pt x="124" y="1318"/>
                    <a:pt x="322" y="1586"/>
                  </a:cubicBezTo>
                  <a:cubicBezTo>
                    <a:pt x="311" y="1457"/>
                    <a:pt x="311" y="1082"/>
                    <a:pt x="338" y="953"/>
                  </a:cubicBezTo>
                  <a:cubicBezTo>
                    <a:pt x="360" y="857"/>
                    <a:pt x="408" y="750"/>
                    <a:pt x="504" y="739"/>
                  </a:cubicBezTo>
                  <a:cubicBezTo>
                    <a:pt x="509" y="738"/>
                    <a:pt x="514" y="738"/>
                    <a:pt x="518" y="738"/>
                  </a:cubicBezTo>
                  <a:cubicBezTo>
                    <a:pt x="567" y="738"/>
                    <a:pt x="616" y="763"/>
                    <a:pt x="660" y="787"/>
                  </a:cubicBezTo>
                  <a:cubicBezTo>
                    <a:pt x="744" y="825"/>
                    <a:pt x="839" y="845"/>
                    <a:pt x="934" y="845"/>
                  </a:cubicBezTo>
                  <a:cubicBezTo>
                    <a:pt x="972" y="845"/>
                    <a:pt x="1009" y="842"/>
                    <a:pt x="1046" y="835"/>
                  </a:cubicBezTo>
                  <a:cubicBezTo>
                    <a:pt x="1185" y="814"/>
                    <a:pt x="1314" y="750"/>
                    <a:pt x="1454" y="728"/>
                  </a:cubicBezTo>
                  <a:cubicBezTo>
                    <a:pt x="1472" y="726"/>
                    <a:pt x="1491" y="725"/>
                    <a:pt x="1510" y="725"/>
                  </a:cubicBezTo>
                  <a:cubicBezTo>
                    <a:pt x="1635" y="725"/>
                    <a:pt x="1767" y="772"/>
                    <a:pt x="1818" y="884"/>
                  </a:cubicBezTo>
                  <a:cubicBezTo>
                    <a:pt x="1834" y="927"/>
                    <a:pt x="1840" y="975"/>
                    <a:pt x="1845" y="1023"/>
                  </a:cubicBezTo>
                  <a:cubicBezTo>
                    <a:pt x="1850" y="1077"/>
                    <a:pt x="1856" y="1130"/>
                    <a:pt x="1856" y="1184"/>
                  </a:cubicBezTo>
                  <a:cubicBezTo>
                    <a:pt x="1872" y="1361"/>
                    <a:pt x="1888" y="1543"/>
                    <a:pt x="1904" y="1720"/>
                  </a:cubicBezTo>
                  <a:cubicBezTo>
                    <a:pt x="1958" y="1559"/>
                    <a:pt x="2000" y="1420"/>
                    <a:pt x="1974" y="1221"/>
                  </a:cubicBezTo>
                  <a:cubicBezTo>
                    <a:pt x="1952" y="1071"/>
                    <a:pt x="2156" y="943"/>
                    <a:pt x="2156" y="792"/>
                  </a:cubicBezTo>
                  <a:cubicBezTo>
                    <a:pt x="2151" y="642"/>
                    <a:pt x="2097" y="487"/>
                    <a:pt x="1968" y="406"/>
                  </a:cubicBezTo>
                  <a:cubicBezTo>
                    <a:pt x="1947" y="390"/>
                    <a:pt x="1916" y="385"/>
                    <a:pt x="1882" y="385"/>
                  </a:cubicBezTo>
                  <a:cubicBezTo>
                    <a:pt x="1794" y="385"/>
                    <a:pt x="1684" y="423"/>
                    <a:pt x="1651" y="423"/>
                  </a:cubicBezTo>
                  <a:cubicBezTo>
                    <a:pt x="1649" y="423"/>
                    <a:pt x="1648" y="423"/>
                    <a:pt x="1647" y="423"/>
                  </a:cubicBezTo>
                  <a:cubicBezTo>
                    <a:pt x="1421" y="219"/>
                    <a:pt x="998" y="47"/>
                    <a:pt x="692" y="15"/>
                  </a:cubicBezTo>
                  <a:cubicBezTo>
                    <a:pt x="629" y="7"/>
                    <a:pt x="565" y="1"/>
                    <a:pt x="501" y="1"/>
                  </a:cubicBezTo>
                  <a:close/>
                </a:path>
              </a:pathLst>
            </a:custGeom>
            <a:solidFill>
              <a:srgbClr val="824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290" name="Google Shape;1290;p27">
              <a:extLst>
                <a:ext uri="{FF2B5EF4-FFF2-40B4-BE49-F238E27FC236}">
                  <a16:creationId xmlns:a16="http://schemas.microsoft.com/office/drawing/2014/main" id="{5C5119B6-5F5F-7886-656D-F3A45A42F5FE}"/>
                </a:ext>
              </a:extLst>
            </p:cNvPr>
            <p:cNvSpPr/>
            <p:nvPr/>
          </p:nvSpPr>
          <p:spPr>
            <a:xfrm>
              <a:off x="3937315" y="4646993"/>
              <a:ext cx="166698" cy="176177"/>
            </a:xfrm>
            <a:custGeom>
              <a:avLst/>
              <a:gdLst/>
              <a:ahLst/>
              <a:cxnLst/>
              <a:rect l="l" t="t" r="r" b="b"/>
              <a:pathLst>
                <a:path w="1733" h="1838" extrusionOk="0">
                  <a:moveTo>
                    <a:pt x="950" y="1"/>
                  </a:moveTo>
                  <a:cubicBezTo>
                    <a:pt x="584" y="1"/>
                    <a:pt x="287" y="645"/>
                    <a:pt x="70" y="1024"/>
                  </a:cubicBezTo>
                  <a:cubicBezTo>
                    <a:pt x="43" y="1072"/>
                    <a:pt x="16" y="1120"/>
                    <a:pt x="11" y="1179"/>
                  </a:cubicBezTo>
                  <a:cubicBezTo>
                    <a:pt x="0" y="1270"/>
                    <a:pt x="54" y="1361"/>
                    <a:pt x="113" y="1436"/>
                  </a:cubicBezTo>
                  <a:cubicBezTo>
                    <a:pt x="290" y="1646"/>
                    <a:pt x="547" y="1785"/>
                    <a:pt x="815" y="1828"/>
                  </a:cubicBezTo>
                  <a:cubicBezTo>
                    <a:pt x="853" y="1833"/>
                    <a:pt x="890" y="1837"/>
                    <a:pt x="927" y="1837"/>
                  </a:cubicBezTo>
                  <a:cubicBezTo>
                    <a:pt x="964" y="1837"/>
                    <a:pt x="1000" y="1833"/>
                    <a:pt x="1035" y="1822"/>
                  </a:cubicBezTo>
                  <a:cubicBezTo>
                    <a:pt x="1116" y="1796"/>
                    <a:pt x="1180" y="1731"/>
                    <a:pt x="1244" y="1672"/>
                  </a:cubicBezTo>
                  <a:cubicBezTo>
                    <a:pt x="1394" y="1517"/>
                    <a:pt x="1523" y="1340"/>
                    <a:pt x="1630" y="1152"/>
                  </a:cubicBezTo>
                  <a:cubicBezTo>
                    <a:pt x="1684" y="1061"/>
                    <a:pt x="1732" y="959"/>
                    <a:pt x="1711" y="857"/>
                  </a:cubicBezTo>
                  <a:cubicBezTo>
                    <a:pt x="1700" y="793"/>
                    <a:pt x="1668" y="745"/>
                    <a:pt x="1630" y="691"/>
                  </a:cubicBezTo>
                  <a:cubicBezTo>
                    <a:pt x="1555" y="573"/>
                    <a:pt x="1480" y="461"/>
                    <a:pt x="1405" y="343"/>
                  </a:cubicBezTo>
                  <a:cubicBezTo>
                    <a:pt x="1244" y="97"/>
                    <a:pt x="1092" y="1"/>
                    <a:pt x="9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91" name="Google Shape;1291;p27">
              <a:extLst>
                <a:ext uri="{FF2B5EF4-FFF2-40B4-BE49-F238E27FC236}">
                  <a16:creationId xmlns:a16="http://schemas.microsoft.com/office/drawing/2014/main" id="{29DE82DD-5255-21ED-5FBF-B8C58EF60265}"/>
                </a:ext>
              </a:extLst>
            </p:cNvPr>
            <p:cNvSpPr/>
            <p:nvPr/>
          </p:nvSpPr>
          <p:spPr>
            <a:xfrm>
              <a:off x="4129017" y="4633899"/>
              <a:ext cx="158363" cy="183319"/>
            </a:xfrm>
            <a:custGeom>
              <a:avLst/>
              <a:gdLst/>
              <a:ahLst/>
              <a:cxnLst/>
              <a:rect l="l" t="t" r="r" b="b"/>
              <a:pathLst>
                <a:path w="1648" h="1902" extrusionOk="0">
                  <a:moveTo>
                    <a:pt x="840" y="0"/>
                  </a:moveTo>
                  <a:cubicBezTo>
                    <a:pt x="418" y="0"/>
                    <a:pt x="140" y="940"/>
                    <a:pt x="38" y="1207"/>
                  </a:cubicBezTo>
                  <a:cubicBezTo>
                    <a:pt x="22" y="1250"/>
                    <a:pt x="1" y="1298"/>
                    <a:pt x="17" y="1341"/>
                  </a:cubicBezTo>
                  <a:cubicBezTo>
                    <a:pt x="22" y="1379"/>
                    <a:pt x="49" y="1406"/>
                    <a:pt x="71" y="1427"/>
                  </a:cubicBezTo>
                  <a:cubicBezTo>
                    <a:pt x="285" y="1658"/>
                    <a:pt x="575" y="1818"/>
                    <a:pt x="880" y="1888"/>
                  </a:cubicBezTo>
                  <a:cubicBezTo>
                    <a:pt x="921" y="1895"/>
                    <a:pt x="960" y="1902"/>
                    <a:pt x="997" y="1902"/>
                  </a:cubicBezTo>
                  <a:cubicBezTo>
                    <a:pt x="1019" y="1902"/>
                    <a:pt x="1041" y="1899"/>
                    <a:pt x="1063" y="1893"/>
                  </a:cubicBezTo>
                  <a:cubicBezTo>
                    <a:pt x="1111" y="1883"/>
                    <a:pt x="1154" y="1856"/>
                    <a:pt x="1191" y="1824"/>
                  </a:cubicBezTo>
                  <a:cubicBezTo>
                    <a:pt x="1395" y="1658"/>
                    <a:pt x="1647" y="1325"/>
                    <a:pt x="1631" y="1062"/>
                  </a:cubicBezTo>
                  <a:cubicBezTo>
                    <a:pt x="1620" y="805"/>
                    <a:pt x="1358" y="612"/>
                    <a:pt x="1250" y="376"/>
                  </a:cubicBezTo>
                  <a:cubicBezTo>
                    <a:pt x="1191" y="242"/>
                    <a:pt x="1111" y="97"/>
                    <a:pt x="977" y="33"/>
                  </a:cubicBezTo>
                  <a:cubicBezTo>
                    <a:pt x="930" y="11"/>
                    <a:pt x="884" y="0"/>
                    <a:pt x="8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52" name="Google Shape;1292;p27">
              <a:extLst>
                <a:ext uri="{FF2B5EF4-FFF2-40B4-BE49-F238E27FC236}">
                  <a16:creationId xmlns:a16="http://schemas.microsoft.com/office/drawing/2014/main" id="{BD6C4B0D-A307-A584-4A61-39D8F059A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6748" y="2473557"/>
              <a:ext cx="317019" cy="386315"/>
            </a:xfrm>
            <a:custGeom>
              <a:avLst/>
              <a:gdLst>
                <a:gd name="T0" fmla="*/ 176356 w 3304"/>
                <a:gd name="T1" fmla="*/ 96 h 4026"/>
                <a:gd name="T2" fmla="*/ 155439 w 3304"/>
                <a:gd name="T3" fmla="*/ 3454 h 4026"/>
                <a:gd name="T4" fmla="*/ 124063 w 3304"/>
                <a:gd name="T5" fmla="*/ 80602 h 4026"/>
                <a:gd name="T6" fmla="*/ 87506 w 3304"/>
                <a:gd name="T7" fmla="*/ 187688 h 4026"/>
                <a:gd name="T8" fmla="*/ 37612 w 3304"/>
                <a:gd name="T9" fmla="*/ 227797 h 4026"/>
                <a:gd name="T10" fmla="*/ 7196 w 3304"/>
                <a:gd name="T11" fmla="*/ 247852 h 4026"/>
                <a:gd name="T12" fmla="*/ 13913 w 3304"/>
                <a:gd name="T13" fmla="*/ 284411 h 4026"/>
                <a:gd name="T14" fmla="*/ 36557 w 3304"/>
                <a:gd name="T15" fmla="*/ 292375 h 4026"/>
                <a:gd name="T16" fmla="*/ 52005 w 3304"/>
                <a:gd name="T17" fmla="*/ 289017 h 4026"/>
                <a:gd name="T18" fmla="*/ 83381 w 3304"/>
                <a:gd name="T19" fmla="*/ 352347 h 4026"/>
                <a:gd name="T20" fmla="*/ 136345 w 3304"/>
                <a:gd name="T21" fmla="*/ 378063 h 4026"/>
                <a:gd name="T22" fmla="*/ 192956 w 3304"/>
                <a:gd name="T23" fmla="*/ 386219 h 4026"/>
                <a:gd name="T24" fmla="*/ 244961 w 3304"/>
                <a:gd name="T25" fmla="*/ 374896 h 4026"/>
                <a:gd name="T26" fmla="*/ 300516 w 3304"/>
                <a:gd name="T27" fmla="*/ 327591 h 4026"/>
                <a:gd name="T28" fmla="*/ 308192 w 3304"/>
                <a:gd name="T29" fmla="*/ 255528 h 4026"/>
                <a:gd name="T30" fmla="*/ 290729 w 3304"/>
                <a:gd name="T31" fmla="*/ 221656 h 4026"/>
                <a:gd name="T32" fmla="*/ 272690 w 3304"/>
                <a:gd name="T33" fmla="*/ 84249 h 4026"/>
                <a:gd name="T34" fmla="*/ 247455 w 3304"/>
                <a:gd name="T35" fmla="*/ 23509 h 4026"/>
                <a:gd name="T36" fmla="*/ 199096 w 3304"/>
                <a:gd name="T37" fmla="*/ 2399 h 4026"/>
                <a:gd name="T38" fmla="*/ 176356 w 3304"/>
                <a:gd name="T39" fmla="*/ 96 h 40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304" h="4026" extrusionOk="0">
                  <a:moveTo>
                    <a:pt x="1838" y="1"/>
                  </a:moveTo>
                  <a:cubicBezTo>
                    <a:pt x="1763" y="1"/>
                    <a:pt x="1690" y="10"/>
                    <a:pt x="1620" y="36"/>
                  </a:cubicBezTo>
                  <a:cubicBezTo>
                    <a:pt x="1277" y="170"/>
                    <a:pt x="1325" y="551"/>
                    <a:pt x="1293" y="840"/>
                  </a:cubicBezTo>
                  <a:cubicBezTo>
                    <a:pt x="1244" y="1232"/>
                    <a:pt x="1153" y="1634"/>
                    <a:pt x="912" y="1956"/>
                  </a:cubicBezTo>
                  <a:cubicBezTo>
                    <a:pt x="778" y="2133"/>
                    <a:pt x="596" y="2283"/>
                    <a:pt x="392" y="2374"/>
                  </a:cubicBezTo>
                  <a:cubicBezTo>
                    <a:pt x="274" y="2433"/>
                    <a:pt x="145" y="2476"/>
                    <a:pt x="75" y="2583"/>
                  </a:cubicBezTo>
                  <a:cubicBezTo>
                    <a:pt x="0" y="2706"/>
                    <a:pt x="38" y="2873"/>
                    <a:pt x="145" y="2964"/>
                  </a:cubicBezTo>
                  <a:cubicBezTo>
                    <a:pt x="210" y="3019"/>
                    <a:pt x="295" y="3047"/>
                    <a:pt x="381" y="3047"/>
                  </a:cubicBezTo>
                  <a:cubicBezTo>
                    <a:pt x="436" y="3047"/>
                    <a:pt x="491" y="3035"/>
                    <a:pt x="542" y="3012"/>
                  </a:cubicBezTo>
                  <a:cubicBezTo>
                    <a:pt x="612" y="3253"/>
                    <a:pt x="692" y="3500"/>
                    <a:pt x="869" y="3672"/>
                  </a:cubicBezTo>
                  <a:cubicBezTo>
                    <a:pt x="1019" y="3816"/>
                    <a:pt x="1223" y="3886"/>
                    <a:pt x="1421" y="3940"/>
                  </a:cubicBezTo>
                  <a:cubicBezTo>
                    <a:pt x="1614" y="3988"/>
                    <a:pt x="1813" y="4025"/>
                    <a:pt x="2011" y="4025"/>
                  </a:cubicBezTo>
                  <a:cubicBezTo>
                    <a:pt x="2199" y="4020"/>
                    <a:pt x="2381" y="3983"/>
                    <a:pt x="2553" y="3907"/>
                  </a:cubicBezTo>
                  <a:cubicBezTo>
                    <a:pt x="2789" y="3806"/>
                    <a:pt x="3003" y="3639"/>
                    <a:pt x="3132" y="3414"/>
                  </a:cubicBezTo>
                  <a:cubicBezTo>
                    <a:pt x="3266" y="3189"/>
                    <a:pt x="3303" y="2905"/>
                    <a:pt x="3212" y="2663"/>
                  </a:cubicBezTo>
                  <a:cubicBezTo>
                    <a:pt x="3164" y="2540"/>
                    <a:pt x="3089" y="2433"/>
                    <a:pt x="3030" y="2310"/>
                  </a:cubicBezTo>
                  <a:cubicBezTo>
                    <a:pt x="2821" y="1875"/>
                    <a:pt x="2896" y="1361"/>
                    <a:pt x="2842" y="878"/>
                  </a:cubicBezTo>
                  <a:cubicBezTo>
                    <a:pt x="2815" y="647"/>
                    <a:pt x="2751" y="406"/>
                    <a:pt x="2579" y="245"/>
                  </a:cubicBezTo>
                  <a:cubicBezTo>
                    <a:pt x="2445" y="122"/>
                    <a:pt x="2258" y="63"/>
                    <a:pt x="2075" y="25"/>
                  </a:cubicBezTo>
                  <a:cubicBezTo>
                    <a:pt x="1998" y="12"/>
                    <a:pt x="1917" y="1"/>
                    <a:pt x="1838" y="1"/>
                  </a:cubicBezTo>
                  <a:close/>
                </a:path>
              </a:pathLst>
            </a:custGeom>
            <a:solidFill>
              <a:srgbClr val="F09B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53" name="Google Shape;1293;p27">
              <a:extLst>
                <a:ext uri="{FF2B5EF4-FFF2-40B4-BE49-F238E27FC236}">
                  <a16:creationId xmlns:a16="http://schemas.microsoft.com/office/drawing/2014/main" id="{FC8CD9E4-7BB9-3C03-21E7-A5E82E5C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897" y="4010250"/>
              <a:ext cx="221357" cy="720142"/>
            </a:xfrm>
            <a:custGeom>
              <a:avLst/>
              <a:gdLst>
                <a:gd name="T0" fmla="*/ 48071 w 2307"/>
                <a:gd name="T1" fmla="*/ 0 h 7505"/>
                <a:gd name="T2" fmla="*/ 29457 w 2307"/>
                <a:gd name="T3" fmla="*/ 4126 h 7505"/>
                <a:gd name="T4" fmla="*/ 8348 w 2307"/>
                <a:gd name="T5" fmla="*/ 83865 h 7505"/>
                <a:gd name="T6" fmla="*/ 75705 w 2307"/>
                <a:gd name="T7" fmla="*/ 362710 h 7505"/>
                <a:gd name="T8" fmla="*/ 114852 w 2307"/>
                <a:gd name="T9" fmla="*/ 707380 h 7505"/>
                <a:gd name="T10" fmla="*/ 163019 w 2307"/>
                <a:gd name="T11" fmla="*/ 720142 h 7505"/>
                <a:gd name="T12" fmla="*/ 221357 w 2307"/>
                <a:gd name="T13" fmla="*/ 701239 h 7505"/>
                <a:gd name="T14" fmla="*/ 165706 w 2307"/>
                <a:gd name="T15" fmla="*/ 284506 h 7505"/>
                <a:gd name="T16" fmla="*/ 167337 w 2307"/>
                <a:gd name="T17" fmla="*/ 153816 h 7505"/>
                <a:gd name="T18" fmla="*/ 120513 w 2307"/>
                <a:gd name="T19" fmla="*/ 35983 h 7505"/>
                <a:gd name="T20" fmla="*/ 48071 w 2307"/>
                <a:gd name="T21" fmla="*/ 0 h 750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07" h="7505" extrusionOk="0">
                  <a:moveTo>
                    <a:pt x="501" y="0"/>
                  </a:moveTo>
                  <a:cubicBezTo>
                    <a:pt x="432" y="0"/>
                    <a:pt x="366" y="13"/>
                    <a:pt x="307" y="43"/>
                  </a:cubicBezTo>
                  <a:cubicBezTo>
                    <a:pt x="1" y="193"/>
                    <a:pt x="55" y="568"/>
                    <a:pt x="87" y="874"/>
                  </a:cubicBezTo>
                  <a:cubicBezTo>
                    <a:pt x="194" y="1871"/>
                    <a:pt x="521" y="2831"/>
                    <a:pt x="789" y="3780"/>
                  </a:cubicBezTo>
                  <a:cubicBezTo>
                    <a:pt x="1122" y="4943"/>
                    <a:pt x="1400" y="6177"/>
                    <a:pt x="1197" y="7372"/>
                  </a:cubicBezTo>
                  <a:cubicBezTo>
                    <a:pt x="1350" y="7461"/>
                    <a:pt x="1524" y="7505"/>
                    <a:pt x="1699" y="7505"/>
                  </a:cubicBezTo>
                  <a:cubicBezTo>
                    <a:pt x="1914" y="7505"/>
                    <a:pt x="2129" y="7438"/>
                    <a:pt x="2307" y="7308"/>
                  </a:cubicBezTo>
                  <a:cubicBezTo>
                    <a:pt x="1808" y="5941"/>
                    <a:pt x="1658" y="4439"/>
                    <a:pt x="1727" y="2965"/>
                  </a:cubicBezTo>
                  <a:cubicBezTo>
                    <a:pt x="1749" y="2514"/>
                    <a:pt x="1792" y="2053"/>
                    <a:pt x="1744" y="1603"/>
                  </a:cubicBezTo>
                  <a:cubicBezTo>
                    <a:pt x="1701" y="1153"/>
                    <a:pt x="1551" y="691"/>
                    <a:pt x="1256" y="375"/>
                  </a:cubicBezTo>
                  <a:cubicBezTo>
                    <a:pt x="1089" y="200"/>
                    <a:pt x="772" y="0"/>
                    <a:pt x="501" y="0"/>
                  </a:cubicBezTo>
                  <a:close/>
                </a:path>
              </a:pathLst>
            </a:custGeom>
            <a:solidFill>
              <a:srgbClr val="F6C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54" name="Google Shape;1294;p27">
              <a:extLst>
                <a:ext uri="{FF2B5EF4-FFF2-40B4-BE49-F238E27FC236}">
                  <a16:creationId xmlns:a16="http://schemas.microsoft.com/office/drawing/2014/main" id="{6120DFCD-9B13-5DBE-702F-0CBB7465C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897" y="4010250"/>
              <a:ext cx="150833" cy="122535"/>
            </a:xfrm>
            <a:custGeom>
              <a:avLst/>
              <a:gdLst>
                <a:gd name="T0" fmla="*/ 48071 w 1572"/>
                <a:gd name="T1" fmla="*/ 0 h 1277"/>
                <a:gd name="T2" fmla="*/ 29457 w 1572"/>
                <a:gd name="T3" fmla="*/ 4126 h 1277"/>
                <a:gd name="T4" fmla="*/ 8348 w 1572"/>
                <a:gd name="T5" fmla="*/ 83865 h 1277"/>
                <a:gd name="T6" fmla="*/ 12953 w 1572"/>
                <a:gd name="T7" fmla="*/ 117833 h 1277"/>
                <a:gd name="T8" fmla="*/ 47783 w 1572"/>
                <a:gd name="T9" fmla="*/ 122535 h 1277"/>
                <a:gd name="T10" fmla="*/ 96334 w 1572"/>
                <a:gd name="T11" fmla="*/ 114187 h 1277"/>
                <a:gd name="T12" fmla="*/ 150833 w 1572"/>
                <a:gd name="T13" fmla="*/ 84825 h 1277"/>
                <a:gd name="T14" fmla="*/ 120513 w 1572"/>
                <a:gd name="T15" fmla="*/ 35983 h 1277"/>
                <a:gd name="T16" fmla="*/ 48071 w 1572"/>
                <a:gd name="T17" fmla="*/ 0 h 12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72" h="1277" extrusionOk="0">
                  <a:moveTo>
                    <a:pt x="501" y="0"/>
                  </a:moveTo>
                  <a:cubicBezTo>
                    <a:pt x="432" y="0"/>
                    <a:pt x="366" y="13"/>
                    <a:pt x="307" y="43"/>
                  </a:cubicBezTo>
                  <a:cubicBezTo>
                    <a:pt x="1" y="193"/>
                    <a:pt x="55" y="568"/>
                    <a:pt x="87" y="874"/>
                  </a:cubicBezTo>
                  <a:cubicBezTo>
                    <a:pt x="103" y="992"/>
                    <a:pt x="119" y="1110"/>
                    <a:pt x="135" y="1228"/>
                  </a:cubicBezTo>
                  <a:cubicBezTo>
                    <a:pt x="251" y="1261"/>
                    <a:pt x="374" y="1277"/>
                    <a:pt x="498" y="1277"/>
                  </a:cubicBezTo>
                  <a:cubicBezTo>
                    <a:pt x="671" y="1277"/>
                    <a:pt x="844" y="1246"/>
                    <a:pt x="1004" y="1190"/>
                  </a:cubicBezTo>
                  <a:cubicBezTo>
                    <a:pt x="1197" y="1126"/>
                    <a:pt x="1395" y="1024"/>
                    <a:pt x="1572" y="884"/>
                  </a:cubicBezTo>
                  <a:cubicBezTo>
                    <a:pt x="1492" y="697"/>
                    <a:pt x="1390" y="520"/>
                    <a:pt x="1256" y="375"/>
                  </a:cubicBezTo>
                  <a:cubicBezTo>
                    <a:pt x="1089" y="200"/>
                    <a:pt x="772" y="0"/>
                    <a:pt x="501" y="0"/>
                  </a:cubicBezTo>
                  <a:close/>
                </a:path>
              </a:pathLst>
            </a:custGeom>
            <a:solidFill>
              <a:srgbClr val="F3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55" name="Google Shape;1295;p27">
              <a:extLst>
                <a:ext uri="{FF2B5EF4-FFF2-40B4-BE49-F238E27FC236}">
                  <a16:creationId xmlns:a16="http://schemas.microsoft.com/office/drawing/2014/main" id="{5C5F3B62-99ED-6712-5EE9-BC699C931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864" y="3995761"/>
              <a:ext cx="179810" cy="741828"/>
            </a:xfrm>
            <a:custGeom>
              <a:avLst/>
              <a:gdLst>
                <a:gd name="T0" fmla="*/ 59105 w 1874"/>
                <a:gd name="T1" fmla="*/ 96 h 7731"/>
                <a:gd name="T2" fmla="*/ 11034 w 1874"/>
                <a:gd name="T3" fmla="*/ 213020 h 7731"/>
                <a:gd name="T4" fmla="*/ 79926 w 1874"/>
                <a:gd name="T5" fmla="*/ 473922 h 7731"/>
                <a:gd name="T6" fmla="*/ 59393 w 1874"/>
                <a:gd name="T7" fmla="*/ 735783 h 7731"/>
                <a:gd name="T8" fmla="*/ 106408 w 1874"/>
                <a:gd name="T9" fmla="*/ 741732 h 7731"/>
                <a:gd name="T10" fmla="*/ 179810 w 1874"/>
                <a:gd name="T11" fmla="*/ 727051 h 7731"/>
                <a:gd name="T12" fmla="*/ 138648 w 1874"/>
                <a:gd name="T13" fmla="*/ 192965 h 7731"/>
                <a:gd name="T14" fmla="*/ 121664 w 1874"/>
                <a:gd name="T15" fmla="*/ 84920 h 7731"/>
                <a:gd name="T16" fmla="*/ 89233 w 1874"/>
                <a:gd name="T17" fmla="*/ 12954 h 7731"/>
                <a:gd name="T18" fmla="*/ 59105 w 1874"/>
                <a:gd name="T19" fmla="*/ 96 h 77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4" h="7731" extrusionOk="0">
                  <a:moveTo>
                    <a:pt x="616" y="1"/>
                  </a:moveTo>
                  <a:cubicBezTo>
                    <a:pt x="0" y="1"/>
                    <a:pt x="82" y="1949"/>
                    <a:pt x="115" y="2220"/>
                  </a:cubicBezTo>
                  <a:cubicBezTo>
                    <a:pt x="222" y="3153"/>
                    <a:pt x="608" y="4027"/>
                    <a:pt x="833" y="4939"/>
                  </a:cubicBezTo>
                  <a:cubicBezTo>
                    <a:pt x="1059" y="5850"/>
                    <a:pt x="1112" y="6869"/>
                    <a:pt x="619" y="7668"/>
                  </a:cubicBezTo>
                  <a:cubicBezTo>
                    <a:pt x="779" y="7710"/>
                    <a:pt x="944" y="7730"/>
                    <a:pt x="1109" y="7730"/>
                  </a:cubicBezTo>
                  <a:cubicBezTo>
                    <a:pt x="1369" y="7730"/>
                    <a:pt x="1631" y="7679"/>
                    <a:pt x="1874" y="7577"/>
                  </a:cubicBezTo>
                  <a:cubicBezTo>
                    <a:pt x="1112" y="5861"/>
                    <a:pt x="1638" y="3877"/>
                    <a:pt x="1445" y="2011"/>
                  </a:cubicBezTo>
                  <a:cubicBezTo>
                    <a:pt x="1407" y="1631"/>
                    <a:pt x="1337" y="1261"/>
                    <a:pt x="1268" y="885"/>
                  </a:cubicBezTo>
                  <a:cubicBezTo>
                    <a:pt x="1219" y="612"/>
                    <a:pt x="1155" y="312"/>
                    <a:pt x="930" y="135"/>
                  </a:cubicBezTo>
                  <a:cubicBezTo>
                    <a:pt x="809" y="42"/>
                    <a:pt x="705" y="1"/>
                    <a:pt x="616" y="1"/>
                  </a:cubicBezTo>
                  <a:close/>
                </a:path>
              </a:pathLst>
            </a:custGeom>
            <a:solidFill>
              <a:srgbClr val="F3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56" name="Google Shape;1296;p27">
              <a:extLst>
                <a:ext uri="{FF2B5EF4-FFF2-40B4-BE49-F238E27FC236}">
                  <a16:creationId xmlns:a16="http://schemas.microsoft.com/office/drawing/2014/main" id="{E57FD205-0723-DB38-E7F3-5FACE67FF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115" y="3244830"/>
              <a:ext cx="613312" cy="840950"/>
            </a:xfrm>
            <a:custGeom>
              <a:avLst/>
              <a:gdLst>
                <a:gd name="T0" fmla="*/ 393203 w 6392"/>
                <a:gd name="T1" fmla="*/ 96 h 8764"/>
                <a:gd name="T2" fmla="*/ 360196 w 6392"/>
                <a:gd name="T3" fmla="*/ 2879 h 8764"/>
                <a:gd name="T4" fmla="*/ 309247 w 6392"/>
                <a:gd name="T5" fmla="*/ 809669 h 8764"/>
                <a:gd name="T6" fmla="*/ 312317 w 6392"/>
                <a:gd name="T7" fmla="*/ 826077 h 8764"/>
                <a:gd name="T8" fmla="*/ 331315 w 6392"/>
                <a:gd name="T9" fmla="*/ 835385 h 8764"/>
                <a:gd name="T10" fmla="*/ 365857 w 6392"/>
                <a:gd name="T11" fmla="*/ 839223 h 8764"/>
                <a:gd name="T12" fmla="*/ 419301 w 6392"/>
                <a:gd name="T13" fmla="*/ 811684 h 8764"/>
                <a:gd name="T14" fmla="*/ 421892 w 6392"/>
                <a:gd name="T15" fmla="*/ 785968 h 8764"/>
                <a:gd name="T16" fmla="*/ 420357 w 6392"/>
                <a:gd name="T17" fmla="*/ 718607 h 8764"/>
                <a:gd name="T18" fmla="*/ 420357 w 6392"/>
                <a:gd name="T19" fmla="*/ 718607 h 8764"/>
                <a:gd name="T20" fmla="*/ 436764 w 6392"/>
                <a:gd name="T21" fmla="*/ 798826 h 8764"/>
                <a:gd name="T22" fmla="*/ 444536 w 6392"/>
                <a:gd name="T23" fmla="*/ 818401 h 8764"/>
                <a:gd name="T24" fmla="*/ 473897 w 6392"/>
                <a:gd name="T25" fmla="*/ 833849 h 8764"/>
                <a:gd name="T26" fmla="*/ 517650 w 6392"/>
                <a:gd name="T27" fmla="*/ 840854 h 8764"/>
                <a:gd name="T28" fmla="*/ 535593 w 6392"/>
                <a:gd name="T29" fmla="*/ 838935 h 8764"/>
                <a:gd name="T30" fmla="*/ 573109 w 6392"/>
                <a:gd name="T31" fmla="*/ 796235 h 8764"/>
                <a:gd name="T32" fmla="*/ 561307 w 6392"/>
                <a:gd name="T33" fmla="*/ 763322 h 8764"/>
                <a:gd name="T34" fmla="*/ 561787 w 6392"/>
                <a:gd name="T35" fmla="*/ 680033 h 8764"/>
                <a:gd name="T36" fmla="*/ 612257 w 6392"/>
                <a:gd name="T37" fmla="*/ 267331 h 8764"/>
                <a:gd name="T38" fmla="*/ 588557 w 6392"/>
                <a:gd name="T39" fmla="*/ 124838 h 8764"/>
                <a:gd name="T40" fmla="*/ 393203 w 6392"/>
                <a:gd name="T41" fmla="*/ 96 h 876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392" h="8764" extrusionOk="0">
                  <a:moveTo>
                    <a:pt x="4098" y="1"/>
                  </a:moveTo>
                  <a:cubicBezTo>
                    <a:pt x="3983" y="1"/>
                    <a:pt x="3868" y="10"/>
                    <a:pt x="3754" y="30"/>
                  </a:cubicBezTo>
                  <a:cubicBezTo>
                    <a:pt x="0" y="690"/>
                    <a:pt x="3207" y="6336"/>
                    <a:pt x="3223" y="8438"/>
                  </a:cubicBezTo>
                  <a:cubicBezTo>
                    <a:pt x="3223" y="8497"/>
                    <a:pt x="3223" y="8561"/>
                    <a:pt x="3255" y="8609"/>
                  </a:cubicBezTo>
                  <a:cubicBezTo>
                    <a:pt x="3298" y="8674"/>
                    <a:pt x="3378" y="8690"/>
                    <a:pt x="3453" y="8706"/>
                  </a:cubicBezTo>
                  <a:cubicBezTo>
                    <a:pt x="3565" y="8729"/>
                    <a:pt x="3691" y="8746"/>
                    <a:pt x="3813" y="8746"/>
                  </a:cubicBezTo>
                  <a:cubicBezTo>
                    <a:pt x="4059" y="8746"/>
                    <a:pt x="4291" y="8678"/>
                    <a:pt x="4370" y="8459"/>
                  </a:cubicBezTo>
                  <a:cubicBezTo>
                    <a:pt x="4402" y="8373"/>
                    <a:pt x="4397" y="8282"/>
                    <a:pt x="4397" y="8191"/>
                  </a:cubicBezTo>
                  <a:cubicBezTo>
                    <a:pt x="4392" y="7955"/>
                    <a:pt x="4386" y="7719"/>
                    <a:pt x="4381" y="7489"/>
                  </a:cubicBezTo>
                  <a:cubicBezTo>
                    <a:pt x="4435" y="7768"/>
                    <a:pt x="4494" y="8046"/>
                    <a:pt x="4552" y="8325"/>
                  </a:cubicBezTo>
                  <a:cubicBezTo>
                    <a:pt x="4569" y="8395"/>
                    <a:pt x="4585" y="8470"/>
                    <a:pt x="4633" y="8529"/>
                  </a:cubicBezTo>
                  <a:cubicBezTo>
                    <a:pt x="4703" y="8625"/>
                    <a:pt x="4826" y="8658"/>
                    <a:pt x="4939" y="8690"/>
                  </a:cubicBezTo>
                  <a:cubicBezTo>
                    <a:pt x="5087" y="8728"/>
                    <a:pt x="5241" y="8763"/>
                    <a:pt x="5395" y="8763"/>
                  </a:cubicBezTo>
                  <a:cubicBezTo>
                    <a:pt x="5457" y="8763"/>
                    <a:pt x="5520" y="8757"/>
                    <a:pt x="5582" y="8743"/>
                  </a:cubicBezTo>
                  <a:cubicBezTo>
                    <a:pt x="5791" y="8695"/>
                    <a:pt x="5990" y="8513"/>
                    <a:pt x="5973" y="8298"/>
                  </a:cubicBezTo>
                  <a:cubicBezTo>
                    <a:pt x="5963" y="8175"/>
                    <a:pt x="5893" y="8068"/>
                    <a:pt x="5850" y="7955"/>
                  </a:cubicBezTo>
                  <a:cubicBezTo>
                    <a:pt x="5743" y="7682"/>
                    <a:pt x="5796" y="7376"/>
                    <a:pt x="5855" y="7087"/>
                  </a:cubicBezTo>
                  <a:cubicBezTo>
                    <a:pt x="6129" y="5666"/>
                    <a:pt x="6392" y="4234"/>
                    <a:pt x="6381" y="2786"/>
                  </a:cubicBezTo>
                  <a:cubicBezTo>
                    <a:pt x="6381" y="2282"/>
                    <a:pt x="6343" y="1762"/>
                    <a:pt x="6134" y="1301"/>
                  </a:cubicBezTo>
                  <a:cubicBezTo>
                    <a:pt x="5790" y="522"/>
                    <a:pt x="4946" y="1"/>
                    <a:pt x="4098" y="1"/>
                  </a:cubicBezTo>
                  <a:close/>
                </a:path>
              </a:pathLst>
            </a:custGeom>
            <a:solidFill>
              <a:srgbClr val="8958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57" name="Google Shape;1297;p27">
              <a:extLst>
                <a:ext uri="{FF2B5EF4-FFF2-40B4-BE49-F238E27FC236}">
                  <a16:creationId xmlns:a16="http://schemas.microsoft.com/office/drawing/2014/main" id="{1480412C-D427-944C-C2D7-EE07A27C2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922" y="3244830"/>
              <a:ext cx="439451" cy="840950"/>
            </a:xfrm>
            <a:custGeom>
              <a:avLst/>
              <a:gdLst>
                <a:gd name="T0" fmla="*/ 220397 w 4580"/>
                <a:gd name="T1" fmla="*/ 96 h 8764"/>
                <a:gd name="T2" fmla="*/ 187390 w 4580"/>
                <a:gd name="T3" fmla="*/ 2879 h 8764"/>
                <a:gd name="T4" fmla="*/ 16503 w 4580"/>
                <a:gd name="T5" fmla="*/ 291511 h 8764"/>
                <a:gd name="T6" fmla="*/ 160620 w 4580"/>
                <a:gd name="T7" fmla="*/ 292087 h 8764"/>
                <a:gd name="T8" fmla="*/ 197081 w 4580"/>
                <a:gd name="T9" fmla="*/ 514799 h 8764"/>
                <a:gd name="T10" fmla="*/ 195546 w 4580"/>
                <a:gd name="T11" fmla="*/ 585806 h 8764"/>
                <a:gd name="T12" fmla="*/ 187870 w 4580"/>
                <a:gd name="T13" fmla="*/ 724748 h 8764"/>
                <a:gd name="T14" fmla="*/ 137400 w 4580"/>
                <a:gd name="T15" fmla="*/ 744227 h 8764"/>
                <a:gd name="T16" fmla="*/ 128189 w 4580"/>
                <a:gd name="T17" fmla="*/ 743748 h 8764"/>
                <a:gd name="T18" fmla="*/ 128189 w 4580"/>
                <a:gd name="T19" fmla="*/ 743748 h 8764"/>
                <a:gd name="T20" fmla="*/ 136441 w 4580"/>
                <a:gd name="T21" fmla="*/ 809669 h 8764"/>
                <a:gd name="T22" fmla="*/ 139511 w 4580"/>
                <a:gd name="T23" fmla="*/ 826077 h 8764"/>
                <a:gd name="T24" fmla="*/ 158509 w 4580"/>
                <a:gd name="T25" fmla="*/ 835385 h 8764"/>
                <a:gd name="T26" fmla="*/ 193051 w 4580"/>
                <a:gd name="T27" fmla="*/ 839223 h 8764"/>
                <a:gd name="T28" fmla="*/ 246496 w 4580"/>
                <a:gd name="T29" fmla="*/ 811684 h 8764"/>
                <a:gd name="T30" fmla="*/ 249086 w 4580"/>
                <a:gd name="T31" fmla="*/ 785968 h 8764"/>
                <a:gd name="T32" fmla="*/ 247551 w 4580"/>
                <a:gd name="T33" fmla="*/ 718607 h 8764"/>
                <a:gd name="T34" fmla="*/ 247551 w 4580"/>
                <a:gd name="T35" fmla="*/ 718607 h 8764"/>
                <a:gd name="T36" fmla="*/ 263958 w 4580"/>
                <a:gd name="T37" fmla="*/ 798826 h 8764"/>
                <a:gd name="T38" fmla="*/ 271730 w 4580"/>
                <a:gd name="T39" fmla="*/ 818401 h 8764"/>
                <a:gd name="T40" fmla="*/ 301091 w 4580"/>
                <a:gd name="T41" fmla="*/ 833849 h 8764"/>
                <a:gd name="T42" fmla="*/ 344844 w 4580"/>
                <a:gd name="T43" fmla="*/ 840854 h 8764"/>
                <a:gd name="T44" fmla="*/ 362787 w 4580"/>
                <a:gd name="T45" fmla="*/ 838935 h 8764"/>
                <a:gd name="T46" fmla="*/ 400303 w 4580"/>
                <a:gd name="T47" fmla="*/ 796235 h 8764"/>
                <a:gd name="T48" fmla="*/ 388502 w 4580"/>
                <a:gd name="T49" fmla="*/ 763322 h 8764"/>
                <a:gd name="T50" fmla="*/ 382841 w 4580"/>
                <a:gd name="T51" fmla="*/ 730890 h 8764"/>
                <a:gd name="T52" fmla="*/ 302051 w 4580"/>
                <a:gd name="T53" fmla="*/ 736551 h 8764"/>
                <a:gd name="T54" fmla="*/ 379770 w 4580"/>
                <a:gd name="T55" fmla="*/ 705749 h 8764"/>
                <a:gd name="T56" fmla="*/ 384376 w 4580"/>
                <a:gd name="T57" fmla="*/ 704694 h 8764"/>
                <a:gd name="T58" fmla="*/ 388981 w 4580"/>
                <a:gd name="T59" fmla="*/ 680033 h 8764"/>
                <a:gd name="T60" fmla="*/ 394642 w 4580"/>
                <a:gd name="T61" fmla="*/ 650191 h 8764"/>
                <a:gd name="T62" fmla="*/ 394642 w 4580"/>
                <a:gd name="T63" fmla="*/ 650191 h 8764"/>
                <a:gd name="T64" fmla="*/ 345324 w 4580"/>
                <a:gd name="T65" fmla="*/ 666120 h 8764"/>
                <a:gd name="T66" fmla="*/ 331699 w 4580"/>
                <a:gd name="T67" fmla="*/ 667175 h 8764"/>
                <a:gd name="T68" fmla="*/ 283532 w 4580"/>
                <a:gd name="T69" fmla="*/ 646545 h 8764"/>
                <a:gd name="T70" fmla="*/ 268660 w 4580"/>
                <a:gd name="T71" fmla="*/ 597704 h 8764"/>
                <a:gd name="T72" fmla="*/ 237764 w 4580"/>
                <a:gd name="T73" fmla="*/ 302834 h 8764"/>
                <a:gd name="T74" fmla="*/ 237764 w 4580"/>
                <a:gd name="T75" fmla="*/ 302834 h 8764"/>
                <a:gd name="T76" fmla="*/ 438396 w 4580"/>
                <a:gd name="T77" fmla="*/ 320874 h 8764"/>
                <a:gd name="T78" fmla="*/ 439451 w 4580"/>
                <a:gd name="T79" fmla="*/ 267331 h 8764"/>
                <a:gd name="T80" fmla="*/ 415751 w 4580"/>
                <a:gd name="T81" fmla="*/ 124838 h 8764"/>
                <a:gd name="T82" fmla="*/ 220397 w 4580"/>
                <a:gd name="T83" fmla="*/ 96 h 87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580" h="8764" extrusionOk="0">
                  <a:moveTo>
                    <a:pt x="2297" y="1"/>
                  </a:moveTo>
                  <a:cubicBezTo>
                    <a:pt x="2182" y="1"/>
                    <a:pt x="2067" y="10"/>
                    <a:pt x="1953" y="30"/>
                  </a:cubicBezTo>
                  <a:cubicBezTo>
                    <a:pt x="312" y="320"/>
                    <a:pt x="1" y="1558"/>
                    <a:pt x="172" y="3038"/>
                  </a:cubicBezTo>
                  <a:cubicBezTo>
                    <a:pt x="671" y="3044"/>
                    <a:pt x="1175" y="3044"/>
                    <a:pt x="1674" y="3044"/>
                  </a:cubicBezTo>
                  <a:cubicBezTo>
                    <a:pt x="1877" y="3805"/>
                    <a:pt x="2076" y="4577"/>
                    <a:pt x="2054" y="5365"/>
                  </a:cubicBezTo>
                  <a:cubicBezTo>
                    <a:pt x="2049" y="5612"/>
                    <a:pt x="2017" y="5859"/>
                    <a:pt x="2038" y="6105"/>
                  </a:cubicBezTo>
                  <a:cubicBezTo>
                    <a:pt x="2081" y="6604"/>
                    <a:pt x="2306" y="7188"/>
                    <a:pt x="1958" y="7553"/>
                  </a:cubicBezTo>
                  <a:cubicBezTo>
                    <a:pt x="1824" y="7696"/>
                    <a:pt x="1630" y="7756"/>
                    <a:pt x="1432" y="7756"/>
                  </a:cubicBezTo>
                  <a:cubicBezTo>
                    <a:pt x="1400" y="7756"/>
                    <a:pt x="1368" y="7754"/>
                    <a:pt x="1336" y="7751"/>
                  </a:cubicBezTo>
                  <a:cubicBezTo>
                    <a:pt x="1390" y="8004"/>
                    <a:pt x="1416" y="8239"/>
                    <a:pt x="1422" y="8438"/>
                  </a:cubicBezTo>
                  <a:cubicBezTo>
                    <a:pt x="1422" y="8497"/>
                    <a:pt x="1422" y="8561"/>
                    <a:pt x="1454" y="8609"/>
                  </a:cubicBezTo>
                  <a:cubicBezTo>
                    <a:pt x="1497" y="8674"/>
                    <a:pt x="1577" y="8690"/>
                    <a:pt x="1652" y="8706"/>
                  </a:cubicBezTo>
                  <a:cubicBezTo>
                    <a:pt x="1764" y="8729"/>
                    <a:pt x="1890" y="8746"/>
                    <a:pt x="2012" y="8746"/>
                  </a:cubicBezTo>
                  <a:cubicBezTo>
                    <a:pt x="2258" y="8746"/>
                    <a:pt x="2490" y="8678"/>
                    <a:pt x="2569" y="8459"/>
                  </a:cubicBezTo>
                  <a:cubicBezTo>
                    <a:pt x="2601" y="8373"/>
                    <a:pt x="2596" y="8282"/>
                    <a:pt x="2596" y="8191"/>
                  </a:cubicBezTo>
                  <a:cubicBezTo>
                    <a:pt x="2591" y="7955"/>
                    <a:pt x="2585" y="7719"/>
                    <a:pt x="2580" y="7489"/>
                  </a:cubicBezTo>
                  <a:cubicBezTo>
                    <a:pt x="2634" y="7768"/>
                    <a:pt x="2693" y="8046"/>
                    <a:pt x="2751" y="8325"/>
                  </a:cubicBezTo>
                  <a:cubicBezTo>
                    <a:pt x="2768" y="8395"/>
                    <a:pt x="2784" y="8470"/>
                    <a:pt x="2832" y="8529"/>
                  </a:cubicBezTo>
                  <a:cubicBezTo>
                    <a:pt x="2902" y="8625"/>
                    <a:pt x="3025" y="8658"/>
                    <a:pt x="3138" y="8690"/>
                  </a:cubicBezTo>
                  <a:cubicBezTo>
                    <a:pt x="3286" y="8728"/>
                    <a:pt x="3440" y="8763"/>
                    <a:pt x="3594" y="8763"/>
                  </a:cubicBezTo>
                  <a:cubicBezTo>
                    <a:pt x="3656" y="8763"/>
                    <a:pt x="3719" y="8757"/>
                    <a:pt x="3781" y="8743"/>
                  </a:cubicBezTo>
                  <a:cubicBezTo>
                    <a:pt x="3990" y="8695"/>
                    <a:pt x="4189" y="8513"/>
                    <a:pt x="4172" y="8298"/>
                  </a:cubicBezTo>
                  <a:cubicBezTo>
                    <a:pt x="4162" y="8175"/>
                    <a:pt x="4092" y="8068"/>
                    <a:pt x="4049" y="7955"/>
                  </a:cubicBezTo>
                  <a:cubicBezTo>
                    <a:pt x="4006" y="7848"/>
                    <a:pt x="3990" y="7735"/>
                    <a:pt x="3990" y="7617"/>
                  </a:cubicBezTo>
                  <a:lnTo>
                    <a:pt x="3148" y="7676"/>
                  </a:lnTo>
                  <a:cubicBezTo>
                    <a:pt x="3288" y="7408"/>
                    <a:pt x="3652" y="7387"/>
                    <a:pt x="3958" y="7355"/>
                  </a:cubicBezTo>
                  <a:cubicBezTo>
                    <a:pt x="3974" y="7349"/>
                    <a:pt x="3990" y="7349"/>
                    <a:pt x="4006" y="7344"/>
                  </a:cubicBezTo>
                  <a:cubicBezTo>
                    <a:pt x="4022" y="7258"/>
                    <a:pt x="4038" y="7172"/>
                    <a:pt x="4054" y="7087"/>
                  </a:cubicBezTo>
                  <a:cubicBezTo>
                    <a:pt x="4071" y="6985"/>
                    <a:pt x="4092" y="6883"/>
                    <a:pt x="4113" y="6776"/>
                  </a:cubicBezTo>
                  <a:cubicBezTo>
                    <a:pt x="3947" y="6851"/>
                    <a:pt x="3781" y="6920"/>
                    <a:pt x="3599" y="6942"/>
                  </a:cubicBezTo>
                  <a:cubicBezTo>
                    <a:pt x="3552" y="6949"/>
                    <a:pt x="3505" y="6953"/>
                    <a:pt x="3457" y="6953"/>
                  </a:cubicBezTo>
                  <a:cubicBezTo>
                    <a:pt x="3264" y="6953"/>
                    <a:pt x="3072" y="6889"/>
                    <a:pt x="2955" y="6738"/>
                  </a:cubicBezTo>
                  <a:cubicBezTo>
                    <a:pt x="2843" y="6593"/>
                    <a:pt x="2821" y="6406"/>
                    <a:pt x="2800" y="6229"/>
                  </a:cubicBezTo>
                  <a:cubicBezTo>
                    <a:pt x="2693" y="5205"/>
                    <a:pt x="2585" y="4180"/>
                    <a:pt x="2478" y="3156"/>
                  </a:cubicBezTo>
                  <a:cubicBezTo>
                    <a:pt x="3175" y="3221"/>
                    <a:pt x="3872" y="3285"/>
                    <a:pt x="4569" y="3344"/>
                  </a:cubicBezTo>
                  <a:cubicBezTo>
                    <a:pt x="4580" y="3162"/>
                    <a:pt x="4580" y="2974"/>
                    <a:pt x="4580" y="2786"/>
                  </a:cubicBezTo>
                  <a:cubicBezTo>
                    <a:pt x="4580" y="2282"/>
                    <a:pt x="4542" y="1762"/>
                    <a:pt x="4333" y="1301"/>
                  </a:cubicBezTo>
                  <a:cubicBezTo>
                    <a:pt x="3989" y="522"/>
                    <a:pt x="3145" y="1"/>
                    <a:pt x="2297" y="1"/>
                  </a:cubicBezTo>
                  <a:close/>
                </a:path>
              </a:pathLst>
            </a:custGeom>
            <a:solidFill>
              <a:srgbClr val="723D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298" name="Google Shape;1298;p27">
              <a:extLst>
                <a:ext uri="{FF2B5EF4-FFF2-40B4-BE49-F238E27FC236}">
                  <a16:creationId xmlns:a16="http://schemas.microsoft.com/office/drawing/2014/main" id="{7A9C1A02-F342-3261-2CEB-1618C328540D}"/>
                </a:ext>
              </a:extLst>
            </p:cNvPr>
            <p:cNvSpPr/>
            <p:nvPr/>
          </p:nvSpPr>
          <p:spPr>
            <a:xfrm>
              <a:off x="3689649" y="2693573"/>
              <a:ext cx="644167" cy="802319"/>
            </a:xfrm>
            <a:custGeom>
              <a:avLst/>
              <a:gdLst/>
              <a:ahLst/>
              <a:cxnLst/>
              <a:rect l="l" t="t" r="r" b="b"/>
              <a:pathLst>
                <a:path w="6720" h="8362" extrusionOk="0">
                  <a:moveTo>
                    <a:pt x="3839" y="0"/>
                  </a:moveTo>
                  <a:cubicBezTo>
                    <a:pt x="3666" y="0"/>
                    <a:pt x="3492" y="15"/>
                    <a:pt x="3320" y="29"/>
                  </a:cubicBezTo>
                  <a:cubicBezTo>
                    <a:pt x="3116" y="45"/>
                    <a:pt x="2912" y="61"/>
                    <a:pt x="2714" y="77"/>
                  </a:cubicBezTo>
                  <a:cubicBezTo>
                    <a:pt x="2446" y="98"/>
                    <a:pt x="2172" y="125"/>
                    <a:pt x="1920" y="211"/>
                  </a:cubicBezTo>
                  <a:cubicBezTo>
                    <a:pt x="1668" y="302"/>
                    <a:pt x="1427" y="468"/>
                    <a:pt x="1309" y="710"/>
                  </a:cubicBezTo>
                  <a:cubicBezTo>
                    <a:pt x="1207" y="929"/>
                    <a:pt x="1282" y="1074"/>
                    <a:pt x="1304" y="1289"/>
                  </a:cubicBezTo>
                  <a:cubicBezTo>
                    <a:pt x="1325" y="1525"/>
                    <a:pt x="1331" y="1434"/>
                    <a:pt x="1121" y="1546"/>
                  </a:cubicBezTo>
                  <a:cubicBezTo>
                    <a:pt x="816" y="1707"/>
                    <a:pt x="596" y="1943"/>
                    <a:pt x="510" y="2291"/>
                  </a:cubicBezTo>
                  <a:cubicBezTo>
                    <a:pt x="408" y="2720"/>
                    <a:pt x="494" y="3176"/>
                    <a:pt x="478" y="3621"/>
                  </a:cubicBezTo>
                  <a:cubicBezTo>
                    <a:pt x="462" y="4147"/>
                    <a:pt x="301" y="4672"/>
                    <a:pt x="6" y="5106"/>
                  </a:cubicBezTo>
                  <a:cubicBezTo>
                    <a:pt x="6" y="5144"/>
                    <a:pt x="6" y="5187"/>
                    <a:pt x="1" y="5230"/>
                  </a:cubicBezTo>
                  <a:cubicBezTo>
                    <a:pt x="1" y="5396"/>
                    <a:pt x="1" y="5562"/>
                    <a:pt x="12" y="5728"/>
                  </a:cubicBezTo>
                  <a:cubicBezTo>
                    <a:pt x="38" y="6179"/>
                    <a:pt x="146" y="6624"/>
                    <a:pt x="205" y="7069"/>
                  </a:cubicBezTo>
                  <a:cubicBezTo>
                    <a:pt x="360" y="7042"/>
                    <a:pt x="505" y="6972"/>
                    <a:pt x="617" y="6865"/>
                  </a:cubicBezTo>
                  <a:cubicBezTo>
                    <a:pt x="725" y="7139"/>
                    <a:pt x="698" y="7466"/>
                    <a:pt x="880" y="7696"/>
                  </a:cubicBezTo>
                  <a:cubicBezTo>
                    <a:pt x="1074" y="7941"/>
                    <a:pt x="1405" y="7973"/>
                    <a:pt x="1728" y="7973"/>
                  </a:cubicBezTo>
                  <a:cubicBezTo>
                    <a:pt x="1808" y="7973"/>
                    <a:pt x="1887" y="7971"/>
                    <a:pt x="1963" y="7970"/>
                  </a:cubicBezTo>
                  <a:cubicBezTo>
                    <a:pt x="1987" y="7969"/>
                    <a:pt x="2010" y="7969"/>
                    <a:pt x="2033" y="7969"/>
                  </a:cubicBezTo>
                  <a:cubicBezTo>
                    <a:pt x="2331" y="7969"/>
                    <a:pt x="2624" y="8001"/>
                    <a:pt x="2918" y="8055"/>
                  </a:cubicBezTo>
                  <a:cubicBezTo>
                    <a:pt x="3467" y="8160"/>
                    <a:pt x="4011" y="8362"/>
                    <a:pt x="4574" y="8362"/>
                  </a:cubicBezTo>
                  <a:cubicBezTo>
                    <a:pt x="4589" y="8362"/>
                    <a:pt x="4603" y="8361"/>
                    <a:pt x="4617" y="8361"/>
                  </a:cubicBezTo>
                  <a:cubicBezTo>
                    <a:pt x="4811" y="8361"/>
                    <a:pt x="5009" y="8329"/>
                    <a:pt x="5170" y="8211"/>
                  </a:cubicBezTo>
                  <a:cubicBezTo>
                    <a:pt x="5513" y="7970"/>
                    <a:pt x="5513" y="7466"/>
                    <a:pt x="5481" y="7047"/>
                  </a:cubicBezTo>
                  <a:lnTo>
                    <a:pt x="5481" y="7047"/>
                  </a:lnTo>
                  <a:cubicBezTo>
                    <a:pt x="5593" y="7246"/>
                    <a:pt x="5711" y="7455"/>
                    <a:pt x="5899" y="7584"/>
                  </a:cubicBezTo>
                  <a:cubicBezTo>
                    <a:pt x="6000" y="7658"/>
                    <a:pt x="6132" y="7703"/>
                    <a:pt x="6258" y="7703"/>
                  </a:cubicBezTo>
                  <a:cubicBezTo>
                    <a:pt x="6359" y="7703"/>
                    <a:pt x="6456" y="7675"/>
                    <a:pt x="6532" y="7610"/>
                  </a:cubicBezTo>
                  <a:cubicBezTo>
                    <a:pt x="6703" y="7471"/>
                    <a:pt x="6719" y="7214"/>
                    <a:pt x="6660" y="7005"/>
                  </a:cubicBezTo>
                  <a:cubicBezTo>
                    <a:pt x="6601" y="6795"/>
                    <a:pt x="6478" y="6608"/>
                    <a:pt x="6392" y="6409"/>
                  </a:cubicBezTo>
                  <a:cubicBezTo>
                    <a:pt x="6215" y="5980"/>
                    <a:pt x="6226" y="5503"/>
                    <a:pt x="6226" y="5037"/>
                  </a:cubicBezTo>
                  <a:cubicBezTo>
                    <a:pt x="6231" y="4452"/>
                    <a:pt x="6210" y="3868"/>
                    <a:pt x="6162" y="3289"/>
                  </a:cubicBezTo>
                  <a:cubicBezTo>
                    <a:pt x="6130" y="2892"/>
                    <a:pt x="6087" y="2484"/>
                    <a:pt x="5904" y="2125"/>
                  </a:cubicBezTo>
                  <a:cubicBezTo>
                    <a:pt x="5722" y="1771"/>
                    <a:pt x="5374" y="1476"/>
                    <a:pt x="4977" y="1466"/>
                  </a:cubicBezTo>
                  <a:cubicBezTo>
                    <a:pt x="5234" y="1262"/>
                    <a:pt x="5266" y="854"/>
                    <a:pt x="5105" y="570"/>
                  </a:cubicBezTo>
                  <a:cubicBezTo>
                    <a:pt x="4939" y="281"/>
                    <a:pt x="4623" y="109"/>
                    <a:pt x="4301" y="45"/>
                  </a:cubicBezTo>
                  <a:cubicBezTo>
                    <a:pt x="4149" y="12"/>
                    <a:pt x="3994" y="0"/>
                    <a:pt x="38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59" name="Google Shape;1299;p27">
              <a:extLst>
                <a:ext uri="{FF2B5EF4-FFF2-40B4-BE49-F238E27FC236}">
                  <a16:creationId xmlns:a16="http://schemas.microsoft.com/office/drawing/2014/main" id="{BCF00B27-AB4B-F21D-8CC0-45282FBFA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068" y="2717087"/>
              <a:ext cx="318074" cy="146427"/>
            </a:xfrm>
            <a:custGeom>
              <a:avLst/>
              <a:gdLst>
                <a:gd name="T0" fmla="*/ 161963 w 3315"/>
                <a:gd name="T1" fmla="*/ 96 h 1526"/>
                <a:gd name="T2" fmla="*/ 35022 w 3315"/>
                <a:gd name="T3" fmla="*/ 25908 h 1526"/>
                <a:gd name="T4" fmla="*/ 10363 w 3315"/>
                <a:gd name="T5" fmla="*/ 41357 h 1526"/>
                <a:gd name="T6" fmla="*/ 3646 w 3315"/>
                <a:gd name="T7" fmla="*/ 68608 h 1526"/>
                <a:gd name="T8" fmla="*/ 48455 w 3315"/>
                <a:gd name="T9" fmla="*/ 96435 h 1526"/>
                <a:gd name="T10" fmla="*/ 113797 w 3315"/>
                <a:gd name="T11" fmla="*/ 143260 h 1526"/>
                <a:gd name="T12" fmla="*/ 153328 w 3315"/>
                <a:gd name="T13" fmla="*/ 146427 h 1526"/>
                <a:gd name="T14" fmla="*/ 217135 w 3315"/>
                <a:gd name="T15" fmla="*/ 128292 h 1526"/>
                <a:gd name="T16" fmla="*/ 270675 w 3315"/>
                <a:gd name="T17" fmla="*/ 83577 h 1526"/>
                <a:gd name="T18" fmla="*/ 287178 w 3315"/>
                <a:gd name="T19" fmla="*/ 69183 h 1526"/>
                <a:gd name="T20" fmla="*/ 279406 w 3315"/>
                <a:gd name="T21" fmla="*/ 59396 h 1526"/>
                <a:gd name="T22" fmla="*/ 178083 w 3315"/>
                <a:gd name="T23" fmla="*/ 30610 h 1526"/>
                <a:gd name="T24" fmla="*/ 151409 w 3315"/>
                <a:gd name="T25" fmla="*/ 30034 h 1526"/>
                <a:gd name="T26" fmla="*/ 98253 w 3315"/>
                <a:gd name="T27" fmla="*/ 30610 h 1526"/>
                <a:gd name="T28" fmla="*/ 71579 w 3315"/>
                <a:gd name="T29" fmla="*/ 30034 h 1526"/>
                <a:gd name="T30" fmla="*/ 162635 w 3315"/>
                <a:gd name="T31" fmla="*/ 14201 h 1526"/>
                <a:gd name="T32" fmla="*/ 294374 w 3315"/>
                <a:gd name="T33" fmla="*/ 48073 h 1526"/>
                <a:gd name="T34" fmla="*/ 308575 w 3315"/>
                <a:gd name="T35" fmla="*/ 52199 h 1526"/>
                <a:gd name="T36" fmla="*/ 316443 w 3315"/>
                <a:gd name="T37" fmla="*/ 47018 h 1526"/>
                <a:gd name="T38" fmla="*/ 306176 w 3315"/>
                <a:gd name="T39" fmla="*/ 33104 h 1526"/>
                <a:gd name="T40" fmla="*/ 161963 w 3315"/>
                <a:gd name="T41" fmla="*/ 96 h 15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315" h="1526" extrusionOk="0">
                  <a:moveTo>
                    <a:pt x="1688" y="1"/>
                  </a:moveTo>
                  <a:cubicBezTo>
                    <a:pt x="1234" y="1"/>
                    <a:pt x="781" y="90"/>
                    <a:pt x="365" y="270"/>
                  </a:cubicBezTo>
                  <a:cubicBezTo>
                    <a:pt x="269" y="308"/>
                    <a:pt x="172" y="356"/>
                    <a:pt x="108" y="431"/>
                  </a:cubicBezTo>
                  <a:cubicBezTo>
                    <a:pt x="38" y="506"/>
                    <a:pt x="1" y="619"/>
                    <a:pt x="38" y="715"/>
                  </a:cubicBezTo>
                  <a:cubicBezTo>
                    <a:pt x="103" y="887"/>
                    <a:pt x="349" y="898"/>
                    <a:pt x="505" y="1005"/>
                  </a:cubicBezTo>
                  <a:cubicBezTo>
                    <a:pt x="805" y="1219"/>
                    <a:pt x="778" y="1434"/>
                    <a:pt x="1186" y="1493"/>
                  </a:cubicBezTo>
                  <a:cubicBezTo>
                    <a:pt x="1321" y="1511"/>
                    <a:pt x="1460" y="1526"/>
                    <a:pt x="1598" y="1526"/>
                  </a:cubicBezTo>
                  <a:cubicBezTo>
                    <a:pt x="1833" y="1526"/>
                    <a:pt x="2064" y="1482"/>
                    <a:pt x="2263" y="1337"/>
                  </a:cubicBezTo>
                  <a:cubicBezTo>
                    <a:pt x="2456" y="1193"/>
                    <a:pt x="2591" y="957"/>
                    <a:pt x="2821" y="871"/>
                  </a:cubicBezTo>
                  <a:cubicBezTo>
                    <a:pt x="2896" y="844"/>
                    <a:pt x="2998" y="806"/>
                    <a:pt x="2993" y="721"/>
                  </a:cubicBezTo>
                  <a:cubicBezTo>
                    <a:pt x="2987" y="678"/>
                    <a:pt x="2950" y="646"/>
                    <a:pt x="2912" y="619"/>
                  </a:cubicBezTo>
                  <a:cubicBezTo>
                    <a:pt x="2601" y="415"/>
                    <a:pt x="2226" y="340"/>
                    <a:pt x="1856" y="319"/>
                  </a:cubicBezTo>
                  <a:cubicBezTo>
                    <a:pt x="1763" y="314"/>
                    <a:pt x="1671" y="313"/>
                    <a:pt x="1578" y="313"/>
                  </a:cubicBezTo>
                  <a:cubicBezTo>
                    <a:pt x="1393" y="313"/>
                    <a:pt x="1208" y="319"/>
                    <a:pt x="1024" y="319"/>
                  </a:cubicBezTo>
                  <a:cubicBezTo>
                    <a:pt x="931" y="319"/>
                    <a:pt x="839" y="317"/>
                    <a:pt x="746" y="313"/>
                  </a:cubicBezTo>
                  <a:cubicBezTo>
                    <a:pt x="1049" y="203"/>
                    <a:pt x="1372" y="148"/>
                    <a:pt x="1695" y="148"/>
                  </a:cubicBezTo>
                  <a:cubicBezTo>
                    <a:pt x="2173" y="148"/>
                    <a:pt x="2652" y="267"/>
                    <a:pt x="3068" y="501"/>
                  </a:cubicBezTo>
                  <a:cubicBezTo>
                    <a:pt x="3111" y="524"/>
                    <a:pt x="3169" y="544"/>
                    <a:pt x="3216" y="544"/>
                  </a:cubicBezTo>
                  <a:cubicBezTo>
                    <a:pt x="3256" y="544"/>
                    <a:pt x="3288" y="530"/>
                    <a:pt x="3298" y="490"/>
                  </a:cubicBezTo>
                  <a:cubicBezTo>
                    <a:pt x="3314" y="426"/>
                    <a:pt x="3250" y="377"/>
                    <a:pt x="3191" y="345"/>
                  </a:cubicBezTo>
                  <a:cubicBezTo>
                    <a:pt x="2725" y="117"/>
                    <a:pt x="2206" y="1"/>
                    <a:pt x="1688" y="1"/>
                  </a:cubicBezTo>
                  <a:close/>
                </a:path>
              </a:pathLst>
            </a:custGeom>
            <a:solidFill>
              <a:srgbClr val="D355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60" name="Google Shape;1300;p27">
              <a:extLst>
                <a:ext uri="{FF2B5EF4-FFF2-40B4-BE49-F238E27FC236}">
                  <a16:creationId xmlns:a16="http://schemas.microsoft.com/office/drawing/2014/main" id="{A3E199FE-4675-2A73-659F-E830AED70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753" y="2404854"/>
              <a:ext cx="114276" cy="197763"/>
            </a:xfrm>
            <a:custGeom>
              <a:avLst/>
              <a:gdLst>
                <a:gd name="T0" fmla="*/ 66397 w 1191"/>
                <a:gd name="T1" fmla="*/ 0 h 2061"/>
                <a:gd name="T2" fmla="*/ 6716 w 1191"/>
                <a:gd name="T3" fmla="*/ 41261 h 2061"/>
                <a:gd name="T4" fmla="*/ 17559 w 1191"/>
                <a:gd name="T5" fmla="*/ 95859 h 2061"/>
                <a:gd name="T6" fmla="*/ 49414 w 1191"/>
                <a:gd name="T7" fmla="*/ 126660 h 2061"/>
                <a:gd name="T8" fmla="*/ 58241 w 1191"/>
                <a:gd name="T9" fmla="*/ 156023 h 2061"/>
                <a:gd name="T10" fmla="*/ 76184 w 1191"/>
                <a:gd name="T11" fmla="*/ 194596 h 2061"/>
                <a:gd name="T12" fmla="*/ 79830 w 1191"/>
                <a:gd name="T13" fmla="*/ 197667 h 2061"/>
                <a:gd name="T14" fmla="*/ 84915 w 1191"/>
                <a:gd name="T15" fmla="*/ 194596 h 2061"/>
                <a:gd name="T16" fmla="*/ 102474 w 1191"/>
                <a:gd name="T17" fmla="*/ 111308 h 2061"/>
                <a:gd name="T18" fmla="*/ 114276 w 1191"/>
                <a:gd name="T19" fmla="*/ 71678 h 2061"/>
                <a:gd name="T20" fmla="*/ 102474 w 1191"/>
                <a:gd name="T21" fmla="*/ 19191 h 2061"/>
                <a:gd name="T22" fmla="*/ 66397 w 1191"/>
                <a:gd name="T23" fmla="*/ 0 h 20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91" h="2061" extrusionOk="0">
                  <a:moveTo>
                    <a:pt x="692" y="0"/>
                  </a:moveTo>
                  <a:cubicBezTo>
                    <a:pt x="435" y="0"/>
                    <a:pt x="160" y="192"/>
                    <a:pt x="70" y="430"/>
                  </a:cubicBezTo>
                  <a:cubicBezTo>
                    <a:pt x="1" y="618"/>
                    <a:pt x="44" y="843"/>
                    <a:pt x="183" y="999"/>
                  </a:cubicBezTo>
                  <a:cubicBezTo>
                    <a:pt x="285" y="1117"/>
                    <a:pt x="435" y="1192"/>
                    <a:pt x="515" y="1320"/>
                  </a:cubicBezTo>
                  <a:cubicBezTo>
                    <a:pt x="569" y="1412"/>
                    <a:pt x="580" y="1524"/>
                    <a:pt x="607" y="1626"/>
                  </a:cubicBezTo>
                  <a:cubicBezTo>
                    <a:pt x="644" y="1766"/>
                    <a:pt x="708" y="1905"/>
                    <a:pt x="794" y="2028"/>
                  </a:cubicBezTo>
                  <a:cubicBezTo>
                    <a:pt x="805" y="2039"/>
                    <a:pt x="816" y="2055"/>
                    <a:pt x="832" y="2060"/>
                  </a:cubicBezTo>
                  <a:cubicBezTo>
                    <a:pt x="853" y="2060"/>
                    <a:pt x="875" y="2044"/>
                    <a:pt x="885" y="2028"/>
                  </a:cubicBezTo>
                  <a:cubicBezTo>
                    <a:pt x="1105" y="1798"/>
                    <a:pt x="1175" y="1455"/>
                    <a:pt x="1068" y="1160"/>
                  </a:cubicBezTo>
                  <a:cubicBezTo>
                    <a:pt x="1170" y="1052"/>
                    <a:pt x="1186" y="892"/>
                    <a:pt x="1191" y="747"/>
                  </a:cubicBezTo>
                  <a:cubicBezTo>
                    <a:pt x="1191" y="559"/>
                    <a:pt x="1175" y="361"/>
                    <a:pt x="1068" y="200"/>
                  </a:cubicBezTo>
                  <a:cubicBezTo>
                    <a:pt x="970" y="59"/>
                    <a:pt x="834" y="0"/>
                    <a:pt x="692" y="0"/>
                  </a:cubicBezTo>
                  <a:close/>
                </a:path>
              </a:pathLst>
            </a:custGeom>
            <a:solidFill>
              <a:srgbClr val="F4B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61" name="Google Shape;1301;p27">
              <a:extLst>
                <a:ext uri="{FF2B5EF4-FFF2-40B4-BE49-F238E27FC236}">
                  <a16:creationId xmlns:a16="http://schemas.microsoft.com/office/drawing/2014/main" id="{EF7D75ED-A967-9F77-AA79-0C34F414F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553" y="2538997"/>
              <a:ext cx="202838" cy="355897"/>
            </a:xfrm>
            <a:custGeom>
              <a:avLst/>
              <a:gdLst>
                <a:gd name="T0" fmla="*/ 108327 w 2114"/>
                <a:gd name="T1" fmla="*/ 0 h 3709"/>
                <a:gd name="T2" fmla="*/ 77240 w 2114"/>
                <a:gd name="T3" fmla="*/ 9500 h 3709"/>
                <a:gd name="T4" fmla="*/ 64862 w 2114"/>
                <a:gd name="T5" fmla="*/ 24948 h 3709"/>
                <a:gd name="T6" fmla="*/ 63327 w 2114"/>
                <a:gd name="T7" fmla="*/ 38862 h 3709"/>
                <a:gd name="T8" fmla="*/ 72634 w 2114"/>
                <a:gd name="T9" fmla="*/ 126373 h 3709"/>
                <a:gd name="T10" fmla="*/ 64382 w 2114"/>
                <a:gd name="T11" fmla="*/ 213308 h 3709"/>
                <a:gd name="T12" fmla="*/ 2111 w 2114"/>
                <a:gd name="T13" fmla="*/ 270401 h 3709"/>
                <a:gd name="T14" fmla="*/ 39148 w 2114"/>
                <a:gd name="T15" fmla="*/ 328550 h 3709"/>
                <a:gd name="T16" fmla="*/ 106600 w 2114"/>
                <a:gd name="T17" fmla="*/ 355801 h 3709"/>
                <a:gd name="T18" fmla="*/ 164170 w 2114"/>
                <a:gd name="T19" fmla="*/ 331141 h 3709"/>
                <a:gd name="T20" fmla="*/ 200727 w 2114"/>
                <a:gd name="T21" fmla="*/ 278653 h 3709"/>
                <a:gd name="T22" fmla="*/ 202262 w 2114"/>
                <a:gd name="T23" fmla="*/ 271936 h 3709"/>
                <a:gd name="T24" fmla="*/ 196122 w 2114"/>
                <a:gd name="T25" fmla="*/ 266275 h 3709"/>
                <a:gd name="T26" fmla="*/ 163115 w 2114"/>
                <a:gd name="T27" fmla="*/ 241039 h 3709"/>
                <a:gd name="T28" fmla="*/ 150257 w 2114"/>
                <a:gd name="T29" fmla="*/ 221560 h 3709"/>
                <a:gd name="T30" fmla="*/ 147763 w 2114"/>
                <a:gd name="T31" fmla="*/ 201985 h 3709"/>
                <a:gd name="T32" fmla="*/ 152848 w 2114"/>
                <a:gd name="T33" fmla="*/ 81562 h 3709"/>
                <a:gd name="T34" fmla="*/ 125119 w 2114"/>
                <a:gd name="T35" fmla="*/ 2879 h 3709"/>
                <a:gd name="T36" fmla="*/ 108327 w 2114"/>
                <a:gd name="T37" fmla="*/ 0 h 37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114" h="3709" extrusionOk="0">
                  <a:moveTo>
                    <a:pt x="1129" y="0"/>
                  </a:moveTo>
                  <a:cubicBezTo>
                    <a:pt x="1015" y="0"/>
                    <a:pt x="900" y="36"/>
                    <a:pt x="805" y="99"/>
                  </a:cubicBezTo>
                  <a:cubicBezTo>
                    <a:pt x="751" y="142"/>
                    <a:pt x="698" y="191"/>
                    <a:pt x="676" y="260"/>
                  </a:cubicBezTo>
                  <a:cubicBezTo>
                    <a:pt x="660" y="303"/>
                    <a:pt x="660" y="357"/>
                    <a:pt x="660" y="405"/>
                  </a:cubicBezTo>
                  <a:cubicBezTo>
                    <a:pt x="671" y="711"/>
                    <a:pt x="730" y="1011"/>
                    <a:pt x="757" y="1317"/>
                  </a:cubicBezTo>
                  <a:cubicBezTo>
                    <a:pt x="783" y="1622"/>
                    <a:pt x="778" y="1939"/>
                    <a:pt x="671" y="2223"/>
                  </a:cubicBezTo>
                  <a:cubicBezTo>
                    <a:pt x="558" y="2507"/>
                    <a:pt x="322" y="2754"/>
                    <a:pt x="22" y="2818"/>
                  </a:cubicBezTo>
                  <a:cubicBezTo>
                    <a:pt x="1" y="3065"/>
                    <a:pt x="204" y="3274"/>
                    <a:pt x="408" y="3424"/>
                  </a:cubicBezTo>
                  <a:cubicBezTo>
                    <a:pt x="612" y="3574"/>
                    <a:pt x="853" y="3708"/>
                    <a:pt x="1111" y="3708"/>
                  </a:cubicBezTo>
                  <a:cubicBezTo>
                    <a:pt x="1330" y="3703"/>
                    <a:pt x="1545" y="3601"/>
                    <a:pt x="1711" y="3451"/>
                  </a:cubicBezTo>
                  <a:cubicBezTo>
                    <a:pt x="1872" y="3295"/>
                    <a:pt x="1995" y="3102"/>
                    <a:pt x="2092" y="2904"/>
                  </a:cubicBezTo>
                  <a:cubicBezTo>
                    <a:pt x="2103" y="2882"/>
                    <a:pt x="2113" y="2861"/>
                    <a:pt x="2108" y="2834"/>
                  </a:cubicBezTo>
                  <a:cubicBezTo>
                    <a:pt x="2103" y="2807"/>
                    <a:pt x="2070" y="2791"/>
                    <a:pt x="2044" y="2775"/>
                  </a:cubicBezTo>
                  <a:cubicBezTo>
                    <a:pt x="1915" y="2711"/>
                    <a:pt x="1797" y="2620"/>
                    <a:pt x="1700" y="2512"/>
                  </a:cubicBezTo>
                  <a:cubicBezTo>
                    <a:pt x="1641" y="2453"/>
                    <a:pt x="1593" y="2384"/>
                    <a:pt x="1566" y="2309"/>
                  </a:cubicBezTo>
                  <a:cubicBezTo>
                    <a:pt x="1545" y="2244"/>
                    <a:pt x="1545" y="2175"/>
                    <a:pt x="1540" y="2105"/>
                  </a:cubicBezTo>
                  <a:cubicBezTo>
                    <a:pt x="1529" y="1687"/>
                    <a:pt x="1545" y="1268"/>
                    <a:pt x="1593" y="850"/>
                  </a:cubicBezTo>
                  <a:cubicBezTo>
                    <a:pt x="1631" y="507"/>
                    <a:pt x="1727" y="169"/>
                    <a:pt x="1304" y="30"/>
                  </a:cubicBezTo>
                  <a:cubicBezTo>
                    <a:pt x="1247" y="10"/>
                    <a:pt x="1188" y="0"/>
                    <a:pt x="1129" y="0"/>
                  </a:cubicBezTo>
                  <a:close/>
                </a:path>
              </a:pathLst>
            </a:custGeom>
            <a:solidFill>
              <a:srgbClr val="F6C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62" name="Google Shape;1302;p27">
              <a:extLst>
                <a:ext uri="{FF2B5EF4-FFF2-40B4-BE49-F238E27FC236}">
                  <a16:creationId xmlns:a16="http://schemas.microsoft.com/office/drawing/2014/main" id="{959C6EC0-45C9-0763-970A-B7DC67A7F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199" y="2512994"/>
              <a:ext cx="197657" cy="89430"/>
            </a:xfrm>
            <a:custGeom>
              <a:avLst/>
              <a:gdLst>
                <a:gd name="T0" fmla="*/ 186815 w 2060"/>
                <a:gd name="T1" fmla="*/ 0 h 932"/>
                <a:gd name="T2" fmla="*/ 178563 w 2060"/>
                <a:gd name="T3" fmla="*/ 3167 h 932"/>
                <a:gd name="T4" fmla="*/ 130684 w 2060"/>
                <a:gd name="T5" fmla="*/ 40685 h 932"/>
                <a:gd name="T6" fmla="*/ 97389 w 2060"/>
                <a:gd name="T7" fmla="*/ 48265 h 932"/>
                <a:gd name="T8" fmla="*/ 84916 w 2060"/>
                <a:gd name="T9" fmla="*/ 47402 h 932"/>
                <a:gd name="T10" fmla="*/ 36077 w 2060"/>
                <a:gd name="T11" fmla="*/ 31953 h 932"/>
                <a:gd name="T12" fmla="*/ 8827 w 2060"/>
                <a:gd name="T13" fmla="*/ 20246 h 932"/>
                <a:gd name="T14" fmla="*/ 0 w 2060"/>
                <a:gd name="T15" fmla="*/ 30897 h 932"/>
                <a:gd name="T16" fmla="*/ 3646 w 2060"/>
                <a:gd name="T17" fmla="*/ 39629 h 932"/>
                <a:gd name="T18" fmla="*/ 94511 w 2060"/>
                <a:gd name="T19" fmla="*/ 89334 h 932"/>
                <a:gd name="T20" fmla="*/ 102379 w 2060"/>
                <a:gd name="T21" fmla="*/ 89046 h 932"/>
                <a:gd name="T22" fmla="*/ 193435 w 2060"/>
                <a:gd name="T23" fmla="*/ 26771 h 932"/>
                <a:gd name="T24" fmla="*/ 197081 w 2060"/>
                <a:gd name="T25" fmla="*/ 10843 h 932"/>
                <a:gd name="T26" fmla="*/ 186815 w 2060"/>
                <a:gd name="T27" fmla="*/ 0 h 93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060" h="932" extrusionOk="0">
                  <a:moveTo>
                    <a:pt x="1947" y="0"/>
                  </a:moveTo>
                  <a:cubicBezTo>
                    <a:pt x="1914" y="0"/>
                    <a:pt x="1888" y="17"/>
                    <a:pt x="1861" y="33"/>
                  </a:cubicBezTo>
                  <a:cubicBezTo>
                    <a:pt x="1678" y="140"/>
                    <a:pt x="1550" y="328"/>
                    <a:pt x="1362" y="424"/>
                  </a:cubicBezTo>
                  <a:cubicBezTo>
                    <a:pt x="1256" y="479"/>
                    <a:pt x="1135" y="503"/>
                    <a:pt x="1015" y="503"/>
                  </a:cubicBezTo>
                  <a:cubicBezTo>
                    <a:pt x="971" y="503"/>
                    <a:pt x="928" y="499"/>
                    <a:pt x="885" y="494"/>
                  </a:cubicBezTo>
                  <a:cubicBezTo>
                    <a:pt x="708" y="472"/>
                    <a:pt x="526" y="429"/>
                    <a:pt x="376" y="333"/>
                  </a:cubicBezTo>
                  <a:cubicBezTo>
                    <a:pt x="327" y="302"/>
                    <a:pt x="186" y="211"/>
                    <a:pt x="92" y="211"/>
                  </a:cubicBezTo>
                  <a:cubicBezTo>
                    <a:pt x="39" y="211"/>
                    <a:pt x="0" y="240"/>
                    <a:pt x="0" y="322"/>
                  </a:cubicBezTo>
                  <a:cubicBezTo>
                    <a:pt x="0" y="354"/>
                    <a:pt x="16" y="387"/>
                    <a:pt x="38" y="413"/>
                  </a:cubicBezTo>
                  <a:cubicBezTo>
                    <a:pt x="238" y="728"/>
                    <a:pt x="610" y="931"/>
                    <a:pt x="985" y="931"/>
                  </a:cubicBezTo>
                  <a:cubicBezTo>
                    <a:pt x="1013" y="931"/>
                    <a:pt x="1040" y="930"/>
                    <a:pt x="1067" y="928"/>
                  </a:cubicBezTo>
                  <a:cubicBezTo>
                    <a:pt x="1469" y="901"/>
                    <a:pt x="1845" y="644"/>
                    <a:pt x="2016" y="279"/>
                  </a:cubicBezTo>
                  <a:cubicBezTo>
                    <a:pt x="2043" y="226"/>
                    <a:pt x="2059" y="172"/>
                    <a:pt x="2054" y="113"/>
                  </a:cubicBezTo>
                  <a:cubicBezTo>
                    <a:pt x="2048" y="59"/>
                    <a:pt x="2000" y="0"/>
                    <a:pt x="1947" y="0"/>
                  </a:cubicBezTo>
                  <a:close/>
                </a:path>
              </a:pathLst>
            </a:custGeom>
            <a:solidFill>
              <a:srgbClr val="F6C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63" name="Google Shape;1303;p27">
              <a:extLst>
                <a:ext uri="{FF2B5EF4-FFF2-40B4-BE49-F238E27FC236}">
                  <a16:creationId xmlns:a16="http://schemas.microsoft.com/office/drawing/2014/main" id="{C7D33B15-F102-D481-8973-B7F7D1FBE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9127" y="2413874"/>
              <a:ext cx="151889" cy="248427"/>
            </a:xfrm>
            <a:custGeom>
              <a:avLst/>
              <a:gdLst>
                <a:gd name="T0" fmla="*/ 75609 w 1583"/>
                <a:gd name="T1" fmla="*/ 96 h 2589"/>
                <a:gd name="T2" fmla="*/ 61792 w 1583"/>
                <a:gd name="T3" fmla="*/ 1439 h 2589"/>
                <a:gd name="T4" fmla="*/ 5181 w 1583"/>
                <a:gd name="T5" fmla="*/ 59588 h 2589"/>
                <a:gd name="T6" fmla="*/ 9307 w 1583"/>
                <a:gd name="T7" fmla="*/ 132130 h 2589"/>
                <a:gd name="T8" fmla="*/ 23700 w 1583"/>
                <a:gd name="T9" fmla="*/ 192293 h 2589"/>
                <a:gd name="T10" fmla="*/ 54020 w 1583"/>
                <a:gd name="T11" fmla="*/ 228852 h 2589"/>
                <a:gd name="T12" fmla="*/ 83860 w 1583"/>
                <a:gd name="T13" fmla="*/ 247851 h 2589"/>
                <a:gd name="T14" fmla="*/ 89330 w 1583"/>
                <a:gd name="T15" fmla="*/ 248427 h 2589"/>
                <a:gd name="T16" fmla="*/ 113221 w 1583"/>
                <a:gd name="T17" fmla="*/ 239119 h 2589"/>
                <a:gd name="T18" fmla="*/ 131739 w 1583"/>
                <a:gd name="T19" fmla="*/ 214459 h 2589"/>
                <a:gd name="T20" fmla="*/ 150738 w 1583"/>
                <a:gd name="T21" fmla="*/ 98642 h 2589"/>
                <a:gd name="T22" fmla="*/ 136345 w 1583"/>
                <a:gd name="T23" fmla="*/ 32241 h 2589"/>
                <a:gd name="T24" fmla="*/ 75609 w 1583"/>
                <a:gd name="T25" fmla="*/ 96 h 25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83" h="2589" extrusionOk="0">
                  <a:moveTo>
                    <a:pt x="788" y="1"/>
                  </a:moveTo>
                  <a:cubicBezTo>
                    <a:pt x="740" y="1"/>
                    <a:pt x="691" y="5"/>
                    <a:pt x="644" y="15"/>
                  </a:cubicBezTo>
                  <a:cubicBezTo>
                    <a:pt x="354" y="79"/>
                    <a:pt x="118" y="326"/>
                    <a:pt x="54" y="621"/>
                  </a:cubicBezTo>
                  <a:cubicBezTo>
                    <a:pt x="0" y="867"/>
                    <a:pt x="65" y="1130"/>
                    <a:pt x="97" y="1377"/>
                  </a:cubicBezTo>
                  <a:cubicBezTo>
                    <a:pt x="118" y="1591"/>
                    <a:pt x="145" y="1811"/>
                    <a:pt x="247" y="2004"/>
                  </a:cubicBezTo>
                  <a:cubicBezTo>
                    <a:pt x="327" y="2149"/>
                    <a:pt x="445" y="2267"/>
                    <a:pt x="563" y="2385"/>
                  </a:cubicBezTo>
                  <a:cubicBezTo>
                    <a:pt x="655" y="2470"/>
                    <a:pt x="751" y="2562"/>
                    <a:pt x="874" y="2583"/>
                  </a:cubicBezTo>
                  <a:cubicBezTo>
                    <a:pt x="893" y="2587"/>
                    <a:pt x="912" y="2589"/>
                    <a:pt x="931" y="2589"/>
                  </a:cubicBezTo>
                  <a:cubicBezTo>
                    <a:pt x="1020" y="2589"/>
                    <a:pt x="1109" y="2549"/>
                    <a:pt x="1180" y="2492"/>
                  </a:cubicBezTo>
                  <a:cubicBezTo>
                    <a:pt x="1266" y="2428"/>
                    <a:pt x="1325" y="2331"/>
                    <a:pt x="1373" y="2235"/>
                  </a:cubicBezTo>
                  <a:cubicBezTo>
                    <a:pt x="1561" y="1865"/>
                    <a:pt x="1582" y="1441"/>
                    <a:pt x="1571" y="1028"/>
                  </a:cubicBezTo>
                  <a:cubicBezTo>
                    <a:pt x="1566" y="787"/>
                    <a:pt x="1550" y="535"/>
                    <a:pt x="1421" y="336"/>
                  </a:cubicBezTo>
                  <a:cubicBezTo>
                    <a:pt x="1286" y="125"/>
                    <a:pt x="1039" y="1"/>
                    <a:pt x="788" y="1"/>
                  </a:cubicBezTo>
                  <a:close/>
                </a:path>
              </a:pathLst>
            </a:custGeom>
            <a:solidFill>
              <a:srgbClr val="F8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64" name="Google Shape;1304;p27">
              <a:extLst>
                <a:ext uri="{FF2B5EF4-FFF2-40B4-BE49-F238E27FC236}">
                  <a16:creationId xmlns:a16="http://schemas.microsoft.com/office/drawing/2014/main" id="{D138CC53-1A0B-1C42-47FF-1BED7561C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375" y="2358413"/>
              <a:ext cx="186335" cy="236337"/>
            </a:xfrm>
            <a:custGeom>
              <a:avLst/>
              <a:gdLst>
                <a:gd name="T0" fmla="*/ 54020 w 1942"/>
                <a:gd name="T1" fmla="*/ 171088 h 2463"/>
                <a:gd name="T2" fmla="*/ 59201 w 1942"/>
                <a:gd name="T3" fmla="*/ 171567 h 2463"/>
                <a:gd name="T4" fmla="*/ 58625 w 1942"/>
                <a:gd name="T5" fmla="*/ 174734 h 2463"/>
                <a:gd name="T6" fmla="*/ 54020 w 1942"/>
                <a:gd name="T7" fmla="*/ 171088 h 2463"/>
                <a:gd name="T8" fmla="*/ 163595 w 1942"/>
                <a:gd name="T9" fmla="*/ 64098 h 2463"/>
                <a:gd name="T10" fmla="*/ 163595 w 1942"/>
                <a:gd name="T11" fmla="*/ 64098 h 2463"/>
                <a:gd name="T12" fmla="*/ 158509 w 1942"/>
                <a:gd name="T13" fmla="*/ 89238 h 2463"/>
                <a:gd name="T14" fmla="*/ 134330 w 1942"/>
                <a:gd name="T15" fmla="*/ 149978 h 2463"/>
                <a:gd name="T16" fmla="*/ 90577 w 1942"/>
                <a:gd name="T17" fmla="*/ 178764 h 2463"/>
                <a:gd name="T18" fmla="*/ 82901 w 1942"/>
                <a:gd name="T19" fmla="*/ 179148 h 2463"/>
                <a:gd name="T20" fmla="*/ 72538 w 1942"/>
                <a:gd name="T21" fmla="*/ 178284 h 2463"/>
                <a:gd name="T22" fmla="*/ 68988 w 1942"/>
                <a:gd name="T23" fmla="*/ 170032 h 2463"/>
                <a:gd name="T24" fmla="*/ 121473 w 1942"/>
                <a:gd name="T25" fmla="*/ 139710 h 2463"/>
                <a:gd name="T26" fmla="*/ 151313 w 1942"/>
                <a:gd name="T27" fmla="*/ 85208 h 2463"/>
                <a:gd name="T28" fmla="*/ 163595 w 1942"/>
                <a:gd name="T29" fmla="*/ 64098 h 2463"/>
                <a:gd name="T30" fmla="*/ 117827 w 1942"/>
                <a:gd name="T31" fmla="*/ 0 h 2463"/>
                <a:gd name="T32" fmla="*/ 60257 w 1942"/>
                <a:gd name="T33" fmla="*/ 18327 h 2463"/>
                <a:gd name="T34" fmla="*/ 27250 w 1942"/>
                <a:gd name="T35" fmla="*/ 56901 h 2463"/>
                <a:gd name="T36" fmla="*/ 5661 w 1942"/>
                <a:gd name="T37" fmla="*/ 94420 h 2463"/>
                <a:gd name="T38" fmla="*/ 13913 w 1942"/>
                <a:gd name="T39" fmla="*/ 146427 h 2463"/>
                <a:gd name="T40" fmla="*/ 50470 w 1942"/>
                <a:gd name="T41" fmla="*/ 170608 h 2463"/>
                <a:gd name="T42" fmla="*/ 57090 w 1942"/>
                <a:gd name="T43" fmla="*/ 178764 h 2463"/>
                <a:gd name="T44" fmla="*/ 54596 w 1942"/>
                <a:gd name="T45" fmla="*/ 212732 h 2463"/>
                <a:gd name="T46" fmla="*/ 80310 w 1942"/>
                <a:gd name="T47" fmla="*/ 236241 h 2463"/>
                <a:gd name="T48" fmla="*/ 83860 w 1942"/>
                <a:gd name="T49" fmla="*/ 235953 h 2463"/>
                <a:gd name="T50" fmla="*/ 73594 w 1942"/>
                <a:gd name="T51" fmla="*/ 204000 h 2463"/>
                <a:gd name="T52" fmla="*/ 73114 w 1942"/>
                <a:gd name="T53" fmla="*/ 182410 h 2463"/>
                <a:gd name="T54" fmla="*/ 73114 w 1942"/>
                <a:gd name="T55" fmla="*/ 182410 h 2463"/>
                <a:gd name="T56" fmla="*/ 80790 w 1942"/>
                <a:gd name="T57" fmla="*/ 182890 h 2463"/>
                <a:gd name="T58" fmla="*/ 82997 w 1942"/>
                <a:gd name="T59" fmla="*/ 182986 h 2463"/>
                <a:gd name="T60" fmla="*/ 123967 w 1942"/>
                <a:gd name="T61" fmla="*/ 166962 h 2463"/>
                <a:gd name="T62" fmla="*/ 155439 w 1942"/>
                <a:gd name="T63" fmla="*/ 111883 h 2463"/>
                <a:gd name="T64" fmla="*/ 163115 w 1942"/>
                <a:gd name="T65" fmla="*/ 78971 h 2463"/>
                <a:gd name="T66" fmla="*/ 167241 w 1942"/>
                <a:gd name="T67" fmla="*/ 59972 h 2463"/>
                <a:gd name="T68" fmla="*/ 174917 w 1942"/>
                <a:gd name="T69" fmla="*/ 53255 h 2463"/>
                <a:gd name="T70" fmla="*/ 179043 w 1942"/>
                <a:gd name="T71" fmla="*/ 21878 h 2463"/>
                <a:gd name="T72" fmla="*/ 147187 w 1942"/>
                <a:gd name="T73" fmla="*/ 3358 h 2463"/>
                <a:gd name="T74" fmla="*/ 117827 w 1942"/>
                <a:gd name="T75" fmla="*/ 0 h 24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942" h="2463" extrusionOk="0">
                  <a:moveTo>
                    <a:pt x="563" y="1783"/>
                  </a:moveTo>
                  <a:cubicBezTo>
                    <a:pt x="585" y="1788"/>
                    <a:pt x="601" y="1788"/>
                    <a:pt x="617" y="1788"/>
                  </a:cubicBezTo>
                  <a:cubicBezTo>
                    <a:pt x="617" y="1799"/>
                    <a:pt x="611" y="1810"/>
                    <a:pt x="611" y="1821"/>
                  </a:cubicBezTo>
                  <a:cubicBezTo>
                    <a:pt x="590" y="1810"/>
                    <a:pt x="574" y="1799"/>
                    <a:pt x="563" y="1783"/>
                  </a:cubicBezTo>
                  <a:close/>
                  <a:moveTo>
                    <a:pt x="1705" y="668"/>
                  </a:moveTo>
                  <a:lnTo>
                    <a:pt x="1705" y="668"/>
                  </a:lnTo>
                  <a:cubicBezTo>
                    <a:pt x="1679" y="754"/>
                    <a:pt x="1668" y="850"/>
                    <a:pt x="1652" y="930"/>
                  </a:cubicBezTo>
                  <a:cubicBezTo>
                    <a:pt x="1603" y="1150"/>
                    <a:pt x="1528" y="1376"/>
                    <a:pt x="1400" y="1563"/>
                  </a:cubicBezTo>
                  <a:cubicBezTo>
                    <a:pt x="1292" y="1713"/>
                    <a:pt x="1132" y="1847"/>
                    <a:pt x="944" y="1863"/>
                  </a:cubicBezTo>
                  <a:cubicBezTo>
                    <a:pt x="917" y="1866"/>
                    <a:pt x="891" y="1867"/>
                    <a:pt x="864" y="1867"/>
                  </a:cubicBezTo>
                  <a:cubicBezTo>
                    <a:pt x="827" y="1867"/>
                    <a:pt x="791" y="1864"/>
                    <a:pt x="756" y="1858"/>
                  </a:cubicBezTo>
                  <a:cubicBezTo>
                    <a:pt x="746" y="1826"/>
                    <a:pt x="735" y="1799"/>
                    <a:pt x="719" y="1772"/>
                  </a:cubicBezTo>
                  <a:cubicBezTo>
                    <a:pt x="933" y="1746"/>
                    <a:pt x="1126" y="1617"/>
                    <a:pt x="1266" y="1456"/>
                  </a:cubicBezTo>
                  <a:cubicBezTo>
                    <a:pt x="1410" y="1290"/>
                    <a:pt x="1502" y="1091"/>
                    <a:pt x="1577" y="888"/>
                  </a:cubicBezTo>
                  <a:cubicBezTo>
                    <a:pt x="1614" y="791"/>
                    <a:pt x="1652" y="727"/>
                    <a:pt x="1705" y="668"/>
                  </a:cubicBezTo>
                  <a:close/>
                  <a:moveTo>
                    <a:pt x="1228" y="0"/>
                  </a:moveTo>
                  <a:cubicBezTo>
                    <a:pt x="1012" y="0"/>
                    <a:pt x="799" y="56"/>
                    <a:pt x="628" y="191"/>
                  </a:cubicBezTo>
                  <a:cubicBezTo>
                    <a:pt x="488" y="298"/>
                    <a:pt x="386" y="448"/>
                    <a:pt x="284" y="593"/>
                  </a:cubicBezTo>
                  <a:cubicBezTo>
                    <a:pt x="193" y="716"/>
                    <a:pt x="102" y="839"/>
                    <a:pt x="59" y="984"/>
                  </a:cubicBezTo>
                  <a:cubicBezTo>
                    <a:pt x="0" y="1166"/>
                    <a:pt x="38" y="1370"/>
                    <a:pt x="145" y="1526"/>
                  </a:cubicBezTo>
                  <a:cubicBezTo>
                    <a:pt x="231" y="1649"/>
                    <a:pt x="370" y="1740"/>
                    <a:pt x="526" y="1778"/>
                  </a:cubicBezTo>
                  <a:cubicBezTo>
                    <a:pt x="526" y="1815"/>
                    <a:pt x="558" y="1847"/>
                    <a:pt x="595" y="1863"/>
                  </a:cubicBezTo>
                  <a:cubicBezTo>
                    <a:pt x="563" y="1981"/>
                    <a:pt x="542" y="2099"/>
                    <a:pt x="569" y="2217"/>
                  </a:cubicBezTo>
                  <a:cubicBezTo>
                    <a:pt x="598" y="2344"/>
                    <a:pt x="712" y="2462"/>
                    <a:pt x="837" y="2462"/>
                  </a:cubicBezTo>
                  <a:cubicBezTo>
                    <a:pt x="849" y="2462"/>
                    <a:pt x="862" y="2461"/>
                    <a:pt x="874" y="2459"/>
                  </a:cubicBezTo>
                  <a:cubicBezTo>
                    <a:pt x="783" y="2378"/>
                    <a:pt x="767" y="2244"/>
                    <a:pt x="767" y="2126"/>
                  </a:cubicBezTo>
                  <a:cubicBezTo>
                    <a:pt x="767" y="2051"/>
                    <a:pt x="772" y="1976"/>
                    <a:pt x="762" y="1901"/>
                  </a:cubicBezTo>
                  <a:cubicBezTo>
                    <a:pt x="794" y="1906"/>
                    <a:pt x="821" y="1906"/>
                    <a:pt x="842" y="1906"/>
                  </a:cubicBezTo>
                  <a:cubicBezTo>
                    <a:pt x="850" y="1907"/>
                    <a:pt x="858" y="1907"/>
                    <a:pt x="865" y="1907"/>
                  </a:cubicBezTo>
                  <a:cubicBezTo>
                    <a:pt x="1027" y="1907"/>
                    <a:pt x="1170" y="1853"/>
                    <a:pt x="1292" y="1740"/>
                  </a:cubicBezTo>
                  <a:cubicBezTo>
                    <a:pt x="1459" y="1590"/>
                    <a:pt x="1555" y="1376"/>
                    <a:pt x="1620" y="1166"/>
                  </a:cubicBezTo>
                  <a:cubicBezTo>
                    <a:pt x="1657" y="1054"/>
                    <a:pt x="1679" y="941"/>
                    <a:pt x="1700" y="823"/>
                  </a:cubicBezTo>
                  <a:cubicBezTo>
                    <a:pt x="1711" y="759"/>
                    <a:pt x="1721" y="689"/>
                    <a:pt x="1743" y="625"/>
                  </a:cubicBezTo>
                  <a:cubicBezTo>
                    <a:pt x="1770" y="603"/>
                    <a:pt x="1791" y="582"/>
                    <a:pt x="1823" y="555"/>
                  </a:cubicBezTo>
                  <a:cubicBezTo>
                    <a:pt x="1920" y="475"/>
                    <a:pt x="1941" y="341"/>
                    <a:pt x="1866" y="228"/>
                  </a:cubicBezTo>
                  <a:cubicBezTo>
                    <a:pt x="1791" y="121"/>
                    <a:pt x="1662" y="67"/>
                    <a:pt x="1534" y="35"/>
                  </a:cubicBezTo>
                  <a:cubicBezTo>
                    <a:pt x="1434" y="13"/>
                    <a:pt x="1331" y="0"/>
                    <a:pt x="1228" y="0"/>
                  </a:cubicBezTo>
                  <a:close/>
                </a:path>
              </a:pathLst>
            </a:custGeom>
            <a:solidFill>
              <a:srgbClr val="F4BB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65" name="Google Shape;1305;p27">
              <a:extLst>
                <a:ext uri="{FF2B5EF4-FFF2-40B4-BE49-F238E27FC236}">
                  <a16:creationId xmlns:a16="http://schemas.microsoft.com/office/drawing/2014/main" id="{77F6FEE1-2F06-26E0-22E6-10BE19E2B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674" y="4595374"/>
              <a:ext cx="258393" cy="209086"/>
            </a:xfrm>
            <a:custGeom>
              <a:avLst/>
              <a:gdLst>
                <a:gd name="T0" fmla="*/ 61120 w 2693"/>
                <a:gd name="T1" fmla="*/ 0 h 2179"/>
                <a:gd name="T2" fmla="*/ 51525 w 2693"/>
                <a:gd name="T3" fmla="*/ 864 h 2179"/>
                <a:gd name="T4" fmla="*/ 25331 w 2693"/>
                <a:gd name="T5" fmla="*/ 106318 h 2179"/>
                <a:gd name="T6" fmla="*/ 29361 w 2693"/>
                <a:gd name="T7" fmla="*/ 115626 h 2179"/>
                <a:gd name="T8" fmla="*/ 43273 w 2693"/>
                <a:gd name="T9" fmla="*/ 122247 h 2179"/>
                <a:gd name="T10" fmla="*/ 131739 w 2693"/>
                <a:gd name="T11" fmla="*/ 195844 h 2179"/>
                <a:gd name="T12" fmla="*/ 163211 w 2693"/>
                <a:gd name="T13" fmla="*/ 205632 h 2179"/>
                <a:gd name="T14" fmla="*/ 197465 w 2693"/>
                <a:gd name="T15" fmla="*/ 208990 h 2179"/>
                <a:gd name="T16" fmla="*/ 241890 w 2693"/>
                <a:gd name="T17" fmla="*/ 198915 h 2179"/>
                <a:gd name="T18" fmla="*/ 254267 w 2693"/>
                <a:gd name="T19" fmla="*/ 188648 h 2179"/>
                <a:gd name="T20" fmla="*/ 257817 w 2693"/>
                <a:gd name="T21" fmla="*/ 169648 h 2179"/>
                <a:gd name="T22" fmla="*/ 230088 w 2693"/>
                <a:gd name="T23" fmla="*/ 106894 h 2179"/>
                <a:gd name="T24" fmla="*/ 167816 w 2693"/>
                <a:gd name="T25" fmla="*/ 68224 h 2179"/>
                <a:gd name="T26" fmla="*/ 115332 w 2693"/>
                <a:gd name="T27" fmla="*/ 22453 h 2179"/>
                <a:gd name="T28" fmla="*/ 61120 w 2693"/>
                <a:gd name="T29" fmla="*/ 0 h 2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93" h="2179" extrusionOk="0">
                  <a:moveTo>
                    <a:pt x="637" y="0"/>
                  </a:moveTo>
                  <a:cubicBezTo>
                    <a:pt x="604" y="0"/>
                    <a:pt x="570" y="3"/>
                    <a:pt x="537" y="9"/>
                  </a:cubicBezTo>
                  <a:cubicBezTo>
                    <a:pt x="1" y="95"/>
                    <a:pt x="172" y="749"/>
                    <a:pt x="264" y="1108"/>
                  </a:cubicBezTo>
                  <a:cubicBezTo>
                    <a:pt x="274" y="1140"/>
                    <a:pt x="285" y="1178"/>
                    <a:pt x="306" y="1205"/>
                  </a:cubicBezTo>
                  <a:cubicBezTo>
                    <a:pt x="344" y="1242"/>
                    <a:pt x="398" y="1258"/>
                    <a:pt x="451" y="1274"/>
                  </a:cubicBezTo>
                  <a:cubicBezTo>
                    <a:pt x="832" y="1398"/>
                    <a:pt x="1009" y="1859"/>
                    <a:pt x="1373" y="2041"/>
                  </a:cubicBezTo>
                  <a:cubicBezTo>
                    <a:pt x="1475" y="2095"/>
                    <a:pt x="1588" y="2122"/>
                    <a:pt x="1701" y="2143"/>
                  </a:cubicBezTo>
                  <a:cubicBezTo>
                    <a:pt x="1818" y="2163"/>
                    <a:pt x="1939" y="2178"/>
                    <a:pt x="2058" y="2178"/>
                  </a:cubicBezTo>
                  <a:cubicBezTo>
                    <a:pt x="2220" y="2178"/>
                    <a:pt x="2379" y="2151"/>
                    <a:pt x="2521" y="2073"/>
                  </a:cubicBezTo>
                  <a:cubicBezTo>
                    <a:pt x="2569" y="2046"/>
                    <a:pt x="2617" y="2014"/>
                    <a:pt x="2650" y="1966"/>
                  </a:cubicBezTo>
                  <a:cubicBezTo>
                    <a:pt x="2682" y="1907"/>
                    <a:pt x="2693" y="1837"/>
                    <a:pt x="2687" y="1768"/>
                  </a:cubicBezTo>
                  <a:cubicBezTo>
                    <a:pt x="2687" y="1521"/>
                    <a:pt x="2575" y="1280"/>
                    <a:pt x="2398" y="1114"/>
                  </a:cubicBezTo>
                  <a:cubicBezTo>
                    <a:pt x="2210" y="942"/>
                    <a:pt x="1958" y="856"/>
                    <a:pt x="1749" y="711"/>
                  </a:cubicBezTo>
                  <a:cubicBezTo>
                    <a:pt x="1550" y="572"/>
                    <a:pt x="1390" y="384"/>
                    <a:pt x="1202" y="234"/>
                  </a:cubicBezTo>
                  <a:cubicBezTo>
                    <a:pt x="1041" y="105"/>
                    <a:pt x="840" y="0"/>
                    <a:pt x="637" y="0"/>
                  </a:cubicBezTo>
                  <a:close/>
                </a:path>
              </a:pathLst>
            </a:custGeom>
            <a:solidFill>
              <a:srgbClr val="ABA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66" name="Google Shape;1306;p27">
              <a:extLst>
                <a:ext uri="{FF2B5EF4-FFF2-40B4-BE49-F238E27FC236}">
                  <a16:creationId xmlns:a16="http://schemas.microsoft.com/office/drawing/2014/main" id="{8E85F48B-1F62-912E-3441-7F4AAE987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826" y="4646229"/>
              <a:ext cx="196602" cy="176845"/>
            </a:xfrm>
            <a:custGeom>
              <a:avLst/>
              <a:gdLst>
                <a:gd name="T0" fmla="*/ 132795 w 2049"/>
                <a:gd name="T1" fmla="*/ 96 h 1843"/>
                <a:gd name="T2" fmla="*/ 47303 w 2049"/>
                <a:gd name="T3" fmla="*/ 72926 h 1843"/>
                <a:gd name="T4" fmla="*/ 3646 w 2049"/>
                <a:gd name="T5" fmla="*/ 122918 h 1843"/>
                <a:gd name="T6" fmla="*/ 2591 w 2049"/>
                <a:gd name="T7" fmla="*/ 147579 h 1843"/>
                <a:gd name="T8" fmla="*/ 52485 w 2049"/>
                <a:gd name="T9" fmla="*/ 174830 h 1843"/>
                <a:gd name="T10" fmla="*/ 77912 w 2049"/>
                <a:gd name="T11" fmla="*/ 176845 h 1843"/>
                <a:gd name="T12" fmla="*/ 101419 w 2049"/>
                <a:gd name="T13" fmla="*/ 173774 h 1843"/>
                <a:gd name="T14" fmla="*/ 181634 w 2049"/>
                <a:gd name="T15" fmla="*/ 90486 h 1843"/>
                <a:gd name="T16" fmla="*/ 193436 w 2049"/>
                <a:gd name="T17" fmla="*/ 59108 h 1843"/>
                <a:gd name="T18" fmla="*/ 154384 w 2049"/>
                <a:gd name="T19" fmla="*/ 3550 h 1843"/>
                <a:gd name="T20" fmla="*/ 132795 w 2049"/>
                <a:gd name="T21" fmla="*/ 96 h 18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049" h="1843" extrusionOk="0">
                  <a:moveTo>
                    <a:pt x="1384" y="1"/>
                  </a:moveTo>
                  <a:cubicBezTo>
                    <a:pt x="938" y="1"/>
                    <a:pt x="815" y="490"/>
                    <a:pt x="493" y="760"/>
                  </a:cubicBezTo>
                  <a:cubicBezTo>
                    <a:pt x="311" y="911"/>
                    <a:pt x="113" y="1061"/>
                    <a:pt x="38" y="1281"/>
                  </a:cubicBezTo>
                  <a:cubicBezTo>
                    <a:pt x="11" y="1361"/>
                    <a:pt x="0" y="1452"/>
                    <a:pt x="27" y="1538"/>
                  </a:cubicBezTo>
                  <a:cubicBezTo>
                    <a:pt x="97" y="1736"/>
                    <a:pt x="338" y="1801"/>
                    <a:pt x="547" y="1822"/>
                  </a:cubicBezTo>
                  <a:cubicBezTo>
                    <a:pt x="633" y="1833"/>
                    <a:pt x="723" y="1843"/>
                    <a:pt x="812" y="1843"/>
                  </a:cubicBezTo>
                  <a:cubicBezTo>
                    <a:pt x="894" y="1843"/>
                    <a:pt x="977" y="1835"/>
                    <a:pt x="1057" y="1811"/>
                  </a:cubicBezTo>
                  <a:cubicBezTo>
                    <a:pt x="1453" y="1704"/>
                    <a:pt x="1695" y="1307"/>
                    <a:pt x="1893" y="943"/>
                  </a:cubicBezTo>
                  <a:cubicBezTo>
                    <a:pt x="1947" y="841"/>
                    <a:pt x="2000" y="734"/>
                    <a:pt x="2016" y="616"/>
                  </a:cubicBezTo>
                  <a:cubicBezTo>
                    <a:pt x="2048" y="358"/>
                    <a:pt x="1855" y="106"/>
                    <a:pt x="1609" y="37"/>
                  </a:cubicBezTo>
                  <a:cubicBezTo>
                    <a:pt x="1525" y="12"/>
                    <a:pt x="1451" y="1"/>
                    <a:pt x="1384" y="1"/>
                  </a:cubicBezTo>
                  <a:close/>
                </a:path>
              </a:pathLst>
            </a:custGeom>
            <a:solidFill>
              <a:srgbClr val="ABAD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67" name="Google Shape;1307;p27">
              <a:extLst>
                <a:ext uri="{FF2B5EF4-FFF2-40B4-BE49-F238E27FC236}">
                  <a16:creationId xmlns:a16="http://schemas.microsoft.com/office/drawing/2014/main" id="{74A8610A-6D16-1D98-ECF8-16744EDE6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7412" y="3342607"/>
              <a:ext cx="499132" cy="1351430"/>
            </a:xfrm>
            <a:custGeom>
              <a:avLst/>
              <a:gdLst>
                <a:gd name="T0" fmla="*/ 220781 w 5202"/>
                <a:gd name="T1" fmla="*/ 96 h 14084"/>
                <a:gd name="T2" fmla="*/ 55651 w 5202"/>
                <a:gd name="T3" fmla="*/ 69759 h 14084"/>
                <a:gd name="T4" fmla="*/ 7772 w 5202"/>
                <a:gd name="T5" fmla="*/ 262725 h 14084"/>
                <a:gd name="T6" fmla="*/ 16503 w 5202"/>
                <a:gd name="T7" fmla="*/ 783856 h 14084"/>
                <a:gd name="T8" fmla="*/ 50470 w 5202"/>
                <a:gd name="T9" fmla="*/ 826652 h 14084"/>
                <a:gd name="T10" fmla="*/ 44329 w 5202"/>
                <a:gd name="T11" fmla="*/ 883745 h 14084"/>
                <a:gd name="T12" fmla="*/ 42698 w 5202"/>
                <a:gd name="T13" fmla="*/ 915123 h 14084"/>
                <a:gd name="T14" fmla="*/ 56611 w 5202"/>
                <a:gd name="T15" fmla="*/ 930571 h 14084"/>
                <a:gd name="T16" fmla="*/ 71579 w 5202"/>
                <a:gd name="T17" fmla="*/ 972696 h 14084"/>
                <a:gd name="T18" fmla="*/ 81845 w 5202"/>
                <a:gd name="T19" fmla="*/ 1129678 h 14084"/>
                <a:gd name="T20" fmla="*/ 77720 w 5202"/>
                <a:gd name="T21" fmla="*/ 1234077 h 14084"/>
                <a:gd name="T22" fmla="*/ 109671 w 5202"/>
                <a:gd name="T23" fmla="*/ 1321588 h 14084"/>
                <a:gd name="T24" fmla="*/ 111686 w 5202"/>
                <a:gd name="T25" fmla="*/ 1342698 h 14084"/>
                <a:gd name="T26" fmla="*/ 128957 w 5202"/>
                <a:gd name="T27" fmla="*/ 1351430 h 14084"/>
                <a:gd name="T28" fmla="*/ 152848 w 5202"/>
                <a:gd name="T29" fmla="*/ 1346248 h 14084"/>
                <a:gd name="T30" fmla="*/ 219534 w 5202"/>
                <a:gd name="T31" fmla="*/ 1335214 h 14084"/>
                <a:gd name="T32" fmla="*/ 261368 w 5202"/>
                <a:gd name="T33" fmla="*/ 1339532 h 14084"/>
                <a:gd name="T34" fmla="*/ 267605 w 5202"/>
                <a:gd name="T35" fmla="*/ 1210952 h 14084"/>
                <a:gd name="T36" fmla="*/ 262423 w 5202"/>
                <a:gd name="T37" fmla="*/ 1193968 h 14084"/>
                <a:gd name="T38" fmla="*/ 249566 w 5202"/>
                <a:gd name="T39" fmla="*/ 1185236 h 14084"/>
                <a:gd name="T40" fmla="*/ 240835 w 5202"/>
                <a:gd name="T41" fmla="*/ 1165181 h 14084"/>
                <a:gd name="T42" fmla="*/ 255227 w 5202"/>
                <a:gd name="T43" fmla="*/ 1067403 h 14084"/>
                <a:gd name="T44" fmla="*/ 242849 w 5202"/>
                <a:gd name="T45" fmla="*/ 1009255 h 14084"/>
                <a:gd name="T46" fmla="*/ 232583 w 5202"/>
                <a:gd name="T47" fmla="*/ 806502 h 14084"/>
                <a:gd name="T48" fmla="*/ 240259 w 5202"/>
                <a:gd name="T49" fmla="*/ 740197 h 14084"/>
                <a:gd name="T50" fmla="*/ 226442 w 5202"/>
                <a:gd name="T51" fmla="*/ 665064 h 14084"/>
                <a:gd name="T52" fmla="*/ 258873 w 5202"/>
                <a:gd name="T53" fmla="*/ 458185 h 14084"/>
                <a:gd name="T54" fmla="*/ 258873 w 5202"/>
                <a:gd name="T55" fmla="*/ 458185 h 14084"/>
                <a:gd name="T56" fmla="*/ 270099 w 5202"/>
                <a:gd name="T57" fmla="*/ 515374 h 14084"/>
                <a:gd name="T58" fmla="*/ 280942 w 5202"/>
                <a:gd name="T59" fmla="*/ 571412 h 14084"/>
                <a:gd name="T60" fmla="*/ 298980 w 5202"/>
                <a:gd name="T61" fmla="*/ 793644 h 14084"/>
                <a:gd name="T62" fmla="*/ 299940 w 5202"/>
                <a:gd name="T63" fmla="*/ 819935 h 14084"/>
                <a:gd name="T64" fmla="*/ 300515 w 5202"/>
                <a:gd name="T65" fmla="*/ 838455 h 14084"/>
                <a:gd name="T66" fmla="*/ 304641 w 5202"/>
                <a:gd name="T67" fmla="*/ 998412 h 14084"/>
                <a:gd name="T68" fmla="*/ 304066 w 5202"/>
                <a:gd name="T69" fmla="*/ 1059151 h 14084"/>
                <a:gd name="T70" fmla="*/ 315963 w 5202"/>
                <a:gd name="T71" fmla="*/ 1268525 h 14084"/>
                <a:gd name="T72" fmla="*/ 342733 w 5202"/>
                <a:gd name="T73" fmla="*/ 1339532 h 14084"/>
                <a:gd name="T74" fmla="*/ 484164 w 5202"/>
                <a:gd name="T75" fmla="*/ 1300958 h 14084"/>
                <a:gd name="T76" fmla="*/ 485219 w 5202"/>
                <a:gd name="T77" fmla="*/ 1187827 h 14084"/>
                <a:gd name="T78" fmla="*/ 471786 w 5202"/>
                <a:gd name="T79" fmla="*/ 1157985 h 14084"/>
                <a:gd name="T80" fmla="*/ 460464 w 5202"/>
                <a:gd name="T81" fmla="*/ 1090528 h 14084"/>
                <a:gd name="T82" fmla="*/ 452308 w 5202"/>
                <a:gd name="T83" fmla="*/ 944965 h 14084"/>
                <a:gd name="T84" fmla="*/ 456434 w 5202"/>
                <a:gd name="T85" fmla="*/ 903800 h 14084"/>
                <a:gd name="T86" fmla="*/ 475912 w 5202"/>
                <a:gd name="T87" fmla="*/ 875973 h 14084"/>
                <a:gd name="T88" fmla="*/ 488290 w 5202"/>
                <a:gd name="T89" fmla="*/ 817824 h 14084"/>
                <a:gd name="T90" fmla="*/ 492895 w 5202"/>
                <a:gd name="T91" fmla="*/ 718607 h 14084"/>
                <a:gd name="T92" fmla="*/ 497501 w 5202"/>
                <a:gd name="T93" fmla="*/ 571412 h 14084"/>
                <a:gd name="T94" fmla="*/ 497501 w 5202"/>
                <a:gd name="T95" fmla="*/ 403683 h 14084"/>
                <a:gd name="T96" fmla="*/ 494430 w 5202"/>
                <a:gd name="T97" fmla="*/ 172719 h 14084"/>
                <a:gd name="T98" fmla="*/ 489345 w 5202"/>
                <a:gd name="T99" fmla="*/ 137216 h 14084"/>
                <a:gd name="T100" fmla="*/ 464590 w 5202"/>
                <a:gd name="T101" fmla="*/ 107374 h 14084"/>
                <a:gd name="T102" fmla="*/ 231527 w 5202"/>
                <a:gd name="T103" fmla="*/ 288 h 14084"/>
                <a:gd name="T104" fmla="*/ 220781 w 5202"/>
                <a:gd name="T105" fmla="*/ 96 h 140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202" h="14084" extrusionOk="0">
                  <a:moveTo>
                    <a:pt x="2301" y="1"/>
                  </a:moveTo>
                  <a:cubicBezTo>
                    <a:pt x="1665" y="1"/>
                    <a:pt x="1010" y="256"/>
                    <a:pt x="580" y="727"/>
                  </a:cubicBezTo>
                  <a:cubicBezTo>
                    <a:pt x="76" y="1279"/>
                    <a:pt x="118" y="2030"/>
                    <a:pt x="81" y="2738"/>
                  </a:cubicBezTo>
                  <a:cubicBezTo>
                    <a:pt x="0" y="4556"/>
                    <a:pt x="665" y="6416"/>
                    <a:pt x="172" y="8169"/>
                  </a:cubicBezTo>
                  <a:cubicBezTo>
                    <a:pt x="365" y="8228"/>
                    <a:pt x="494" y="8422"/>
                    <a:pt x="526" y="8615"/>
                  </a:cubicBezTo>
                  <a:cubicBezTo>
                    <a:pt x="563" y="8813"/>
                    <a:pt x="521" y="9017"/>
                    <a:pt x="462" y="9210"/>
                  </a:cubicBezTo>
                  <a:cubicBezTo>
                    <a:pt x="429" y="9317"/>
                    <a:pt x="392" y="9435"/>
                    <a:pt x="445" y="9537"/>
                  </a:cubicBezTo>
                  <a:cubicBezTo>
                    <a:pt x="478" y="9601"/>
                    <a:pt x="542" y="9644"/>
                    <a:pt x="590" y="9698"/>
                  </a:cubicBezTo>
                  <a:cubicBezTo>
                    <a:pt x="692" y="9816"/>
                    <a:pt x="719" y="9982"/>
                    <a:pt x="746" y="10137"/>
                  </a:cubicBezTo>
                  <a:cubicBezTo>
                    <a:pt x="832" y="10679"/>
                    <a:pt x="917" y="11226"/>
                    <a:pt x="853" y="11773"/>
                  </a:cubicBezTo>
                  <a:cubicBezTo>
                    <a:pt x="810" y="12137"/>
                    <a:pt x="708" y="12507"/>
                    <a:pt x="810" y="12861"/>
                  </a:cubicBezTo>
                  <a:cubicBezTo>
                    <a:pt x="901" y="13172"/>
                    <a:pt x="1148" y="13446"/>
                    <a:pt x="1143" y="13773"/>
                  </a:cubicBezTo>
                  <a:cubicBezTo>
                    <a:pt x="1143" y="13848"/>
                    <a:pt x="1126" y="13928"/>
                    <a:pt x="1164" y="13993"/>
                  </a:cubicBezTo>
                  <a:cubicBezTo>
                    <a:pt x="1201" y="14060"/>
                    <a:pt x="1267" y="14084"/>
                    <a:pt x="1344" y="14084"/>
                  </a:cubicBezTo>
                  <a:cubicBezTo>
                    <a:pt x="1425" y="14084"/>
                    <a:pt x="1516" y="14058"/>
                    <a:pt x="1593" y="14030"/>
                  </a:cubicBezTo>
                  <a:cubicBezTo>
                    <a:pt x="1815" y="13954"/>
                    <a:pt x="2051" y="13915"/>
                    <a:pt x="2288" y="13915"/>
                  </a:cubicBezTo>
                  <a:cubicBezTo>
                    <a:pt x="2434" y="13915"/>
                    <a:pt x="2581" y="13930"/>
                    <a:pt x="2724" y="13960"/>
                  </a:cubicBezTo>
                  <a:cubicBezTo>
                    <a:pt x="2794" y="13515"/>
                    <a:pt x="2815" y="13065"/>
                    <a:pt x="2789" y="12620"/>
                  </a:cubicBezTo>
                  <a:cubicBezTo>
                    <a:pt x="2789" y="12556"/>
                    <a:pt x="2778" y="12491"/>
                    <a:pt x="2735" y="12443"/>
                  </a:cubicBezTo>
                  <a:cubicBezTo>
                    <a:pt x="2698" y="12405"/>
                    <a:pt x="2644" y="12389"/>
                    <a:pt x="2601" y="12352"/>
                  </a:cubicBezTo>
                  <a:cubicBezTo>
                    <a:pt x="2542" y="12304"/>
                    <a:pt x="2521" y="12218"/>
                    <a:pt x="2510" y="12143"/>
                  </a:cubicBezTo>
                  <a:cubicBezTo>
                    <a:pt x="2483" y="11800"/>
                    <a:pt x="2665" y="11467"/>
                    <a:pt x="2660" y="11124"/>
                  </a:cubicBezTo>
                  <a:cubicBezTo>
                    <a:pt x="2655" y="10915"/>
                    <a:pt x="2585" y="10716"/>
                    <a:pt x="2531" y="10518"/>
                  </a:cubicBezTo>
                  <a:cubicBezTo>
                    <a:pt x="2338" y="9832"/>
                    <a:pt x="2301" y="9102"/>
                    <a:pt x="2424" y="8405"/>
                  </a:cubicBezTo>
                  <a:cubicBezTo>
                    <a:pt x="2462" y="8175"/>
                    <a:pt x="2521" y="7944"/>
                    <a:pt x="2504" y="7714"/>
                  </a:cubicBezTo>
                  <a:cubicBezTo>
                    <a:pt x="2494" y="7451"/>
                    <a:pt x="2392" y="7194"/>
                    <a:pt x="2360" y="6931"/>
                  </a:cubicBezTo>
                  <a:cubicBezTo>
                    <a:pt x="2285" y="6202"/>
                    <a:pt x="2767" y="5505"/>
                    <a:pt x="2698" y="4775"/>
                  </a:cubicBezTo>
                  <a:lnTo>
                    <a:pt x="2815" y="5371"/>
                  </a:lnTo>
                  <a:cubicBezTo>
                    <a:pt x="2858" y="5564"/>
                    <a:pt x="2896" y="5762"/>
                    <a:pt x="2928" y="5955"/>
                  </a:cubicBezTo>
                  <a:cubicBezTo>
                    <a:pt x="3062" y="6716"/>
                    <a:pt x="3089" y="7494"/>
                    <a:pt x="3116" y="8271"/>
                  </a:cubicBezTo>
                  <a:cubicBezTo>
                    <a:pt x="3116" y="8363"/>
                    <a:pt x="3121" y="8454"/>
                    <a:pt x="3126" y="8545"/>
                  </a:cubicBezTo>
                  <a:cubicBezTo>
                    <a:pt x="3126" y="8609"/>
                    <a:pt x="3126" y="8674"/>
                    <a:pt x="3132" y="8738"/>
                  </a:cubicBezTo>
                  <a:cubicBezTo>
                    <a:pt x="3148" y="9296"/>
                    <a:pt x="3169" y="9848"/>
                    <a:pt x="3175" y="10405"/>
                  </a:cubicBezTo>
                  <a:cubicBezTo>
                    <a:pt x="3175" y="10615"/>
                    <a:pt x="3175" y="10829"/>
                    <a:pt x="3169" y="11038"/>
                  </a:cubicBezTo>
                  <a:cubicBezTo>
                    <a:pt x="3169" y="11767"/>
                    <a:pt x="3175" y="12502"/>
                    <a:pt x="3293" y="13220"/>
                  </a:cubicBezTo>
                  <a:cubicBezTo>
                    <a:pt x="3336" y="13483"/>
                    <a:pt x="3395" y="13757"/>
                    <a:pt x="3572" y="13960"/>
                  </a:cubicBezTo>
                  <a:cubicBezTo>
                    <a:pt x="4027" y="13724"/>
                    <a:pt x="4537" y="13585"/>
                    <a:pt x="5046" y="13558"/>
                  </a:cubicBezTo>
                  <a:cubicBezTo>
                    <a:pt x="5126" y="13167"/>
                    <a:pt x="5202" y="12749"/>
                    <a:pt x="5057" y="12379"/>
                  </a:cubicBezTo>
                  <a:cubicBezTo>
                    <a:pt x="5014" y="12271"/>
                    <a:pt x="4955" y="12170"/>
                    <a:pt x="4917" y="12068"/>
                  </a:cubicBezTo>
                  <a:cubicBezTo>
                    <a:pt x="4826" y="11848"/>
                    <a:pt x="4815" y="11606"/>
                    <a:pt x="4799" y="11365"/>
                  </a:cubicBezTo>
                  <a:cubicBezTo>
                    <a:pt x="4773" y="10861"/>
                    <a:pt x="4740" y="10357"/>
                    <a:pt x="4714" y="9848"/>
                  </a:cubicBezTo>
                  <a:cubicBezTo>
                    <a:pt x="4703" y="9703"/>
                    <a:pt x="4698" y="9553"/>
                    <a:pt x="4757" y="9419"/>
                  </a:cubicBezTo>
                  <a:cubicBezTo>
                    <a:pt x="4805" y="9312"/>
                    <a:pt x="4896" y="9231"/>
                    <a:pt x="4960" y="9129"/>
                  </a:cubicBezTo>
                  <a:cubicBezTo>
                    <a:pt x="5073" y="8952"/>
                    <a:pt x="5084" y="8732"/>
                    <a:pt x="5089" y="8523"/>
                  </a:cubicBezTo>
                  <a:lnTo>
                    <a:pt x="5137" y="7489"/>
                  </a:lnTo>
                  <a:cubicBezTo>
                    <a:pt x="5159" y="6979"/>
                    <a:pt x="5180" y="6470"/>
                    <a:pt x="5185" y="5955"/>
                  </a:cubicBezTo>
                  <a:cubicBezTo>
                    <a:pt x="5196" y="5371"/>
                    <a:pt x="5191" y="4791"/>
                    <a:pt x="5185" y="4207"/>
                  </a:cubicBezTo>
                  <a:cubicBezTo>
                    <a:pt x="5175" y="3403"/>
                    <a:pt x="5164" y="2604"/>
                    <a:pt x="5153" y="1800"/>
                  </a:cubicBezTo>
                  <a:cubicBezTo>
                    <a:pt x="5153" y="1676"/>
                    <a:pt x="5148" y="1548"/>
                    <a:pt x="5100" y="1430"/>
                  </a:cubicBezTo>
                  <a:cubicBezTo>
                    <a:pt x="5046" y="1306"/>
                    <a:pt x="4944" y="1210"/>
                    <a:pt x="4842" y="1119"/>
                  </a:cubicBezTo>
                  <a:cubicBezTo>
                    <a:pt x="4156" y="523"/>
                    <a:pt x="3320" y="46"/>
                    <a:pt x="2413" y="3"/>
                  </a:cubicBezTo>
                  <a:cubicBezTo>
                    <a:pt x="2376" y="1"/>
                    <a:pt x="2338" y="1"/>
                    <a:pt x="2301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308" name="Google Shape;1308;p27">
              <a:extLst>
                <a:ext uri="{FF2B5EF4-FFF2-40B4-BE49-F238E27FC236}">
                  <a16:creationId xmlns:a16="http://schemas.microsoft.com/office/drawing/2014/main" id="{6C738416-4F6C-C6FF-0E82-FA2753828E51}"/>
                </a:ext>
              </a:extLst>
            </p:cNvPr>
            <p:cNvSpPr/>
            <p:nvPr/>
          </p:nvSpPr>
          <p:spPr>
            <a:xfrm>
              <a:off x="4920831" y="2511445"/>
              <a:ext cx="706084" cy="908262"/>
            </a:xfrm>
            <a:custGeom>
              <a:avLst/>
              <a:gdLst/>
              <a:ahLst/>
              <a:cxnLst/>
              <a:rect l="l" t="t" r="r" b="b"/>
              <a:pathLst>
                <a:path w="7358" h="9472" extrusionOk="0">
                  <a:moveTo>
                    <a:pt x="3630" y="1"/>
                  </a:moveTo>
                  <a:cubicBezTo>
                    <a:pt x="3551" y="1"/>
                    <a:pt x="3472" y="8"/>
                    <a:pt x="3395" y="23"/>
                  </a:cubicBezTo>
                  <a:cubicBezTo>
                    <a:pt x="2961" y="103"/>
                    <a:pt x="2591" y="345"/>
                    <a:pt x="2130" y="377"/>
                  </a:cubicBezTo>
                  <a:cubicBezTo>
                    <a:pt x="1824" y="398"/>
                    <a:pt x="1497" y="382"/>
                    <a:pt x="1239" y="543"/>
                  </a:cubicBezTo>
                  <a:cubicBezTo>
                    <a:pt x="859" y="784"/>
                    <a:pt x="794" y="1304"/>
                    <a:pt x="735" y="1749"/>
                  </a:cubicBezTo>
                  <a:cubicBezTo>
                    <a:pt x="575" y="2940"/>
                    <a:pt x="146" y="4082"/>
                    <a:pt x="33" y="5278"/>
                  </a:cubicBezTo>
                  <a:cubicBezTo>
                    <a:pt x="12" y="5513"/>
                    <a:pt x="1" y="5749"/>
                    <a:pt x="60" y="5975"/>
                  </a:cubicBezTo>
                  <a:cubicBezTo>
                    <a:pt x="274" y="6763"/>
                    <a:pt x="1256" y="7127"/>
                    <a:pt x="1545" y="7894"/>
                  </a:cubicBezTo>
                  <a:cubicBezTo>
                    <a:pt x="1663" y="8205"/>
                    <a:pt x="1658" y="8570"/>
                    <a:pt x="1845" y="8843"/>
                  </a:cubicBezTo>
                  <a:cubicBezTo>
                    <a:pt x="2033" y="9122"/>
                    <a:pt x="2366" y="9251"/>
                    <a:pt x="2687" y="9337"/>
                  </a:cubicBezTo>
                  <a:cubicBezTo>
                    <a:pt x="3024" y="9423"/>
                    <a:pt x="3377" y="9472"/>
                    <a:pt x="3727" y="9472"/>
                  </a:cubicBezTo>
                  <a:cubicBezTo>
                    <a:pt x="4359" y="9472"/>
                    <a:pt x="4978" y="9312"/>
                    <a:pt x="5465" y="8918"/>
                  </a:cubicBezTo>
                  <a:cubicBezTo>
                    <a:pt x="5652" y="8768"/>
                    <a:pt x="5819" y="8580"/>
                    <a:pt x="5899" y="8355"/>
                  </a:cubicBezTo>
                  <a:cubicBezTo>
                    <a:pt x="5953" y="8194"/>
                    <a:pt x="5963" y="8017"/>
                    <a:pt x="6028" y="7862"/>
                  </a:cubicBezTo>
                  <a:cubicBezTo>
                    <a:pt x="6156" y="7524"/>
                    <a:pt x="6500" y="7331"/>
                    <a:pt x="6752" y="7074"/>
                  </a:cubicBezTo>
                  <a:cubicBezTo>
                    <a:pt x="7245" y="6559"/>
                    <a:pt x="7358" y="5776"/>
                    <a:pt x="7266" y="5068"/>
                  </a:cubicBezTo>
                  <a:cubicBezTo>
                    <a:pt x="7170" y="4361"/>
                    <a:pt x="6896" y="3690"/>
                    <a:pt x="6709" y="2999"/>
                  </a:cubicBezTo>
                  <a:cubicBezTo>
                    <a:pt x="6607" y="2634"/>
                    <a:pt x="6537" y="2259"/>
                    <a:pt x="6489" y="1883"/>
                  </a:cubicBezTo>
                  <a:cubicBezTo>
                    <a:pt x="6441" y="1535"/>
                    <a:pt x="6403" y="1149"/>
                    <a:pt x="6140" y="913"/>
                  </a:cubicBezTo>
                  <a:cubicBezTo>
                    <a:pt x="6022" y="806"/>
                    <a:pt x="5867" y="741"/>
                    <a:pt x="5717" y="682"/>
                  </a:cubicBezTo>
                  <a:cubicBezTo>
                    <a:pt x="5406" y="559"/>
                    <a:pt x="5095" y="436"/>
                    <a:pt x="4784" y="312"/>
                  </a:cubicBezTo>
                  <a:cubicBezTo>
                    <a:pt x="4431" y="170"/>
                    <a:pt x="4023" y="1"/>
                    <a:pt x="36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69" name="Google Shape;1309;p27">
              <a:extLst>
                <a:ext uri="{FF2B5EF4-FFF2-40B4-BE49-F238E27FC236}">
                  <a16:creationId xmlns:a16="http://schemas.microsoft.com/office/drawing/2014/main" id="{04332F8E-C445-3147-84CF-155B21929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598" y="2328859"/>
              <a:ext cx="154959" cy="270113"/>
            </a:xfrm>
            <a:custGeom>
              <a:avLst/>
              <a:gdLst>
                <a:gd name="T0" fmla="*/ 113701 w 1615"/>
                <a:gd name="T1" fmla="*/ 0 h 2815"/>
                <a:gd name="T2" fmla="*/ 24179 w 1615"/>
                <a:gd name="T3" fmla="*/ 17464 h 2815"/>
                <a:gd name="T4" fmla="*/ 21685 w 1615"/>
                <a:gd name="T5" fmla="*/ 207838 h 2815"/>
                <a:gd name="T6" fmla="*/ 0 w 1615"/>
                <a:gd name="T7" fmla="*/ 217626 h 2815"/>
                <a:gd name="T8" fmla="*/ 64862 w 1615"/>
                <a:gd name="T9" fmla="*/ 265507 h 2815"/>
                <a:gd name="T10" fmla="*/ 76664 w 1615"/>
                <a:gd name="T11" fmla="*/ 270113 h 2815"/>
                <a:gd name="T12" fmla="*/ 85395 w 1615"/>
                <a:gd name="T13" fmla="*/ 268002 h 2815"/>
                <a:gd name="T14" fmla="*/ 154863 w 1615"/>
                <a:gd name="T15" fmla="*/ 223767 h 2815"/>
                <a:gd name="T16" fmla="*/ 134810 w 1615"/>
                <a:gd name="T17" fmla="*/ 212444 h 2815"/>
                <a:gd name="T18" fmla="*/ 129724 w 1615"/>
                <a:gd name="T19" fmla="*/ 1056 h 2815"/>
                <a:gd name="T20" fmla="*/ 113701 w 1615"/>
                <a:gd name="T21" fmla="*/ 0 h 28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615" h="2815" extrusionOk="0">
                  <a:moveTo>
                    <a:pt x="1185" y="0"/>
                  </a:moveTo>
                  <a:cubicBezTo>
                    <a:pt x="871" y="0"/>
                    <a:pt x="558" y="105"/>
                    <a:pt x="252" y="182"/>
                  </a:cubicBezTo>
                  <a:cubicBezTo>
                    <a:pt x="338" y="842"/>
                    <a:pt x="333" y="1512"/>
                    <a:pt x="226" y="2166"/>
                  </a:cubicBezTo>
                  <a:cubicBezTo>
                    <a:pt x="156" y="2198"/>
                    <a:pt x="70" y="2236"/>
                    <a:pt x="0" y="2268"/>
                  </a:cubicBezTo>
                  <a:cubicBezTo>
                    <a:pt x="209" y="2450"/>
                    <a:pt x="440" y="2622"/>
                    <a:pt x="676" y="2767"/>
                  </a:cubicBezTo>
                  <a:cubicBezTo>
                    <a:pt x="719" y="2788"/>
                    <a:pt x="756" y="2815"/>
                    <a:pt x="799" y="2815"/>
                  </a:cubicBezTo>
                  <a:cubicBezTo>
                    <a:pt x="831" y="2815"/>
                    <a:pt x="864" y="2804"/>
                    <a:pt x="890" y="2793"/>
                  </a:cubicBezTo>
                  <a:cubicBezTo>
                    <a:pt x="1159" y="2686"/>
                    <a:pt x="1405" y="2531"/>
                    <a:pt x="1614" y="2332"/>
                  </a:cubicBezTo>
                  <a:cubicBezTo>
                    <a:pt x="1550" y="2284"/>
                    <a:pt x="1480" y="2247"/>
                    <a:pt x="1405" y="2214"/>
                  </a:cubicBezTo>
                  <a:cubicBezTo>
                    <a:pt x="1319" y="1480"/>
                    <a:pt x="1298" y="745"/>
                    <a:pt x="1352" y="11"/>
                  </a:cubicBezTo>
                  <a:cubicBezTo>
                    <a:pt x="1296" y="3"/>
                    <a:pt x="1241" y="0"/>
                    <a:pt x="1185" y="0"/>
                  </a:cubicBezTo>
                  <a:close/>
                </a:path>
              </a:pathLst>
            </a:custGeom>
            <a:solidFill>
              <a:srgbClr val="824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70" name="Google Shape;1310;p27">
              <a:extLst>
                <a:ext uri="{FF2B5EF4-FFF2-40B4-BE49-F238E27FC236}">
                  <a16:creationId xmlns:a16="http://schemas.microsoft.com/office/drawing/2014/main" id="{CEF90E55-E810-60D4-5515-74C2BAE49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789" y="2153649"/>
              <a:ext cx="220301" cy="269442"/>
            </a:xfrm>
            <a:custGeom>
              <a:avLst/>
              <a:gdLst>
                <a:gd name="T0" fmla="*/ 124927 w 2296"/>
                <a:gd name="T1" fmla="*/ 0 h 2808"/>
                <a:gd name="T2" fmla="*/ 58242 w 2296"/>
                <a:gd name="T3" fmla="*/ 24469 h 2808"/>
                <a:gd name="T4" fmla="*/ 35597 w 2296"/>
                <a:gd name="T5" fmla="*/ 85208 h 2808"/>
                <a:gd name="T6" fmla="*/ 34542 w 2296"/>
                <a:gd name="T7" fmla="*/ 94420 h 2808"/>
                <a:gd name="T8" fmla="*/ 30416 w 2296"/>
                <a:gd name="T9" fmla="*/ 99026 h 2808"/>
                <a:gd name="T10" fmla="*/ 42314 w 2296"/>
                <a:gd name="T11" fmla="*/ 161301 h 2808"/>
                <a:gd name="T12" fmla="*/ 61792 w 2296"/>
                <a:gd name="T13" fmla="*/ 222520 h 2808"/>
                <a:gd name="T14" fmla="*/ 118402 w 2296"/>
                <a:gd name="T15" fmla="*/ 269346 h 2808"/>
                <a:gd name="T16" fmla="*/ 120513 w 2296"/>
                <a:gd name="T17" fmla="*/ 269442 h 2808"/>
                <a:gd name="T18" fmla="*/ 173477 w 2296"/>
                <a:gd name="T19" fmla="*/ 233843 h 2808"/>
                <a:gd name="T20" fmla="*/ 189885 w 2296"/>
                <a:gd name="T21" fmla="*/ 166962 h 2808"/>
                <a:gd name="T22" fmla="*/ 190940 w 2296"/>
                <a:gd name="T23" fmla="*/ 155639 h 2808"/>
                <a:gd name="T24" fmla="*/ 205333 w 2296"/>
                <a:gd name="T25" fmla="*/ 140766 h 2808"/>
                <a:gd name="T26" fmla="*/ 197657 w 2296"/>
                <a:gd name="T27" fmla="*/ 97011 h 2808"/>
                <a:gd name="T28" fmla="*/ 196026 w 2296"/>
                <a:gd name="T29" fmla="*/ 96627 h 2808"/>
                <a:gd name="T30" fmla="*/ 194011 w 2296"/>
                <a:gd name="T31" fmla="*/ 97011 h 2808"/>
                <a:gd name="T32" fmla="*/ 191996 w 2296"/>
                <a:gd name="T33" fmla="*/ 63043 h 2808"/>
                <a:gd name="T34" fmla="*/ 159565 w 2296"/>
                <a:gd name="T35" fmla="*/ 6429 h 2808"/>
                <a:gd name="T36" fmla="*/ 133850 w 2296"/>
                <a:gd name="T37" fmla="*/ 288 h 2808"/>
                <a:gd name="T38" fmla="*/ 124927 w 2296"/>
                <a:gd name="T39" fmla="*/ 0 h 28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296" h="2808" extrusionOk="0">
                  <a:moveTo>
                    <a:pt x="1302" y="0"/>
                  </a:moveTo>
                  <a:cubicBezTo>
                    <a:pt x="1044" y="0"/>
                    <a:pt x="774" y="63"/>
                    <a:pt x="607" y="255"/>
                  </a:cubicBezTo>
                  <a:cubicBezTo>
                    <a:pt x="457" y="426"/>
                    <a:pt x="408" y="662"/>
                    <a:pt x="371" y="888"/>
                  </a:cubicBezTo>
                  <a:cubicBezTo>
                    <a:pt x="365" y="920"/>
                    <a:pt x="360" y="952"/>
                    <a:pt x="360" y="984"/>
                  </a:cubicBezTo>
                  <a:cubicBezTo>
                    <a:pt x="344" y="995"/>
                    <a:pt x="328" y="1011"/>
                    <a:pt x="317" y="1032"/>
                  </a:cubicBezTo>
                  <a:cubicBezTo>
                    <a:pt x="1" y="1129"/>
                    <a:pt x="221" y="1552"/>
                    <a:pt x="441" y="1681"/>
                  </a:cubicBezTo>
                  <a:cubicBezTo>
                    <a:pt x="473" y="1901"/>
                    <a:pt x="542" y="2121"/>
                    <a:pt x="644" y="2319"/>
                  </a:cubicBezTo>
                  <a:cubicBezTo>
                    <a:pt x="768" y="2555"/>
                    <a:pt x="966" y="2786"/>
                    <a:pt x="1234" y="2807"/>
                  </a:cubicBezTo>
                  <a:cubicBezTo>
                    <a:pt x="1241" y="2807"/>
                    <a:pt x="1248" y="2808"/>
                    <a:pt x="1256" y="2808"/>
                  </a:cubicBezTo>
                  <a:cubicBezTo>
                    <a:pt x="1488" y="2808"/>
                    <a:pt x="1699" y="2640"/>
                    <a:pt x="1808" y="2437"/>
                  </a:cubicBezTo>
                  <a:cubicBezTo>
                    <a:pt x="1926" y="2228"/>
                    <a:pt x="1953" y="1981"/>
                    <a:pt x="1979" y="1740"/>
                  </a:cubicBezTo>
                  <a:cubicBezTo>
                    <a:pt x="1985" y="1703"/>
                    <a:pt x="1985" y="1665"/>
                    <a:pt x="1990" y="1622"/>
                  </a:cubicBezTo>
                  <a:cubicBezTo>
                    <a:pt x="2049" y="1585"/>
                    <a:pt x="2097" y="1536"/>
                    <a:pt x="2140" y="1467"/>
                  </a:cubicBezTo>
                  <a:cubicBezTo>
                    <a:pt x="2242" y="1311"/>
                    <a:pt x="2296" y="1070"/>
                    <a:pt x="2060" y="1011"/>
                  </a:cubicBezTo>
                  <a:cubicBezTo>
                    <a:pt x="2055" y="1008"/>
                    <a:pt x="2049" y="1007"/>
                    <a:pt x="2043" y="1007"/>
                  </a:cubicBezTo>
                  <a:cubicBezTo>
                    <a:pt x="2037" y="1007"/>
                    <a:pt x="2030" y="1008"/>
                    <a:pt x="2022" y="1011"/>
                  </a:cubicBezTo>
                  <a:cubicBezTo>
                    <a:pt x="2022" y="893"/>
                    <a:pt x="2017" y="775"/>
                    <a:pt x="2001" y="657"/>
                  </a:cubicBezTo>
                  <a:cubicBezTo>
                    <a:pt x="1963" y="421"/>
                    <a:pt x="1878" y="169"/>
                    <a:pt x="1663" y="67"/>
                  </a:cubicBezTo>
                  <a:cubicBezTo>
                    <a:pt x="1583" y="24"/>
                    <a:pt x="1486" y="8"/>
                    <a:pt x="1395" y="3"/>
                  </a:cubicBezTo>
                  <a:cubicBezTo>
                    <a:pt x="1364" y="1"/>
                    <a:pt x="1333" y="0"/>
                    <a:pt x="1302" y="0"/>
                  </a:cubicBezTo>
                  <a:close/>
                </a:path>
              </a:pathLst>
            </a:custGeom>
            <a:solidFill>
              <a:srgbClr val="824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71" name="Google Shape;1311;p27">
              <a:extLst>
                <a:ext uri="{FF2B5EF4-FFF2-40B4-BE49-F238E27FC236}">
                  <a16:creationId xmlns:a16="http://schemas.microsoft.com/office/drawing/2014/main" id="{8C1BF534-8F49-A6B0-DB25-2EFC37CB5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872" y="2280979"/>
              <a:ext cx="2974" cy="1343"/>
            </a:xfrm>
            <a:custGeom>
              <a:avLst/>
              <a:gdLst>
                <a:gd name="T0" fmla="*/ 2590 w 31"/>
                <a:gd name="T1" fmla="*/ 0 h 14"/>
                <a:gd name="T2" fmla="*/ 96 w 31"/>
                <a:gd name="T3" fmla="*/ 576 h 14"/>
                <a:gd name="T4" fmla="*/ 1727 w 31"/>
                <a:gd name="T5" fmla="*/ 1247 h 14"/>
                <a:gd name="T6" fmla="*/ 2590 w 31"/>
                <a:gd name="T7" fmla="*/ 0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" h="14" extrusionOk="0">
                  <a:moveTo>
                    <a:pt x="27" y="0"/>
                  </a:moveTo>
                  <a:cubicBezTo>
                    <a:pt x="17" y="6"/>
                    <a:pt x="11" y="6"/>
                    <a:pt x="1" y="6"/>
                  </a:cubicBezTo>
                  <a:cubicBezTo>
                    <a:pt x="5" y="10"/>
                    <a:pt x="12" y="13"/>
                    <a:pt x="18" y="13"/>
                  </a:cubicBezTo>
                  <a:cubicBezTo>
                    <a:pt x="25" y="13"/>
                    <a:pt x="30" y="9"/>
                    <a:pt x="27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72" name="Google Shape;1312;p27">
              <a:extLst>
                <a:ext uri="{FF2B5EF4-FFF2-40B4-BE49-F238E27FC236}">
                  <a16:creationId xmlns:a16="http://schemas.microsoft.com/office/drawing/2014/main" id="{5A5E93DA-3071-3D1F-AAD8-A571D708B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467" y="2092430"/>
              <a:ext cx="251197" cy="197379"/>
            </a:xfrm>
            <a:custGeom>
              <a:avLst/>
              <a:gdLst>
                <a:gd name="T0" fmla="*/ 149778 w 2618"/>
                <a:gd name="T1" fmla="*/ 288 h 2057"/>
                <a:gd name="T2" fmla="*/ 121473 w 2618"/>
                <a:gd name="T3" fmla="*/ 1823 h 2057"/>
                <a:gd name="T4" fmla="*/ 100939 w 2618"/>
                <a:gd name="T5" fmla="*/ 16696 h 2057"/>
                <a:gd name="T6" fmla="*/ 87027 w 2618"/>
                <a:gd name="T7" fmla="*/ 13626 h 2057"/>
                <a:gd name="T8" fmla="*/ 70619 w 2618"/>
                <a:gd name="T9" fmla="*/ 11611 h 2057"/>
                <a:gd name="T10" fmla="*/ 55459 w 2618"/>
                <a:gd name="T11" fmla="*/ 22837 h 2057"/>
                <a:gd name="T12" fmla="*/ 36653 w 2618"/>
                <a:gd name="T13" fmla="*/ 40397 h 2057"/>
                <a:gd name="T14" fmla="*/ 18614 w 2618"/>
                <a:gd name="T15" fmla="*/ 53255 h 2057"/>
                <a:gd name="T16" fmla="*/ 2111 w 2618"/>
                <a:gd name="T17" fmla="*/ 121191 h 2057"/>
                <a:gd name="T18" fmla="*/ 26290 w 2618"/>
                <a:gd name="T19" fmla="*/ 165426 h 2057"/>
                <a:gd name="T20" fmla="*/ 53636 w 2618"/>
                <a:gd name="T21" fmla="*/ 177804 h 2057"/>
                <a:gd name="T22" fmla="*/ 53060 w 2618"/>
                <a:gd name="T23" fmla="*/ 162356 h 2057"/>
                <a:gd name="T24" fmla="*/ 60257 w 2618"/>
                <a:gd name="T25" fmla="*/ 117545 h 2057"/>
                <a:gd name="T26" fmla="*/ 61504 w 2618"/>
                <a:gd name="T27" fmla="*/ 117641 h 2057"/>
                <a:gd name="T28" fmla="*/ 71579 w 2618"/>
                <a:gd name="T29" fmla="*/ 104783 h 2057"/>
                <a:gd name="T30" fmla="*/ 96334 w 2618"/>
                <a:gd name="T31" fmla="*/ 115530 h 2057"/>
                <a:gd name="T32" fmla="*/ 106025 w 2618"/>
                <a:gd name="T33" fmla="*/ 132514 h 2057"/>
                <a:gd name="T34" fmla="*/ 124063 w 2618"/>
                <a:gd name="T35" fmla="*/ 124741 h 2057"/>
                <a:gd name="T36" fmla="*/ 141046 w 2618"/>
                <a:gd name="T37" fmla="*/ 131938 h 2057"/>
                <a:gd name="T38" fmla="*/ 147763 w 2618"/>
                <a:gd name="T39" fmla="*/ 117545 h 2057"/>
                <a:gd name="T40" fmla="*/ 169352 w 2618"/>
                <a:gd name="T41" fmla="*/ 106798 h 2057"/>
                <a:gd name="T42" fmla="*/ 180674 w 2618"/>
                <a:gd name="T43" fmla="*/ 111787 h 2057"/>
                <a:gd name="T44" fmla="*/ 191996 w 2618"/>
                <a:gd name="T45" fmla="*/ 106798 h 2057"/>
                <a:gd name="T46" fmla="*/ 197657 w 2618"/>
                <a:gd name="T47" fmla="*/ 126277 h 2057"/>
                <a:gd name="T48" fmla="*/ 200248 w 2618"/>
                <a:gd name="T49" fmla="*/ 134529 h 2057"/>
                <a:gd name="T50" fmla="*/ 204853 w 2618"/>
                <a:gd name="T51" fmla="*/ 151896 h 2057"/>
                <a:gd name="T52" fmla="*/ 206868 w 2618"/>
                <a:gd name="T53" fmla="*/ 151513 h 2057"/>
                <a:gd name="T54" fmla="*/ 208499 w 2618"/>
                <a:gd name="T55" fmla="*/ 189127 h 2057"/>
                <a:gd name="T56" fmla="*/ 210034 w 2618"/>
                <a:gd name="T57" fmla="*/ 185481 h 2057"/>
                <a:gd name="T58" fmla="*/ 214928 w 2618"/>
                <a:gd name="T59" fmla="*/ 190182 h 2057"/>
                <a:gd name="T60" fmla="*/ 221357 w 2618"/>
                <a:gd name="T61" fmla="*/ 185481 h 2057"/>
                <a:gd name="T62" fmla="*/ 227497 w 2618"/>
                <a:gd name="T63" fmla="*/ 166482 h 2057"/>
                <a:gd name="T64" fmla="*/ 249086 w 2618"/>
                <a:gd name="T65" fmla="*/ 123782 h 2057"/>
                <a:gd name="T66" fmla="*/ 249566 w 2618"/>
                <a:gd name="T67" fmla="*/ 90773 h 2057"/>
                <a:gd name="T68" fmla="*/ 233638 w 2618"/>
                <a:gd name="T69" fmla="*/ 78971 h 2057"/>
                <a:gd name="T70" fmla="*/ 217231 w 2618"/>
                <a:gd name="T71" fmla="*/ 44043 h 2057"/>
                <a:gd name="T72" fmla="*/ 201783 w 2618"/>
                <a:gd name="T73" fmla="*/ 28019 h 2057"/>
                <a:gd name="T74" fmla="*/ 196122 w 2618"/>
                <a:gd name="T75" fmla="*/ 20822 h 2057"/>
                <a:gd name="T76" fmla="*/ 169831 w 2618"/>
                <a:gd name="T77" fmla="*/ 15737 h 2057"/>
                <a:gd name="T78" fmla="*/ 152369 w 2618"/>
                <a:gd name="T79" fmla="*/ 96 h 205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618" h="2057" extrusionOk="0">
                  <a:moveTo>
                    <a:pt x="1588" y="1"/>
                  </a:moveTo>
                  <a:cubicBezTo>
                    <a:pt x="1579" y="1"/>
                    <a:pt x="1570" y="1"/>
                    <a:pt x="1561" y="3"/>
                  </a:cubicBezTo>
                  <a:cubicBezTo>
                    <a:pt x="1502" y="13"/>
                    <a:pt x="1465" y="46"/>
                    <a:pt x="1438" y="94"/>
                  </a:cubicBezTo>
                  <a:cubicBezTo>
                    <a:pt x="1395" y="51"/>
                    <a:pt x="1331" y="24"/>
                    <a:pt x="1266" y="19"/>
                  </a:cubicBezTo>
                  <a:cubicBezTo>
                    <a:pt x="1164" y="19"/>
                    <a:pt x="1138" y="78"/>
                    <a:pt x="1116" y="153"/>
                  </a:cubicBezTo>
                  <a:cubicBezTo>
                    <a:pt x="1095" y="158"/>
                    <a:pt x="1073" y="164"/>
                    <a:pt x="1052" y="174"/>
                  </a:cubicBezTo>
                  <a:cubicBezTo>
                    <a:pt x="1030" y="185"/>
                    <a:pt x="1004" y="201"/>
                    <a:pt x="982" y="217"/>
                  </a:cubicBezTo>
                  <a:cubicBezTo>
                    <a:pt x="955" y="185"/>
                    <a:pt x="923" y="153"/>
                    <a:pt x="907" y="142"/>
                  </a:cubicBezTo>
                  <a:cubicBezTo>
                    <a:pt x="877" y="119"/>
                    <a:pt x="840" y="103"/>
                    <a:pt x="802" y="103"/>
                  </a:cubicBezTo>
                  <a:cubicBezTo>
                    <a:pt x="780" y="103"/>
                    <a:pt x="757" y="109"/>
                    <a:pt x="736" y="121"/>
                  </a:cubicBezTo>
                  <a:cubicBezTo>
                    <a:pt x="682" y="153"/>
                    <a:pt x="655" y="201"/>
                    <a:pt x="650" y="255"/>
                  </a:cubicBezTo>
                  <a:cubicBezTo>
                    <a:pt x="628" y="244"/>
                    <a:pt x="604" y="238"/>
                    <a:pt x="578" y="238"/>
                  </a:cubicBezTo>
                  <a:cubicBezTo>
                    <a:pt x="541" y="238"/>
                    <a:pt x="500" y="251"/>
                    <a:pt x="462" y="276"/>
                  </a:cubicBezTo>
                  <a:cubicBezTo>
                    <a:pt x="408" y="319"/>
                    <a:pt x="382" y="367"/>
                    <a:pt x="382" y="421"/>
                  </a:cubicBezTo>
                  <a:cubicBezTo>
                    <a:pt x="349" y="448"/>
                    <a:pt x="328" y="491"/>
                    <a:pt x="290" y="512"/>
                  </a:cubicBezTo>
                  <a:cubicBezTo>
                    <a:pt x="264" y="528"/>
                    <a:pt x="226" y="539"/>
                    <a:pt x="194" y="555"/>
                  </a:cubicBezTo>
                  <a:cubicBezTo>
                    <a:pt x="49" y="619"/>
                    <a:pt x="1" y="839"/>
                    <a:pt x="108" y="957"/>
                  </a:cubicBezTo>
                  <a:cubicBezTo>
                    <a:pt x="28" y="1032"/>
                    <a:pt x="6" y="1150"/>
                    <a:pt x="22" y="1263"/>
                  </a:cubicBezTo>
                  <a:cubicBezTo>
                    <a:pt x="38" y="1370"/>
                    <a:pt x="97" y="1467"/>
                    <a:pt x="151" y="1563"/>
                  </a:cubicBezTo>
                  <a:cubicBezTo>
                    <a:pt x="183" y="1622"/>
                    <a:pt x="215" y="1686"/>
                    <a:pt x="274" y="1724"/>
                  </a:cubicBezTo>
                  <a:cubicBezTo>
                    <a:pt x="264" y="1863"/>
                    <a:pt x="360" y="2008"/>
                    <a:pt x="500" y="2056"/>
                  </a:cubicBezTo>
                  <a:cubicBezTo>
                    <a:pt x="564" y="2030"/>
                    <a:pt x="591" y="1912"/>
                    <a:pt x="559" y="1853"/>
                  </a:cubicBezTo>
                  <a:cubicBezTo>
                    <a:pt x="542" y="1820"/>
                    <a:pt x="505" y="1788"/>
                    <a:pt x="516" y="1751"/>
                  </a:cubicBezTo>
                  <a:cubicBezTo>
                    <a:pt x="521" y="1729"/>
                    <a:pt x="537" y="1713"/>
                    <a:pt x="553" y="1692"/>
                  </a:cubicBezTo>
                  <a:cubicBezTo>
                    <a:pt x="596" y="1644"/>
                    <a:pt x="591" y="1558"/>
                    <a:pt x="542" y="1509"/>
                  </a:cubicBezTo>
                  <a:cubicBezTo>
                    <a:pt x="639" y="1461"/>
                    <a:pt x="682" y="1316"/>
                    <a:pt x="628" y="1225"/>
                  </a:cubicBezTo>
                  <a:cubicBezTo>
                    <a:pt x="632" y="1226"/>
                    <a:pt x="637" y="1226"/>
                    <a:pt x="641" y="1226"/>
                  </a:cubicBezTo>
                  <a:cubicBezTo>
                    <a:pt x="702" y="1226"/>
                    <a:pt x="766" y="1157"/>
                    <a:pt x="746" y="1092"/>
                  </a:cubicBezTo>
                  <a:cubicBezTo>
                    <a:pt x="771" y="1172"/>
                    <a:pt x="852" y="1222"/>
                    <a:pt x="929" y="1222"/>
                  </a:cubicBezTo>
                  <a:cubicBezTo>
                    <a:pt x="955" y="1222"/>
                    <a:pt x="981" y="1216"/>
                    <a:pt x="1004" y="1204"/>
                  </a:cubicBezTo>
                  <a:cubicBezTo>
                    <a:pt x="988" y="1279"/>
                    <a:pt x="1036" y="1359"/>
                    <a:pt x="1105" y="1381"/>
                  </a:cubicBezTo>
                  <a:cubicBezTo>
                    <a:pt x="1120" y="1385"/>
                    <a:pt x="1135" y="1387"/>
                    <a:pt x="1150" y="1387"/>
                  </a:cubicBezTo>
                  <a:cubicBezTo>
                    <a:pt x="1208" y="1387"/>
                    <a:pt x="1268" y="1356"/>
                    <a:pt x="1293" y="1300"/>
                  </a:cubicBezTo>
                  <a:cubicBezTo>
                    <a:pt x="1329" y="1345"/>
                    <a:pt x="1380" y="1379"/>
                    <a:pt x="1437" y="1379"/>
                  </a:cubicBezTo>
                  <a:cubicBezTo>
                    <a:pt x="1448" y="1379"/>
                    <a:pt x="1459" y="1378"/>
                    <a:pt x="1470" y="1375"/>
                  </a:cubicBezTo>
                  <a:cubicBezTo>
                    <a:pt x="1534" y="1365"/>
                    <a:pt x="1583" y="1279"/>
                    <a:pt x="1540" y="1225"/>
                  </a:cubicBezTo>
                  <a:cubicBezTo>
                    <a:pt x="1561" y="1242"/>
                    <a:pt x="1586" y="1249"/>
                    <a:pt x="1612" y="1249"/>
                  </a:cubicBezTo>
                  <a:cubicBezTo>
                    <a:pt x="1687" y="1249"/>
                    <a:pt x="1769" y="1188"/>
                    <a:pt x="1765" y="1113"/>
                  </a:cubicBezTo>
                  <a:cubicBezTo>
                    <a:pt x="1792" y="1148"/>
                    <a:pt x="1837" y="1165"/>
                    <a:pt x="1883" y="1165"/>
                  </a:cubicBezTo>
                  <a:cubicBezTo>
                    <a:pt x="1929" y="1165"/>
                    <a:pt x="1974" y="1148"/>
                    <a:pt x="2001" y="1113"/>
                  </a:cubicBezTo>
                  <a:cubicBezTo>
                    <a:pt x="1969" y="1177"/>
                    <a:pt x="2006" y="1263"/>
                    <a:pt x="2065" y="1306"/>
                  </a:cubicBezTo>
                  <a:cubicBezTo>
                    <a:pt x="2060" y="1311"/>
                    <a:pt x="2060" y="1311"/>
                    <a:pt x="2060" y="1316"/>
                  </a:cubicBezTo>
                  <a:cubicBezTo>
                    <a:pt x="2049" y="1343"/>
                    <a:pt x="2060" y="1381"/>
                    <a:pt x="2081" y="1397"/>
                  </a:cubicBezTo>
                  <a:cubicBezTo>
                    <a:pt x="2081" y="1402"/>
                    <a:pt x="2081" y="1402"/>
                    <a:pt x="2087" y="1402"/>
                  </a:cubicBezTo>
                  <a:cubicBezTo>
                    <a:pt x="2071" y="1424"/>
                    <a:pt x="2055" y="1445"/>
                    <a:pt x="2055" y="1472"/>
                  </a:cubicBezTo>
                  <a:cubicBezTo>
                    <a:pt x="2045" y="1528"/>
                    <a:pt x="2088" y="1583"/>
                    <a:pt x="2135" y="1583"/>
                  </a:cubicBezTo>
                  <a:cubicBezTo>
                    <a:pt x="2142" y="1583"/>
                    <a:pt x="2149" y="1582"/>
                    <a:pt x="2156" y="1579"/>
                  </a:cubicBezTo>
                  <a:cubicBezTo>
                    <a:pt x="2097" y="1633"/>
                    <a:pt x="2038" y="1697"/>
                    <a:pt x="2028" y="1772"/>
                  </a:cubicBezTo>
                  <a:cubicBezTo>
                    <a:pt x="2022" y="1847"/>
                    <a:pt x="2103" y="1971"/>
                    <a:pt x="2173" y="1971"/>
                  </a:cubicBezTo>
                  <a:cubicBezTo>
                    <a:pt x="2167" y="1965"/>
                    <a:pt x="2162" y="1960"/>
                    <a:pt x="2167" y="1949"/>
                  </a:cubicBezTo>
                  <a:cubicBezTo>
                    <a:pt x="2173" y="1944"/>
                    <a:pt x="2178" y="1938"/>
                    <a:pt x="2189" y="1933"/>
                  </a:cubicBezTo>
                  <a:cubicBezTo>
                    <a:pt x="2199" y="1955"/>
                    <a:pt x="2210" y="1976"/>
                    <a:pt x="2231" y="1981"/>
                  </a:cubicBezTo>
                  <a:cubicBezTo>
                    <a:pt x="2234" y="1982"/>
                    <a:pt x="2237" y="1982"/>
                    <a:pt x="2240" y="1982"/>
                  </a:cubicBezTo>
                  <a:cubicBezTo>
                    <a:pt x="2258" y="1982"/>
                    <a:pt x="2276" y="1968"/>
                    <a:pt x="2285" y="1955"/>
                  </a:cubicBezTo>
                  <a:cubicBezTo>
                    <a:pt x="2290" y="1949"/>
                    <a:pt x="2301" y="1944"/>
                    <a:pt x="2307" y="1933"/>
                  </a:cubicBezTo>
                  <a:cubicBezTo>
                    <a:pt x="2344" y="1928"/>
                    <a:pt x="2382" y="1912"/>
                    <a:pt x="2403" y="1885"/>
                  </a:cubicBezTo>
                  <a:cubicBezTo>
                    <a:pt x="2446" y="1837"/>
                    <a:pt x="2430" y="1745"/>
                    <a:pt x="2371" y="1735"/>
                  </a:cubicBezTo>
                  <a:cubicBezTo>
                    <a:pt x="2505" y="1719"/>
                    <a:pt x="2569" y="1515"/>
                    <a:pt x="2462" y="1429"/>
                  </a:cubicBezTo>
                  <a:cubicBezTo>
                    <a:pt x="2532" y="1418"/>
                    <a:pt x="2585" y="1359"/>
                    <a:pt x="2596" y="1290"/>
                  </a:cubicBezTo>
                  <a:cubicBezTo>
                    <a:pt x="2601" y="1220"/>
                    <a:pt x="2559" y="1150"/>
                    <a:pt x="2494" y="1123"/>
                  </a:cubicBezTo>
                  <a:cubicBezTo>
                    <a:pt x="2569" y="1102"/>
                    <a:pt x="2618" y="1022"/>
                    <a:pt x="2601" y="946"/>
                  </a:cubicBezTo>
                  <a:cubicBezTo>
                    <a:pt x="2586" y="875"/>
                    <a:pt x="2517" y="823"/>
                    <a:pt x="2446" y="823"/>
                  </a:cubicBezTo>
                  <a:cubicBezTo>
                    <a:pt x="2442" y="823"/>
                    <a:pt x="2439" y="823"/>
                    <a:pt x="2435" y="823"/>
                  </a:cubicBezTo>
                  <a:cubicBezTo>
                    <a:pt x="2505" y="753"/>
                    <a:pt x="2435" y="630"/>
                    <a:pt x="2366" y="560"/>
                  </a:cubicBezTo>
                  <a:cubicBezTo>
                    <a:pt x="2333" y="523"/>
                    <a:pt x="2301" y="491"/>
                    <a:pt x="2264" y="459"/>
                  </a:cubicBezTo>
                  <a:cubicBezTo>
                    <a:pt x="2268" y="373"/>
                    <a:pt x="2231" y="288"/>
                    <a:pt x="2141" y="288"/>
                  </a:cubicBezTo>
                  <a:cubicBezTo>
                    <a:pt x="2129" y="288"/>
                    <a:pt x="2116" y="289"/>
                    <a:pt x="2103" y="292"/>
                  </a:cubicBezTo>
                  <a:cubicBezTo>
                    <a:pt x="2087" y="298"/>
                    <a:pt x="2071" y="303"/>
                    <a:pt x="2060" y="308"/>
                  </a:cubicBezTo>
                  <a:cubicBezTo>
                    <a:pt x="2060" y="282"/>
                    <a:pt x="2055" y="249"/>
                    <a:pt x="2044" y="217"/>
                  </a:cubicBezTo>
                  <a:cubicBezTo>
                    <a:pt x="2011" y="151"/>
                    <a:pt x="1958" y="125"/>
                    <a:pt x="1902" y="125"/>
                  </a:cubicBezTo>
                  <a:cubicBezTo>
                    <a:pt x="1858" y="125"/>
                    <a:pt x="1812" y="140"/>
                    <a:pt x="1770" y="164"/>
                  </a:cubicBezTo>
                  <a:cubicBezTo>
                    <a:pt x="1765" y="131"/>
                    <a:pt x="1760" y="105"/>
                    <a:pt x="1744" y="83"/>
                  </a:cubicBezTo>
                  <a:cubicBezTo>
                    <a:pt x="1706" y="32"/>
                    <a:pt x="1648" y="1"/>
                    <a:pt x="1588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73" name="Google Shape;1313;p27">
              <a:extLst>
                <a:ext uri="{FF2B5EF4-FFF2-40B4-BE49-F238E27FC236}">
                  <a16:creationId xmlns:a16="http://schemas.microsoft.com/office/drawing/2014/main" id="{1D4DCA29-AA89-B869-AD32-88DB231AB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2117" y="2318880"/>
              <a:ext cx="111686" cy="107278"/>
            </a:xfrm>
            <a:custGeom>
              <a:avLst/>
              <a:gdLst>
                <a:gd name="T0" fmla="*/ 86163 w 1164"/>
                <a:gd name="T1" fmla="*/ 0 h 1118"/>
                <a:gd name="T2" fmla="*/ 63807 w 1164"/>
                <a:gd name="T3" fmla="*/ 11035 h 1118"/>
                <a:gd name="T4" fmla="*/ 64862 w 1164"/>
                <a:gd name="T5" fmla="*/ 20247 h 1118"/>
                <a:gd name="T6" fmla="*/ 68508 w 1164"/>
                <a:gd name="T7" fmla="*/ 18711 h 1118"/>
                <a:gd name="T8" fmla="*/ 85108 w 1164"/>
                <a:gd name="T9" fmla="*/ 7293 h 1118"/>
                <a:gd name="T10" fmla="*/ 91632 w 1164"/>
                <a:gd name="T11" fmla="*/ 11994 h 1118"/>
                <a:gd name="T12" fmla="*/ 96718 w 1164"/>
                <a:gd name="T13" fmla="*/ 32625 h 1118"/>
                <a:gd name="T14" fmla="*/ 101419 w 1164"/>
                <a:gd name="T15" fmla="*/ 54695 h 1118"/>
                <a:gd name="T16" fmla="*/ 90097 w 1164"/>
                <a:gd name="T17" fmla="*/ 83577 h 1118"/>
                <a:gd name="T18" fmla="*/ 63327 w 1164"/>
                <a:gd name="T19" fmla="*/ 94324 h 1118"/>
                <a:gd name="T20" fmla="*/ 59681 w 1164"/>
                <a:gd name="T21" fmla="*/ 93364 h 1118"/>
                <a:gd name="T22" fmla="*/ 54020 w 1164"/>
                <a:gd name="T23" fmla="*/ 94324 h 1118"/>
                <a:gd name="T24" fmla="*/ 46344 w 1164"/>
                <a:gd name="T25" fmla="*/ 92789 h 1118"/>
                <a:gd name="T26" fmla="*/ 21685 w 1164"/>
                <a:gd name="T27" fmla="*/ 79451 h 1118"/>
                <a:gd name="T28" fmla="*/ 20629 w 1164"/>
                <a:gd name="T29" fmla="*/ 78875 h 1118"/>
                <a:gd name="T30" fmla="*/ 17559 w 1164"/>
                <a:gd name="T31" fmla="*/ 76380 h 1118"/>
                <a:gd name="T32" fmla="*/ 9787 w 1164"/>
                <a:gd name="T33" fmla="*/ 60932 h 1118"/>
                <a:gd name="T34" fmla="*/ 13913 w 1164"/>
                <a:gd name="T35" fmla="*/ 33680 h 1118"/>
                <a:gd name="T36" fmla="*/ 18039 w 1164"/>
                <a:gd name="T37" fmla="*/ 16120 h 1118"/>
                <a:gd name="T38" fmla="*/ 21493 w 1164"/>
                <a:gd name="T39" fmla="*/ 14777 h 1118"/>
                <a:gd name="T40" fmla="*/ 27826 w 1164"/>
                <a:gd name="T41" fmla="*/ 16120 h 1118"/>
                <a:gd name="T42" fmla="*/ 47879 w 1164"/>
                <a:gd name="T43" fmla="*/ 19767 h 1118"/>
                <a:gd name="T44" fmla="*/ 48935 w 1164"/>
                <a:gd name="T45" fmla="*/ 11035 h 1118"/>
                <a:gd name="T46" fmla="*/ 35502 w 1164"/>
                <a:gd name="T47" fmla="*/ 7868 h 1118"/>
                <a:gd name="T48" fmla="*/ 19766 w 1164"/>
                <a:gd name="T49" fmla="*/ 4318 h 1118"/>
                <a:gd name="T50" fmla="*/ 16024 w 1164"/>
                <a:gd name="T51" fmla="*/ 4798 h 1118"/>
                <a:gd name="T52" fmla="*/ 6717 w 1164"/>
                <a:gd name="T53" fmla="*/ 22837 h 1118"/>
                <a:gd name="T54" fmla="*/ 2591 w 1164"/>
                <a:gd name="T55" fmla="*/ 65058 h 1118"/>
                <a:gd name="T56" fmla="*/ 3166 w 1164"/>
                <a:gd name="T57" fmla="*/ 71199 h 1118"/>
                <a:gd name="T58" fmla="*/ 3166 w 1164"/>
                <a:gd name="T59" fmla="*/ 71679 h 1118"/>
                <a:gd name="T60" fmla="*/ 10842 w 1164"/>
                <a:gd name="T61" fmla="*/ 85592 h 1118"/>
                <a:gd name="T62" fmla="*/ 56707 w 1164"/>
                <a:gd name="T63" fmla="*/ 107182 h 1118"/>
                <a:gd name="T64" fmla="*/ 107080 w 1164"/>
                <a:gd name="T65" fmla="*/ 82042 h 1118"/>
                <a:gd name="T66" fmla="*/ 109575 w 1164"/>
                <a:gd name="T67" fmla="*/ 56806 h 1118"/>
                <a:gd name="T68" fmla="*/ 100364 w 1164"/>
                <a:gd name="T69" fmla="*/ 16120 h 1118"/>
                <a:gd name="T70" fmla="*/ 90097 w 1164"/>
                <a:gd name="T71" fmla="*/ 672 h 1118"/>
                <a:gd name="T72" fmla="*/ 86163 w 1164"/>
                <a:gd name="T73" fmla="*/ 0 h 111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64" h="1118" extrusionOk="0">
                  <a:moveTo>
                    <a:pt x="898" y="0"/>
                  </a:moveTo>
                  <a:cubicBezTo>
                    <a:pt x="812" y="0"/>
                    <a:pt x="745" y="96"/>
                    <a:pt x="665" y="115"/>
                  </a:cubicBezTo>
                  <a:cubicBezTo>
                    <a:pt x="605" y="128"/>
                    <a:pt x="628" y="211"/>
                    <a:pt x="676" y="211"/>
                  </a:cubicBezTo>
                  <a:cubicBezTo>
                    <a:pt x="688" y="211"/>
                    <a:pt x="700" y="206"/>
                    <a:pt x="714" y="195"/>
                  </a:cubicBezTo>
                  <a:cubicBezTo>
                    <a:pt x="763" y="157"/>
                    <a:pt x="829" y="76"/>
                    <a:pt x="887" y="76"/>
                  </a:cubicBezTo>
                  <a:cubicBezTo>
                    <a:pt x="912" y="76"/>
                    <a:pt x="935" y="89"/>
                    <a:pt x="955" y="125"/>
                  </a:cubicBezTo>
                  <a:cubicBezTo>
                    <a:pt x="992" y="179"/>
                    <a:pt x="998" y="275"/>
                    <a:pt x="1008" y="340"/>
                  </a:cubicBezTo>
                  <a:cubicBezTo>
                    <a:pt x="1025" y="415"/>
                    <a:pt x="1041" y="495"/>
                    <a:pt x="1057" y="570"/>
                  </a:cubicBezTo>
                  <a:cubicBezTo>
                    <a:pt x="1078" y="710"/>
                    <a:pt x="1057" y="790"/>
                    <a:pt x="939" y="871"/>
                  </a:cubicBezTo>
                  <a:cubicBezTo>
                    <a:pt x="853" y="930"/>
                    <a:pt x="762" y="973"/>
                    <a:pt x="660" y="983"/>
                  </a:cubicBezTo>
                  <a:cubicBezTo>
                    <a:pt x="649" y="973"/>
                    <a:pt x="638" y="973"/>
                    <a:pt x="622" y="973"/>
                  </a:cubicBezTo>
                  <a:cubicBezTo>
                    <a:pt x="606" y="978"/>
                    <a:pt x="585" y="983"/>
                    <a:pt x="563" y="983"/>
                  </a:cubicBezTo>
                  <a:cubicBezTo>
                    <a:pt x="537" y="978"/>
                    <a:pt x="510" y="973"/>
                    <a:pt x="483" y="967"/>
                  </a:cubicBezTo>
                  <a:cubicBezTo>
                    <a:pt x="386" y="940"/>
                    <a:pt x="306" y="887"/>
                    <a:pt x="226" y="828"/>
                  </a:cubicBezTo>
                  <a:cubicBezTo>
                    <a:pt x="220" y="828"/>
                    <a:pt x="220" y="822"/>
                    <a:pt x="215" y="822"/>
                  </a:cubicBezTo>
                  <a:cubicBezTo>
                    <a:pt x="204" y="812"/>
                    <a:pt x="193" y="806"/>
                    <a:pt x="183" y="796"/>
                  </a:cubicBezTo>
                  <a:cubicBezTo>
                    <a:pt x="140" y="753"/>
                    <a:pt x="113" y="699"/>
                    <a:pt x="102" y="635"/>
                  </a:cubicBezTo>
                  <a:cubicBezTo>
                    <a:pt x="108" y="538"/>
                    <a:pt x="134" y="420"/>
                    <a:pt x="145" y="351"/>
                  </a:cubicBezTo>
                  <a:cubicBezTo>
                    <a:pt x="151" y="292"/>
                    <a:pt x="151" y="211"/>
                    <a:pt x="188" y="168"/>
                  </a:cubicBezTo>
                  <a:cubicBezTo>
                    <a:pt x="198" y="158"/>
                    <a:pt x="209" y="154"/>
                    <a:pt x="224" y="154"/>
                  </a:cubicBezTo>
                  <a:cubicBezTo>
                    <a:pt x="240" y="154"/>
                    <a:pt x="261" y="160"/>
                    <a:pt x="290" y="168"/>
                  </a:cubicBezTo>
                  <a:cubicBezTo>
                    <a:pt x="360" y="190"/>
                    <a:pt x="424" y="206"/>
                    <a:pt x="499" y="206"/>
                  </a:cubicBezTo>
                  <a:cubicBezTo>
                    <a:pt x="547" y="206"/>
                    <a:pt x="563" y="125"/>
                    <a:pt x="510" y="115"/>
                  </a:cubicBezTo>
                  <a:cubicBezTo>
                    <a:pt x="472" y="109"/>
                    <a:pt x="424" y="93"/>
                    <a:pt x="370" y="82"/>
                  </a:cubicBezTo>
                  <a:cubicBezTo>
                    <a:pt x="316" y="66"/>
                    <a:pt x="257" y="45"/>
                    <a:pt x="206" y="45"/>
                  </a:cubicBezTo>
                  <a:cubicBezTo>
                    <a:pt x="192" y="45"/>
                    <a:pt x="179" y="47"/>
                    <a:pt x="167" y="50"/>
                  </a:cubicBezTo>
                  <a:cubicBezTo>
                    <a:pt x="92" y="72"/>
                    <a:pt x="81" y="174"/>
                    <a:pt x="70" y="238"/>
                  </a:cubicBezTo>
                  <a:cubicBezTo>
                    <a:pt x="38" y="372"/>
                    <a:pt x="0" y="538"/>
                    <a:pt x="27" y="678"/>
                  </a:cubicBezTo>
                  <a:cubicBezTo>
                    <a:pt x="27" y="699"/>
                    <a:pt x="27" y="721"/>
                    <a:pt x="33" y="742"/>
                  </a:cubicBezTo>
                  <a:cubicBezTo>
                    <a:pt x="33" y="742"/>
                    <a:pt x="33" y="747"/>
                    <a:pt x="33" y="747"/>
                  </a:cubicBezTo>
                  <a:cubicBezTo>
                    <a:pt x="49" y="801"/>
                    <a:pt x="75" y="849"/>
                    <a:pt x="113" y="892"/>
                  </a:cubicBezTo>
                  <a:cubicBezTo>
                    <a:pt x="213" y="1043"/>
                    <a:pt x="401" y="1117"/>
                    <a:pt x="591" y="1117"/>
                  </a:cubicBezTo>
                  <a:cubicBezTo>
                    <a:pt x="800" y="1117"/>
                    <a:pt x="1012" y="1028"/>
                    <a:pt x="1116" y="855"/>
                  </a:cubicBezTo>
                  <a:cubicBezTo>
                    <a:pt x="1164" y="774"/>
                    <a:pt x="1159" y="688"/>
                    <a:pt x="1142" y="592"/>
                  </a:cubicBezTo>
                  <a:cubicBezTo>
                    <a:pt x="1116" y="452"/>
                    <a:pt x="1089" y="308"/>
                    <a:pt x="1046" y="168"/>
                  </a:cubicBezTo>
                  <a:cubicBezTo>
                    <a:pt x="1025" y="109"/>
                    <a:pt x="1003" y="29"/>
                    <a:pt x="939" y="7"/>
                  </a:cubicBezTo>
                  <a:cubicBezTo>
                    <a:pt x="925" y="2"/>
                    <a:pt x="911" y="0"/>
                    <a:pt x="898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74" name="Google Shape;1314;p27">
              <a:extLst>
                <a:ext uri="{FF2B5EF4-FFF2-40B4-BE49-F238E27FC236}">
                  <a16:creationId xmlns:a16="http://schemas.microsoft.com/office/drawing/2014/main" id="{C7BBDD2A-F28B-F113-6D64-52EA5AD9A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338" y="4396078"/>
              <a:ext cx="103530" cy="362230"/>
            </a:xfrm>
            <a:custGeom>
              <a:avLst/>
              <a:gdLst>
                <a:gd name="T0" fmla="*/ 86451 w 1079"/>
                <a:gd name="T1" fmla="*/ 0 h 3775"/>
                <a:gd name="T2" fmla="*/ 46920 w 1079"/>
                <a:gd name="T3" fmla="*/ 10843 h 3775"/>
                <a:gd name="T4" fmla="*/ 6237 w 1079"/>
                <a:gd name="T5" fmla="*/ 22645 h 3775"/>
                <a:gd name="T6" fmla="*/ 22740 w 1079"/>
                <a:gd name="T7" fmla="*/ 77148 h 3775"/>
                <a:gd name="T8" fmla="*/ 41738 w 1079"/>
                <a:gd name="T9" fmla="*/ 263396 h 3775"/>
                <a:gd name="T10" fmla="*/ 96 w 1079"/>
                <a:gd name="T11" fmla="*/ 351387 h 3775"/>
                <a:gd name="T12" fmla="*/ 36941 w 1079"/>
                <a:gd name="T13" fmla="*/ 362230 h 3775"/>
                <a:gd name="T14" fmla="*/ 103434 w 1079"/>
                <a:gd name="T15" fmla="*/ 350428 h 3775"/>
                <a:gd name="T16" fmla="*/ 86451 w 1079"/>
                <a:gd name="T17" fmla="*/ 0 h 37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9" h="3775" extrusionOk="0">
                  <a:moveTo>
                    <a:pt x="901" y="0"/>
                  </a:moveTo>
                  <a:cubicBezTo>
                    <a:pt x="767" y="32"/>
                    <a:pt x="628" y="75"/>
                    <a:pt x="489" y="113"/>
                  </a:cubicBezTo>
                  <a:cubicBezTo>
                    <a:pt x="349" y="156"/>
                    <a:pt x="204" y="199"/>
                    <a:pt x="65" y="236"/>
                  </a:cubicBezTo>
                  <a:cubicBezTo>
                    <a:pt x="140" y="467"/>
                    <a:pt x="210" y="665"/>
                    <a:pt x="237" y="804"/>
                  </a:cubicBezTo>
                  <a:cubicBezTo>
                    <a:pt x="333" y="1282"/>
                    <a:pt x="499" y="2263"/>
                    <a:pt x="435" y="2745"/>
                  </a:cubicBezTo>
                  <a:cubicBezTo>
                    <a:pt x="365" y="3228"/>
                    <a:pt x="408" y="3394"/>
                    <a:pt x="1" y="3662"/>
                  </a:cubicBezTo>
                  <a:cubicBezTo>
                    <a:pt x="132" y="3746"/>
                    <a:pt x="258" y="3775"/>
                    <a:pt x="385" y="3775"/>
                  </a:cubicBezTo>
                  <a:cubicBezTo>
                    <a:pt x="600" y="3775"/>
                    <a:pt x="819" y="3692"/>
                    <a:pt x="1078" y="3652"/>
                  </a:cubicBezTo>
                  <a:cubicBezTo>
                    <a:pt x="864" y="3164"/>
                    <a:pt x="928" y="1303"/>
                    <a:pt x="901" y="0"/>
                  </a:cubicBezTo>
                  <a:close/>
                </a:path>
              </a:pathLst>
            </a:custGeom>
            <a:solidFill>
              <a:srgbClr val="F8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315" name="Google Shape;1315;p27">
              <a:extLst>
                <a:ext uri="{FF2B5EF4-FFF2-40B4-BE49-F238E27FC236}">
                  <a16:creationId xmlns:a16="http://schemas.microsoft.com/office/drawing/2014/main" id="{ADB96058-D838-EEDC-BE64-0565D2D0EE29}"/>
                </a:ext>
              </a:extLst>
            </p:cNvPr>
            <p:cNvSpPr/>
            <p:nvPr/>
          </p:nvSpPr>
          <p:spPr>
            <a:xfrm>
              <a:off x="6221074" y="4693418"/>
              <a:ext cx="204800" cy="129752"/>
            </a:xfrm>
            <a:custGeom>
              <a:avLst/>
              <a:gdLst/>
              <a:ahLst/>
              <a:cxnLst/>
              <a:rect l="l" t="t" r="r" b="b"/>
              <a:pathLst>
                <a:path w="2135" h="1353" extrusionOk="0">
                  <a:moveTo>
                    <a:pt x="1373" y="1"/>
                  </a:moveTo>
                  <a:cubicBezTo>
                    <a:pt x="1311" y="1"/>
                    <a:pt x="1245" y="13"/>
                    <a:pt x="1180" y="28"/>
                  </a:cubicBezTo>
                  <a:cubicBezTo>
                    <a:pt x="1072" y="55"/>
                    <a:pt x="965" y="93"/>
                    <a:pt x="858" y="135"/>
                  </a:cubicBezTo>
                  <a:cubicBezTo>
                    <a:pt x="831" y="146"/>
                    <a:pt x="794" y="162"/>
                    <a:pt x="783" y="189"/>
                  </a:cubicBezTo>
                  <a:cubicBezTo>
                    <a:pt x="778" y="210"/>
                    <a:pt x="783" y="227"/>
                    <a:pt x="788" y="248"/>
                  </a:cubicBezTo>
                  <a:cubicBezTo>
                    <a:pt x="815" y="345"/>
                    <a:pt x="756" y="473"/>
                    <a:pt x="670" y="575"/>
                  </a:cubicBezTo>
                  <a:cubicBezTo>
                    <a:pt x="579" y="677"/>
                    <a:pt x="467" y="752"/>
                    <a:pt x="359" y="827"/>
                  </a:cubicBezTo>
                  <a:cubicBezTo>
                    <a:pt x="247" y="908"/>
                    <a:pt x="140" y="988"/>
                    <a:pt x="59" y="1095"/>
                  </a:cubicBezTo>
                  <a:cubicBezTo>
                    <a:pt x="27" y="1138"/>
                    <a:pt x="0" y="1192"/>
                    <a:pt x="11" y="1235"/>
                  </a:cubicBezTo>
                  <a:cubicBezTo>
                    <a:pt x="22" y="1261"/>
                    <a:pt x="43" y="1283"/>
                    <a:pt x="70" y="1294"/>
                  </a:cubicBezTo>
                  <a:cubicBezTo>
                    <a:pt x="145" y="1336"/>
                    <a:pt x="247" y="1347"/>
                    <a:pt x="343" y="1353"/>
                  </a:cubicBezTo>
                  <a:cubicBezTo>
                    <a:pt x="354" y="1353"/>
                    <a:pt x="365" y="1353"/>
                    <a:pt x="376" y="1353"/>
                  </a:cubicBezTo>
                  <a:cubicBezTo>
                    <a:pt x="835" y="1353"/>
                    <a:pt x="1355" y="1135"/>
                    <a:pt x="1748" y="779"/>
                  </a:cubicBezTo>
                  <a:cubicBezTo>
                    <a:pt x="1839" y="698"/>
                    <a:pt x="2027" y="645"/>
                    <a:pt x="2134" y="645"/>
                  </a:cubicBezTo>
                  <a:cubicBezTo>
                    <a:pt x="2134" y="484"/>
                    <a:pt x="2070" y="243"/>
                    <a:pt x="2032" y="93"/>
                  </a:cubicBezTo>
                  <a:cubicBezTo>
                    <a:pt x="1984" y="114"/>
                    <a:pt x="1920" y="227"/>
                    <a:pt x="1871" y="269"/>
                  </a:cubicBezTo>
                  <a:cubicBezTo>
                    <a:pt x="1845" y="291"/>
                    <a:pt x="1668" y="393"/>
                    <a:pt x="1662" y="398"/>
                  </a:cubicBezTo>
                  <a:cubicBezTo>
                    <a:pt x="1689" y="328"/>
                    <a:pt x="1673" y="264"/>
                    <a:pt x="1652" y="205"/>
                  </a:cubicBezTo>
                  <a:cubicBezTo>
                    <a:pt x="1625" y="146"/>
                    <a:pt x="1598" y="87"/>
                    <a:pt x="1544" y="50"/>
                  </a:cubicBezTo>
                  <a:cubicBezTo>
                    <a:pt x="1498" y="14"/>
                    <a:pt x="1438" y="1"/>
                    <a:pt x="13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76" name="Google Shape;1316;p27">
              <a:extLst>
                <a:ext uri="{FF2B5EF4-FFF2-40B4-BE49-F238E27FC236}">
                  <a16:creationId xmlns:a16="http://schemas.microsoft.com/office/drawing/2014/main" id="{682F6DA2-8E25-7360-0EB8-495C1AFC2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1132" y="4396078"/>
              <a:ext cx="103530" cy="362230"/>
            </a:xfrm>
            <a:custGeom>
              <a:avLst/>
              <a:gdLst>
                <a:gd name="T0" fmla="*/ 16983 w 1079"/>
                <a:gd name="T1" fmla="*/ 0 h 3775"/>
                <a:gd name="T2" fmla="*/ 16983 w 1079"/>
                <a:gd name="T3" fmla="*/ 0 h 3775"/>
                <a:gd name="T4" fmla="*/ 0 w 1079"/>
                <a:gd name="T5" fmla="*/ 350428 h 3775"/>
                <a:gd name="T6" fmla="*/ 66877 w 1079"/>
                <a:gd name="T7" fmla="*/ 362230 h 3775"/>
                <a:gd name="T8" fmla="*/ 103434 w 1079"/>
                <a:gd name="T9" fmla="*/ 351387 h 3775"/>
                <a:gd name="T10" fmla="*/ 62272 w 1079"/>
                <a:gd name="T11" fmla="*/ 263396 h 3775"/>
                <a:gd name="T12" fmla="*/ 81366 w 1079"/>
                <a:gd name="T13" fmla="*/ 77148 h 3775"/>
                <a:gd name="T14" fmla="*/ 97773 w 1079"/>
                <a:gd name="T15" fmla="*/ 22645 h 3775"/>
                <a:gd name="T16" fmla="*/ 56610 w 1079"/>
                <a:gd name="T17" fmla="*/ 10843 h 3775"/>
                <a:gd name="T18" fmla="*/ 16983 w 1079"/>
                <a:gd name="T19" fmla="*/ 0 h 3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79" h="3775" extrusionOk="0">
                  <a:moveTo>
                    <a:pt x="177" y="0"/>
                  </a:moveTo>
                  <a:lnTo>
                    <a:pt x="177" y="0"/>
                  </a:lnTo>
                  <a:cubicBezTo>
                    <a:pt x="156" y="1303"/>
                    <a:pt x="215" y="3164"/>
                    <a:pt x="0" y="3652"/>
                  </a:cubicBezTo>
                  <a:cubicBezTo>
                    <a:pt x="260" y="3692"/>
                    <a:pt x="481" y="3775"/>
                    <a:pt x="697" y="3775"/>
                  </a:cubicBezTo>
                  <a:cubicBezTo>
                    <a:pt x="824" y="3775"/>
                    <a:pt x="949" y="3746"/>
                    <a:pt x="1078" y="3662"/>
                  </a:cubicBezTo>
                  <a:cubicBezTo>
                    <a:pt x="676" y="3394"/>
                    <a:pt x="714" y="3228"/>
                    <a:pt x="649" y="2745"/>
                  </a:cubicBezTo>
                  <a:cubicBezTo>
                    <a:pt x="579" y="2263"/>
                    <a:pt x="751" y="1282"/>
                    <a:pt x="848" y="804"/>
                  </a:cubicBezTo>
                  <a:cubicBezTo>
                    <a:pt x="874" y="665"/>
                    <a:pt x="944" y="467"/>
                    <a:pt x="1019" y="236"/>
                  </a:cubicBezTo>
                  <a:cubicBezTo>
                    <a:pt x="874" y="199"/>
                    <a:pt x="735" y="156"/>
                    <a:pt x="590" y="113"/>
                  </a:cubicBezTo>
                  <a:cubicBezTo>
                    <a:pt x="456" y="75"/>
                    <a:pt x="317" y="32"/>
                    <a:pt x="177" y="0"/>
                  </a:cubicBezTo>
                  <a:close/>
                </a:path>
              </a:pathLst>
            </a:custGeom>
            <a:solidFill>
              <a:srgbClr val="F8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317" name="Google Shape;1317;p27">
              <a:extLst>
                <a:ext uri="{FF2B5EF4-FFF2-40B4-BE49-F238E27FC236}">
                  <a16:creationId xmlns:a16="http://schemas.microsoft.com/office/drawing/2014/main" id="{F4C904FA-0B94-F0A3-27AD-9F4C2A903AA8}"/>
                </a:ext>
              </a:extLst>
            </p:cNvPr>
            <p:cNvSpPr/>
            <p:nvPr/>
          </p:nvSpPr>
          <p:spPr>
            <a:xfrm>
              <a:off x="6468739" y="4693418"/>
              <a:ext cx="204800" cy="129752"/>
            </a:xfrm>
            <a:custGeom>
              <a:avLst/>
              <a:gdLst/>
              <a:ahLst/>
              <a:cxnLst/>
              <a:rect l="l" t="t" r="r" b="b"/>
              <a:pathLst>
                <a:path w="2135" h="1353" extrusionOk="0">
                  <a:moveTo>
                    <a:pt x="764" y="1"/>
                  </a:moveTo>
                  <a:cubicBezTo>
                    <a:pt x="698" y="1"/>
                    <a:pt x="637" y="14"/>
                    <a:pt x="590" y="50"/>
                  </a:cubicBezTo>
                  <a:cubicBezTo>
                    <a:pt x="537" y="87"/>
                    <a:pt x="510" y="146"/>
                    <a:pt x="488" y="205"/>
                  </a:cubicBezTo>
                  <a:cubicBezTo>
                    <a:pt x="467" y="264"/>
                    <a:pt x="446" y="328"/>
                    <a:pt x="472" y="398"/>
                  </a:cubicBezTo>
                  <a:lnTo>
                    <a:pt x="472" y="398"/>
                  </a:lnTo>
                  <a:cubicBezTo>
                    <a:pt x="467" y="390"/>
                    <a:pt x="290" y="291"/>
                    <a:pt x="269" y="269"/>
                  </a:cubicBezTo>
                  <a:cubicBezTo>
                    <a:pt x="220" y="227"/>
                    <a:pt x="151" y="114"/>
                    <a:pt x="102" y="93"/>
                  </a:cubicBezTo>
                  <a:cubicBezTo>
                    <a:pt x="65" y="243"/>
                    <a:pt x="1" y="484"/>
                    <a:pt x="6" y="645"/>
                  </a:cubicBezTo>
                  <a:cubicBezTo>
                    <a:pt x="108" y="645"/>
                    <a:pt x="295" y="698"/>
                    <a:pt x="387" y="779"/>
                  </a:cubicBezTo>
                  <a:cubicBezTo>
                    <a:pt x="785" y="1135"/>
                    <a:pt x="1300" y="1353"/>
                    <a:pt x="1759" y="1353"/>
                  </a:cubicBezTo>
                  <a:cubicBezTo>
                    <a:pt x="1770" y="1353"/>
                    <a:pt x="1781" y="1353"/>
                    <a:pt x="1791" y="1353"/>
                  </a:cubicBezTo>
                  <a:cubicBezTo>
                    <a:pt x="1893" y="1347"/>
                    <a:pt x="1990" y="1336"/>
                    <a:pt x="2070" y="1294"/>
                  </a:cubicBezTo>
                  <a:cubicBezTo>
                    <a:pt x="2092" y="1283"/>
                    <a:pt x="2119" y="1261"/>
                    <a:pt x="2124" y="1235"/>
                  </a:cubicBezTo>
                  <a:cubicBezTo>
                    <a:pt x="2135" y="1192"/>
                    <a:pt x="2108" y="1138"/>
                    <a:pt x="2076" y="1095"/>
                  </a:cubicBezTo>
                  <a:cubicBezTo>
                    <a:pt x="2001" y="988"/>
                    <a:pt x="1888" y="908"/>
                    <a:pt x="1781" y="827"/>
                  </a:cubicBezTo>
                  <a:cubicBezTo>
                    <a:pt x="1668" y="752"/>
                    <a:pt x="1556" y="677"/>
                    <a:pt x="1470" y="575"/>
                  </a:cubicBezTo>
                  <a:cubicBezTo>
                    <a:pt x="1379" y="473"/>
                    <a:pt x="1320" y="345"/>
                    <a:pt x="1346" y="248"/>
                  </a:cubicBezTo>
                  <a:cubicBezTo>
                    <a:pt x="1352" y="227"/>
                    <a:pt x="1362" y="210"/>
                    <a:pt x="1352" y="189"/>
                  </a:cubicBezTo>
                  <a:cubicBezTo>
                    <a:pt x="1341" y="162"/>
                    <a:pt x="1309" y="146"/>
                    <a:pt x="1282" y="135"/>
                  </a:cubicBezTo>
                  <a:cubicBezTo>
                    <a:pt x="1175" y="93"/>
                    <a:pt x="1068" y="55"/>
                    <a:pt x="960" y="28"/>
                  </a:cubicBezTo>
                  <a:cubicBezTo>
                    <a:pt x="895" y="13"/>
                    <a:pt x="827" y="1"/>
                    <a:pt x="7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78" name="Google Shape;1318;p27">
              <a:extLst>
                <a:ext uri="{FF2B5EF4-FFF2-40B4-BE49-F238E27FC236}">
                  <a16:creationId xmlns:a16="http://schemas.microsoft.com/office/drawing/2014/main" id="{297DF241-2BF0-BA01-896A-50EB0F7F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3834" y="3484042"/>
              <a:ext cx="464110" cy="1031612"/>
            </a:xfrm>
            <a:custGeom>
              <a:avLst/>
              <a:gdLst>
                <a:gd name="T0" fmla="*/ 227401 w 4837"/>
                <a:gd name="T1" fmla="*/ 0 h 10751"/>
                <a:gd name="T2" fmla="*/ 103914 w 4837"/>
                <a:gd name="T3" fmla="*/ 30706 h 10751"/>
                <a:gd name="T4" fmla="*/ 39627 w 4837"/>
                <a:gd name="T5" fmla="*/ 314253 h 10751"/>
                <a:gd name="T6" fmla="*/ 96238 w 4837"/>
                <a:gd name="T7" fmla="*/ 710355 h 10751"/>
                <a:gd name="T8" fmla="*/ 108040 w 4837"/>
                <a:gd name="T9" fmla="*/ 1017027 h 10751"/>
                <a:gd name="T10" fmla="*/ 120609 w 4837"/>
                <a:gd name="T11" fmla="*/ 1016163 h 10751"/>
                <a:gd name="T12" fmla="*/ 190461 w 4837"/>
                <a:gd name="T13" fmla="*/ 1018754 h 10751"/>
                <a:gd name="T14" fmla="*/ 236709 w 4837"/>
                <a:gd name="T15" fmla="*/ 1005224 h 10751"/>
                <a:gd name="T16" fmla="*/ 229512 w 4837"/>
                <a:gd name="T17" fmla="*/ 906966 h 10751"/>
                <a:gd name="T18" fmla="*/ 245920 w 4837"/>
                <a:gd name="T19" fmla="*/ 187688 h 10751"/>
                <a:gd name="T20" fmla="*/ 291208 w 4837"/>
                <a:gd name="T21" fmla="*/ 823582 h 10751"/>
                <a:gd name="T22" fmla="*/ 271634 w 4837"/>
                <a:gd name="T23" fmla="*/ 1012421 h 10751"/>
                <a:gd name="T24" fmla="*/ 318266 w 4837"/>
                <a:gd name="T25" fmla="*/ 1031612 h 10751"/>
                <a:gd name="T26" fmla="*/ 395698 w 4837"/>
                <a:gd name="T27" fmla="*/ 1014436 h 10751"/>
                <a:gd name="T28" fmla="*/ 425538 w 4837"/>
                <a:gd name="T29" fmla="*/ 117161 h 10751"/>
                <a:gd name="T30" fmla="*/ 418342 w 4837"/>
                <a:gd name="T31" fmla="*/ 85784 h 10751"/>
                <a:gd name="T32" fmla="*/ 390996 w 4837"/>
                <a:gd name="T33" fmla="*/ 54886 h 10751"/>
                <a:gd name="T34" fmla="*/ 227401 w 4837"/>
                <a:gd name="T35" fmla="*/ 0 h 107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837" h="10751" extrusionOk="0">
                  <a:moveTo>
                    <a:pt x="2370" y="0"/>
                  </a:moveTo>
                  <a:cubicBezTo>
                    <a:pt x="1929" y="0"/>
                    <a:pt x="1489" y="106"/>
                    <a:pt x="1083" y="320"/>
                  </a:cubicBezTo>
                  <a:cubicBezTo>
                    <a:pt x="0" y="899"/>
                    <a:pt x="301" y="2057"/>
                    <a:pt x="413" y="3275"/>
                  </a:cubicBezTo>
                  <a:cubicBezTo>
                    <a:pt x="536" y="4669"/>
                    <a:pt x="735" y="6047"/>
                    <a:pt x="1003" y="7403"/>
                  </a:cubicBezTo>
                  <a:cubicBezTo>
                    <a:pt x="1212" y="8470"/>
                    <a:pt x="1185" y="9511"/>
                    <a:pt x="1126" y="10599"/>
                  </a:cubicBezTo>
                  <a:cubicBezTo>
                    <a:pt x="1157" y="10593"/>
                    <a:pt x="1202" y="10590"/>
                    <a:pt x="1257" y="10590"/>
                  </a:cubicBezTo>
                  <a:cubicBezTo>
                    <a:pt x="1440" y="10590"/>
                    <a:pt x="1733" y="10617"/>
                    <a:pt x="1985" y="10617"/>
                  </a:cubicBezTo>
                  <a:cubicBezTo>
                    <a:pt x="2243" y="10617"/>
                    <a:pt x="2457" y="10589"/>
                    <a:pt x="2467" y="10476"/>
                  </a:cubicBezTo>
                  <a:cubicBezTo>
                    <a:pt x="2483" y="10218"/>
                    <a:pt x="2440" y="9704"/>
                    <a:pt x="2392" y="9452"/>
                  </a:cubicBezTo>
                  <a:cubicBezTo>
                    <a:pt x="2059" y="7661"/>
                    <a:pt x="2526" y="3795"/>
                    <a:pt x="2563" y="1956"/>
                  </a:cubicBezTo>
                  <a:cubicBezTo>
                    <a:pt x="2633" y="3500"/>
                    <a:pt x="3035" y="7033"/>
                    <a:pt x="3035" y="8583"/>
                  </a:cubicBezTo>
                  <a:cubicBezTo>
                    <a:pt x="3035" y="8990"/>
                    <a:pt x="2853" y="10143"/>
                    <a:pt x="2831" y="10551"/>
                  </a:cubicBezTo>
                  <a:cubicBezTo>
                    <a:pt x="2824" y="10692"/>
                    <a:pt x="3047" y="10751"/>
                    <a:pt x="3317" y="10751"/>
                  </a:cubicBezTo>
                  <a:cubicBezTo>
                    <a:pt x="3610" y="10751"/>
                    <a:pt x="3959" y="10681"/>
                    <a:pt x="4124" y="10572"/>
                  </a:cubicBezTo>
                  <a:cubicBezTo>
                    <a:pt x="3598" y="7505"/>
                    <a:pt x="4837" y="4315"/>
                    <a:pt x="4435" y="1221"/>
                  </a:cubicBezTo>
                  <a:cubicBezTo>
                    <a:pt x="4424" y="1108"/>
                    <a:pt x="4402" y="990"/>
                    <a:pt x="4360" y="894"/>
                  </a:cubicBezTo>
                  <a:cubicBezTo>
                    <a:pt x="4295" y="749"/>
                    <a:pt x="4183" y="653"/>
                    <a:pt x="4075" y="572"/>
                  </a:cubicBezTo>
                  <a:cubicBezTo>
                    <a:pt x="3561" y="193"/>
                    <a:pt x="2965" y="0"/>
                    <a:pt x="2370" y="0"/>
                  </a:cubicBezTo>
                  <a:close/>
                </a:path>
              </a:pathLst>
            </a:custGeom>
            <a:solidFill>
              <a:srgbClr val="577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79" name="Google Shape;1319;p27">
              <a:extLst>
                <a:ext uri="{FF2B5EF4-FFF2-40B4-BE49-F238E27FC236}">
                  <a16:creationId xmlns:a16="http://schemas.microsoft.com/office/drawing/2014/main" id="{B9DF2D3D-629C-417C-7D53-F96A4506A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958" y="3484042"/>
              <a:ext cx="409611" cy="218106"/>
            </a:xfrm>
            <a:custGeom>
              <a:avLst/>
              <a:gdLst>
                <a:gd name="T0" fmla="*/ 204278 w 4269"/>
                <a:gd name="T1" fmla="*/ 0 h 2273"/>
                <a:gd name="T2" fmla="*/ 80790 w 4269"/>
                <a:gd name="T3" fmla="*/ 30706 h 2273"/>
                <a:gd name="T4" fmla="*/ 6237 w 4269"/>
                <a:gd name="T5" fmla="*/ 215419 h 2273"/>
                <a:gd name="T6" fmla="*/ 34446 w 4269"/>
                <a:gd name="T7" fmla="*/ 218106 h 2273"/>
                <a:gd name="T8" fmla="*/ 73594 w 4269"/>
                <a:gd name="T9" fmla="*/ 211293 h 2273"/>
                <a:gd name="T10" fmla="*/ 184800 w 4269"/>
                <a:gd name="T11" fmla="*/ 158806 h 2273"/>
                <a:gd name="T12" fmla="*/ 214640 w 4269"/>
                <a:gd name="T13" fmla="*/ 155447 h 2273"/>
                <a:gd name="T14" fmla="*/ 409611 w 4269"/>
                <a:gd name="T15" fmla="*/ 203617 h 2273"/>
                <a:gd name="T16" fmla="*/ 402415 w 4269"/>
                <a:gd name="T17" fmla="*/ 117161 h 2273"/>
                <a:gd name="T18" fmla="*/ 395218 w 4269"/>
                <a:gd name="T19" fmla="*/ 85784 h 2273"/>
                <a:gd name="T20" fmla="*/ 367873 w 4269"/>
                <a:gd name="T21" fmla="*/ 54886 h 2273"/>
                <a:gd name="T22" fmla="*/ 204278 w 4269"/>
                <a:gd name="T23" fmla="*/ 0 h 22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69" h="2273" extrusionOk="0">
                  <a:moveTo>
                    <a:pt x="2129" y="0"/>
                  </a:moveTo>
                  <a:cubicBezTo>
                    <a:pt x="1688" y="0"/>
                    <a:pt x="1248" y="106"/>
                    <a:pt x="842" y="320"/>
                  </a:cubicBezTo>
                  <a:cubicBezTo>
                    <a:pt x="70" y="733"/>
                    <a:pt x="1" y="1435"/>
                    <a:pt x="65" y="2245"/>
                  </a:cubicBezTo>
                  <a:cubicBezTo>
                    <a:pt x="161" y="2261"/>
                    <a:pt x="258" y="2273"/>
                    <a:pt x="359" y="2273"/>
                  </a:cubicBezTo>
                  <a:cubicBezTo>
                    <a:pt x="489" y="2273"/>
                    <a:pt x="625" y="2254"/>
                    <a:pt x="767" y="2202"/>
                  </a:cubicBezTo>
                  <a:cubicBezTo>
                    <a:pt x="1169" y="2052"/>
                    <a:pt x="1507" y="1752"/>
                    <a:pt x="1926" y="1655"/>
                  </a:cubicBezTo>
                  <a:cubicBezTo>
                    <a:pt x="2030" y="1631"/>
                    <a:pt x="2133" y="1620"/>
                    <a:pt x="2237" y="1620"/>
                  </a:cubicBezTo>
                  <a:cubicBezTo>
                    <a:pt x="2910" y="1620"/>
                    <a:pt x="3571" y="2071"/>
                    <a:pt x="4269" y="2122"/>
                  </a:cubicBezTo>
                  <a:cubicBezTo>
                    <a:pt x="4258" y="1821"/>
                    <a:pt x="4237" y="1521"/>
                    <a:pt x="4194" y="1221"/>
                  </a:cubicBezTo>
                  <a:cubicBezTo>
                    <a:pt x="4183" y="1108"/>
                    <a:pt x="4161" y="990"/>
                    <a:pt x="4119" y="894"/>
                  </a:cubicBezTo>
                  <a:cubicBezTo>
                    <a:pt x="4054" y="749"/>
                    <a:pt x="3942" y="653"/>
                    <a:pt x="3834" y="572"/>
                  </a:cubicBezTo>
                  <a:cubicBezTo>
                    <a:pt x="3320" y="193"/>
                    <a:pt x="2724" y="0"/>
                    <a:pt x="2129" y="0"/>
                  </a:cubicBezTo>
                  <a:close/>
                </a:path>
              </a:pathLst>
            </a:custGeom>
            <a:solidFill>
              <a:srgbClr val="446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80" name="Google Shape;1320;p27">
              <a:extLst>
                <a:ext uri="{FF2B5EF4-FFF2-40B4-BE49-F238E27FC236}">
                  <a16:creationId xmlns:a16="http://schemas.microsoft.com/office/drawing/2014/main" id="{50F829D2-66CC-6787-A3D2-74B325044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06" y="2358221"/>
              <a:ext cx="278927" cy="418748"/>
            </a:xfrm>
            <a:custGeom>
              <a:avLst/>
              <a:gdLst>
                <a:gd name="T0" fmla="*/ 131452 w 2907"/>
                <a:gd name="T1" fmla="*/ 0 h 4364"/>
                <a:gd name="T2" fmla="*/ 125503 w 2907"/>
                <a:gd name="T3" fmla="*/ 480 h 4364"/>
                <a:gd name="T4" fmla="*/ 84916 w 2907"/>
                <a:gd name="T5" fmla="*/ 15929 h 4364"/>
                <a:gd name="T6" fmla="*/ 44809 w 2907"/>
                <a:gd name="T7" fmla="*/ 42124 h 4364"/>
                <a:gd name="T8" fmla="*/ 23124 w 2907"/>
                <a:gd name="T9" fmla="*/ 84345 h 4364"/>
                <a:gd name="T10" fmla="*/ 30320 w 2907"/>
                <a:gd name="T11" fmla="*/ 124454 h 4364"/>
                <a:gd name="T12" fmla="*/ 41163 w 2907"/>
                <a:gd name="T13" fmla="*/ 230964 h 4364"/>
                <a:gd name="T14" fmla="*/ 26770 w 2907"/>
                <a:gd name="T15" fmla="*/ 288633 h 4364"/>
                <a:gd name="T16" fmla="*/ 6141 w 2907"/>
                <a:gd name="T17" fmla="*/ 322505 h 4364"/>
                <a:gd name="T18" fmla="*/ 9307 w 2907"/>
                <a:gd name="T19" fmla="*/ 360119 h 4364"/>
                <a:gd name="T20" fmla="*/ 18039 w 2907"/>
                <a:gd name="T21" fmla="*/ 330757 h 4364"/>
                <a:gd name="T22" fmla="*/ 18039 w 2907"/>
                <a:gd name="T23" fmla="*/ 330757 h 4364"/>
                <a:gd name="T24" fmla="*/ 22644 w 2907"/>
                <a:gd name="T25" fmla="*/ 369907 h 4364"/>
                <a:gd name="T26" fmla="*/ 99308 w 2907"/>
                <a:gd name="T27" fmla="*/ 407425 h 4364"/>
                <a:gd name="T28" fmla="*/ 158893 w 2907"/>
                <a:gd name="T29" fmla="*/ 403875 h 4364"/>
                <a:gd name="T30" fmla="*/ 189310 w 2907"/>
                <a:gd name="T31" fmla="*/ 407425 h 4364"/>
                <a:gd name="T32" fmla="*/ 232775 w 2907"/>
                <a:gd name="T33" fmla="*/ 418748 h 4364"/>
                <a:gd name="T34" fmla="*/ 241315 w 2907"/>
                <a:gd name="T35" fmla="*/ 417692 h 4364"/>
                <a:gd name="T36" fmla="*/ 276816 w 2907"/>
                <a:gd name="T37" fmla="*/ 360119 h 4364"/>
                <a:gd name="T38" fmla="*/ 270579 w 2907"/>
                <a:gd name="T39" fmla="*/ 293239 h 4364"/>
                <a:gd name="T40" fmla="*/ 250526 w 2907"/>
                <a:gd name="T41" fmla="*/ 230964 h 4364"/>
                <a:gd name="T42" fmla="*/ 233543 w 2907"/>
                <a:gd name="T43" fmla="*/ 72542 h 4364"/>
                <a:gd name="T44" fmla="*/ 195546 w 2907"/>
                <a:gd name="T45" fmla="*/ 12282 h 4364"/>
                <a:gd name="T46" fmla="*/ 161004 w 2907"/>
                <a:gd name="T47" fmla="*/ 8156 h 4364"/>
                <a:gd name="T48" fmla="*/ 131452 w 2907"/>
                <a:gd name="T49" fmla="*/ 0 h 43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907" h="4364" extrusionOk="0">
                  <a:moveTo>
                    <a:pt x="1370" y="0"/>
                  </a:moveTo>
                  <a:cubicBezTo>
                    <a:pt x="1351" y="0"/>
                    <a:pt x="1330" y="2"/>
                    <a:pt x="1308" y="5"/>
                  </a:cubicBezTo>
                  <a:cubicBezTo>
                    <a:pt x="1158" y="26"/>
                    <a:pt x="1019" y="91"/>
                    <a:pt x="885" y="166"/>
                  </a:cubicBezTo>
                  <a:cubicBezTo>
                    <a:pt x="735" y="241"/>
                    <a:pt x="590" y="327"/>
                    <a:pt x="467" y="439"/>
                  </a:cubicBezTo>
                  <a:cubicBezTo>
                    <a:pt x="349" y="557"/>
                    <a:pt x="252" y="713"/>
                    <a:pt x="241" y="879"/>
                  </a:cubicBezTo>
                  <a:cubicBezTo>
                    <a:pt x="231" y="1018"/>
                    <a:pt x="279" y="1158"/>
                    <a:pt x="316" y="1297"/>
                  </a:cubicBezTo>
                  <a:cubicBezTo>
                    <a:pt x="418" y="1656"/>
                    <a:pt x="456" y="2032"/>
                    <a:pt x="429" y="2407"/>
                  </a:cubicBezTo>
                  <a:cubicBezTo>
                    <a:pt x="413" y="2616"/>
                    <a:pt x="381" y="2825"/>
                    <a:pt x="279" y="3008"/>
                  </a:cubicBezTo>
                  <a:cubicBezTo>
                    <a:pt x="215" y="3131"/>
                    <a:pt x="118" y="3233"/>
                    <a:pt x="64" y="3361"/>
                  </a:cubicBezTo>
                  <a:cubicBezTo>
                    <a:pt x="11" y="3490"/>
                    <a:pt x="0" y="3651"/>
                    <a:pt x="97" y="3753"/>
                  </a:cubicBezTo>
                  <a:cubicBezTo>
                    <a:pt x="123" y="3651"/>
                    <a:pt x="156" y="3549"/>
                    <a:pt x="188" y="3447"/>
                  </a:cubicBezTo>
                  <a:cubicBezTo>
                    <a:pt x="182" y="3587"/>
                    <a:pt x="182" y="3726"/>
                    <a:pt x="236" y="3855"/>
                  </a:cubicBezTo>
                  <a:cubicBezTo>
                    <a:pt x="359" y="4144"/>
                    <a:pt x="719" y="4246"/>
                    <a:pt x="1035" y="4246"/>
                  </a:cubicBezTo>
                  <a:cubicBezTo>
                    <a:pt x="1242" y="4243"/>
                    <a:pt x="1452" y="4209"/>
                    <a:pt x="1656" y="4209"/>
                  </a:cubicBezTo>
                  <a:cubicBezTo>
                    <a:pt x="1764" y="4209"/>
                    <a:pt x="1870" y="4218"/>
                    <a:pt x="1973" y="4246"/>
                  </a:cubicBezTo>
                  <a:cubicBezTo>
                    <a:pt x="2125" y="4286"/>
                    <a:pt x="2277" y="4364"/>
                    <a:pt x="2426" y="4364"/>
                  </a:cubicBezTo>
                  <a:cubicBezTo>
                    <a:pt x="2455" y="4364"/>
                    <a:pt x="2485" y="4361"/>
                    <a:pt x="2515" y="4353"/>
                  </a:cubicBezTo>
                  <a:cubicBezTo>
                    <a:pt x="2761" y="4289"/>
                    <a:pt x="2869" y="4000"/>
                    <a:pt x="2885" y="3753"/>
                  </a:cubicBezTo>
                  <a:cubicBezTo>
                    <a:pt x="2906" y="3517"/>
                    <a:pt x="2885" y="3281"/>
                    <a:pt x="2820" y="3056"/>
                  </a:cubicBezTo>
                  <a:cubicBezTo>
                    <a:pt x="2761" y="2836"/>
                    <a:pt x="2670" y="2627"/>
                    <a:pt x="2611" y="2407"/>
                  </a:cubicBezTo>
                  <a:cubicBezTo>
                    <a:pt x="2467" y="1871"/>
                    <a:pt x="2536" y="1302"/>
                    <a:pt x="2434" y="756"/>
                  </a:cubicBezTo>
                  <a:cubicBezTo>
                    <a:pt x="2392" y="504"/>
                    <a:pt x="2279" y="225"/>
                    <a:pt x="2038" y="128"/>
                  </a:cubicBezTo>
                  <a:cubicBezTo>
                    <a:pt x="1920" y="85"/>
                    <a:pt x="1796" y="123"/>
                    <a:pt x="1678" y="85"/>
                  </a:cubicBezTo>
                  <a:cubicBezTo>
                    <a:pt x="1564" y="49"/>
                    <a:pt x="1485" y="0"/>
                    <a:pt x="1370" y="0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81" name="Google Shape;1321;p27">
              <a:extLst>
                <a:ext uri="{FF2B5EF4-FFF2-40B4-BE49-F238E27FC236}">
                  <a16:creationId xmlns:a16="http://schemas.microsoft.com/office/drawing/2014/main" id="{8E859254-4AF8-EBB0-E22E-7C133BEE1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197" y="2406486"/>
              <a:ext cx="147187" cy="373649"/>
            </a:xfrm>
            <a:custGeom>
              <a:avLst/>
              <a:gdLst>
                <a:gd name="T0" fmla="*/ 71579 w 1534"/>
                <a:gd name="T1" fmla="*/ 96 h 3894"/>
                <a:gd name="T2" fmla="*/ 17559 w 1534"/>
                <a:gd name="T3" fmla="*/ 15449 h 3894"/>
                <a:gd name="T4" fmla="*/ 5661 w 1534"/>
                <a:gd name="T5" fmla="*/ 70047 h 3894"/>
                <a:gd name="T6" fmla="*/ 13433 w 1534"/>
                <a:gd name="T7" fmla="*/ 156982 h 3894"/>
                <a:gd name="T8" fmla="*/ 33486 w 1534"/>
                <a:gd name="T9" fmla="*/ 208894 h 3894"/>
                <a:gd name="T10" fmla="*/ 53540 w 1534"/>
                <a:gd name="T11" fmla="*/ 268578 h 3894"/>
                <a:gd name="T12" fmla="*/ 55075 w 1534"/>
                <a:gd name="T13" fmla="*/ 354074 h 3894"/>
                <a:gd name="T14" fmla="*/ 78199 w 1534"/>
                <a:gd name="T15" fmla="*/ 368947 h 3894"/>
                <a:gd name="T16" fmla="*/ 98924 w 1534"/>
                <a:gd name="T17" fmla="*/ 373649 h 3894"/>
                <a:gd name="T18" fmla="*/ 136920 w 1534"/>
                <a:gd name="T19" fmla="*/ 354074 h 3894"/>
                <a:gd name="T20" fmla="*/ 123008 w 1534"/>
                <a:gd name="T21" fmla="*/ 219257 h 3894"/>
                <a:gd name="T22" fmla="*/ 147187 w 1534"/>
                <a:gd name="T23" fmla="*/ 138943 h 3894"/>
                <a:gd name="T24" fmla="*/ 146611 w 1534"/>
                <a:gd name="T25" fmla="*/ 52008 h 3894"/>
                <a:gd name="T26" fmla="*/ 146611 w 1534"/>
                <a:gd name="T27" fmla="*/ 50952 h 3894"/>
                <a:gd name="T28" fmla="*/ 136920 w 1534"/>
                <a:gd name="T29" fmla="*/ 23701 h 3894"/>
                <a:gd name="T30" fmla="*/ 71579 w 1534"/>
                <a:gd name="T31" fmla="*/ 96 h 38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34" h="3894" extrusionOk="0">
                  <a:moveTo>
                    <a:pt x="746" y="1"/>
                  </a:moveTo>
                  <a:cubicBezTo>
                    <a:pt x="542" y="1"/>
                    <a:pt x="327" y="33"/>
                    <a:pt x="183" y="161"/>
                  </a:cubicBezTo>
                  <a:cubicBezTo>
                    <a:pt x="0" y="317"/>
                    <a:pt x="75" y="505"/>
                    <a:pt x="59" y="730"/>
                  </a:cubicBezTo>
                  <a:cubicBezTo>
                    <a:pt x="32" y="1068"/>
                    <a:pt x="91" y="1303"/>
                    <a:pt x="140" y="1636"/>
                  </a:cubicBezTo>
                  <a:cubicBezTo>
                    <a:pt x="166" y="1829"/>
                    <a:pt x="177" y="2065"/>
                    <a:pt x="349" y="2177"/>
                  </a:cubicBezTo>
                  <a:cubicBezTo>
                    <a:pt x="504" y="2279"/>
                    <a:pt x="553" y="2665"/>
                    <a:pt x="558" y="2799"/>
                  </a:cubicBezTo>
                  <a:cubicBezTo>
                    <a:pt x="569" y="2960"/>
                    <a:pt x="574" y="3352"/>
                    <a:pt x="574" y="3690"/>
                  </a:cubicBezTo>
                  <a:cubicBezTo>
                    <a:pt x="649" y="3749"/>
                    <a:pt x="729" y="3808"/>
                    <a:pt x="815" y="3845"/>
                  </a:cubicBezTo>
                  <a:cubicBezTo>
                    <a:pt x="893" y="3879"/>
                    <a:pt x="965" y="3894"/>
                    <a:pt x="1031" y="3894"/>
                  </a:cubicBezTo>
                  <a:cubicBezTo>
                    <a:pt x="1187" y="3894"/>
                    <a:pt x="1314" y="3810"/>
                    <a:pt x="1427" y="3690"/>
                  </a:cubicBezTo>
                  <a:cubicBezTo>
                    <a:pt x="1405" y="3368"/>
                    <a:pt x="1233" y="2419"/>
                    <a:pt x="1282" y="2285"/>
                  </a:cubicBezTo>
                  <a:cubicBezTo>
                    <a:pt x="1292" y="2258"/>
                    <a:pt x="1534" y="1679"/>
                    <a:pt x="1534" y="1448"/>
                  </a:cubicBezTo>
                  <a:cubicBezTo>
                    <a:pt x="1534" y="1164"/>
                    <a:pt x="1459" y="826"/>
                    <a:pt x="1528" y="542"/>
                  </a:cubicBezTo>
                  <a:cubicBezTo>
                    <a:pt x="1528" y="537"/>
                    <a:pt x="1528" y="531"/>
                    <a:pt x="1528" y="531"/>
                  </a:cubicBezTo>
                  <a:cubicBezTo>
                    <a:pt x="1507" y="435"/>
                    <a:pt x="1486" y="333"/>
                    <a:pt x="1427" y="247"/>
                  </a:cubicBezTo>
                  <a:cubicBezTo>
                    <a:pt x="1292" y="60"/>
                    <a:pt x="1003" y="1"/>
                    <a:pt x="746" y="1"/>
                  </a:cubicBezTo>
                  <a:close/>
                </a:path>
              </a:pathLst>
            </a:custGeom>
            <a:solidFill>
              <a:srgbClr val="F8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82" name="Google Shape;1322;p27">
              <a:extLst>
                <a:ext uri="{FF2B5EF4-FFF2-40B4-BE49-F238E27FC236}">
                  <a16:creationId xmlns:a16="http://schemas.microsoft.com/office/drawing/2014/main" id="{E22A99CB-AD66-28A6-796F-9B8F11514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119" y="2373286"/>
              <a:ext cx="157070" cy="296213"/>
            </a:xfrm>
            <a:custGeom>
              <a:avLst/>
              <a:gdLst>
                <a:gd name="T0" fmla="*/ 96046 w 1637"/>
                <a:gd name="T1" fmla="*/ 96 h 3087"/>
                <a:gd name="T2" fmla="*/ 49510 w 1637"/>
                <a:gd name="T3" fmla="*/ 10651 h 3087"/>
                <a:gd name="T4" fmla="*/ 26290 w 1637"/>
                <a:gd name="T5" fmla="*/ 29650 h 3087"/>
                <a:gd name="T6" fmla="*/ 2111 w 1637"/>
                <a:gd name="T7" fmla="*/ 74365 h 3087"/>
                <a:gd name="T8" fmla="*/ 3646 w 1637"/>
                <a:gd name="T9" fmla="*/ 114570 h 3087"/>
                <a:gd name="T10" fmla="*/ 4222 w 1637"/>
                <a:gd name="T11" fmla="*/ 174734 h 3087"/>
                <a:gd name="T12" fmla="*/ 54595 w 1637"/>
                <a:gd name="T13" fmla="*/ 278653 h 3087"/>
                <a:gd name="T14" fmla="*/ 84436 w 1637"/>
                <a:gd name="T15" fmla="*/ 296117 h 3087"/>
                <a:gd name="T16" fmla="*/ 63327 w 1637"/>
                <a:gd name="T17" fmla="*/ 262245 h 3087"/>
                <a:gd name="T18" fmla="*/ 57666 w 1637"/>
                <a:gd name="T19" fmla="*/ 223095 h 3087"/>
                <a:gd name="T20" fmla="*/ 64382 w 1637"/>
                <a:gd name="T21" fmla="*/ 107374 h 3087"/>
                <a:gd name="T22" fmla="*/ 83476 w 1637"/>
                <a:gd name="T23" fmla="*/ 67168 h 3087"/>
                <a:gd name="T24" fmla="*/ 101995 w 1637"/>
                <a:gd name="T25" fmla="*/ 42988 h 3087"/>
                <a:gd name="T26" fmla="*/ 125598 w 1637"/>
                <a:gd name="T27" fmla="*/ 27635 h 3087"/>
                <a:gd name="T28" fmla="*/ 146707 w 1637"/>
                <a:gd name="T29" fmla="*/ 19383 h 3087"/>
                <a:gd name="T30" fmla="*/ 117347 w 1637"/>
                <a:gd name="T31" fmla="*/ 1343 h 3087"/>
                <a:gd name="T32" fmla="*/ 96046 w 1637"/>
                <a:gd name="T33" fmla="*/ 96 h 30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37" h="3087" extrusionOk="0">
                  <a:moveTo>
                    <a:pt x="1001" y="1"/>
                  </a:moveTo>
                  <a:cubicBezTo>
                    <a:pt x="829" y="1"/>
                    <a:pt x="658" y="28"/>
                    <a:pt x="516" y="111"/>
                  </a:cubicBezTo>
                  <a:cubicBezTo>
                    <a:pt x="425" y="164"/>
                    <a:pt x="344" y="234"/>
                    <a:pt x="274" y="309"/>
                  </a:cubicBezTo>
                  <a:cubicBezTo>
                    <a:pt x="151" y="443"/>
                    <a:pt x="44" y="604"/>
                    <a:pt x="22" y="775"/>
                  </a:cubicBezTo>
                  <a:cubicBezTo>
                    <a:pt x="1" y="915"/>
                    <a:pt x="28" y="1054"/>
                    <a:pt x="38" y="1194"/>
                  </a:cubicBezTo>
                  <a:cubicBezTo>
                    <a:pt x="55" y="1403"/>
                    <a:pt x="28" y="1612"/>
                    <a:pt x="44" y="1821"/>
                  </a:cubicBezTo>
                  <a:cubicBezTo>
                    <a:pt x="76" y="2223"/>
                    <a:pt x="274" y="2609"/>
                    <a:pt x="569" y="2904"/>
                  </a:cubicBezTo>
                  <a:cubicBezTo>
                    <a:pt x="655" y="2990"/>
                    <a:pt x="757" y="3070"/>
                    <a:pt x="880" y="3086"/>
                  </a:cubicBezTo>
                  <a:cubicBezTo>
                    <a:pt x="768" y="2995"/>
                    <a:pt x="698" y="2867"/>
                    <a:pt x="660" y="2733"/>
                  </a:cubicBezTo>
                  <a:cubicBezTo>
                    <a:pt x="623" y="2604"/>
                    <a:pt x="612" y="2465"/>
                    <a:pt x="601" y="2325"/>
                  </a:cubicBezTo>
                  <a:cubicBezTo>
                    <a:pt x="569" y="1923"/>
                    <a:pt x="542" y="1505"/>
                    <a:pt x="671" y="1119"/>
                  </a:cubicBezTo>
                  <a:cubicBezTo>
                    <a:pt x="719" y="974"/>
                    <a:pt x="789" y="834"/>
                    <a:pt x="870" y="700"/>
                  </a:cubicBezTo>
                  <a:cubicBezTo>
                    <a:pt x="923" y="609"/>
                    <a:pt x="982" y="523"/>
                    <a:pt x="1063" y="448"/>
                  </a:cubicBezTo>
                  <a:cubicBezTo>
                    <a:pt x="1132" y="379"/>
                    <a:pt x="1218" y="325"/>
                    <a:pt x="1309" y="288"/>
                  </a:cubicBezTo>
                  <a:cubicBezTo>
                    <a:pt x="1368" y="261"/>
                    <a:pt x="1486" y="250"/>
                    <a:pt x="1529" y="202"/>
                  </a:cubicBezTo>
                  <a:cubicBezTo>
                    <a:pt x="1636" y="84"/>
                    <a:pt x="1304" y="25"/>
                    <a:pt x="1223" y="14"/>
                  </a:cubicBezTo>
                  <a:cubicBezTo>
                    <a:pt x="1150" y="6"/>
                    <a:pt x="1076" y="1"/>
                    <a:pt x="1001" y="1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83" name="Google Shape;1323;p27">
              <a:extLst>
                <a:ext uri="{FF2B5EF4-FFF2-40B4-BE49-F238E27FC236}">
                  <a16:creationId xmlns:a16="http://schemas.microsoft.com/office/drawing/2014/main" id="{573A0F4E-D68E-DD03-FC9E-DAF588056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9596" y="2502247"/>
              <a:ext cx="19670" cy="63810"/>
            </a:xfrm>
            <a:custGeom>
              <a:avLst/>
              <a:gdLst>
                <a:gd name="T0" fmla="*/ 11034 w 205"/>
                <a:gd name="T1" fmla="*/ 96 h 665"/>
                <a:gd name="T2" fmla="*/ 7772 w 205"/>
                <a:gd name="T3" fmla="*/ 2015 h 665"/>
                <a:gd name="T4" fmla="*/ 5661 w 205"/>
                <a:gd name="T5" fmla="*/ 6717 h 665"/>
                <a:gd name="T6" fmla="*/ 576 w 205"/>
                <a:gd name="T7" fmla="*/ 35503 h 665"/>
                <a:gd name="T8" fmla="*/ 1055 w 205"/>
                <a:gd name="T9" fmla="*/ 63810 h 665"/>
                <a:gd name="T10" fmla="*/ 15448 w 205"/>
                <a:gd name="T11" fmla="*/ 28307 h 665"/>
                <a:gd name="T12" fmla="*/ 14968 w 205"/>
                <a:gd name="T13" fmla="*/ 2591 h 665"/>
                <a:gd name="T14" fmla="*/ 12378 w 205"/>
                <a:gd name="T15" fmla="*/ 480 h 665"/>
                <a:gd name="T16" fmla="*/ 11034 w 205"/>
                <a:gd name="T17" fmla="*/ 96 h 6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5" h="665" extrusionOk="0">
                  <a:moveTo>
                    <a:pt x="115" y="1"/>
                  </a:moveTo>
                  <a:cubicBezTo>
                    <a:pt x="102" y="1"/>
                    <a:pt x="88" y="10"/>
                    <a:pt x="81" y="21"/>
                  </a:cubicBezTo>
                  <a:cubicBezTo>
                    <a:pt x="70" y="32"/>
                    <a:pt x="65" y="48"/>
                    <a:pt x="59" y="70"/>
                  </a:cubicBezTo>
                  <a:cubicBezTo>
                    <a:pt x="27" y="166"/>
                    <a:pt x="11" y="268"/>
                    <a:pt x="6" y="370"/>
                  </a:cubicBezTo>
                  <a:cubicBezTo>
                    <a:pt x="0" y="440"/>
                    <a:pt x="43" y="606"/>
                    <a:pt x="11" y="665"/>
                  </a:cubicBezTo>
                  <a:cubicBezTo>
                    <a:pt x="75" y="547"/>
                    <a:pt x="124" y="423"/>
                    <a:pt x="161" y="295"/>
                  </a:cubicBezTo>
                  <a:cubicBezTo>
                    <a:pt x="188" y="209"/>
                    <a:pt x="204" y="107"/>
                    <a:pt x="156" y="27"/>
                  </a:cubicBezTo>
                  <a:cubicBezTo>
                    <a:pt x="150" y="16"/>
                    <a:pt x="140" y="5"/>
                    <a:pt x="129" y="5"/>
                  </a:cubicBezTo>
                  <a:cubicBezTo>
                    <a:pt x="124" y="2"/>
                    <a:pt x="120" y="1"/>
                    <a:pt x="115" y="1"/>
                  </a:cubicBezTo>
                  <a:close/>
                </a:path>
              </a:pathLst>
            </a:custGeom>
            <a:solidFill>
              <a:srgbClr val="F8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1324" name="Google Shape;1324;p27">
              <a:extLst>
                <a:ext uri="{FF2B5EF4-FFF2-40B4-BE49-F238E27FC236}">
                  <a16:creationId xmlns:a16="http://schemas.microsoft.com/office/drawing/2014/main" id="{F04C0012-9669-4611-2C66-EB264059D86B}"/>
                </a:ext>
              </a:extLst>
            </p:cNvPr>
            <p:cNvSpPr/>
            <p:nvPr/>
          </p:nvSpPr>
          <p:spPr>
            <a:xfrm>
              <a:off x="6371102" y="2360266"/>
              <a:ext cx="122642" cy="142846"/>
            </a:xfrm>
            <a:custGeom>
              <a:avLst/>
              <a:gdLst/>
              <a:ahLst/>
              <a:cxnLst/>
              <a:rect l="l" t="t" r="r" b="b"/>
              <a:pathLst>
                <a:path w="1283" h="1487" extrusionOk="0">
                  <a:moveTo>
                    <a:pt x="325" y="0"/>
                  </a:moveTo>
                  <a:cubicBezTo>
                    <a:pt x="192" y="0"/>
                    <a:pt x="71" y="17"/>
                    <a:pt x="1" y="55"/>
                  </a:cubicBezTo>
                  <a:cubicBezTo>
                    <a:pt x="4" y="53"/>
                    <a:pt x="17" y="52"/>
                    <a:pt x="39" y="52"/>
                  </a:cubicBezTo>
                  <a:cubicBezTo>
                    <a:pt x="250" y="52"/>
                    <a:pt x="1258" y="177"/>
                    <a:pt x="1121" y="1486"/>
                  </a:cubicBezTo>
                  <a:cubicBezTo>
                    <a:pt x="1282" y="1266"/>
                    <a:pt x="1282" y="971"/>
                    <a:pt x="1223" y="709"/>
                  </a:cubicBezTo>
                  <a:cubicBezTo>
                    <a:pt x="1175" y="500"/>
                    <a:pt x="1089" y="285"/>
                    <a:pt x="923" y="140"/>
                  </a:cubicBezTo>
                  <a:cubicBezTo>
                    <a:pt x="821" y="52"/>
                    <a:pt x="555" y="0"/>
                    <a:pt x="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25" name="Google Shape;1325;p27">
              <a:extLst>
                <a:ext uri="{FF2B5EF4-FFF2-40B4-BE49-F238E27FC236}">
                  <a16:creationId xmlns:a16="http://schemas.microsoft.com/office/drawing/2014/main" id="{EF3ADD05-BE9F-9A2C-0493-19EF012F5BD1}"/>
                </a:ext>
              </a:extLst>
            </p:cNvPr>
            <p:cNvSpPr/>
            <p:nvPr/>
          </p:nvSpPr>
          <p:spPr>
            <a:xfrm>
              <a:off x="6171065" y="2728095"/>
              <a:ext cx="544149" cy="928499"/>
            </a:xfrm>
            <a:custGeom>
              <a:avLst/>
              <a:gdLst/>
              <a:ahLst/>
              <a:cxnLst/>
              <a:rect l="l" t="t" r="r" b="b"/>
              <a:pathLst>
                <a:path w="5674" h="9684" extrusionOk="0">
                  <a:moveTo>
                    <a:pt x="2409" y="1"/>
                  </a:moveTo>
                  <a:cubicBezTo>
                    <a:pt x="1894" y="1"/>
                    <a:pt x="1601" y="309"/>
                    <a:pt x="1218" y="627"/>
                  </a:cubicBezTo>
                  <a:cubicBezTo>
                    <a:pt x="1024" y="788"/>
                    <a:pt x="826" y="954"/>
                    <a:pt x="697" y="1174"/>
                  </a:cubicBezTo>
                  <a:cubicBezTo>
                    <a:pt x="520" y="1474"/>
                    <a:pt x="494" y="1839"/>
                    <a:pt x="467" y="2192"/>
                  </a:cubicBezTo>
                  <a:cubicBezTo>
                    <a:pt x="429" y="2680"/>
                    <a:pt x="349" y="3158"/>
                    <a:pt x="285" y="3635"/>
                  </a:cubicBezTo>
                  <a:cubicBezTo>
                    <a:pt x="327" y="3667"/>
                    <a:pt x="360" y="3710"/>
                    <a:pt x="365" y="3769"/>
                  </a:cubicBezTo>
                  <a:cubicBezTo>
                    <a:pt x="478" y="4461"/>
                    <a:pt x="311" y="5120"/>
                    <a:pt x="220" y="5801"/>
                  </a:cubicBezTo>
                  <a:cubicBezTo>
                    <a:pt x="220" y="5828"/>
                    <a:pt x="215" y="5849"/>
                    <a:pt x="215" y="5876"/>
                  </a:cubicBezTo>
                  <a:cubicBezTo>
                    <a:pt x="204" y="5935"/>
                    <a:pt x="183" y="5978"/>
                    <a:pt x="150" y="6015"/>
                  </a:cubicBezTo>
                  <a:cubicBezTo>
                    <a:pt x="113" y="6830"/>
                    <a:pt x="54" y="7651"/>
                    <a:pt x="16" y="8466"/>
                  </a:cubicBezTo>
                  <a:cubicBezTo>
                    <a:pt x="0" y="8804"/>
                    <a:pt x="0" y="9184"/>
                    <a:pt x="226" y="9436"/>
                  </a:cubicBezTo>
                  <a:cubicBezTo>
                    <a:pt x="386" y="9614"/>
                    <a:pt x="624" y="9683"/>
                    <a:pt x="868" y="9683"/>
                  </a:cubicBezTo>
                  <a:cubicBezTo>
                    <a:pt x="1006" y="9683"/>
                    <a:pt x="1146" y="9661"/>
                    <a:pt x="1276" y="9624"/>
                  </a:cubicBezTo>
                  <a:cubicBezTo>
                    <a:pt x="1636" y="9522"/>
                    <a:pt x="1968" y="9324"/>
                    <a:pt x="2338" y="9254"/>
                  </a:cubicBezTo>
                  <a:cubicBezTo>
                    <a:pt x="2458" y="9230"/>
                    <a:pt x="2577" y="9220"/>
                    <a:pt x="2697" y="9220"/>
                  </a:cubicBezTo>
                  <a:cubicBezTo>
                    <a:pt x="3358" y="9220"/>
                    <a:pt x="4015" y="9534"/>
                    <a:pt x="4692" y="9597"/>
                  </a:cubicBezTo>
                  <a:cubicBezTo>
                    <a:pt x="4743" y="9602"/>
                    <a:pt x="4796" y="9605"/>
                    <a:pt x="4849" y="9605"/>
                  </a:cubicBezTo>
                  <a:cubicBezTo>
                    <a:pt x="5033" y="9605"/>
                    <a:pt x="5221" y="9569"/>
                    <a:pt x="5362" y="9452"/>
                  </a:cubicBezTo>
                  <a:cubicBezTo>
                    <a:pt x="5673" y="9195"/>
                    <a:pt x="5604" y="8713"/>
                    <a:pt x="5512" y="8321"/>
                  </a:cubicBezTo>
                  <a:lnTo>
                    <a:pt x="4767" y="5233"/>
                  </a:lnTo>
                  <a:cubicBezTo>
                    <a:pt x="4772" y="5206"/>
                    <a:pt x="4778" y="5184"/>
                    <a:pt x="4789" y="5158"/>
                  </a:cubicBezTo>
                  <a:cubicBezTo>
                    <a:pt x="4622" y="4514"/>
                    <a:pt x="4655" y="3844"/>
                    <a:pt x="4660" y="3179"/>
                  </a:cubicBezTo>
                  <a:cubicBezTo>
                    <a:pt x="4660" y="3120"/>
                    <a:pt x="4660" y="3061"/>
                    <a:pt x="4665" y="3002"/>
                  </a:cubicBezTo>
                  <a:cubicBezTo>
                    <a:pt x="4665" y="2970"/>
                    <a:pt x="4671" y="2943"/>
                    <a:pt x="4681" y="2916"/>
                  </a:cubicBezTo>
                  <a:cubicBezTo>
                    <a:pt x="4665" y="2847"/>
                    <a:pt x="4649" y="2777"/>
                    <a:pt x="4633" y="2713"/>
                  </a:cubicBezTo>
                  <a:cubicBezTo>
                    <a:pt x="4531" y="2267"/>
                    <a:pt x="4424" y="1822"/>
                    <a:pt x="4322" y="1377"/>
                  </a:cubicBezTo>
                  <a:cubicBezTo>
                    <a:pt x="4290" y="1243"/>
                    <a:pt x="4258" y="1099"/>
                    <a:pt x="4183" y="981"/>
                  </a:cubicBezTo>
                  <a:cubicBezTo>
                    <a:pt x="4097" y="841"/>
                    <a:pt x="3957" y="734"/>
                    <a:pt x="3829" y="637"/>
                  </a:cubicBezTo>
                  <a:cubicBezTo>
                    <a:pt x="3432" y="343"/>
                    <a:pt x="3003" y="42"/>
                    <a:pt x="2510" y="5"/>
                  </a:cubicBezTo>
                  <a:cubicBezTo>
                    <a:pt x="2475" y="2"/>
                    <a:pt x="2442" y="1"/>
                    <a:pt x="24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26" name="Google Shape;1326;p27">
              <a:extLst>
                <a:ext uri="{FF2B5EF4-FFF2-40B4-BE49-F238E27FC236}">
                  <a16:creationId xmlns:a16="http://schemas.microsoft.com/office/drawing/2014/main" id="{F439167F-EA5A-9042-D7B5-7402CDCF1F46}"/>
                </a:ext>
              </a:extLst>
            </p:cNvPr>
            <p:cNvSpPr/>
            <p:nvPr/>
          </p:nvSpPr>
          <p:spPr>
            <a:xfrm>
              <a:off x="6318711" y="2663814"/>
              <a:ext cx="180986" cy="144036"/>
            </a:xfrm>
            <a:custGeom>
              <a:avLst/>
              <a:gdLst/>
              <a:ahLst/>
              <a:cxnLst/>
              <a:rect l="l" t="t" r="r" b="b"/>
              <a:pathLst>
                <a:path w="1889" h="1491" extrusionOk="0">
                  <a:moveTo>
                    <a:pt x="1658" y="1"/>
                  </a:moveTo>
                  <a:cubicBezTo>
                    <a:pt x="1577" y="1"/>
                    <a:pt x="1497" y="38"/>
                    <a:pt x="1422" y="65"/>
                  </a:cubicBezTo>
                  <a:cubicBezTo>
                    <a:pt x="1191" y="151"/>
                    <a:pt x="947" y="194"/>
                    <a:pt x="704" y="194"/>
                  </a:cubicBezTo>
                  <a:cubicBezTo>
                    <a:pt x="506" y="194"/>
                    <a:pt x="309" y="166"/>
                    <a:pt x="119" y="108"/>
                  </a:cubicBezTo>
                  <a:cubicBezTo>
                    <a:pt x="28" y="156"/>
                    <a:pt x="1" y="274"/>
                    <a:pt x="22" y="382"/>
                  </a:cubicBezTo>
                  <a:cubicBezTo>
                    <a:pt x="49" y="489"/>
                    <a:pt x="97" y="596"/>
                    <a:pt x="92" y="703"/>
                  </a:cubicBezTo>
                  <a:cubicBezTo>
                    <a:pt x="87" y="811"/>
                    <a:pt x="33" y="923"/>
                    <a:pt x="71" y="1020"/>
                  </a:cubicBezTo>
                  <a:cubicBezTo>
                    <a:pt x="87" y="1068"/>
                    <a:pt x="130" y="1105"/>
                    <a:pt x="167" y="1138"/>
                  </a:cubicBezTo>
                  <a:cubicBezTo>
                    <a:pt x="328" y="1277"/>
                    <a:pt x="505" y="1411"/>
                    <a:pt x="703" y="1459"/>
                  </a:cubicBezTo>
                  <a:cubicBezTo>
                    <a:pt x="788" y="1480"/>
                    <a:pt x="874" y="1490"/>
                    <a:pt x="960" y="1490"/>
                  </a:cubicBezTo>
                  <a:cubicBezTo>
                    <a:pt x="1274" y="1490"/>
                    <a:pt x="1581" y="1354"/>
                    <a:pt x="1813" y="1105"/>
                  </a:cubicBezTo>
                  <a:cubicBezTo>
                    <a:pt x="1878" y="1036"/>
                    <a:pt x="1861" y="918"/>
                    <a:pt x="1829" y="821"/>
                  </a:cubicBezTo>
                  <a:cubicBezTo>
                    <a:pt x="1797" y="730"/>
                    <a:pt x="1749" y="634"/>
                    <a:pt x="1754" y="532"/>
                  </a:cubicBezTo>
                  <a:cubicBezTo>
                    <a:pt x="1765" y="392"/>
                    <a:pt x="1888" y="269"/>
                    <a:pt x="1851" y="140"/>
                  </a:cubicBezTo>
                  <a:cubicBezTo>
                    <a:pt x="1824" y="54"/>
                    <a:pt x="1738" y="6"/>
                    <a:pt x="1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121900" tIns="121900" rIns="121900" bIns="121900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287" name="Google Shape;1327;p27">
              <a:extLst>
                <a:ext uri="{FF2B5EF4-FFF2-40B4-BE49-F238E27FC236}">
                  <a16:creationId xmlns:a16="http://schemas.microsoft.com/office/drawing/2014/main" id="{1B6895BF-34AB-0C7B-DDAF-2E9EE327A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8188" y="3039878"/>
              <a:ext cx="4667537" cy="1085635"/>
            </a:xfrm>
            <a:custGeom>
              <a:avLst/>
              <a:gdLst>
                <a:gd name="T0" fmla="*/ 4629297 w 38693"/>
                <a:gd name="T1" fmla="*/ 0 h 11314"/>
                <a:gd name="T2" fmla="*/ 4248951 w 38693"/>
                <a:gd name="T3" fmla="*/ 15449 h 11314"/>
                <a:gd name="T4" fmla="*/ 4147260 w 38693"/>
                <a:gd name="T5" fmla="*/ 16504 h 11314"/>
                <a:gd name="T6" fmla="*/ 3834104 w 38693"/>
                <a:gd name="T7" fmla="*/ 13626 h 11314"/>
                <a:gd name="T8" fmla="*/ 3708890 w 38693"/>
                <a:gd name="T9" fmla="*/ 15449 h 11314"/>
                <a:gd name="T10" fmla="*/ 3635427 w 38693"/>
                <a:gd name="T11" fmla="*/ 16504 h 11314"/>
                <a:gd name="T12" fmla="*/ 3303091 w 38693"/>
                <a:gd name="T13" fmla="*/ 9979 h 11314"/>
                <a:gd name="T14" fmla="*/ 3179083 w 38693"/>
                <a:gd name="T15" fmla="*/ 13338 h 11314"/>
                <a:gd name="T16" fmla="*/ 2989212 w 38693"/>
                <a:gd name="T17" fmla="*/ 18231 h 11314"/>
                <a:gd name="T18" fmla="*/ 2813092 w 38693"/>
                <a:gd name="T19" fmla="*/ 17464 h 11314"/>
                <a:gd name="T20" fmla="*/ 2678469 w 38693"/>
                <a:gd name="T21" fmla="*/ 19575 h 11314"/>
                <a:gd name="T22" fmla="*/ 2162293 w 38693"/>
                <a:gd name="T23" fmla="*/ 29074 h 11314"/>
                <a:gd name="T24" fmla="*/ 1725733 w 38693"/>
                <a:gd name="T25" fmla="*/ 22645 h 11314"/>
                <a:gd name="T26" fmla="*/ 1545270 w 38693"/>
                <a:gd name="T27" fmla="*/ 20055 h 11314"/>
                <a:gd name="T28" fmla="*/ 808583 w 38693"/>
                <a:gd name="T29" fmla="*/ 40109 h 11314"/>
                <a:gd name="T30" fmla="*/ 497237 w 38693"/>
                <a:gd name="T31" fmla="*/ 43755 h 11314"/>
                <a:gd name="T32" fmla="*/ 0 w 38693"/>
                <a:gd name="T33" fmla="*/ 41644 h 11314"/>
                <a:gd name="T34" fmla="*/ 1930 w 38693"/>
                <a:gd name="T35" fmla="*/ 344191 h 11314"/>
                <a:gd name="T36" fmla="*/ 21352 w 38693"/>
                <a:gd name="T37" fmla="*/ 700280 h 11314"/>
                <a:gd name="T38" fmla="*/ 21352 w 38693"/>
                <a:gd name="T39" fmla="*/ 1085635 h 11314"/>
                <a:gd name="T40" fmla="*/ 955390 w 38693"/>
                <a:gd name="T41" fmla="*/ 1068075 h 11314"/>
                <a:gd name="T42" fmla="*/ 2112473 w 38693"/>
                <a:gd name="T43" fmla="*/ 1065580 h 11314"/>
                <a:gd name="T44" fmla="*/ 3551106 w 38693"/>
                <a:gd name="T45" fmla="*/ 1039001 h 11314"/>
                <a:gd name="T46" fmla="*/ 4009018 w 38693"/>
                <a:gd name="T47" fmla="*/ 1048596 h 11314"/>
                <a:gd name="T48" fmla="*/ 4125667 w 38693"/>
                <a:gd name="T49" fmla="*/ 1050803 h 11314"/>
                <a:gd name="T50" fmla="*/ 4468015 w 38693"/>
                <a:gd name="T51" fmla="*/ 1045430 h 11314"/>
                <a:gd name="T52" fmla="*/ 4479837 w 38693"/>
                <a:gd name="T53" fmla="*/ 1045526 h 11314"/>
                <a:gd name="T54" fmla="*/ 4506013 w 38693"/>
                <a:gd name="T55" fmla="*/ 1045622 h 11314"/>
                <a:gd name="T56" fmla="*/ 4609755 w 38693"/>
                <a:gd name="T57" fmla="*/ 1045142 h 11314"/>
                <a:gd name="T58" fmla="*/ 4655112 w 38693"/>
                <a:gd name="T59" fmla="*/ 1045526 h 11314"/>
                <a:gd name="T60" fmla="*/ 4631831 w 38693"/>
                <a:gd name="T61" fmla="*/ 389002 h 11314"/>
                <a:gd name="T62" fmla="*/ 4629297 w 38693"/>
                <a:gd name="T63" fmla="*/ 0 h 113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8693" h="11314" extrusionOk="0">
                  <a:moveTo>
                    <a:pt x="38376" y="0"/>
                  </a:moveTo>
                  <a:cubicBezTo>
                    <a:pt x="37234" y="0"/>
                    <a:pt x="36322" y="134"/>
                    <a:pt x="35223" y="161"/>
                  </a:cubicBezTo>
                  <a:cubicBezTo>
                    <a:pt x="34940" y="169"/>
                    <a:pt x="34659" y="172"/>
                    <a:pt x="34380" y="172"/>
                  </a:cubicBezTo>
                  <a:cubicBezTo>
                    <a:pt x="33500" y="172"/>
                    <a:pt x="32637" y="142"/>
                    <a:pt x="31784" y="142"/>
                  </a:cubicBezTo>
                  <a:cubicBezTo>
                    <a:pt x="31437" y="142"/>
                    <a:pt x="31091" y="147"/>
                    <a:pt x="30746" y="161"/>
                  </a:cubicBezTo>
                  <a:cubicBezTo>
                    <a:pt x="30543" y="169"/>
                    <a:pt x="30340" y="172"/>
                    <a:pt x="30137" y="172"/>
                  </a:cubicBezTo>
                  <a:cubicBezTo>
                    <a:pt x="29217" y="172"/>
                    <a:pt x="28300" y="104"/>
                    <a:pt x="27382" y="104"/>
                  </a:cubicBezTo>
                  <a:cubicBezTo>
                    <a:pt x="27040" y="104"/>
                    <a:pt x="26697" y="113"/>
                    <a:pt x="26354" y="139"/>
                  </a:cubicBezTo>
                  <a:cubicBezTo>
                    <a:pt x="25831" y="180"/>
                    <a:pt x="25306" y="190"/>
                    <a:pt x="24780" y="190"/>
                  </a:cubicBezTo>
                  <a:cubicBezTo>
                    <a:pt x="24294" y="190"/>
                    <a:pt x="23807" y="182"/>
                    <a:pt x="23320" y="182"/>
                  </a:cubicBezTo>
                  <a:cubicBezTo>
                    <a:pt x="22948" y="182"/>
                    <a:pt x="22576" y="187"/>
                    <a:pt x="22204" y="204"/>
                  </a:cubicBezTo>
                  <a:cubicBezTo>
                    <a:pt x="20760" y="271"/>
                    <a:pt x="19345" y="303"/>
                    <a:pt x="17925" y="303"/>
                  </a:cubicBezTo>
                  <a:cubicBezTo>
                    <a:pt x="16729" y="303"/>
                    <a:pt x="15529" y="280"/>
                    <a:pt x="14306" y="236"/>
                  </a:cubicBezTo>
                  <a:cubicBezTo>
                    <a:pt x="13797" y="217"/>
                    <a:pt x="13300" y="209"/>
                    <a:pt x="12810" y="209"/>
                  </a:cubicBezTo>
                  <a:cubicBezTo>
                    <a:pt x="10791" y="209"/>
                    <a:pt x="8886" y="345"/>
                    <a:pt x="6703" y="418"/>
                  </a:cubicBezTo>
                  <a:cubicBezTo>
                    <a:pt x="5889" y="448"/>
                    <a:pt x="5013" y="456"/>
                    <a:pt x="4122" y="456"/>
                  </a:cubicBezTo>
                  <a:cubicBezTo>
                    <a:pt x="2721" y="456"/>
                    <a:pt x="1285" y="434"/>
                    <a:pt x="0" y="434"/>
                  </a:cubicBezTo>
                  <a:cubicBezTo>
                    <a:pt x="220" y="1539"/>
                    <a:pt x="16" y="2483"/>
                    <a:pt x="16" y="3587"/>
                  </a:cubicBezTo>
                  <a:cubicBezTo>
                    <a:pt x="16" y="4869"/>
                    <a:pt x="177" y="6032"/>
                    <a:pt x="177" y="7298"/>
                  </a:cubicBezTo>
                  <a:cubicBezTo>
                    <a:pt x="177" y="8617"/>
                    <a:pt x="113" y="9941"/>
                    <a:pt x="177" y="11314"/>
                  </a:cubicBezTo>
                  <a:cubicBezTo>
                    <a:pt x="2713" y="11131"/>
                    <a:pt x="5292" y="11131"/>
                    <a:pt x="7920" y="11131"/>
                  </a:cubicBezTo>
                  <a:cubicBezTo>
                    <a:pt x="11121" y="11131"/>
                    <a:pt x="14317" y="11105"/>
                    <a:pt x="17512" y="11105"/>
                  </a:cubicBezTo>
                  <a:cubicBezTo>
                    <a:pt x="21505" y="11101"/>
                    <a:pt x="25463" y="10828"/>
                    <a:pt x="29438" y="10828"/>
                  </a:cubicBezTo>
                  <a:cubicBezTo>
                    <a:pt x="30701" y="10828"/>
                    <a:pt x="31966" y="10855"/>
                    <a:pt x="33234" y="10928"/>
                  </a:cubicBezTo>
                  <a:cubicBezTo>
                    <a:pt x="33559" y="10945"/>
                    <a:pt x="33881" y="10951"/>
                    <a:pt x="34201" y="10951"/>
                  </a:cubicBezTo>
                  <a:cubicBezTo>
                    <a:pt x="35145" y="10951"/>
                    <a:pt x="36073" y="10895"/>
                    <a:pt x="37039" y="10895"/>
                  </a:cubicBezTo>
                  <a:cubicBezTo>
                    <a:pt x="37072" y="10895"/>
                    <a:pt x="37105" y="10895"/>
                    <a:pt x="37137" y="10896"/>
                  </a:cubicBezTo>
                  <a:cubicBezTo>
                    <a:pt x="37209" y="10896"/>
                    <a:pt x="37281" y="10897"/>
                    <a:pt x="37354" y="10897"/>
                  </a:cubicBezTo>
                  <a:cubicBezTo>
                    <a:pt x="37639" y="10897"/>
                    <a:pt x="37930" y="10892"/>
                    <a:pt x="38214" y="10892"/>
                  </a:cubicBezTo>
                  <a:cubicBezTo>
                    <a:pt x="38341" y="10892"/>
                    <a:pt x="38467" y="10893"/>
                    <a:pt x="38590" y="10896"/>
                  </a:cubicBezTo>
                  <a:cubicBezTo>
                    <a:pt x="38692" y="8493"/>
                    <a:pt x="38392" y="6445"/>
                    <a:pt x="38397" y="4054"/>
                  </a:cubicBezTo>
                  <a:cubicBezTo>
                    <a:pt x="38397" y="2434"/>
                    <a:pt x="38462" y="1603"/>
                    <a:pt x="38376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88" name="Google Shape;1328;p27">
              <a:extLst>
                <a:ext uri="{FF2B5EF4-FFF2-40B4-BE49-F238E27FC236}">
                  <a16:creationId xmlns:a16="http://schemas.microsoft.com/office/drawing/2014/main" id="{FC2F095D-61A7-D796-7EF1-5F2475666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19" y="3055610"/>
              <a:ext cx="112262" cy="86743"/>
            </a:xfrm>
            <a:custGeom>
              <a:avLst/>
              <a:gdLst>
                <a:gd name="T0" fmla="*/ 27346 w 1170"/>
                <a:gd name="T1" fmla="*/ 25908 h 904"/>
                <a:gd name="T2" fmla="*/ 23700 w 1170"/>
                <a:gd name="T3" fmla="*/ 33104 h 904"/>
                <a:gd name="T4" fmla="*/ 21109 w 1170"/>
                <a:gd name="T5" fmla="*/ 40877 h 904"/>
                <a:gd name="T6" fmla="*/ 20629 w 1170"/>
                <a:gd name="T7" fmla="*/ 41356 h 904"/>
                <a:gd name="T8" fmla="*/ 23220 w 1170"/>
                <a:gd name="T9" fmla="*/ 27443 h 904"/>
                <a:gd name="T10" fmla="*/ 25715 w 1170"/>
                <a:gd name="T11" fmla="*/ 26483 h 904"/>
                <a:gd name="T12" fmla="*/ 27346 w 1170"/>
                <a:gd name="T13" fmla="*/ 25908 h 904"/>
                <a:gd name="T14" fmla="*/ 81462 w 1170"/>
                <a:gd name="T15" fmla="*/ 96 h 904"/>
                <a:gd name="T16" fmla="*/ 67933 w 1170"/>
                <a:gd name="T17" fmla="*/ 7964 h 904"/>
                <a:gd name="T18" fmla="*/ 64383 w 1170"/>
                <a:gd name="T19" fmla="*/ 7964 h 904"/>
                <a:gd name="T20" fmla="*/ 62272 w 1170"/>
                <a:gd name="T21" fmla="*/ 8444 h 904"/>
                <a:gd name="T22" fmla="*/ 57762 w 1170"/>
                <a:gd name="T23" fmla="*/ 7772 h 904"/>
                <a:gd name="T24" fmla="*/ 50950 w 1170"/>
                <a:gd name="T25" fmla="*/ 8924 h 904"/>
                <a:gd name="T26" fmla="*/ 49894 w 1170"/>
                <a:gd name="T27" fmla="*/ 9500 h 904"/>
                <a:gd name="T28" fmla="*/ 35502 w 1170"/>
                <a:gd name="T29" fmla="*/ 8444 h 904"/>
                <a:gd name="T30" fmla="*/ 31951 w 1170"/>
                <a:gd name="T31" fmla="*/ 7389 h 904"/>
                <a:gd name="T32" fmla="*/ 30896 w 1170"/>
                <a:gd name="T33" fmla="*/ 7389 h 904"/>
                <a:gd name="T34" fmla="*/ 21013 w 1170"/>
                <a:gd name="T35" fmla="*/ 6237 h 904"/>
                <a:gd name="T36" fmla="*/ 5181 w 1170"/>
                <a:gd name="T37" fmla="*/ 11515 h 904"/>
                <a:gd name="T38" fmla="*/ 1535 w 1170"/>
                <a:gd name="T39" fmla="*/ 29554 h 904"/>
                <a:gd name="T40" fmla="*/ 4126 w 1170"/>
                <a:gd name="T41" fmla="*/ 45003 h 904"/>
                <a:gd name="T42" fmla="*/ 5661 w 1170"/>
                <a:gd name="T43" fmla="*/ 50088 h 904"/>
                <a:gd name="T44" fmla="*/ 6237 w 1170"/>
                <a:gd name="T45" fmla="*/ 51624 h 904"/>
                <a:gd name="T46" fmla="*/ 6237 w 1170"/>
                <a:gd name="T47" fmla="*/ 51144 h 904"/>
                <a:gd name="T48" fmla="*/ 7196 w 1170"/>
                <a:gd name="T49" fmla="*/ 53255 h 904"/>
                <a:gd name="T50" fmla="*/ 12953 w 1170"/>
                <a:gd name="T51" fmla="*/ 57189 h 904"/>
                <a:gd name="T52" fmla="*/ 16983 w 1170"/>
                <a:gd name="T53" fmla="*/ 56325 h 904"/>
                <a:gd name="T54" fmla="*/ 22165 w 1170"/>
                <a:gd name="T55" fmla="*/ 80986 h 904"/>
                <a:gd name="T56" fmla="*/ 30032 w 1170"/>
                <a:gd name="T57" fmla="*/ 86647 h 904"/>
                <a:gd name="T58" fmla="*/ 37037 w 1170"/>
                <a:gd name="T59" fmla="*/ 83097 h 904"/>
                <a:gd name="T60" fmla="*/ 45864 w 1170"/>
                <a:gd name="T61" fmla="*/ 74845 h 904"/>
                <a:gd name="T62" fmla="*/ 49414 w 1170"/>
                <a:gd name="T63" fmla="*/ 39341 h 904"/>
                <a:gd name="T64" fmla="*/ 49894 w 1170"/>
                <a:gd name="T65" fmla="*/ 41356 h 904"/>
                <a:gd name="T66" fmla="*/ 49894 w 1170"/>
                <a:gd name="T67" fmla="*/ 46538 h 904"/>
                <a:gd name="T68" fmla="*/ 54596 w 1170"/>
                <a:gd name="T69" fmla="*/ 75900 h 904"/>
                <a:gd name="T70" fmla="*/ 61888 w 1170"/>
                <a:gd name="T71" fmla="*/ 79450 h 904"/>
                <a:gd name="T72" fmla="*/ 69468 w 1170"/>
                <a:gd name="T73" fmla="*/ 71774 h 904"/>
                <a:gd name="T74" fmla="*/ 68988 w 1170"/>
                <a:gd name="T75" fmla="*/ 69183 h 904"/>
                <a:gd name="T76" fmla="*/ 70524 w 1170"/>
                <a:gd name="T77" fmla="*/ 66113 h 904"/>
                <a:gd name="T78" fmla="*/ 74074 w 1170"/>
                <a:gd name="T79" fmla="*/ 55270 h 904"/>
                <a:gd name="T80" fmla="*/ 76664 w 1170"/>
                <a:gd name="T81" fmla="*/ 54790 h 904"/>
                <a:gd name="T82" fmla="*/ 102379 w 1170"/>
                <a:gd name="T83" fmla="*/ 34160 h 904"/>
                <a:gd name="T84" fmla="*/ 109575 w 1170"/>
                <a:gd name="T85" fmla="*/ 22837 h 904"/>
                <a:gd name="T86" fmla="*/ 107081 w 1170"/>
                <a:gd name="T87" fmla="*/ 12570 h 904"/>
                <a:gd name="T88" fmla="*/ 101036 w 1170"/>
                <a:gd name="T89" fmla="*/ 7676 h 904"/>
                <a:gd name="T90" fmla="*/ 97773 w 1170"/>
                <a:gd name="T91" fmla="*/ 8444 h 904"/>
                <a:gd name="T92" fmla="*/ 95759 w 1170"/>
                <a:gd name="T93" fmla="*/ 9500 h 904"/>
                <a:gd name="T94" fmla="*/ 87987 w 1170"/>
                <a:gd name="T95" fmla="*/ 1247 h 904"/>
                <a:gd name="T96" fmla="*/ 81462 w 1170"/>
                <a:gd name="T97" fmla="*/ 96 h 9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70" h="904" extrusionOk="0">
                  <a:moveTo>
                    <a:pt x="285" y="270"/>
                  </a:moveTo>
                  <a:cubicBezTo>
                    <a:pt x="279" y="297"/>
                    <a:pt x="258" y="329"/>
                    <a:pt x="247" y="345"/>
                  </a:cubicBezTo>
                  <a:cubicBezTo>
                    <a:pt x="236" y="378"/>
                    <a:pt x="226" y="399"/>
                    <a:pt x="220" y="426"/>
                  </a:cubicBezTo>
                  <a:cubicBezTo>
                    <a:pt x="220" y="426"/>
                    <a:pt x="215" y="431"/>
                    <a:pt x="215" y="431"/>
                  </a:cubicBezTo>
                  <a:cubicBezTo>
                    <a:pt x="215" y="383"/>
                    <a:pt x="220" y="319"/>
                    <a:pt x="242" y="286"/>
                  </a:cubicBezTo>
                  <a:cubicBezTo>
                    <a:pt x="252" y="281"/>
                    <a:pt x="258" y="276"/>
                    <a:pt x="268" y="276"/>
                  </a:cubicBezTo>
                  <a:cubicBezTo>
                    <a:pt x="274" y="270"/>
                    <a:pt x="279" y="270"/>
                    <a:pt x="285" y="270"/>
                  </a:cubicBezTo>
                  <a:close/>
                  <a:moveTo>
                    <a:pt x="849" y="1"/>
                  </a:moveTo>
                  <a:cubicBezTo>
                    <a:pt x="791" y="1"/>
                    <a:pt x="744" y="31"/>
                    <a:pt x="708" y="83"/>
                  </a:cubicBezTo>
                  <a:lnTo>
                    <a:pt x="671" y="83"/>
                  </a:lnTo>
                  <a:cubicBezTo>
                    <a:pt x="660" y="83"/>
                    <a:pt x="655" y="88"/>
                    <a:pt x="649" y="88"/>
                  </a:cubicBezTo>
                  <a:cubicBezTo>
                    <a:pt x="635" y="83"/>
                    <a:pt x="619" y="81"/>
                    <a:pt x="602" y="81"/>
                  </a:cubicBezTo>
                  <a:cubicBezTo>
                    <a:pt x="581" y="81"/>
                    <a:pt x="558" y="85"/>
                    <a:pt x="531" y="93"/>
                  </a:cubicBezTo>
                  <a:cubicBezTo>
                    <a:pt x="526" y="93"/>
                    <a:pt x="526" y="93"/>
                    <a:pt x="520" y="99"/>
                  </a:cubicBezTo>
                  <a:cubicBezTo>
                    <a:pt x="472" y="88"/>
                    <a:pt x="424" y="88"/>
                    <a:pt x="370" y="88"/>
                  </a:cubicBezTo>
                  <a:cubicBezTo>
                    <a:pt x="360" y="83"/>
                    <a:pt x="349" y="77"/>
                    <a:pt x="333" y="77"/>
                  </a:cubicBezTo>
                  <a:lnTo>
                    <a:pt x="322" y="77"/>
                  </a:lnTo>
                  <a:cubicBezTo>
                    <a:pt x="291" y="70"/>
                    <a:pt x="255" y="65"/>
                    <a:pt x="219" y="65"/>
                  </a:cubicBezTo>
                  <a:cubicBezTo>
                    <a:pt x="157" y="65"/>
                    <a:pt x="95" y="79"/>
                    <a:pt x="54" y="120"/>
                  </a:cubicBezTo>
                  <a:cubicBezTo>
                    <a:pt x="0" y="174"/>
                    <a:pt x="0" y="238"/>
                    <a:pt x="16" y="308"/>
                  </a:cubicBezTo>
                  <a:cubicBezTo>
                    <a:pt x="11" y="356"/>
                    <a:pt x="22" y="415"/>
                    <a:pt x="43" y="469"/>
                  </a:cubicBezTo>
                  <a:cubicBezTo>
                    <a:pt x="49" y="490"/>
                    <a:pt x="54" y="506"/>
                    <a:pt x="59" y="522"/>
                  </a:cubicBezTo>
                  <a:cubicBezTo>
                    <a:pt x="65" y="528"/>
                    <a:pt x="65" y="533"/>
                    <a:pt x="65" y="538"/>
                  </a:cubicBezTo>
                  <a:cubicBezTo>
                    <a:pt x="65" y="538"/>
                    <a:pt x="65" y="538"/>
                    <a:pt x="65" y="533"/>
                  </a:cubicBezTo>
                  <a:cubicBezTo>
                    <a:pt x="70" y="544"/>
                    <a:pt x="70" y="549"/>
                    <a:pt x="75" y="555"/>
                  </a:cubicBezTo>
                  <a:cubicBezTo>
                    <a:pt x="89" y="585"/>
                    <a:pt x="111" y="596"/>
                    <a:pt x="135" y="596"/>
                  </a:cubicBezTo>
                  <a:cubicBezTo>
                    <a:pt x="149" y="596"/>
                    <a:pt x="164" y="593"/>
                    <a:pt x="177" y="587"/>
                  </a:cubicBezTo>
                  <a:cubicBezTo>
                    <a:pt x="177" y="673"/>
                    <a:pt x="204" y="758"/>
                    <a:pt x="231" y="844"/>
                  </a:cubicBezTo>
                  <a:cubicBezTo>
                    <a:pt x="243" y="885"/>
                    <a:pt x="278" y="903"/>
                    <a:pt x="313" y="903"/>
                  </a:cubicBezTo>
                  <a:cubicBezTo>
                    <a:pt x="342" y="903"/>
                    <a:pt x="372" y="890"/>
                    <a:pt x="386" y="866"/>
                  </a:cubicBezTo>
                  <a:cubicBezTo>
                    <a:pt x="435" y="866"/>
                    <a:pt x="483" y="839"/>
                    <a:pt x="478" y="780"/>
                  </a:cubicBezTo>
                  <a:cubicBezTo>
                    <a:pt x="462" y="662"/>
                    <a:pt x="462" y="517"/>
                    <a:pt x="515" y="410"/>
                  </a:cubicBezTo>
                  <a:cubicBezTo>
                    <a:pt x="515" y="421"/>
                    <a:pt x="520" y="426"/>
                    <a:pt x="520" y="431"/>
                  </a:cubicBezTo>
                  <a:cubicBezTo>
                    <a:pt x="520" y="453"/>
                    <a:pt x="520" y="469"/>
                    <a:pt x="520" y="485"/>
                  </a:cubicBezTo>
                  <a:cubicBezTo>
                    <a:pt x="483" y="576"/>
                    <a:pt x="483" y="673"/>
                    <a:pt x="569" y="791"/>
                  </a:cubicBezTo>
                  <a:cubicBezTo>
                    <a:pt x="588" y="816"/>
                    <a:pt x="617" y="828"/>
                    <a:pt x="645" y="828"/>
                  </a:cubicBezTo>
                  <a:cubicBezTo>
                    <a:pt x="687" y="828"/>
                    <a:pt x="727" y="800"/>
                    <a:pt x="724" y="748"/>
                  </a:cubicBezTo>
                  <a:cubicBezTo>
                    <a:pt x="724" y="737"/>
                    <a:pt x="724" y="726"/>
                    <a:pt x="719" y="721"/>
                  </a:cubicBezTo>
                  <a:cubicBezTo>
                    <a:pt x="730" y="710"/>
                    <a:pt x="735" y="699"/>
                    <a:pt x="735" y="689"/>
                  </a:cubicBezTo>
                  <a:cubicBezTo>
                    <a:pt x="746" y="646"/>
                    <a:pt x="756" y="608"/>
                    <a:pt x="772" y="576"/>
                  </a:cubicBezTo>
                  <a:cubicBezTo>
                    <a:pt x="778" y="576"/>
                    <a:pt x="789" y="576"/>
                    <a:pt x="799" y="571"/>
                  </a:cubicBezTo>
                  <a:cubicBezTo>
                    <a:pt x="896" y="533"/>
                    <a:pt x="1003" y="453"/>
                    <a:pt x="1067" y="356"/>
                  </a:cubicBezTo>
                  <a:cubicBezTo>
                    <a:pt x="1094" y="319"/>
                    <a:pt x="1121" y="281"/>
                    <a:pt x="1142" y="238"/>
                  </a:cubicBezTo>
                  <a:cubicBezTo>
                    <a:pt x="1169" y="195"/>
                    <a:pt x="1148" y="152"/>
                    <a:pt x="1116" y="131"/>
                  </a:cubicBezTo>
                  <a:cubicBezTo>
                    <a:pt x="1108" y="100"/>
                    <a:pt x="1083" y="80"/>
                    <a:pt x="1053" y="80"/>
                  </a:cubicBezTo>
                  <a:cubicBezTo>
                    <a:pt x="1042" y="80"/>
                    <a:pt x="1031" y="82"/>
                    <a:pt x="1019" y="88"/>
                  </a:cubicBezTo>
                  <a:cubicBezTo>
                    <a:pt x="1014" y="93"/>
                    <a:pt x="1003" y="93"/>
                    <a:pt x="998" y="99"/>
                  </a:cubicBezTo>
                  <a:cubicBezTo>
                    <a:pt x="992" y="61"/>
                    <a:pt x="966" y="29"/>
                    <a:pt x="917" y="13"/>
                  </a:cubicBezTo>
                  <a:cubicBezTo>
                    <a:pt x="893" y="5"/>
                    <a:pt x="871" y="1"/>
                    <a:pt x="849" y="1"/>
                  </a:cubicBezTo>
                  <a:close/>
                </a:path>
              </a:pathLst>
            </a:custGeom>
            <a:solidFill>
              <a:srgbClr val="F3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89" name="Google Shape;1329;p27">
              <a:extLst>
                <a:ext uri="{FF2B5EF4-FFF2-40B4-BE49-F238E27FC236}">
                  <a16:creationId xmlns:a16="http://schemas.microsoft.com/office/drawing/2014/main" id="{AE3AA637-D42E-555F-538E-6CB382928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3751" y="3030662"/>
              <a:ext cx="115428" cy="100945"/>
            </a:xfrm>
            <a:custGeom>
              <a:avLst/>
              <a:gdLst>
                <a:gd name="T0" fmla="*/ 37804 w 1203"/>
                <a:gd name="T1" fmla="*/ 96 h 1052"/>
                <a:gd name="T2" fmla="*/ 29457 w 1203"/>
                <a:gd name="T3" fmla="*/ 480 h 1052"/>
                <a:gd name="T4" fmla="*/ 20150 w 1203"/>
                <a:gd name="T5" fmla="*/ 7197 h 1052"/>
                <a:gd name="T6" fmla="*/ 18614 w 1203"/>
                <a:gd name="T7" fmla="*/ 7676 h 1052"/>
                <a:gd name="T8" fmla="*/ 19190 w 1203"/>
                <a:gd name="T9" fmla="*/ 8156 h 1052"/>
                <a:gd name="T10" fmla="*/ 33583 w 1203"/>
                <a:gd name="T11" fmla="*/ 83865 h 1052"/>
                <a:gd name="T12" fmla="*/ 35118 w 1203"/>
                <a:gd name="T13" fmla="*/ 83865 h 1052"/>
                <a:gd name="T14" fmla="*/ 40779 w 1203"/>
                <a:gd name="T15" fmla="*/ 76572 h 1052"/>
                <a:gd name="T16" fmla="*/ 36173 w 1203"/>
                <a:gd name="T17" fmla="*/ 62179 h 1052"/>
                <a:gd name="T18" fmla="*/ 32527 w 1203"/>
                <a:gd name="T19" fmla="*/ 43660 h 1052"/>
                <a:gd name="T20" fmla="*/ 32527 w 1203"/>
                <a:gd name="T21" fmla="*/ 42700 h 1052"/>
                <a:gd name="T22" fmla="*/ 54692 w 1203"/>
                <a:gd name="T23" fmla="*/ 83865 h 1052"/>
                <a:gd name="T24" fmla="*/ 61600 w 1203"/>
                <a:gd name="T25" fmla="*/ 86072 h 1052"/>
                <a:gd name="T26" fmla="*/ 70619 w 1203"/>
                <a:gd name="T27" fmla="*/ 81754 h 1052"/>
                <a:gd name="T28" fmla="*/ 70619 w 1203"/>
                <a:gd name="T29" fmla="*/ 85880 h 1052"/>
                <a:gd name="T30" fmla="*/ 84148 w 1203"/>
                <a:gd name="T31" fmla="*/ 100945 h 1052"/>
                <a:gd name="T32" fmla="*/ 94319 w 1203"/>
                <a:gd name="T33" fmla="*/ 93556 h 1052"/>
                <a:gd name="T34" fmla="*/ 95854 w 1203"/>
                <a:gd name="T35" fmla="*/ 81274 h 1052"/>
                <a:gd name="T36" fmla="*/ 95854 w 1203"/>
                <a:gd name="T37" fmla="*/ 81274 h 1052"/>
                <a:gd name="T38" fmla="*/ 102763 w 1203"/>
                <a:gd name="T39" fmla="*/ 83193 h 1052"/>
                <a:gd name="T40" fmla="*/ 112262 w 1203"/>
                <a:gd name="T41" fmla="*/ 79163 h 1052"/>
                <a:gd name="T42" fmla="*/ 114852 w 1203"/>
                <a:gd name="T43" fmla="*/ 52967 h 1052"/>
                <a:gd name="T44" fmla="*/ 37804 w 1203"/>
                <a:gd name="T45" fmla="*/ 96 h 10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203" h="1052" extrusionOk="0">
                  <a:moveTo>
                    <a:pt x="394" y="1"/>
                  </a:moveTo>
                  <a:cubicBezTo>
                    <a:pt x="365" y="1"/>
                    <a:pt x="335" y="2"/>
                    <a:pt x="307" y="5"/>
                  </a:cubicBezTo>
                  <a:cubicBezTo>
                    <a:pt x="269" y="21"/>
                    <a:pt x="237" y="42"/>
                    <a:pt x="210" y="75"/>
                  </a:cubicBezTo>
                  <a:cubicBezTo>
                    <a:pt x="205" y="75"/>
                    <a:pt x="200" y="80"/>
                    <a:pt x="194" y="80"/>
                  </a:cubicBezTo>
                  <a:lnTo>
                    <a:pt x="200" y="85"/>
                  </a:lnTo>
                  <a:cubicBezTo>
                    <a:pt x="1" y="321"/>
                    <a:pt x="129" y="874"/>
                    <a:pt x="350" y="874"/>
                  </a:cubicBezTo>
                  <a:cubicBezTo>
                    <a:pt x="356" y="874"/>
                    <a:pt x="361" y="874"/>
                    <a:pt x="366" y="874"/>
                  </a:cubicBezTo>
                  <a:cubicBezTo>
                    <a:pt x="398" y="868"/>
                    <a:pt x="430" y="836"/>
                    <a:pt x="425" y="798"/>
                  </a:cubicBezTo>
                  <a:cubicBezTo>
                    <a:pt x="420" y="745"/>
                    <a:pt x="393" y="697"/>
                    <a:pt x="377" y="648"/>
                  </a:cubicBezTo>
                  <a:cubicBezTo>
                    <a:pt x="361" y="584"/>
                    <a:pt x="350" y="520"/>
                    <a:pt x="339" y="455"/>
                  </a:cubicBezTo>
                  <a:cubicBezTo>
                    <a:pt x="339" y="450"/>
                    <a:pt x="339" y="450"/>
                    <a:pt x="339" y="445"/>
                  </a:cubicBezTo>
                  <a:cubicBezTo>
                    <a:pt x="382" y="600"/>
                    <a:pt x="446" y="788"/>
                    <a:pt x="570" y="874"/>
                  </a:cubicBezTo>
                  <a:cubicBezTo>
                    <a:pt x="594" y="890"/>
                    <a:pt x="619" y="897"/>
                    <a:pt x="642" y="897"/>
                  </a:cubicBezTo>
                  <a:cubicBezTo>
                    <a:pt x="679" y="897"/>
                    <a:pt x="713" y="879"/>
                    <a:pt x="736" y="852"/>
                  </a:cubicBezTo>
                  <a:cubicBezTo>
                    <a:pt x="736" y="868"/>
                    <a:pt x="736" y="884"/>
                    <a:pt x="736" y="895"/>
                  </a:cubicBezTo>
                  <a:cubicBezTo>
                    <a:pt x="716" y="986"/>
                    <a:pt x="800" y="1052"/>
                    <a:pt x="877" y="1052"/>
                  </a:cubicBezTo>
                  <a:cubicBezTo>
                    <a:pt x="922" y="1052"/>
                    <a:pt x="965" y="1029"/>
                    <a:pt x="983" y="975"/>
                  </a:cubicBezTo>
                  <a:cubicBezTo>
                    <a:pt x="999" y="933"/>
                    <a:pt x="1004" y="890"/>
                    <a:pt x="999" y="847"/>
                  </a:cubicBezTo>
                  <a:cubicBezTo>
                    <a:pt x="1021" y="860"/>
                    <a:pt x="1046" y="867"/>
                    <a:pt x="1071" y="867"/>
                  </a:cubicBezTo>
                  <a:cubicBezTo>
                    <a:pt x="1107" y="867"/>
                    <a:pt x="1142" y="853"/>
                    <a:pt x="1170" y="825"/>
                  </a:cubicBezTo>
                  <a:cubicBezTo>
                    <a:pt x="1176" y="740"/>
                    <a:pt x="1202" y="643"/>
                    <a:pt x="1197" y="552"/>
                  </a:cubicBezTo>
                  <a:cubicBezTo>
                    <a:pt x="1162" y="205"/>
                    <a:pt x="749" y="1"/>
                    <a:pt x="394" y="1"/>
                  </a:cubicBezTo>
                  <a:close/>
                </a:path>
              </a:pathLst>
            </a:custGeom>
            <a:solidFill>
              <a:srgbClr val="F3AC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90" name="Google Shape;1330;p27">
              <a:extLst>
                <a:ext uri="{FF2B5EF4-FFF2-40B4-BE49-F238E27FC236}">
                  <a16:creationId xmlns:a16="http://schemas.microsoft.com/office/drawing/2014/main" id="{F0A5D07A-F982-95F6-2B7F-0E06A29D2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064" y="3039874"/>
              <a:ext cx="117923" cy="82713"/>
            </a:xfrm>
            <a:custGeom>
              <a:avLst/>
              <a:gdLst>
                <a:gd name="T0" fmla="*/ 37133 w 1229"/>
                <a:gd name="T1" fmla="*/ 0 h 862"/>
                <a:gd name="T2" fmla="*/ 27346 w 1229"/>
                <a:gd name="T3" fmla="*/ 6141 h 862"/>
                <a:gd name="T4" fmla="*/ 24755 w 1229"/>
                <a:gd name="T5" fmla="*/ 12858 h 862"/>
                <a:gd name="T6" fmla="*/ 11418 w 1229"/>
                <a:gd name="T7" fmla="*/ 9787 h 862"/>
                <a:gd name="T8" fmla="*/ 2687 w 1229"/>
                <a:gd name="T9" fmla="*/ 18039 h 862"/>
                <a:gd name="T10" fmla="*/ 5181 w 1229"/>
                <a:gd name="T11" fmla="*/ 56134 h 862"/>
                <a:gd name="T12" fmla="*/ 12953 w 1229"/>
                <a:gd name="T13" fmla="*/ 62275 h 862"/>
                <a:gd name="T14" fmla="*/ 23220 w 1229"/>
                <a:gd name="T15" fmla="*/ 49417 h 862"/>
                <a:gd name="T16" fmla="*/ 20629 w 1229"/>
                <a:gd name="T17" fmla="*/ 35503 h 862"/>
                <a:gd name="T18" fmla="*/ 20629 w 1229"/>
                <a:gd name="T19" fmla="*/ 35503 h 862"/>
                <a:gd name="T20" fmla="*/ 22740 w 1229"/>
                <a:gd name="T21" fmla="*/ 41165 h 862"/>
                <a:gd name="T22" fmla="*/ 22740 w 1229"/>
                <a:gd name="T23" fmla="*/ 44811 h 862"/>
                <a:gd name="T24" fmla="*/ 33007 w 1229"/>
                <a:gd name="T25" fmla="*/ 54023 h 862"/>
                <a:gd name="T26" fmla="*/ 41451 w 1229"/>
                <a:gd name="T27" fmla="*/ 58149 h 862"/>
                <a:gd name="T28" fmla="*/ 51525 w 1229"/>
                <a:gd name="T29" fmla="*/ 47881 h 862"/>
                <a:gd name="T30" fmla="*/ 51046 w 1229"/>
                <a:gd name="T31" fmla="*/ 44811 h 862"/>
                <a:gd name="T32" fmla="*/ 50470 w 1229"/>
                <a:gd name="T33" fmla="*/ 44235 h 862"/>
                <a:gd name="T34" fmla="*/ 48935 w 1229"/>
                <a:gd name="T35" fmla="*/ 35983 h 862"/>
                <a:gd name="T36" fmla="*/ 49318 w 1229"/>
                <a:gd name="T37" fmla="*/ 31377 h 862"/>
                <a:gd name="T38" fmla="*/ 53540 w 1229"/>
                <a:gd name="T39" fmla="*/ 39629 h 862"/>
                <a:gd name="T40" fmla="*/ 63903 w 1229"/>
                <a:gd name="T41" fmla="*/ 65345 h 862"/>
                <a:gd name="T42" fmla="*/ 71387 w 1229"/>
                <a:gd name="T43" fmla="*/ 69567 h 862"/>
                <a:gd name="T44" fmla="*/ 79831 w 1229"/>
                <a:gd name="T45" fmla="*/ 64865 h 862"/>
                <a:gd name="T46" fmla="*/ 82421 w 1229"/>
                <a:gd name="T47" fmla="*/ 62275 h 862"/>
                <a:gd name="T48" fmla="*/ 85972 w 1229"/>
                <a:gd name="T49" fmla="*/ 51432 h 862"/>
                <a:gd name="T50" fmla="*/ 89042 w 1229"/>
                <a:gd name="T51" fmla="*/ 50472 h 862"/>
                <a:gd name="T52" fmla="*/ 89042 w 1229"/>
                <a:gd name="T53" fmla="*/ 50472 h 862"/>
                <a:gd name="T54" fmla="*/ 88082 w 1229"/>
                <a:gd name="T55" fmla="*/ 69951 h 862"/>
                <a:gd name="T56" fmla="*/ 98733 w 1229"/>
                <a:gd name="T57" fmla="*/ 82617 h 862"/>
                <a:gd name="T58" fmla="*/ 107560 w 1229"/>
                <a:gd name="T59" fmla="*/ 76668 h 862"/>
                <a:gd name="T60" fmla="*/ 99884 w 1229"/>
                <a:gd name="T61" fmla="*/ 9787 h 862"/>
                <a:gd name="T62" fmla="*/ 91729 w 1229"/>
                <a:gd name="T63" fmla="*/ 5565 h 862"/>
                <a:gd name="T64" fmla="*/ 84436 w 1229"/>
                <a:gd name="T65" fmla="*/ 8732 h 862"/>
                <a:gd name="T66" fmla="*/ 81846 w 1229"/>
                <a:gd name="T67" fmla="*/ 11802 h 862"/>
                <a:gd name="T68" fmla="*/ 61792 w 1229"/>
                <a:gd name="T69" fmla="*/ 4126 h 862"/>
                <a:gd name="T70" fmla="*/ 53061 w 1229"/>
                <a:gd name="T71" fmla="*/ 11802 h 862"/>
                <a:gd name="T72" fmla="*/ 51046 w 1229"/>
                <a:gd name="T73" fmla="*/ 8732 h 862"/>
                <a:gd name="T74" fmla="*/ 41259 w 1229"/>
                <a:gd name="T75" fmla="*/ 1056 h 862"/>
                <a:gd name="T76" fmla="*/ 37133 w 1229"/>
                <a:gd name="T77" fmla="*/ 0 h 86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29" h="862" extrusionOk="0">
                  <a:moveTo>
                    <a:pt x="387" y="0"/>
                  </a:moveTo>
                  <a:cubicBezTo>
                    <a:pt x="345" y="0"/>
                    <a:pt x="301" y="25"/>
                    <a:pt x="285" y="64"/>
                  </a:cubicBezTo>
                  <a:cubicBezTo>
                    <a:pt x="274" y="86"/>
                    <a:pt x="263" y="107"/>
                    <a:pt x="258" y="134"/>
                  </a:cubicBezTo>
                  <a:cubicBezTo>
                    <a:pt x="215" y="113"/>
                    <a:pt x="172" y="102"/>
                    <a:pt x="119" y="102"/>
                  </a:cubicBezTo>
                  <a:cubicBezTo>
                    <a:pt x="76" y="102"/>
                    <a:pt x="33" y="145"/>
                    <a:pt x="28" y="188"/>
                  </a:cubicBezTo>
                  <a:cubicBezTo>
                    <a:pt x="1" y="322"/>
                    <a:pt x="17" y="450"/>
                    <a:pt x="54" y="585"/>
                  </a:cubicBezTo>
                  <a:cubicBezTo>
                    <a:pt x="66" y="630"/>
                    <a:pt x="99" y="649"/>
                    <a:pt x="135" y="649"/>
                  </a:cubicBezTo>
                  <a:cubicBezTo>
                    <a:pt x="195" y="649"/>
                    <a:pt x="262" y="593"/>
                    <a:pt x="242" y="515"/>
                  </a:cubicBezTo>
                  <a:cubicBezTo>
                    <a:pt x="226" y="467"/>
                    <a:pt x="221" y="418"/>
                    <a:pt x="215" y="370"/>
                  </a:cubicBezTo>
                  <a:cubicBezTo>
                    <a:pt x="226" y="392"/>
                    <a:pt x="231" y="408"/>
                    <a:pt x="237" y="429"/>
                  </a:cubicBezTo>
                  <a:cubicBezTo>
                    <a:pt x="237" y="445"/>
                    <a:pt x="237" y="456"/>
                    <a:pt x="237" y="467"/>
                  </a:cubicBezTo>
                  <a:cubicBezTo>
                    <a:pt x="242" y="536"/>
                    <a:pt x="290" y="563"/>
                    <a:pt x="344" y="563"/>
                  </a:cubicBezTo>
                  <a:cubicBezTo>
                    <a:pt x="364" y="593"/>
                    <a:pt x="398" y="606"/>
                    <a:pt x="432" y="606"/>
                  </a:cubicBezTo>
                  <a:cubicBezTo>
                    <a:pt x="491" y="606"/>
                    <a:pt x="550" y="566"/>
                    <a:pt x="537" y="499"/>
                  </a:cubicBezTo>
                  <a:cubicBezTo>
                    <a:pt x="532" y="488"/>
                    <a:pt x="532" y="477"/>
                    <a:pt x="532" y="467"/>
                  </a:cubicBezTo>
                  <a:cubicBezTo>
                    <a:pt x="532" y="467"/>
                    <a:pt x="526" y="467"/>
                    <a:pt x="526" y="461"/>
                  </a:cubicBezTo>
                  <a:cubicBezTo>
                    <a:pt x="521" y="434"/>
                    <a:pt x="516" y="402"/>
                    <a:pt x="510" y="375"/>
                  </a:cubicBezTo>
                  <a:cubicBezTo>
                    <a:pt x="506" y="340"/>
                    <a:pt x="509" y="327"/>
                    <a:pt x="514" y="327"/>
                  </a:cubicBezTo>
                  <a:cubicBezTo>
                    <a:pt x="524" y="327"/>
                    <a:pt x="544" y="374"/>
                    <a:pt x="558" y="413"/>
                  </a:cubicBezTo>
                  <a:cubicBezTo>
                    <a:pt x="601" y="504"/>
                    <a:pt x="612" y="601"/>
                    <a:pt x="666" y="681"/>
                  </a:cubicBezTo>
                  <a:cubicBezTo>
                    <a:pt x="683" y="711"/>
                    <a:pt x="714" y="725"/>
                    <a:pt x="744" y="725"/>
                  </a:cubicBezTo>
                  <a:cubicBezTo>
                    <a:pt x="779" y="725"/>
                    <a:pt x="815" y="707"/>
                    <a:pt x="832" y="676"/>
                  </a:cubicBezTo>
                  <a:cubicBezTo>
                    <a:pt x="843" y="665"/>
                    <a:pt x="853" y="660"/>
                    <a:pt x="859" y="649"/>
                  </a:cubicBezTo>
                  <a:cubicBezTo>
                    <a:pt x="880" y="611"/>
                    <a:pt x="891" y="574"/>
                    <a:pt x="896" y="536"/>
                  </a:cubicBezTo>
                  <a:cubicBezTo>
                    <a:pt x="907" y="536"/>
                    <a:pt x="918" y="531"/>
                    <a:pt x="928" y="526"/>
                  </a:cubicBezTo>
                  <a:cubicBezTo>
                    <a:pt x="934" y="590"/>
                    <a:pt x="928" y="660"/>
                    <a:pt x="918" y="729"/>
                  </a:cubicBezTo>
                  <a:cubicBezTo>
                    <a:pt x="904" y="807"/>
                    <a:pt x="967" y="861"/>
                    <a:pt x="1029" y="861"/>
                  </a:cubicBezTo>
                  <a:cubicBezTo>
                    <a:pt x="1066" y="861"/>
                    <a:pt x="1102" y="843"/>
                    <a:pt x="1121" y="799"/>
                  </a:cubicBezTo>
                  <a:cubicBezTo>
                    <a:pt x="1229" y="590"/>
                    <a:pt x="1196" y="284"/>
                    <a:pt x="1041" y="102"/>
                  </a:cubicBezTo>
                  <a:cubicBezTo>
                    <a:pt x="1018" y="73"/>
                    <a:pt x="987" y="58"/>
                    <a:pt x="956" y="58"/>
                  </a:cubicBezTo>
                  <a:cubicBezTo>
                    <a:pt x="929" y="58"/>
                    <a:pt x="902" y="69"/>
                    <a:pt x="880" y="91"/>
                  </a:cubicBezTo>
                  <a:cubicBezTo>
                    <a:pt x="869" y="102"/>
                    <a:pt x="859" y="113"/>
                    <a:pt x="853" y="123"/>
                  </a:cubicBezTo>
                  <a:cubicBezTo>
                    <a:pt x="800" y="81"/>
                    <a:pt x="730" y="48"/>
                    <a:pt x="644" y="43"/>
                  </a:cubicBezTo>
                  <a:cubicBezTo>
                    <a:pt x="601" y="43"/>
                    <a:pt x="564" y="81"/>
                    <a:pt x="553" y="123"/>
                  </a:cubicBezTo>
                  <a:cubicBezTo>
                    <a:pt x="548" y="113"/>
                    <a:pt x="542" y="102"/>
                    <a:pt x="532" y="91"/>
                  </a:cubicBezTo>
                  <a:cubicBezTo>
                    <a:pt x="494" y="54"/>
                    <a:pt x="473" y="38"/>
                    <a:pt x="430" y="11"/>
                  </a:cubicBezTo>
                  <a:cubicBezTo>
                    <a:pt x="417" y="4"/>
                    <a:pt x="402" y="0"/>
                    <a:pt x="387" y="0"/>
                  </a:cubicBezTo>
                  <a:close/>
                </a:path>
              </a:pathLst>
            </a:custGeom>
            <a:solidFill>
              <a:srgbClr val="F6C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91" name="Google Shape;1331;p27">
              <a:extLst>
                <a:ext uri="{FF2B5EF4-FFF2-40B4-BE49-F238E27FC236}">
                  <a16:creationId xmlns:a16="http://schemas.microsoft.com/office/drawing/2014/main" id="{4436D602-8C0F-0784-71EA-90BBD863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404" y="3023082"/>
              <a:ext cx="114276" cy="111500"/>
            </a:xfrm>
            <a:custGeom>
              <a:avLst/>
              <a:gdLst>
                <a:gd name="T0" fmla="*/ 94894 w 1191"/>
                <a:gd name="T1" fmla="*/ 96 h 1162"/>
                <a:gd name="T2" fmla="*/ 87026 w 1191"/>
                <a:gd name="T3" fmla="*/ 3454 h 1162"/>
                <a:gd name="T4" fmla="*/ 82325 w 1191"/>
                <a:gd name="T5" fmla="*/ 11611 h 1162"/>
                <a:gd name="T6" fmla="*/ 75704 w 1191"/>
                <a:gd name="T7" fmla="*/ 9020 h 1162"/>
                <a:gd name="T8" fmla="*/ 67453 w 1191"/>
                <a:gd name="T9" fmla="*/ 12186 h 1162"/>
                <a:gd name="T10" fmla="*/ 61312 w 1191"/>
                <a:gd name="T11" fmla="*/ 18327 h 1162"/>
                <a:gd name="T12" fmla="*/ 59681 w 1191"/>
                <a:gd name="T13" fmla="*/ 14777 h 1162"/>
                <a:gd name="T14" fmla="*/ 48167 w 1191"/>
                <a:gd name="T15" fmla="*/ 9020 h 1162"/>
                <a:gd name="T16" fmla="*/ 40683 w 1191"/>
                <a:gd name="T17" fmla="*/ 11131 h 1162"/>
                <a:gd name="T18" fmla="*/ 23220 w 1191"/>
                <a:gd name="T19" fmla="*/ 84153 h 1162"/>
                <a:gd name="T20" fmla="*/ 30128 w 1191"/>
                <a:gd name="T21" fmla="*/ 86840 h 1162"/>
                <a:gd name="T22" fmla="*/ 33007 w 1191"/>
                <a:gd name="T23" fmla="*/ 86264 h 1162"/>
                <a:gd name="T24" fmla="*/ 39627 w 1191"/>
                <a:gd name="T25" fmla="*/ 80123 h 1162"/>
                <a:gd name="T26" fmla="*/ 40203 w 1191"/>
                <a:gd name="T27" fmla="*/ 58437 h 1162"/>
                <a:gd name="T28" fmla="*/ 43753 w 1191"/>
                <a:gd name="T29" fmla="*/ 48745 h 1162"/>
                <a:gd name="T30" fmla="*/ 45864 w 1191"/>
                <a:gd name="T31" fmla="*/ 65154 h 1162"/>
                <a:gd name="T32" fmla="*/ 48455 w 1191"/>
                <a:gd name="T33" fmla="*/ 102768 h 1162"/>
                <a:gd name="T34" fmla="*/ 58145 w 1191"/>
                <a:gd name="T35" fmla="*/ 111500 h 1162"/>
                <a:gd name="T36" fmla="*/ 67453 w 1191"/>
                <a:gd name="T37" fmla="*/ 101713 h 1162"/>
                <a:gd name="T38" fmla="*/ 66973 w 1191"/>
                <a:gd name="T39" fmla="*/ 59492 h 1162"/>
                <a:gd name="T40" fmla="*/ 71578 w 1191"/>
                <a:gd name="T41" fmla="*/ 40973 h 1162"/>
                <a:gd name="T42" fmla="*/ 72058 w 1191"/>
                <a:gd name="T43" fmla="*/ 49705 h 1162"/>
                <a:gd name="T44" fmla="*/ 71578 w 1191"/>
                <a:gd name="T45" fmla="*/ 79067 h 1162"/>
                <a:gd name="T46" fmla="*/ 71578 w 1191"/>
                <a:gd name="T47" fmla="*/ 82138 h 1162"/>
                <a:gd name="T48" fmla="*/ 82133 w 1191"/>
                <a:gd name="T49" fmla="*/ 92405 h 1162"/>
                <a:gd name="T50" fmla="*/ 93167 w 1191"/>
                <a:gd name="T51" fmla="*/ 81082 h 1162"/>
                <a:gd name="T52" fmla="*/ 93167 w 1191"/>
                <a:gd name="T53" fmla="*/ 66209 h 1162"/>
                <a:gd name="T54" fmla="*/ 102282 w 1191"/>
                <a:gd name="T55" fmla="*/ 70239 h 1162"/>
                <a:gd name="T56" fmla="*/ 113221 w 1191"/>
                <a:gd name="T57" fmla="*/ 59012 h 1162"/>
                <a:gd name="T58" fmla="*/ 112741 w 1191"/>
                <a:gd name="T59" fmla="*/ 47114 h 1162"/>
                <a:gd name="T60" fmla="*/ 113700 w 1191"/>
                <a:gd name="T61" fmla="*/ 16312 h 1162"/>
                <a:gd name="T62" fmla="*/ 104489 w 1191"/>
                <a:gd name="T63" fmla="*/ 5949 h 1162"/>
                <a:gd name="T64" fmla="*/ 104009 w 1191"/>
                <a:gd name="T65" fmla="*/ 4990 h 1162"/>
                <a:gd name="T66" fmla="*/ 94894 w 1191"/>
                <a:gd name="T67" fmla="*/ 96 h 11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91" h="1162" extrusionOk="0">
                  <a:moveTo>
                    <a:pt x="989" y="1"/>
                  </a:moveTo>
                  <a:cubicBezTo>
                    <a:pt x="959" y="1"/>
                    <a:pt x="928" y="12"/>
                    <a:pt x="907" y="36"/>
                  </a:cubicBezTo>
                  <a:cubicBezTo>
                    <a:pt x="891" y="62"/>
                    <a:pt x="874" y="89"/>
                    <a:pt x="858" y="121"/>
                  </a:cubicBezTo>
                  <a:cubicBezTo>
                    <a:pt x="839" y="102"/>
                    <a:pt x="814" y="94"/>
                    <a:pt x="789" y="94"/>
                  </a:cubicBezTo>
                  <a:cubicBezTo>
                    <a:pt x="758" y="94"/>
                    <a:pt x="726" y="106"/>
                    <a:pt x="703" y="127"/>
                  </a:cubicBezTo>
                  <a:cubicBezTo>
                    <a:pt x="681" y="148"/>
                    <a:pt x="660" y="170"/>
                    <a:pt x="639" y="191"/>
                  </a:cubicBezTo>
                  <a:cubicBezTo>
                    <a:pt x="633" y="180"/>
                    <a:pt x="628" y="164"/>
                    <a:pt x="622" y="154"/>
                  </a:cubicBezTo>
                  <a:cubicBezTo>
                    <a:pt x="592" y="116"/>
                    <a:pt x="548" y="94"/>
                    <a:pt x="502" y="94"/>
                  </a:cubicBezTo>
                  <a:cubicBezTo>
                    <a:pt x="476" y="94"/>
                    <a:pt x="449" y="101"/>
                    <a:pt x="424" y="116"/>
                  </a:cubicBezTo>
                  <a:cubicBezTo>
                    <a:pt x="220" y="239"/>
                    <a:pt x="0" y="690"/>
                    <a:pt x="242" y="877"/>
                  </a:cubicBezTo>
                  <a:cubicBezTo>
                    <a:pt x="261" y="893"/>
                    <a:pt x="288" y="905"/>
                    <a:pt x="314" y="905"/>
                  </a:cubicBezTo>
                  <a:cubicBezTo>
                    <a:pt x="325" y="905"/>
                    <a:pt x="335" y="904"/>
                    <a:pt x="344" y="899"/>
                  </a:cubicBezTo>
                  <a:cubicBezTo>
                    <a:pt x="376" y="888"/>
                    <a:pt x="403" y="872"/>
                    <a:pt x="413" y="835"/>
                  </a:cubicBezTo>
                  <a:cubicBezTo>
                    <a:pt x="429" y="760"/>
                    <a:pt x="397" y="690"/>
                    <a:pt x="419" y="609"/>
                  </a:cubicBezTo>
                  <a:cubicBezTo>
                    <a:pt x="429" y="577"/>
                    <a:pt x="440" y="540"/>
                    <a:pt x="456" y="508"/>
                  </a:cubicBezTo>
                  <a:cubicBezTo>
                    <a:pt x="467" y="567"/>
                    <a:pt x="472" y="625"/>
                    <a:pt x="478" y="679"/>
                  </a:cubicBezTo>
                  <a:cubicBezTo>
                    <a:pt x="499" y="808"/>
                    <a:pt x="499" y="942"/>
                    <a:pt x="505" y="1071"/>
                  </a:cubicBezTo>
                  <a:cubicBezTo>
                    <a:pt x="510" y="1132"/>
                    <a:pt x="558" y="1162"/>
                    <a:pt x="606" y="1162"/>
                  </a:cubicBezTo>
                  <a:cubicBezTo>
                    <a:pt x="657" y="1162"/>
                    <a:pt x="708" y="1127"/>
                    <a:pt x="703" y="1060"/>
                  </a:cubicBezTo>
                  <a:cubicBezTo>
                    <a:pt x="698" y="915"/>
                    <a:pt x="698" y="765"/>
                    <a:pt x="698" y="620"/>
                  </a:cubicBezTo>
                  <a:cubicBezTo>
                    <a:pt x="703" y="550"/>
                    <a:pt x="719" y="486"/>
                    <a:pt x="746" y="427"/>
                  </a:cubicBezTo>
                  <a:cubicBezTo>
                    <a:pt x="746" y="459"/>
                    <a:pt x="751" y="491"/>
                    <a:pt x="751" y="518"/>
                  </a:cubicBezTo>
                  <a:cubicBezTo>
                    <a:pt x="740" y="620"/>
                    <a:pt x="740" y="722"/>
                    <a:pt x="746" y="824"/>
                  </a:cubicBezTo>
                  <a:cubicBezTo>
                    <a:pt x="746" y="835"/>
                    <a:pt x="746" y="845"/>
                    <a:pt x="746" y="856"/>
                  </a:cubicBezTo>
                  <a:cubicBezTo>
                    <a:pt x="748" y="928"/>
                    <a:pt x="802" y="963"/>
                    <a:pt x="856" y="963"/>
                  </a:cubicBezTo>
                  <a:cubicBezTo>
                    <a:pt x="915" y="963"/>
                    <a:pt x="974" y="923"/>
                    <a:pt x="971" y="845"/>
                  </a:cubicBezTo>
                  <a:cubicBezTo>
                    <a:pt x="971" y="797"/>
                    <a:pt x="971" y="743"/>
                    <a:pt x="971" y="690"/>
                  </a:cubicBezTo>
                  <a:cubicBezTo>
                    <a:pt x="995" y="718"/>
                    <a:pt x="1031" y="732"/>
                    <a:pt x="1066" y="732"/>
                  </a:cubicBezTo>
                  <a:cubicBezTo>
                    <a:pt x="1126" y="732"/>
                    <a:pt x="1183" y="692"/>
                    <a:pt x="1180" y="615"/>
                  </a:cubicBezTo>
                  <a:cubicBezTo>
                    <a:pt x="1180" y="572"/>
                    <a:pt x="1175" y="534"/>
                    <a:pt x="1175" y="491"/>
                  </a:cubicBezTo>
                  <a:cubicBezTo>
                    <a:pt x="1180" y="384"/>
                    <a:pt x="1191" y="277"/>
                    <a:pt x="1185" y="170"/>
                  </a:cubicBezTo>
                  <a:cubicBezTo>
                    <a:pt x="1180" y="105"/>
                    <a:pt x="1137" y="73"/>
                    <a:pt x="1089" y="62"/>
                  </a:cubicBezTo>
                  <a:cubicBezTo>
                    <a:pt x="1089" y="57"/>
                    <a:pt x="1089" y="57"/>
                    <a:pt x="1084" y="52"/>
                  </a:cubicBezTo>
                  <a:cubicBezTo>
                    <a:pt x="1066" y="19"/>
                    <a:pt x="1028" y="1"/>
                    <a:pt x="989" y="1"/>
                  </a:cubicBezTo>
                  <a:close/>
                </a:path>
              </a:pathLst>
            </a:custGeom>
            <a:solidFill>
              <a:srgbClr val="F6C7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92" name="Google Shape;1332;p27">
              <a:extLst>
                <a:ext uri="{FF2B5EF4-FFF2-40B4-BE49-F238E27FC236}">
                  <a16:creationId xmlns:a16="http://schemas.microsoft.com/office/drawing/2014/main" id="{4836144F-B795-91A9-9131-B480CEE58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083" y="3023370"/>
              <a:ext cx="145748" cy="92597"/>
            </a:xfrm>
            <a:custGeom>
              <a:avLst/>
              <a:gdLst>
                <a:gd name="T0" fmla="*/ 42218 w 1519"/>
                <a:gd name="T1" fmla="*/ 0 h 965"/>
                <a:gd name="T2" fmla="*/ 30416 w 1519"/>
                <a:gd name="T3" fmla="*/ 8252 h 965"/>
                <a:gd name="T4" fmla="*/ 27825 w 1519"/>
                <a:gd name="T5" fmla="*/ 16984 h 965"/>
                <a:gd name="T6" fmla="*/ 11898 w 1519"/>
                <a:gd name="T7" fmla="*/ 14489 h 965"/>
                <a:gd name="T8" fmla="*/ 1631 w 1519"/>
                <a:gd name="T9" fmla="*/ 25236 h 965"/>
                <a:gd name="T10" fmla="*/ 9307 w 1519"/>
                <a:gd name="T11" fmla="*/ 71007 h 965"/>
                <a:gd name="T12" fmla="*/ 18614 w 1519"/>
                <a:gd name="T13" fmla="*/ 78108 h 965"/>
                <a:gd name="T14" fmla="*/ 30416 w 1519"/>
                <a:gd name="T15" fmla="*/ 61316 h 965"/>
                <a:gd name="T16" fmla="*/ 25811 w 1519"/>
                <a:gd name="T17" fmla="*/ 44811 h 965"/>
                <a:gd name="T18" fmla="*/ 25811 w 1519"/>
                <a:gd name="T19" fmla="*/ 44811 h 965"/>
                <a:gd name="T20" fmla="*/ 28881 w 1519"/>
                <a:gd name="T21" fmla="*/ 51528 h 965"/>
                <a:gd name="T22" fmla="*/ 29361 w 1519"/>
                <a:gd name="T23" fmla="*/ 55654 h 965"/>
                <a:gd name="T24" fmla="*/ 40683 w 1519"/>
                <a:gd name="T25" fmla="*/ 65538 h 965"/>
                <a:gd name="T26" fmla="*/ 42794 w 1519"/>
                <a:gd name="T27" fmla="*/ 65346 h 965"/>
                <a:gd name="T28" fmla="*/ 52101 w 1519"/>
                <a:gd name="T29" fmla="*/ 69472 h 965"/>
                <a:gd name="T30" fmla="*/ 64382 w 1519"/>
                <a:gd name="T31" fmla="*/ 55654 h 965"/>
                <a:gd name="T32" fmla="*/ 63327 w 1519"/>
                <a:gd name="T33" fmla="*/ 52488 h 965"/>
                <a:gd name="T34" fmla="*/ 63327 w 1519"/>
                <a:gd name="T35" fmla="*/ 52008 h 965"/>
                <a:gd name="T36" fmla="*/ 60257 w 1519"/>
                <a:gd name="T37" fmla="*/ 41741 h 965"/>
                <a:gd name="T38" fmla="*/ 59969 w 1519"/>
                <a:gd name="T39" fmla="*/ 36079 h 965"/>
                <a:gd name="T40" fmla="*/ 66397 w 1519"/>
                <a:gd name="T41" fmla="*/ 45867 h 965"/>
                <a:gd name="T42" fmla="*/ 81366 w 1519"/>
                <a:gd name="T43" fmla="*/ 75709 h 965"/>
                <a:gd name="T44" fmla="*/ 89713 w 1519"/>
                <a:gd name="T45" fmla="*/ 79931 h 965"/>
                <a:gd name="T46" fmla="*/ 100939 w 1519"/>
                <a:gd name="T47" fmla="*/ 73118 h 965"/>
                <a:gd name="T48" fmla="*/ 102954 w 1519"/>
                <a:gd name="T49" fmla="*/ 70047 h 965"/>
                <a:gd name="T50" fmla="*/ 106600 w 1519"/>
                <a:gd name="T51" fmla="*/ 56134 h 965"/>
                <a:gd name="T52" fmla="*/ 110151 w 1519"/>
                <a:gd name="T53" fmla="*/ 54599 h 965"/>
                <a:gd name="T54" fmla="*/ 111206 w 1519"/>
                <a:gd name="T55" fmla="*/ 78779 h 965"/>
                <a:gd name="T56" fmla="*/ 124447 w 1519"/>
                <a:gd name="T57" fmla="*/ 92597 h 965"/>
                <a:gd name="T58" fmla="*/ 135865 w 1519"/>
                <a:gd name="T59" fmla="*/ 84441 h 965"/>
                <a:gd name="T60" fmla="*/ 118882 w 1519"/>
                <a:gd name="T61" fmla="*/ 4702 h 965"/>
                <a:gd name="T62" fmla="*/ 109191 w 1519"/>
                <a:gd name="T63" fmla="*/ 288 h 965"/>
                <a:gd name="T64" fmla="*/ 99884 w 1519"/>
                <a:gd name="T65" fmla="*/ 5182 h 965"/>
                <a:gd name="T66" fmla="*/ 96814 w 1519"/>
                <a:gd name="T67" fmla="*/ 9308 h 965"/>
                <a:gd name="T68" fmla="*/ 74169 w 1519"/>
                <a:gd name="T69" fmla="*/ 2015 h 965"/>
                <a:gd name="T70" fmla="*/ 72058 w 1519"/>
                <a:gd name="T71" fmla="*/ 2111 h 965"/>
                <a:gd name="T72" fmla="*/ 62272 w 1519"/>
                <a:gd name="T73" fmla="*/ 12378 h 965"/>
                <a:gd name="T74" fmla="*/ 59201 w 1519"/>
                <a:gd name="T75" fmla="*/ 8828 h 965"/>
                <a:gd name="T76" fmla="*/ 46920 w 1519"/>
                <a:gd name="T77" fmla="*/ 1056 h 965"/>
                <a:gd name="T78" fmla="*/ 42218 w 1519"/>
                <a:gd name="T79" fmla="*/ 0 h 96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519" h="965" extrusionOk="0">
                  <a:moveTo>
                    <a:pt x="440" y="0"/>
                  </a:moveTo>
                  <a:cubicBezTo>
                    <a:pt x="386" y="0"/>
                    <a:pt x="329" y="37"/>
                    <a:pt x="317" y="86"/>
                  </a:cubicBezTo>
                  <a:cubicBezTo>
                    <a:pt x="306" y="113"/>
                    <a:pt x="295" y="145"/>
                    <a:pt x="290" y="177"/>
                  </a:cubicBezTo>
                  <a:cubicBezTo>
                    <a:pt x="242" y="156"/>
                    <a:pt x="183" y="151"/>
                    <a:pt x="124" y="151"/>
                  </a:cubicBezTo>
                  <a:cubicBezTo>
                    <a:pt x="70" y="156"/>
                    <a:pt x="22" y="215"/>
                    <a:pt x="17" y="263"/>
                  </a:cubicBezTo>
                  <a:cubicBezTo>
                    <a:pt x="1" y="435"/>
                    <a:pt x="38" y="585"/>
                    <a:pt x="97" y="740"/>
                  </a:cubicBezTo>
                  <a:cubicBezTo>
                    <a:pt x="116" y="792"/>
                    <a:pt x="154" y="814"/>
                    <a:pt x="194" y="814"/>
                  </a:cubicBezTo>
                  <a:cubicBezTo>
                    <a:pt x="270" y="814"/>
                    <a:pt x="352" y="737"/>
                    <a:pt x="317" y="639"/>
                  </a:cubicBezTo>
                  <a:cubicBezTo>
                    <a:pt x="295" y="580"/>
                    <a:pt x="279" y="526"/>
                    <a:pt x="269" y="467"/>
                  </a:cubicBezTo>
                  <a:cubicBezTo>
                    <a:pt x="285" y="488"/>
                    <a:pt x="295" y="510"/>
                    <a:pt x="301" y="537"/>
                  </a:cubicBezTo>
                  <a:cubicBezTo>
                    <a:pt x="301" y="553"/>
                    <a:pt x="306" y="564"/>
                    <a:pt x="306" y="580"/>
                  </a:cubicBezTo>
                  <a:cubicBezTo>
                    <a:pt x="320" y="650"/>
                    <a:pt x="371" y="683"/>
                    <a:pt x="424" y="683"/>
                  </a:cubicBezTo>
                  <a:cubicBezTo>
                    <a:pt x="431" y="683"/>
                    <a:pt x="438" y="683"/>
                    <a:pt x="446" y="681"/>
                  </a:cubicBezTo>
                  <a:cubicBezTo>
                    <a:pt x="470" y="711"/>
                    <a:pt x="506" y="724"/>
                    <a:pt x="543" y="724"/>
                  </a:cubicBezTo>
                  <a:cubicBezTo>
                    <a:pt x="619" y="724"/>
                    <a:pt x="696" y="667"/>
                    <a:pt x="671" y="580"/>
                  </a:cubicBezTo>
                  <a:cubicBezTo>
                    <a:pt x="665" y="569"/>
                    <a:pt x="665" y="558"/>
                    <a:pt x="660" y="547"/>
                  </a:cubicBezTo>
                  <a:cubicBezTo>
                    <a:pt x="660" y="547"/>
                    <a:pt x="660" y="542"/>
                    <a:pt x="660" y="542"/>
                  </a:cubicBezTo>
                  <a:cubicBezTo>
                    <a:pt x="644" y="510"/>
                    <a:pt x="633" y="472"/>
                    <a:pt x="628" y="435"/>
                  </a:cubicBezTo>
                  <a:cubicBezTo>
                    <a:pt x="619" y="392"/>
                    <a:pt x="619" y="376"/>
                    <a:pt x="625" y="376"/>
                  </a:cubicBezTo>
                  <a:cubicBezTo>
                    <a:pt x="637" y="376"/>
                    <a:pt x="668" y="432"/>
                    <a:pt x="692" y="478"/>
                  </a:cubicBezTo>
                  <a:cubicBezTo>
                    <a:pt x="746" y="580"/>
                    <a:pt x="773" y="698"/>
                    <a:pt x="848" y="789"/>
                  </a:cubicBezTo>
                  <a:cubicBezTo>
                    <a:pt x="870" y="820"/>
                    <a:pt x="902" y="833"/>
                    <a:pt x="935" y="833"/>
                  </a:cubicBezTo>
                  <a:cubicBezTo>
                    <a:pt x="982" y="833"/>
                    <a:pt x="1030" y="806"/>
                    <a:pt x="1052" y="762"/>
                  </a:cubicBezTo>
                  <a:cubicBezTo>
                    <a:pt x="1062" y="751"/>
                    <a:pt x="1068" y="740"/>
                    <a:pt x="1073" y="730"/>
                  </a:cubicBezTo>
                  <a:cubicBezTo>
                    <a:pt x="1100" y="681"/>
                    <a:pt x="1111" y="633"/>
                    <a:pt x="1111" y="585"/>
                  </a:cubicBezTo>
                  <a:cubicBezTo>
                    <a:pt x="1127" y="585"/>
                    <a:pt x="1137" y="580"/>
                    <a:pt x="1148" y="569"/>
                  </a:cubicBezTo>
                  <a:cubicBezTo>
                    <a:pt x="1164" y="649"/>
                    <a:pt x="1164" y="735"/>
                    <a:pt x="1159" y="821"/>
                  </a:cubicBezTo>
                  <a:cubicBezTo>
                    <a:pt x="1152" y="910"/>
                    <a:pt x="1225" y="965"/>
                    <a:pt x="1297" y="965"/>
                  </a:cubicBezTo>
                  <a:cubicBezTo>
                    <a:pt x="1346" y="965"/>
                    <a:pt x="1394" y="939"/>
                    <a:pt x="1416" y="880"/>
                  </a:cubicBezTo>
                  <a:cubicBezTo>
                    <a:pt x="1518" y="612"/>
                    <a:pt x="1443" y="253"/>
                    <a:pt x="1239" y="49"/>
                  </a:cubicBezTo>
                  <a:cubicBezTo>
                    <a:pt x="1210" y="19"/>
                    <a:pt x="1174" y="3"/>
                    <a:pt x="1138" y="3"/>
                  </a:cubicBezTo>
                  <a:cubicBezTo>
                    <a:pt x="1102" y="3"/>
                    <a:pt x="1068" y="19"/>
                    <a:pt x="1041" y="54"/>
                  </a:cubicBezTo>
                  <a:cubicBezTo>
                    <a:pt x="1030" y="70"/>
                    <a:pt x="1019" y="81"/>
                    <a:pt x="1009" y="97"/>
                  </a:cubicBezTo>
                  <a:cubicBezTo>
                    <a:pt x="944" y="52"/>
                    <a:pt x="866" y="21"/>
                    <a:pt x="773" y="21"/>
                  </a:cubicBezTo>
                  <a:cubicBezTo>
                    <a:pt x="766" y="21"/>
                    <a:pt x="759" y="22"/>
                    <a:pt x="751" y="22"/>
                  </a:cubicBezTo>
                  <a:cubicBezTo>
                    <a:pt x="698" y="22"/>
                    <a:pt x="660" y="76"/>
                    <a:pt x="649" y="129"/>
                  </a:cubicBezTo>
                  <a:cubicBezTo>
                    <a:pt x="639" y="113"/>
                    <a:pt x="633" y="102"/>
                    <a:pt x="617" y="92"/>
                  </a:cubicBezTo>
                  <a:cubicBezTo>
                    <a:pt x="569" y="54"/>
                    <a:pt x="542" y="38"/>
                    <a:pt x="489" y="11"/>
                  </a:cubicBezTo>
                  <a:cubicBezTo>
                    <a:pt x="473" y="4"/>
                    <a:pt x="457" y="0"/>
                    <a:pt x="440" y="0"/>
                  </a:cubicBezTo>
                  <a:close/>
                </a:path>
              </a:pathLst>
            </a:custGeom>
            <a:solidFill>
              <a:srgbClr val="824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93" name="Google Shape;1333;p27">
              <a:extLst>
                <a:ext uri="{FF2B5EF4-FFF2-40B4-BE49-F238E27FC236}">
                  <a16:creationId xmlns:a16="http://schemas.microsoft.com/office/drawing/2014/main" id="{E37DECE9-6C5F-6E1A-DDDC-C84F8906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6823" y="3004467"/>
              <a:ext cx="143157" cy="130499"/>
            </a:xfrm>
            <a:custGeom>
              <a:avLst/>
              <a:gdLst>
                <a:gd name="T0" fmla="*/ 120897 w 1492"/>
                <a:gd name="T1" fmla="*/ 0 h 1360"/>
                <a:gd name="T2" fmla="*/ 112741 w 1492"/>
                <a:gd name="T3" fmla="*/ 3550 h 1360"/>
                <a:gd name="T4" fmla="*/ 105545 w 1492"/>
                <a:gd name="T5" fmla="*/ 12282 h 1360"/>
                <a:gd name="T6" fmla="*/ 96621 w 1492"/>
                <a:gd name="T7" fmla="*/ 8060 h 1360"/>
                <a:gd name="T8" fmla="*/ 87506 w 1492"/>
                <a:gd name="T9" fmla="*/ 11227 h 1360"/>
                <a:gd name="T10" fmla="*/ 79830 w 1492"/>
                <a:gd name="T11" fmla="*/ 17944 h 1360"/>
                <a:gd name="T12" fmla="*/ 77719 w 1492"/>
                <a:gd name="T13" fmla="*/ 13818 h 1360"/>
                <a:gd name="T14" fmla="*/ 62847 w 1492"/>
                <a:gd name="T15" fmla="*/ 4894 h 1360"/>
                <a:gd name="T16" fmla="*/ 55651 w 1492"/>
                <a:gd name="T17" fmla="*/ 6621 h 1360"/>
                <a:gd name="T18" fmla="*/ 25810 w 1492"/>
                <a:gd name="T19" fmla="*/ 93556 h 1360"/>
                <a:gd name="T20" fmla="*/ 34734 w 1492"/>
                <a:gd name="T21" fmla="*/ 97586 h 1360"/>
                <a:gd name="T22" fmla="*/ 37612 w 1492"/>
                <a:gd name="T23" fmla="*/ 97203 h 1360"/>
                <a:gd name="T24" fmla="*/ 46344 w 1492"/>
                <a:gd name="T25" fmla="*/ 89910 h 1360"/>
                <a:gd name="T26" fmla="*/ 49414 w 1492"/>
                <a:gd name="T27" fmla="*/ 64194 h 1360"/>
                <a:gd name="T28" fmla="*/ 54595 w 1492"/>
                <a:gd name="T29" fmla="*/ 52871 h 1360"/>
                <a:gd name="T30" fmla="*/ 55651 w 1492"/>
                <a:gd name="T31" fmla="*/ 72446 h 1360"/>
                <a:gd name="T32" fmla="*/ 54595 w 1492"/>
                <a:gd name="T33" fmla="*/ 118792 h 1360"/>
                <a:gd name="T34" fmla="*/ 66397 w 1492"/>
                <a:gd name="T35" fmla="*/ 130499 h 1360"/>
                <a:gd name="T36" fmla="*/ 77719 w 1492"/>
                <a:gd name="T37" fmla="*/ 119752 h 1360"/>
                <a:gd name="T38" fmla="*/ 81365 w 1492"/>
                <a:gd name="T39" fmla="*/ 68320 h 1360"/>
                <a:gd name="T40" fmla="*/ 89041 w 1492"/>
                <a:gd name="T41" fmla="*/ 46730 h 1360"/>
                <a:gd name="T42" fmla="*/ 89041 w 1492"/>
                <a:gd name="T43" fmla="*/ 46730 h 1360"/>
                <a:gd name="T44" fmla="*/ 88562 w 1492"/>
                <a:gd name="T45" fmla="*/ 57573 h 1360"/>
                <a:gd name="T46" fmla="*/ 84916 w 1492"/>
                <a:gd name="T47" fmla="*/ 92501 h 1360"/>
                <a:gd name="T48" fmla="*/ 84436 w 1492"/>
                <a:gd name="T49" fmla="*/ 96627 h 1360"/>
                <a:gd name="T50" fmla="*/ 97677 w 1492"/>
                <a:gd name="T51" fmla="*/ 110157 h 1360"/>
                <a:gd name="T52" fmla="*/ 110726 w 1492"/>
                <a:gd name="T53" fmla="*/ 98162 h 1360"/>
                <a:gd name="T54" fmla="*/ 112741 w 1492"/>
                <a:gd name="T55" fmla="*/ 79643 h 1360"/>
                <a:gd name="T56" fmla="*/ 124351 w 1492"/>
                <a:gd name="T57" fmla="*/ 85496 h 1360"/>
                <a:gd name="T58" fmla="*/ 137400 w 1492"/>
                <a:gd name="T59" fmla="*/ 73502 h 1360"/>
                <a:gd name="T60" fmla="*/ 138455 w 1492"/>
                <a:gd name="T61" fmla="*/ 59108 h 1360"/>
                <a:gd name="T62" fmla="*/ 143061 w 1492"/>
                <a:gd name="T63" fmla="*/ 21494 h 1360"/>
                <a:gd name="T64" fmla="*/ 133274 w 1492"/>
                <a:gd name="T65" fmla="*/ 8156 h 1360"/>
                <a:gd name="T66" fmla="*/ 132794 w 1492"/>
                <a:gd name="T67" fmla="*/ 7101 h 1360"/>
                <a:gd name="T68" fmla="*/ 120897 w 1492"/>
                <a:gd name="T69" fmla="*/ 0 h 13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492" h="1360" extrusionOk="0">
                  <a:moveTo>
                    <a:pt x="1260" y="0"/>
                  </a:moveTo>
                  <a:cubicBezTo>
                    <a:pt x="1229" y="0"/>
                    <a:pt x="1198" y="12"/>
                    <a:pt x="1175" y="37"/>
                  </a:cubicBezTo>
                  <a:cubicBezTo>
                    <a:pt x="1148" y="63"/>
                    <a:pt x="1121" y="96"/>
                    <a:pt x="1100" y="128"/>
                  </a:cubicBezTo>
                  <a:cubicBezTo>
                    <a:pt x="1075" y="98"/>
                    <a:pt x="1042" y="84"/>
                    <a:pt x="1007" y="84"/>
                  </a:cubicBezTo>
                  <a:cubicBezTo>
                    <a:pt x="975" y="84"/>
                    <a:pt x="941" y="96"/>
                    <a:pt x="912" y="117"/>
                  </a:cubicBezTo>
                  <a:cubicBezTo>
                    <a:pt x="880" y="139"/>
                    <a:pt x="859" y="165"/>
                    <a:pt x="832" y="187"/>
                  </a:cubicBezTo>
                  <a:cubicBezTo>
                    <a:pt x="826" y="171"/>
                    <a:pt x="821" y="160"/>
                    <a:pt x="810" y="144"/>
                  </a:cubicBezTo>
                  <a:cubicBezTo>
                    <a:pt x="776" y="86"/>
                    <a:pt x="717" y="51"/>
                    <a:pt x="655" y="51"/>
                  </a:cubicBezTo>
                  <a:cubicBezTo>
                    <a:pt x="630" y="51"/>
                    <a:pt x="604" y="57"/>
                    <a:pt x="580" y="69"/>
                  </a:cubicBezTo>
                  <a:cubicBezTo>
                    <a:pt x="317" y="203"/>
                    <a:pt x="1" y="718"/>
                    <a:pt x="269" y="975"/>
                  </a:cubicBezTo>
                  <a:cubicBezTo>
                    <a:pt x="290" y="996"/>
                    <a:pt x="325" y="1017"/>
                    <a:pt x="362" y="1017"/>
                  </a:cubicBezTo>
                  <a:cubicBezTo>
                    <a:pt x="372" y="1017"/>
                    <a:pt x="382" y="1016"/>
                    <a:pt x="392" y="1013"/>
                  </a:cubicBezTo>
                  <a:cubicBezTo>
                    <a:pt x="435" y="1002"/>
                    <a:pt x="467" y="986"/>
                    <a:pt x="483" y="937"/>
                  </a:cubicBezTo>
                  <a:cubicBezTo>
                    <a:pt x="510" y="852"/>
                    <a:pt x="478" y="766"/>
                    <a:pt x="515" y="669"/>
                  </a:cubicBezTo>
                  <a:cubicBezTo>
                    <a:pt x="526" y="632"/>
                    <a:pt x="548" y="589"/>
                    <a:pt x="569" y="551"/>
                  </a:cubicBezTo>
                  <a:cubicBezTo>
                    <a:pt x="574" y="621"/>
                    <a:pt x="574" y="696"/>
                    <a:pt x="580" y="755"/>
                  </a:cubicBezTo>
                  <a:cubicBezTo>
                    <a:pt x="585" y="916"/>
                    <a:pt x="574" y="1077"/>
                    <a:pt x="569" y="1238"/>
                  </a:cubicBezTo>
                  <a:cubicBezTo>
                    <a:pt x="566" y="1318"/>
                    <a:pt x="629" y="1360"/>
                    <a:pt x="692" y="1360"/>
                  </a:cubicBezTo>
                  <a:cubicBezTo>
                    <a:pt x="750" y="1360"/>
                    <a:pt x="808" y="1324"/>
                    <a:pt x="810" y="1248"/>
                  </a:cubicBezTo>
                  <a:cubicBezTo>
                    <a:pt x="821" y="1071"/>
                    <a:pt x="832" y="889"/>
                    <a:pt x="848" y="712"/>
                  </a:cubicBezTo>
                  <a:cubicBezTo>
                    <a:pt x="864" y="632"/>
                    <a:pt x="891" y="557"/>
                    <a:pt x="928" y="487"/>
                  </a:cubicBezTo>
                  <a:cubicBezTo>
                    <a:pt x="928" y="525"/>
                    <a:pt x="928" y="562"/>
                    <a:pt x="923" y="600"/>
                  </a:cubicBezTo>
                  <a:cubicBezTo>
                    <a:pt x="901" y="723"/>
                    <a:pt x="891" y="846"/>
                    <a:pt x="885" y="964"/>
                  </a:cubicBezTo>
                  <a:cubicBezTo>
                    <a:pt x="880" y="980"/>
                    <a:pt x="880" y="991"/>
                    <a:pt x="880" y="1007"/>
                  </a:cubicBezTo>
                  <a:cubicBezTo>
                    <a:pt x="874" y="1100"/>
                    <a:pt x="946" y="1148"/>
                    <a:pt x="1018" y="1148"/>
                  </a:cubicBezTo>
                  <a:cubicBezTo>
                    <a:pt x="1083" y="1148"/>
                    <a:pt x="1148" y="1108"/>
                    <a:pt x="1154" y="1023"/>
                  </a:cubicBezTo>
                  <a:cubicBezTo>
                    <a:pt x="1159" y="959"/>
                    <a:pt x="1170" y="895"/>
                    <a:pt x="1175" y="830"/>
                  </a:cubicBezTo>
                  <a:cubicBezTo>
                    <a:pt x="1202" y="870"/>
                    <a:pt x="1249" y="891"/>
                    <a:pt x="1296" y="891"/>
                  </a:cubicBezTo>
                  <a:cubicBezTo>
                    <a:pt x="1361" y="891"/>
                    <a:pt x="1426" y="850"/>
                    <a:pt x="1432" y="766"/>
                  </a:cubicBezTo>
                  <a:cubicBezTo>
                    <a:pt x="1438" y="712"/>
                    <a:pt x="1438" y="664"/>
                    <a:pt x="1443" y="616"/>
                  </a:cubicBezTo>
                  <a:cubicBezTo>
                    <a:pt x="1459" y="487"/>
                    <a:pt x="1486" y="358"/>
                    <a:pt x="1491" y="224"/>
                  </a:cubicBezTo>
                  <a:cubicBezTo>
                    <a:pt x="1491" y="149"/>
                    <a:pt x="1448" y="101"/>
                    <a:pt x="1389" y="85"/>
                  </a:cubicBezTo>
                  <a:cubicBezTo>
                    <a:pt x="1389" y="80"/>
                    <a:pt x="1384" y="74"/>
                    <a:pt x="1384" y="74"/>
                  </a:cubicBezTo>
                  <a:cubicBezTo>
                    <a:pt x="1361" y="28"/>
                    <a:pt x="1310" y="0"/>
                    <a:pt x="1260" y="0"/>
                  </a:cubicBezTo>
                  <a:close/>
                </a:path>
              </a:pathLst>
            </a:custGeom>
            <a:solidFill>
              <a:srgbClr val="824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94" name="Google Shape;1334;p27">
              <a:extLst>
                <a:ext uri="{FF2B5EF4-FFF2-40B4-BE49-F238E27FC236}">
                  <a16:creationId xmlns:a16="http://schemas.microsoft.com/office/drawing/2014/main" id="{01846180-472F-CBA1-2617-4C2C18E35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760" y="3013583"/>
              <a:ext cx="105545" cy="112075"/>
            </a:xfrm>
            <a:custGeom>
              <a:avLst/>
              <a:gdLst>
                <a:gd name="T0" fmla="*/ 55939 w 1100"/>
                <a:gd name="T1" fmla="*/ 0 h 1168"/>
                <a:gd name="T2" fmla="*/ 55075 w 1100"/>
                <a:gd name="T3" fmla="*/ 96 h 1168"/>
                <a:gd name="T4" fmla="*/ 44137 w 1100"/>
                <a:gd name="T5" fmla="*/ 14201 h 1168"/>
                <a:gd name="T6" fmla="*/ 44137 w 1100"/>
                <a:gd name="T7" fmla="*/ 14201 h 1168"/>
                <a:gd name="T8" fmla="*/ 37708 w 1100"/>
                <a:gd name="T9" fmla="*/ 5853 h 1168"/>
                <a:gd name="T10" fmla="*/ 27826 w 1100"/>
                <a:gd name="T11" fmla="*/ 22166 h 1168"/>
                <a:gd name="T12" fmla="*/ 25619 w 1100"/>
                <a:gd name="T13" fmla="*/ 22070 h 1168"/>
                <a:gd name="T14" fmla="*/ 31951 w 1100"/>
                <a:gd name="T15" fmla="*/ 89046 h 1168"/>
                <a:gd name="T16" fmla="*/ 40107 w 1100"/>
                <a:gd name="T17" fmla="*/ 94227 h 1168"/>
                <a:gd name="T18" fmla="*/ 44905 w 1100"/>
                <a:gd name="T19" fmla="*/ 89430 h 1168"/>
                <a:gd name="T20" fmla="*/ 44905 w 1100"/>
                <a:gd name="T21" fmla="*/ 89430 h 1168"/>
                <a:gd name="T22" fmla="*/ 60161 w 1100"/>
                <a:gd name="T23" fmla="*/ 109676 h 1168"/>
                <a:gd name="T24" fmla="*/ 65630 w 1100"/>
                <a:gd name="T25" fmla="*/ 112075 h 1168"/>
                <a:gd name="T26" fmla="*/ 67453 w 1100"/>
                <a:gd name="T27" fmla="*/ 111691 h 1168"/>
                <a:gd name="T28" fmla="*/ 69948 w 1100"/>
                <a:gd name="T29" fmla="*/ 104974 h 1168"/>
                <a:gd name="T30" fmla="*/ 68412 w 1100"/>
                <a:gd name="T31" fmla="*/ 84920 h 1168"/>
                <a:gd name="T32" fmla="*/ 68412 w 1100"/>
                <a:gd name="T33" fmla="*/ 84920 h 1168"/>
                <a:gd name="T34" fmla="*/ 80310 w 1100"/>
                <a:gd name="T35" fmla="*/ 101904 h 1168"/>
                <a:gd name="T36" fmla="*/ 84052 w 1100"/>
                <a:gd name="T37" fmla="*/ 103631 h 1168"/>
                <a:gd name="T38" fmla="*/ 84916 w 1100"/>
                <a:gd name="T39" fmla="*/ 103439 h 1168"/>
                <a:gd name="T40" fmla="*/ 87506 w 1100"/>
                <a:gd name="T41" fmla="*/ 96818 h 1168"/>
                <a:gd name="T42" fmla="*/ 85396 w 1100"/>
                <a:gd name="T43" fmla="*/ 60260 h 1168"/>
                <a:gd name="T44" fmla="*/ 85396 w 1100"/>
                <a:gd name="T45" fmla="*/ 60260 h 1168"/>
                <a:gd name="T46" fmla="*/ 93647 w 1100"/>
                <a:gd name="T47" fmla="*/ 79259 h 1168"/>
                <a:gd name="T48" fmla="*/ 97581 w 1100"/>
                <a:gd name="T49" fmla="*/ 81945 h 1168"/>
                <a:gd name="T50" fmla="*/ 99308 w 1100"/>
                <a:gd name="T51" fmla="*/ 81370 h 1168"/>
                <a:gd name="T52" fmla="*/ 100364 w 1100"/>
                <a:gd name="T53" fmla="*/ 79259 h 1168"/>
                <a:gd name="T54" fmla="*/ 87506 w 1100"/>
                <a:gd name="T55" fmla="*/ 18039 h 1168"/>
                <a:gd name="T56" fmla="*/ 80790 w 1100"/>
                <a:gd name="T57" fmla="*/ 8828 h 1168"/>
                <a:gd name="T58" fmla="*/ 77432 w 1100"/>
                <a:gd name="T59" fmla="*/ 8156 h 1168"/>
                <a:gd name="T60" fmla="*/ 71003 w 1100"/>
                <a:gd name="T61" fmla="*/ 12378 h 1168"/>
                <a:gd name="T62" fmla="*/ 55939 w 1100"/>
                <a:gd name="T63" fmla="*/ 0 h 11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00" h="1168" extrusionOk="0">
                  <a:moveTo>
                    <a:pt x="583" y="0"/>
                  </a:moveTo>
                  <a:cubicBezTo>
                    <a:pt x="580" y="0"/>
                    <a:pt x="577" y="0"/>
                    <a:pt x="574" y="1"/>
                  </a:cubicBezTo>
                  <a:cubicBezTo>
                    <a:pt x="505" y="1"/>
                    <a:pt x="436" y="79"/>
                    <a:pt x="460" y="148"/>
                  </a:cubicBezTo>
                  <a:cubicBezTo>
                    <a:pt x="437" y="85"/>
                    <a:pt x="415" y="61"/>
                    <a:pt x="393" y="61"/>
                  </a:cubicBezTo>
                  <a:cubicBezTo>
                    <a:pt x="351" y="61"/>
                    <a:pt x="315" y="157"/>
                    <a:pt x="290" y="231"/>
                  </a:cubicBezTo>
                  <a:cubicBezTo>
                    <a:pt x="282" y="230"/>
                    <a:pt x="274" y="230"/>
                    <a:pt x="267" y="230"/>
                  </a:cubicBezTo>
                  <a:cubicBezTo>
                    <a:pt x="1" y="230"/>
                    <a:pt x="207" y="787"/>
                    <a:pt x="333" y="928"/>
                  </a:cubicBezTo>
                  <a:cubicBezTo>
                    <a:pt x="354" y="955"/>
                    <a:pt x="381" y="982"/>
                    <a:pt x="418" y="982"/>
                  </a:cubicBezTo>
                  <a:cubicBezTo>
                    <a:pt x="445" y="982"/>
                    <a:pt x="472" y="956"/>
                    <a:pt x="468" y="932"/>
                  </a:cubicBezTo>
                  <a:cubicBezTo>
                    <a:pt x="506" y="1012"/>
                    <a:pt x="562" y="1087"/>
                    <a:pt x="627" y="1143"/>
                  </a:cubicBezTo>
                  <a:cubicBezTo>
                    <a:pt x="644" y="1155"/>
                    <a:pt x="664" y="1168"/>
                    <a:pt x="684" y="1168"/>
                  </a:cubicBezTo>
                  <a:cubicBezTo>
                    <a:pt x="690" y="1168"/>
                    <a:pt x="697" y="1167"/>
                    <a:pt x="703" y="1164"/>
                  </a:cubicBezTo>
                  <a:cubicBezTo>
                    <a:pt x="724" y="1153"/>
                    <a:pt x="729" y="1121"/>
                    <a:pt x="729" y="1094"/>
                  </a:cubicBezTo>
                  <a:cubicBezTo>
                    <a:pt x="735" y="1025"/>
                    <a:pt x="724" y="955"/>
                    <a:pt x="713" y="885"/>
                  </a:cubicBezTo>
                  <a:cubicBezTo>
                    <a:pt x="729" y="955"/>
                    <a:pt x="778" y="1019"/>
                    <a:pt x="837" y="1062"/>
                  </a:cubicBezTo>
                  <a:cubicBezTo>
                    <a:pt x="850" y="1071"/>
                    <a:pt x="863" y="1080"/>
                    <a:pt x="876" y="1080"/>
                  </a:cubicBezTo>
                  <a:cubicBezTo>
                    <a:pt x="879" y="1080"/>
                    <a:pt x="882" y="1079"/>
                    <a:pt x="885" y="1078"/>
                  </a:cubicBezTo>
                  <a:cubicBezTo>
                    <a:pt x="912" y="1068"/>
                    <a:pt x="912" y="1035"/>
                    <a:pt x="912" y="1009"/>
                  </a:cubicBezTo>
                  <a:cubicBezTo>
                    <a:pt x="906" y="885"/>
                    <a:pt x="896" y="757"/>
                    <a:pt x="890" y="628"/>
                  </a:cubicBezTo>
                  <a:cubicBezTo>
                    <a:pt x="901" y="703"/>
                    <a:pt x="933" y="767"/>
                    <a:pt x="976" y="826"/>
                  </a:cubicBezTo>
                  <a:cubicBezTo>
                    <a:pt x="988" y="842"/>
                    <a:pt x="1002" y="854"/>
                    <a:pt x="1017" y="854"/>
                  </a:cubicBezTo>
                  <a:cubicBezTo>
                    <a:pt x="1023" y="854"/>
                    <a:pt x="1029" y="852"/>
                    <a:pt x="1035" y="848"/>
                  </a:cubicBezTo>
                  <a:cubicBezTo>
                    <a:pt x="1040" y="842"/>
                    <a:pt x="1046" y="832"/>
                    <a:pt x="1046" y="826"/>
                  </a:cubicBezTo>
                  <a:cubicBezTo>
                    <a:pt x="1099" y="612"/>
                    <a:pt x="1003" y="392"/>
                    <a:pt x="912" y="188"/>
                  </a:cubicBezTo>
                  <a:cubicBezTo>
                    <a:pt x="896" y="151"/>
                    <a:pt x="874" y="113"/>
                    <a:pt x="842" y="92"/>
                  </a:cubicBezTo>
                  <a:cubicBezTo>
                    <a:pt x="831" y="87"/>
                    <a:pt x="819" y="85"/>
                    <a:pt x="807" y="85"/>
                  </a:cubicBezTo>
                  <a:cubicBezTo>
                    <a:pt x="777" y="85"/>
                    <a:pt x="748" y="99"/>
                    <a:pt x="740" y="129"/>
                  </a:cubicBezTo>
                  <a:cubicBezTo>
                    <a:pt x="720" y="57"/>
                    <a:pt x="655" y="0"/>
                    <a:pt x="583" y="0"/>
                  </a:cubicBezTo>
                  <a:close/>
                </a:path>
              </a:pathLst>
            </a:custGeom>
            <a:solidFill>
              <a:srgbClr val="F8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95" name="Google Shape;1335;p27">
              <a:extLst>
                <a:ext uri="{FF2B5EF4-FFF2-40B4-BE49-F238E27FC236}">
                  <a16:creationId xmlns:a16="http://schemas.microsoft.com/office/drawing/2014/main" id="{17D8022B-CDD6-8D4A-938D-B7ECECDCD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8063" y="3004275"/>
              <a:ext cx="103530" cy="119080"/>
            </a:xfrm>
            <a:custGeom>
              <a:avLst/>
              <a:gdLst>
                <a:gd name="T0" fmla="*/ 58913 w 1079"/>
                <a:gd name="T1" fmla="*/ 0 h 1241"/>
                <a:gd name="T2" fmla="*/ 47879 w 1079"/>
                <a:gd name="T3" fmla="*/ 6237 h 1241"/>
                <a:gd name="T4" fmla="*/ 38668 w 1079"/>
                <a:gd name="T5" fmla="*/ 19191 h 1241"/>
                <a:gd name="T6" fmla="*/ 28593 w 1079"/>
                <a:gd name="T7" fmla="*/ 7101 h 1241"/>
                <a:gd name="T8" fmla="*/ 24275 w 1079"/>
                <a:gd name="T9" fmla="*/ 7868 h 1241"/>
                <a:gd name="T10" fmla="*/ 14968 w 1079"/>
                <a:gd name="T11" fmla="*/ 24756 h 1241"/>
                <a:gd name="T12" fmla="*/ 2111 w 1079"/>
                <a:gd name="T13" fmla="*/ 96339 h 1241"/>
                <a:gd name="T14" fmla="*/ 20629 w 1079"/>
                <a:gd name="T15" fmla="*/ 83193 h 1241"/>
                <a:gd name="T16" fmla="*/ 20629 w 1079"/>
                <a:gd name="T17" fmla="*/ 83193 h 1241"/>
                <a:gd name="T18" fmla="*/ 13913 w 1079"/>
                <a:gd name="T19" fmla="*/ 110732 h 1241"/>
                <a:gd name="T20" fmla="*/ 14488 w 1079"/>
                <a:gd name="T21" fmla="*/ 117449 h 1241"/>
                <a:gd name="T22" fmla="*/ 18230 w 1079"/>
                <a:gd name="T23" fmla="*/ 118984 h 1241"/>
                <a:gd name="T24" fmla="*/ 22164 w 1079"/>
                <a:gd name="T25" fmla="*/ 117929 h 1241"/>
                <a:gd name="T26" fmla="*/ 27346 w 1079"/>
                <a:gd name="T27" fmla="*/ 111212 h 1241"/>
                <a:gd name="T28" fmla="*/ 57666 w 1079"/>
                <a:gd name="T29" fmla="*/ 53639 h 1241"/>
                <a:gd name="T30" fmla="*/ 57666 w 1079"/>
                <a:gd name="T31" fmla="*/ 53639 h 1241"/>
                <a:gd name="T32" fmla="*/ 50949 w 1079"/>
                <a:gd name="T33" fmla="*/ 95283 h 1241"/>
                <a:gd name="T34" fmla="*/ 52485 w 1079"/>
                <a:gd name="T35" fmla="*/ 105071 h 1241"/>
                <a:gd name="T36" fmla="*/ 54787 w 1079"/>
                <a:gd name="T37" fmla="*/ 105742 h 1241"/>
                <a:gd name="T38" fmla="*/ 62847 w 1079"/>
                <a:gd name="T39" fmla="*/ 97874 h 1241"/>
                <a:gd name="T40" fmla="*/ 80310 w 1079"/>
                <a:gd name="T41" fmla="*/ 56709 h 1241"/>
                <a:gd name="T42" fmla="*/ 80310 w 1079"/>
                <a:gd name="T43" fmla="*/ 56709 h 1241"/>
                <a:gd name="T44" fmla="*/ 86451 w 1079"/>
                <a:gd name="T45" fmla="*/ 82425 h 1241"/>
                <a:gd name="T46" fmla="*/ 100843 w 1079"/>
                <a:gd name="T47" fmla="*/ 37710 h 1241"/>
                <a:gd name="T48" fmla="*/ 97773 w 1079"/>
                <a:gd name="T49" fmla="*/ 15545 h 1241"/>
                <a:gd name="T50" fmla="*/ 90577 w 1079"/>
                <a:gd name="T51" fmla="*/ 26388 h 1241"/>
                <a:gd name="T52" fmla="*/ 79255 w 1079"/>
                <a:gd name="T53" fmla="*/ 18135 h 1241"/>
                <a:gd name="T54" fmla="*/ 68508 w 1079"/>
                <a:gd name="T55" fmla="*/ 26867 h 1241"/>
                <a:gd name="T56" fmla="*/ 67933 w 1079"/>
                <a:gd name="T57" fmla="*/ 12954 h 1241"/>
                <a:gd name="T58" fmla="*/ 61792 w 1079"/>
                <a:gd name="T59" fmla="*/ 576 h 1241"/>
                <a:gd name="T60" fmla="*/ 58913 w 1079"/>
                <a:gd name="T61" fmla="*/ 0 h 12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079" h="1241" extrusionOk="0">
                  <a:moveTo>
                    <a:pt x="614" y="0"/>
                  </a:moveTo>
                  <a:cubicBezTo>
                    <a:pt x="573" y="0"/>
                    <a:pt x="529" y="31"/>
                    <a:pt x="499" y="65"/>
                  </a:cubicBezTo>
                  <a:cubicBezTo>
                    <a:pt x="467" y="114"/>
                    <a:pt x="446" y="167"/>
                    <a:pt x="403" y="200"/>
                  </a:cubicBezTo>
                  <a:cubicBezTo>
                    <a:pt x="442" y="121"/>
                    <a:pt x="367" y="74"/>
                    <a:pt x="298" y="74"/>
                  </a:cubicBezTo>
                  <a:cubicBezTo>
                    <a:pt x="282" y="74"/>
                    <a:pt x="266" y="77"/>
                    <a:pt x="253" y="82"/>
                  </a:cubicBezTo>
                  <a:cubicBezTo>
                    <a:pt x="183" y="108"/>
                    <a:pt x="177" y="194"/>
                    <a:pt x="156" y="258"/>
                  </a:cubicBezTo>
                  <a:cubicBezTo>
                    <a:pt x="124" y="323"/>
                    <a:pt x="1" y="1004"/>
                    <a:pt x="22" y="1004"/>
                  </a:cubicBezTo>
                  <a:cubicBezTo>
                    <a:pt x="106" y="1004"/>
                    <a:pt x="186" y="944"/>
                    <a:pt x="215" y="867"/>
                  </a:cubicBezTo>
                  <a:cubicBezTo>
                    <a:pt x="186" y="963"/>
                    <a:pt x="165" y="1058"/>
                    <a:pt x="145" y="1154"/>
                  </a:cubicBezTo>
                  <a:cubicBezTo>
                    <a:pt x="140" y="1175"/>
                    <a:pt x="140" y="1202"/>
                    <a:pt x="151" y="1224"/>
                  </a:cubicBezTo>
                  <a:cubicBezTo>
                    <a:pt x="159" y="1235"/>
                    <a:pt x="174" y="1240"/>
                    <a:pt x="190" y="1240"/>
                  </a:cubicBezTo>
                  <a:cubicBezTo>
                    <a:pt x="204" y="1240"/>
                    <a:pt x="219" y="1236"/>
                    <a:pt x="231" y="1229"/>
                  </a:cubicBezTo>
                  <a:cubicBezTo>
                    <a:pt x="258" y="1213"/>
                    <a:pt x="274" y="1186"/>
                    <a:pt x="285" y="1159"/>
                  </a:cubicBezTo>
                  <a:cubicBezTo>
                    <a:pt x="392" y="961"/>
                    <a:pt x="494" y="757"/>
                    <a:pt x="601" y="559"/>
                  </a:cubicBezTo>
                  <a:cubicBezTo>
                    <a:pt x="590" y="704"/>
                    <a:pt x="569" y="854"/>
                    <a:pt x="531" y="993"/>
                  </a:cubicBezTo>
                  <a:cubicBezTo>
                    <a:pt x="526" y="1031"/>
                    <a:pt x="515" y="1073"/>
                    <a:pt x="547" y="1095"/>
                  </a:cubicBezTo>
                  <a:cubicBezTo>
                    <a:pt x="555" y="1100"/>
                    <a:pt x="563" y="1102"/>
                    <a:pt x="571" y="1102"/>
                  </a:cubicBezTo>
                  <a:cubicBezTo>
                    <a:pt x="605" y="1102"/>
                    <a:pt x="637" y="1059"/>
                    <a:pt x="655" y="1020"/>
                  </a:cubicBezTo>
                  <a:cubicBezTo>
                    <a:pt x="714" y="875"/>
                    <a:pt x="778" y="736"/>
                    <a:pt x="837" y="591"/>
                  </a:cubicBezTo>
                  <a:cubicBezTo>
                    <a:pt x="821" y="682"/>
                    <a:pt x="842" y="784"/>
                    <a:pt x="901" y="859"/>
                  </a:cubicBezTo>
                  <a:cubicBezTo>
                    <a:pt x="966" y="709"/>
                    <a:pt x="1019" y="553"/>
                    <a:pt x="1051" y="393"/>
                  </a:cubicBezTo>
                  <a:cubicBezTo>
                    <a:pt x="1068" y="312"/>
                    <a:pt x="1078" y="221"/>
                    <a:pt x="1019" y="162"/>
                  </a:cubicBezTo>
                  <a:cubicBezTo>
                    <a:pt x="982" y="189"/>
                    <a:pt x="955" y="232"/>
                    <a:pt x="944" y="275"/>
                  </a:cubicBezTo>
                  <a:cubicBezTo>
                    <a:pt x="928" y="226"/>
                    <a:pt x="880" y="189"/>
                    <a:pt x="826" y="189"/>
                  </a:cubicBezTo>
                  <a:cubicBezTo>
                    <a:pt x="773" y="189"/>
                    <a:pt x="724" y="226"/>
                    <a:pt x="714" y="280"/>
                  </a:cubicBezTo>
                  <a:cubicBezTo>
                    <a:pt x="698" y="232"/>
                    <a:pt x="708" y="183"/>
                    <a:pt x="708" y="135"/>
                  </a:cubicBezTo>
                  <a:cubicBezTo>
                    <a:pt x="708" y="82"/>
                    <a:pt x="692" y="28"/>
                    <a:pt x="644" y="6"/>
                  </a:cubicBezTo>
                  <a:cubicBezTo>
                    <a:pt x="634" y="2"/>
                    <a:pt x="624" y="0"/>
                    <a:pt x="614" y="0"/>
                  </a:cubicBezTo>
                  <a:close/>
                </a:path>
              </a:pathLst>
            </a:custGeom>
            <a:solidFill>
              <a:srgbClr val="F8D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sp>
        <p:nvSpPr>
          <p:cNvPr id="8196" name="Google Shape;1338;p27">
            <a:extLst>
              <a:ext uri="{FF2B5EF4-FFF2-40B4-BE49-F238E27FC236}">
                <a16:creationId xmlns:a16="http://schemas.microsoft.com/office/drawing/2014/main" id="{37D01957-2E75-E036-4FE0-CA0F16B9E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1560513"/>
            <a:ext cx="264001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60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Drafting of Laws and Regulations related to the Position of NFT in Indonesian Law (related to Intellectual Property).</a:t>
            </a:r>
            <a:endParaRPr lang="en-US" altLang="id-ID" sz="160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id-ID" sz="1600">
              <a:latin typeface="Roboto" panose="02000000000000000000" pitchFamily="2" charset="0"/>
              <a:ea typeface="DengXian" panose="02010600030101010101" pitchFamily="2" charset="-122"/>
              <a:cs typeface="Arial" panose="020B0604020202020204" pitchFamily="34" charset="0"/>
              <a:sym typeface="Roboto" panose="02000000000000000000" pitchFamily="2" charset="0"/>
            </a:endParaRPr>
          </a:p>
        </p:txBody>
      </p:sp>
      <p:sp>
        <p:nvSpPr>
          <p:cNvPr id="8197" name="Google Shape;1341;p27">
            <a:extLst>
              <a:ext uri="{FF2B5EF4-FFF2-40B4-BE49-F238E27FC236}">
                <a16:creationId xmlns:a16="http://schemas.microsoft.com/office/drawing/2014/main" id="{35E40F64-3DEE-46F8-9ABE-393B8D10C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1568450"/>
            <a:ext cx="2641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/>
              <a:t>Defining Rights of Authors, Copyright Holders, and Related Rights Owners. </a:t>
            </a:r>
            <a:endParaRPr lang="en-US" altLang="id-ID" sz="140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id-ID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 panose="02000000000000000000" pitchFamily="2" charset="0"/>
            </a:endParaRPr>
          </a:p>
        </p:txBody>
      </p:sp>
      <p:sp>
        <p:nvSpPr>
          <p:cNvPr id="8198" name="Google Shape;1344;p27">
            <a:extLst>
              <a:ext uri="{FF2B5EF4-FFF2-40B4-BE49-F238E27FC236}">
                <a16:creationId xmlns:a16="http://schemas.microsoft.com/office/drawing/2014/main" id="{D20F9D1D-E67B-9550-EBF3-677E09BF2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138" y="1620838"/>
            <a:ext cx="2640012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80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Curating the NFT Authenticity</a:t>
            </a:r>
            <a:endParaRPr lang="en-US" altLang="id-ID" sz="180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id-ID" sz="1600">
                <a:solidFill>
                  <a:srgbClr val="000000"/>
                </a:solidFill>
                <a:latin typeface="Roboto" panose="02000000000000000000" pitchFamily="2" charset="0"/>
                <a:ea typeface="DengXian" panose="02010600030101010101" pitchFamily="2" charset="-122"/>
                <a:cs typeface="Arial" panose="020B0604020202020204" pitchFamily="34" charset="0"/>
                <a:sym typeface="Roboto" panose="02000000000000000000" pitchFamily="2" charset="0"/>
              </a:rPr>
              <a:t> </a:t>
            </a:r>
          </a:p>
        </p:txBody>
      </p:sp>
      <p:sp>
        <p:nvSpPr>
          <p:cNvPr id="8199" name="Google Shape;1347;p27">
            <a:extLst>
              <a:ext uri="{FF2B5EF4-FFF2-40B4-BE49-F238E27FC236}">
                <a16:creationId xmlns:a16="http://schemas.microsoft.com/office/drawing/2014/main" id="{72947157-0515-C2CF-FE50-FE696E6A6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3025" y="1647825"/>
            <a:ext cx="264001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0" tIns="121900" rIns="121900" bIns="1219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160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Defining the Terms and Conditions in NFT Transaction</a:t>
            </a:r>
            <a:endParaRPr lang="en-US" altLang="id-ID" sz="1400"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id-ID" sz="1600">
              <a:solidFill>
                <a:srgbClr val="000000"/>
              </a:solidFill>
              <a:latin typeface="Roboto" panose="02000000000000000000" pitchFamily="2" charset="0"/>
              <a:ea typeface="DengXian" panose="02010600030101010101" pitchFamily="2" charset="-122"/>
              <a:cs typeface="Arial" panose="020B0604020202020204" pitchFamily="34" charset="0"/>
              <a:sym typeface="Roboto" panose="02000000000000000000" pitchFamily="2" charset="0"/>
            </a:endParaRPr>
          </a:p>
        </p:txBody>
      </p:sp>
      <p:cxnSp>
        <p:nvCxnSpPr>
          <p:cNvPr id="8200" name="Google Shape;1348;p27">
            <a:extLst>
              <a:ext uri="{FF2B5EF4-FFF2-40B4-BE49-F238E27FC236}">
                <a16:creationId xmlns:a16="http://schemas.microsoft.com/office/drawing/2014/main" id="{57308234-4250-C3BC-4447-0E4ADA3A3A8C}"/>
              </a:ext>
            </a:extLst>
          </p:cNvPr>
          <p:cNvCxnSpPr>
            <a:cxnSpLocks/>
            <a:stCxn id="8196" idx="2"/>
            <a:endCxn id="8204" idx="2"/>
          </p:cNvCxnSpPr>
          <p:nvPr/>
        </p:nvCxnSpPr>
        <p:spPr bwMode="auto">
          <a:xfrm rot="16200000" flipH="1">
            <a:off x="1567657" y="3156744"/>
            <a:ext cx="1773237" cy="1501775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1" name="Google Shape;1350;p27">
            <a:extLst>
              <a:ext uri="{FF2B5EF4-FFF2-40B4-BE49-F238E27FC236}">
                <a16:creationId xmlns:a16="http://schemas.microsoft.com/office/drawing/2014/main" id="{1D53E5C4-A461-037C-B844-38A85B1F1977}"/>
              </a:ext>
            </a:extLst>
          </p:cNvPr>
          <p:cNvCxnSpPr>
            <a:cxnSpLocks/>
            <a:stCxn id="8197" idx="2"/>
            <a:endCxn id="1351" idx="2"/>
          </p:cNvCxnSpPr>
          <p:nvPr/>
        </p:nvCxnSpPr>
        <p:spPr bwMode="auto">
          <a:xfrm rot="16200000" flipH="1">
            <a:off x="3529807" y="3521868"/>
            <a:ext cx="2387600" cy="15716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2" name="Google Shape;1352;p27">
            <a:extLst>
              <a:ext uri="{FF2B5EF4-FFF2-40B4-BE49-F238E27FC236}">
                <a16:creationId xmlns:a16="http://schemas.microsoft.com/office/drawing/2014/main" id="{1BED7B79-3422-3553-4FE0-09FAFFCD94FC}"/>
              </a:ext>
            </a:extLst>
          </p:cNvPr>
          <p:cNvCxnSpPr>
            <a:cxnSpLocks noChangeShapeType="1"/>
            <a:stCxn id="8198" idx="2"/>
            <a:endCxn id="1353" idx="6"/>
          </p:cNvCxnSpPr>
          <p:nvPr/>
        </p:nvCxnSpPr>
        <p:spPr bwMode="auto">
          <a:xfrm rot="5400000">
            <a:off x="6214269" y="3507581"/>
            <a:ext cx="2438400" cy="134938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03" name="Google Shape;1354;p27">
            <a:extLst>
              <a:ext uri="{FF2B5EF4-FFF2-40B4-BE49-F238E27FC236}">
                <a16:creationId xmlns:a16="http://schemas.microsoft.com/office/drawing/2014/main" id="{07C40C6B-6C63-54FE-7E97-3B64A4EA528D}"/>
              </a:ext>
            </a:extLst>
          </p:cNvPr>
          <p:cNvCxnSpPr>
            <a:cxnSpLocks/>
            <a:stCxn id="8199" idx="2"/>
            <a:endCxn id="1355" idx="6"/>
          </p:cNvCxnSpPr>
          <p:nvPr/>
        </p:nvCxnSpPr>
        <p:spPr bwMode="auto">
          <a:xfrm rot="5400000">
            <a:off x="8480426" y="2992437"/>
            <a:ext cx="2284412" cy="1319213"/>
          </a:xfrm>
          <a:prstGeom prst="bentConnector2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4" name="Google Shape;1349;p27">
            <a:extLst>
              <a:ext uri="{FF2B5EF4-FFF2-40B4-BE49-F238E27FC236}">
                <a16:creationId xmlns:a16="http://schemas.microsoft.com/office/drawing/2014/main" id="{28E153E5-D7D3-EF9F-9362-542A6D708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4310063"/>
            <a:ext cx="968375" cy="968375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121900" rIns="121900" bIns="1219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id-ID" altLang="id-ID" sz="1800"/>
          </a:p>
        </p:txBody>
      </p:sp>
      <p:sp>
        <p:nvSpPr>
          <p:cNvPr id="1351" name="Google Shape;1351;p27">
            <a:extLst>
              <a:ext uri="{FF2B5EF4-FFF2-40B4-BE49-F238E27FC236}">
                <a16:creationId xmlns:a16="http://schemas.microsoft.com/office/drawing/2014/main" id="{AB016407-B57C-013A-2A64-80D39CFF1B4F}"/>
              </a:ext>
            </a:extLst>
          </p:cNvPr>
          <p:cNvSpPr/>
          <p:nvPr/>
        </p:nvSpPr>
        <p:spPr>
          <a:xfrm>
            <a:off x="4802188" y="4310063"/>
            <a:ext cx="968375" cy="96837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53" name="Google Shape;1353;p27">
            <a:extLst>
              <a:ext uri="{FF2B5EF4-FFF2-40B4-BE49-F238E27FC236}">
                <a16:creationId xmlns:a16="http://schemas.microsoft.com/office/drawing/2014/main" id="{C5A2F1A2-986E-EA94-045A-C57FD3CF461D}"/>
              </a:ext>
            </a:extLst>
          </p:cNvPr>
          <p:cNvSpPr/>
          <p:nvPr/>
        </p:nvSpPr>
        <p:spPr>
          <a:xfrm>
            <a:off x="6397625" y="4310063"/>
            <a:ext cx="968375" cy="96837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355" name="Google Shape;1355;p27">
            <a:extLst>
              <a:ext uri="{FF2B5EF4-FFF2-40B4-BE49-F238E27FC236}">
                <a16:creationId xmlns:a16="http://schemas.microsoft.com/office/drawing/2014/main" id="{891B4658-DC74-2E76-A0E5-551C98A380D1}"/>
              </a:ext>
            </a:extLst>
          </p:cNvPr>
          <p:cNvSpPr/>
          <p:nvPr/>
        </p:nvSpPr>
        <p:spPr>
          <a:xfrm>
            <a:off x="7994650" y="4310063"/>
            <a:ext cx="968375" cy="9683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8208" name="Google Shape;1356;p27">
            <a:extLst>
              <a:ext uri="{FF2B5EF4-FFF2-40B4-BE49-F238E27FC236}">
                <a16:creationId xmlns:a16="http://schemas.microsoft.com/office/drawing/2014/main" id="{46B738B9-193B-C5B1-78F7-00FD8DB258B4}"/>
              </a:ext>
            </a:extLst>
          </p:cNvPr>
          <p:cNvGrpSpPr>
            <a:grpSpLocks/>
          </p:cNvGrpSpPr>
          <p:nvPr/>
        </p:nvGrpSpPr>
        <p:grpSpPr bwMode="auto">
          <a:xfrm>
            <a:off x="3354388" y="4522788"/>
            <a:ext cx="671512" cy="544512"/>
            <a:chOff x="368856" y="762810"/>
            <a:chExt cx="256211" cy="207582"/>
          </a:xfrm>
        </p:grpSpPr>
        <p:sp>
          <p:nvSpPr>
            <p:cNvPr id="8233" name="Google Shape;1357;p27">
              <a:extLst>
                <a:ext uri="{FF2B5EF4-FFF2-40B4-BE49-F238E27FC236}">
                  <a16:creationId xmlns:a16="http://schemas.microsoft.com/office/drawing/2014/main" id="{70F1A42C-985C-5E02-95AD-BEFF53CA3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44" y="909079"/>
              <a:ext cx="67408" cy="61312"/>
            </a:xfrm>
            <a:custGeom>
              <a:avLst/>
              <a:gdLst>
                <a:gd name="T0" fmla="*/ 33704 w 2466"/>
                <a:gd name="T1" fmla="*/ 27 h 2243"/>
                <a:gd name="T2" fmla="*/ 11973 w 2466"/>
                <a:gd name="T3" fmla="*/ 8966 h 2243"/>
                <a:gd name="T4" fmla="*/ 11973 w 2466"/>
                <a:gd name="T5" fmla="*/ 52346 h 2243"/>
                <a:gd name="T6" fmla="*/ 33704 w 2466"/>
                <a:gd name="T7" fmla="*/ 61285 h 2243"/>
                <a:gd name="T8" fmla="*/ 55463 w 2466"/>
                <a:gd name="T9" fmla="*/ 52346 h 2243"/>
                <a:gd name="T10" fmla="*/ 55463 w 2466"/>
                <a:gd name="T11" fmla="*/ 8966 h 2243"/>
                <a:gd name="T12" fmla="*/ 33704 w 2466"/>
                <a:gd name="T13" fmla="*/ 27 h 22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6" h="2243" extrusionOk="0">
                  <a:moveTo>
                    <a:pt x="1233" y="1"/>
                  </a:moveTo>
                  <a:cubicBezTo>
                    <a:pt x="946" y="1"/>
                    <a:pt x="659" y="110"/>
                    <a:pt x="438" y="328"/>
                  </a:cubicBezTo>
                  <a:cubicBezTo>
                    <a:pt x="1" y="765"/>
                    <a:pt x="1" y="1478"/>
                    <a:pt x="438" y="1915"/>
                  </a:cubicBezTo>
                  <a:cubicBezTo>
                    <a:pt x="656" y="2133"/>
                    <a:pt x="947" y="2242"/>
                    <a:pt x="1233" y="2242"/>
                  </a:cubicBezTo>
                  <a:cubicBezTo>
                    <a:pt x="1519" y="2242"/>
                    <a:pt x="1810" y="2133"/>
                    <a:pt x="2029" y="1915"/>
                  </a:cubicBezTo>
                  <a:cubicBezTo>
                    <a:pt x="2466" y="1478"/>
                    <a:pt x="2466" y="765"/>
                    <a:pt x="2029" y="328"/>
                  </a:cubicBezTo>
                  <a:cubicBezTo>
                    <a:pt x="1808" y="110"/>
                    <a:pt x="1521" y="1"/>
                    <a:pt x="1233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34" name="Google Shape;1358;p27">
              <a:extLst>
                <a:ext uri="{FF2B5EF4-FFF2-40B4-BE49-F238E27FC236}">
                  <a16:creationId xmlns:a16="http://schemas.microsoft.com/office/drawing/2014/main" id="{CD074AA6-2EEC-B635-7943-03373F4ED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01" y="835138"/>
              <a:ext cx="152693" cy="71235"/>
            </a:xfrm>
            <a:custGeom>
              <a:avLst/>
              <a:gdLst>
                <a:gd name="T0" fmla="*/ 76347 w 5586"/>
                <a:gd name="T1" fmla="*/ 0 h 2606"/>
                <a:gd name="T2" fmla="*/ 2296 w 5586"/>
                <a:gd name="T3" fmla="*/ 30615 h 2606"/>
                <a:gd name="T4" fmla="*/ 0 w 5586"/>
                <a:gd name="T5" fmla="*/ 36000 h 2606"/>
                <a:gd name="T6" fmla="*/ 2296 w 5586"/>
                <a:gd name="T7" fmla="*/ 41413 h 2606"/>
                <a:gd name="T8" fmla="*/ 29877 w 5586"/>
                <a:gd name="T9" fmla="*/ 68994 h 2606"/>
                <a:gd name="T10" fmla="*/ 35262 w 5586"/>
                <a:gd name="T11" fmla="*/ 71235 h 2606"/>
                <a:gd name="T12" fmla="*/ 40674 w 5586"/>
                <a:gd name="T13" fmla="*/ 68994 h 2606"/>
                <a:gd name="T14" fmla="*/ 76347 w 5586"/>
                <a:gd name="T15" fmla="*/ 54178 h 2606"/>
                <a:gd name="T16" fmla="*/ 112046 w 5586"/>
                <a:gd name="T17" fmla="*/ 68994 h 2606"/>
                <a:gd name="T18" fmla="*/ 117431 w 5586"/>
                <a:gd name="T19" fmla="*/ 71126 h 2606"/>
                <a:gd name="T20" fmla="*/ 122843 w 5586"/>
                <a:gd name="T21" fmla="*/ 68994 h 2606"/>
                <a:gd name="T22" fmla="*/ 150424 w 5586"/>
                <a:gd name="T23" fmla="*/ 41413 h 2606"/>
                <a:gd name="T24" fmla="*/ 152693 w 5586"/>
                <a:gd name="T25" fmla="*/ 36000 h 2606"/>
                <a:gd name="T26" fmla="*/ 150424 w 5586"/>
                <a:gd name="T27" fmla="*/ 30615 h 2606"/>
                <a:gd name="T28" fmla="*/ 76347 w 5586"/>
                <a:gd name="T29" fmla="*/ 0 h 260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5586" h="2606" extrusionOk="0">
                  <a:moveTo>
                    <a:pt x="2793" y="0"/>
                  </a:moveTo>
                  <a:cubicBezTo>
                    <a:pt x="1812" y="0"/>
                    <a:pt x="830" y="373"/>
                    <a:pt x="84" y="1120"/>
                  </a:cubicBezTo>
                  <a:cubicBezTo>
                    <a:pt x="32" y="1172"/>
                    <a:pt x="0" y="1239"/>
                    <a:pt x="0" y="1317"/>
                  </a:cubicBezTo>
                  <a:cubicBezTo>
                    <a:pt x="0" y="1390"/>
                    <a:pt x="32" y="1458"/>
                    <a:pt x="84" y="1515"/>
                  </a:cubicBezTo>
                  <a:lnTo>
                    <a:pt x="1093" y="2524"/>
                  </a:lnTo>
                  <a:cubicBezTo>
                    <a:pt x="1147" y="2578"/>
                    <a:pt x="1219" y="2606"/>
                    <a:pt x="1290" y="2606"/>
                  </a:cubicBezTo>
                  <a:cubicBezTo>
                    <a:pt x="1362" y="2606"/>
                    <a:pt x="1433" y="2578"/>
                    <a:pt x="1488" y="2524"/>
                  </a:cubicBezTo>
                  <a:cubicBezTo>
                    <a:pt x="1847" y="2162"/>
                    <a:pt x="2320" y="1982"/>
                    <a:pt x="2793" y="1982"/>
                  </a:cubicBezTo>
                  <a:cubicBezTo>
                    <a:pt x="3266" y="1982"/>
                    <a:pt x="3740" y="2162"/>
                    <a:pt x="4099" y="2524"/>
                  </a:cubicBezTo>
                  <a:cubicBezTo>
                    <a:pt x="4151" y="2576"/>
                    <a:pt x="4223" y="2602"/>
                    <a:pt x="4296" y="2602"/>
                  </a:cubicBezTo>
                  <a:cubicBezTo>
                    <a:pt x="4364" y="2602"/>
                    <a:pt x="4437" y="2576"/>
                    <a:pt x="4494" y="2524"/>
                  </a:cubicBezTo>
                  <a:lnTo>
                    <a:pt x="5503" y="1515"/>
                  </a:lnTo>
                  <a:cubicBezTo>
                    <a:pt x="5555" y="1458"/>
                    <a:pt x="5586" y="1390"/>
                    <a:pt x="5586" y="1317"/>
                  </a:cubicBezTo>
                  <a:cubicBezTo>
                    <a:pt x="5586" y="1239"/>
                    <a:pt x="5555" y="1172"/>
                    <a:pt x="5503" y="1120"/>
                  </a:cubicBezTo>
                  <a:cubicBezTo>
                    <a:pt x="4756" y="373"/>
                    <a:pt x="3775" y="0"/>
                    <a:pt x="279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35" name="Google Shape;1359;p27">
              <a:extLst>
                <a:ext uri="{FF2B5EF4-FFF2-40B4-BE49-F238E27FC236}">
                  <a16:creationId xmlns:a16="http://schemas.microsoft.com/office/drawing/2014/main" id="{AB56227A-0AEB-7E10-E570-E5C53887B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856" y="762810"/>
              <a:ext cx="256211" cy="92420"/>
            </a:xfrm>
            <a:custGeom>
              <a:avLst/>
              <a:gdLst>
                <a:gd name="T0" fmla="*/ 128092 w 9373"/>
                <a:gd name="T1" fmla="*/ 0 h 3381"/>
                <a:gd name="T2" fmla="*/ 61558 w 9373"/>
                <a:gd name="T3" fmla="*/ 12957 h 3381"/>
                <a:gd name="T4" fmla="*/ 3007 w 9373"/>
                <a:gd name="T5" fmla="*/ 51745 h 3381"/>
                <a:gd name="T6" fmla="*/ 3007 w 9373"/>
                <a:gd name="T7" fmla="*/ 62570 h 3381"/>
                <a:gd name="T8" fmla="*/ 30588 w 9373"/>
                <a:gd name="T9" fmla="*/ 90151 h 3381"/>
                <a:gd name="T10" fmla="*/ 35973 w 9373"/>
                <a:gd name="T11" fmla="*/ 92393 h 3381"/>
                <a:gd name="T12" fmla="*/ 41385 w 9373"/>
                <a:gd name="T13" fmla="*/ 90151 h 3381"/>
                <a:gd name="T14" fmla="*/ 128092 w 9373"/>
                <a:gd name="T15" fmla="*/ 54315 h 3381"/>
                <a:gd name="T16" fmla="*/ 214826 w 9373"/>
                <a:gd name="T17" fmla="*/ 90151 h 3381"/>
                <a:gd name="T18" fmla="*/ 220211 w 9373"/>
                <a:gd name="T19" fmla="*/ 92420 h 3381"/>
                <a:gd name="T20" fmla="*/ 225623 w 9373"/>
                <a:gd name="T21" fmla="*/ 90151 h 3381"/>
                <a:gd name="T22" fmla="*/ 253204 w 9373"/>
                <a:gd name="T23" fmla="*/ 62570 h 3381"/>
                <a:gd name="T24" fmla="*/ 253204 w 9373"/>
                <a:gd name="T25" fmla="*/ 51745 h 3381"/>
                <a:gd name="T26" fmla="*/ 194625 w 9373"/>
                <a:gd name="T27" fmla="*/ 12957 h 3381"/>
                <a:gd name="T28" fmla="*/ 128092 w 9373"/>
                <a:gd name="T29" fmla="*/ 0 h 33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73" h="3381" extrusionOk="0">
                  <a:moveTo>
                    <a:pt x="4686" y="0"/>
                  </a:moveTo>
                  <a:cubicBezTo>
                    <a:pt x="3844" y="0"/>
                    <a:pt x="3027" y="162"/>
                    <a:pt x="2252" y="474"/>
                  </a:cubicBezTo>
                  <a:cubicBezTo>
                    <a:pt x="1446" y="801"/>
                    <a:pt x="729" y="1280"/>
                    <a:pt x="110" y="1893"/>
                  </a:cubicBezTo>
                  <a:cubicBezTo>
                    <a:pt x="0" y="2003"/>
                    <a:pt x="0" y="2179"/>
                    <a:pt x="110" y="2289"/>
                  </a:cubicBezTo>
                  <a:lnTo>
                    <a:pt x="1119" y="3298"/>
                  </a:lnTo>
                  <a:cubicBezTo>
                    <a:pt x="1173" y="3352"/>
                    <a:pt x="1245" y="3380"/>
                    <a:pt x="1316" y="3380"/>
                  </a:cubicBezTo>
                  <a:cubicBezTo>
                    <a:pt x="1388" y="3380"/>
                    <a:pt x="1459" y="3352"/>
                    <a:pt x="1514" y="3298"/>
                  </a:cubicBezTo>
                  <a:cubicBezTo>
                    <a:pt x="2388" y="2424"/>
                    <a:pt x="3537" y="1987"/>
                    <a:pt x="4686" y="1987"/>
                  </a:cubicBezTo>
                  <a:cubicBezTo>
                    <a:pt x="5836" y="1987"/>
                    <a:pt x="6985" y="2424"/>
                    <a:pt x="7859" y="3298"/>
                  </a:cubicBezTo>
                  <a:cubicBezTo>
                    <a:pt x="7916" y="3355"/>
                    <a:pt x="7983" y="3381"/>
                    <a:pt x="8056" y="3381"/>
                  </a:cubicBezTo>
                  <a:cubicBezTo>
                    <a:pt x="8129" y="3381"/>
                    <a:pt x="8202" y="3355"/>
                    <a:pt x="8254" y="3298"/>
                  </a:cubicBezTo>
                  <a:lnTo>
                    <a:pt x="9263" y="2289"/>
                  </a:lnTo>
                  <a:cubicBezTo>
                    <a:pt x="9372" y="2179"/>
                    <a:pt x="9372" y="2003"/>
                    <a:pt x="9263" y="1893"/>
                  </a:cubicBezTo>
                  <a:cubicBezTo>
                    <a:pt x="8644" y="1280"/>
                    <a:pt x="7926" y="801"/>
                    <a:pt x="7120" y="474"/>
                  </a:cubicBezTo>
                  <a:cubicBezTo>
                    <a:pt x="6345" y="162"/>
                    <a:pt x="5529" y="0"/>
                    <a:pt x="46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8209" name="Google Shape;1360;p27">
            <a:extLst>
              <a:ext uri="{FF2B5EF4-FFF2-40B4-BE49-F238E27FC236}">
                <a16:creationId xmlns:a16="http://schemas.microsoft.com/office/drawing/2014/main" id="{55A64EAE-153C-91C8-20E2-FAA5E482E853}"/>
              </a:ext>
            </a:extLst>
          </p:cNvPr>
          <p:cNvGrpSpPr>
            <a:grpSpLocks/>
          </p:cNvGrpSpPr>
          <p:nvPr/>
        </p:nvGrpSpPr>
        <p:grpSpPr bwMode="auto">
          <a:xfrm>
            <a:off x="5040313" y="4460875"/>
            <a:ext cx="492125" cy="666750"/>
            <a:chOff x="681760" y="808869"/>
            <a:chExt cx="188092" cy="254762"/>
          </a:xfrm>
        </p:grpSpPr>
        <p:sp>
          <p:nvSpPr>
            <p:cNvPr id="8226" name="Google Shape;1361;p27">
              <a:extLst>
                <a:ext uri="{FF2B5EF4-FFF2-40B4-BE49-F238E27FC236}">
                  <a16:creationId xmlns:a16="http://schemas.microsoft.com/office/drawing/2014/main" id="{DAA8AE09-6A82-755E-D886-0ABFDFCA1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63" y="867011"/>
              <a:ext cx="20201" cy="28456"/>
            </a:xfrm>
            <a:custGeom>
              <a:avLst/>
              <a:gdLst>
                <a:gd name="T0" fmla="*/ 20201 w 739"/>
                <a:gd name="T1" fmla="*/ 0 h 1041"/>
                <a:gd name="T2" fmla="*/ 20201 w 739"/>
                <a:gd name="T3" fmla="*/ 0 h 1041"/>
                <a:gd name="T4" fmla="*/ 0 w 739"/>
                <a:gd name="T5" fmla="*/ 28456 h 1041"/>
                <a:gd name="T6" fmla="*/ 15089 w 739"/>
                <a:gd name="T7" fmla="*/ 28456 h 1041"/>
                <a:gd name="T8" fmla="*/ 20201 w 739"/>
                <a:gd name="T9" fmla="*/ 0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9" h="1041" extrusionOk="0">
                  <a:moveTo>
                    <a:pt x="739" y="0"/>
                  </a:moveTo>
                  <a:lnTo>
                    <a:pt x="739" y="0"/>
                  </a:lnTo>
                  <a:cubicBezTo>
                    <a:pt x="359" y="219"/>
                    <a:pt x="84" y="599"/>
                    <a:pt x="0" y="1041"/>
                  </a:cubicBezTo>
                  <a:lnTo>
                    <a:pt x="552" y="1041"/>
                  </a:lnTo>
                  <a:cubicBezTo>
                    <a:pt x="572" y="656"/>
                    <a:pt x="635" y="297"/>
                    <a:pt x="7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27" name="Google Shape;1362;p27">
              <a:extLst>
                <a:ext uri="{FF2B5EF4-FFF2-40B4-BE49-F238E27FC236}">
                  <a16:creationId xmlns:a16="http://schemas.microsoft.com/office/drawing/2014/main" id="{EE6D1AAF-723B-4E6B-46E7-80D084B4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50" y="910364"/>
              <a:ext cx="21485" cy="33868"/>
            </a:xfrm>
            <a:custGeom>
              <a:avLst/>
              <a:gdLst>
                <a:gd name="T0" fmla="*/ 27 w 786"/>
                <a:gd name="T1" fmla="*/ 27 h 1239"/>
                <a:gd name="T2" fmla="*/ 4128 w 786"/>
                <a:gd name="T3" fmla="*/ 23180 h 1239"/>
                <a:gd name="T4" fmla="*/ 10688 w 786"/>
                <a:gd name="T5" fmla="*/ 33841 h 1239"/>
                <a:gd name="T6" fmla="*/ 17221 w 786"/>
                <a:gd name="T7" fmla="*/ 23180 h 1239"/>
                <a:gd name="T8" fmla="*/ 21485 w 786"/>
                <a:gd name="T9" fmla="*/ 27 h 1239"/>
                <a:gd name="T10" fmla="*/ 27 w 786"/>
                <a:gd name="T11" fmla="*/ 27 h 1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6" h="1239" extrusionOk="0">
                  <a:moveTo>
                    <a:pt x="1" y="1"/>
                  </a:moveTo>
                  <a:cubicBezTo>
                    <a:pt x="16" y="318"/>
                    <a:pt x="73" y="614"/>
                    <a:pt x="151" y="848"/>
                  </a:cubicBezTo>
                  <a:cubicBezTo>
                    <a:pt x="255" y="1145"/>
                    <a:pt x="365" y="1233"/>
                    <a:pt x="391" y="1238"/>
                  </a:cubicBezTo>
                  <a:cubicBezTo>
                    <a:pt x="417" y="1233"/>
                    <a:pt x="526" y="1145"/>
                    <a:pt x="630" y="848"/>
                  </a:cubicBezTo>
                  <a:cubicBezTo>
                    <a:pt x="713" y="614"/>
                    <a:pt x="765" y="318"/>
                    <a:pt x="786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28" name="Google Shape;1363;p27">
              <a:extLst>
                <a:ext uri="{FF2B5EF4-FFF2-40B4-BE49-F238E27FC236}">
                  <a16:creationId xmlns:a16="http://schemas.microsoft.com/office/drawing/2014/main" id="{5085573D-CB45-0CA4-FF6A-F28C7C693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063" y="910364"/>
              <a:ext cx="20201" cy="28456"/>
            </a:xfrm>
            <a:custGeom>
              <a:avLst/>
              <a:gdLst>
                <a:gd name="T0" fmla="*/ 0 w 739"/>
                <a:gd name="T1" fmla="*/ 27 h 1041"/>
                <a:gd name="T2" fmla="*/ 20201 w 739"/>
                <a:gd name="T3" fmla="*/ 28456 h 1041"/>
                <a:gd name="T4" fmla="*/ 15089 w 739"/>
                <a:gd name="T5" fmla="*/ 27 h 1041"/>
                <a:gd name="T6" fmla="*/ 0 w 739"/>
                <a:gd name="T7" fmla="*/ 27 h 1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39" h="1041" extrusionOk="0">
                  <a:moveTo>
                    <a:pt x="0" y="1"/>
                  </a:moveTo>
                  <a:cubicBezTo>
                    <a:pt x="84" y="448"/>
                    <a:pt x="359" y="822"/>
                    <a:pt x="739" y="1041"/>
                  </a:cubicBezTo>
                  <a:cubicBezTo>
                    <a:pt x="635" y="750"/>
                    <a:pt x="572" y="386"/>
                    <a:pt x="552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29" name="Google Shape;1364;p27">
              <a:extLst>
                <a:ext uri="{FF2B5EF4-FFF2-40B4-BE49-F238E27FC236}">
                  <a16:creationId xmlns:a16="http://schemas.microsoft.com/office/drawing/2014/main" id="{D04B76A4-EBE5-8B41-802E-3E2C2A054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760" y="808869"/>
              <a:ext cx="188092" cy="254762"/>
            </a:xfrm>
            <a:custGeom>
              <a:avLst/>
              <a:gdLst>
                <a:gd name="T0" fmla="*/ 93978 w 6881"/>
                <a:gd name="T1" fmla="*/ 37968 h 9320"/>
                <a:gd name="T2" fmla="*/ 150260 w 6881"/>
                <a:gd name="T3" fmla="*/ 94251 h 9320"/>
                <a:gd name="T4" fmla="*/ 93978 w 6881"/>
                <a:gd name="T5" fmla="*/ 150424 h 9320"/>
                <a:gd name="T6" fmla="*/ 37804 w 6881"/>
                <a:gd name="T7" fmla="*/ 94251 h 9320"/>
                <a:gd name="T8" fmla="*/ 93978 w 6881"/>
                <a:gd name="T9" fmla="*/ 37968 h 9320"/>
                <a:gd name="T10" fmla="*/ 93978 w 6881"/>
                <a:gd name="T11" fmla="*/ 0 h 9320"/>
                <a:gd name="T12" fmla="*/ 0 w 6881"/>
                <a:gd name="T13" fmla="*/ 94114 h 9320"/>
                <a:gd name="T14" fmla="*/ 14078 w 6881"/>
                <a:gd name="T15" fmla="*/ 152256 h 9320"/>
                <a:gd name="T16" fmla="*/ 44775 w 6881"/>
                <a:gd name="T17" fmla="*/ 202744 h 9320"/>
                <a:gd name="T18" fmla="*/ 89003 w 6881"/>
                <a:gd name="T19" fmla="*/ 252767 h 9320"/>
                <a:gd name="T20" fmla="*/ 93978 w 6881"/>
                <a:gd name="T21" fmla="*/ 254762 h 9320"/>
                <a:gd name="T22" fmla="*/ 99089 w 6881"/>
                <a:gd name="T23" fmla="*/ 252767 h 9320"/>
                <a:gd name="T24" fmla="*/ 143290 w 6881"/>
                <a:gd name="T25" fmla="*/ 202744 h 9320"/>
                <a:gd name="T26" fmla="*/ 173850 w 6881"/>
                <a:gd name="T27" fmla="*/ 152256 h 9320"/>
                <a:gd name="T28" fmla="*/ 188092 w 6881"/>
                <a:gd name="T29" fmla="*/ 94114 h 9320"/>
                <a:gd name="T30" fmla="*/ 93978 w 6881"/>
                <a:gd name="T31" fmla="*/ 0 h 93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881" h="9320" extrusionOk="0">
                  <a:moveTo>
                    <a:pt x="3438" y="1389"/>
                  </a:moveTo>
                  <a:cubicBezTo>
                    <a:pt x="4571" y="1389"/>
                    <a:pt x="5497" y="2309"/>
                    <a:pt x="5497" y="3448"/>
                  </a:cubicBezTo>
                  <a:cubicBezTo>
                    <a:pt x="5497" y="4582"/>
                    <a:pt x="4571" y="5503"/>
                    <a:pt x="3438" y="5503"/>
                  </a:cubicBezTo>
                  <a:cubicBezTo>
                    <a:pt x="2304" y="5503"/>
                    <a:pt x="1383" y="4582"/>
                    <a:pt x="1383" y="3448"/>
                  </a:cubicBezTo>
                  <a:cubicBezTo>
                    <a:pt x="1383" y="2309"/>
                    <a:pt x="2304" y="1389"/>
                    <a:pt x="3438" y="1389"/>
                  </a:cubicBezTo>
                  <a:close/>
                  <a:moveTo>
                    <a:pt x="3438" y="0"/>
                  </a:moveTo>
                  <a:cubicBezTo>
                    <a:pt x="1539" y="0"/>
                    <a:pt x="0" y="1545"/>
                    <a:pt x="0" y="3443"/>
                  </a:cubicBezTo>
                  <a:cubicBezTo>
                    <a:pt x="0" y="4099"/>
                    <a:pt x="172" y="4811"/>
                    <a:pt x="515" y="5570"/>
                  </a:cubicBezTo>
                  <a:cubicBezTo>
                    <a:pt x="791" y="6163"/>
                    <a:pt x="1165" y="6787"/>
                    <a:pt x="1638" y="7417"/>
                  </a:cubicBezTo>
                  <a:cubicBezTo>
                    <a:pt x="2434" y="8493"/>
                    <a:pt x="3219" y="9216"/>
                    <a:pt x="3256" y="9247"/>
                  </a:cubicBezTo>
                  <a:cubicBezTo>
                    <a:pt x="3302" y="9294"/>
                    <a:pt x="3370" y="9320"/>
                    <a:pt x="3438" y="9320"/>
                  </a:cubicBezTo>
                  <a:cubicBezTo>
                    <a:pt x="3505" y="9320"/>
                    <a:pt x="3573" y="9294"/>
                    <a:pt x="3625" y="9247"/>
                  </a:cubicBezTo>
                  <a:cubicBezTo>
                    <a:pt x="3656" y="9216"/>
                    <a:pt x="4441" y="8493"/>
                    <a:pt x="5242" y="7417"/>
                  </a:cubicBezTo>
                  <a:cubicBezTo>
                    <a:pt x="5716" y="6787"/>
                    <a:pt x="6090" y="6163"/>
                    <a:pt x="6360" y="5570"/>
                  </a:cubicBezTo>
                  <a:cubicBezTo>
                    <a:pt x="6704" y="4811"/>
                    <a:pt x="6881" y="4099"/>
                    <a:pt x="6881" y="3443"/>
                  </a:cubicBezTo>
                  <a:cubicBezTo>
                    <a:pt x="6881" y="1545"/>
                    <a:pt x="5336" y="0"/>
                    <a:pt x="34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30" name="Google Shape;1365;p27">
              <a:extLst>
                <a:ext uri="{FF2B5EF4-FFF2-40B4-BE49-F238E27FC236}">
                  <a16:creationId xmlns:a16="http://schemas.microsoft.com/office/drawing/2014/main" id="{8E8244C8-550A-E6B3-AAFA-B940C6FBC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84" y="867011"/>
              <a:ext cx="20228" cy="28456"/>
            </a:xfrm>
            <a:custGeom>
              <a:avLst/>
              <a:gdLst>
                <a:gd name="T0" fmla="*/ 27 w 740"/>
                <a:gd name="T1" fmla="*/ 0 h 1041"/>
                <a:gd name="T2" fmla="*/ 27 w 740"/>
                <a:gd name="T3" fmla="*/ 0 h 1041"/>
                <a:gd name="T4" fmla="*/ 5276 w 740"/>
                <a:gd name="T5" fmla="*/ 28456 h 1041"/>
                <a:gd name="T6" fmla="*/ 20201 w 740"/>
                <a:gd name="T7" fmla="*/ 28456 h 1041"/>
                <a:gd name="T8" fmla="*/ 27 w 740"/>
                <a:gd name="T9" fmla="*/ 0 h 10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40" h="1041" extrusionOk="0">
                  <a:moveTo>
                    <a:pt x="1" y="0"/>
                  </a:moveTo>
                  <a:lnTo>
                    <a:pt x="1" y="0"/>
                  </a:lnTo>
                  <a:cubicBezTo>
                    <a:pt x="105" y="297"/>
                    <a:pt x="172" y="656"/>
                    <a:pt x="193" y="1041"/>
                  </a:cubicBezTo>
                  <a:lnTo>
                    <a:pt x="739" y="1041"/>
                  </a:lnTo>
                  <a:cubicBezTo>
                    <a:pt x="656" y="599"/>
                    <a:pt x="380" y="219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31" name="Google Shape;1366;p27">
              <a:extLst>
                <a:ext uri="{FF2B5EF4-FFF2-40B4-BE49-F238E27FC236}">
                  <a16:creationId xmlns:a16="http://schemas.microsoft.com/office/drawing/2014/main" id="{07849327-F924-E703-A4E4-66C109D41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050" y="861598"/>
              <a:ext cx="21485" cy="33868"/>
            </a:xfrm>
            <a:custGeom>
              <a:avLst/>
              <a:gdLst>
                <a:gd name="T0" fmla="*/ 10688 w 786"/>
                <a:gd name="T1" fmla="*/ 27 h 1239"/>
                <a:gd name="T2" fmla="*/ 4128 w 786"/>
                <a:gd name="T3" fmla="*/ 10688 h 1239"/>
                <a:gd name="T4" fmla="*/ 27 w 786"/>
                <a:gd name="T5" fmla="*/ 33868 h 1239"/>
                <a:gd name="T6" fmla="*/ 21485 w 786"/>
                <a:gd name="T7" fmla="*/ 33868 h 1239"/>
                <a:gd name="T8" fmla="*/ 17221 w 786"/>
                <a:gd name="T9" fmla="*/ 10688 h 1239"/>
                <a:gd name="T10" fmla="*/ 10688 w 786"/>
                <a:gd name="T11" fmla="*/ 27 h 12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6" h="1239" extrusionOk="0">
                  <a:moveTo>
                    <a:pt x="391" y="1"/>
                  </a:moveTo>
                  <a:cubicBezTo>
                    <a:pt x="365" y="11"/>
                    <a:pt x="255" y="94"/>
                    <a:pt x="151" y="391"/>
                  </a:cubicBezTo>
                  <a:cubicBezTo>
                    <a:pt x="73" y="630"/>
                    <a:pt x="16" y="921"/>
                    <a:pt x="1" y="1239"/>
                  </a:cubicBezTo>
                  <a:lnTo>
                    <a:pt x="786" y="1239"/>
                  </a:lnTo>
                  <a:cubicBezTo>
                    <a:pt x="765" y="921"/>
                    <a:pt x="713" y="630"/>
                    <a:pt x="630" y="391"/>
                  </a:cubicBezTo>
                  <a:cubicBezTo>
                    <a:pt x="526" y="94"/>
                    <a:pt x="417" y="11"/>
                    <a:pt x="3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32" name="Google Shape;1367;p27">
              <a:extLst>
                <a:ext uri="{FF2B5EF4-FFF2-40B4-BE49-F238E27FC236}">
                  <a16:creationId xmlns:a16="http://schemas.microsoft.com/office/drawing/2014/main" id="{CF581F25-86BD-DF63-8C5B-FD3896226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184" y="910364"/>
              <a:ext cx="20228" cy="28456"/>
            </a:xfrm>
            <a:custGeom>
              <a:avLst/>
              <a:gdLst>
                <a:gd name="T0" fmla="*/ 5276 w 740"/>
                <a:gd name="T1" fmla="*/ 27 h 1041"/>
                <a:gd name="T2" fmla="*/ 27 w 740"/>
                <a:gd name="T3" fmla="*/ 28456 h 1041"/>
                <a:gd name="T4" fmla="*/ 20201 w 740"/>
                <a:gd name="T5" fmla="*/ 27 h 1041"/>
                <a:gd name="T6" fmla="*/ 5276 w 740"/>
                <a:gd name="T7" fmla="*/ 27 h 10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40" h="1041" extrusionOk="0">
                  <a:moveTo>
                    <a:pt x="193" y="1"/>
                  </a:moveTo>
                  <a:cubicBezTo>
                    <a:pt x="172" y="386"/>
                    <a:pt x="105" y="750"/>
                    <a:pt x="1" y="1041"/>
                  </a:cubicBezTo>
                  <a:cubicBezTo>
                    <a:pt x="380" y="822"/>
                    <a:pt x="656" y="448"/>
                    <a:pt x="739" y="1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8210" name="Google Shape;1368;p27">
            <a:extLst>
              <a:ext uri="{FF2B5EF4-FFF2-40B4-BE49-F238E27FC236}">
                <a16:creationId xmlns:a16="http://schemas.microsoft.com/office/drawing/2014/main" id="{C597A503-F2BF-13FC-E55E-A681B611C41B}"/>
              </a:ext>
            </a:extLst>
          </p:cNvPr>
          <p:cNvGrpSpPr>
            <a:grpSpLocks/>
          </p:cNvGrpSpPr>
          <p:nvPr/>
        </p:nvGrpSpPr>
        <p:grpSpPr bwMode="auto">
          <a:xfrm>
            <a:off x="6670675" y="4462463"/>
            <a:ext cx="423863" cy="665162"/>
            <a:chOff x="719564" y="1140552"/>
            <a:chExt cx="161659" cy="254188"/>
          </a:xfrm>
        </p:grpSpPr>
        <p:sp>
          <p:nvSpPr>
            <p:cNvPr id="8222" name="Google Shape;1369;p27">
              <a:extLst>
                <a:ext uri="{FF2B5EF4-FFF2-40B4-BE49-F238E27FC236}">
                  <a16:creationId xmlns:a16="http://schemas.microsoft.com/office/drawing/2014/main" id="{8E48AEE1-F5FC-09AD-16E7-4CFE56297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788" y="1257108"/>
              <a:ext cx="141049" cy="137632"/>
            </a:xfrm>
            <a:custGeom>
              <a:avLst/>
              <a:gdLst>
                <a:gd name="T0" fmla="*/ 83317 w 5160"/>
                <a:gd name="T1" fmla="*/ 30861 h 5035"/>
                <a:gd name="T2" fmla="*/ 88456 w 5160"/>
                <a:gd name="T3" fmla="*/ 43080 h 5035"/>
                <a:gd name="T4" fmla="*/ 70525 w 5160"/>
                <a:gd name="T5" fmla="*/ 60137 h 5035"/>
                <a:gd name="T6" fmla="*/ 52757 w 5160"/>
                <a:gd name="T7" fmla="*/ 43080 h 5035"/>
                <a:gd name="T8" fmla="*/ 57732 w 5160"/>
                <a:gd name="T9" fmla="*/ 30861 h 5035"/>
                <a:gd name="T10" fmla="*/ 83317 w 5160"/>
                <a:gd name="T11" fmla="*/ 30861 h 5035"/>
                <a:gd name="T12" fmla="*/ 46524 w 5160"/>
                <a:gd name="T13" fmla="*/ 58278 h 5035"/>
                <a:gd name="T14" fmla="*/ 59590 w 5160"/>
                <a:gd name="T15" fmla="*/ 70798 h 5035"/>
                <a:gd name="T16" fmla="*/ 29167 w 5160"/>
                <a:gd name="T17" fmla="*/ 99800 h 5035"/>
                <a:gd name="T18" fmla="*/ 46524 w 5160"/>
                <a:gd name="T19" fmla="*/ 58278 h 5035"/>
                <a:gd name="T20" fmla="*/ 94552 w 5160"/>
                <a:gd name="T21" fmla="*/ 58278 h 5035"/>
                <a:gd name="T22" fmla="*/ 111910 w 5160"/>
                <a:gd name="T23" fmla="*/ 99800 h 5035"/>
                <a:gd name="T24" fmla="*/ 81486 w 5160"/>
                <a:gd name="T25" fmla="*/ 70798 h 5035"/>
                <a:gd name="T26" fmla="*/ 94552 w 5160"/>
                <a:gd name="T27" fmla="*/ 58278 h 5035"/>
                <a:gd name="T28" fmla="*/ 54342 w 5160"/>
                <a:gd name="T29" fmla="*/ 0 h 5035"/>
                <a:gd name="T30" fmla="*/ 1449 w 5160"/>
                <a:gd name="T31" fmla="*/ 127081 h 5035"/>
                <a:gd name="T32" fmla="*/ 4155 w 5160"/>
                <a:gd name="T33" fmla="*/ 136183 h 5035"/>
                <a:gd name="T34" fmla="*/ 8419 w 5160"/>
                <a:gd name="T35" fmla="*/ 137605 h 5035"/>
                <a:gd name="T36" fmla="*/ 13531 w 5160"/>
                <a:gd name="T37" fmla="*/ 135473 h 5035"/>
                <a:gd name="T38" fmla="*/ 70525 w 5160"/>
                <a:gd name="T39" fmla="*/ 81185 h 5035"/>
                <a:gd name="T40" fmla="*/ 127545 w 5160"/>
                <a:gd name="T41" fmla="*/ 135473 h 5035"/>
                <a:gd name="T42" fmla="*/ 132766 w 5160"/>
                <a:gd name="T43" fmla="*/ 137577 h 5035"/>
                <a:gd name="T44" fmla="*/ 137058 w 5160"/>
                <a:gd name="T45" fmla="*/ 136183 h 5035"/>
                <a:gd name="T46" fmla="*/ 139628 w 5160"/>
                <a:gd name="T47" fmla="*/ 127081 h 5035"/>
                <a:gd name="T48" fmla="*/ 86734 w 5160"/>
                <a:gd name="T49" fmla="*/ 0 h 5035"/>
                <a:gd name="T50" fmla="*/ 71809 w 5160"/>
                <a:gd name="T51" fmla="*/ 3417 h 5035"/>
                <a:gd name="T52" fmla="*/ 77085 w 5160"/>
                <a:gd name="T53" fmla="*/ 15936 h 5035"/>
                <a:gd name="T54" fmla="*/ 64128 w 5160"/>
                <a:gd name="T55" fmla="*/ 15936 h 5035"/>
                <a:gd name="T56" fmla="*/ 69267 w 5160"/>
                <a:gd name="T57" fmla="*/ 3417 h 5035"/>
                <a:gd name="T58" fmla="*/ 54342 w 5160"/>
                <a:gd name="T59" fmla="*/ 0 h 50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60" h="5035" extrusionOk="0">
                  <a:moveTo>
                    <a:pt x="3048" y="1129"/>
                  </a:moveTo>
                  <a:lnTo>
                    <a:pt x="3236" y="1576"/>
                  </a:lnTo>
                  <a:lnTo>
                    <a:pt x="2580" y="2200"/>
                  </a:lnTo>
                  <a:lnTo>
                    <a:pt x="1930" y="1576"/>
                  </a:lnTo>
                  <a:lnTo>
                    <a:pt x="2112" y="1129"/>
                  </a:lnTo>
                  <a:lnTo>
                    <a:pt x="3048" y="1129"/>
                  </a:lnTo>
                  <a:close/>
                  <a:moveTo>
                    <a:pt x="1702" y="2132"/>
                  </a:moveTo>
                  <a:lnTo>
                    <a:pt x="2180" y="2590"/>
                  </a:lnTo>
                  <a:lnTo>
                    <a:pt x="1067" y="3651"/>
                  </a:lnTo>
                  <a:lnTo>
                    <a:pt x="1702" y="2132"/>
                  </a:lnTo>
                  <a:close/>
                  <a:moveTo>
                    <a:pt x="3459" y="2132"/>
                  </a:moveTo>
                  <a:lnTo>
                    <a:pt x="4094" y="3651"/>
                  </a:lnTo>
                  <a:lnTo>
                    <a:pt x="2981" y="2590"/>
                  </a:lnTo>
                  <a:lnTo>
                    <a:pt x="3459" y="2132"/>
                  </a:lnTo>
                  <a:close/>
                  <a:moveTo>
                    <a:pt x="1988" y="0"/>
                  </a:moveTo>
                  <a:lnTo>
                    <a:pt x="53" y="4649"/>
                  </a:lnTo>
                  <a:cubicBezTo>
                    <a:pt x="1" y="4769"/>
                    <a:pt x="42" y="4909"/>
                    <a:pt x="152" y="4982"/>
                  </a:cubicBezTo>
                  <a:cubicBezTo>
                    <a:pt x="199" y="5019"/>
                    <a:pt x="251" y="5034"/>
                    <a:pt x="308" y="5034"/>
                  </a:cubicBezTo>
                  <a:cubicBezTo>
                    <a:pt x="375" y="5034"/>
                    <a:pt x="443" y="5008"/>
                    <a:pt x="495" y="4956"/>
                  </a:cubicBezTo>
                  <a:lnTo>
                    <a:pt x="2580" y="2970"/>
                  </a:lnTo>
                  <a:lnTo>
                    <a:pt x="4666" y="4956"/>
                  </a:lnTo>
                  <a:cubicBezTo>
                    <a:pt x="4718" y="5006"/>
                    <a:pt x="4788" y="5033"/>
                    <a:pt x="4857" y="5033"/>
                  </a:cubicBezTo>
                  <a:cubicBezTo>
                    <a:pt x="4912" y="5033"/>
                    <a:pt x="4966" y="5016"/>
                    <a:pt x="5014" y="4982"/>
                  </a:cubicBezTo>
                  <a:cubicBezTo>
                    <a:pt x="5118" y="4909"/>
                    <a:pt x="5160" y="4769"/>
                    <a:pt x="5108" y="4649"/>
                  </a:cubicBezTo>
                  <a:lnTo>
                    <a:pt x="3173" y="0"/>
                  </a:lnTo>
                  <a:cubicBezTo>
                    <a:pt x="3002" y="78"/>
                    <a:pt x="2820" y="120"/>
                    <a:pt x="2627" y="125"/>
                  </a:cubicBezTo>
                  <a:lnTo>
                    <a:pt x="2820" y="583"/>
                  </a:lnTo>
                  <a:lnTo>
                    <a:pt x="2346" y="583"/>
                  </a:lnTo>
                  <a:lnTo>
                    <a:pt x="2534" y="125"/>
                  </a:lnTo>
                  <a:cubicBezTo>
                    <a:pt x="2346" y="120"/>
                    <a:pt x="2159" y="78"/>
                    <a:pt x="19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23" name="Google Shape;1370;p27">
              <a:extLst>
                <a:ext uri="{FF2B5EF4-FFF2-40B4-BE49-F238E27FC236}">
                  <a16:creationId xmlns:a16="http://schemas.microsoft.com/office/drawing/2014/main" id="{C1BEEB68-395C-78D8-0D1C-7AE259824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15" y="1197081"/>
              <a:ext cx="53358" cy="48520"/>
            </a:xfrm>
            <a:custGeom>
              <a:avLst/>
              <a:gdLst>
                <a:gd name="T0" fmla="*/ 26597 w 1952"/>
                <a:gd name="T1" fmla="*/ 0 h 1775"/>
                <a:gd name="T2" fmla="*/ 9403 w 1952"/>
                <a:gd name="T3" fmla="*/ 7134 h 1775"/>
                <a:gd name="T4" fmla="*/ 9403 w 1952"/>
                <a:gd name="T5" fmla="*/ 41413 h 1775"/>
                <a:gd name="T6" fmla="*/ 26597 w 1952"/>
                <a:gd name="T7" fmla="*/ 48520 h 1775"/>
                <a:gd name="T8" fmla="*/ 43818 w 1952"/>
                <a:gd name="T9" fmla="*/ 41413 h 1775"/>
                <a:gd name="T10" fmla="*/ 43818 w 1952"/>
                <a:gd name="T11" fmla="*/ 7134 h 1775"/>
                <a:gd name="T12" fmla="*/ 26597 w 1952"/>
                <a:gd name="T13" fmla="*/ 0 h 17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2" h="1775" extrusionOk="0">
                  <a:moveTo>
                    <a:pt x="973" y="0"/>
                  </a:moveTo>
                  <a:cubicBezTo>
                    <a:pt x="746" y="0"/>
                    <a:pt x="518" y="87"/>
                    <a:pt x="344" y="261"/>
                  </a:cubicBezTo>
                  <a:cubicBezTo>
                    <a:pt x="1" y="605"/>
                    <a:pt x="1" y="1166"/>
                    <a:pt x="344" y="1515"/>
                  </a:cubicBezTo>
                  <a:cubicBezTo>
                    <a:pt x="521" y="1686"/>
                    <a:pt x="745" y="1775"/>
                    <a:pt x="973" y="1775"/>
                  </a:cubicBezTo>
                  <a:cubicBezTo>
                    <a:pt x="1202" y="1775"/>
                    <a:pt x="1431" y="1686"/>
                    <a:pt x="1603" y="1515"/>
                  </a:cubicBezTo>
                  <a:cubicBezTo>
                    <a:pt x="1951" y="1166"/>
                    <a:pt x="1951" y="605"/>
                    <a:pt x="1603" y="261"/>
                  </a:cubicBezTo>
                  <a:cubicBezTo>
                    <a:pt x="1428" y="87"/>
                    <a:pt x="1201" y="0"/>
                    <a:pt x="97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24" name="Google Shape;1371;p27">
              <a:extLst>
                <a:ext uri="{FF2B5EF4-FFF2-40B4-BE49-F238E27FC236}">
                  <a16:creationId xmlns:a16="http://schemas.microsoft.com/office/drawing/2014/main" id="{3BFF05DD-7BA8-6AD7-45A5-72D9D59CA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430" y="1169336"/>
              <a:ext cx="103928" cy="90916"/>
            </a:xfrm>
            <a:custGeom>
              <a:avLst/>
              <a:gdLst>
                <a:gd name="T0" fmla="*/ 51909 w 3802"/>
                <a:gd name="T1" fmla="*/ 27 h 3326"/>
                <a:gd name="T2" fmla="*/ 15226 w 3802"/>
                <a:gd name="T3" fmla="*/ 15280 h 3326"/>
                <a:gd name="T4" fmla="*/ 0 w 3802"/>
                <a:gd name="T5" fmla="*/ 51936 h 3326"/>
                <a:gd name="T6" fmla="*/ 15226 w 3802"/>
                <a:gd name="T7" fmla="*/ 88757 h 3326"/>
                <a:gd name="T8" fmla="*/ 20501 w 3802"/>
                <a:gd name="T9" fmla="*/ 90889 h 3326"/>
                <a:gd name="T10" fmla="*/ 25886 w 3802"/>
                <a:gd name="T11" fmla="*/ 88757 h 3326"/>
                <a:gd name="T12" fmla="*/ 28018 w 3802"/>
                <a:gd name="T13" fmla="*/ 83235 h 3326"/>
                <a:gd name="T14" fmla="*/ 25886 w 3802"/>
                <a:gd name="T15" fmla="*/ 78096 h 3326"/>
                <a:gd name="T16" fmla="*/ 15062 w 3802"/>
                <a:gd name="T17" fmla="*/ 51936 h 3326"/>
                <a:gd name="T18" fmla="*/ 25886 w 3802"/>
                <a:gd name="T19" fmla="*/ 25941 h 3326"/>
                <a:gd name="T20" fmla="*/ 51909 w 3802"/>
                <a:gd name="T21" fmla="*/ 15171 h 3326"/>
                <a:gd name="T22" fmla="*/ 78042 w 3802"/>
                <a:gd name="T23" fmla="*/ 25941 h 3326"/>
                <a:gd name="T24" fmla="*/ 88702 w 3802"/>
                <a:gd name="T25" fmla="*/ 51936 h 3326"/>
                <a:gd name="T26" fmla="*/ 78042 w 3802"/>
                <a:gd name="T27" fmla="*/ 78096 h 3326"/>
                <a:gd name="T28" fmla="*/ 75773 w 3802"/>
                <a:gd name="T29" fmla="*/ 83235 h 3326"/>
                <a:gd name="T30" fmla="*/ 78042 w 3802"/>
                <a:gd name="T31" fmla="*/ 88757 h 3326"/>
                <a:gd name="T32" fmla="*/ 83317 w 3802"/>
                <a:gd name="T33" fmla="*/ 90889 h 3326"/>
                <a:gd name="T34" fmla="*/ 88702 w 3802"/>
                <a:gd name="T35" fmla="*/ 88757 h 3326"/>
                <a:gd name="T36" fmla="*/ 103928 w 3802"/>
                <a:gd name="T37" fmla="*/ 51936 h 3326"/>
                <a:gd name="T38" fmla="*/ 88702 w 3802"/>
                <a:gd name="T39" fmla="*/ 15280 h 3326"/>
                <a:gd name="T40" fmla="*/ 51909 w 3802"/>
                <a:gd name="T41" fmla="*/ 27 h 332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802" h="3326" extrusionOk="0">
                  <a:moveTo>
                    <a:pt x="1899" y="1"/>
                  </a:moveTo>
                  <a:cubicBezTo>
                    <a:pt x="1412" y="1"/>
                    <a:pt x="926" y="187"/>
                    <a:pt x="557" y="559"/>
                  </a:cubicBezTo>
                  <a:cubicBezTo>
                    <a:pt x="198" y="918"/>
                    <a:pt x="0" y="1396"/>
                    <a:pt x="0" y="1900"/>
                  </a:cubicBezTo>
                  <a:cubicBezTo>
                    <a:pt x="0" y="2410"/>
                    <a:pt x="198" y="2889"/>
                    <a:pt x="557" y="3247"/>
                  </a:cubicBezTo>
                  <a:cubicBezTo>
                    <a:pt x="609" y="3299"/>
                    <a:pt x="679" y="3325"/>
                    <a:pt x="750" y="3325"/>
                  </a:cubicBezTo>
                  <a:cubicBezTo>
                    <a:pt x="821" y="3325"/>
                    <a:pt x="892" y="3299"/>
                    <a:pt x="947" y="3247"/>
                  </a:cubicBezTo>
                  <a:cubicBezTo>
                    <a:pt x="999" y="3190"/>
                    <a:pt x="1025" y="3117"/>
                    <a:pt x="1025" y="3045"/>
                  </a:cubicBezTo>
                  <a:cubicBezTo>
                    <a:pt x="1025" y="2977"/>
                    <a:pt x="999" y="2909"/>
                    <a:pt x="947" y="2857"/>
                  </a:cubicBezTo>
                  <a:cubicBezTo>
                    <a:pt x="692" y="2603"/>
                    <a:pt x="551" y="2265"/>
                    <a:pt x="551" y="1900"/>
                  </a:cubicBezTo>
                  <a:cubicBezTo>
                    <a:pt x="551" y="1542"/>
                    <a:pt x="692" y="1204"/>
                    <a:pt x="947" y="949"/>
                  </a:cubicBezTo>
                  <a:cubicBezTo>
                    <a:pt x="1209" y="686"/>
                    <a:pt x="1554" y="555"/>
                    <a:pt x="1899" y="555"/>
                  </a:cubicBezTo>
                  <a:cubicBezTo>
                    <a:pt x="2244" y="555"/>
                    <a:pt x="2590" y="686"/>
                    <a:pt x="2855" y="949"/>
                  </a:cubicBezTo>
                  <a:cubicBezTo>
                    <a:pt x="3110" y="1204"/>
                    <a:pt x="3245" y="1542"/>
                    <a:pt x="3245" y="1900"/>
                  </a:cubicBezTo>
                  <a:cubicBezTo>
                    <a:pt x="3245" y="2265"/>
                    <a:pt x="3110" y="2603"/>
                    <a:pt x="2855" y="2857"/>
                  </a:cubicBezTo>
                  <a:cubicBezTo>
                    <a:pt x="2798" y="2909"/>
                    <a:pt x="2772" y="2977"/>
                    <a:pt x="2772" y="3045"/>
                  </a:cubicBezTo>
                  <a:cubicBezTo>
                    <a:pt x="2772" y="3117"/>
                    <a:pt x="2798" y="3190"/>
                    <a:pt x="2855" y="3247"/>
                  </a:cubicBezTo>
                  <a:cubicBezTo>
                    <a:pt x="2907" y="3299"/>
                    <a:pt x="2975" y="3325"/>
                    <a:pt x="3048" y="3325"/>
                  </a:cubicBezTo>
                  <a:cubicBezTo>
                    <a:pt x="3121" y="3325"/>
                    <a:pt x="3188" y="3299"/>
                    <a:pt x="3245" y="3247"/>
                  </a:cubicBezTo>
                  <a:cubicBezTo>
                    <a:pt x="3604" y="2889"/>
                    <a:pt x="3802" y="2410"/>
                    <a:pt x="3802" y="1900"/>
                  </a:cubicBezTo>
                  <a:cubicBezTo>
                    <a:pt x="3802" y="1396"/>
                    <a:pt x="3604" y="918"/>
                    <a:pt x="3245" y="559"/>
                  </a:cubicBezTo>
                  <a:cubicBezTo>
                    <a:pt x="2874" y="187"/>
                    <a:pt x="2386" y="1"/>
                    <a:pt x="189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25" name="Google Shape;1372;p27">
              <a:extLst>
                <a:ext uri="{FF2B5EF4-FFF2-40B4-BE49-F238E27FC236}">
                  <a16:creationId xmlns:a16="http://schemas.microsoft.com/office/drawing/2014/main" id="{D1287DBA-9FF6-D2DF-7809-B756B521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564" y="1140552"/>
              <a:ext cx="161659" cy="140174"/>
            </a:xfrm>
            <a:custGeom>
              <a:avLst/>
              <a:gdLst>
                <a:gd name="T0" fmla="*/ 80802 w 5914"/>
                <a:gd name="T1" fmla="*/ 27 h 5128"/>
                <a:gd name="T2" fmla="*/ 23617 w 5914"/>
                <a:gd name="T3" fmla="*/ 23590 h 5128"/>
                <a:gd name="T4" fmla="*/ 0 w 5914"/>
                <a:gd name="T5" fmla="*/ 80720 h 5128"/>
                <a:gd name="T6" fmla="*/ 23617 w 5914"/>
                <a:gd name="T7" fmla="*/ 137878 h 5128"/>
                <a:gd name="T8" fmla="*/ 28948 w 5914"/>
                <a:gd name="T9" fmla="*/ 140119 h 5128"/>
                <a:gd name="T10" fmla="*/ 34278 w 5914"/>
                <a:gd name="T11" fmla="*/ 137878 h 5128"/>
                <a:gd name="T12" fmla="*/ 34278 w 5914"/>
                <a:gd name="T13" fmla="*/ 127217 h 5128"/>
                <a:gd name="T14" fmla="*/ 15089 w 5914"/>
                <a:gd name="T15" fmla="*/ 80720 h 5128"/>
                <a:gd name="T16" fmla="*/ 34278 w 5914"/>
                <a:gd name="T17" fmla="*/ 34251 h 5128"/>
                <a:gd name="T18" fmla="*/ 80747 w 5914"/>
                <a:gd name="T19" fmla="*/ 15062 h 5128"/>
                <a:gd name="T20" fmla="*/ 127244 w 5914"/>
                <a:gd name="T21" fmla="*/ 34251 h 5128"/>
                <a:gd name="T22" fmla="*/ 146570 w 5914"/>
                <a:gd name="T23" fmla="*/ 80720 h 5128"/>
                <a:gd name="T24" fmla="*/ 127244 w 5914"/>
                <a:gd name="T25" fmla="*/ 127217 h 5128"/>
                <a:gd name="T26" fmla="*/ 127244 w 5914"/>
                <a:gd name="T27" fmla="*/ 137878 h 5128"/>
                <a:gd name="T28" fmla="*/ 132657 w 5914"/>
                <a:gd name="T29" fmla="*/ 140147 h 5128"/>
                <a:gd name="T30" fmla="*/ 137905 w 5914"/>
                <a:gd name="T31" fmla="*/ 137878 h 5128"/>
                <a:gd name="T32" fmla="*/ 161659 w 5914"/>
                <a:gd name="T33" fmla="*/ 80720 h 5128"/>
                <a:gd name="T34" fmla="*/ 137905 w 5914"/>
                <a:gd name="T35" fmla="*/ 23590 h 5128"/>
                <a:gd name="T36" fmla="*/ 80802 w 5914"/>
                <a:gd name="T37" fmla="*/ 27 h 5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14" h="5128" extrusionOk="0">
                  <a:moveTo>
                    <a:pt x="2956" y="1"/>
                  </a:moveTo>
                  <a:cubicBezTo>
                    <a:pt x="2199" y="1"/>
                    <a:pt x="1441" y="288"/>
                    <a:pt x="864" y="863"/>
                  </a:cubicBezTo>
                  <a:cubicBezTo>
                    <a:pt x="307" y="1424"/>
                    <a:pt x="0" y="2163"/>
                    <a:pt x="0" y="2953"/>
                  </a:cubicBezTo>
                  <a:cubicBezTo>
                    <a:pt x="0" y="3744"/>
                    <a:pt x="307" y="4488"/>
                    <a:pt x="864" y="5044"/>
                  </a:cubicBezTo>
                  <a:cubicBezTo>
                    <a:pt x="918" y="5099"/>
                    <a:pt x="989" y="5126"/>
                    <a:pt x="1059" y="5126"/>
                  </a:cubicBezTo>
                  <a:cubicBezTo>
                    <a:pt x="1129" y="5126"/>
                    <a:pt x="1199" y="5099"/>
                    <a:pt x="1254" y="5044"/>
                  </a:cubicBezTo>
                  <a:cubicBezTo>
                    <a:pt x="1363" y="4940"/>
                    <a:pt x="1363" y="4763"/>
                    <a:pt x="1254" y="4654"/>
                  </a:cubicBezTo>
                  <a:cubicBezTo>
                    <a:pt x="801" y="4202"/>
                    <a:pt x="552" y="3598"/>
                    <a:pt x="552" y="2953"/>
                  </a:cubicBezTo>
                  <a:cubicBezTo>
                    <a:pt x="552" y="2314"/>
                    <a:pt x="801" y="1711"/>
                    <a:pt x="1254" y="1253"/>
                  </a:cubicBezTo>
                  <a:cubicBezTo>
                    <a:pt x="1722" y="785"/>
                    <a:pt x="2338" y="551"/>
                    <a:pt x="2954" y="551"/>
                  </a:cubicBezTo>
                  <a:cubicBezTo>
                    <a:pt x="3571" y="551"/>
                    <a:pt x="4187" y="785"/>
                    <a:pt x="4655" y="1253"/>
                  </a:cubicBezTo>
                  <a:cubicBezTo>
                    <a:pt x="5113" y="1711"/>
                    <a:pt x="5362" y="2314"/>
                    <a:pt x="5362" y="2953"/>
                  </a:cubicBezTo>
                  <a:cubicBezTo>
                    <a:pt x="5362" y="3598"/>
                    <a:pt x="5113" y="4202"/>
                    <a:pt x="4655" y="4654"/>
                  </a:cubicBezTo>
                  <a:cubicBezTo>
                    <a:pt x="4546" y="4763"/>
                    <a:pt x="4546" y="4940"/>
                    <a:pt x="4655" y="5044"/>
                  </a:cubicBezTo>
                  <a:cubicBezTo>
                    <a:pt x="4712" y="5101"/>
                    <a:pt x="4780" y="5127"/>
                    <a:pt x="4853" y="5127"/>
                  </a:cubicBezTo>
                  <a:cubicBezTo>
                    <a:pt x="4920" y="5127"/>
                    <a:pt x="4993" y="5101"/>
                    <a:pt x="5045" y="5044"/>
                  </a:cubicBezTo>
                  <a:cubicBezTo>
                    <a:pt x="5607" y="4488"/>
                    <a:pt x="5914" y="3744"/>
                    <a:pt x="5914" y="2953"/>
                  </a:cubicBezTo>
                  <a:cubicBezTo>
                    <a:pt x="5914" y="2163"/>
                    <a:pt x="5607" y="1424"/>
                    <a:pt x="5045" y="863"/>
                  </a:cubicBezTo>
                  <a:cubicBezTo>
                    <a:pt x="4470" y="288"/>
                    <a:pt x="3714" y="1"/>
                    <a:pt x="295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  <p:grpSp>
        <p:nvGrpSpPr>
          <p:cNvPr id="8211" name="Google Shape;1373;p27">
            <a:extLst>
              <a:ext uri="{FF2B5EF4-FFF2-40B4-BE49-F238E27FC236}">
                <a16:creationId xmlns:a16="http://schemas.microsoft.com/office/drawing/2014/main" id="{204B70B8-21AE-C4FD-D60A-AE76A186DE5F}"/>
              </a:ext>
            </a:extLst>
          </p:cNvPr>
          <p:cNvGrpSpPr>
            <a:grpSpLocks/>
          </p:cNvGrpSpPr>
          <p:nvPr/>
        </p:nvGrpSpPr>
        <p:grpSpPr bwMode="auto">
          <a:xfrm>
            <a:off x="8147050" y="4460875"/>
            <a:ext cx="663575" cy="666750"/>
            <a:chOff x="979137" y="1158156"/>
            <a:chExt cx="253641" cy="254352"/>
          </a:xfrm>
        </p:grpSpPr>
        <p:sp>
          <p:nvSpPr>
            <p:cNvPr id="8212" name="Google Shape;1374;p27">
              <a:extLst>
                <a:ext uri="{FF2B5EF4-FFF2-40B4-BE49-F238E27FC236}">
                  <a16:creationId xmlns:a16="http://schemas.microsoft.com/office/drawing/2014/main" id="{AF0C61C9-000A-1350-5097-E8E80C0FA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137" y="1373528"/>
              <a:ext cx="80939" cy="14952"/>
            </a:xfrm>
            <a:custGeom>
              <a:avLst/>
              <a:gdLst>
                <a:gd name="T0" fmla="*/ 7845 w 2961"/>
                <a:gd name="T1" fmla="*/ 0 h 547"/>
                <a:gd name="T2" fmla="*/ 164 w 2961"/>
                <a:gd name="T3" fmla="*/ 7107 h 547"/>
                <a:gd name="T4" fmla="*/ 7708 w 2961"/>
                <a:gd name="T5" fmla="*/ 14925 h 547"/>
                <a:gd name="T6" fmla="*/ 80912 w 2961"/>
                <a:gd name="T7" fmla="*/ 14925 h 547"/>
                <a:gd name="T8" fmla="*/ 80201 w 2961"/>
                <a:gd name="T9" fmla="*/ 7544 h 547"/>
                <a:gd name="T10" fmla="*/ 80912 w 2961"/>
                <a:gd name="T11" fmla="*/ 0 h 547"/>
                <a:gd name="T12" fmla="*/ 7845 w 2961"/>
                <a:gd name="T13" fmla="*/ 0 h 5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61" h="547" extrusionOk="0">
                  <a:moveTo>
                    <a:pt x="287" y="0"/>
                  </a:moveTo>
                  <a:cubicBezTo>
                    <a:pt x="141" y="0"/>
                    <a:pt x="11" y="115"/>
                    <a:pt x="6" y="260"/>
                  </a:cubicBezTo>
                  <a:cubicBezTo>
                    <a:pt x="1" y="416"/>
                    <a:pt x="126" y="546"/>
                    <a:pt x="282" y="546"/>
                  </a:cubicBezTo>
                  <a:lnTo>
                    <a:pt x="2960" y="546"/>
                  </a:lnTo>
                  <a:cubicBezTo>
                    <a:pt x="2944" y="458"/>
                    <a:pt x="2934" y="370"/>
                    <a:pt x="2934" y="276"/>
                  </a:cubicBezTo>
                  <a:cubicBezTo>
                    <a:pt x="2934" y="182"/>
                    <a:pt x="2944" y="89"/>
                    <a:pt x="2960" y="0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13" name="Google Shape;1375;p27">
              <a:extLst>
                <a:ext uri="{FF2B5EF4-FFF2-40B4-BE49-F238E27FC236}">
                  <a16:creationId xmlns:a16="http://schemas.microsoft.com/office/drawing/2014/main" id="{1A2CBA8C-69E4-A2EB-9C96-8569B483E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867" y="1373528"/>
              <a:ext cx="80912" cy="14952"/>
            </a:xfrm>
            <a:custGeom>
              <a:avLst/>
              <a:gdLst>
                <a:gd name="T0" fmla="*/ 27 w 2960"/>
                <a:gd name="T1" fmla="*/ 0 h 547"/>
                <a:gd name="T2" fmla="*/ 574 w 2960"/>
                <a:gd name="T3" fmla="*/ 7544 h 547"/>
                <a:gd name="T4" fmla="*/ 27 w 2960"/>
                <a:gd name="T5" fmla="*/ 14925 h 547"/>
                <a:gd name="T6" fmla="*/ 73231 w 2960"/>
                <a:gd name="T7" fmla="*/ 14925 h 547"/>
                <a:gd name="T8" fmla="*/ 80611 w 2960"/>
                <a:gd name="T9" fmla="*/ 7107 h 547"/>
                <a:gd name="T10" fmla="*/ 72957 w 2960"/>
                <a:gd name="T11" fmla="*/ 0 h 547"/>
                <a:gd name="T12" fmla="*/ 27 w 2960"/>
                <a:gd name="T13" fmla="*/ 0 h 5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60" h="547" extrusionOk="0">
                  <a:moveTo>
                    <a:pt x="1" y="0"/>
                  </a:moveTo>
                  <a:cubicBezTo>
                    <a:pt x="16" y="89"/>
                    <a:pt x="21" y="182"/>
                    <a:pt x="21" y="276"/>
                  </a:cubicBezTo>
                  <a:cubicBezTo>
                    <a:pt x="21" y="370"/>
                    <a:pt x="16" y="458"/>
                    <a:pt x="1" y="546"/>
                  </a:cubicBezTo>
                  <a:lnTo>
                    <a:pt x="2679" y="546"/>
                  </a:lnTo>
                  <a:cubicBezTo>
                    <a:pt x="2835" y="546"/>
                    <a:pt x="2960" y="416"/>
                    <a:pt x="2949" y="260"/>
                  </a:cubicBezTo>
                  <a:cubicBezTo>
                    <a:pt x="2944" y="115"/>
                    <a:pt x="2819" y="0"/>
                    <a:pt x="2669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14" name="Google Shape;1376;p27">
              <a:extLst>
                <a:ext uri="{FF2B5EF4-FFF2-40B4-BE49-F238E27FC236}">
                  <a16:creationId xmlns:a16="http://schemas.microsoft.com/office/drawing/2014/main" id="{F51312E9-9BFB-B119-ECC9-2D5B4BF6B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427" y="1316808"/>
              <a:ext cx="14952" cy="18369"/>
            </a:xfrm>
            <a:custGeom>
              <a:avLst/>
              <a:gdLst>
                <a:gd name="T0" fmla="*/ 0 w 547"/>
                <a:gd name="T1" fmla="*/ 0 h 672"/>
                <a:gd name="T2" fmla="*/ 0 w 547"/>
                <a:gd name="T3" fmla="*/ 18342 h 672"/>
                <a:gd name="T4" fmla="*/ 7408 w 547"/>
                <a:gd name="T5" fmla="*/ 17768 h 672"/>
                <a:gd name="T6" fmla="*/ 14925 w 547"/>
                <a:gd name="T7" fmla="*/ 18342 h 672"/>
                <a:gd name="T8" fmla="*/ 14925 w 547"/>
                <a:gd name="T9" fmla="*/ 0 h 672"/>
                <a:gd name="T10" fmla="*/ 0 w 547"/>
                <a:gd name="T11" fmla="*/ 0 h 6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7" h="672" extrusionOk="0">
                  <a:moveTo>
                    <a:pt x="0" y="0"/>
                  </a:moveTo>
                  <a:lnTo>
                    <a:pt x="0" y="671"/>
                  </a:lnTo>
                  <a:cubicBezTo>
                    <a:pt x="89" y="661"/>
                    <a:pt x="177" y="650"/>
                    <a:pt x="271" y="650"/>
                  </a:cubicBezTo>
                  <a:cubicBezTo>
                    <a:pt x="364" y="650"/>
                    <a:pt x="458" y="661"/>
                    <a:pt x="546" y="671"/>
                  </a:cubicBezTo>
                  <a:lnTo>
                    <a:pt x="54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15" name="Google Shape;1377;p27">
              <a:extLst>
                <a:ext uri="{FF2B5EF4-FFF2-40B4-BE49-F238E27FC236}">
                  <a16:creationId xmlns:a16="http://schemas.microsoft.com/office/drawing/2014/main" id="{46250BDF-F133-9E8A-1822-6593DE7C5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537" y="1349637"/>
              <a:ext cx="62870" cy="62870"/>
            </a:xfrm>
            <a:custGeom>
              <a:avLst/>
              <a:gdLst>
                <a:gd name="T0" fmla="*/ 31435 w 2300"/>
                <a:gd name="T1" fmla="*/ 27 h 2300"/>
                <a:gd name="T2" fmla="*/ 0 w 2300"/>
                <a:gd name="T3" fmla="*/ 31435 h 2300"/>
                <a:gd name="T4" fmla="*/ 31435 w 2300"/>
                <a:gd name="T5" fmla="*/ 62843 h 2300"/>
                <a:gd name="T6" fmla="*/ 62843 w 2300"/>
                <a:gd name="T7" fmla="*/ 31435 h 2300"/>
                <a:gd name="T8" fmla="*/ 31435 w 2300"/>
                <a:gd name="T9" fmla="*/ 27 h 2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00" h="2300" extrusionOk="0">
                  <a:moveTo>
                    <a:pt x="1150" y="1"/>
                  </a:moveTo>
                  <a:cubicBezTo>
                    <a:pt x="515" y="1"/>
                    <a:pt x="0" y="516"/>
                    <a:pt x="0" y="1150"/>
                  </a:cubicBezTo>
                  <a:cubicBezTo>
                    <a:pt x="0" y="1784"/>
                    <a:pt x="515" y="2299"/>
                    <a:pt x="1150" y="2299"/>
                  </a:cubicBezTo>
                  <a:cubicBezTo>
                    <a:pt x="1784" y="2299"/>
                    <a:pt x="2299" y="1784"/>
                    <a:pt x="2299" y="1150"/>
                  </a:cubicBezTo>
                  <a:cubicBezTo>
                    <a:pt x="2299" y="516"/>
                    <a:pt x="1784" y="1"/>
                    <a:pt x="115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16" name="Google Shape;1378;p27">
              <a:extLst>
                <a:ext uri="{FF2B5EF4-FFF2-40B4-BE49-F238E27FC236}">
                  <a16:creationId xmlns:a16="http://schemas.microsoft.com/office/drawing/2014/main" id="{8ED3DC74-9880-95AB-A212-54F96CD3F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471" y="1171085"/>
              <a:ext cx="40975" cy="58743"/>
            </a:xfrm>
            <a:custGeom>
              <a:avLst/>
              <a:gdLst>
                <a:gd name="T0" fmla="*/ 20501 w 1499"/>
                <a:gd name="T1" fmla="*/ 27 h 2149"/>
                <a:gd name="T2" fmla="*/ 7572 w 1499"/>
                <a:gd name="T3" fmla="*/ 16784 h 2149"/>
                <a:gd name="T4" fmla="*/ 27 w 1499"/>
                <a:gd name="T5" fmla="*/ 58743 h 2149"/>
                <a:gd name="T6" fmla="*/ 40975 w 1499"/>
                <a:gd name="T7" fmla="*/ 58743 h 2149"/>
                <a:gd name="T8" fmla="*/ 33294 w 1499"/>
                <a:gd name="T9" fmla="*/ 16784 h 2149"/>
                <a:gd name="T10" fmla="*/ 20501 w 1499"/>
                <a:gd name="T11" fmla="*/ 27 h 2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9" h="2149" extrusionOk="0">
                  <a:moveTo>
                    <a:pt x="750" y="1"/>
                  </a:moveTo>
                  <a:cubicBezTo>
                    <a:pt x="630" y="1"/>
                    <a:pt x="438" y="193"/>
                    <a:pt x="277" y="614"/>
                  </a:cubicBezTo>
                  <a:cubicBezTo>
                    <a:pt x="121" y="1030"/>
                    <a:pt x="22" y="1566"/>
                    <a:pt x="1" y="2149"/>
                  </a:cubicBezTo>
                  <a:lnTo>
                    <a:pt x="1499" y="2149"/>
                  </a:lnTo>
                  <a:cubicBezTo>
                    <a:pt x="1473" y="1566"/>
                    <a:pt x="1379" y="1030"/>
                    <a:pt x="1218" y="614"/>
                  </a:cubicBezTo>
                  <a:cubicBezTo>
                    <a:pt x="1057" y="193"/>
                    <a:pt x="864" y="1"/>
                    <a:pt x="75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17" name="Google Shape;1379;p27">
              <a:extLst>
                <a:ext uri="{FF2B5EF4-FFF2-40B4-BE49-F238E27FC236}">
                  <a16:creationId xmlns:a16="http://schemas.microsoft.com/office/drawing/2014/main" id="{41323F6C-4CCB-8D82-0499-F65950571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336" y="1244726"/>
              <a:ext cx="70825" cy="71672"/>
            </a:xfrm>
            <a:custGeom>
              <a:avLst/>
              <a:gdLst>
                <a:gd name="T0" fmla="*/ 27034 w 2591"/>
                <a:gd name="T1" fmla="*/ 27 h 2622"/>
                <a:gd name="T2" fmla="*/ 18506 w 2591"/>
                <a:gd name="T3" fmla="*/ 47207 h 2622"/>
                <a:gd name="T4" fmla="*/ 27 w 2591"/>
                <a:gd name="T5" fmla="*/ 71672 h 2622"/>
                <a:gd name="T6" fmla="*/ 47918 w 2591"/>
                <a:gd name="T7" fmla="*/ 48765 h 2622"/>
                <a:gd name="T8" fmla="*/ 70825 w 2591"/>
                <a:gd name="T9" fmla="*/ 27 h 2622"/>
                <a:gd name="T10" fmla="*/ 27034 w 2591"/>
                <a:gd name="T11" fmla="*/ 27 h 26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91" h="2622" extrusionOk="0">
                  <a:moveTo>
                    <a:pt x="989" y="1"/>
                  </a:moveTo>
                  <a:cubicBezTo>
                    <a:pt x="963" y="651"/>
                    <a:pt x="854" y="1254"/>
                    <a:pt x="677" y="1727"/>
                  </a:cubicBezTo>
                  <a:cubicBezTo>
                    <a:pt x="500" y="2185"/>
                    <a:pt x="266" y="2492"/>
                    <a:pt x="1" y="2622"/>
                  </a:cubicBezTo>
                  <a:cubicBezTo>
                    <a:pt x="640" y="2554"/>
                    <a:pt x="1264" y="2273"/>
                    <a:pt x="1753" y="1784"/>
                  </a:cubicBezTo>
                  <a:cubicBezTo>
                    <a:pt x="2253" y="1285"/>
                    <a:pt x="2528" y="651"/>
                    <a:pt x="2591" y="1"/>
                  </a:cubicBezTo>
                  <a:lnTo>
                    <a:pt x="989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18" name="Google Shape;1380;p27">
              <a:extLst>
                <a:ext uri="{FF2B5EF4-FFF2-40B4-BE49-F238E27FC236}">
                  <a16:creationId xmlns:a16="http://schemas.microsoft.com/office/drawing/2014/main" id="{AF6D5B21-28C8-7398-17EC-2DC49DC8A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336" y="1158156"/>
              <a:ext cx="70825" cy="71672"/>
            </a:xfrm>
            <a:custGeom>
              <a:avLst/>
              <a:gdLst>
                <a:gd name="T0" fmla="*/ 27 w 2591"/>
                <a:gd name="T1" fmla="*/ 0 h 2622"/>
                <a:gd name="T2" fmla="*/ 18506 w 2591"/>
                <a:gd name="T3" fmla="*/ 24465 h 2622"/>
                <a:gd name="T4" fmla="*/ 27034 w 2591"/>
                <a:gd name="T5" fmla="*/ 71672 h 2622"/>
                <a:gd name="T6" fmla="*/ 70825 w 2591"/>
                <a:gd name="T7" fmla="*/ 71672 h 2622"/>
                <a:gd name="T8" fmla="*/ 47918 w 2591"/>
                <a:gd name="T9" fmla="*/ 22907 h 2622"/>
                <a:gd name="T10" fmla="*/ 27 w 2591"/>
                <a:gd name="T11" fmla="*/ 0 h 26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91" h="2622" extrusionOk="0">
                  <a:moveTo>
                    <a:pt x="1" y="0"/>
                  </a:moveTo>
                  <a:cubicBezTo>
                    <a:pt x="266" y="130"/>
                    <a:pt x="500" y="437"/>
                    <a:pt x="677" y="895"/>
                  </a:cubicBezTo>
                  <a:cubicBezTo>
                    <a:pt x="854" y="1368"/>
                    <a:pt x="963" y="1971"/>
                    <a:pt x="989" y="2622"/>
                  </a:cubicBezTo>
                  <a:lnTo>
                    <a:pt x="2591" y="2622"/>
                  </a:lnTo>
                  <a:cubicBezTo>
                    <a:pt x="2528" y="1971"/>
                    <a:pt x="2253" y="1332"/>
                    <a:pt x="1753" y="838"/>
                  </a:cubicBezTo>
                  <a:cubicBezTo>
                    <a:pt x="1264" y="344"/>
                    <a:pt x="640" y="68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19" name="Google Shape;1381;p27">
              <a:extLst>
                <a:ext uri="{FF2B5EF4-FFF2-40B4-BE49-F238E27FC236}">
                  <a16:creationId xmlns:a16="http://schemas.microsoft.com/office/drawing/2014/main" id="{93DCD7E6-A646-5DA8-FD0D-C64CB4FD8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782" y="1158156"/>
              <a:ext cx="70798" cy="71672"/>
            </a:xfrm>
            <a:custGeom>
              <a:avLst/>
              <a:gdLst>
                <a:gd name="T0" fmla="*/ 70798 w 2590"/>
                <a:gd name="T1" fmla="*/ 0 h 2622"/>
                <a:gd name="T2" fmla="*/ 70798 w 2590"/>
                <a:gd name="T3" fmla="*/ 0 h 2622"/>
                <a:gd name="T4" fmla="*/ 22880 w 2590"/>
                <a:gd name="T5" fmla="*/ 22907 h 2622"/>
                <a:gd name="T6" fmla="*/ 0 w 2590"/>
                <a:gd name="T7" fmla="*/ 71672 h 2622"/>
                <a:gd name="T8" fmla="*/ 43654 w 2590"/>
                <a:gd name="T9" fmla="*/ 71672 h 2622"/>
                <a:gd name="T10" fmla="*/ 52319 w 2590"/>
                <a:gd name="T11" fmla="*/ 24465 h 2622"/>
                <a:gd name="T12" fmla="*/ 70798 w 2590"/>
                <a:gd name="T13" fmla="*/ 0 h 26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90" h="2622" extrusionOk="0">
                  <a:moveTo>
                    <a:pt x="2590" y="0"/>
                  </a:moveTo>
                  <a:lnTo>
                    <a:pt x="2590" y="0"/>
                  </a:lnTo>
                  <a:cubicBezTo>
                    <a:pt x="1950" y="68"/>
                    <a:pt x="1326" y="344"/>
                    <a:pt x="837" y="838"/>
                  </a:cubicBezTo>
                  <a:cubicBezTo>
                    <a:pt x="338" y="1332"/>
                    <a:pt x="57" y="1971"/>
                    <a:pt x="0" y="2622"/>
                  </a:cubicBezTo>
                  <a:lnTo>
                    <a:pt x="1597" y="2622"/>
                  </a:lnTo>
                  <a:cubicBezTo>
                    <a:pt x="1623" y="1971"/>
                    <a:pt x="1732" y="1368"/>
                    <a:pt x="1914" y="895"/>
                  </a:cubicBezTo>
                  <a:cubicBezTo>
                    <a:pt x="2086" y="437"/>
                    <a:pt x="2320" y="130"/>
                    <a:pt x="25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20" name="Google Shape;1382;p27">
              <a:extLst>
                <a:ext uri="{FF2B5EF4-FFF2-40B4-BE49-F238E27FC236}">
                  <a16:creationId xmlns:a16="http://schemas.microsoft.com/office/drawing/2014/main" id="{7D3D083E-F6D1-8612-7B7A-CFCD8FD5E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471" y="1244726"/>
              <a:ext cx="40975" cy="58606"/>
            </a:xfrm>
            <a:custGeom>
              <a:avLst/>
              <a:gdLst>
                <a:gd name="T0" fmla="*/ 27 w 1499"/>
                <a:gd name="T1" fmla="*/ 27 h 2144"/>
                <a:gd name="T2" fmla="*/ 7572 w 1499"/>
                <a:gd name="T3" fmla="*/ 41959 h 2144"/>
                <a:gd name="T4" fmla="*/ 20501 w 1499"/>
                <a:gd name="T5" fmla="*/ 58579 h 2144"/>
                <a:gd name="T6" fmla="*/ 33294 w 1499"/>
                <a:gd name="T7" fmla="*/ 41959 h 2144"/>
                <a:gd name="T8" fmla="*/ 40975 w 1499"/>
                <a:gd name="T9" fmla="*/ 27 h 2144"/>
                <a:gd name="T10" fmla="*/ 27 w 1499"/>
                <a:gd name="T11" fmla="*/ 27 h 2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9" h="2144" extrusionOk="0">
                  <a:moveTo>
                    <a:pt x="1" y="1"/>
                  </a:moveTo>
                  <a:cubicBezTo>
                    <a:pt x="22" y="583"/>
                    <a:pt x="121" y="1119"/>
                    <a:pt x="277" y="1535"/>
                  </a:cubicBezTo>
                  <a:cubicBezTo>
                    <a:pt x="438" y="1956"/>
                    <a:pt x="630" y="2143"/>
                    <a:pt x="750" y="2143"/>
                  </a:cubicBezTo>
                  <a:cubicBezTo>
                    <a:pt x="864" y="2143"/>
                    <a:pt x="1057" y="1956"/>
                    <a:pt x="1218" y="1535"/>
                  </a:cubicBezTo>
                  <a:cubicBezTo>
                    <a:pt x="1379" y="1119"/>
                    <a:pt x="1473" y="583"/>
                    <a:pt x="1499" y="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  <p:sp>
          <p:nvSpPr>
            <p:cNvPr id="8221" name="Google Shape;1383;p27">
              <a:extLst>
                <a:ext uri="{FF2B5EF4-FFF2-40B4-BE49-F238E27FC236}">
                  <a16:creationId xmlns:a16="http://schemas.microsoft.com/office/drawing/2014/main" id="{99EB6E34-F759-9D9F-5B8D-69D9B0D61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782" y="1244726"/>
              <a:ext cx="70798" cy="71672"/>
            </a:xfrm>
            <a:custGeom>
              <a:avLst/>
              <a:gdLst>
                <a:gd name="T0" fmla="*/ 0 w 2590"/>
                <a:gd name="T1" fmla="*/ 27 h 2622"/>
                <a:gd name="T2" fmla="*/ 22880 w 2590"/>
                <a:gd name="T3" fmla="*/ 48765 h 2622"/>
                <a:gd name="T4" fmla="*/ 70798 w 2590"/>
                <a:gd name="T5" fmla="*/ 71672 h 2622"/>
                <a:gd name="T6" fmla="*/ 52319 w 2590"/>
                <a:gd name="T7" fmla="*/ 47207 h 2622"/>
                <a:gd name="T8" fmla="*/ 43654 w 2590"/>
                <a:gd name="T9" fmla="*/ 27 h 2622"/>
                <a:gd name="T10" fmla="*/ 0 w 2590"/>
                <a:gd name="T11" fmla="*/ 27 h 26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90" h="2622" extrusionOk="0">
                  <a:moveTo>
                    <a:pt x="0" y="1"/>
                  </a:moveTo>
                  <a:cubicBezTo>
                    <a:pt x="57" y="651"/>
                    <a:pt x="338" y="1285"/>
                    <a:pt x="837" y="1784"/>
                  </a:cubicBezTo>
                  <a:cubicBezTo>
                    <a:pt x="1326" y="2273"/>
                    <a:pt x="1950" y="2554"/>
                    <a:pt x="2590" y="2622"/>
                  </a:cubicBezTo>
                  <a:cubicBezTo>
                    <a:pt x="2320" y="2492"/>
                    <a:pt x="2086" y="2185"/>
                    <a:pt x="1914" y="1727"/>
                  </a:cubicBezTo>
                  <a:cubicBezTo>
                    <a:pt x="1732" y="1254"/>
                    <a:pt x="1623" y="651"/>
                    <a:pt x="1597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00" tIns="121900" rIns="121900" bIns="121900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79929B3-5FFC-778E-3978-85DE5D53D0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35338" y="1154113"/>
            <a:ext cx="5521325" cy="4549775"/>
          </a:xfrm>
        </p:spPr>
        <p:txBody>
          <a:bodyPr/>
          <a:lstStyle/>
          <a:p>
            <a:pPr algn="ctr" eaLnBrk="1" hangingPunct="1"/>
            <a:r>
              <a:rPr lang="id-ID" altLang="en-US" sz="5400" b="1">
                <a:solidFill>
                  <a:schemeClr val="bg1"/>
                </a:solidFill>
                <a:latin typeface="Myriad Pro"/>
              </a:rPr>
              <a:t>THANK YOU</a:t>
            </a:r>
            <a:endParaRPr lang="en-US" altLang="en-US" sz="5400">
              <a:latin typeface="Myriad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2762</TotalTime>
  <Words>234</Words>
  <Application>Microsoft Office PowerPoint</Application>
  <PresentationFormat>Widescreen</PresentationFormat>
  <Paragraphs>25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DengXian</vt:lpstr>
      <vt:lpstr>Microsoft Sans Serif</vt:lpstr>
      <vt:lpstr>Myriad Pro</vt:lpstr>
      <vt:lpstr>Roboto</vt:lpstr>
      <vt:lpstr>Times New Roman</vt:lpstr>
      <vt:lpstr>Office Theme</vt:lpstr>
      <vt:lpstr>The Development of Metaverse In Indonesia     Directorate General Of  Intellectual Property Indonesia  </vt:lpstr>
      <vt:lpstr>PowerPoint Presentation</vt:lpstr>
      <vt:lpstr>ISSUES ON NFT</vt:lpstr>
      <vt:lpstr>SEVERAL SOLUTIONS THAT MIGHT BE PROPOSED TO THE NFT ISSUES IN  INDONESIA: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adadadadadadadadad</dc:title>
  <dc:creator>gawurzart</dc:creator>
  <cp:keywords>FOR OFFICIAL USE ONLY</cp:keywords>
  <cp:lastModifiedBy>DALY Alica</cp:lastModifiedBy>
  <cp:revision>116</cp:revision>
  <dcterms:created xsi:type="dcterms:W3CDTF">2021-01-06T03:46:58Z</dcterms:created>
  <dcterms:modified xsi:type="dcterms:W3CDTF">2023-03-30T09:54:42Z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13fa5a06-5ca7-4cce-adaa-e3c67ec497f2</vt:lpwstr>
  </property>
  <property fmtid="{D5CDD505-2E9C-101B-9397-08002B2CF9AE}" pid="3" name="TCSClassification">
    <vt:lpwstr>FOR OFFICIAL USE ONLY</vt:lpwstr>
  </property>
  <property fmtid="{D5CDD505-2E9C-101B-9397-08002B2CF9AE}" pid="4" name="Classification">
    <vt:lpwstr>For Official Use Only</vt:lpwstr>
  </property>
  <property fmtid="{D5CDD505-2E9C-101B-9397-08002B2CF9AE}" pid="5" name="VisualMarkings">
    <vt:lpwstr>Footer</vt:lpwstr>
  </property>
  <property fmtid="{D5CDD505-2E9C-101B-9397-08002B2CF9AE}" pid="6" name="Alignment">
    <vt:lpwstr>Centre</vt:lpwstr>
  </property>
  <property fmtid="{D5CDD505-2E9C-101B-9397-08002B2CF9AE}" pid="7" name="Language">
    <vt:lpwstr>English</vt:lpwstr>
  </property>
</Properties>
</file>