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8"/>
  </p:notesMasterIdLst>
  <p:sldIdLst>
    <p:sldId id="294" r:id="rId5"/>
    <p:sldId id="259" r:id="rId6"/>
    <p:sldId id="274" r:id="rId7"/>
    <p:sldId id="2234" r:id="rId8"/>
    <p:sldId id="2362" r:id="rId9"/>
    <p:sldId id="2369" r:id="rId10"/>
    <p:sldId id="2364" r:id="rId11"/>
    <p:sldId id="2370" r:id="rId12"/>
    <p:sldId id="2371" r:id="rId13"/>
    <p:sldId id="2372" r:id="rId14"/>
    <p:sldId id="2390" r:id="rId15"/>
    <p:sldId id="2367" r:id="rId16"/>
    <p:sldId id="2373" r:id="rId17"/>
    <p:sldId id="2374" r:id="rId18"/>
    <p:sldId id="2375" r:id="rId19"/>
    <p:sldId id="2354" r:id="rId20"/>
    <p:sldId id="2379" r:id="rId21"/>
    <p:sldId id="2368" r:id="rId22"/>
    <p:sldId id="2381" r:id="rId23"/>
    <p:sldId id="2355" r:id="rId24"/>
    <p:sldId id="2389" r:id="rId25"/>
    <p:sldId id="2357" r:id="rId26"/>
    <p:sldId id="2377" r:id="rId27"/>
    <p:sldId id="2359" r:id="rId28"/>
    <p:sldId id="2384" r:id="rId29"/>
    <p:sldId id="2382" r:id="rId30"/>
    <p:sldId id="2385" r:id="rId31"/>
    <p:sldId id="2386" r:id="rId32"/>
    <p:sldId id="2387" r:id="rId33"/>
    <p:sldId id="2376" r:id="rId34"/>
    <p:sldId id="2365" r:id="rId35"/>
    <p:sldId id="2383" r:id="rId36"/>
    <p:sldId id="2235" r:id="rId3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FE015762-CCC3-40C5-BFBC-372EA9C88EC0}">
          <p14:sldIdLst>
            <p14:sldId id="294"/>
            <p14:sldId id="259"/>
            <p14:sldId id="274"/>
            <p14:sldId id="2234"/>
            <p14:sldId id="2362"/>
            <p14:sldId id="2369"/>
            <p14:sldId id="2364"/>
            <p14:sldId id="2370"/>
            <p14:sldId id="2371"/>
            <p14:sldId id="2372"/>
            <p14:sldId id="2390"/>
            <p14:sldId id="2367"/>
            <p14:sldId id="2373"/>
            <p14:sldId id="2374"/>
            <p14:sldId id="2375"/>
            <p14:sldId id="2354"/>
            <p14:sldId id="2379"/>
            <p14:sldId id="2368"/>
            <p14:sldId id="2381"/>
            <p14:sldId id="2355"/>
            <p14:sldId id="2389"/>
            <p14:sldId id="2357"/>
            <p14:sldId id="2377"/>
            <p14:sldId id="2359"/>
            <p14:sldId id="2384"/>
            <p14:sldId id="2382"/>
            <p14:sldId id="2385"/>
            <p14:sldId id="2386"/>
            <p14:sldId id="2387"/>
            <p14:sldId id="2376"/>
            <p14:sldId id="2365"/>
            <p14:sldId id="2383"/>
            <p14:sldId id="2235"/>
          </p14:sldIdLst>
        </p14:section>
        <p14:section name="Default Section" id="{050265AA-0C76-4EBB-ACCB-531A9A49A7AE}">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REAU Guylaine" initials="MG" lastIdx="15" clrIdx="0">
    <p:extLst>
      <p:ext uri="{19B8F6BF-5375-455C-9EA6-DF929625EA0E}">
        <p15:presenceInfo xmlns:p15="http://schemas.microsoft.com/office/powerpoint/2012/main" userId="S::guylaine.moreau@cisac.org::457e152d-3343-4322-b63e-189ada407888" providerId="AD"/>
      </p:ext>
    </p:extLst>
  </p:cmAuthor>
  <p:cmAuthor id="2" name="SCOTT Clémentine" initials="SC" lastIdx="12" clrIdx="1">
    <p:extLst>
      <p:ext uri="{19B8F6BF-5375-455C-9EA6-DF929625EA0E}">
        <p15:presenceInfo xmlns:p15="http://schemas.microsoft.com/office/powerpoint/2012/main" userId="S::clementine.scott@cisac.org::443e5828-bf16-4ca7-b61b-b3cb1c3cbdc7" providerId="AD"/>
      </p:ext>
    </p:extLst>
  </p:cmAuthor>
  <p:cmAuthor id="3" name="OBIOHA Goodness" initials="OG" lastIdx="1" clrIdx="2">
    <p:extLst>
      <p:ext uri="{19B8F6BF-5375-455C-9EA6-DF929625EA0E}">
        <p15:presenceInfo xmlns:p15="http://schemas.microsoft.com/office/powerpoint/2012/main" userId="S::goodness.obioha@cisac.org::d51bcccd-dd46-4908-9196-18332a574f3f" providerId="AD"/>
      </p:ext>
    </p:extLst>
  </p:cmAuthor>
  <p:cmAuthor id="4" name="BRUNNER John" initials="BJ" lastIdx="20" clrIdx="3">
    <p:extLst>
      <p:ext uri="{19B8F6BF-5375-455C-9EA6-DF929625EA0E}">
        <p15:presenceInfo xmlns:p15="http://schemas.microsoft.com/office/powerpoint/2012/main" userId="S::john.brunner@cisac.org::2c78e084-a275-4dc7-a068-e071177f9b30" providerId="AD"/>
      </p:ext>
    </p:extLst>
  </p:cmAuthor>
  <p:cmAuthor id="5" name="PERPIÑÁ-ROBERT NAVARRO Cristina" initials="PNC" lastIdx="9" clrIdx="4">
    <p:extLst>
      <p:ext uri="{19B8F6BF-5375-455C-9EA6-DF929625EA0E}">
        <p15:presenceInfo xmlns:p15="http://schemas.microsoft.com/office/powerpoint/2012/main" userId="S::cristina.perpina@cisac.org::afc7da28-31d1-4904-9281-f3545b839ff8" providerId="AD"/>
      </p:ext>
    </p:extLst>
  </p:cmAuthor>
  <p:cmAuthor id="6" name="de TERLIZZI Leonardo" initials="dTL" lastIdx="1" clrIdx="5">
    <p:extLst>
      <p:ext uri="{19B8F6BF-5375-455C-9EA6-DF929625EA0E}">
        <p15:presenceInfo xmlns:p15="http://schemas.microsoft.com/office/powerpoint/2012/main" userId="S::leonardo.de.terlizzi@cisac.org::6f6c1ba9-b5d9-4fd0-bb3b-00a78bc5da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4B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111" autoAdjust="0"/>
    <p:restoredTop sz="96296"/>
  </p:normalViewPr>
  <p:slideViewPr>
    <p:cSldViewPr snapToGrid="0">
      <p:cViewPr varScale="1">
        <p:scale>
          <a:sx n="109" d="100"/>
          <a:sy n="109" d="100"/>
        </p:scale>
        <p:origin x="192" y="576"/>
      </p:cViewPr>
      <p:guideLst/>
    </p:cSldViewPr>
  </p:slideViewPr>
  <p:outlineViewPr>
    <p:cViewPr>
      <p:scale>
        <a:sx n="33" d="100"/>
        <a:sy n="33" d="100"/>
      </p:scale>
      <p:origin x="0" y="-904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6" d="100"/>
          <a:sy n="96" d="100"/>
        </p:scale>
        <p:origin x="3688"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 TERLIZZI Leonardo" userId="6f6c1ba9-b5d9-4fd0-bb3b-00a78bc5da43" providerId="ADAL" clId="{66A32813-2A23-DD4C-8FF3-6FCFAC235FB9}"/>
    <pc:docChg chg="modSld">
      <pc:chgData name="de TERLIZZI Leonardo" userId="6f6c1ba9-b5d9-4fd0-bb3b-00a78bc5da43" providerId="ADAL" clId="{66A32813-2A23-DD4C-8FF3-6FCFAC235FB9}" dt="2022-03-17T07:02:13.687" v="36" actId="20577"/>
      <pc:docMkLst>
        <pc:docMk/>
      </pc:docMkLst>
      <pc:sldChg chg="modSp mod">
        <pc:chgData name="de TERLIZZI Leonardo" userId="6f6c1ba9-b5d9-4fd0-bb3b-00a78bc5da43" providerId="ADAL" clId="{66A32813-2A23-DD4C-8FF3-6FCFAC235FB9}" dt="2022-03-17T07:02:13.687" v="36" actId="20577"/>
        <pc:sldMkLst>
          <pc:docMk/>
          <pc:sldMk cId="3054282930" sldId="2354"/>
        </pc:sldMkLst>
        <pc:spChg chg="mod">
          <ac:chgData name="de TERLIZZI Leonardo" userId="6f6c1ba9-b5d9-4fd0-bb3b-00a78bc5da43" providerId="ADAL" clId="{66A32813-2A23-DD4C-8FF3-6FCFAC235FB9}" dt="2022-03-17T07:02:13.687" v="36" actId="20577"/>
          <ac:spMkLst>
            <pc:docMk/>
            <pc:sldMk cId="3054282930" sldId="2354"/>
            <ac:spMk id="14" creationId="{402317BC-B835-A146-A3F0-C4B55182BAB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358FB1-D6C9-3F43-B234-C5C6DB0DBBA9}" type="datetimeFigureOut">
              <a:rPr lang="fr-FR" smtClean="0"/>
              <a:t>17/03/2022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1D5C98-5A9A-0B4B-A651-4D0B0917B182}" type="slidenum">
              <a:rPr lang="fr-FR" smtClean="0"/>
              <a:t>‹Nº›</a:t>
            </a:fld>
            <a:endParaRPr lang="fr-FR"/>
          </a:p>
        </p:txBody>
      </p:sp>
    </p:spTree>
    <p:extLst>
      <p:ext uri="{BB962C8B-B14F-4D97-AF65-F5344CB8AC3E}">
        <p14:creationId xmlns:p14="http://schemas.microsoft.com/office/powerpoint/2010/main" val="3149606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53387"/>
            <a:ext cx="5486400" cy="5002243"/>
          </a:xfrm>
        </p:spPr>
        <p:txBody>
          <a:bodyPr/>
          <a:lstStyle/>
          <a:p>
            <a:endParaRPr lang="en-GB" dirty="0"/>
          </a:p>
          <a:p>
            <a:endParaRPr lang="en-AU" dirty="0"/>
          </a:p>
          <a:p>
            <a:endParaRPr lang="en-AU" dirty="0"/>
          </a:p>
        </p:txBody>
      </p:sp>
      <p:sp>
        <p:nvSpPr>
          <p:cNvPr id="4" name="Slide Number Placeholder 3"/>
          <p:cNvSpPr>
            <a:spLocks noGrp="1"/>
          </p:cNvSpPr>
          <p:nvPr>
            <p:ph type="sldNum" sz="quarter" idx="5"/>
          </p:nvPr>
        </p:nvSpPr>
        <p:spPr/>
        <p:txBody>
          <a:bodyPr/>
          <a:lstStyle/>
          <a:p>
            <a:fld id="{5E1D5C98-5A9A-0B4B-A651-4D0B0917B182}" type="slidenum">
              <a:rPr lang="fr-FR" smtClean="0"/>
              <a:t>1</a:t>
            </a:fld>
            <a:endParaRPr lang="fr-FR"/>
          </a:p>
        </p:txBody>
      </p:sp>
    </p:spTree>
    <p:extLst>
      <p:ext uri="{BB962C8B-B14F-4D97-AF65-F5344CB8AC3E}">
        <p14:creationId xmlns:p14="http://schemas.microsoft.com/office/powerpoint/2010/main" val="1649408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endParaRPr lang="en-GB" dirty="0"/>
          </a:p>
        </p:txBody>
      </p:sp>
      <p:sp>
        <p:nvSpPr>
          <p:cNvPr id="4" name="Slide Number Placeholder 3"/>
          <p:cNvSpPr>
            <a:spLocks noGrp="1"/>
          </p:cNvSpPr>
          <p:nvPr>
            <p:ph type="sldNum" sz="quarter" idx="5"/>
          </p:nvPr>
        </p:nvSpPr>
        <p:spPr/>
        <p:txBody>
          <a:bodyPr/>
          <a:lstStyle/>
          <a:p>
            <a:fld id="{5E1D5C98-5A9A-0B4B-A651-4D0B0917B182}" type="slidenum">
              <a:rPr lang="fr-FR" smtClean="0"/>
              <a:t>10</a:t>
            </a:fld>
            <a:endParaRPr lang="fr-FR"/>
          </a:p>
        </p:txBody>
      </p:sp>
    </p:spTree>
    <p:extLst>
      <p:ext uri="{BB962C8B-B14F-4D97-AF65-F5344CB8AC3E}">
        <p14:creationId xmlns:p14="http://schemas.microsoft.com/office/powerpoint/2010/main" val="3739228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1D5C98-5A9A-0B4B-A651-4D0B0917B182}" type="slidenum">
              <a:rPr lang="fr-FR" smtClean="0"/>
              <a:t>11</a:t>
            </a:fld>
            <a:endParaRPr lang="fr-FR"/>
          </a:p>
        </p:txBody>
      </p:sp>
    </p:spTree>
    <p:extLst>
      <p:ext uri="{BB962C8B-B14F-4D97-AF65-F5344CB8AC3E}">
        <p14:creationId xmlns:p14="http://schemas.microsoft.com/office/powerpoint/2010/main" val="2814889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1D5C98-5A9A-0B4B-A651-4D0B0917B182}" type="slidenum">
              <a:rPr lang="fr-FR" smtClean="0"/>
              <a:t>12</a:t>
            </a:fld>
            <a:endParaRPr lang="fr-FR"/>
          </a:p>
        </p:txBody>
      </p:sp>
    </p:spTree>
    <p:extLst>
      <p:ext uri="{BB962C8B-B14F-4D97-AF65-F5344CB8AC3E}">
        <p14:creationId xmlns:p14="http://schemas.microsoft.com/office/powerpoint/2010/main" val="1044248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1D5C98-5A9A-0B4B-A651-4D0B0917B182}" type="slidenum">
              <a:rPr lang="fr-FR" smtClean="0"/>
              <a:t>13</a:t>
            </a:fld>
            <a:endParaRPr lang="fr-FR"/>
          </a:p>
        </p:txBody>
      </p:sp>
    </p:spTree>
    <p:extLst>
      <p:ext uri="{BB962C8B-B14F-4D97-AF65-F5344CB8AC3E}">
        <p14:creationId xmlns:p14="http://schemas.microsoft.com/office/powerpoint/2010/main" val="3060218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1D5C98-5A9A-0B4B-A651-4D0B0917B182}" type="slidenum">
              <a:rPr lang="fr-FR" smtClean="0"/>
              <a:t>14</a:t>
            </a:fld>
            <a:endParaRPr lang="fr-FR"/>
          </a:p>
        </p:txBody>
      </p:sp>
    </p:spTree>
    <p:extLst>
      <p:ext uri="{BB962C8B-B14F-4D97-AF65-F5344CB8AC3E}">
        <p14:creationId xmlns:p14="http://schemas.microsoft.com/office/powerpoint/2010/main" val="1742344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55700"/>
            <a:ext cx="5486400" cy="3086100"/>
          </a:xfrm>
        </p:spPr>
      </p:sp>
      <p:sp>
        <p:nvSpPr>
          <p:cNvPr id="3" name="Notes Placeholder 2"/>
          <p:cNvSpPr>
            <a:spLocks noGrp="1"/>
          </p:cNvSpPr>
          <p:nvPr>
            <p:ph type="body" idx="1"/>
          </p:nvPr>
        </p:nvSpPr>
        <p:spPr>
          <a:xfrm>
            <a:off x="685800" y="4400549"/>
            <a:ext cx="5486400" cy="4284663"/>
          </a:xfrm>
        </p:spPr>
        <p:txBody>
          <a:bodyPr/>
          <a:lstStyle/>
          <a:p>
            <a:endParaRPr lang="en-GB" dirty="0"/>
          </a:p>
        </p:txBody>
      </p:sp>
      <p:sp>
        <p:nvSpPr>
          <p:cNvPr id="4" name="Slide Number Placeholder 3"/>
          <p:cNvSpPr>
            <a:spLocks noGrp="1"/>
          </p:cNvSpPr>
          <p:nvPr>
            <p:ph type="sldNum" sz="quarter" idx="5"/>
          </p:nvPr>
        </p:nvSpPr>
        <p:spPr/>
        <p:txBody>
          <a:bodyPr/>
          <a:lstStyle/>
          <a:p>
            <a:fld id="{5E1D5C98-5A9A-0B4B-A651-4D0B0917B182}" type="slidenum">
              <a:rPr lang="fr-FR" smtClean="0"/>
              <a:t>15</a:t>
            </a:fld>
            <a:endParaRPr lang="fr-FR"/>
          </a:p>
        </p:txBody>
      </p:sp>
    </p:spTree>
    <p:extLst>
      <p:ext uri="{BB962C8B-B14F-4D97-AF65-F5344CB8AC3E}">
        <p14:creationId xmlns:p14="http://schemas.microsoft.com/office/powerpoint/2010/main" val="351909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3802"/>
            <a:ext cx="5486400" cy="3880808"/>
          </a:xfrm>
        </p:spPr>
        <p:txBody>
          <a:bodyPr/>
          <a:lstStyle/>
          <a:p>
            <a:endParaRPr lang="en-GB" dirty="0"/>
          </a:p>
        </p:txBody>
      </p:sp>
      <p:sp>
        <p:nvSpPr>
          <p:cNvPr id="4" name="Slide Number Placeholder 3"/>
          <p:cNvSpPr>
            <a:spLocks noGrp="1"/>
          </p:cNvSpPr>
          <p:nvPr>
            <p:ph type="sldNum" sz="quarter" idx="5"/>
          </p:nvPr>
        </p:nvSpPr>
        <p:spPr/>
        <p:txBody>
          <a:bodyPr/>
          <a:lstStyle/>
          <a:p>
            <a:fld id="{5E1D5C98-5A9A-0B4B-A651-4D0B0917B182}" type="slidenum">
              <a:rPr lang="fr-FR" smtClean="0"/>
              <a:t>16</a:t>
            </a:fld>
            <a:endParaRPr lang="fr-FR"/>
          </a:p>
        </p:txBody>
      </p:sp>
    </p:spTree>
    <p:extLst>
      <p:ext uri="{BB962C8B-B14F-4D97-AF65-F5344CB8AC3E}">
        <p14:creationId xmlns:p14="http://schemas.microsoft.com/office/powerpoint/2010/main" val="16921615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880808"/>
          </a:xfrm>
        </p:spPr>
        <p:txBody>
          <a:bodyPr/>
          <a:lstStyle/>
          <a:p>
            <a:endParaRPr lang="en-GB" dirty="0"/>
          </a:p>
        </p:txBody>
      </p:sp>
      <p:sp>
        <p:nvSpPr>
          <p:cNvPr id="4" name="Slide Number Placeholder 3"/>
          <p:cNvSpPr>
            <a:spLocks noGrp="1"/>
          </p:cNvSpPr>
          <p:nvPr>
            <p:ph type="sldNum" sz="quarter" idx="5"/>
          </p:nvPr>
        </p:nvSpPr>
        <p:spPr/>
        <p:txBody>
          <a:bodyPr/>
          <a:lstStyle/>
          <a:p>
            <a:fld id="{5E1D5C98-5A9A-0B4B-A651-4D0B0917B182}" type="slidenum">
              <a:rPr lang="fr-FR" smtClean="0"/>
              <a:t>17</a:t>
            </a:fld>
            <a:endParaRPr lang="fr-FR"/>
          </a:p>
        </p:txBody>
      </p:sp>
    </p:spTree>
    <p:extLst>
      <p:ext uri="{BB962C8B-B14F-4D97-AF65-F5344CB8AC3E}">
        <p14:creationId xmlns:p14="http://schemas.microsoft.com/office/powerpoint/2010/main" val="935157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880808"/>
          </a:xfrm>
        </p:spPr>
        <p:txBody>
          <a:bodyPr/>
          <a:lstStyle/>
          <a:p>
            <a:endParaRPr lang="en-GB" dirty="0"/>
          </a:p>
        </p:txBody>
      </p:sp>
      <p:sp>
        <p:nvSpPr>
          <p:cNvPr id="4" name="Slide Number Placeholder 3"/>
          <p:cNvSpPr>
            <a:spLocks noGrp="1"/>
          </p:cNvSpPr>
          <p:nvPr>
            <p:ph type="sldNum" sz="quarter" idx="5"/>
          </p:nvPr>
        </p:nvSpPr>
        <p:spPr/>
        <p:txBody>
          <a:bodyPr/>
          <a:lstStyle/>
          <a:p>
            <a:fld id="{5E1D5C98-5A9A-0B4B-A651-4D0B0917B182}" type="slidenum">
              <a:rPr lang="fr-FR" smtClean="0"/>
              <a:t>18</a:t>
            </a:fld>
            <a:endParaRPr lang="fr-FR"/>
          </a:p>
        </p:txBody>
      </p:sp>
    </p:spTree>
    <p:extLst>
      <p:ext uri="{BB962C8B-B14F-4D97-AF65-F5344CB8AC3E}">
        <p14:creationId xmlns:p14="http://schemas.microsoft.com/office/powerpoint/2010/main" val="2140777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88080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5E1D5C98-5A9A-0B4B-A651-4D0B0917B182}" type="slidenum">
              <a:rPr lang="fr-FR" smtClean="0"/>
              <a:t>19</a:t>
            </a:fld>
            <a:endParaRPr lang="fr-FR"/>
          </a:p>
        </p:txBody>
      </p:sp>
    </p:spTree>
    <p:extLst>
      <p:ext uri="{BB962C8B-B14F-4D97-AF65-F5344CB8AC3E}">
        <p14:creationId xmlns:p14="http://schemas.microsoft.com/office/powerpoint/2010/main" val="464870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5E1D5C98-5A9A-0B4B-A651-4D0B0917B182}" type="slidenum">
              <a:rPr lang="fr-FR" smtClean="0"/>
              <a:t>2</a:t>
            </a:fld>
            <a:endParaRPr lang="fr-FR"/>
          </a:p>
        </p:txBody>
      </p:sp>
    </p:spTree>
    <p:extLst>
      <p:ext uri="{BB962C8B-B14F-4D97-AF65-F5344CB8AC3E}">
        <p14:creationId xmlns:p14="http://schemas.microsoft.com/office/powerpoint/2010/main" val="1195555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88080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5E1D5C98-5A9A-0B4B-A651-4D0B0917B182}" type="slidenum">
              <a:rPr lang="fr-FR" smtClean="0"/>
              <a:t>20</a:t>
            </a:fld>
            <a:endParaRPr lang="fr-FR"/>
          </a:p>
        </p:txBody>
      </p:sp>
    </p:spTree>
    <p:extLst>
      <p:ext uri="{BB962C8B-B14F-4D97-AF65-F5344CB8AC3E}">
        <p14:creationId xmlns:p14="http://schemas.microsoft.com/office/powerpoint/2010/main" val="12165429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1D5C98-5A9A-0B4B-A651-4D0B0917B182}" type="slidenum">
              <a:rPr lang="fr-FR" smtClean="0"/>
              <a:t>21</a:t>
            </a:fld>
            <a:endParaRPr lang="fr-FR"/>
          </a:p>
        </p:txBody>
      </p:sp>
    </p:spTree>
    <p:extLst>
      <p:ext uri="{BB962C8B-B14F-4D97-AF65-F5344CB8AC3E}">
        <p14:creationId xmlns:p14="http://schemas.microsoft.com/office/powerpoint/2010/main" val="13489955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880808"/>
          </a:xfrm>
        </p:spPr>
        <p:txBody>
          <a:bodyPr/>
          <a:lstStyle/>
          <a:p>
            <a:endParaRPr lang="en-US" dirty="0"/>
          </a:p>
        </p:txBody>
      </p:sp>
      <p:sp>
        <p:nvSpPr>
          <p:cNvPr id="4" name="Slide Number Placeholder 3"/>
          <p:cNvSpPr>
            <a:spLocks noGrp="1"/>
          </p:cNvSpPr>
          <p:nvPr>
            <p:ph type="sldNum" sz="quarter" idx="5"/>
          </p:nvPr>
        </p:nvSpPr>
        <p:spPr/>
        <p:txBody>
          <a:bodyPr/>
          <a:lstStyle/>
          <a:p>
            <a:fld id="{5E1D5C98-5A9A-0B4B-A651-4D0B0917B182}" type="slidenum">
              <a:rPr lang="fr-FR" smtClean="0"/>
              <a:t>22</a:t>
            </a:fld>
            <a:endParaRPr lang="fr-FR"/>
          </a:p>
        </p:txBody>
      </p:sp>
    </p:spTree>
    <p:extLst>
      <p:ext uri="{BB962C8B-B14F-4D97-AF65-F5344CB8AC3E}">
        <p14:creationId xmlns:p14="http://schemas.microsoft.com/office/powerpoint/2010/main" val="33520191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880808"/>
          </a:xfrm>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5E1D5C98-5A9A-0B4B-A651-4D0B0917B182}" type="slidenum">
              <a:rPr lang="fr-FR" smtClean="0"/>
              <a:t>23</a:t>
            </a:fld>
            <a:endParaRPr lang="fr-FR"/>
          </a:p>
        </p:txBody>
      </p:sp>
    </p:spTree>
    <p:extLst>
      <p:ext uri="{BB962C8B-B14F-4D97-AF65-F5344CB8AC3E}">
        <p14:creationId xmlns:p14="http://schemas.microsoft.com/office/powerpoint/2010/main" val="34096300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880808"/>
          </a:xfrm>
        </p:spPr>
        <p:txBody>
          <a:bodyPr/>
          <a:lstStyle/>
          <a:p>
            <a:pPr marL="0" indent="0" algn="just">
              <a:buNone/>
            </a:pPr>
            <a:endParaRPr lang="en-AU" sz="1200" b="0" i="0" u="none" strike="noStrike" kern="1200" noProof="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E1D5C98-5A9A-0B4B-A651-4D0B0917B182}" type="slidenum">
              <a:rPr lang="fr-FR" smtClean="0"/>
              <a:t>24</a:t>
            </a:fld>
            <a:endParaRPr lang="fr-FR"/>
          </a:p>
        </p:txBody>
      </p:sp>
    </p:spTree>
    <p:extLst>
      <p:ext uri="{BB962C8B-B14F-4D97-AF65-F5344CB8AC3E}">
        <p14:creationId xmlns:p14="http://schemas.microsoft.com/office/powerpoint/2010/main" val="3802472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880808"/>
          </a:xfrm>
        </p:spPr>
        <p:txBody>
          <a:bodyPr/>
          <a:lstStyle/>
          <a:p>
            <a:endParaRPr lang="en-GB" dirty="0"/>
          </a:p>
        </p:txBody>
      </p:sp>
      <p:sp>
        <p:nvSpPr>
          <p:cNvPr id="4" name="Slide Number Placeholder 3"/>
          <p:cNvSpPr>
            <a:spLocks noGrp="1"/>
          </p:cNvSpPr>
          <p:nvPr>
            <p:ph type="sldNum" sz="quarter" idx="5"/>
          </p:nvPr>
        </p:nvSpPr>
        <p:spPr/>
        <p:txBody>
          <a:bodyPr/>
          <a:lstStyle/>
          <a:p>
            <a:fld id="{5E1D5C98-5A9A-0B4B-A651-4D0B0917B182}" type="slidenum">
              <a:rPr lang="fr-FR" smtClean="0"/>
              <a:t>25</a:t>
            </a:fld>
            <a:endParaRPr lang="fr-FR"/>
          </a:p>
        </p:txBody>
      </p:sp>
    </p:spTree>
    <p:extLst>
      <p:ext uri="{BB962C8B-B14F-4D97-AF65-F5344CB8AC3E}">
        <p14:creationId xmlns:p14="http://schemas.microsoft.com/office/powerpoint/2010/main" val="13598970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880808"/>
          </a:xfrm>
        </p:spPr>
        <p:txBody>
          <a:bodyPr/>
          <a:lstStyle/>
          <a:p>
            <a:endParaRPr lang="en-GB" dirty="0"/>
          </a:p>
        </p:txBody>
      </p:sp>
      <p:sp>
        <p:nvSpPr>
          <p:cNvPr id="4" name="Slide Number Placeholder 3"/>
          <p:cNvSpPr>
            <a:spLocks noGrp="1"/>
          </p:cNvSpPr>
          <p:nvPr>
            <p:ph type="sldNum" sz="quarter" idx="5"/>
          </p:nvPr>
        </p:nvSpPr>
        <p:spPr/>
        <p:txBody>
          <a:bodyPr/>
          <a:lstStyle/>
          <a:p>
            <a:fld id="{5E1D5C98-5A9A-0B4B-A651-4D0B0917B182}" type="slidenum">
              <a:rPr lang="fr-FR" smtClean="0"/>
              <a:t>26</a:t>
            </a:fld>
            <a:endParaRPr lang="fr-FR"/>
          </a:p>
        </p:txBody>
      </p:sp>
    </p:spTree>
    <p:extLst>
      <p:ext uri="{BB962C8B-B14F-4D97-AF65-F5344CB8AC3E}">
        <p14:creationId xmlns:p14="http://schemas.microsoft.com/office/powerpoint/2010/main" val="1916818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880808"/>
          </a:xfrm>
        </p:spPr>
        <p:txBody>
          <a:bodyPr/>
          <a:lstStyle/>
          <a:p>
            <a:endParaRPr lang="en-GB" dirty="0"/>
          </a:p>
        </p:txBody>
      </p:sp>
      <p:sp>
        <p:nvSpPr>
          <p:cNvPr id="4" name="Slide Number Placeholder 3"/>
          <p:cNvSpPr>
            <a:spLocks noGrp="1"/>
          </p:cNvSpPr>
          <p:nvPr>
            <p:ph type="sldNum" sz="quarter" idx="5"/>
          </p:nvPr>
        </p:nvSpPr>
        <p:spPr/>
        <p:txBody>
          <a:bodyPr/>
          <a:lstStyle/>
          <a:p>
            <a:fld id="{5E1D5C98-5A9A-0B4B-A651-4D0B0917B182}" type="slidenum">
              <a:rPr lang="fr-FR" smtClean="0"/>
              <a:t>27</a:t>
            </a:fld>
            <a:endParaRPr lang="fr-FR"/>
          </a:p>
        </p:txBody>
      </p:sp>
    </p:spTree>
    <p:extLst>
      <p:ext uri="{BB962C8B-B14F-4D97-AF65-F5344CB8AC3E}">
        <p14:creationId xmlns:p14="http://schemas.microsoft.com/office/powerpoint/2010/main" val="12118310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880808"/>
          </a:xfrm>
        </p:spPr>
        <p:txBody>
          <a:bodyPr/>
          <a:lstStyle/>
          <a:p>
            <a:endParaRPr lang="en-GB" dirty="0"/>
          </a:p>
        </p:txBody>
      </p:sp>
      <p:sp>
        <p:nvSpPr>
          <p:cNvPr id="4" name="Slide Number Placeholder 3"/>
          <p:cNvSpPr>
            <a:spLocks noGrp="1"/>
          </p:cNvSpPr>
          <p:nvPr>
            <p:ph type="sldNum" sz="quarter" idx="5"/>
          </p:nvPr>
        </p:nvSpPr>
        <p:spPr/>
        <p:txBody>
          <a:bodyPr/>
          <a:lstStyle/>
          <a:p>
            <a:fld id="{5E1D5C98-5A9A-0B4B-A651-4D0B0917B182}" type="slidenum">
              <a:rPr lang="fr-FR" smtClean="0"/>
              <a:t>28</a:t>
            </a:fld>
            <a:endParaRPr lang="fr-FR"/>
          </a:p>
        </p:txBody>
      </p:sp>
    </p:spTree>
    <p:extLst>
      <p:ext uri="{BB962C8B-B14F-4D97-AF65-F5344CB8AC3E}">
        <p14:creationId xmlns:p14="http://schemas.microsoft.com/office/powerpoint/2010/main" val="33214209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880808"/>
          </a:xfrm>
        </p:spPr>
        <p:txBody>
          <a:bodyPr/>
          <a:lstStyle/>
          <a:p>
            <a:endParaRPr lang="en-GB" dirty="0"/>
          </a:p>
        </p:txBody>
      </p:sp>
      <p:sp>
        <p:nvSpPr>
          <p:cNvPr id="4" name="Slide Number Placeholder 3"/>
          <p:cNvSpPr>
            <a:spLocks noGrp="1"/>
          </p:cNvSpPr>
          <p:nvPr>
            <p:ph type="sldNum" sz="quarter" idx="5"/>
          </p:nvPr>
        </p:nvSpPr>
        <p:spPr/>
        <p:txBody>
          <a:bodyPr/>
          <a:lstStyle/>
          <a:p>
            <a:fld id="{5E1D5C98-5A9A-0B4B-A651-4D0B0917B182}" type="slidenum">
              <a:rPr lang="fr-FR" smtClean="0"/>
              <a:t>29</a:t>
            </a:fld>
            <a:endParaRPr lang="fr-FR"/>
          </a:p>
        </p:txBody>
      </p:sp>
    </p:spTree>
    <p:extLst>
      <p:ext uri="{BB962C8B-B14F-4D97-AF65-F5344CB8AC3E}">
        <p14:creationId xmlns:p14="http://schemas.microsoft.com/office/powerpoint/2010/main" val="183557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dirty="0"/>
          </a:p>
        </p:txBody>
      </p:sp>
      <p:sp>
        <p:nvSpPr>
          <p:cNvPr id="4" name="Marcador de número de diapositiva 3"/>
          <p:cNvSpPr>
            <a:spLocks noGrp="1"/>
          </p:cNvSpPr>
          <p:nvPr>
            <p:ph type="sldNum" sz="quarter" idx="5"/>
          </p:nvPr>
        </p:nvSpPr>
        <p:spPr/>
        <p:txBody>
          <a:bodyPr/>
          <a:lstStyle/>
          <a:p>
            <a:fld id="{5E1D5C98-5A9A-0B4B-A651-4D0B0917B182}" type="slidenum">
              <a:rPr lang="fr-FR" smtClean="0"/>
              <a:t>3</a:t>
            </a:fld>
            <a:endParaRPr lang="fr-FR"/>
          </a:p>
        </p:txBody>
      </p:sp>
    </p:spTree>
    <p:extLst>
      <p:ext uri="{BB962C8B-B14F-4D97-AF65-F5344CB8AC3E}">
        <p14:creationId xmlns:p14="http://schemas.microsoft.com/office/powerpoint/2010/main" val="38410566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52525"/>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1D5C98-5A9A-0B4B-A651-4D0B0917B182}" type="slidenum">
              <a:rPr lang="fr-FR" smtClean="0"/>
              <a:t>30</a:t>
            </a:fld>
            <a:endParaRPr lang="fr-FR"/>
          </a:p>
        </p:txBody>
      </p:sp>
    </p:spTree>
    <p:extLst>
      <p:ext uri="{BB962C8B-B14F-4D97-AF65-F5344CB8AC3E}">
        <p14:creationId xmlns:p14="http://schemas.microsoft.com/office/powerpoint/2010/main" val="20360477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noProof="0" dirty="0"/>
          </a:p>
        </p:txBody>
      </p:sp>
      <p:sp>
        <p:nvSpPr>
          <p:cNvPr id="4" name="Slide Number Placeholder 3"/>
          <p:cNvSpPr>
            <a:spLocks noGrp="1"/>
          </p:cNvSpPr>
          <p:nvPr>
            <p:ph type="sldNum" sz="quarter" idx="5"/>
          </p:nvPr>
        </p:nvSpPr>
        <p:spPr/>
        <p:txBody>
          <a:bodyPr/>
          <a:lstStyle/>
          <a:p>
            <a:fld id="{5E1D5C98-5A9A-0B4B-A651-4D0B0917B182}" type="slidenum">
              <a:rPr lang="fr-FR" smtClean="0"/>
              <a:t>31</a:t>
            </a:fld>
            <a:endParaRPr lang="fr-FR" dirty="0"/>
          </a:p>
        </p:txBody>
      </p:sp>
    </p:spTree>
    <p:extLst>
      <p:ext uri="{BB962C8B-B14F-4D97-AF65-F5344CB8AC3E}">
        <p14:creationId xmlns:p14="http://schemas.microsoft.com/office/powerpoint/2010/main" val="11745322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noProof="0" dirty="0"/>
          </a:p>
        </p:txBody>
      </p:sp>
      <p:sp>
        <p:nvSpPr>
          <p:cNvPr id="4" name="Slide Number Placeholder 3"/>
          <p:cNvSpPr>
            <a:spLocks noGrp="1"/>
          </p:cNvSpPr>
          <p:nvPr>
            <p:ph type="sldNum" sz="quarter" idx="5"/>
          </p:nvPr>
        </p:nvSpPr>
        <p:spPr/>
        <p:txBody>
          <a:bodyPr/>
          <a:lstStyle/>
          <a:p>
            <a:fld id="{5E1D5C98-5A9A-0B4B-A651-4D0B0917B182}" type="slidenum">
              <a:rPr lang="fr-FR" smtClean="0"/>
              <a:t>32</a:t>
            </a:fld>
            <a:endParaRPr lang="fr-FR"/>
          </a:p>
        </p:txBody>
      </p:sp>
    </p:spTree>
    <p:extLst>
      <p:ext uri="{BB962C8B-B14F-4D97-AF65-F5344CB8AC3E}">
        <p14:creationId xmlns:p14="http://schemas.microsoft.com/office/powerpoint/2010/main" val="20945303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1D5C98-5A9A-0B4B-A651-4D0B0917B182}" type="slidenum">
              <a:rPr lang="fr-FR" smtClean="0"/>
              <a:t>33</a:t>
            </a:fld>
            <a:endParaRPr lang="fr-FR"/>
          </a:p>
        </p:txBody>
      </p:sp>
    </p:spTree>
    <p:extLst>
      <p:ext uri="{BB962C8B-B14F-4D97-AF65-F5344CB8AC3E}">
        <p14:creationId xmlns:p14="http://schemas.microsoft.com/office/powerpoint/2010/main" val="3575775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1D5C98-5A9A-0B4B-A651-4D0B0917B182}" type="slidenum">
              <a:rPr lang="fr-FR" smtClean="0"/>
              <a:t>4</a:t>
            </a:fld>
            <a:endParaRPr lang="fr-FR"/>
          </a:p>
        </p:txBody>
      </p:sp>
    </p:spTree>
    <p:extLst>
      <p:ext uri="{BB962C8B-B14F-4D97-AF65-F5344CB8AC3E}">
        <p14:creationId xmlns:p14="http://schemas.microsoft.com/office/powerpoint/2010/main" val="3023691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5E1D5C98-5A9A-0B4B-A651-4D0B0917B182}" type="slidenum">
              <a:rPr lang="fr-FR" smtClean="0"/>
              <a:t>5</a:t>
            </a:fld>
            <a:endParaRPr lang="fr-FR"/>
          </a:p>
        </p:txBody>
      </p:sp>
    </p:spTree>
    <p:extLst>
      <p:ext uri="{BB962C8B-B14F-4D97-AF65-F5344CB8AC3E}">
        <p14:creationId xmlns:p14="http://schemas.microsoft.com/office/powerpoint/2010/main" val="2557083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5E1D5C98-5A9A-0B4B-A651-4D0B0917B182}" type="slidenum">
              <a:rPr lang="fr-FR" smtClean="0"/>
              <a:t>6</a:t>
            </a:fld>
            <a:endParaRPr lang="fr-FR"/>
          </a:p>
        </p:txBody>
      </p:sp>
    </p:spTree>
    <p:extLst>
      <p:ext uri="{BB962C8B-B14F-4D97-AF65-F5344CB8AC3E}">
        <p14:creationId xmlns:p14="http://schemas.microsoft.com/office/powerpoint/2010/main" val="1751907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525241"/>
          </a:xfrm>
        </p:spPr>
        <p:txBody>
          <a:bodyPr/>
          <a:lstStyle/>
          <a:p>
            <a:endParaRPr lang="en-GB" dirty="0"/>
          </a:p>
        </p:txBody>
      </p:sp>
      <p:sp>
        <p:nvSpPr>
          <p:cNvPr id="4" name="Slide Number Placeholder 3"/>
          <p:cNvSpPr>
            <a:spLocks noGrp="1"/>
          </p:cNvSpPr>
          <p:nvPr>
            <p:ph type="sldNum" sz="quarter" idx="5"/>
          </p:nvPr>
        </p:nvSpPr>
        <p:spPr/>
        <p:txBody>
          <a:bodyPr/>
          <a:lstStyle/>
          <a:p>
            <a:fld id="{5E1D5C98-5A9A-0B4B-A651-4D0B0917B182}" type="slidenum">
              <a:rPr lang="fr-FR" smtClean="0"/>
              <a:t>7</a:t>
            </a:fld>
            <a:endParaRPr lang="fr-FR"/>
          </a:p>
        </p:txBody>
      </p:sp>
    </p:spTree>
    <p:extLst>
      <p:ext uri="{BB962C8B-B14F-4D97-AF65-F5344CB8AC3E}">
        <p14:creationId xmlns:p14="http://schemas.microsoft.com/office/powerpoint/2010/main" val="1801846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29100"/>
            <a:ext cx="5486400" cy="4743450"/>
          </a:xfrm>
        </p:spPr>
        <p:txBody>
          <a:bodyPr/>
          <a:lstStyle/>
          <a:p>
            <a:endParaRPr lang="en-GB" sz="1100" dirty="0"/>
          </a:p>
        </p:txBody>
      </p:sp>
    </p:spTree>
    <p:extLst>
      <p:ext uri="{BB962C8B-B14F-4D97-AF65-F5344CB8AC3E}">
        <p14:creationId xmlns:p14="http://schemas.microsoft.com/office/powerpoint/2010/main" val="1046422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1D5C98-5A9A-0B4B-A651-4D0B0917B182}" type="slidenum">
              <a:rPr lang="fr-FR" smtClean="0"/>
              <a:t>9</a:t>
            </a:fld>
            <a:endParaRPr lang="fr-FR"/>
          </a:p>
        </p:txBody>
      </p:sp>
      <p:sp>
        <p:nvSpPr>
          <p:cNvPr id="5" name="Slide Number Placeholder 3">
            <a:extLst>
              <a:ext uri="{FF2B5EF4-FFF2-40B4-BE49-F238E27FC236}">
                <a16:creationId xmlns:a16="http://schemas.microsoft.com/office/drawing/2014/main" id="{4A508D87-03AC-E541-BCDE-54335D66BEAC}"/>
              </a:ext>
            </a:extLst>
          </p:cNvPr>
          <p:cNvSpPr txBox="1">
            <a:spLocks/>
          </p:cNvSpPr>
          <p:nvPr/>
        </p:nvSpPr>
        <p:spPr>
          <a:xfrm>
            <a:off x="4037013" y="8837613"/>
            <a:ext cx="2971800" cy="458787"/>
          </a:xfrm>
          <a:prstGeom prst="rect">
            <a:avLst/>
          </a:prstGeom>
        </p:spPr>
        <p:txBody>
          <a:bodyPr vert="horz" lIns="91440" tIns="45720" rIns="91440" bIns="45720" rtlCol="0" anchor="b"/>
          <a:lstStyle>
            <a:defPPr>
              <a:defRPr lang="fr-FR"/>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D5C98-5A9A-0B4B-A651-4D0B0917B182}" type="slidenum">
              <a:rPr lang="fr-FR" smtClean="0"/>
              <a:pPr/>
              <a:t>9</a:t>
            </a:fld>
            <a:endParaRPr lang="fr-FR" dirty="0"/>
          </a:p>
        </p:txBody>
      </p:sp>
    </p:spTree>
    <p:extLst>
      <p:ext uri="{BB962C8B-B14F-4D97-AF65-F5344CB8AC3E}">
        <p14:creationId xmlns:p14="http://schemas.microsoft.com/office/powerpoint/2010/main" val="22038758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2C381AB0-7A22-B645-9BB7-163595399E74}"/>
              </a:ext>
            </a:extLst>
          </p:cNvPr>
          <p:cNvPicPr>
            <a:picLocks noChangeAspect="1"/>
          </p:cNvPicPr>
          <p:nvPr userDrawn="1"/>
        </p:nvPicPr>
        <p:blipFill>
          <a:blip r:embed="rId2"/>
          <a:stretch>
            <a:fillRect/>
          </a:stretch>
        </p:blipFill>
        <p:spPr>
          <a:xfrm>
            <a:off x="0" y="0"/>
            <a:ext cx="12187094" cy="6938963"/>
          </a:xfrm>
          <a:prstGeom prst="rect">
            <a:avLst/>
          </a:prstGeom>
        </p:spPr>
      </p:pic>
      <p:sp>
        <p:nvSpPr>
          <p:cNvPr id="2" name="Titre 1">
            <a:extLst>
              <a:ext uri="{FF2B5EF4-FFF2-40B4-BE49-F238E27FC236}">
                <a16:creationId xmlns:a16="http://schemas.microsoft.com/office/drawing/2014/main" id="{0266A0D7-4B77-9449-9FFC-CF22126625A4}"/>
              </a:ext>
            </a:extLst>
          </p:cNvPr>
          <p:cNvSpPr>
            <a:spLocks noGrp="1"/>
          </p:cNvSpPr>
          <p:nvPr>
            <p:ph type="ctrTitle" hasCustomPrompt="1"/>
          </p:nvPr>
        </p:nvSpPr>
        <p:spPr>
          <a:xfrm>
            <a:off x="1524000" y="2872153"/>
            <a:ext cx="9144000" cy="637809"/>
          </a:xfrm>
        </p:spPr>
        <p:txBody>
          <a:bodyPr anchor="b">
            <a:normAutofit/>
          </a:bodyPr>
          <a:lstStyle>
            <a:lvl1pPr algn="ctr">
              <a:defRPr sz="3200"/>
            </a:lvl1pPr>
          </a:lstStyle>
          <a:p>
            <a:r>
              <a:rPr lang="fr-FR"/>
              <a:t>TITLE</a:t>
            </a:r>
          </a:p>
        </p:txBody>
      </p:sp>
      <p:sp>
        <p:nvSpPr>
          <p:cNvPr id="4" name="Espace réservé de la date 3">
            <a:extLst>
              <a:ext uri="{FF2B5EF4-FFF2-40B4-BE49-F238E27FC236}">
                <a16:creationId xmlns:a16="http://schemas.microsoft.com/office/drawing/2014/main" id="{1F4ABDEF-303E-A74D-BAC5-39D8E193B6B9}"/>
              </a:ext>
            </a:extLst>
          </p:cNvPr>
          <p:cNvSpPr>
            <a:spLocks noGrp="1"/>
          </p:cNvSpPr>
          <p:nvPr>
            <p:ph type="dt" sz="half" idx="10"/>
          </p:nvPr>
        </p:nvSpPr>
        <p:spPr/>
        <p:txBody>
          <a:bodyPr/>
          <a:lstStyle/>
          <a:p>
            <a:fld id="{F4E84AA5-33CF-B146-9D75-41514F43876E}" type="datetime1">
              <a:rPr lang="fr-FR" smtClean="0"/>
              <a:t>17/03/2022</a:t>
            </a:fld>
            <a:endParaRPr lang="fr-FR"/>
          </a:p>
        </p:txBody>
      </p:sp>
      <p:sp>
        <p:nvSpPr>
          <p:cNvPr id="5" name="Espace réservé du pied de page 4">
            <a:extLst>
              <a:ext uri="{FF2B5EF4-FFF2-40B4-BE49-F238E27FC236}">
                <a16:creationId xmlns:a16="http://schemas.microsoft.com/office/drawing/2014/main" id="{AAEDFF65-2626-4C40-BF4F-56F3F65E3C6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D9119F7-53B0-5843-9B26-F9E2A3AE6438}"/>
              </a:ext>
            </a:extLst>
          </p:cNvPr>
          <p:cNvSpPr>
            <a:spLocks noGrp="1"/>
          </p:cNvSpPr>
          <p:nvPr>
            <p:ph type="sldNum" sz="quarter" idx="12"/>
          </p:nvPr>
        </p:nvSpPr>
        <p:spPr/>
        <p:txBody>
          <a:bodyPr/>
          <a:lstStyle/>
          <a:p>
            <a:fld id="{94062C31-E7B3-6947-AC7D-42143016BC88}" type="slidenum">
              <a:rPr lang="fr-FR" smtClean="0"/>
              <a:t>‹Nº›</a:t>
            </a:fld>
            <a:endParaRPr lang="fr-FR"/>
          </a:p>
        </p:txBody>
      </p:sp>
      <p:pic>
        <p:nvPicPr>
          <p:cNvPr id="10" name="Image 9">
            <a:extLst>
              <a:ext uri="{FF2B5EF4-FFF2-40B4-BE49-F238E27FC236}">
                <a16:creationId xmlns:a16="http://schemas.microsoft.com/office/drawing/2014/main" id="{6FACCCD2-6A13-C846-954B-67E9E13F6328}"/>
              </a:ext>
            </a:extLst>
          </p:cNvPr>
          <p:cNvPicPr>
            <a:picLocks noChangeAspect="1"/>
          </p:cNvPicPr>
          <p:nvPr userDrawn="1"/>
        </p:nvPicPr>
        <p:blipFill>
          <a:blip r:embed="rId3"/>
          <a:stretch>
            <a:fillRect/>
          </a:stretch>
        </p:blipFill>
        <p:spPr>
          <a:xfrm>
            <a:off x="515815" y="504920"/>
            <a:ext cx="2555631" cy="799910"/>
          </a:xfrm>
          <a:prstGeom prst="rect">
            <a:avLst/>
          </a:prstGeom>
        </p:spPr>
      </p:pic>
      <p:pic>
        <p:nvPicPr>
          <p:cNvPr id="11" name="Image 10">
            <a:extLst>
              <a:ext uri="{FF2B5EF4-FFF2-40B4-BE49-F238E27FC236}">
                <a16:creationId xmlns:a16="http://schemas.microsoft.com/office/drawing/2014/main" id="{39B26B1E-DED3-F34D-86A3-FEC8D57A0EEF}"/>
              </a:ext>
            </a:extLst>
          </p:cNvPr>
          <p:cNvPicPr>
            <a:picLocks noChangeAspect="1"/>
          </p:cNvPicPr>
          <p:nvPr userDrawn="1"/>
        </p:nvPicPr>
        <p:blipFill>
          <a:blip r:embed="rId4">
            <a:alphaModFix amt="16000"/>
          </a:blip>
          <a:stretch>
            <a:fillRect/>
          </a:stretch>
        </p:blipFill>
        <p:spPr>
          <a:xfrm>
            <a:off x="7674503" y="0"/>
            <a:ext cx="8201729" cy="7488535"/>
          </a:xfrm>
          <a:prstGeom prst="rect">
            <a:avLst/>
          </a:prstGeom>
          <a:noFill/>
          <a:effectLst>
            <a:softEdge rad="63500"/>
          </a:effectLst>
        </p:spPr>
      </p:pic>
      <p:sp>
        <p:nvSpPr>
          <p:cNvPr id="12" name="Espace réservé du texte 3">
            <a:extLst>
              <a:ext uri="{FF2B5EF4-FFF2-40B4-BE49-F238E27FC236}">
                <a16:creationId xmlns:a16="http://schemas.microsoft.com/office/drawing/2014/main" id="{5908652E-AC65-1647-A893-3C4C326FB3E8}"/>
              </a:ext>
            </a:extLst>
          </p:cNvPr>
          <p:cNvSpPr>
            <a:spLocks noGrp="1"/>
          </p:cNvSpPr>
          <p:nvPr>
            <p:ph type="body" sz="half" idx="2" hasCustomPrompt="1"/>
          </p:nvPr>
        </p:nvSpPr>
        <p:spPr>
          <a:xfrm>
            <a:off x="515815" y="4665786"/>
            <a:ext cx="3932237" cy="63781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err="1"/>
              <a:t>Presenter</a:t>
            </a:r>
            <a:r>
              <a:rPr lang="fr-FR"/>
              <a:t> Name</a:t>
            </a:r>
          </a:p>
        </p:txBody>
      </p:sp>
      <p:sp>
        <p:nvSpPr>
          <p:cNvPr id="13" name="Espace réservé du texte 3">
            <a:extLst>
              <a:ext uri="{FF2B5EF4-FFF2-40B4-BE49-F238E27FC236}">
                <a16:creationId xmlns:a16="http://schemas.microsoft.com/office/drawing/2014/main" id="{3EAFE2A3-74EA-A245-8627-EB154E97C2C6}"/>
              </a:ext>
            </a:extLst>
          </p:cNvPr>
          <p:cNvSpPr>
            <a:spLocks noGrp="1"/>
          </p:cNvSpPr>
          <p:nvPr>
            <p:ph type="body" sz="half" idx="13" hasCustomPrompt="1"/>
          </p:nvPr>
        </p:nvSpPr>
        <p:spPr>
          <a:xfrm>
            <a:off x="515814" y="5303596"/>
            <a:ext cx="3932237" cy="1155824"/>
          </a:xfrm>
        </p:spPr>
        <p:txBody>
          <a:bodyPr>
            <a:normAutofit/>
          </a:bodyPr>
          <a:lstStyle>
            <a:lvl1pPr marL="0" indent="0">
              <a:buNone/>
              <a:defRPr sz="120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REFERENCE</a:t>
            </a:r>
          </a:p>
        </p:txBody>
      </p:sp>
    </p:spTree>
    <p:extLst>
      <p:ext uri="{BB962C8B-B14F-4D97-AF65-F5344CB8AC3E}">
        <p14:creationId xmlns:p14="http://schemas.microsoft.com/office/powerpoint/2010/main" val="622139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645D3C-C08E-434B-A1E5-42820835691F}"/>
              </a:ext>
            </a:extLst>
          </p:cNvPr>
          <p:cNvSpPr>
            <a:spLocks noGrp="1"/>
          </p:cNvSpPr>
          <p:nvPr>
            <p:ph type="title" hasCustomPrompt="1"/>
          </p:nvPr>
        </p:nvSpPr>
        <p:spPr>
          <a:xfrm>
            <a:off x="260684" y="308419"/>
            <a:ext cx="10515600" cy="530384"/>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a:lvl1pPr>
          </a:lstStyle>
          <a:p>
            <a:r>
              <a:rPr kumimoji="0" lang="fr-FR" sz="3200" b="0" i="0" u="none" strike="noStrike" kern="1200" cap="none" spc="0" normalizeH="0" baseline="0" noProof="0">
                <a:ln>
                  <a:noFill/>
                </a:ln>
                <a:solidFill>
                  <a:prstClr val="white"/>
                </a:solidFill>
                <a:effectLst/>
                <a:uLnTx/>
                <a:uFillTx/>
                <a:latin typeface="+mj-lt"/>
                <a:ea typeface="+mj-ea"/>
                <a:cs typeface="+mj-cs"/>
              </a:rPr>
              <a:t>MAIN TITLE (ALL CAPS – ONE LINE)</a:t>
            </a:r>
            <a:endParaRPr lang="fr-FR"/>
          </a:p>
        </p:txBody>
      </p:sp>
      <p:sp>
        <p:nvSpPr>
          <p:cNvPr id="3" name="Espace réservé du contenu 2">
            <a:extLst>
              <a:ext uri="{FF2B5EF4-FFF2-40B4-BE49-F238E27FC236}">
                <a16:creationId xmlns:a16="http://schemas.microsoft.com/office/drawing/2014/main" id="{D7CE3DE8-B8C1-734C-AD17-4BAE968D5990}"/>
              </a:ext>
            </a:extLst>
          </p:cNvPr>
          <p:cNvSpPr>
            <a:spLocks noGrp="1"/>
          </p:cNvSpPr>
          <p:nvPr>
            <p:ph idx="1"/>
          </p:nvPr>
        </p:nvSpPr>
        <p:spPr/>
        <p:txBody>
          <a:bodyPr/>
          <a:lstStyle>
            <a:lvl2pPr>
              <a:buClr>
                <a:schemeClr val="tx1"/>
              </a:buClr>
              <a:defRPr/>
            </a:lvl2pPr>
            <a:lvl3pPr>
              <a:buClr>
                <a:schemeClr val="tx1"/>
              </a:buClr>
              <a:defRPr/>
            </a:lvl3pPr>
            <a:lvl4pPr>
              <a:buClr>
                <a:schemeClr val="tx1"/>
              </a:buClr>
              <a:defRPr/>
            </a:lvl4pPr>
            <a:lvl5pPr>
              <a:buClr>
                <a:schemeClr val="tx1"/>
              </a:buCl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6699CB0-1084-DC45-9AF6-3F48634E4682}"/>
              </a:ext>
            </a:extLst>
          </p:cNvPr>
          <p:cNvSpPr>
            <a:spLocks noGrp="1"/>
          </p:cNvSpPr>
          <p:nvPr>
            <p:ph type="dt" sz="half" idx="10"/>
          </p:nvPr>
        </p:nvSpPr>
        <p:spPr/>
        <p:txBody>
          <a:bodyPr/>
          <a:lstStyle/>
          <a:p>
            <a:fld id="{55844C63-E530-0F4E-A434-5318F0DC7B8C}" type="datetime1">
              <a:rPr lang="fr-FR" smtClean="0"/>
              <a:t>17/03/2022</a:t>
            </a:fld>
            <a:endParaRPr lang="fr-FR"/>
          </a:p>
        </p:txBody>
      </p:sp>
      <p:sp>
        <p:nvSpPr>
          <p:cNvPr id="5" name="Espace réservé du pied de page 4">
            <a:extLst>
              <a:ext uri="{FF2B5EF4-FFF2-40B4-BE49-F238E27FC236}">
                <a16:creationId xmlns:a16="http://schemas.microsoft.com/office/drawing/2014/main" id="{C3E90139-8236-A343-AB30-648B4138515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83E7848-4AB3-6C45-B142-2A345FCC585D}"/>
              </a:ext>
            </a:extLst>
          </p:cNvPr>
          <p:cNvSpPr>
            <a:spLocks noGrp="1"/>
          </p:cNvSpPr>
          <p:nvPr>
            <p:ph type="sldNum" sz="quarter" idx="12"/>
          </p:nvPr>
        </p:nvSpPr>
        <p:spPr/>
        <p:txBody>
          <a:bodyPr/>
          <a:lstStyle/>
          <a:p>
            <a:fld id="{94062C31-E7B3-6947-AC7D-42143016BC88}" type="slidenum">
              <a:rPr lang="fr-FR" smtClean="0"/>
              <a:t>‹Nº›</a:t>
            </a:fld>
            <a:endParaRPr lang="fr-FR"/>
          </a:p>
        </p:txBody>
      </p:sp>
      <p:sp>
        <p:nvSpPr>
          <p:cNvPr id="7" name="Espace réservé du texte 3">
            <a:extLst>
              <a:ext uri="{FF2B5EF4-FFF2-40B4-BE49-F238E27FC236}">
                <a16:creationId xmlns:a16="http://schemas.microsoft.com/office/drawing/2014/main" id="{36AC6D86-7F95-134A-9EF7-964756DFB195}"/>
              </a:ext>
            </a:extLst>
          </p:cNvPr>
          <p:cNvSpPr>
            <a:spLocks noGrp="1"/>
          </p:cNvSpPr>
          <p:nvPr>
            <p:ph type="body" sz="half" idx="2" hasCustomPrompt="1"/>
          </p:nvPr>
        </p:nvSpPr>
        <p:spPr>
          <a:xfrm>
            <a:off x="272407" y="681037"/>
            <a:ext cx="3932237" cy="63781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err="1"/>
              <a:t>Sub</a:t>
            </a:r>
            <a:r>
              <a:rPr lang="fr-FR"/>
              <a:t> </a:t>
            </a:r>
            <a:r>
              <a:rPr lang="fr-FR" err="1"/>
              <a:t>Title</a:t>
            </a:r>
            <a:endParaRPr lang="fr-FR"/>
          </a:p>
        </p:txBody>
      </p:sp>
    </p:spTree>
    <p:extLst>
      <p:ext uri="{BB962C8B-B14F-4D97-AF65-F5344CB8AC3E}">
        <p14:creationId xmlns:p14="http://schemas.microsoft.com/office/powerpoint/2010/main" val="1058550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graph and pictu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645D3C-C08E-434B-A1E5-42820835691F}"/>
              </a:ext>
            </a:extLst>
          </p:cNvPr>
          <p:cNvSpPr>
            <a:spLocks noGrp="1"/>
          </p:cNvSpPr>
          <p:nvPr>
            <p:ph type="title" hasCustomPrompt="1"/>
          </p:nvPr>
        </p:nvSpPr>
        <p:spPr>
          <a:xfrm>
            <a:off x="260684" y="289737"/>
            <a:ext cx="10515600" cy="530384"/>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a:lvl1pPr>
          </a:lstStyle>
          <a:p>
            <a:r>
              <a:rPr kumimoji="0" lang="fr-FR" sz="3200" b="0" i="0" u="none" strike="noStrike" kern="1200" cap="none" spc="0" normalizeH="0" baseline="0" noProof="0">
                <a:ln>
                  <a:noFill/>
                </a:ln>
                <a:solidFill>
                  <a:prstClr val="white"/>
                </a:solidFill>
                <a:effectLst/>
                <a:uLnTx/>
                <a:uFillTx/>
                <a:latin typeface="+mj-lt"/>
                <a:ea typeface="+mj-ea"/>
                <a:cs typeface="+mj-cs"/>
              </a:rPr>
              <a:t>MAIN TITLE (ALL CAPS – ONE LINE)</a:t>
            </a:r>
            <a:endParaRPr lang="fr-FR"/>
          </a:p>
        </p:txBody>
      </p:sp>
      <p:sp>
        <p:nvSpPr>
          <p:cNvPr id="4" name="Espace réservé de la date 3">
            <a:extLst>
              <a:ext uri="{FF2B5EF4-FFF2-40B4-BE49-F238E27FC236}">
                <a16:creationId xmlns:a16="http://schemas.microsoft.com/office/drawing/2014/main" id="{C6699CB0-1084-DC45-9AF6-3F48634E4682}"/>
              </a:ext>
            </a:extLst>
          </p:cNvPr>
          <p:cNvSpPr>
            <a:spLocks noGrp="1"/>
          </p:cNvSpPr>
          <p:nvPr>
            <p:ph type="dt" sz="half" idx="10"/>
          </p:nvPr>
        </p:nvSpPr>
        <p:spPr/>
        <p:txBody>
          <a:bodyPr/>
          <a:lstStyle/>
          <a:p>
            <a:fld id="{55844C63-E530-0F4E-A434-5318F0DC7B8C}" type="datetime1">
              <a:rPr lang="fr-FR" smtClean="0"/>
              <a:t>17/03/2022</a:t>
            </a:fld>
            <a:endParaRPr lang="fr-FR"/>
          </a:p>
        </p:txBody>
      </p:sp>
      <p:sp>
        <p:nvSpPr>
          <p:cNvPr id="5" name="Espace réservé du pied de page 4">
            <a:extLst>
              <a:ext uri="{FF2B5EF4-FFF2-40B4-BE49-F238E27FC236}">
                <a16:creationId xmlns:a16="http://schemas.microsoft.com/office/drawing/2014/main" id="{C3E90139-8236-A343-AB30-648B4138515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83E7848-4AB3-6C45-B142-2A345FCC585D}"/>
              </a:ext>
            </a:extLst>
          </p:cNvPr>
          <p:cNvSpPr>
            <a:spLocks noGrp="1"/>
          </p:cNvSpPr>
          <p:nvPr>
            <p:ph type="sldNum" sz="quarter" idx="12"/>
          </p:nvPr>
        </p:nvSpPr>
        <p:spPr/>
        <p:txBody>
          <a:bodyPr/>
          <a:lstStyle/>
          <a:p>
            <a:fld id="{94062C31-E7B3-6947-AC7D-42143016BC88}" type="slidenum">
              <a:rPr lang="fr-FR" smtClean="0"/>
              <a:t>‹Nº›</a:t>
            </a:fld>
            <a:endParaRPr lang="fr-FR"/>
          </a:p>
        </p:txBody>
      </p:sp>
      <p:sp>
        <p:nvSpPr>
          <p:cNvPr id="7" name="Espace réservé du texte 3">
            <a:extLst>
              <a:ext uri="{FF2B5EF4-FFF2-40B4-BE49-F238E27FC236}">
                <a16:creationId xmlns:a16="http://schemas.microsoft.com/office/drawing/2014/main" id="{36AC6D86-7F95-134A-9EF7-964756DFB195}"/>
              </a:ext>
            </a:extLst>
          </p:cNvPr>
          <p:cNvSpPr>
            <a:spLocks noGrp="1"/>
          </p:cNvSpPr>
          <p:nvPr>
            <p:ph type="body" sz="half" idx="2" hasCustomPrompt="1"/>
          </p:nvPr>
        </p:nvSpPr>
        <p:spPr>
          <a:xfrm>
            <a:off x="272407" y="681037"/>
            <a:ext cx="3932237" cy="63781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err="1"/>
              <a:t>Sub</a:t>
            </a:r>
            <a:r>
              <a:rPr lang="fr-FR"/>
              <a:t> </a:t>
            </a:r>
            <a:r>
              <a:rPr lang="fr-FR" err="1"/>
              <a:t>Title</a:t>
            </a:r>
            <a:endParaRPr lang="fr-FR"/>
          </a:p>
        </p:txBody>
      </p:sp>
      <p:sp>
        <p:nvSpPr>
          <p:cNvPr id="9" name="Espace réservé du graphique 8">
            <a:extLst>
              <a:ext uri="{FF2B5EF4-FFF2-40B4-BE49-F238E27FC236}">
                <a16:creationId xmlns:a16="http://schemas.microsoft.com/office/drawing/2014/main" id="{EE9865BF-7AED-644C-8027-39C231FADF52}"/>
              </a:ext>
            </a:extLst>
          </p:cNvPr>
          <p:cNvSpPr>
            <a:spLocks noGrp="1"/>
          </p:cNvSpPr>
          <p:nvPr>
            <p:ph type="chart" sz="quarter" idx="13" hasCustomPrompt="1"/>
          </p:nvPr>
        </p:nvSpPr>
        <p:spPr>
          <a:xfrm>
            <a:off x="574675" y="1898651"/>
            <a:ext cx="3463925" cy="2755412"/>
          </a:xfrm>
          <a:solidFill>
            <a:schemeClr val="bg2"/>
          </a:solidFill>
        </p:spPr>
        <p:txBody>
          <a:bodyPr/>
          <a:lstStyle/>
          <a:p>
            <a:r>
              <a:rPr lang="fr-FR"/>
              <a:t>Graph</a:t>
            </a:r>
          </a:p>
        </p:txBody>
      </p:sp>
      <p:sp>
        <p:nvSpPr>
          <p:cNvPr id="11" name="Espace réservé du graphique 10">
            <a:extLst>
              <a:ext uri="{FF2B5EF4-FFF2-40B4-BE49-F238E27FC236}">
                <a16:creationId xmlns:a16="http://schemas.microsoft.com/office/drawing/2014/main" id="{463BC299-14E0-234A-83A6-20F54BF88364}"/>
              </a:ext>
            </a:extLst>
          </p:cNvPr>
          <p:cNvSpPr>
            <a:spLocks noGrp="1"/>
          </p:cNvSpPr>
          <p:nvPr>
            <p:ph type="chart" sz="quarter" idx="14" hasCustomPrompt="1"/>
          </p:nvPr>
        </p:nvSpPr>
        <p:spPr>
          <a:xfrm>
            <a:off x="4311040" y="1876425"/>
            <a:ext cx="3306762" cy="2777638"/>
          </a:xfrm>
          <a:solidFill>
            <a:schemeClr val="bg2"/>
          </a:solidFill>
        </p:spPr>
        <p:txBody>
          <a:bodyPr/>
          <a:lstStyle/>
          <a:p>
            <a:r>
              <a:rPr lang="fr-FR"/>
              <a:t>Graph</a:t>
            </a:r>
          </a:p>
        </p:txBody>
      </p:sp>
      <p:sp>
        <p:nvSpPr>
          <p:cNvPr id="13" name="Espace réservé pour une image  12">
            <a:extLst>
              <a:ext uri="{FF2B5EF4-FFF2-40B4-BE49-F238E27FC236}">
                <a16:creationId xmlns:a16="http://schemas.microsoft.com/office/drawing/2014/main" id="{35DB6F19-5F50-6241-9EF5-7B33D4806CE1}"/>
              </a:ext>
            </a:extLst>
          </p:cNvPr>
          <p:cNvSpPr>
            <a:spLocks noGrp="1"/>
          </p:cNvSpPr>
          <p:nvPr>
            <p:ph type="pic" sz="quarter" idx="15" hasCustomPrompt="1"/>
          </p:nvPr>
        </p:nvSpPr>
        <p:spPr>
          <a:xfrm>
            <a:off x="7890242" y="1876425"/>
            <a:ext cx="3141662" cy="2777638"/>
          </a:xfrm>
          <a:solidFill>
            <a:schemeClr val="bg2"/>
          </a:solidFill>
        </p:spPr>
        <p:txBody>
          <a:bodyPr/>
          <a:lstStyle/>
          <a:p>
            <a:r>
              <a:rPr lang="fr-FR"/>
              <a:t>Picture</a:t>
            </a:r>
          </a:p>
        </p:txBody>
      </p:sp>
      <p:sp>
        <p:nvSpPr>
          <p:cNvPr id="14" name="Espace réservé du texte 3">
            <a:extLst>
              <a:ext uri="{FF2B5EF4-FFF2-40B4-BE49-F238E27FC236}">
                <a16:creationId xmlns:a16="http://schemas.microsoft.com/office/drawing/2014/main" id="{61E15273-0DFE-B647-8F42-75B7A6D20932}"/>
              </a:ext>
            </a:extLst>
          </p:cNvPr>
          <p:cNvSpPr>
            <a:spLocks noGrp="1"/>
          </p:cNvSpPr>
          <p:nvPr>
            <p:ph type="body" sz="half" idx="16" hasCustomPrompt="1"/>
          </p:nvPr>
        </p:nvSpPr>
        <p:spPr>
          <a:xfrm>
            <a:off x="574675" y="4747846"/>
            <a:ext cx="3463925" cy="65649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err="1"/>
              <a:t>Text</a:t>
            </a:r>
            <a:endParaRPr lang="fr-FR"/>
          </a:p>
        </p:txBody>
      </p:sp>
      <p:sp>
        <p:nvSpPr>
          <p:cNvPr id="15" name="Espace réservé du texte 3">
            <a:extLst>
              <a:ext uri="{FF2B5EF4-FFF2-40B4-BE49-F238E27FC236}">
                <a16:creationId xmlns:a16="http://schemas.microsoft.com/office/drawing/2014/main" id="{944FAE50-A0EC-4543-A9EA-6A756F4A41FE}"/>
              </a:ext>
            </a:extLst>
          </p:cNvPr>
          <p:cNvSpPr>
            <a:spLocks noGrp="1"/>
          </p:cNvSpPr>
          <p:nvPr>
            <p:ph type="body" sz="half" idx="17" hasCustomPrompt="1"/>
          </p:nvPr>
        </p:nvSpPr>
        <p:spPr>
          <a:xfrm>
            <a:off x="4311041" y="4747846"/>
            <a:ext cx="3306762" cy="65649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err="1"/>
              <a:t>Text</a:t>
            </a:r>
            <a:endParaRPr lang="fr-FR"/>
          </a:p>
        </p:txBody>
      </p:sp>
      <p:sp>
        <p:nvSpPr>
          <p:cNvPr id="17" name="Espace réservé du texte 3">
            <a:extLst>
              <a:ext uri="{FF2B5EF4-FFF2-40B4-BE49-F238E27FC236}">
                <a16:creationId xmlns:a16="http://schemas.microsoft.com/office/drawing/2014/main" id="{A00FC1A0-BCF3-654E-92E5-E798BCE2A73E}"/>
              </a:ext>
            </a:extLst>
          </p:cNvPr>
          <p:cNvSpPr>
            <a:spLocks noGrp="1"/>
          </p:cNvSpPr>
          <p:nvPr>
            <p:ph type="body" sz="half" idx="18" hasCustomPrompt="1"/>
          </p:nvPr>
        </p:nvSpPr>
        <p:spPr>
          <a:xfrm>
            <a:off x="7890242" y="4747846"/>
            <a:ext cx="3141662" cy="65649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err="1"/>
              <a:t>Text</a:t>
            </a:r>
            <a:endParaRPr lang="fr-FR"/>
          </a:p>
        </p:txBody>
      </p:sp>
    </p:spTree>
    <p:extLst>
      <p:ext uri="{BB962C8B-B14F-4D97-AF65-F5344CB8AC3E}">
        <p14:creationId xmlns:p14="http://schemas.microsoft.com/office/powerpoint/2010/main" val="2691646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pictures">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2C381AB0-7A22-B645-9BB7-163595399E74}"/>
              </a:ext>
            </a:extLst>
          </p:cNvPr>
          <p:cNvPicPr>
            <a:picLocks noChangeAspect="1"/>
          </p:cNvPicPr>
          <p:nvPr userDrawn="1"/>
        </p:nvPicPr>
        <p:blipFill>
          <a:blip r:embed="rId2"/>
          <a:stretch>
            <a:fillRect/>
          </a:stretch>
        </p:blipFill>
        <p:spPr>
          <a:xfrm>
            <a:off x="0" y="0"/>
            <a:ext cx="12187094" cy="6938963"/>
          </a:xfrm>
          <a:prstGeom prst="rect">
            <a:avLst/>
          </a:prstGeom>
        </p:spPr>
      </p:pic>
      <p:sp>
        <p:nvSpPr>
          <p:cNvPr id="6" name="Espace réservé du numéro de diapositive 5">
            <a:extLst>
              <a:ext uri="{FF2B5EF4-FFF2-40B4-BE49-F238E27FC236}">
                <a16:creationId xmlns:a16="http://schemas.microsoft.com/office/drawing/2014/main" id="{9D9119F7-53B0-5843-9B26-F9E2A3AE6438}"/>
              </a:ext>
            </a:extLst>
          </p:cNvPr>
          <p:cNvSpPr>
            <a:spLocks noGrp="1"/>
          </p:cNvSpPr>
          <p:nvPr>
            <p:ph type="sldNum" sz="quarter" idx="12"/>
          </p:nvPr>
        </p:nvSpPr>
        <p:spPr/>
        <p:txBody>
          <a:bodyPr/>
          <a:lstStyle/>
          <a:p>
            <a:fld id="{94062C31-E7B3-6947-AC7D-42143016BC88}" type="slidenum">
              <a:rPr lang="fr-FR" smtClean="0"/>
              <a:t>‹Nº›</a:t>
            </a:fld>
            <a:endParaRPr lang="fr-FR"/>
          </a:p>
        </p:txBody>
      </p:sp>
      <p:pic>
        <p:nvPicPr>
          <p:cNvPr id="11" name="Image 10">
            <a:extLst>
              <a:ext uri="{FF2B5EF4-FFF2-40B4-BE49-F238E27FC236}">
                <a16:creationId xmlns:a16="http://schemas.microsoft.com/office/drawing/2014/main" id="{39B26B1E-DED3-F34D-86A3-FEC8D57A0EEF}"/>
              </a:ext>
            </a:extLst>
          </p:cNvPr>
          <p:cNvPicPr>
            <a:picLocks noChangeAspect="1"/>
          </p:cNvPicPr>
          <p:nvPr userDrawn="1"/>
        </p:nvPicPr>
        <p:blipFill>
          <a:blip r:embed="rId3">
            <a:alphaModFix amt="16000"/>
          </a:blip>
          <a:stretch>
            <a:fillRect/>
          </a:stretch>
        </p:blipFill>
        <p:spPr>
          <a:xfrm>
            <a:off x="7674503" y="0"/>
            <a:ext cx="8201729" cy="7488535"/>
          </a:xfrm>
          <a:prstGeom prst="rect">
            <a:avLst/>
          </a:prstGeom>
          <a:noFill/>
          <a:effectLst>
            <a:softEdge rad="63500"/>
          </a:effectLst>
        </p:spPr>
      </p:pic>
      <p:pic>
        <p:nvPicPr>
          <p:cNvPr id="14" name="Image 13">
            <a:extLst>
              <a:ext uri="{FF2B5EF4-FFF2-40B4-BE49-F238E27FC236}">
                <a16:creationId xmlns:a16="http://schemas.microsoft.com/office/drawing/2014/main" id="{89348D04-6C84-0F43-ADD5-4C22A46A8674}"/>
              </a:ext>
            </a:extLst>
          </p:cNvPr>
          <p:cNvPicPr>
            <a:picLocks noChangeAspect="1"/>
          </p:cNvPicPr>
          <p:nvPr userDrawn="1"/>
        </p:nvPicPr>
        <p:blipFill>
          <a:blip r:embed="rId4"/>
          <a:stretch>
            <a:fillRect/>
          </a:stretch>
        </p:blipFill>
        <p:spPr>
          <a:xfrm>
            <a:off x="338378" y="6105525"/>
            <a:ext cx="499822" cy="501650"/>
          </a:xfrm>
          <a:prstGeom prst="rect">
            <a:avLst/>
          </a:prstGeom>
        </p:spPr>
      </p:pic>
      <p:sp>
        <p:nvSpPr>
          <p:cNvPr id="15" name="Titre 1">
            <a:extLst>
              <a:ext uri="{FF2B5EF4-FFF2-40B4-BE49-F238E27FC236}">
                <a16:creationId xmlns:a16="http://schemas.microsoft.com/office/drawing/2014/main" id="{531C6F93-620D-8A43-A754-F17930F989AD}"/>
              </a:ext>
            </a:extLst>
          </p:cNvPr>
          <p:cNvSpPr>
            <a:spLocks noGrp="1"/>
          </p:cNvSpPr>
          <p:nvPr>
            <p:ph type="title" hasCustomPrompt="1"/>
          </p:nvPr>
        </p:nvSpPr>
        <p:spPr>
          <a:xfrm>
            <a:off x="682712" y="318520"/>
            <a:ext cx="10515600" cy="469790"/>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a:lvl1pPr>
          </a:lstStyle>
          <a:p>
            <a:r>
              <a:rPr kumimoji="0" lang="fr-FR" sz="3200" b="0" i="0" u="none" strike="noStrike" kern="1200" cap="none" spc="0" normalizeH="0" baseline="0" noProof="0">
                <a:ln>
                  <a:noFill/>
                </a:ln>
                <a:solidFill>
                  <a:prstClr val="white"/>
                </a:solidFill>
                <a:effectLst/>
                <a:uLnTx/>
                <a:uFillTx/>
                <a:latin typeface="+mj-lt"/>
                <a:ea typeface="+mj-ea"/>
                <a:cs typeface="+mj-cs"/>
              </a:rPr>
              <a:t>MAIN TITLE (ALL CAPS – ONE LINE)</a:t>
            </a:r>
            <a:endParaRPr lang="fr-FR"/>
          </a:p>
        </p:txBody>
      </p:sp>
      <p:sp>
        <p:nvSpPr>
          <p:cNvPr id="16" name="Espace réservé du texte 3">
            <a:extLst>
              <a:ext uri="{FF2B5EF4-FFF2-40B4-BE49-F238E27FC236}">
                <a16:creationId xmlns:a16="http://schemas.microsoft.com/office/drawing/2014/main" id="{8BCA0848-0ECE-EF49-AD9F-B82E5FA877E8}"/>
              </a:ext>
            </a:extLst>
          </p:cNvPr>
          <p:cNvSpPr>
            <a:spLocks noGrp="1"/>
          </p:cNvSpPr>
          <p:nvPr>
            <p:ph type="body" sz="half" idx="2" hasCustomPrompt="1"/>
          </p:nvPr>
        </p:nvSpPr>
        <p:spPr>
          <a:xfrm>
            <a:off x="694435" y="681037"/>
            <a:ext cx="3932237" cy="63781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err="1"/>
              <a:t>Sub</a:t>
            </a:r>
            <a:r>
              <a:rPr lang="fr-FR"/>
              <a:t> </a:t>
            </a:r>
            <a:r>
              <a:rPr lang="fr-FR" err="1"/>
              <a:t>Title</a:t>
            </a:r>
            <a:endParaRPr lang="fr-FR"/>
          </a:p>
        </p:txBody>
      </p:sp>
      <p:sp>
        <p:nvSpPr>
          <p:cNvPr id="17" name="Espace réservé pour une image  16">
            <a:extLst>
              <a:ext uri="{FF2B5EF4-FFF2-40B4-BE49-F238E27FC236}">
                <a16:creationId xmlns:a16="http://schemas.microsoft.com/office/drawing/2014/main" id="{832D8D50-8426-2644-9222-0AE814A6CECB}"/>
              </a:ext>
            </a:extLst>
          </p:cNvPr>
          <p:cNvSpPr>
            <a:spLocks noGrp="1"/>
          </p:cNvSpPr>
          <p:nvPr>
            <p:ph type="pic" sz="quarter" idx="13" hasCustomPrompt="1"/>
          </p:nvPr>
        </p:nvSpPr>
        <p:spPr>
          <a:xfrm>
            <a:off x="693738" y="1148987"/>
            <a:ext cx="3932237" cy="2590800"/>
          </a:xfrm>
          <a:solidFill>
            <a:schemeClr val="bg2"/>
          </a:solidFill>
          <a:ln>
            <a:noFill/>
          </a:ln>
        </p:spPr>
        <p:txBody>
          <a:bodyPr/>
          <a:lstStyle/>
          <a:p>
            <a:r>
              <a:rPr lang="fr-FR" err="1"/>
              <a:t>picture</a:t>
            </a:r>
            <a:endParaRPr lang="fr-FR"/>
          </a:p>
        </p:txBody>
      </p:sp>
      <p:sp>
        <p:nvSpPr>
          <p:cNvPr id="18" name="Espace réservé du texte 3">
            <a:extLst>
              <a:ext uri="{FF2B5EF4-FFF2-40B4-BE49-F238E27FC236}">
                <a16:creationId xmlns:a16="http://schemas.microsoft.com/office/drawing/2014/main" id="{365A9F78-1A0C-0D48-B471-92E1B1EAE251}"/>
              </a:ext>
            </a:extLst>
          </p:cNvPr>
          <p:cNvSpPr>
            <a:spLocks noGrp="1"/>
          </p:cNvSpPr>
          <p:nvPr>
            <p:ph type="body" sz="half" idx="16" hasCustomPrompt="1"/>
          </p:nvPr>
        </p:nvSpPr>
        <p:spPr>
          <a:xfrm>
            <a:off x="682712" y="3782858"/>
            <a:ext cx="3932237" cy="328246"/>
          </a:xfrm>
        </p:spPr>
        <p:txBody>
          <a:bodyPr>
            <a:normAutofit/>
          </a:bodyPr>
          <a:lstStyle>
            <a:lvl1pPr marL="0" indent="0">
              <a:buNone/>
              <a:defRPr sz="1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err="1"/>
              <a:t>Text</a:t>
            </a:r>
            <a:endParaRPr lang="fr-FR"/>
          </a:p>
        </p:txBody>
      </p:sp>
      <p:sp>
        <p:nvSpPr>
          <p:cNvPr id="19" name="Espace réservé pour une image  16">
            <a:extLst>
              <a:ext uri="{FF2B5EF4-FFF2-40B4-BE49-F238E27FC236}">
                <a16:creationId xmlns:a16="http://schemas.microsoft.com/office/drawing/2014/main" id="{DFC1764B-442A-0D47-889E-3E090330B1C2}"/>
              </a:ext>
            </a:extLst>
          </p:cNvPr>
          <p:cNvSpPr>
            <a:spLocks noGrp="1"/>
          </p:cNvSpPr>
          <p:nvPr>
            <p:ph type="pic" sz="quarter" idx="17" hasCustomPrompt="1"/>
          </p:nvPr>
        </p:nvSpPr>
        <p:spPr>
          <a:xfrm>
            <a:off x="4726476" y="1148988"/>
            <a:ext cx="3452899" cy="1921568"/>
          </a:xfrm>
          <a:solidFill>
            <a:schemeClr val="bg2"/>
          </a:solidFill>
          <a:ln>
            <a:noFill/>
          </a:ln>
        </p:spPr>
        <p:txBody>
          <a:bodyPr/>
          <a:lstStyle/>
          <a:p>
            <a:r>
              <a:rPr lang="fr-FR" err="1"/>
              <a:t>picture</a:t>
            </a:r>
            <a:endParaRPr lang="fr-FR"/>
          </a:p>
        </p:txBody>
      </p:sp>
      <p:sp>
        <p:nvSpPr>
          <p:cNvPr id="20" name="Espace réservé du texte 3">
            <a:extLst>
              <a:ext uri="{FF2B5EF4-FFF2-40B4-BE49-F238E27FC236}">
                <a16:creationId xmlns:a16="http://schemas.microsoft.com/office/drawing/2014/main" id="{441D0D53-6707-DB45-A0C7-CAB734826F24}"/>
              </a:ext>
            </a:extLst>
          </p:cNvPr>
          <p:cNvSpPr>
            <a:spLocks noGrp="1"/>
          </p:cNvSpPr>
          <p:nvPr>
            <p:ph type="body" sz="half" idx="18" hasCustomPrompt="1"/>
          </p:nvPr>
        </p:nvSpPr>
        <p:spPr>
          <a:xfrm>
            <a:off x="4715450" y="3082279"/>
            <a:ext cx="3463925" cy="328246"/>
          </a:xfrm>
        </p:spPr>
        <p:txBody>
          <a:bodyPr>
            <a:normAutofit/>
          </a:bodyPr>
          <a:lstStyle>
            <a:lvl1pPr marL="0" indent="0">
              <a:buNone/>
              <a:defRPr sz="1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err="1"/>
              <a:t>Text</a:t>
            </a:r>
            <a:endParaRPr lang="fr-FR"/>
          </a:p>
        </p:txBody>
      </p:sp>
      <p:sp>
        <p:nvSpPr>
          <p:cNvPr id="21" name="Espace réservé pour une image  16">
            <a:extLst>
              <a:ext uri="{FF2B5EF4-FFF2-40B4-BE49-F238E27FC236}">
                <a16:creationId xmlns:a16="http://schemas.microsoft.com/office/drawing/2014/main" id="{81B82E5C-0441-E74C-8129-7F2EFE0C320B}"/>
              </a:ext>
            </a:extLst>
          </p:cNvPr>
          <p:cNvSpPr>
            <a:spLocks noGrp="1"/>
          </p:cNvSpPr>
          <p:nvPr>
            <p:ph type="pic" sz="quarter" idx="19" hasCustomPrompt="1"/>
          </p:nvPr>
        </p:nvSpPr>
        <p:spPr>
          <a:xfrm>
            <a:off x="682711" y="4063515"/>
            <a:ext cx="3932237" cy="1645498"/>
          </a:xfrm>
          <a:solidFill>
            <a:schemeClr val="bg2"/>
          </a:solidFill>
          <a:ln>
            <a:noFill/>
          </a:ln>
        </p:spPr>
        <p:txBody>
          <a:bodyPr/>
          <a:lstStyle/>
          <a:p>
            <a:r>
              <a:rPr lang="fr-FR" err="1"/>
              <a:t>picture</a:t>
            </a:r>
            <a:endParaRPr lang="fr-FR"/>
          </a:p>
        </p:txBody>
      </p:sp>
      <p:sp>
        <p:nvSpPr>
          <p:cNvPr id="22" name="Espace réservé du texte 3">
            <a:extLst>
              <a:ext uri="{FF2B5EF4-FFF2-40B4-BE49-F238E27FC236}">
                <a16:creationId xmlns:a16="http://schemas.microsoft.com/office/drawing/2014/main" id="{C8461C64-323E-9B40-B7AA-9F2325BBDE0C}"/>
              </a:ext>
            </a:extLst>
          </p:cNvPr>
          <p:cNvSpPr>
            <a:spLocks noGrp="1"/>
          </p:cNvSpPr>
          <p:nvPr>
            <p:ph type="body" sz="half" idx="20" hasCustomPrompt="1"/>
          </p:nvPr>
        </p:nvSpPr>
        <p:spPr>
          <a:xfrm>
            <a:off x="682710" y="5751173"/>
            <a:ext cx="3932237" cy="328246"/>
          </a:xfrm>
        </p:spPr>
        <p:txBody>
          <a:bodyPr>
            <a:normAutofit/>
          </a:bodyPr>
          <a:lstStyle>
            <a:lvl1pPr marL="0" indent="0">
              <a:buNone/>
              <a:defRPr sz="1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err="1"/>
              <a:t>Text</a:t>
            </a:r>
            <a:endParaRPr lang="fr-FR"/>
          </a:p>
        </p:txBody>
      </p:sp>
      <p:sp>
        <p:nvSpPr>
          <p:cNvPr id="23" name="Espace réservé pour une image  16">
            <a:extLst>
              <a:ext uri="{FF2B5EF4-FFF2-40B4-BE49-F238E27FC236}">
                <a16:creationId xmlns:a16="http://schemas.microsoft.com/office/drawing/2014/main" id="{B17E3059-A091-2243-A774-48BEC328AD52}"/>
              </a:ext>
            </a:extLst>
          </p:cNvPr>
          <p:cNvSpPr>
            <a:spLocks noGrp="1"/>
          </p:cNvSpPr>
          <p:nvPr>
            <p:ph type="pic" sz="quarter" idx="21" hasCustomPrompt="1"/>
          </p:nvPr>
        </p:nvSpPr>
        <p:spPr>
          <a:xfrm>
            <a:off x="4744094" y="3429001"/>
            <a:ext cx="4048214" cy="2280012"/>
          </a:xfrm>
          <a:solidFill>
            <a:schemeClr val="bg2"/>
          </a:solidFill>
          <a:ln>
            <a:noFill/>
          </a:ln>
        </p:spPr>
        <p:txBody>
          <a:bodyPr/>
          <a:lstStyle/>
          <a:p>
            <a:r>
              <a:rPr lang="fr-FR" err="1"/>
              <a:t>picture</a:t>
            </a:r>
            <a:endParaRPr lang="fr-FR"/>
          </a:p>
        </p:txBody>
      </p:sp>
      <p:sp>
        <p:nvSpPr>
          <p:cNvPr id="25" name="Espace réservé du texte 3">
            <a:extLst>
              <a:ext uri="{FF2B5EF4-FFF2-40B4-BE49-F238E27FC236}">
                <a16:creationId xmlns:a16="http://schemas.microsoft.com/office/drawing/2014/main" id="{DAF47732-12F9-744B-9EF2-55B57B963089}"/>
              </a:ext>
            </a:extLst>
          </p:cNvPr>
          <p:cNvSpPr>
            <a:spLocks noGrp="1"/>
          </p:cNvSpPr>
          <p:nvPr>
            <p:ph type="body" sz="half" idx="22" hasCustomPrompt="1"/>
          </p:nvPr>
        </p:nvSpPr>
        <p:spPr>
          <a:xfrm>
            <a:off x="4744094" y="5751173"/>
            <a:ext cx="4048214" cy="328246"/>
          </a:xfrm>
        </p:spPr>
        <p:txBody>
          <a:bodyPr>
            <a:normAutofit/>
          </a:bodyPr>
          <a:lstStyle>
            <a:lvl1pPr marL="0" indent="0">
              <a:buNone/>
              <a:defRPr sz="1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err="1"/>
              <a:t>Text</a:t>
            </a:r>
            <a:endParaRPr lang="fr-FR"/>
          </a:p>
        </p:txBody>
      </p:sp>
      <p:sp>
        <p:nvSpPr>
          <p:cNvPr id="26" name="Espace réservé pour une image  16">
            <a:extLst>
              <a:ext uri="{FF2B5EF4-FFF2-40B4-BE49-F238E27FC236}">
                <a16:creationId xmlns:a16="http://schemas.microsoft.com/office/drawing/2014/main" id="{F3CB6CCB-A8AA-B64C-B823-410DCEFC5073}"/>
              </a:ext>
            </a:extLst>
          </p:cNvPr>
          <p:cNvSpPr>
            <a:spLocks noGrp="1"/>
          </p:cNvSpPr>
          <p:nvPr>
            <p:ph type="pic" sz="quarter" idx="23" hasCustomPrompt="1"/>
          </p:nvPr>
        </p:nvSpPr>
        <p:spPr>
          <a:xfrm>
            <a:off x="8279179" y="1148987"/>
            <a:ext cx="3452899" cy="1921568"/>
          </a:xfrm>
          <a:solidFill>
            <a:schemeClr val="bg2"/>
          </a:solidFill>
          <a:ln>
            <a:noFill/>
          </a:ln>
        </p:spPr>
        <p:txBody>
          <a:bodyPr/>
          <a:lstStyle/>
          <a:p>
            <a:r>
              <a:rPr lang="fr-FR" err="1"/>
              <a:t>picture</a:t>
            </a:r>
            <a:endParaRPr lang="fr-FR"/>
          </a:p>
        </p:txBody>
      </p:sp>
      <p:sp>
        <p:nvSpPr>
          <p:cNvPr id="27" name="Espace réservé du texte 3">
            <a:extLst>
              <a:ext uri="{FF2B5EF4-FFF2-40B4-BE49-F238E27FC236}">
                <a16:creationId xmlns:a16="http://schemas.microsoft.com/office/drawing/2014/main" id="{4EB5D4E1-5DD7-A64F-AF4A-6668163B97AF}"/>
              </a:ext>
            </a:extLst>
          </p:cNvPr>
          <p:cNvSpPr>
            <a:spLocks noGrp="1"/>
          </p:cNvSpPr>
          <p:nvPr>
            <p:ph type="body" sz="half" idx="24" hasCustomPrompt="1"/>
          </p:nvPr>
        </p:nvSpPr>
        <p:spPr>
          <a:xfrm>
            <a:off x="8279179" y="3109221"/>
            <a:ext cx="3463925" cy="328246"/>
          </a:xfrm>
        </p:spPr>
        <p:txBody>
          <a:bodyPr>
            <a:normAutofit/>
          </a:bodyPr>
          <a:lstStyle>
            <a:lvl1pPr marL="0" indent="0">
              <a:buNone/>
              <a:defRPr sz="1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err="1"/>
              <a:t>Text</a:t>
            </a:r>
            <a:endParaRPr lang="fr-FR"/>
          </a:p>
        </p:txBody>
      </p:sp>
      <p:sp>
        <p:nvSpPr>
          <p:cNvPr id="28" name="Espace réservé pour une image  16">
            <a:extLst>
              <a:ext uri="{FF2B5EF4-FFF2-40B4-BE49-F238E27FC236}">
                <a16:creationId xmlns:a16="http://schemas.microsoft.com/office/drawing/2014/main" id="{3DB6926A-58C5-614B-BF10-293B66A7355A}"/>
              </a:ext>
            </a:extLst>
          </p:cNvPr>
          <p:cNvSpPr>
            <a:spLocks noGrp="1"/>
          </p:cNvSpPr>
          <p:nvPr>
            <p:ph type="pic" sz="quarter" idx="25" hasCustomPrompt="1"/>
          </p:nvPr>
        </p:nvSpPr>
        <p:spPr>
          <a:xfrm>
            <a:off x="8892112" y="3429001"/>
            <a:ext cx="2859249" cy="2280012"/>
          </a:xfrm>
          <a:solidFill>
            <a:schemeClr val="bg2"/>
          </a:solidFill>
          <a:ln>
            <a:noFill/>
          </a:ln>
        </p:spPr>
        <p:txBody>
          <a:bodyPr/>
          <a:lstStyle/>
          <a:p>
            <a:r>
              <a:rPr lang="fr-FR" err="1"/>
              <a:t>picture</a:t>
            </a:r>
            <a:endParaRPr lang="fr-FR"/>
          </a:p>
        </p:txBody>
      </p:sp>
      <p:sp>
        <p:nvSpPr>
          <p:cNvPr id="29" name="Espace réservé du texte 3">
            <a:extLst>
              <a:ext uri="{FF2B5EF4-FFF2-40B4-BE49-F238E27FC236}">
                <a16:creationId xmlns:a16="http://schemas.microsoft.com/office/drawing/2014/main" id="{99A920CC-256F-9F4C-8E23-F272767420AC}"/>
              </a:ext>
            </a:extLst>
          </p:cNvPr>
          <p:cNvSpPr>
            <a:spLocks noGrp="1"/>
          </p:cNvSpPr>
          <p:nvPr>
            <p:ph type="body" sz="half" idx="26" hasCustomPrompt="1"/>
          </p:nvPr>
        </p:nvSpPr>
        <p:spPr>
          <a:xfrm>
            <a:off x="8892112" y="5751173"/>
            <a:ext cx="2859249" cy="328246"/>
          </a:xfrm>
        </p:spPr>
        <p:txBody>
          <a:bodyPr>
            <a:normAutofit/>
          </a:bodyPr>
          <a:lstStyle>
            <a:lvl1pPr marL="0" indent="0">
              <a:buNone/>
              <a:defRPr sz="1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err="1"/>
              <a:t>Text</a:t>
            </a:r>
            <a:endParaRPr lang="fr-FR"/>
          </a:p>
        </p:txBody>
      </p:sp>
    </p:spTree>
    <p:extLst>
      <p:ext uri="{BB962C8B-B14F-4D97-AF65-F5344CB8AC3E}">
        <p14:creationId xmlns:p14="http://schemas.microsoft.com/office/powerpoint/2010/main" val="493910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Sub Title only">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645D3C-C08E-434B-A1E5-42820835691F}"/>
              </a:ext>
            </a:extLst>
          </p:cNvPr>
          <p:cNvSpPr>
            <a:spLocks noGrp="1"/>
          </p:cNvSpPr>
          <p:nvPr>
            <p:ph type="title" hasCustomPrompt="1"/>
          </p:nvPr>
        </p:nvSpPr>
        <p:spPr>
          <a:xfrm>
            <a:off x="260684" y="294305"/>
            <a:ext cx="10515600" cy="530384"/>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a:lvl1pPr>
          </a:lstStyle>
          <a:p>
            <a:r>
              <a:rPr kumimoji="0" lang="fr-FR" sz="3200" b="0" i="0" u="none" strike="noStrike" kern="1200" cap="none" spc="0" normalizeH="0" baseline="0" noProof="0">
                <a:ln>
                  <a:noFill/>
                </a:ln>
                <a:solidFill>
                  <a:prstClr val="white"/>
                </a:solidFill>
                <a:effectLst/>
                <a:uLnTx/>
                <a:uFillTx/>
                <a:latin typeface="+mj-lt"/>
                <a:ea typeface="+mj-ea"/>
                <a:cs typeface="+mj-cs"/>
              </a:rPr>
              <a:t>MAIN TITLE (ALL CAPS – ONE LINE)</a:t>
            </a:r>
            <a:endParaRPr lang="fr-FR"/>
          </a:p>
        </p:txBody>
      </p:sp>
      <p:sp>
        <p:nvSpPr>
          <p:cNvPr id="4" name="Espace réservé de la date 3">
            <a:extLst>
              <a:ext uri="{FF2B5EF4-FFF2-40B4-BE49-F238E27FC236}">
                <a16:creationId xmlns:a16="http://schemas.microsoft.com/office/drawing/2014/main" id="{C6699CB0-1084-DC45-9AF6-3F48634E4682}"/>
              </a:ext>
            </a:extLst>
          </p:cNvPr>
          <p:cNvSpPr>
            <a:spLocks noGrp="1"/>
          </p:cNvSpPr>
          <p:nvPr>
            <p:ph type="dt" sz="half" idx="10"/>
          </p:nvPr>
        </p:nvSpPr>
        <p:spPr/>
        <p:txBody>
          <a:bodyPr/>
          <a:lstStyle/>
          <a:p>
            <a:fld id="{55844C63-E530-0F4E-A434-5318F0DC7B8C}" type="datetime1">
              <a:rPr lang="fr-FR" smtClean="0"/>
              <a:t>17/03/2022</a:t>
            </a:fld>
            <a:endParaRPr lang="fr-FR"/>
          </a:p>
        </p:txBody>
      </p:sp>
      <p:sp>
        <p:nvSpPr>
          <p:cNvPr id="5" name="Espace réservé du pied de page 4">
            <a:extLst>
              <a:ext uri="{FF2B5EF4-FFF2-40B4-BE49-F238E27FC236}">
                <a16:creationId xmlns:a16="http://schemas.microsoft.com/office/drawing/2014/main" id="{C3E90139-8236-A343-AB30-648B4138515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83E7848-4AB3-6C45-B142-2A345FCC585D}"/>
              </a:ext>
            </a:extLst>
          </p:cNvPr>
          <p:cNvSpPr>
            <a:spLocks noGrp="1"/>
          </p:cNvSpPr>
          <p:nvPr>
            <p:ph type="sldNum" sz="quarter" idx="12"/>
          </p:nvPr>
        </p:nvSpPr>
        <p:spPr/>
        <p:txBody>
          <a:bodyPr/>
          <a:lstStyle/>
          <a:p>
            <a:fld id="{94062C31-E7B3-6947-AC7D-42143016BC88}" type="slidenum">
              <a:rPr lang="fr-FR" smtClean="0"/>
              <a:t>‹Nº›</a:t>
            </a:fld>
            <a:endParaRPr lang="fr-FR"/>
          </a:p>
        </p:txBody>
      </p:sp>
      <p:sp>
        <p:nvSpPr>
          <p:cNvPr id="7" name="Espace réservé du texte 3">
            <a:extLst>
              <a:ext uri="{FF2B5EF4-FFF2-40B4-BE49-F238E27FC236}">
                <a16:creationId xmlns:a16="http://schemas.microsoft.com/office/drawing/2014/main" id="{36AC6D86-7F95-134A-9EF7-964756DFB195}"/>
              </a:ext>
            </a:extLst>
          </p:cNvPr>
          <p:cNvSpPr>
            <a:spLocks noGrp="1"/>
          </p:cNvSpPr>
          <p:nvPr>
            <p:ph type="body" sz="half" idx="2" hasCustomPrompt="1"/>
          </p:nvPr>
        </p:nvSpPr>
        <p:spPr>
          <a:xfrm>
            <a:off x="272407" y="681037"/>
            <a:ext cx="3932237" cy="63781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err="1"/>
              <a:t>Sub</a:t>
            </a:r>
            <a:r>
              <a:rPr lang="fr-FR"/>
              <a:t> </a:t>
            </a:r>
            <a:r>
              <a:rPr lang="fr-FR" err="1"/>
              <a:t>Title</a:t>
            </a:r>
            <a:endParaRPr lang="fr-FR"/>
          </a:p>
        </p:txBody>
      </p:sp>
    </p:spTree>
    <p:extLst>
      <p:ext uri="{BB962C8B-B14F-4D97-AF65-F5344CB8AC3E}">
        <p14:creationId xmlns:p14="http://schemas.microsoft.com/office/powerpoint/2010/main" val="2480635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AA68BD0-AA21-4419-943A-1A2940F7D31F}"/>
              </a:ext>
            </a:extLst>
          </p:cNvPr>
          <p:cNvSpPr/>
          <p:nvPr userDrawn="1"/>
        </p:nvSpPr>
        <p:spPr>
          <a:xfrm>
            <a:off x="0" y="0"/>
            <a:ext cx="12192000" cy="64008"/>
          </a:xfrm>
          <a:prstGeom prst="rect">
            <a:avLst/>
          </a:prstGeom>
          <a:solidFill>
            <a:srgbClr val="E20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8" name="Rectangle 7">
            <a:extLst>
              <a:ext uri="{FF2B5EF4-FFF2-40B4-BE49-F238E27FC236}">
                <a16:creationId xmlns:a16="http://schemas.microsoft.com/office/drawing/2014/main" id="{3BEC2025-71D6-4DBE-939E-5CDD32DCBC49}"/>
              </a:ext>
            </a:extLst>
          </p:cNvPr>
          <p:cNvSpPr/>
          <p:nvPr userDrawn="1"/>
        </p:nvSpPr>
        <p:spPr>
          <a:xfrm>
            <a:off x="0" y="6793992"/>
            <a:ext cx="12192000" cy="64008"/>
          </a:xfrm>
          <a:prstGeom prst="rect">
            <a:avLst/>
          </a:prstGeom>
          <a:solidFill>
            <a:srgbClr val="E20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 name="Freeform 10">
            <a:extLst>
              <a:ext uri="{FF2B5EF4-FFF2-40B4-BE49-F238E27FC236}">
                <a16:creationId xmlns:a16="http://schemas.microsoft.com/office/drawing/2014/main" id="{072DF29C-0C42-4060-87A2-758FD3B46877}"/>
              </a:ext>
            </a:extLst>
          </p:cNvPr>
          <p:cNvSpPr/>
          <p:nvPr userDrawn="1"/>
        </p:nvSpPr>
        <p:spPr>
          <a:xfrm>
            <a:off x="5913120" y="6654800"/>
            <a:ext cx="365760" cy="203200"/>
          </a:xfrm>
          <a:custGeom>
            <a:avLst/>
            <a:gdLst>
              <a:gd name="connsiteX0" fmla="*/ 182880 w 365760"/>
              <a:gd name="connsiteY0" fmla="*/ 0 h 203200"/>
              <a:gd name="connsiteX1" fmla="*/ 365760 w 365760"/>
              <a:gd name="connsiteY1" fmla="*/ 182880 h 203200"/>
              <a:gd name="connsiteX2" fmla="*/ 361658 w 365760"/>
              <a:gd name="connsiteY2" fmla="*/ 203200 h 203200"/>
              <a:gd name="connsiteX3" fmla="*/ 4103 w 365760"/>
              <a:gd name="connsiteY3" fmla="*/ 203200 h 203200"/>
              <a:gd name="connsiteX4" fmla="*/ 0 w 365760"/>
              <a:gd name="connsiteY4" fmla="*/ 182880 h 203200"/>
              <a:gd name="connsiteX5" fmla="*/ 182880 w 365760"/>
              <a:gd name="connsiteY5" fmla="*/ 0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 h="203200">
                <a:moveTo>
                  <a:pt x="182880" y="0"/>
                </a:moveTo>
                <a:cubicBezTo>
                  <a:pt x="283882" y="0"/>
                  <a:pt x="365760" y="81878"/>
                  <a:pt x="365760" y="182880"/>
                </a:cubicBezTo>
                <a:lnTo>
                  <a:pt x="361658" y="203200"/>
                </a:lnTo>
                <a:lnTo>
                  <a:pt x="4103" y="203200"/>
                </a:lnTo>
                <a:lnTo>
                  <a:pt x="0" y="182880"/>
                </a:lnTo>
                <a:cubicBezTo>
                  <a:pt x="0" y="81878"/>
                  <a:pt x="81878" y="0"/>
                  <a:pt x="182880" y="0"/>
                </a:cubicBezTo>
                <a:close/>
              </a:path>
            </a:pathLst>
          </a:custGeom>
          <a:solidFill>
            <a:srgbClr val="E20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1" name="Slide Number Placeholder 5">
            <a:extLst>
              <a:ext uri="{FF2B5EF4-FFF2-40B4-BE49-F238E27FC236}">
                <a16:creationId xmlns:a16="http://schemas.microsoft.com/office/drawing/2014/main" id="{F22FD5B4-280B-417F-AC55-43BBB7BB25F9}"/>
              </a:ext>
            </a:extLst>
          </p:cNvPr>
          <p:cNvSpPr>
            <a:spLocks noGrp="1"/>
          </p:cNvSpPr>
          <p:nvPr>
            <p:ph type="sldNum" sz="quarter" idx="12"/>
          </p:nvPr>
        </p:nvSpPr>
        <p:spPr>
          <a:xfrm>
            <a:off x="5664200" y="6577552"/>
            <a:ext cx="863600" cy="365125"/>
          </a:xfrm>
        </p:spPr>
        <p:txBody>
          <a:bodyPr/>
          <a:lstStyle>
            <a:lvl1pPr algn="ctr">
              <a:defRPr sz="1000" b="1">
                <a:solidFill>
                  <a:schemeClr val="bg1"/>
                </a:solidFill>
                <a:latin typeface="+mj-lt"/>
              </a:defRPr>
            </a:lvl1pPr>
          </a:lstStyle>
          <a:p>
            <a:fld id="{092066E3-CA02-4CFD-B2F6-56999925DBAC}" type="slidenum">
              <a:rPr lang="en-US" smtClean="0"/>
              <a:pPr/>
              <a:t>‹Nº›</a:t>
            </a:fld>
            <a:endParaRPr lang="en-US"/>
          </a:p>
        </p:txBody>
      </p:sp>
      <p:pic>
        <p:nvPicPr>
          <p:cNvPr id="12" name="Picture 11" descr="Logo&#10;&#10;Description automatically generated">
            <a:extLst>
              <a:ext uri="{FF2B5EF4-FFF2-40B4-BE49-F238E27FC236}">
                <a16:creationId xmlns:a16="http://schemas.microsoft.com/office/drawing/2014/main" id="{4549B458-1E47-4A6D-B7FE-7AFA53FF13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88888" y="264214"/>
            <a:ext cx="674250" cy="674250"/>
          </a:xfrm>
          <a:prstGeom prst="rect">
            <a:avLst/>
          </a:prstGeom>
        </p:spPr>
      </p:pic>
    </p:spTree>
    <p:extLst>
      <p:ext uri="{BB962C8B-B14F-4D97-AF65-F5344CB8AC3E}">
        <p14:creationId xmlns:p14="http://schemas.microsoft.com/office/powerpoint/2010/main" val="1819865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AA68BD0-AA21-4419-943A-1A2940F7D31F}"/>
              </a:ext>
            </a:extLst>
          </p:cNvPr>
          <p:cNvSpPr/>
          <p:nvPr userDrawn="1"/>
        </p:nvSpPr>
        <p:spPr>
          <a:xfrm>
            <a:off x="0" y="0"/>
            <a:ext cx="12192000" cy="64008"/>
          </a:xfrm>
          <a:prstGeom prst="rect">
            <a:avLst/>
          </a:prstGeom>
          <a:solidFill>
            <a:srgbClr val="E20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8" name="Rectangle 7">
            <a:extLst>
              <a:ext uri="{FF2B5EF4-FFF2-40B4-BE49-F238E27FC236}">
                <a16:creationId xmlns:a16="http://schemas.microsoft.com/office/drawing/2014/main" id="{3BEC2025-71D6-4DBE-939E-5CDD32DCBC49}"/>
              </a:ext>
            </a:extLst>
          </p:cNvPr>
          <p:cNvSpPr/>
          <p:nvPr userDrawn="1"/>
        </p:nvSpPr>
        <p:spPr>
          <a:xfrm>
            <a:off x="0" y="6793992"/>
            <a:ext cx="12192000" cy="64008"/>
          </a:xfrm>
          <a:prstGeom prst="rect">
            <a:avLst/>
          </a:prstGeom>
          <a:solidFill>
            <a:srgbClr val="E20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 name="Freeform 10">
            <a:extLst>
              <a:ext uri="{FF2B5EF4-FFF2-40B4-BE49-F238E27FC236}">
                <a16:creationId xmlns:a16="http://schemas.microsoft.com/office/drawing/2014/main" id="{072DF29C-0C42-4060-87A2-758FD3B46877}"/>
              </a:ext>
            </a:extLst>
          </p:cNvPr>
          <p:cNvSpPr/>
          <p:nvPr userDrawn="1"/>
        </p:nvSpPr>
        <p:spPr>
          <a:xfrm>
            <a:off x="5913120" y="6654800"/>
            <a:ext cx="365760" cy="203200"/>
          </a:xfrm>
          <a:custGeom>
            <a:avLst/>
            <a:gdLst>
              <a:gd name="connsiteX0" fmla="*/ 182880 w 365760"/>
              <a:gd name="connsiteY0" fmla="*/ 0 h 203200"/>
              <a:gd name="connsiteX1" fmla="*/ 365760 w 365760"/>
              <a:gd name="connsiteY1" fmla="*/ 182880 h 203200"/>
              <a:gd name="connsiteX2" fmla="*/ 361658 w 365760"/>
              <a:gd name="connsiteY2" fmla="*/ 203200 h 203200"/>
              <a:gd name="connsiteX3" fmla="*/ 4103 w 365760"/>
              <a:gd name="connsiteY3" fmla="*/ 203200 h 203200"/>
              <a:gd name="connsiteX4" fmla="*/ 0 w 365760"/>
              <a:gd name="connsiteY4" fmla="*/ 182880 h 203200"/>
              <a:gd name="connsiteX5" fmla="*/ 182880 w 365760"/>
              <a:gd name="connsiteY5" fmla="*/ 0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 h="203200">
                <a:moveTo>
                  <a:pt x="182880" y="0"/>
                </a:moveTo>
                <a:cubicBezTo>
                  <a:pt x="283882" y="0"/>
                  <a:pt x="365760" y="81878"/>
                  <a:pt x="365760" y="182880"/>
                </a:cubicBezTo>
                <a:lnTo>
                  <a:pt x="361658" y="203200"/>
                </a:lnTo>
                <a:lnTo>
                  <a:pt x="4103" y="203200"/>
                </a:lnTo>
                <a:lnTo>
                  <a:pt x="0" y="182880"/>
                </a:lnTo>
                <a:cubicBezTo>
                  <a:pt x="0" y="81878"/>
                  <a:pt x="81878" y="0"/>
                  <a:pt x="182880" y="0"/>
                </a:cubicBezTo>
                <a:close/>
              </a:path>
            </a:pathLst>
          </a:custGeom>
          <a:solidFill>
            <a:srgbClr val="E20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1" name="Slide Number Placeholder 5">
            <a:extLst>
              <a:ext uri="{FF2B5EF4-FFF2-40B4-BE49-F238E27FC236}">
                <a16:creationId xmlns:a16="http://schemas.microsoft.com/office/drawing/2014/main" id="{F22FD5B4-280B-417F-AC55-43BBB7BB25F9}"/>
              </a:ext>
            </a:extLst>
          </p:cNvPr>
          <p:cNvSpPr>
            <a:spLocks noGrp="1"/>
          </p:cNvSpPr>
          <p:nvPr>
            <p:ph type="sldNum" sz="quarter" idx="12"/>
          </p:nvPr>
        </p:nvSpPr>
        <p:spPr>
          <a:xfrm>
            <a:off x="5664200" y="6577552"/>
            <a:ext cx="863600" cy="365125"/>
          </a:xfrm>
        </p:spPr>
        <p:txBody>
          <a:bodyPr/>
          <a:lstStyle>
            <a:lvl1pPr algn="ctr">
              <a:defRPr sz="1000" b="1">
                <a:solidFill>
                  <a:schemeClr val="bg1"/>
                </a:solidFill>
                <a:latin typeface="+mj-lt"/>
              </a:defRPr>
            </a:lvl1pPr>
          </a:lstStyle>
          <a:p>
            <a:fld id="{092066E3-CA02-4CFD-B2F6-56999925DBAC}" type="slidenum">
              <a:rPr lang="en-US" smtClean="0"/>
              <a:pPr/>
              <a:t>‹Nº›</a:t>
            </a:fld>
            <a:endParaRPr lang="en-US"/>
          </a:p>
        </p:txBody>
      </p:sp>
      <p:pic>
        <p:nvPicPr>
          <p:cNvPr id="13" name="Picture 12" descr="Logo&#10;&#10;Description automatically generated">
            <a:extLst>
              <a:ext uri="{FF2B5EF4-FFF2-40B4-BE49-F238E27FC236}">
                <a16:creationId xmlns:a16="http://schemas.microsoft.com/office/drawing/2014/main" id="{4549B458-1E47-4A6D-B7FE-7AFA53FF13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88888" y="264214"/>
            <a:ext cx="674250" cy="674250"/>
          </a:xfrm>
          <a:prstGeom prst="rect">
            <a:avLst/>
          </a:prstGeom>
        </p:spPr>
      </p:pic>
    </p:spTree>
    <p:extLst>
      <p:ext uri="{BB962C8B-B14F-4D97-AF65-F5344CB8AC3E}">
        <p14:creationId xmlns:p14="http://schemas.microsoft.com/office/powerpoint/2010/main" val="1326304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9C622592-DA2F-1C4E-806F-3D5E04811251}"/>
              </a:ext>
            </a:extLst>
          </p:cNvPr>
          <p:cNvPicPr>
            <a:picLocks noChangeAspect="1"/>
          </p:cNvPicPr>
          <p:nvPr userDrawn="1"/>
        </p:nvPicPr>
        <p:blipFill>
          <a:blip r:embed="rId9"/>
          <a:stretch>
            <a:fillRect/>
          </a:stretch>
        </p:blipFill>
        <p:spPr>
          <a:xfrm>
            <a:off x="0" y="0"/>
            <a:ext cx="12192000" cy="1097280"/>
          </a:xfrm>
          <a:prstGeom prst="rect">
            <a:avLst/>
          </a:prstGeom>
        </p:spPr>
      </p:pic>
      <p:pic>
        <p:nvPicPr>
          <p:cNvPr id="12" name="Image 11">
            <a:extLst>
              <a:ext uri="{FF2B5EF4-FFF2-40B4-BE49-F238E27FC236}">
                <a16:creationId xmlns:a16="http://schemas.microsoft.com/office/drawing/2014/main" id="{CDDF27C8-4B48-9D47-80F9-CEF35D45CB2E}"/>
              </a:ext>
            </a:extLst>
          </p:cNvPr>
          <p:cNvPicPr>
            <a:picLocks noChangeAspect="1"/>
          </p:cNvPicPr>
          <p:nvPr userDrawn="1"/>
        </p:nvPicPr>
        <p:blipFill>
          <a:blip r:embed="rId10"/>
          <a:stretch>
            <a:fillRect/>
          </a:stretch>
        </p:blipFill>
        <p:spPr>
          <a:xfrm>
            <a:off x="0" y="6311900"/>
            <a:ext cx="12192000" cy="565484"/>
          </a:xfrm>
          <a:prstGeom prst="rect">
            <a:avLst/>
          </a:prstGeom>
        </p:spPr>
      </p:pic>
      <p:pic>
        <p:nvPicPr>
          <p:cNvPr id="17" name="Image 16">
            <a:extLst>
              <a:ext uri="{FF2B5EF4-FFF2-40B4-BE49-F238E27FC236}">
                <a16:creationId xmlns:a16="http://schemas.microsoft.com/office/drawing/2014/main" id="{B3A63489-BA1F-5346-83A1-02A870D3F8F2}"/>
              </a:ext>
            </a:extLst>
          </p:cNvPr>
          <p:cNvPicPr>
            <a:picLocks noChangeAspect="1"/>
          </p:cNvPicPr>
          <p:nvPr userDrawn="1"/>
        </p:nvPicPr>
        <p:blipFill>
          <a:blip r:embed="rId11">
            <a:alphaModFix amt="36000"/>
            <a:extLst>
              <a:ext uri="{28A0092B-C50C-407E-A947-70E740481C1C}">
                <a14:useLocalDpi xmlns:a14="http://schemas.microsoft.com/office/drawing/2010/main" val="0"/>
              </a:ext>
            </a:extLst>
          </a:blip>
          <a:stretch>
            <a:fillRect/>
          </a:stretch>
        </p:blipFill>
        <p:spPr>
          <a:xfrm>
            <a:off x="8308844" y="287677"/>
            <a:ext cx="7591935" cy="6911654"/>
          </a:xfrm>
          <a:prstGeom prst="rect">
            <a:avLst/>
          </a:prstGeom>
          <a:effectLst>
            <a:softEdge rad="63500"/>
          </a:effectLst>
        </p:spPr>
      </p:pic>
      <p:pic>
        <p:nvPicPr>
          <p:cNvPr id="14" name="Image 13">
            <a:extLst>
              <a:ext uri="{FF2B5EF4-FFF2-40B4-BE49-F238E27FC236}">
                <a16:creationId xmlns:a16="http://schemas.microsoft.com/office/drawing/2014/main" id="{4F6B1CC0-6FD9-DB40-9B7E-EDC049E4FA6C}"/>
              </a:ext>
            </a:extLst>
          </p:cNvPr>
          <p:cNvPicPr>
            <a:picLocks noChangeAspect="1"/>
          </p:cNvPicPr>
          <p:nvPr userDrawn="1"/>
        </p:nvPicPr>
        <p:blipFill>
          <a:blip r:embed="rId12"/>
          <a:stretch>
            <a:fillRect/>
          </a:stretch>
        </p:blipFill>
        <p:spPr>
          <a:xfrm>
            <a:off x="338378" y="6105525"/>
            <a:ext cx="499822" cy="501650"/>
          </a:xfrm>
          <a:prstGeom prst="rect">
            <a:avLst/>
          </a:prstGeom>
        </p:spPr>
      </p:pic>
      <p:sp>
        <p:nvSpPr>
          <p:cNvPr id="2" name="Espace réservé du titre 1">
            <a:extLst>
              <a:ext uri="{FF2B5EF4-FFF2-40B4-BE49-F238E27FC236}">
                <a16:creationId xmlns:a16="http://schemas.microsoft.com/office/drawing/2014/main" id="{2598B54D-5236-AC4C-A764-201415565BF2}"/>
              </a:ext>
            </a:extLst>
          </p:cNvPr>
          <p:cNvSpPr>
            <a:spLocks noGrp="1"/>
          </p:cNvSpPr>
          <p:nvPr>
            <p:ph type="title"/>
          </p:nvPr>
        </p:nvSpPr>
        <p:spPr>
          <a:xfrm>
            <a:off x="260684" y="-114142"/>
            <a:ext cx="10515600" cy="1325563"/>
          </a:xfrm>
          <a:prstGeom prst="rect">
            <a:avLst/>
          </a:prstGeom>
        </p:spPr>
        <p:txBody>
          <a:bodyPr vert="horz" lIns="91440" tIns="45720" rIns="91440" bIns="45720" rtlCol="0" anchor="ctr">
            <a:normAutofit/>
          </a:bodyPr>
          <a:lstStyle/>
          <a:p>
            <a:r>
              <a:rPr lang="fr-FR"/>
              <a:t>MAIN TITLE (ALL CAPS – ONE LINE)</a:t>
            </a:r>
          </a:p>
        </p:txBody>
      </p:sp>
      <p:sp>
        <p:nvSpPr>
          <p:cNvPr id="3" name="Espace réservé du texte 2">
            <a:extLst>
              <a:ext uri="{FF2B5EF4-FFF2-40B4-BE49-F238E27FC236}">
                <a16:creationId xmlns:a16="http://schemas.microsoft.com/office/drawing/2014/main" id="{EA6AEB74-FFCE-5649-BA5B-E87566FEE7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114C57F-0EF4-4944-BCAF-8F3CD9E51B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BDA223-DD19-6D4C-830E-849916B434D7}" type="datetime1">
              <a:rPr lang="fr-FR" smtClean="0"/>
              <a:t>17/03/2022</a:t>
            </a:fld>
            <a:endParaRPr lang="fr-FR"/>
          </a:p>
        </p:txBody>
      </p:sp>
      <p:sp>
        <p:nvSpPr>
          <p:cNvPr id="5" name="Espace réservé du pied de page 4">
            <a:extLst>
              <a:ext uri="{FF2B5EF4-FFF2-40B4-BE49-F238E27FC236}">
                <a16:creationId xmlns:a16="http://schemas.microsoft.com/office/drawing/2014/main" id="{842E50F6-BA28-0640-ABBC-BFFCC918A0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D7A5A341-E06F-CC49-9C93-2C970CD5518A}"/>
              </a:ext>
            </a:extLst>
          </p:cNvPr>
          <p:cNvSpPr>
            <a:spLocks noGrp="1"/>
          </p:cNvSpPr>
          <p:nvPr>
            <p:ph type="sldNum" sz="quarter" idx="4"/>
          </p:nvPr>
        </p:nvSpPr>
        <p:spPr>
          <a:xfrm>
            <a:off x="9110422"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94062C31-E7B3-6947-AC7D-42143016BC88}" type="slidenum">
              <a:rPr lang="fr-FR" smtClean="0"/>
              <a:pPr/>
              <a:t>‹Nº›</a:t>
            </a:fld>
            <a:endParaRPr lang="fr-FR"/>
          </a:p>
        </p:txBody>
      </p:sp>
    </p:spTree>
    <p:extLst>
      <p:ext uri="{BB962C8B-B14F-4D97-AF65-F5344CB8AC3E}">
        <p14:creationId xmlns:p14="http://schemas.microsoft.com/office/powerpoint/2010/main" val="26335686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64" r:id="rId6"/>
    <p:sldLayoutId id="2147483665" r:id="rId7"/>
  </p:sldLayoutIdLst>
  <p:hf hdr="0" ftr="0" dt="0"/>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Wingdings"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F28B30-DD52-7A4F-89CE-19D0F98AD3F7}"/>
              </a:ext>
            </a:extLst>
          </p:cNvPr>
          <p:cNvSpPr>
            <a:spLocks noGrp="1"/>
          </p:cNvSpPr>
          <p:nvPr>
            <p:ph type="ctrTitle"/>
          </p:nvPr>
        </p:nvSpPr>
        <p:spPr>
          <a:xfrm>
            <a:off x="545502" y="3212476"/>
            <a:ext cx="11421036" cy="707173"/>
          </a:xfrm>
        </p:spPr>
        <p:txBody>
          <a:bodyPr>
            <a:normAutofit fontScale="90000"/>
          </a:bodyPr>
          <a:lstStyle/>
          <a:p>
            <a:pPr algn="l"/>
            <a:br>
              <a:rPr lang="en-US" sz="4400" dirty="0"/>
            </a:br>
            <a:br>
              <a:rPr lang="en-US" sz="4400" dirty="0"/>
            </a:br>
            <a:br>
              <a:rPr lang="en-US" sz="4400" dirty="0"/>
            </a:br>
            <a:br>
              <a:rPr lang="en-US" sz="4400" dirty="0"/>
            </a:br>
            <a:br>
              <a:rPr lang="en-US" sz="4400" dirty="0"/>
            </a:br>
            <a:br>
              <a:rPr lang="en-US" sz="4400" dirty="0"/>
            </a:br>
            <a:br>
              <a:rPr lang="en-US" sz="4400" dirty="0"/>
            </a:br>
            <a:br>
              <a:rPr lang="en-US" sz="4400" dirty="0"/>
            </a:br>
            <a:r>
              <a:rPr lang="en-US" sz="4000" dirty="0"/>
              <a:t>International legal framework of the Artist’s Resale Right</a:t>
            </a:r>
            <a:endParaRPr lang="fr-FR" sz="4000" dirty="0"/>
          </a:p>
        </p:txBody>
      </p:sp>
      <p:sp>
        <p:nvSpPr>
          <p:cNvPr id="7" name="Titre 1">
            <a:extLst>
              <a:ext uri="{FF2B5EF4-FFF2-40B4-BE49-F238E27FC236}">
                <a16:creationId xmlns:a16="http://schemas.microsoft.com/office/drawing/2014/main" id="{D117AAA8-54B6-44F7-AD87-7F95A0F9AFCB}"/>
              </a:ext>
            </a:extLst>
          </p:cNvPr>
          <p:cNvSpPr txBox="1">
            <a:spLocks/>
          </p:cNvSpPr>
          <p:nvPr/>
        </p:nvSpPr>
        <p:spPr>
          <a:xfrm>
            <a:off x="0" y="5656217"/>
            <a:ext cx="10598046" cy="95681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3200" kern="1200">
                <a:solidFill>
                  <a:schemeClr val="bg1"/>
                </a:solidFill>
                <a:latin typeface="+mj-lt"/>
                <a:ea typeface="+mj-ea"/>
                <a:cs typeface="+mj-cs"/>
              </a:defRPr>
            </a:lvl1pPr>
          </a:lstStyle>
          <a:p>
            <a:pPr algn="l"/>
            <a:endParaRPr lang="en-US" sz="1600" b="1" dirty="0"/>
          </a:p>
        </p:txBody>
      </p:sp>
      <p:sp>
        <p:nvSpPr>
          <p:cNvPr id="5" name="TextBox 4">
            <a:extLst>
              <a:ext uri="{FF2B5EF4-FFF2-40B4-BE49-F238E27FC236}">
                <a16:creationId xmlns:a16="http://schemas.microsoft.com/office/drawing/2014/main" id="{2E96E52C-3711-6445-8EE3-4E619C323C75}"/>
              </a:ext>
            </a:extLst>
          </p:cNvPr>
          <p:cNvSpPr txBox="1"/>
          <p:nvPr/>
        </p:nvSpPr>
        <p:spPr>
          <a:xfrm>
            <a:off x="661731" y="5534461"/>
            <a:ext cx="4740529" cy="1200329"/>
          </a:xfrm>
          <a:prstGeom prst="rect">
            <a:avLst/>
          </a:prstGeom>
          <a:noFill/>
        </p:spPr>
        <p:txBody>
          <a:bodyPr wrap="none" rtlCol="0">
            <a:spAutoFit/>
          </a:bodyPr>
          <a:lstStyle/>
          <a:p>
            <a:r>
              <a:rPr lang="en-GB" dirty="0">
                <a:solidFill>
                  <a:schemeClr val="bg1"/>
                </a:solidFill>
              </a:rPr>
              <a:t>Leonardo de </a:t>
            </a:r>
            <a:r>
              <a:rPr lang="en-GB" dirty="0" err="1">
                <a:solidFill>
                  <a:schemeClr val="bg1"/>
                </a:solidFill>
              </a:rPr>
              <a:t>Terlizzi</a:t>
            </a:r>
            <a:r>
              <a:rPr lang="en-GB" dirty="0">
                <a:solidFill>
                  <a:schemeClr val="bg1"/>
                </a:solidFill>
              </a:rPr>
              <a:t> (CISAC)</a:t>
            </a:r>
            <a:endParaRPr lang="es-ES" dirty="0">
              <a:solidFill>
                <a:schemeClr val="bg1"/>
              </a:solidFill>
            </a:endParaRPr>
          </a:p>
          <a:p>
            <a:r>
              <a:rPr lang="es-ES" dirty="0" err="1">
                <a:solidFill>
                  <a:srgbClr val="FFFFFF"/>
                </a:solidFill>
              </a:rPr>
              <a:t>National</a:t>
            </a:r>
            <a:r>
              <a:rPr lang="es-ES" dirty="0">
                <a:solidFill>
                  <a:srgbClr val="FFFFFF"/>
                </a:solidFill>
              </a:rPr>
              <a:t> </a:t>
            </a:r>
            <a:r>
              <a:rPr lang="es-ES" dirty="0" err="1">
                <a:solidFill>
                  <a:srgbClr val="FFFFFF"/>
                </a:solidFill>
              </a:rPr>
              <a:t>seminar</a:t>
            </a:r>
            <a:r>
              <a:rPr lang="es-ES" dirty="0">
                <a:solidFill>
                  <a:srgbClr val="FFFFFF"/>
                </a:solidFill>
              </a:rPr>
              <a:t> </a:t>
            </a:r>
            <a:r>
              <a:rPr lang="es-ES" dirty="0" err="1">
                <a:solidFill>
                  <a:srgbClr val="FFFFFF"/>
                </a:solidFill>
              </a:rPr>
              <a:t>on</a:t>
            </a:r>
            <a:r>
              <a:rPr lang="es-ES" dirty="0">
                <a:solidFill>
                  <a:srgbClr val="FFFFFF"/>
                </a:solidFill>
              </a:rPr>
              <a:t> </a:t>
            </a:r>
            <a:r>
              <a:rPr lang="es-ES" dirty="0" err="1">
                <a:solidFill>
                  <a:srgbClr val="FFFFFF"/>
                </a:solidFill>
              </a:rPr>
              <a:t>the</a:t>
            </a:r>
            <a:r>
              <a:rPr lang="es-ES" dirty="0">
                <a:solidFill>
                  <a:srgbClr val="FFFFFF"/>
                </a:solidFill>
              </a:rPr>
              <a:t> </a:t>
            </a:r>
            <a:r>
              <a:rPr lang="es-ES" dirty="0" err="1">
                <a:solidFill>
                  <a:srgbClr val="FFFFFF"/>
                </a:solidFill>
              </a:rPr>
              <a:t>Artist’s</a:t>
            </a:r>
            <a:r>
              <a:rPr lang="es-ES" dirty="0">
                <a:solidFill>
                  <a:srgbClr val="FFFFFF"/>
                </a:solidFill>
              </a:rPr>
              <a:t> Resale </a:t>
            </a:r>
            <a:r>
              <a:rPr lang="es-ES" dirty="0" err="1">
                <a:solidFill>
                  <a:srgbClr val="FFFFFF"/>
                </a:solidFill>
              </a:rPr>
              <a:t>Right</a:t>
            </a:r>
            <a:endParaRPr lang="es-ES" dirty="0">
              <a:solidFill>
                <a:srgbClr val="FFFFFF"/>
              </a:solidFill>
            </a:endParaRPr>
          </a:p>
          <a:p>
            <a:r>
              <a:rPr lang="en" dirty="0">
                <a:solidFill>
                  <a:srgbClr val="FFFFFF"/>
                </a:solidFill>
              </a:rPr>
              <a:t>WIPO and the IP Office of the Republic of Serbia </a:t>
            </a:r>
          </a:p>
          <a:p>
            <a:r>
              <a:rPr lang="en-GB" dirty="0">
                <a:solidFill>
                  <a:srgbClr val="FFFFFF"/>
                </a:solidFill>
              </a:rPr>
              <a:t>March</a:t>
            </a:r>
            <a:r>
              <a:rPr lang="en" dirty="0">
                <a:solidFill>
                  <a:srgbClr val="FFFFFF"/>
                </a:solidFill>
              </a:rPr>
              <a:t> 17, </a:t>
            </a:r>
            <a:r>
              <a:rPr lang="fr-FR" dirty="0">
                <a:solidFill>
                  <a:schemeClr val="bg1"/>
                </a:solidFill>
              </a:rPr>
              <a:t>2022</a:t>
            </a:r>
          </a:p>
        </p:txBody>
      </p:sp>
    </p:spTree>
    <p:extLst>
      <p:ext uri="{BB962C8B-B14F-4D97-AF65-F5344CB8AC3E}">
        <p14:creationId xmlns:p14="http://schemas.microsoft.com/office/powerpoint/2010/main" val="2961546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2BF917-DFA1-4E5E-945F-503F024A216B}"/>
              </a:ext>
            </a:extLst>
          </p:cNvPr>
          <p:cNvSpPr>
            <a:spLocks noGrp="1"/>
          </p:cNvSpPr>
          <p:nvPr>
            <p:ph type="title"/>
          </p:nvPr>
        </p:nvSpPr>
        <p:spPr/>
        <p:txBody>
          <a:bodyPr/>
          <a:lstStyle/>
          <a:p>
            <a:r>
              <a:rPr lang="en-US" dirty="0"/>
              <a:t>Resale Right under the International law </a:t>
            </a:r>
            <a:endParaRPr lang="fr-FR" dirty="0"/>
          </a:p>
        </p:txBody>
      </p:sp>
      <p:sp>
        <p:nvSpPr>
          <p:cNvPr id="4" name="Marcador de número de diapositiva 3">
            <a:extLst>
              <a:ext uri="{FF2B5EF4-FFF2-40B4-BE49-F238E27FC236}">
                <a16:creationId xmlns:a16="http://schemas.microsoft.com/office/drawing/2014/main" id="{03BED27C-670F-4BE4-8889-5714D84C397B}"/>
              </a:ext>
            </a:extLst>
          </p:cNvPr>
          <p:cNvSpPr>
            <a:spLocks noGrp="1"/>
          </p:cNvSpPr>
          <p:nvPr>
            <p:ph type="sldNum" sz="quarter" idx="12"/>
          </p:nvPr>
        </p:nvSpPr>
        <p:spPr/>
        <p:txBody>
          <a:bodyPr/>
          <a:lstStyle/>
          <a:p>
            <a:fld id="{94062C31-E7B3-6947-AC7D-42143016BC88}" type="slidenum">
              <a:rPr lang="fr-FR" smtClean="0"/>
              <a:t>10</a:t>
            </a:fld>
            <a:endParaRPr lang="fr-FR"/>
          </a:p>
        </p:txBody>
      </p:sp>
      <p:sp>
        <p:nvSpPr>
          <p:cNvPr id="6" name="Text Placeholder 1">
            <a:extLst>
              <a:ext uri="{FF2B5EF4-FFF2-40B4-BE49-F238E27FC236}">
                <a16:creationId xmlns:a16="http://schemas.microsoft.com/office/drawing/2014/main" id="{71DFA829-C4CE-CF48-BF95-1D90DBD37591}"/>
              </a:ext>
            </a:extLst>
          </p:cNvPr>
          <p:cNvSpPr txBox="1">
            <a:spLocks/>
          </p:cNvSpPr>
          <p:nvPr/>
        </p:nvSpPr>
        <p:spPr>
          <a:xfrm>
            <a:off x="838200" y="1264586"/>
            <a:ext cx="7886700" cy="503710"/>
          </a:xfrm>
          <a:prstGeom prst="rect">
            <a:avLst/>
          </a:prstGeom>
        </p:spPr>
        <p:txBody>
          <a:bodyPr vert="horz" lIns="91440" tIns="45720" rIns="91440" bIns="45720" rtlCol="0" anchor="ctr">
            <a:normAutofit/>
          </a:bodyP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endParaRPr lang="en-GB" b="1" dirty="0"/>
          </a:p>
        </p:txBody>
      </p:sp>
      <p:sp>
        <p:nvSpPr>
          <p:cNvPr id="14" name="Espace réservé du contenu 43">
            <a:extLst>
              <a:ext uri="{FF2B5EF4-FFF2-40B4-BE49-F238E27FC236}">
                <a16:creationId xmlns:a16="http://schemas.microsoft.com/office/drawing/2014/main" id="{402317BC-B835-A146-A3F0-C4B55182BABC}"/>
              </a:ext>
            </a:extLst>
          </p:cNvPr>
          <p:cNvSpPr txBox="1">
            <a:spLocks/>
          </p:cNvSpPr>
          <p:nvPr/>
        </p:nvSpPr>
        <p:spPr>
          <a:xfrm>
            <a:off x="639592" y="1579029"/>
            <a:ext cx="11418089" cy="4970552"/>
          </a:xfrm>
          <a:prstGeom prst="rect">
            <a:avLst/>
          </a:prstGeom>
        </p:spPr>
        <p:txBody>
          <a:bodyPr/>
          <a:lstStyle>
            <a:lvl1pPr marL="228600" indent="-228600" algn="l" defTabSz="914400" rtl="0" eaLnBrk="1" latinLnBrk="0" hangingPunct="1">
              <a:lnSpc>
                <a:spcPct val="90000"/>
              </a:lnSpc>
              <a:spcBef>
                <a:spcPts val="1000"/>
              </a:spcBef>
              <a:buClr>
                <a:srgbClr val="C00000"/>
              </a:buClr>
              <a:buFont typeface="Wingdings"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alibri" panose="020F0502020204030204" pitchFamily="34" charset="0"/>
                <a:ea typeface="Calibri" panose="020F0502020204030204" pitchFamily="34" charset="0"/>
                <a:cs typeface="Times New Roman" panose="02020603050405020304" pitchFamily="18" charset="0"/>
              </a:rPr>
              <a:t> Introduced in the </a:t>
            </a:r>
            <a:r>
              <a:rPr lang="en-GB" b="1" dirty="0">
                <a:latin typeface="Calibri" panose="020F0502020204030204" pitchFamily="34" charset="0"/>
                <a:ea typeface="Calibri" panose="020F0502020204030204" pitchFamily="34" charset="0"/>
                <a:cs typeface="Times New Roman" panose="02020603050405020304" pitchFamily="18" charset="0"/>
              </a:rPr>
              <a:t>Berne Convention </a:t>
            </a:r>
            <a:r>
              <a:rPr lang="en-GB" dirty="0">
                <a:latin typeface="Calibri" panose="020F0502020204030204" pitchFamily="34" charset="0"/>
                <a:ea typeface="Calibri" panose="020F0502020204030204" pitchFamily="34" charset="0"/>
                <a:cs typeface="Times New Roman" panose="02020603050405020304" pitchFamily="18" charset="0"/>
              </a:rPr>
              <a:t>in 1948</a:t>
            </a:r>
          </a:p>
          <a:p>
            <a:r>
              <a:rPr lang="en-GB" dirty="0">
                <a:latin typeface="Calibri" panose="020F0502020204030204" pitchFamily="34" charset="0"/>
                <a:ea typeface="Calibri" panose="020F0502020204030204" pitchFamily="34" charset="0"/>
                <a:cs typeface="Times New Roman" panose="02020603050405020304" pitchFamily="18" charset="0"/>
              </a:rPr>
              <a:t> Recognised under </a:t>
            </a:r>
            <a:r>
              <a:rPr lang="en-GB" b="1" dirty="0">
                <a:latin typeface="Calibri" panose="020F0502020204030204" pitchFamily="34" charset="0"/>
                <a:ea typeface="Calibri" panose="020F0502020204030204" pitchFamily="34" charset="0"/>
                <a:cs typeface="Times New Roman" panose="02020603050405020304" pitchFamily="18" charset="0"/>
              </a:rPr>
              <a:t>Article 14ter</a:t>
            </a:r>
            <a:endParaRPr lang="es-FR" b="1" dirty="0">
              <a:latin typeface="Calibri" panose="020F0502020204030204" pitchFamily="34" charset="0"/>
              <a:ea typeface="Calibri" panose="020F0502020204030204" pitchFamily="34" charset="0"/>
              <a:cs typeface="Times New Roman" panose="02020603050405020304" pitchFamily="18" charset="0"/>
            </a:endParaRPr>
          </a:p>
          <a:p>
            <a:r>
              <a:rPr lang="en-GB" dirty="0">
                <a:latin typeface="Calibri" panose="020F0502020204030204" pitchFamily="34" charset="0"/>
                <a:ea typeface="Calibri" panose="020F0502020204030204" pitchFamily="34" charset="0"/>
                <a:cs typeface="Times New Roman" panose="02020603050405020304" pitchFamily="18" charset="0"/>
              </a:rPr>
              <a:t>“</a:t>
            </a:r>
            <a:r>
              <a:rPr lang="en-GB" b="1" dirty="0">
                <a:latin typeface="Calibri" panose="020F0502020204030204" pitchFamily="34" charset="0"/>
                <a:ea typeface="Calibri" panose="020F0502020204030204" pitchFamily="34" charset="0"/>
                <a:cs typeface="Times New Roman" panose="02020603050405020304" pitchFamily="18" charset="0"/>
              </a:rPr>
              <a:t>Droit de suite</a:t>
            </a:r>
            <a:r>
              <a:rPr lang="en-GB" dirty="0">
                <a:latin typeface="Calibri" panose="020F0502020204030204" pitchFamily="34" charset="0"/>
                <a:ea typeface="Calibri" panose="020F0502020204030204" pitchFamily="34" charset="0"/>
                <a:cs typeface="Times New Roman" panose="02020603050405020304" pitchFamily="18" charset="0"/>
              </a:rPr>
              <a:t>” in Works of Art and Manuscripts</a:t>
            </a:r>
            <a:endParaRPr lang="es-FR" dirty="0">
              <a:latin typeface="Calibri" panose="020F0502020204030204" pitchFamily="34" charset="0"/>
              <a:ea typeface="Calibri" panose="020F0502020204030204" pitchFamily="34" charset="0"/>
              <a:cs typeface="Times New Roman" panose="02020603050405020304" pitchFamily="18" charset="0"/>
            </a:endParaRPr>
          </a:p>
          <a:p>
            <a:pPr marL="457200" lvl="1" indent="0">
              <a:buNone/>
            </a:pPr>
            <a:endParaRPr lang="en-AU" dirty="0"/>
          </a:p>
          <a:p>
            <a:pPr lvl="1"/>
            <a:endParaRPr lang="en-US" dirty="0"/>
          </a:p>
        </p:txBody>
      </p:sp>
      <p:pic>
        <p:nvPicPr>
          <p:cNvPr id="5" name="Imagen 4" descr="Logotipo, nombre de la empresa&#10;&#10;Descripción generada automáticamente">
            <a:extLst>
              <a:ext uri="{FF2B5EF4-FFF2-40B4-BE49-F238E27FC236}">
                <a16:creationId xmlns:a16="http://schemas.microsoft.com/office/drawing/2014/main" id="{283FFCA4-F5BC-5A48-A7FF-C4559CA1E3C9}"/>
              </a:ext>
            </a:extLst>
          </p:cNvPr>
          <p:cNvPicPr>
            <a:picLocks noChangeAspect="1"/>
          </p:cNvPicPr>
          <p:nvPr/>
        </p:nvPicPr>
        <p:blipFill>
          <a:blip r:embed="rId3"/>
          <a:stretch>
            <a:fillRect/>
          </a:stretch>
        </p:blipFill>
        <p:spPr>
          <a:xfrm>
            <a:off x="8480605" y="3799113"/>
            <a:ext cx="3071803" cy="2187124"/>
          </a:xfrm>
          <a:prstGeom prst="rect">
            <a:avLst/>
          </a:prstGeom>
        </p:spPr>
      </p:pic>
    </p:spTree>
    <p:extLst>
      <p:ext uri="{BB962C8B-B14F-4D97-AF65-F5344CB8AC3E}">
        <p14:creationId xmlns:p14="http://schemas.microsoft.com/office/powerpoint/2010/main" val="729673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2BF917-DFA1-4E5E-945F-503F024A216B}"/>
              </a:ext>
            </a:extLst>
          </p:cNvPr>
          <p:cNvSpPr>
            <a:spLocks noGrp="1"/>
          </p:cNvSpPr>
          <p:nvPr>
            <p:ph type="title"/>
          </p:nvPr>
        </p:nvSpPr>
        <p:spPr/>
        <p:txBody>
          <a:bodyPr/>
          <a:lstStyle/>
          <a:p>
            <a:endParaRPr lang="fr-FR" dirty="0"/>
          </a:p>
        </p:txBody>
      </p:sp>
      <p:sp>
        <p:nvSpPr>
          <p:cNvPr id="4" name="Marcador de número de diapositiva 3">
            <a:extLst>
              <a:ext uri="{FF2B5EF4-FFF2-40B4-BE49-F238E27FC236}">
                <a16:creationId xmlns:a16="http://schemas.microsoft.com/office/drawing/2014/main" id="{03BED27C-670F-4BE4-8889-5714D84C397B}"/>
              </a:ext>
            </a:extLst>
          </p:cNvPr>
          <p:cNvSpPr>
            <a:spLocks noGrp="1"/>
          </p:cNvSpPr>
          <p:nvPr>
            <p:ph type="sldNum" sz="quarter" idx="12"/>
          </p:nvPr>
        </p:nvSpPr>
        <p:spPr/>
        <p:txBody>
          <a:bodyPr/>
          <a:lstStyle/>
          <a:p>
            <a:fld id="{94062C31-E7B3-6947-AC7D-42143016BC88}" type="slidenum">
              <a:rPr lang="fr-FR" smtClean="0"/>
              <a:t>11</a:t>
            </a:fld>
            <a:endParaRPr lang="fr-FR"/>
          </a:p>
        </p:txBody>
      </p:sp>
      <p:sp>
        <p:nvSpPr>
          <p:cNvPr id="6" name="Text Placeholder 1">
            <a:extLst>
              <a:ext uri="{FF2B5EF4-FFF2-40B4-BE49-F238E27FC236}">
                <a16:creationId xmlns:a16="http://schemas.microsoft.com/office/drawing/2014/main" id="{71DFA829-C4CE-CF48-BF95-1D90DBD37591}"/>
              </a:ext>
            </a:extLst>
          </p:cNvPr>
          <p:cNvSpPr txBox="1">
            <a:spLocks/>
          </p:cNvSpPr>
          <p:nvPr/>
        </p:nvSpPr>
        <p:spPr>
          <a:xfrm>
            <a:off x="838200" y="1264586"/>
            <a:ext cx="7886700" cy="503710"/>
          </a:xfrm>
          <a:prstGeom prst="rect">
            <a:avLst/>
          </a:prstGeom>
        </p:spPr>
        <p:txBody>
          <a:bodyPr vert="horz" lIns="91440" tIns="45720" rIns="91440" bIns="45720" rtlCol="0" anchor="ctr">
            <a:normAutofit/>
          </a:bodyP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endParaRPr lang="en-GB" b="1" dirty="0"/>
          </a:p>
        </p:txBody>
      </p:sp>
      <p:sp>
        <p:nvSpPr>
          <p:cNvPr id="14" name="Espace réservé du contenu 43">
            <a:extLst>
              <a:ext uri="{FF2B5EF4-FFF2-40B4-BE49-F238E27FC236}">
                <a16:creationId xmlns:a16="http://schemas.microsoft.com/office/drawing/2014/main" id="{402317BC-B835-A146-A3F0-C4B55182BABC}"/>
              </a:ext>
            </a:extLst>
          </p:cNvPr>
          <p:cNvSpPr txBox="1">
            <a:spLocks/>
          </p:cNvSpPr>
          <p:nvPr/>
        </p:nvSpPr>
        <p:spPr>
          <a:xfrm>
            <a:off x="630000" y="1699200"/>
            <a:ext cx="10912816" cy="4608000"/>
          </a:xfrm>
          <a:prstGeom prst="rect">
            <a:avLst/>
          </a:prstGeom>
        </p:spPr>
        <p:txBody>
          <a:bodyPr/>
          <a:lstStyle>
            <a:lvl1pPr marL="228600" indent="-228600" algn="l" defTabSz="914400" rtl="0" eaLnBrk="1" latinLnBrk="0" hangingPunct="1">
              <a:lnSpc>
                <a:spcPct val="90000"/>
              </a:lnSpc>
              <a:spcBef>
                <a:spcPts val="1000"/>
              </a:spcBef>
              <a:buClr>
                <a:srgbClr val="C00000"/>
              </a:buClr>
              <a:buFont typeface="Wingdings"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a:p>
            <a:endParaRPr lang="en-GB" dirty="0"/>
          </a:p>
          <a:p>
            <a:endParaRPr lang="en-GB" dirty="0"/>
          </a:p>
          <a:p>
            <a:pPr marL="0" indent="0">
              <a:buNone/>
            </a:pPr>
            <a:r>
              <a:rPr lang="en-GB" sz="3600" dirty="0"/>
              <a:t>The Resale Right in the Berne Convention </a:t>
            </a:r>
          </a:p>
          <a:p>
            <a:pPr marL="0" indent="0">
              <a:lnSpc>
                <a:spcPct val="110000"/>
              </a:lnSpc>
              <a:spcBef>
                <a:spcPts val="0"/>
              </a:spcBef>
              <a:buNone/>
            </a:pPr>
            <a:endParaRPr lang="en-GB" sz="2200" b="1" dirty="0"/>
          </a:p>
        </p:txBody>
      </p:sp>
    </p:spTree>
    <p:extLst>
      <p:ext uri="{BB962C8B-B14F-4D97-AF65-F5344CB8AC3E}">
        <p14:creationId xmlns:p14="http://schemas.microsoft.com/office/powerpoint/2010/main" val="3463156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2BF917-DFA1-4E5E-945F-503F024A216B}"/>
              </a:ext>
            </a:extLst>
          </p:cNvPr>
          <p:cNvSpPr>
            <a:spLocks noGrp="1"/>
          </p:cNvSpPr>
          <p:nvPr>
            <p:ph type="title"/>
          </p:nvPr>
        </p:nvSpPr>
        <p:spPr/>
        <p:txBody>
          <a:bodyPr/>
          <a:lstStyle/>
          <a:p>
            <a:r>
              <a:rPr lang="en-US" dirty="0"/>
              <a:t>Resale Right under the International law </a:t>
            </a:r>
            <a:endParaRPr lang="fr-FR" dirty="0"/>
          </a:p>
        </p:txBody>
      </p:sp>
      <p:sp>
        <p:nvSpPr>
          <p:cNvPr id="4" name="Marcador de número de diapositiva 3">
            <a:extLst>
              <a:ext uri="{FF2B5EF4-FFF2-40B4-BE49-F238E27FC236}">
                <a16:creationId xmlns:a16="http://schemas.microsoft.com/office/drawing/2014/main" id="{03BED27C-670F-4BE4-8889-5714D84C397B}"/>
              </a:ext>
            </a:extLst>
          </p:cNvPr>
          <p:cNvSpPr>
            <a:spLocks noGrp="1"/>
          </p:cNvSpPr>
          <p:nvPr>
            <p:ph type="sldNum" sz="quarter" idx="12"/>
          </p:nvPr>
        </p:nvSpPr>
        <p:spPr/>
        <p:txBody>
          <a:bodyPr/>
          <a:lstStyle/>
          <a:p>
            <a:fld id="{94062C31-E7B3-6947-AC7D-42143016BC88}" type="slidenum">
              <a:rPr lang="fr-FR" smtClean="0"/>
              <a:t>12</a:t>
            </a:fld>
            <a:endParaRPr lang="fr-FR"/>
          </a:p>
        </p:txBody>
      </p:sp>
      <p:sp>
        <p:nvSpPr>
          <p:cNvPr id="6" name="Text Placeholder 1">
            <a:extLst>
              <a:ext uri="{FF2B5EF4-FFF2-40B4-BE49-F238E27FC236}">
                <a16:creationId xmlns:a16="http://schemas.microsoft.com/office/drawing/2014/main" id="{71DFA829-C4CE-CF48-BF95-1D90DBD37591}"/>
              </a:ext>
            </a:extLst>
          </p:cNvPr>
          <p:cNvSpPr txBox="1">
            <a:spLocks/>
          </p:cNvSpPr>
          <p:nvPr/>
        </p:nvSpPr>
        <p:spPr>
          <a:xfrm>
            <a:off x="838200" y="1264586"/>
            <a:ext cx="7886700" cy="503710"/>
          </a:xfrm>
          <a:prstGeom prst="rect">
            <a:avLst/>
          </a:prstGeom>
        </p:spPr>
        <p:txBody>
          <a:bodyPr vert="horz" lIns="91440" tIns="45720" rIns="91440" bIns="45720" rtlCol="0" anchor="ctr">
            <a:normAutofit/>
          </a:bodyP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endParaRPr lang="en-GB" b="1" dirty="0"/>
          </a:p>
        </p:txBody>
      </p:sp>
      <p:sp>
        <p:nvSpPr>
          <p:cNvPr id="14" name="Espace réservé du contenu 43">
            <a:extLst>
              <a:ext uri="{FF2B5EF4-FFF2-40B4-BE49-F238E27FC236}">
                <a16:creationId xmlns:a16="http://schemas.microsoft.com/office/drawing/2014/main" id="{402317BC-B835-A146-A3F0-C4B55182BABC}"/>
              </a:ext>
            </a:extLst>
          </p:cNvPr>
          <p:cNvSpPr txBox="1">
            <a:spLocks/>
          </p:cNvSpPr>
          <p:nvPr/>
        </p:nvSpPr>
        <p:spPr>
          <a:xfrm>
            <a:off x="639592" y="1579029"/>
            <a:ext cx="11418089" cy="4970552"/>
          </a:xfrm>
          <a:prstGeom prst="rect">
            <a:avLst/>
          </a:prstGeom>
        </p:spPr>
        <p:txBody>
          <a:bodyPr/>
          <a:lstStyle>
            <a:lvl1pPr marL="228600" indent="-228600" algn="l" defTabSz="914400" rtl="0" eaLnBrk="1" latinLnBrk="0" hangingPunct="1">
              <a:lnSpc>
                <a:spcPct val="90000"/>
              </a:lnSpc>
              <a:spcBef>
                <a:spcPts val="1000"/>
              </a:spcBef>
              <a:buClr>
                <a:srgbClr val="C00000"/>
              </a:buClr>
              <a:buFont typeface="Wingdings"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pic>
        <p:nvPicPr>
          <p:cNvPr id="5" name="Imagen 4" descr="Logotipo, nombre de la empresa&#10;&#10;Descripción generada automáticamente">
            <a:extLst>
              <a:ext uri="{FF2B5EF4-FFF2-40B4-BE49-F238E27FC236}">
                <a16:creationId xmlns:a16="http://schemas.microsoft.com/office/drawing/2014/main" id="{283FFCA4-F5BC-5A48-A7FF-C4559CA1E3C9}"/>
              </a:ext>
            </a:extLst>
          </p:cNvPr>
          <p:cNvPicPr>
            <a:picLocks noChangeAspect="1"/>
          </p:cNvPicPr>
          <p:nvPr/>
        </p:nvPicPr>
        <p:blipFill>
          <a:blip r:embed="rId3"/>
          <a:stretch>
            <a:fillRect/>
          </a:stretch>
        </p:blipFill>
        <p:spPr>
          <a:xfrm>
            <a:off x="8946120" y="2874128"/>
            <a:ext cx="3071803" cy="2187124"/>
          </a:xfrm>
          <a:prstGeom prst="rect">
            <a:avLst/>
          </a:prstGeom>
        </p:spPr>
      </p:pic>
      <p:sp>
        <p:nvSpPr>
          <p:cNvPr id="7" name="TextBox 2">
            <a:extLst>
              <a:ext uri="{FF2B5EF4-FFF2-40B4-BE49-F238E27FC236}">
                <a16:creationId xmlns:a16="http://schemas.microsoft.com/office/drawing/2014/main" id="{4FC12608-9819-2B47-BCC8-75121FFA06BD}"/>
              </a:ext>
            </a:extLst>
          </p:cNvPr>
          <p:cNvSpPr txBox="1"/>
          <p:nvPr/>
        </p:nvSpPr>
        <p:spPr>
          <a:xfrm>
            <a:off x="636307" y="1484784"/>
            <a:ext cx="7992888" cy="4524315"/>
          </a:xfrm>
          <a:prstGeom prst="rect">
            <a:avLst/>
          </a:prstGeom>
          <a:noFill/>
          <a:ln>
            <a:solidFill>
              <a:schemeClr val="tx1"/>
            </a:solidFill>
          </a:ln>
        </p:spPr>
        <p:txBody>
          <a:bodyPr wrap="square" rtlCol="0">
            <a:spAutoFit/>
          </a:bodyPr>
          <a:lstStyle/>
          <a:p>
            <a:r>
              <a:rPr lang="en-GB" b="1" dirty="0"/>
              <a:t>Article 14</a:t>
            </a:r>
            <a:r>
              <a:rPr lang="en-GB" b="1" i="1" dirty="0"/>
              <a:t>ter</a:t>
            </a:r>
            <a:br>
              <a:rPr lang="en-GB" b="1" dirty="0"/>
            </a:br>
            <a:r>
              <a:rPr lang="en-GB" b="1" dirty="0"/>
              <a:t>“Droit de suite” in Works of Art and Manuscripts:</a:t>
            </a:r>
            <a:br>
              <a:rPr lang="en-GB" b="1" dirty="0"/>
            </a:br>
            <a:r>
              <a:rPr lang="en-GB" b="1" i="1" dirty="0"/>
              <a:t>1. Right to an interest in resales; 2. Applicable law; 3. Procedure</a:t>
            </a:r>
          </a:p>
          <a:p>
            <a:endParaRPr lang="en-GB" dirty="0"/>
          </a:p>
          <a:p>
            <a:r>
              <a:rPr lang="en-GB" dirty="0"/>
              <a:t>(1) The author, or after his death the persons or institutions authorized by national legislation, shall, with respect to original works of art and original manuscripts of writers and composers, enjoy the </a:t>
            </a:r>
            <a:r>
              <a:rPr lang="en-GB" dirty="0">
                <a:solidFill>
                  <a:srgbClr val="FF0000"/>
                </a:solidFill>
              </a:rPr>
              <a:t>inalienable right </a:t>
            </a:r>
            <a:r>
              <a:rPr lang="en-GB" dirty="0"/>
              <a:t>to an </a:t>
            </a:r>
            <a:r>
              <a:rPr lang="en-GB" dirty="0">
                <a:solidFill>
                  <a:srgbClr val="FF0000"/>
                </a:solidFill>
              </a:rPr>
              <a:t>interest in any sale </a:t>
            </a:r>
            <a:r>
              <a:rPr lang="en-GB" dirty="0"/>
              <a:t>of the work </a:t>
            </a:r>
            <a:r>
              <a:rPr lang="en-GB" dirty="0">
                <a:solidFill>
                  <a:srgbClr val="FF0000"/>
                </a:solidFill>
              </a:rPr>
              <a:t>subsequent to the first transfer </a:t>
            </a:r>
            <a:r>
              <a:rPr lang="en-GB" dirty="0"/>
              <a:t>by the author of the work.</a:t>
            </a:r>
          </a:p>
          <a:p>
            <a:endParaRPr lang="en-GB" dirty="0"/>
          </a:p>
          <a:p>
            <a:r>
              <a:rPr lang="en-GB" dirty="0"/>
              <a:t>(2) The protection provided by the preceding paragraph may be claimed in a country of the Union </a:t>
            </a:r>
            <a:r>
              <a:rPr lang="en-GB" dirty="0">
                <a:solidFill>
                  <a:srgbClr val="FF0000"/>
                </a:solidFill>
              </a:rPr>
              <a:t>only if</a:t>
            </a:r>
            <a:r>
              <a:rPr lang="en-GB" dirty="0"/>
              <a:t> </a:t>
            </a:r>
            <a:r>
              <a:rPr lang="en-GB" dirty="0">
                <a:solidFill>
                  <a:srgbClr val="FF0000"/>
                </a:solidFill>
              </a:rPr>
              <a:t>legislation in the country to which the author belongs so permits</a:t>
            </a:r>
            <a:r>
              <a:rPr lang="en-GB" dirty="0"/>
              <a:t>, and to the extent permitted by the country where this protection is claimed.</a:t>
            </a:r>
          </a:p>
          <a:p>
            <a:endParaRPr lang="en-GB" dirty="0"/>
          </a:p>
          <a:p>
            <a:r>
              <a:rPr lang="en-GB" dirty="0"/>
              <a:t>(3) The procedure for collection and the amounts shall be matters for determination by national legislation.</a:t>
            </a:r>
          </a:p>
        </p:txBody>
      </p:sp>
    </p:spTree>
    <p:extLst>
      <p:ext uri="{BB962C8B-B14F-4D97-AF65-F5344CB8AC3E}">
        <p14:creationId xmlns:p14="http://schemas.microsoft.com/office/powerpoint/2010/main" val="3323820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2BF917-DFA1-4E5E-945F-503F024A216B}"/>
              </a:ext>
            </a:extLst>
          </p:cNvPr>
          <p:cNvSpPr>
            <a:spLocks noGrp="1"/>
          </p:cNvSpPr>
          <p:nvPr>
            <p:ph type="title"/>
          </p:nvPr>
        </p:nvSpPr>
        <p:spPr/>
        <p:txBody>
          <a:bodyPr/>
          <a:lstStyle/>
          <a:p>
            <a:r>
              <a:rPr lang="en-US" dirty="0"/>
              <a:t>Key elements </a:t>
            </a:r>
            <a:endParaRPr lang="fr-FR" dirty="0"/>
          </a:p>
        </p:txBody>
      </p:sp>
      <p:sp>
        <p:nvSpPr>
          <p:cNvPr id="4" name="Marcador de número de diapositiva 3">
            <a:extLst>
              <a:ext uri="{FF2B5EF4-FFF2-40B4-BE49-F238E27FC236}">
                <a16:creationId xmlns:a16="http://schemas.microsoft.com/office/drawing/2014/main" id="{03BED27C-670F-4BE4-8889-5714D84C397B}"/>
              </a:ext>
            </a:extLst>
          </p:cNvPr>
          <p:cNvSpPr>
            <a:spLocks noGrp="1"/>
          </p:cNvSpPr>
          <p:nvPr>
            <p:ph type="sldNum" sz="quarter" idx="12"/>
          </p:nvPr>
        </p:nvSpPr>
        <p:spPr/>
        <p:txBody>
          <a:bodyPr/>
          <a:lstStyle/>
          <a:p>
            <a:fld id="{94062C31-E7B3-6947-AC7D-42143016BC88}" type="slidenum">
              <a:rPr lang="fr-FR" smtClean="0"/>
              <a:t>13</a:t>
            </a:fld>
            <a:endParaRPr lang="fr-FR"/>
          </a:p>
        </p:txBody>
      </p:sp>
      <p:sp>
        <p:nvSpPr>
          <p:cNvPr id="6" name="Text Placeholder 1">
            <a:extLst>
              <a:ext uri="{FF2B5EF4-FFF2-40B4-BE49-F238E27FC236}">
                <a16:creationId xmlns:a16="http://schemas.microsoft.com/office/drawing/2014/main" id="{71DFA829-C4CE-CF48-BF95-1D90DBD37591}"/>
              </a:ext>
            </a:extLst>
          </p:cNvPr>
          <p:cNvSpPr txBox="1">
            <a:spLocks/>
          </p:cNvSpPr>
          <p:nvPr/>
        </p:nvSpPr>
        <p:spPr>
          <a:xfrm>
            <a:off x="838200" y="1264586"/>
            <a:ext cx="7886700" cy="503710"/>
          </a:xfrm>
          <a:prstGeom prst="rect">
            <a:avLst/>
          </a:prstGeom>
        </p:spPr>
        <p:txBody>
          <a:bodyPr vert="horz" lIns="91440" tIns="45720" rIns="91440" bIns="45720" rtlCol="0" anchor="ctr">
            <a:normAutofit/>
          </a:bodyP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endParaRPr lang="en-GB" b="1" dirty="0"/>
          </a:p>
        </p:txBody>
      </p:sp>
      <p:sp>
        <p:nvSpPr>
          <p:cNvPr id="14" name="Espace réservé du contenu 43">
            <a:extLst>
              <a:ext uri="{FF2B5EF4-FFF2-40B4-BE49-F238E27FC236}">
                <a16:creationId xmlns:a16="http://schemas.microsoft.com/office/drawing/2014/main" id="{402317BC-B835-A146-A3F0-C4B55182BABC}"/>
              </a:ext>
            </a:extLst>
          </p:cNvPr>
          <p:cNvSpPr txBox="1">
            <a:spLocks/>
          </p:cNvSpPr>
          <p:nvPr/>
        </p:nvSpPr>
        <p:spPr>
          <a:xfrm>
            <a:off x="639592" y="1579029"/>
            <a:ext cx="11418089" cy="4970552"/>
          </a:xfrm>
          <a:prstGeom prst="rect">
            <a:avLst/>
          </a:prstGeom>
        </p:spPr>
        <p:txBody>
          <a:bodyPr/>
          <a:lstStyle>
            <a:lvl1pPr marL="228600" indent="-228600" algn="l" defTabSz="914400" rtl="0" eaLnBrk="1" latinLnBrk="0" hangingPunct="1">
              <a:lnSpc>
                <a:spcPct val="90000"/>
              </a:lnSpc>
              <a:spcBef>
                <a:spcPts val="1000"/>
              </a:spcBef>
              <a:buClr>
                <a:srgbClr val="C00000"/>
              </a:buClr>
              <a:buFont typeface="Wingdings"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pic>
        <p:nvPicPr>
          <p:cNvPr id="5" name="Imagen 4" descr="Logotipo, nombre de la empresa&#10;&#10;Descripción generada automáticamente">
            <a:extLst>
              <a:ext uri="{FF2B5EF4-FFF2-40B4-BE49-F238E27FC236}">
                <a16:creationId xmlns:a16="http://schemas.microsoft.com/office/drawing/2014/main" id="{283FFCA4-F5BC-5A48-A7FF-C4559CA1E3C9}"/>
              </a:ext>
            </a:extLst>
          </p:cNvPr>
          <p:cNvPicPr>
            <a:picLocks noChangeAspect="1"/>
          </p:cNvPicPr>
          <p:nvPr/>
        </p:nvPicPr>
        <p:blipFill>
          <a:blip r:embed="rId3"/>
          <a:stretch>
            <a:fillRect/>
          </a:stretch>
        </p:blipFill>
        <p:spPr>
          <a:xfrm>
            <a:off x="8946120" y="2874128"/>
            <a:ext cx="3071803" cy="2187124"/>
          </a:xfrm>
          <a:prstGeom prst="rect">
            <a:avLst/>
          </a:prstGeom>
        </p:spPr>
      </p:pic>
      <p:sp>
        <p:nvSpPr>
          <p:cNvPr id="7" name="TextBox 2">
            <a:extLst>
              <a:ext uri="{FF2B5EF4-FFF2-40B4-BE49-F238E27FC236}">
                <a16:creationId xmlns:a16="http://schemas.microsoft.com/office/drawing/2014/main" id="{4FC12608-9819-2B47-BCC8-75121FFA06BD}"/>
              </a:ext>
            </a:extLst>
          </p:cNvPr>
          <p:cNvSpPr txBox="1"/>
          <p:nvPr/>
        </p:nvSpPr>
        <p:spPr>
          <a:xfrm>
            <a:off x="636307" y="1484784"/>
            <a:ext cx="7992888" cy="1015663"/>
          </a:xfrm>
          <a:prstGeom prst="rect">
            <a:avLst/>
          </a:prstGeom>
          <a:noFill/>
          <a:ln>
            <a:solidFill>
              <a:schemeClr val="tx1"/>
            </a:solidFill>
          </a:ln>
        </p:spPr>
        <p:txBody>
          <a:bodyPr wrap="square" rtlCol="0">
            <a:spAutoFit/>
          </a:bodyPr>
          <a:lstStyle/>
          <a:p>
            <a:endParaRPr lang="en-GB" dirty="0"/>
          </a:p>
          <a:p>
            <a:r>
              <a:rPr lang="en-GB" sz="2400" dirty="0"/>
              <a:t>The author, … shall enjoy the </a:t>
            </a:r>
            <a:r>
              <a:rPr lang="en-GB" sz="2400" dirty="0">
                <a:solidFill>
                  <a:srgbClr val="FF0000"/>
                </a:solidFill>
              </a:rPr>
              <a:t>inalienable right</a:t>
            </a:r>
            <a:r>
              <a:rPr lang="en-GB" sz="2400" dirty="0"/>
              <a:t>…..</a:t>
            </a:r>
          </a:p>
          <a:p>
            <a:endParaRPr lang="en-GB" dirty="0">
              <a:solidFill>
                <a:srgbClr val="FF0000"/>
              </a:solidFill>
            </a:endParaRPr>
          </a:p>
        </p:txBody>
      </p:sp>
    </p:spTree>
    <p:extLst>
      <p:ext uri="{BB962C8B-B14F-4D97-AF65-F5344CB8AC3E}">
        <p14:creationId xmlns:p14="http://schemas.microsoft.com/office/powerpoint/2010/main" val="3832031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2BF917-DFA1-4E5E-945F-503F024A216B}"/>
              </a:ext>
            </a:extLst>
          </p:cNvPr>
          <p:cNvSpPr>
            <a:spLocks noGrp="1"/>
          </p:cNvSpPr>
          <p:nvPr>
            <p:ph type="title"/>
          </p:nvPr>
        </p:nvSpPr>
        <p:spPr/>
        <p:txBody>
          <a:bodyPr/>
          <a:lstStyle/>
          <a:p>
            <a:r>
              <a:rPr lang="en-US" dirty="0"/>
              <a:t>Key elements </a:t>
            </a:r>
            <a:endParaRPr lang="fr-FR" dirty="0"/>
          </a:p>
        </p:txBody>
      </p:sp>
      <p:sp>
        <p:nvSpPr>
          <p:cNvPr id="4" name="Marcador de número de diapositiva 3">
            <a:extLst>
              <a:ext uri="{FF2B5EF4-FFF2-40B4-BE49-F238E27FC236}">
                <a16:creationId xmlns:a16="http://schemas.microsoft.com/office/drawing/2014/main" id="{03BED27C-670F-4BE4-8889-5714D84C397B}"/>
              </a:ext>
            </a:extLst>
          </p:cNvPr>
          <p:cNvSpPr>
            <a:spLocks noGrp="1"/>
          </p:cNvSpPr>
          <p:nvPr>
            <p:ph type="sldNum" sz="quarter" idx="12"/>
          </p:nvPr>
        </p:nvSpPr>
        <p:spPr/>
        <p:txBody>
          <a:bodyPr/>
          <a:lstStyle/>
          <a:p>
            <a:fld id="{94062C31-E7B3-6947-AC7D-42143016BC88}" type="slidenum">
              <a:rPr lang="fr-FR" smtClean="0"/>
              <a:t>14</a:t>
            </a:fld>
            <a:endParaRPr lang="fr-FR"/>
          </a:p>
        </p:txBody>
      </p:sp>
      <p:sp>
        <p:nvSpPr>
          <p:cNvPr id="6" name="Text Placeholder 1">
            <a:extLst>
              <a:ext uri="{FF2B5EF4-FFF2-40B4-BE49-F238E27FC236}">
                <a16:creationId xmlns:a16="http://schemas.microsoft.com/office/drawing/2014/main" id="{71DFA829-C4CE-CF48-BF95-1D90DBD37591}"/>
              </a:ext>
            </a:extLst>
          </p:cNvPr>
          <p:cNvSpPr txBox="1">
            <a:spLocks/>
          </p:cNvSpPr>
          <p:nvPr/>
        </p:nvSpPr>
        <p:spPr>
          <a:xfrm>
            <a:off x="838200" y="1264586"/>
            <a:ext cx="7886700" cy="503710"/>
          </a:xfrm>
          <a:prstGeom prst="rect">
            <a:avLst/>
          </a:prstGeom>
        </p:spPr>
        <p:txBody>
          <a:bodyPr vert="horz" lIns="91440" tIns="45720" rIns="91440" bIns="45720" rtlCol="0" anchor="ctr">
            <a:normAutofit/>
          </a:bodyP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endParaRPr lang="en-GB" b="1" dirty="0"/>
          </a:p>
        </p:txBody>
      </p:sp>
      <p:sp>
        <p:nvSpPr>
          <p:cNvPr id="14" name="Espace réservé du contenu 43">
            <a:extLst>
              <a:ext uri="{FF2B5EF4-FFF2-40B4-BE49-F238E27FC236}">
                <a16:creationId xmlns:a16="http://schemas.microsoft.com/office/drawing/2014/main" id="{402317BC-B835-A146-A3F0-C4B55182BABC}"/>
              </a:ext>
            </a:extLst>
          </p:cNvPr>
          <p:cNvSpPr txBox="1">
            <a:spLocks/>
          </p:cNvSpPr>
          <p:nvPr/>
        </p:nvSpPr>
        <p:spPr>
          <a:xfrm>
            <a:off x="639592" y="1579029"/>
            <a:ext cx="11418089" cy="4970552"/>
          </a:xfrm>
          <a:prstGeom prst="rect">
            <a:avLst/>
          </a:prstGeom>
        </p:spPr>
        <p:txBody>
          <a:bodyPr/>
          <a:lstStyle>
            <a:lvl1pPr marL="228600" indent="-228600" algn="l" defTabSz="914400" rtl="0" eaLnBrk="1" latinLnBrk="0" hangingPunct="1">
              <a:lnSpc>
                <a:spcPct val="90000"/>
              </a:lnSpc>
              <a:spcBef>
                <a:spcPts val="1000"/>
              </a:spcBef>
              <a:buClr>
                <a:srgbClr val="C00000"/>
              </a:buClr>
              <a:buFont typeface="Wingdings"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pic>
        <p:nvPicPr>
          <p:cNvPr id="5" name="Imagen 4" descr="Logotipo, nombre de la empresa&#10;&#10;Descripción generada automáticamente">
            <a:extLst>
              <a:ext uri="{FF2B5EF4-FFF2-40B4-BE49-F238E27FC236}">
                <a16:creationId xmlns:a16="http://schemas.microsoft.com/office/drawing/2014/main" id="{283FFCA4-F5BC-5A48-A7FF-C4559CA1E3C9}"/>
              </a:ext>
            </a:extLst>
          </p:cNvPr>
          <p:cNvPicPr>
            <a:picLocks noChangeAspect="1"/>
          </p:cNvPicPr>
          <p:nvPr/>
        </p:nvPicPr>
        <p:blipFill>
          <a:blip r:embed="rId3"/>
          <a:stretch>
            <a:fillRect/>
          </a:stretch>
        </p:blipFill>
        <p:spPr>
          <a:xfrm>
            <a:off x="8946120" y="2874128"/>
            <a:ext cx="3071803" cy="2187124"/>
          </a:xfrm>
          <a:prstGeom prst="rect">
            <a:avLst/>
          </a:prstGeom>
        </p:spPr>
      </p:pic>
      <p:sp>
        <p:nvSpPr>
          <p:cNvPr id="7" name="TextBox 2">
            <a:extLst>
              <a:ext uri="{FF2B5EF4-FFF2-40B4-BE49-F238E27FC236}">
                <a16:creationId xmlns:a16="http://schemas.microsoft.com/office/drawing/2014/main" id="{4FC12608-9819-2B47-BCC8-75121FFA06BD}"/>
              </a:ext>
            </a:extLst>
          </p:cNvPr>
          <p:cNvSpPr txBox="1"/>
          <p:nvPr/>
        </p:nvSpPr>
        <p:spPr>
          <a:xfrm>
            <a:off x="636307" y="1484784"/>
            <a:ext cx="7992888" cy="1938992"/>
          </a:xfrm>
          <a:prstGeom prst="rect">
            <a:avLst/>
          </a:prstGeom>
          <a:noFill/>
          <a:ln>
            <a:solidFill>
              <a:schemeClr val="tx1"/>
            </a:solidFill>
          </a:ln>
        </p:spPr>
        <p:txBody>
          <a:bodyPr wrap="square" rtlCol="0">
            <a:spAutoFit/>
          </a:bodyPr>
          <a:lstStyle/>
          <a:p>
            <a:endParaRPr lang="en-GB" dirty="0"/>
          </a:p>
          <a:p>
            <a:endParaRPr lang="en-GB" dirty="0">
              <a:solidFill>
                <a:srgbClr val="FF0000"/>
              </a:solidFill>
            </a:endParaRPr>
          </a:p>
          <a:p>
            <a:r>
              <a:rPr lang="en-GB" sz="2400" dirty="0"/>
              <a:t>….to an interest</a:t>
            </a:r>
            <a:r>
              <a:rPr lang="en-GB" sz="2400" dirty="0">
                <a:solidFill>
                  <a:srgbClr val="FF0000"/>
                </a:solidFill>
              </a:rPr>
              <a:t> </a:t>
            </a:r>
            <a:r>
              <a:rPr lang="en-GB" sz="2400" dirty="0"/>
              <a:t>in</a:t>
            </a:r>
            <a:r>
              <a:rPr lang="en-GB" sz="2400" dirty="0">
                <a:solidFill>
                  <a:srgbClr val="FF0000"/>
                </a:solidFill>
              </a:rPr>
              <a:t> any sale </a:t>
            </a:r>
            <a:r>
              <a:rPr lang="en-GB" sz="2400" dirty="0"/>
              <a:t>of the work subsequent to the first transfer…</a:t>
            </a:r>
          </a:p>
          <a:p>
            <a:endParaRPr lang="en-GB" dirty="0"/>
          </a:p>
          <a:p>
            <a:endParaRPr lang="en-GB" dirty="0"/>
          </a:p>
        </p:txBody>
      </p:sp>
    </p:spTree>
    <p:extLst>
      <p:ext uri="{BB962C8B-B14F-4D97-AF65-F5344CB8AC3E}">
        <p14:creationId xmlns:p14="http://schemas.microsoft.com/office/powerpoint/2010/main" val="4145003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2BF917-DFA1-4E5E-945F-503F024A216B}"/>
              </a:ext>
            </a:extLst>
          </p:cNvPr>
          <p:cNvSpPr>
            <a:spLocks noGrp="1"/>
          </p:cNvSpPr>
          <p:nvPr>
            <p:ph type="title"/>
          </p:nvPr>
        </p:nvSpPr>
        <p:spPr/>
        <p:txBody>
          <a:bodyPr/>
          <a:lstStyle/>
          <a:p>
            <a:r>
              <a:rPr lang="en-US" dirty="0"/>
              <a:t>Key elements </a:t>
            </a:r>
            <a:endParaRPr lang="fr-FR" dirty="0"/>
          </a:p>
        </p:txBody>
      </p:sp>
      <p:sp>
        <p:nvSpPr>
          <p:cNvPr id="4" name="Marcador de número de diapositiva 3">
            <a:extLst>
              <a:ext uri="{FF2B5EF4-FFF2-40B4-BE49-F238E27FC236}">
                <a16:creationId xmlns:a16="http://schemas.microsoft.com/office/drawing/2014/main" id="{03BED27C-670F-4BE4-8889-5714D84C397B}"/>
              </a:ext>
            </a:extLst>
          </p:cNvPr>
          <p:cNvSpPr>
            <a:spLocks noGrp="1"/>
          </p:cNvSpPr>
          <p:nvPr>
            <p:ph type="sldNum" sz="quarter" idx="12"/>
          </p:nvPr>
        </p:nvSpPr>
        <p:spPr/>
        <p:txBody>
          <a:bodyPr/>
          <a:lstStyle/>
          <a:p>
            <a:fld id="{94062C31-E7B3-6947-AC7D-42143016BC88}" type="slidenum">
              <a:rPr lang="fr-FR" smtClean="0"/>
              <a:t>15</a:t>
            </a:fld>
            <a:endParaRPr lang="fr-FR"/>
          </a:p>
        </p:txBody>
      </p:sp>
      <p:sp>
        <p:nvSpPr>
          <p:cNvPr id="6" name="Text Placeholder 1">
            <a:extLst>
              <a:ext uri="{FF2B5EF4-FFF2-40B4-BE49-F238E27FC236}">
                <a16:creationId xmlns:a16="http://schemas.microsoft.com/office/drawing/2014/main" id="{71DFA829-C4CE-CF48-BF95-1D90DBD37591}"/>
              </a:ext>
            </a:extLst>
          </p:cNvPr>
          <p:cNvSpPr txBox="1">
            <a:spLocks/>
          </p:cNvSpPr>
          <p:nvPr/>
        </p:nvSpPr>
        <p:spPr>
          <a:xfrm>
            <a:off x="838200" y="1264586"/>
            <a:ext cx="7886700" cy="503710"/>
          </a:xfrm>
          <a:prstGeom prst="rect">
            <a:avLst/>
          </a:prstGeom>
        </p:spPr>
        <p:txBody>
          <a:bodyPr vert="horz" lIns="91440" tIns="45720" rIns="91440" bIns="45720" rtlCol="0" anchor="ctr">
            <a:normAutofit/>
          </a:bodyP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endParaRPr lang="en-GB" b="1" dirty="0"/>
          </a:p>
        </p:txBody>
      </p:sp>
      <p:sp>
        <p:nvSpPr>
          <p:cNvPr id="14" name="Espace réservé du contenu 43">
            <a:extLst>
              <a:ext uri="{FF2B5EF4-FFF2-40B4-BE49-F238E27FC236}">
                <a16:creationId xmlns:a16="http://schemas.microsoft.com/office/drawing/2014/main" id="{402317BC-B835-A146-A3F0-C4B55182BABC}"/>
              </a:ext>
            </a:extLst>
          </p:cNvPr>
          <p:cNvSpPr txBox="1">
            <a:spLocks/>
          </p:cNvSpPr>
          <p:nvPr/>
        </p:nvSpPr>
        <p:spPr>
          <a:xfrm>
            <a:off x="639592" y="1579029"/>
            <a:ext cx="11418089" cy="4970552"/>
          </a:xfrm>
          <a:prstGeom prst="rect">
            <a:avLst/>
          </a:prstGeom>
        </p:spPr>
        <p:txBody>
          <a:bodyPr/>
          <a:lstStyle>
            <a:lvl1pPr marL="228600" indent="-228600" algn="l" defTabSz="914400" rtl="0" eaLnBrk="1" latinLnBrk="0" hangingPunct="1">
              <a:lnSpc>
                <a:spcPct val="90000"/>
              </a:lnSpc>
              <a:spcBef>
                <a:spcPts val="1000"/>
              </a:spcBef>
              <a:buClr>
                <a:srgbClr val="C00000"/>
              </a:buClr>
              <a:buFont typeface="Wingdings"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pic>
        <p:nvPicPr>
          <p:cNvPr id="5" name="Imagen 4" descr="Logotipo, nombre de la empresa&#10;&#10;Descripción generada automáticamente">
            <a:extLst>
              <a:ext uri="{FF2B5EF4-FFF2-40B4-BE49-F238E27FC236}">
                <a16:creationId xmlns:a16="http://schemas.microsoft.com/office/drawing/2014/main" id="{283FFCA4-F5BC-5A48-A7FF-C4559CA1E3C9}"/>
              </a:ext>
            </a:extLst>
          </p:cNvPr>
          <p:cNvPicPr>
            <a:picLocks noChangeAspect="1"/>
          </p:cNvPicPr>
          <p:nvPr/>
        </p:nvPicPr>
        <p:blipFill>
          <a:blip r:embed="rId3"/>
          <a:stretch>
            <a:fillRect/>
          </a:stretch>
        </p:blipFill>
        <p:spPr>
          <a:xfrm>
            <a:off x="8946120" y="2874128"/>
            <a:ext cx="3071803" cy="2187124"/>
          </a:xfrm>
          <a:prstGeom prst="rect">
            <a:avLst/>
          </a:prstGeom>
        </p:spPr>
      </p:pic>
      <p:sp>
        <p:nvSpPr>
          <p:cNvPr id="7" name="TextBox 2">
            <a:extLst>
              <a:ext uri="{FF2B5EF4-FFF2-40B4-BE49-F238E27FC236}">
                <a16:creationId xmlns:a16="http://schemas.microsoft.com/office/drawing/2014/main" id="{4FC12608-9819-2B47-BCC8-75121FFA06BD}"/>
              </a:ext>
            </a:extLst>
          </p:cNvPr>
          <p:cNvSpPr txBox="1"/>
          <p:nvPr/>
        </p:nvSpPr>
        <p:spPr>
          <a:xfrm>
            <a:off x="639592" y="2305359"/>
            <a:ext cx="7992888" cy="1846659"/>
          </a:xfrm>
          <a:prstGeom prst="rect">
            <a:avLst/>
          </a:prstGeom>
          <a:noFill/>
          <a:ln>
            <a:solidFill>
              <a:schemeClr val="tx1"/>
            </a:solidFill>
          </a:ln>
        </p:spPr>
        <p:txBody>
          <a:bodyPr wrap="square" rtlCol="0" anchor="ctr">
            <a:spAutoFit/>
          </a:bodyPr>
          <a:lstStyle/>
          <a:p>
            <a:endParaRPr lang="en-GB" dirty="0"/>
          </a:p>
          <a:p>
            <a:r>
              <a:rPr lang="en-GB" sz="2400" dirty="0"/>
              <a:t>The protection … may be claimed in a country of the Union </a:t>
            </a:r>
            <a:r>
              <a:rPr lang="en-GB" sz="2400" dirty="0">
                <a:solidFill>
                  <a:srgbClr val="FF0000"/>
                </a:solidFill>
              </a:rPr>
              <a:t>only if</a:t>
            </a:r>
            <a:r>
              <a:rPr lang="en-GB" sz="2400" dirty="0"/>
              <a:t> </a:t>
            </a:r>
            <a:r>
              <a:rPr lang="en-GB" sz="2400" dirty="0">
                <a:solidFill>
                  <a:srgbClr val="FF0000"/>
                </a:solidFill>
              </a:rPr>
              <a:t>legislation in the country to which the author belongs so permits</a:t>
            </a:r>
            <a:r>
              <a:rPr lang="en-GB" sz="2400" dirty="0"/>
              <a:t>, and to the extent permitted by the country where this protection is claimed.</a:t>
            </a:r>
          </a:p>
        </p:txBody>
      </p:sp>
    </p:spTree>
    <p:extLst>
      <p:ext uri="{BB962C8B-B14F-4D97-AF65-F5344CB8AC3E}">
        <p14:creationId xmlns:p14="http://schemas.microsoft.com/office/powerpoint/2010/main" val="1020142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2BF917-DFA1-4E5E-945F-503F024A216B}"/>
              </a:ext>
            </a:extLst>
          </p:cNvPr>
          <p:cNvSpPr>
            <a:spLocks noGrp="1"/>
          </p:cNvSpPr>
          <p:nvPr>
            <p:ph type="title"/>
          </p:nvPr>
        </p:nvSpPr>
        <p:spPr/>
        <p:txBody>
          <a:bodyPr/>
          <a:lstStyle/>
          <a:p>
            <a:r>
              <a:rPr lang="en-US" dirty="0"/>
              <a:t>Resale Right: why Berne Convention is not enough?</a:t>
            </a:r>
            <a:endParaRPr lang="fr-FR" dirty="0"/>
          </a:p>
        </p:txBody>
      </p:sp>
      <p:sp>
        <p:nvSpPr>
          <p:cNvPr id="4" name="Marcador de número de diapositiva 3">
            <a:extLst>
              <a:ext uri="{FF2B5EF4-FFF2-40B4-BE49-F238E27FC236}">
                <a16:creationId xmlns:a16="http://schemas.microsoft.com/office/drawing/2014/main" id="{03BED27C-670F-4BE4-8889-5714D84C397B}"/>
              </a:ext>
            </a:extLst>
          </p:cNvPr>
          <p:cNvSpPr>
            <a:spLocks noGrp="1"/>
          </p:cNvSpPr>
          <p:nvPr>
            <p:ph type="sldNum" sz="quarter" idx="12"/>
          </p:nvPr>
        </p:nvSpPr>
        <p:spPr/>
        <p:txBody>
          <a:bodyPr/>
          <a:lstStyle/>
          <a:p>
            <a:fld id="{94062C31-E7B3-6947-AC7D-42143016BC88}" type="slidenum">
              <a:rPr lang="fr-FR" smtClean="0"/>
              <a:t>16</a:t>
            </a:fld>
            <a:endParaRPr lang="fr-FR"/>
          </a:p>
        </p:txBody>
      </p:sp>
      <p:sp>
        <p:nvSpPr>
          <p:cNvPr id="6" name="Text Placeholder 1">
            <a:extLst>
              <a:ext uri="{FF2B5EF4-FFF2-40B4-BE49-F238E27FC236}">
                <a16:creationId xmlns:a16="http://schemas.microsoft.com/office/drawing/2014/main" id="{71DFA829-C4CE-CF48-BF95-1D90DBD37591}"/>
              </a:ext>
            </a:extLst>
          </p:cNvPr>
          <p:cNvSpPr txBox="1">
            <a:spLocks/>
          </p:cNvSpPr>
          <p:nvPr/>
        </p:nvSpPr>
        <p:spPr>
          <a:xfrm>
            <a:off x="838200" y="1264586"/>
            <a:ext cx="7886700" cy="503710"/>
          </a:xfrm>
          <a:prstGeom prst="rect">
            <a:avLst/>
          </a:prstGeom>
        </p:spPr>
        <p:txBody>
          <a:bodyPr vert="horz" lIns="91440" tIns="45720" rIns="91440" bIns="45720" rtlCol="0" anchor="ctr">
            <a:normAutofit/>
          </a:bodyP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endParaRPr lang="en-GB" b="1" dirty="0"/>
          </a:p>
        </p:txBody>
      </p:sp>
      <p:sp>
        <p:nvSpPr>
          <p:cNvPr id="14" name="Espace réservé du contenu 43">
            <a:extLst>
              <a:ext uri="{FF2B5EF4-FFF2-40B4-BE49-F238E27FC236}">
                <a16:creationId xmlns:a16="http://schemas.microsoft.com/office/drawing/2014/main" id="{402317BC-B835-A146-A3F0-C4B55182BABC}"/>
              </a:ext>
            </a:extLst>
          </p:cNvPr>
          <p:cNvSpPr txBox="1">
            <a:spLocks/>
          </p:cNvSpPr>
          <p:nvPr/>
        </p:nvSpPr>
        <p:spPr>
          <a:xfrm>
            <a:off x="639591" y="1579029"/>
            <a:ext cx="11367529" cy="4970552"/>
          </a:xfrm>
          <a:prstGeom prst="rect">
            <a:avLst/>
          </a:prstGeom>
        </p:spPr>
        <p:txBody>
          <a:bodyPr/>
          <a:lstStyle>
            <a:lvl1pPr marL="228600" indent="-228600" algn="l" defTabSz="914400" rtl="0" eaLnBrk="1" latinLnBrk="0" hangingPunct="1">
              <a:lnSpc>
                <a:spcPct val="90000"/>
              </a:lnSpc>
              <a:spcBef>
                <a:spcPts val="1000"/>
              </a:spcBef>
              <a:buClr>
                <a:srgbClr val="C00000"/>
              </a:buClr>
              <a:buFont typeface="Wingdings"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spcAft>
                <a:spcPts val="600"/>
              </a:spcAft>
            </a:pPr>
            <a:r>
              <a:rPr lang="en-US" dirty="0"/>
              <a:t>Not obligatory, optional </a:t>
            </a:r>
          </a:p>
          <a:p>
            <a:pPr>
              <a:spcBef>
                <a:spcPts val="1200"/>
              </a:spcBef>
              <a:spcAft>
                <a:spcPts val="600"/>
              </a:spcAft>
            </a:pPr>
            <a:r>
              <a:rPr lang="en-GB" dirty="0"/>
              <a:t>General, not detailed</a:t>
            </a:r>
          </a:p>
          <a:p>
            <a:pPr>
              <a:spcBef>
                <a:spcPts val="1200"/>
              </a:spcBef>
              <a:spcAft>
                <a:spcPts val="600"/>
              </a:spcAft>
            </a:pPr>
            <a:r>
              <a:rPr lang="en-US" dirty="0"/>
              <a:t>Reciprocity applies</a:t>
            </a:r>
            <a:endParaRPr lang="en-GB" dirty="0"/>
          </a:p>
          <a:p>
            <a:r>
              <a:rPr lang="en-GB" dirty="0"/>
              <a:t>As a result: </a:t>
            </a:r>
          </a:p>
          <a:p>
            <a:pPr lvl="1"/>
            <a:r>
              <a:rPr lang="en-GB"/>
              <a:t>Discrimination - RR </a:t>
            </a:r>
            <a:r>
              <a:rPr lang="en-GB" dirty="0"/>
              <a:t>benefits only some artists (from countries with the right)</a:t>
            </a:r>
          </a:p>
          <a:p>
            <a:pPr lvl="1"/>
            <a:r>
              <a:rPr lang="en-GB" dirty="0"/>
              <a:t>For an artist to receive the resale royalty, the right must be enacted both in his/her home country as well as in the country where the work was re-sold</a:t>
            </a:r>
          </a:p>
          <a:p>
            <a:pPr lvl="1"/>
            <a:r>
              <a:rPr lang="en-GB" dirty="0"/>
              <a:t>Level of protection, even where the right exists, varies and is not harmonized</a:t>
            </a:r>
          </a:p>
          <a:p>
            <a:pPr marL="0" indent="0">
              <a:buNone/>
            </a:pPr>
            <a:endParaRPr lang="en-US" sz="2400" dirty="0"/>
          </a:p>
          <a:p>
            <a:pPr marL="0" indent="0">
              <a:buNone/>
            </a:pPr>
            <a:r>
              <a:rPr lang="en-US" sz="2400" dirty="0"/>
              <a:t> </a:t>
            </a:r>
            <a:endParaRPr lang="en-GB" sz="2400" dirty="0"/>
          </a:p>
        </p:txBody>
      </p:sp>
    </p:spTree>
    <p:extLst>
      <p:ext uri="{BB962C8B-B14F-4D97-AF65-F5344CB8AC3E}">
        <p14:creationId xmlns:p14="http://schemas.microsoft.com/office/powerpoint/2010/main" val="3054282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2BF917-DFA1-4E5E-945F-503F024A216B}"/>
              </a:ext>
            </a:extLst>
          </p:cNvPr>
          <p:cNvSpPr>
            <a:spLocks noGrp="1"/>
          </p:cNvSpPr>
          <p:nvPr>
            <p:ph type="title"/>
          </p:nvPr>
        </p:nvSpPr>
        <p:spPr/>
        <p:txBody>
          <a:bodyPr>
            <a:normAutofit fontScale="90000"/>
          </a:bodyPr>
          <a:lstStyle/>
          <a:p>
            <a:r>
              <a:rPr lang="en-US" dirty="0"/>
              <a:t>The effect of the reciprocity requirement – An illustrative example</a:t>
            </a:r>
            <a:endParaRPr lang="fr-FR" dirty="0"/>
          </a:p>
        </p:txBody>
      </p:sp>
      <p:sp>
        <p:nvSpPr>
          <p:cNvPr id="4" name="Marcador de número de diapositiva 3">
            <a:extLst>
              <a:ext uri="{FF2B5EF4-FFF2-40B4-BE49-F238E27FC236}">
                <a16:creationId xmlns:a16="http://schemas.microsoft.com/office/drawing/2014/main" id="{03BED27C-670F-4BE4-8889-5714D84C397B}"/>
              </a:ext>
            </a:extLst>
          </p:cNvPr>
          <p:cNvSpPr>
            <a:spLocks noGrp="1"/>
          </p:cNvSpPr>
          <p:nvPr>
            <p:ph type="sldNum" sz="quarter" idx="12"/>
          </p:nvPr>
        </p:nvSpPr>
        <p:spPr/>
        <p:txBody>
          <a:bodyPr/>
          <a:lstStyle/>
          <a:p>
            <a:fld id="{94062C31-E7B3-6947-AC7D-42143016BC88}" type="slidenum">
              <a:rPr lang="fr-FR" smtClean="0"/>
              <a:t>17</a:t>
            </a:fld>
            <a:endParaRPr lang="fr-FR"/>
          </a:p>
        </p:txBody>
      </p:sp>
      <p:sp>
        <p:nvSpPr>
          <p:cNvPr id="6" name="Text Placeholder 1">
            <a:extLst>
              <a:ext uri="{FF2B5EF4-FFF2-40B4-BE49-F238E27FC236}">
                <a16:creationId xmlns:a16="http://schemas.microsoft.com/office/drawing/2014/main" id="{71DFA829-C4CE-CF48-BF95-1D90DBD37591}"/>
              </a:ext>
            </a:extLst>
          </p:cNvPr>
          <p:cNvSpPr txBox="1">
            <a:spLocks/>
          </p:cNvSpPr>
          <p:nvPr/>
        </p:nvSpPr>
        <p:spPr>
          <a:xfrm>
            <a:off x="838200" y="1264586"/>
            <a:ext cx="7886700" cy="503710"/>
          </a:xfrm>
          <a:prstGeom prst="rect">
            <a:avLst/>
          </a:prstGeom>
        </p:spPr>
        <p:txBody>
          <a:bodyPr vert="horz" lIns="91440" tIns="45720" rIns="91440" bIns="45720" rtlCol="0" anchor="ctr">
            <a:normAutofit/>
          </a:bodyP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endParaRPr lang="en-GB" b="1" dirty="0"/>
          </a:p>
        </p:txBody>
      </p:sp>
      <p:sp>
        <p:nvSpPr>
          <p:cNvPr id="14" name="Espace réservé du contenu 43">
            <a:extLst>
              <a:ext uri="{FF2B5EF4-FFF2-40B4-BE49-F238E27FC236}">
                <a16:creationId xmlns:a16="http://schemas.microsoft.com/office/drawing/2014/main" id="{402317BC-B835-A146-A3F0-C4B55182BABC}"/>
              </a:ext>
            </a:extLst>
          </p:cNvPr>
          <p:cNvSpPr txBox="1">
            <a:spLocks/>
          </p:cNvSpPr>
          <p:nvPr/>
        </p:nvSpPr>
        <p:spPr>
          <a:xfrm>
            <a:off x="639591" y="1579029"/>
            <a:ext cx="11367529" cy="4970552"/>
          </a:xfrm>
          <a:prstGeom prst="rect">
            <a:avLst/>
          </a:prstGeom>
        </p:spPr>
        <p:txBody>
          <a:bodyPr/>
          <a:lstStyle>
            <a:lvl1pPr marL="228600" indent="-228600" algn="l" defTabSz="914400" rtl="0" eaLnBrk="1" latinLnBrk="0" hangingPunct="1">
              <a:lnSpc>
                <a:spcPct val="90000"/>
              </a:lnSpc>
              <a:spcBef>
                <a:spcPts val="1000"/>
              </a:spcBef>
              <a:buClr>
                <a:srgbClr val="C00000"/>
              </a:buClr>
              <a:buFont typeface="Wingdings"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spcAft>
                <a:spcPts val="600"/>
              </a:spcAft>
              <a:buNone/>
            </a:pPr>
            <a:r>
              <a:rPr lang="en-US" dirty="0"/>
              <a:t>Because one of the biggest art market – </a:t>
            </a:r>
            <a:r>
              <a:rPr lang="en-US" u="sng" dirty="0"/>
              <a:t>US</a:t>
            </a:r>
            <a:r>
              <a:rPr lang="en-US" dirty="0"/>
              <a:t> – </a:t>
            </a:r>
            <a:r>
              <a:rPr lang="en-US" u="sng" dirty="0"/>
              <a:t>has no Resale Right:</a:t>
            </a:r>
          </a:p>
          <a:p>
            <a:pPr>
              <a:spcBef>
                <a:spcPts val="1200"/>
              </a:spcBef>
              <a:spcAft>
                <a:spcPts val="600"/>
              </a:spcAft>
            </a:pPr>
            <a:endParaRPr lang="en-US" u="sng" dirty="0"/>
          </a:p>
          <a:p>
            <a:pPr lvl="1">
              <a:spcBef>
                <a:spcPts val="1200"/>
              </a:spcBef>
              <a:spcAft>
                <a:spcPts val="600"/>
              </a:spcAft>
            </a:pPr>
            <a:r>
              <a:rPr lang="en-US" dirty="0"/>
              <a:t>Artists from the EU cannot obtain royalties from resales in the US</a:t>
            </a:r>
          </a:p>
          <a:p>
            <a:pPr marL="0" lvl="1" indent="0" algn="ctr">
              <a:spcBef>
                <a:spcPts val="1200"/>
              </a:spcBef>
              <a:spcAft>
                <a:spcPts val="600"/>
              </a:spcAft>
              <a:buNone/>
            </a:pPr>
            <a:r>
              <a:rPr lang="en-US" dirty="0"/>
              <a:t>Likewise</a:t>
            </a:r>
          </a:p>
          <a:p>
            <a:pPr lvl="1">
              <a:spcBef>
                <a:spcPts val="1200"/>
              </a:spcBef>
              <a:spcAft>
                <a:spcPts val="600"/>
              </a:spcAft>
            </a:pPr>
            <a:r>
              <a:rPr lang="en-US" dirty="0"/>
              <a:t>US artists cannot collect royalties even where their works are resold in the EU</a:t>
            </a:r>
          </a:p>
        </p:txBody>
      </p:sp>
      <p:pic>
        <p:nvPicPr>
          <p:cNvPr id="5" name="Imagen 4">
            <a:extLst>
              <a:ext uri="{FF2B5EF4-FFF2-40B4-BE49-F238E27FC236}">
                <a16:creationId xmlns:a16="http://schemas.microsoft.com/office/drawing/2014/main" id="{97772AF5-0856-B94C-9D2A-6219C110286D}"/>
              </a:ext>
            </a:extLst>
          </p:cNvPr>
          <p:cNvPicPr>
            <a:picLocks noChangeAspect="1"/>
          </p:cNvPicPr>
          <p:nvPr/>
        </p:nvPicPr>
        <p:blipFill>
          <a:blip r:embed="rId3"/>
          <a:stretch>
            <a:fillRect/>
          </a:stretch>
        </p:blipFill>
        <p:spPr>
          <a:xfrm>
            <a:off x="3207026" y="4710398"/>
            <a:ext cx="1509885" cy="1006197"/>
          </a:xfrm>
          <a:prstGeom prst="rect">
            <a:avLst/>
          </a:prstGeom>
        </p:spPr>
      </p:pic>
      <p:pic>
        <p:nvPicPr>
          <p:cNvPr id="8" name="Imagen 7">
            <a:extLst>
              <a:ext uri="{FF2B5EF4-FFF2-40B4-BE49-F238E27FC236}">
                <a16:creationId xmlns:a16="http://schemas.microsoft.com/office/drawing/2014/main" id="{9A3232F5-CE96-0D4B-8A0F-AB8D4C8ED398}"/>
              </a:ext>
            </a:extLst>
          </p:cNvPr>
          <p:cNvPicPr>
            <a:picLocks noChangeAspect="1"/>
          </p:cNvPicPr>
          <p:nvPr/>
        </p:nvPicPr>
        <p:blipFill>
          <a:blip r:embed="rId4"/>
          <a:stretch>
            <a:fillRect/>
          </a:stretch>
        </p:blipFill>
        <p:spPr>
          <a:xfrm>
            <a:off x="7379482" y="4710398"/>
            <a:ext cx="1605021" cy="1069596"/>
          </a:xfrm>
          <a:prstGeom prst="rect">
            <a:avLst/>
          </a:prstGeom>
        </p:spPr>
      </p:pic>
      <p:sp>
        <p:nvSpPr>
          <p:cNvPr id="9" name="Flecha derecha 8">
            <a:extLst>
              <a:ext uri="{FF2B5EF4-FFF2-40B4-BE49-F238E27FC236}">
                <a16:creationId xmlns:a16="http://schemas.microsoft.com/office/drawing/2014/main" id="{075B5C27-4103-CE4B-93DE-BA948693390E}"/>
              </a:ext>
            </a:extLst>
          </p:cNvPr>
          <p:cNvSpPr/>
          <p:nvPr/>
        </p:nvSpPr>
        <p:spPr>
          <a:xfrm>
            <a:off x="4969565" y="4876800"/>
            <a:ext cx="2160105" cy="2385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echa derecha 10">
            <a:extLst>
              <a:ext uri="{FF2B5EF4-FFF2-40B4-BE49-F238E27FC236}">
                <a16:creationId xmlns:a16="http://schemas.microsoft.com/office/drawing/2014/main" id="{09C4D303-7868-1540-A57D-F55D87E7C4A5}"/>
              </a:ext>
            </a:extLst>
          </p:cNvPr>
          <p:cNvSpPr/>
          <p:nvPr/>
        </p:nvSpPr>
        <p:spPr>
          <a:xfrm rot="10800000">
            <a:off x="4969565" y="5310512"/>
            <a:ext cx="2160105" cy="2385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 name="Conector recto 11">
            <a:extLst>
              <a:ext uri="{FF2B5EF4-FFF2-40B4-BE49-F238E27FC236}">
                <a16:creationId xmlns:a16="http://schemas.microsoft.com/office/drawing/2014/main" id="{1973BC6F-53AA-B447-B7EB-2405291B2124}"/>
              </a:ext>
            </a:extLst>
          </p:cNvPr>
          <p:cNvCxnSpPr/>
          <p:nvPr/>
        </p:nvCxnSpPr>
        <p:spPr>
          <a:xfrm>
            <a:off x="4969564" y="4465983"/>
            <a:ext cx="2001079" cy="159026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FE4F16C6-06B8-C441-884E-1C44026EE111}"/>
              </a:ext>
            </a:extLst>
          </p:cNvPr>
          <p:cNvCxnSpPr>
            <a:cxnSpLocks/>
          </p:cNvCxnSpPr>
          <p:nvPr/>
        </p:nvCxnSpPr>
        <p:spPr>
          <a:xfrm flipV="1">
            <a:off x="4966723" y="4465983"/>
            <a:ext cx="2003920" cy="159026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6900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2BF917-DFA1-4E5E-945F-503F024A216B}"/>
              </a:ext>
            </a:extLst>
          </p:cNvPr>
          <p:cNvSpPr>
            <a:spLocks noGrp="1"/>
          </p:cNvSpPr>
          <p:nvPr>
            <p:ph type="title"/>
          </p:nvPr>
        </p:nvSpPr>
        <p:spPr/>
        <p:txBody>
          <a:bodyPr/>
          <a:lstStyle/>
          <a:p>
            <a:r>
              <a:rPr lang="en-US" dirty="0"/>
              <a:t>Resale Right: the global situation </a:t>
            </a:r>
            <a:endParaRPr lang="fr-FR" dirty="0"/>
          </a:p>
        </p:txBody>
      </p:sp>
      <p:sp>
        <p:nvSpPr>
          <p:cNvPr id="4" name="Marcador de número de diapositiva 3">
            <a:extLst>
              <a:ext uri="{FF2B5EF4-FFF2-40B4-BE49-F238E27FC236}">
                <a16:creationId xmlns:a16="http://schemas.microsoft.com/office/drawing/2014/main" id="{03BED27C-670F-4BE4-8889-5714D84C397B}"/>
              </a:ext>
            </a:extLst>
          </p:cNvPr>
          <p:cNvSpPr>
            <a:spLocks noGrp="1"/>
          </p:cNvSpPr>
          <p:nvPr>
            <p:ph type="sldNum" sz="quarter" idx="12"/>
          </p:nvPr>
        </p:nvSpPr>
        <p:spPr/>
        <p:txBody>
          <a:bodyPr/>
          <a:lstStyle/>
          <a:p>
            <a:fld id="{94062C31-E7B3-6947-AC7D-42143016BC88}" type="slidenum">
              <a:rPr lang="fr-FR" smtClean="0"/>
              <a:t>18</a:t>
            </a:fld>
            <a:endParaRPr lang="fr-FR"/>
          </a:p>
        </p:txBody>
      </p:sp>
      <p:sp>
        <p:nvSpPr>
          <p:cNvPr id="6" name="Text Placeholder 1">
            <a:extLst>
              <a:ext uri="{FF2B5EF4-FFF2-40B4-BE49-F238E27FC236}">
                <a16:creationId xmlns:a16="http://schemas.microsoft.com/office/drawing/2014/main" id="{71DFA829-C4CE-CF48-BF95-1D90DBD37591}"/>
              </a:ext>
            </a:extLst>
          </p:cNvPr>
          <p:cNvSpPr txBox="1">
            <a:spLocks/>
          </p:cNvSpPr>
          <p:nvPr/>
        </p:nvSpPr>
        <p:spPr>
          <a:xfrm>
            <a:off x="838200" y="838803"/>
            <a:ext cx="7886700" cy="929493"/>
          </a:xfrm>
          <a:prstGeom prst="rect">
            <a:avLst/>
          </a:prstGeom>
        </p:spPr>
        <p:txBody>
          <a:bodyPr vert="horz" lIns="91440" tIns="45720" rIns="91440" bIns="45720" rtlCol="0" anchor="ctr">
            <a:normAutofit/>
          </a:bodyP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endParaRPr lang="en-GB" b="1" dirty="0"/>
          </a:p>
        </p:txBody>
      </p:sp>
      <p:graphicFrame>
        <p:nvGraphicFramePr>
          <p:cNvPr id="7" name="Content Placeholder 4">
            <a:extLst>
              <a:ext uri="{FF2B5EF4-FFF2-40B4-BE49-F238E27FC236}">
                <a16:creationId xmlns:a16="http://schemas.microsoft.com/office/drawing/2014/main" id="{3BDD2001-E359-A747-850F-A2883AE209D1}"/>
              </a:ext>
            </a:extLst>
          </p:cNvPr>
          <p:cNvGraphicFramePr>
            <a:graphicFrameLocks/>
          </p:cNvGraphicFramePr>
          <p:nvPr>
            <p:extLst>
              <p:ext uri="{D42A27DB-BD31-4B8C-83A1-F6EECF244321}">
                <p14:modId xmlns:p14="http://schemas.microsoft.com/office/powerpoint/2010/main" val="2576802022"/>
              </p:ext>
            </p:extLst>
          </p:nvPr>
        </p:nvGraphicFramePr>
        <p:xfrm>
          <a:off x="2359648" y="1650989"/>
          <a:ext cx="7472703" cy="4754880"/>
        </p:xfrm>
        <a:graphic>
          <a:graphicData uri="http://schemas.openxmlformats.org/drawingml/2006/table">
            <a:tbl>
              <a:tblPr firstRow="1" bandRow="1">
                <a:tableStyleId>{5C22544A-7EE6-4342-B048-85BDC9FD1C3A}</a:tableStyleId>
              </a:tblPr>
              <a:tblGrid>
                <a:gridCol w="1525893">
                  <a:extLst>
                    <a:ext uri="{9D8B030D-6E8A-4147-A177-3AD203B41FA5}">
                      <a16:colId xmlns:a16="http://schemas.microsoft.com/office/drawing/2014/main" val="20000"/>
                    </a:ext>
                  </a:extLst>
                </a:gridCol>
                <a:gridCol w="1763812">
                  <a:extLst>
                    <a:ext uri="{9D8B030D-6E8A-4147-A177-3AD203B41FA5}">
                      <a16:colId xmlns:a16="http://schemas.microsoft.com/office/drawing/2014/main" val="20001"/>
                    </a:ext>
                  </a:extLst>
                </a:gridCol>
                <a:gridCol w="1396352">
                  <a:extLst>
                    <a:ext uri="{9D8B030D-6E8A-4147-A177-3AD203B41FA5}">
                      <a16:colId xmlns:a16="http://schemas.microsoft.com/office/drawing/2014/main" val="20002"/>
                    </a:ext>
                  </a:extLst>
                </a:gridCol>
                <a:gridCol w="1451407">
                  <a:extLst>
                    <a:ext uri="{9D8B030D-6E8A-4147-A177-3AD203B41FA5}">
                      <a16:colId xmlns:a16="http://schemas.microsoft.com/office/drawing/2014/main" val="20003"/>
                    </a:ext>
                  </a:extLst>
                </a:gridCol>
                <a:gridCol w="1335239">
                  <a:extLst>
                    <a:ext uri="{9D8B030D-6E8A-4147-A177-3AD203B41FA5}">
                      <a16:colId xmlns:a16="http://schemas.microsoft.com/office/drawing/2014/main" val="20004"/>
                    </a:ext>
                  </a:extLst>
                </a:gridCol>
              </a:tblGrid>
              <a:tr h="4588053">
                <a:tc>
                  <a:txBody>
                    <a:bodyPr/>
                    <a:lstStyle/>
                    <a:p>
                      <a:r>
                        <a:rPr lang="en-US" sz="1800" kern="1200" dirty="0">
                          <a:effectLst/>
                        </a:rPr>
                        <a:t>Algeria </a:t>
                      </a:r>
                    </a:p>
                    <a:p>
                      <a:r>
                        <a:rPr lang="en-US" sz="1800" kern="1200" dirty="0">
                          <a:effectLst/>
                        </a:rPr>
                        <a:t>Austria </a:t>
                      </a:r>
                    </a:p>
                    <a:p>
                      <a:r>
                        <a:rPr lang="en-US" sz="1800" kern="1200" dirty="0">
                          <a:effectLst/>
                        </a:rPr>
                        <a:t>Australia Azerbaijan </a:t>
                      </a:r>
                    </a:p>
                    <a:p>
                      <a:r>
                        <a:rPr lang="en-US" sz="1800" kern="1200" dirty="0">
                          <a:effectLst/>
                        </a:rPr>
                        <a:t>Belarus </a:t>
                      </a:r>
                    </a:p>
                    <a:p>
                      <a:r>
                        <a:rPr lang="en-US" sz="1800" kern="1200" dirty="0">
                          <a:effectLst/>
                        </a:rPr>
                        <a:t>Belgium </a:t>
                      </a:r>
                    </a:p>
                    <a:p>
                      <a:r>
                        <a:rPr lang="en-US" sz="1800" kern="1200" dirty="0">
                          <a:effectLst/>
                        </a:rPr>
                        <a:t>Bolivia </a:t>
                      </a:r>
                    </a:p>
                    <a:p>
                      <a:r>
                        <a:rPr lang="en-US" sz="1800" kern="1200" dirty="0">
                          <a:effectLst/>
                        </a:rPr>
                        <a:t>Brazil </a:t>
                      </a:r>
                    </a:p>
                    <a:p>
                      <a:r>
                        <a:rPr lang="en-US" sz="1800" kern="1200" dirty="0">
                          <a:effectLst/>
                        </a:rPr>
                        <a:t>Bulgaria </a:t>
                      </a:r>
                    </a:p>
                    <a:p>
                      <a:r>
                        <a:rPr lang="en-US" sz="1800" kern="1200" dirty="0">
                          <a:effectLst/>
                        </a:rPr>
                        <a:t>Burkina Faso </a:t>
                      </a:r>
                    </a:p>
                    <a:p>
                      <a:r>
                        <a:rPr lang="en-US" sz="1800" kern="1200" dirty="0">
                          <a:effectLst/>
                        </a:rPr>
                        <a:t>Chile </a:t>
                      </a:r>
                    </a:p>
                    <a:p>
                      <a:r>
                        <a:rPr lang="en-US" sz="1800" kern="1200" dirty="0">
                          <a:effectLst/>
                        </a:rPr>
                        <a:t>Colombia </a:t>
                      </a:r>
                    </a:p>
                    <a:p>
                      <a:r>
                        <a:rPr lang="en-US" sz="1800" kern="1200" dirty="0">
                          <a:effectLst/>
                        </a:rPr>
                        <a:t>Congo </a:t>
                      </a:r>
                      <a:endParaRPr lang="en-US" dirty="0"/>
                    </a:p>
                    <a:p>
                      <a:r>
                        <a:rPr lang="en-US" sz="1800" kern="1200" dirty="0">
                          <a:effectLst/>
                        </a:rPr>
                        <a:t>Costa Rica </a:t>
                      </a:r>
                    </a:p>
                    <a:p>
                      <a:r>
                        <a:rPr lang="en-US" sz="1800" kern="1200" dirty="0">
                          <a:effectLst/>
                        </a:rPr>
                        <a:t>Croatia</a:t>
                      </a:r>
                      <a:br>
                        <a:rPr lang="en-US" sz="1800" kern="1200" dirty="0">
                          <a:effectLst/>
                        </a:rPr>
                      </a:br>
                      <a:r>
                        <a:rPr lang="en-US" sz="1800" kern="1200" dirty="0">
                          <a:effectLst/>
                        </a:rPr>
                        <a:t>Cyprus</a:t>
                      </a:r>
                      <a:endParaRPr lang="en-US" dirty="0"/>
                    </a:p>
                  </a:txBody>
                  <a:tcPr/>
                </a:tc>
                <a:tc>
                  <a:txBody>
                    <a:bodyPr/>
                    <a:lstStyle/>
                    <a:p>
                      <a:r>
                        <a:rPr lang="en-US" sz="1800" kern="1200" dirty="0">
                          <a:effectLst/>
                        </a:rPr>
                        <a:t>Czech Republic Denmark </a:t>
                      </a:r>
                    </a:p>
                    <a:p>
                      <a:r>
                        <a:rPr lang="en-US" sz="1800" kern="1200" dirty="0">
                          <a:effectLst/>
                        </a:rPr>
                        <a:t>Ecuador </a:t>
                      </a:r>
                    </a:p>
                    <a:p>
                      <a:r>
                        <a:rPr lang="en-US" sz="1800" kern="1200" dirty="0">
                          <a:effectLst/>
                        </a:rPr>
                        <a:t>Estonia </a:t>
                      </a:r>
                    </a:p>
                    <a:p>
                      <a:r>
                        <a:rPr lang="en-US" sz="1800" kern="1200" dirty="0">
                          <a:effectLst/>
                        </a:rPr>
                        <a:t>Finland </a:t>
                      </a:r>
                      <a:endParaRPr lang="en-US" dirty="0"/>
                    </a:p>
                    <a:p>
                      <a:r>
                        <a:rPr lang="en-US" sz="1800" kern="1200" dirty="0">
                          <a:effectLst/>
                        </a:rPr>
                        <a:t>France </a:t>
                      </a:r>
                    </a:p>
                    <a:p>
                      <a:r>
                        <a:rPr lang="en-US" sz="1800" kern="1200" dirty="0">
                          <a:effectLst/>
                        </a:rPr>
                        <a:t>Gabon </a:t>
                      </a:r>
                    </a:p>
                    <a:p>
                      <a:r>
                        <a:rPr lang="en-US" sz="1800" kern="1200" dirty="0">
                          <a:effectLst/>
                        </a:rPr>
                        <a:t>Germany </a:t>
                      </a:r>
                    </a:p>
                    <a:p>
                      <a:r>
                        <a:rPr lang="en-US" sz="1800" kern="1200" dirty="0">
                          <a:effectLst/>
                        </a:rPr>
                        <a:t>Georgia </a:t>
                      </a:r>
                      <a:endParaRPr lang="en-US" dirty="0"/>
                    </a:p>
                    <a:p>
                      <a:r>
                        <a:rPr lang="en-US" sz="1800" kern="1200" dirty="0">
                          <a:effectLst/>
                        </a:rPr>
                        <a:t>Greece </a:t>
                      </a:r>
                    </a:p>
                    <a:p>
                      <a:r>
                        <a:rPr lang="en-US" sz="1800" kern="1200" dirty="0">
                          <a:effectLst/>
                        </a:rPr>
                        <a:t>Guatemala </a:t>
                      </a:r>
                    </a:p>
                    <a:p>
                      <a:r>
                        <a:rPr lang="en-US" sz="1800" kern="1200" dirty="0">
                          <a:effectLst/>
                        </a:rPr>
                        <a:t>Guinea </a:t>
                      </a:r>
                    </a:p>
                    <a:p>
                      <a:r>
                        <a:rPr lang="en-US" sz="1800" kern="1200" dirty="0">
                          <a:effectLst/>
                        </a:rPr>
                        <a:t>Honduras </a:t>
                      </a:r>
                    </a:p>
                    <a:p>
                      <a:r>
                        <a:rPr lang="en-US" sz="1800" kern="1200" dirty="0">
                          <a:effectLst/>
                        </a:rPr>
                        <a:t>Hungary </a:t>
                      </a:r>
                    </a:p>
                    <a:p>
                      <a:r>
                        <a:rPr lang="en-US" sz="1800" kern="1200" dirty="0">
                          <a:effectLst/>
                        </a:rPr>
                        <a:t>Iceland </a:t>
                      </a:r>
                    </a:p>
                    <a:p>
                      <a:r>
                        <a:rPr lang="en-US" sz="1800" kern="1200" dirty="0">
                          <a:effectLst/>
                        </a:rPr>
                        <a:t>India </a:t>
                      </a:r>
                      <a:endParaRPr lang="en-US" dirty="0"/>
                    </a:p>
                  </a:txBody>
                  <a:tcPr/>
                </a:tc>
                <a:tc>
                  <a:txBody>
                    <a:bodyPr/>
                    <a:lstStyle/>
                    <a:p>
                      <a:r>
                        <a:rPr lang="en-US" sz="1800" kern="1200" dirty="0">
                          <a:effectLst/>
                        </a:rPr>
                        <a:t>Iraq </a:t>
                      </a:r>
                    </a:p>
                    <a:p>
                      <a:r>
                        <a:rPr lang="en-US" sz="1800" kern="1200" dirty="0">
                          <a:effectLst/>
                        </a:rPr>
                        <a:t>Ireland </a:t>
                      </a:r>
                    </a:p>
                    <a:p>
                      <a:r>
                        <a:rPr lang="en-US" sz="1800" kern="1200" dirty="0">
                          <a:effectLst/>
                        </a:rPr>
                        <a:t>Italy</a:t>
                      </a:r>
                      <a:br>
                        <a:rPr lang="en-US" sz="1800" kern="1200" dirty="0">
                          <a:effectLst/>
                        </a:rPr>
                      </a:br>
                      <a:r>
                        <a:rPr lang="en-US" sz="1800" kern="1200" dirty="0">
                          <a:effectLst/>
                        </a:rPr>
                        <a:t>Ivory Coast Kazakhstan Kyrgyzstan </a:t>
                      </a:r>
                    </a:p>
                    <a:p>
                      <a:r>
                        <a:rPr lang="en-US" sz="1800" kern="1200" dirty="0">
                          <a:effectLst/>
                        </a:rPr>
                        <a:t>Laos </a:t>
                      </a:r>
                      <a:endParaRPr lang="en-US" dirty="0"/>
                    </a:p>
                    <a:p>
                      <a:r>
                        <a:rPr lang="en-US" sz="1800" kern="1200" dirty="0">
                          <a:effectLst/>
                        </a:rPr>
                        <a:t>Latvia </a:t>
                      </a:r>
                    </a:p>
                    <a:p>
                      <a:r>
                        <a:rPr lang="en-US" sz="1800" kern="1200" dirty="0">
                          <a:effectLst/>
                        </a:rPr>
                        <a:t>Lichtenstein Lithuania Luxembourg Madagascar </a:t>
                      </a:r>
                    </a:p>
                    <a:p>
                      <a:r>
                        <a:rPr lang="en-US" sz="1800" kern="1200" dirty="0">
                          <a:effectLst/>
                        </a:rPr>
                        <a:t>Mali </a:t>
                      </a:r>
                      <a:endParaRPr lang="en-US" dirty="0"/>
                    </a:p>
                    <a:p>
                      <a:r>
                        <a:rPr lang="en-US" sz="1800" kern="1200" dirty="0">
                          <a:effectLst/>
                        </a:rPr>
                        <a:t>Malta </a:t>
                      </a:r>
                    </a:p>
                    <a:p>
                      <a:r>
                        <a:rPr lang="en-US" sz="1800" kern="1200" dirty="0">
                          <a:effectLst/>
                        </a:rPr>
                        <a:t>Mexico </a:t>
                      </a:r>
                    </a:p>
                    <a:p>
                      <a:r>
                        <a:rPr lang="en-US" sz="1800" kern="1200" dirty="0">
                          <a:effectLst/>
                        </a:rPr>
                        <a:t>Monaco</a:t>
                      </a:r>
                      <a:endParaRPr lang="en-US" dirty="0"/>
                    </a:p>
                  </a:txBody>
                  <a:tcPr/>
                </a:tc>
                <a:tc>
                  <a:txBody>
                    <a:bodyPr/>
                    <a:lstStyle/>
                    <a:p>
                      <a:r>
                        <a:rPr lang="en-US" sz="1800" kern="1200" dirty="0">
                          <a:effectLst/>
                        </a:rPr>
                        <a:t>Montenegro </a:t>
                      </a:r>
                    </a:p>
                    <a:p>
                      <a:r>
                        <a:rPr lang="en-US" sz="1800" kern="1200" dirty="0">
                          <a:effectLst/>
                        </a:rPr>
                        <a:t>Morocco </a:t>
                      </a:r>
                      <a:endParaRPr lang="en-US" dirty="0"/>
                    </a:p>
                    <a:p>
                      <a:r>
                        <a:rPr lang="en-US" sz="1800" kern="1200" dirty="0">
                          <a:effectLst/>
                        </a:rPr>
                        <a:t>Netherlands</a:t>
                      </a:r>
                      <a:br>
                        <a:rPr lang="en-US" sz="1800" kern="1200" dirty="0">
                          <a:effectLst/>
                        </a:rPr>
                      </a:br>
                      <a:r>
                        <a:rPr lang="en-US" sz="1800" kern="1200" dirty="0">
                          <a:effectLst/>
                        </a:rPr>
                        <a:t>New Zealand </a:t>
                      </a:r>
                    </a:p>
                    <a:p>
                      <a:r>
                        <a:rPr lang="en-US" sz="1800" kern="1200" dirty="0">
                          <a:effectLst/>
                        </a:rPr>
                        <a:t>Nicaragua</a:t>
                      </a:r>
                      <a:br>
                        <a:rPr lang="en-US" sz="1800" kern="1200" dirty="0">
                          <a:effectLst/>
                        </a:rPr>
                      </a:br>
                      <a:r>
                        <a:rPr lang="en-US" sz="1800" kern="1200" dirty="0">
                          <a:effectLst/>
                        </a:rPr>
                        <a:t>Norway</a:t>
                      </a:r>
                      <a:br>
                        <a:rPr lang="en-US" sz="1800" kern="1200" dirty="0">
                          <a:effectLst/>
                        </a:rPr>
                      </a:br>
                      <a:r>
                        <a:rPr lang="en-US" sz="1800" kern="1200" dirty="0">
                          <a:effectLst/>
                        </a:rPr>
                        <a:t>Panama</a:t>
                      </a:r>
                      <a:br>
                        <a:rPr lang="en-US" sz="1800" kern="1200" dirty="0">
                          <a:effectLst/>
                        </a:rPr>
                      </a:br>
                      <a:r>
                        <a:rPr lang="en-US" sz="1800" kern="1200" dirty="0">
                          <a:effectLst/>
                        </a:rPr>
                        <a:t>Paraguay</a:t>
                      </a:r>
                      <a:br>
                        <a:rPr lang="en-US" sz="1800" kern="1200" dirty="0">
                          <a:effectLst/>
                        </a:rPr>
                      </a:br>
                      <a:r>
                        <a:rPr lang="en-US" sz="1800" kern="1200" dirty="0">
                          <a:effectLst/>
                        </a:rPr>
                        <a:t>Peru</a:t>
                      </a:r>
                      <a:br>
                        <a:rPr lang="en-US" sz="1800" kern="1200" dirty="0">
                          <a:effectLst/>
                        </a:rPr>
                      </a:br>
                      <a:r>
                        <a:rPr lang="en-US" sz="1800" kern="1200" dirty="0">
                          <a:effectLst/>
                        </a:rPr>
                        <a:t>Philippines</a:t>
                      </a:r>
                      <a:br>
                        <a:rPr lang="en-US" sz="1800" kern="1200" dirty="0">
                          <a:effectLst/>
                        </a:rPr>
                      </a:br>
                      <a:r>
                        <a:rPr lang="en-US" sz="1800" kern="1200" dirty="0">
                          <a:effectLst/>
                        </a:rPr>
                        <a:t>Poland</a:t>
                      </a:r>
                      <a:br>
                        <a:rPr lang="en-US" sz="1800" kern="1200" dirty="0">
                          <a:effectLst/>
                        </a:rPr>
                      </a:br>
                      <a:r>
                        <a:rPr lang="en-US" sz="1800" kern="1200" dirty="0">
                          <a:effectLst/>
                        </a:rPr>
                        <a:t>Portugal</a:t>
                      </a:r>
                      <a:br>
                        <a:rPr lang="en-US" sz="1800" kern="1200" dirty="0">
                          <a:effectLst/>
                        </a:rPr>
                      </a:br>
                      <a:r>
                        <a:rPr lang="en-US" sz="1800" kern="1200" dirty="0">
                          <a:effectLst/>
                        </a:rPr>
                        <a:t>Romania</a:t>
                      </a:r>
                      <a:br>
                        <a:rPr lang="en-US" sz="1800" kern="1200" dirty="0">
                          <a:effectLst/>
                        </a:rPr>
                      </a:br>
                      <a:r>
                        <a:rPr lang="en-US" sz="1800" kern="1200" dirty="0">
                          <a:effectLst/>
                        </a:rPr>
                        <a:t>Russia</a:t>
                      </a:r>
                    </a:p>
                    <a:p>
                      <a:r>
                        <a:rPr lang="en-US" sz="1800" kern="1200" dirty="0">
                          <a:effectLst/>
                        </a:rPr>
                        <a:t>Senegal </a:t>
                      </a:r>
                      <a:endParaRPr lang="en-US" dirty="0"/>
                    </a:p>
                    <a:p>
                      <a:r>
                        <a:rPr lang="en-US" sz="1800" kern="1200" dirty="0">
                          <a:effectLst/>
                        </a:rPr>
                        <a:t>Serbia</a:t>
                      </a:r>
                      <a:br>
                        <a:rPr lang="en-US" sz="1800" kern="1200" dirty="0">
                          <a:effectLst/>
                        </a:rPr>
                      </a:br>
                      <a:endParaRPr lang="en-US" dirty="0"/>
                    </a:p>
                  </a:txBody>
                  <a:tcPr/>
                </a:tc>
                <a:tc>
                  <a:txBody>
                    <a:bodyPr/>
                    <a:lstStyle/>
                    <a:p>
                      <a:r>
                        <a:rPr lang="en-US" sz="1800" kern="1200" dirty="0">
                          <a:effectLst/>
                        </a:rPr>
                        <a:t>Slovakia Slovenia</a:t>
                      </a:r>
                      <a:br>
                        <a:rPr lang="en-US" sz="1800" kern="1200" dirty="0">
                          <a:effectLst/>
                        </a:rPr>
                      </a:br>
                      <a:r>
                        <a:rPr lang="en-US" sz="1800" kern="1200" dirty="0">
                          <a:effectLst/>
                        </a:rPr>
                        <a:t>Spain</a:t>
                      </a:r>
                      <a:br>
                        <a:rPr lang="en-US" sz="1800" kern="1200" dirty="0">
                          <a:effectLst/>
                        </a:rPr>
                      </a:br>
                      <a:r>
                        <a:rPr lang="en-US" sz="1800" kern="1200" dirty="0">
                          <a:effectLst/>
                        </a:rPr>
                        <a:t>Sweden</a:t>
                      </a:r>
                      <a:br>
                        <a:rPr lang="en-US" sz="1800" kern="1200" dirty="0">
                          <a:effectLst/>
                        </a:rPr>
                      </a:br>
                      <a:r>
                        <a:rPr lang="en-US" sz="1800" kern="1200" dirty="0">
                          <a:effectLst/>
                        </a:rPr>
                        <a:t>Tunisia</a:t>
                      </a:r>
                      <a:br>
                        <a:rPr lang="en-US" sz="1800" kern="1200" dirty="0">
                          <a:effectLst/>
                        </a:rPr>
                      </a:br>
                      <a:r>
                        <a:rPr lang="en-US" sz="1800" kern="1200" dirty="0">
                          <a:effectLst/>
                        </a:rPr>
                        <a:t>Turkey</a:t>
                      </a:r>
                      <a:br>
                        <a:rPr lang="en-US" sz="1800" kern="1200" dirty="0">
                          <a:effectLst/>
                        </a:rPr>
                      </a:br>
                      <a:r>
                        <a:rPr lang="en-US" sz="1800" kern="1200" dirty="0">
                          <a:effectLst/>
                        </a:rPr>
                        <a:t>Ukraine</a:t>
                      </a:r>
                      <a:br>
                        <a:rPr lang="en-US" sz="1800" kern="1200" dirty="0">
                          <a:effectLst/>
                        </a:rPr>
                      </a:br>
                      <a:r>
                        <a:rPr lang="en-US" sz="1800" kern="1200" dirty="0">
                          <a:effectLst/>
                        </a:rPr>
                        <a:t>UK</a:t>
                      </a:r>
                    </a:p>
                    <a:p>
                      <a:r>
                        <a:rPr lang="en-US" sz="1800" kern="1200" dirty="0">
                          <a:effectLst/>
                        </a:rPr>
                        <a:t>Uruguay Venezuela </a:t>
                      </a:r>
                      <a:endParaRPr lang="en-US" dirty="0"/>
                    </a:p>
                    <a:p>
                      <a:endParaRPr lang="en-US" dirty="0"/>
                    </a:p>
                    <a:p>
                      <a:endParaRPr lang="en-US" dirty="0"/>
                    </a:p>
                  </a:txBody>
                  <a:tcPr/>
                </a:tc>
                <a:extLst>
                  <a:ext uri="{0D108BD9-81ED-4DB2-BD59-A6C34878D82A}">
                    <a16:rowId xmlns:a16="http://schemas.microsoft.com/office/drawing/2014/main" val="10000"/>
                  </a:ext>
                </a:extLst>
              </a:tr>
            </a:tbl>
          </a:graphicData>
        </a:graphic>
      </p:graphicFrame>
      <p:sp>
        <p:nvSpPr>
          <p:cNvPr id="5" name="CuadroTexto 4">
            <a:extLst>
              <a:ext uri="{FF2B5EF4-FFF2-40B4-BE49-F238E27FC236}">
                <a16:creationId xmlns:a16="http://schemas.microsoft.com/office/drawing/2014/main" id="{CE421BAA-9759-F441-9186-F9F5B219E9CD}"/>
              </a:ext>
            </a:extLst>
          </p:cNvPr>
          <p:cNvSpPr txBox="1"/>
          <p:nvPr/>
        </p:nvSpPr>
        <p:spPr>
          <a:xfrm>
            <a:off x="3280959" y="1151610"/>
            <a:ext cx="6021457" cy="461665"/>
          </a:xfrm>
          <a:prstGeom prst="rect">
            <a:avLst/>
          </a:prstGeom>
          <a:noFill/>
        </p:spPr>
        <p:txBody>
          <a:bodyPr wrap="square" rtlCol="0">
            <a:spAutoFit/>
          </a:bodyPr>
          <a:lstStyle/>
          <a:p>
            <a:r>
              <a:rPr lang="en-AU" sz="2400" dirty="0"/>
              <a:t>Countries that have adopted the Resale Right </a:t>
            </a:r>
          </a:p>
        </p:txBody>
      </p:sp>
    </p:spTree>
    <p:extLst>
      <p:ext uri="{BB962C8B-B14F-4D97-AF65-F5344CB8AC3E}">
        <p14:creationId xmlns:p14="http://schemas.microsoft.com/office/powerpoint/2010/main" val="3347753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2BF917-DFA1-4E5E-945F-503F024A216B}"/>
              </a:ext>
            </a:extLst>
          </p:cNvPr>
          <p:cNvSpPr>
            <a:spLocks noGrp="1"/>
          </p:cNvSpPr>
          <p:nvPr>
            <p:ph type="title"/>
          </p:nvPr>
        </p:nvSpPr>
        <p:spPr/>
        <p:txBody>
          <a:bodyPr/>
          <a:lstStyle/>
          <a:p>
            <a:r>
              <a:rPr lang="en-US" dirty="0"/>
              <a:t>Resale Right: the global situation </a:t>
            </a:r>
            <a:endParaRPr lang="fr-FR" dirty="0"/>
          </a:p>
        </p:txBody>
      </p:sp>
      <p:sp>
        <p:nvSpPr>
          <p:cNvPr id="4" name="Marcador de número de diapositiva 3">
            <a:extLst>
              <a:ext uri="{FF2B5EF4-FFF2-40B4-BE49-F238E27FC236}">
                <a16:creationId xmlns:a16="http://schemas.microsoft.com/office/drawing/2014/main" id="{03BED27C-670F-4BE4-8889-5714D84C397B}"/>
              </a:ext>
            </a:extLst>
          </p:cNvPr>
          <p:cNvSpPr>
            <a:spLocks noGrp="1"/>
          </p:cNvSpPr>
          <p:nvPr>
            <p:ph type="sldNum" sz="quarter" idx="12"/>
          </p:nvPr>
        </p:nvSpPr>
        <p:spPr/>
        <p:txBody>
          <a:bodyPr/>
          <a:lstStyle/>
          <a:p>
            <a:fld id="{94062C31-E7B3-6947-AC7D-42143016BC88}" type="slidenum">
              <a:rPr lang="fr-FR" smtClean="0"/>
              <a:t>19</a:t>
            </a:fld>
            <a:endParaRPr lang="fr-FR"/>
          </a:p>
        </p:txBody>
      </p:sp>
      <p:sp>
        <p:nvSpPr>
          <p:cNvPr id="6" name="Text Placeholder 1">
            <a:extLst>
              <a:ext uri="{FF2B5EF4-FFF2-40B4-BE49-F238E27FC236}">
                <a16:creationId xmlns:a16="http://schemas.microsoft.com/office/drawing/2014/main" id="{71DFA829-C4CE-CF48-BF95-1D90DBD37591}"/>
              </a:ext>
            </a:extLst>
          </p:cNvPr>
          <p:cNvSpPr txBox="1">
            <a:spLocks/>
          </p:cNvSpPr>
          <p:nvPr/>
        </p:nvSpPr>
        <p:spPr>
          <a:xfrm>
            <a:off x="838200" y="838803"/>
            <a:ext cx="7886700" cy="929493"/>
          </a:xfrm>
          <a:prstGeom prst="rect">
            <a:avLst/>
          </a:prstGeom>
        </p:spPr>
        <p:txBody>
          <a:bodyPr vert="horz" lIns="91440" tIns="45720" rIns="91440" bIns="45720" rtlCol="0" anchor="ctr">
            <a:normAutofit/>
          </a:bodyP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endParaRPr lang="en-GB" b="1" dirty="0"/>
          </a:p>
        </p:txBody>
      </p:sp>
      <p:sp>
        <p:nvSpPr>
          <p:cNvPr id="5" name="CuadroTexto 4">
            <a:extLst>
              <a:ext uri="{FF2B5EF4-FFF2-40B4-BE49-F238E27FC236}">
                <a16:creationId xmlns:a16="http://schemas.microsoft.com/office/drawing/2014/main" id="{CE421BAA-9759-F441-9186-F9F5B219E9CD}"/>
              </a:ext>
            </a:extLst>
          </p:cNvPr>
          <p:cNvSpPr txBox="1"/>
          <p:nvPr/>
        </p:nvSpPr>
        <p:spPr>
          <a:xfrm>
            <a:off x="3280959" y="1151610"/>
            <a:ext cx="6021457" cy="461665"/>
          </a:xfrm>
          <a:prstGeom prst="rect">
            <a:avLst/>
          </a:prstGeom>
          <a:noFill/>
        </p:spPr>
        <p:txBody>
          <a:bodyPr wrap="square" rtlCol="0">
            <a:spAutoFit/>
          </a:bodyPr>
          <a:lstStyle/>
          <a:p>
            <a:r>
              <a:rPr lang="en-AU" sz="2400" dirty="0"/>
              <a:t>Countries that have adopted the Resale Right </a:t>
            </a:r>
          </a:p>
        </p:txBody>
      </p:sp>
      <p:pic>
        <p:nvPicPr>
          <p:cNvPr id="8" name="Imagen 7">
            <a:extLst>
              <a:ext uri="{FF2B5EF4-FFF2-40B4-BE49-F238E27FC236}">
                <a16:creationId xmlns:a16="http://schemas.microsoft.com/office/drawing/2014/main" id="{76280CAC-94AE-5A4C-9844-0AE352360ED6}"/>
              </a:ext>
            </a:extLst>
          </p:cNvPr>
          <p:cNvPicPr>
            <a:picLocks noChangeAspect="1"/>
          </p:cNvPicPr>
          <p:nvPr/>
        </p:nvPicPr>
        <p:blipFill>
          <a:blip r:embed="rId3"/>
          <a:stretch>
            <a:fillRect/>
          </a:stretch>
        </p:blipFill>
        <p:spPr>
          <a:xfrm>
            <a:off x="2735346" y="1671570"/>
            <a:ext cx="6721308" cy="4626484"/>
          </a:xfrm>
          <a:prstGeom prst="rect">
            <a:avLst/>
          </a:prstGeom>
        </p:spPr>
      </p:pic>
    </p:spTree>
    <p:extLst>
      <p:ext uri="{BB962C8B-B14F-4D97-AF65-F5344CB8AC3E}">
        <p14:creationId xmlns:p14="http://schemas.microsoft.com/office/powerpoint/2010/main" val="280449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60621" y="1678786"/>
            <a:ext cx="5731379" cy="4295758"/>
          </a:xfrm>
          <a:prstGeom prst="rect">
            <a:avLst/>
          </a:prstGeom>
          <a:solidFill>
            <a:srgbClr val="E20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7048208" y="2152776"/>
            <a:ext cx="4924425" cy="3354765"/>
          </a:xfrm>
          <a:prstGeom prst="rect">
            <a:avLst/>
          </a:prstGeom>
        </p:spPr>
        <p:txBody>
          <a:bodyPr wrap="square">
            <a:spAutoFit/>
          </a:bodyPr>
          <a:lstStyle/>
          <a:p>
            <a:pPr>
              <a:spcBef>
                <a:spcPts val="1800"/>
              </a:spcBef>
              <a:spcAft>
                <a:spcPts val="1200"/>
              </a:spcAft>
            </a:pPr>
            <a:r>
              <a:rPr lang="en-GB" sz="1600" dirty="0">
                <a:solidFill>
                  <a:schemeClr val="bg1"/>
                </a:solidFill>
              </a:rPr>
              <a:t>International Confederation of Societies of Authors and Composers </a:t>
            </a:r>
          </a:p>
          <a:p>
            <a:pPr>
              <a:spcBef>
                <a:spcPts val="1800"/>
              </a:spcBef>
              <a:spcAft>
                <a:spcPts val="1200"/>
              </a:spcAft>
            </a:pPr>
            <a:r>
              <a:rPr lang="en-GB" sz="1600" dirty="0">
                <a:solidFill>
                  <a:schemeClr val="bg1"/>
                </a:solidFill>
              </a:rPr>
              <a:t>Founded in 1926 </a:t>
            </a:r>
          </a:p>
          <a:p>
            <a:pPr>
              <a:spcBef>
                <a:spcPts val="1800"/>
              </a:spcBef>
              <a:spcAft>
                <a:spcPts val="1200"/>
              </a:spcAft>
            </a:pPr>
            <a:r>
              <a:rPr lang="en-GB" sz="1600" dirty="0">
                <a:solidFill>
                  <a:schemeClr val="bg1"/>
                </a:solidFill>
              </a:rPr>
              <a:t>A non-governmental, not-for-profit organisation</a:t>
            </a:r>
          </a:p>
          <a:p>
            <a:pPr>
              <a:spcBef>
                <a:spcPts val="1800"/>
              </a:spcBef>
              <a:spcAft>
                <a:spcPts val="1200"/>
              </a:spcAft>
            </a:pPr>
            <a:r>
              <a:rPr lang="en-GB" sz="1600" dirty="0">
                <a:solidFill>
                  <a:schemeClr val="bg1"/>
                </a:solidFill>
              </a:rPr>
              <a:t>Headquarters in Paris, regional offices in Asia-Pacific, Europe, Africa, Latin America</a:t>
            </a:r>
          </a:p>
          <a:p>
            <a:pPr>
              <a:spcBef>
                <a:spcPts val="1800"/>
              </a:spcBef>
              <a:spcAft>
                <a:spcPts val="1200"/>
              </a:spcAft>
            </a:pPr>
            <a:r>
              <a:rPr lang="en-GB" sz="1600" dirty="0">
                <a:solidFill>
                  <a:schemeClr val="bg1"/>
                </a:solidFill>
              </a:rPr>
              <a:t>President: Bjorn Ulvaeus (ABBA)</a:t>
            </a:r>
          </a:p>
        </p:txBody>
      </p:sp>
      <p:cxnSp>
        <p:nvCxnSpPr>
          <p:cNvPr id="8" name="Straight Connector 7"/>
          <p:cNvCxnSpPr/>
          <p:nvPr/>
        </p:nvCxnSpPr>
        <p:spPr>
          <a:xfrm>
            <a:off x="6843993" y="2221143"/>
            <a:ext cx="0" cy="4191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Slide Number Placeholder 13"/>
          <p:cNvSpPr>
            <a:spLocks noGrp="1"/>
          </p:cNvSpPr>
          <p:nvPr>
            <p:ph type="sldNum" sz="quarter" idx="12"/>
          </p:nvPr>
        </p:nvSpPr>
        <p:spPr>
          <a:xfrm>
            <a:off x="5664200" y="6598817"/>
            <a:ext cx="863600" cy="365125"/>
          </a:xfrm>
        </p:spPr>
        <p:txBody>
          <a:bodyPr/>
          <a:lstStyle/>
          <a:p>
            <a:fld id="{092066E3-CA02-4CFD-B2F6-56999925DBAC}" type="slidenum">
              <a:rPr lang="en-US" smtClean="0"/>
              <a:pPr/>
              <a:t>2</a:t>
            </a:fld>
            <a:endParaRPr lang="en-US"/>
          </a:p>
        </p:txBody>
      </p:sp>
      <p:cxnSp>
        <p:nvCxnSpPr>
          <p:cNvPr id="17" name="Straight Connector 16">
            <a:extLst>
              <a:ext uri="{FF2B5EF4-FFF2-40B4-BE49-F238E27FC236}">
                <a16:creationId xmlns:a16="http://schemas.microsoft.com/office/drawing/2014/main" id="{4CC70C28-E849-49D7-A7BE-78B224014740}"/>
              </a:ext>
            </a:extLst>
          </p:cNvPr>
          <p:cNvCxnSpPr/>
          <p:nvPr/>
        </p:nvCxnSpPr>
        <p:spPr>
          <a:xfrm>
            <a:off x="6843993" y="2938219"/>
            <a:ext cx="0" cy="4191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BD08797-BF78-457A-8186-C6173B5BFD4F}"/>
              </a:ext>
            </a:extLst>
          </p:cNvPr>
          <p:cNvCxnSpPr/>
          <p:nvPr/>
        </p:nvCxnSpPr>
        <p:spPr>
          <a:xfrm>
            <a:off x="6843993" y="3617115"/>
            <a:ext cx="0" cy="4191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4964323-BB20-4223-A3AE-59A1DF03A876}"/>
              </a:ext>
            </a:extLst>
          </p:cNvPr>
          <p:cNvCxnSpPr/>
          <p:nvPr/>
        </p:nvCxnSpPr>
        <p:spPr>
          <a:xfrm>
            <a:off x="6854614" y="4332095"/>
            <a:ext cx="0" cy="4191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0" name="Picture 19" descr="A close up of a map&#10;&#10;Description automatically generated">
            <a:extLst>
              <a:ext uri="{FF2B5EF4-FFF2-40B4-BE49-F238E27FC236}">
                <a16:creationId xmlns:a16="http://schemas.microsoft.com/office/drawing/2014/main" id="{06F8E1D2-BD0B-4A60-BDF0-A7F27FAB09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601" y="1294961"/>
            <a:ext cx="5864399" cy="5063408"/>
          </a:xfrm>
          <a:prstGeom prst="rect">
            <a:avLst/>
          </a:prstGeom>
        </p:spPr>
      </p:pic>
      <p:cxnSp>
        <p:nvCxnSpPr>
          <p:cNvPr id="21" name="Straight Connector 20">
            <a:extLst>
              <a:ext uri="{FF2B5EF4-FFF2-40B4-BE49-F238E27FC236}">
                <a16:creationId xmlns:a16="http://schemas.microsoft.com/office/drawing/2014/main" id="{16DEA59B-2D9A-4D71-9AD9-9B7A833CCE0A}"/>
              </a:ext>
            </a:extLst>
          </p:cNvPr>
          <p:cNvCxnSpPr/>
          <p:nvPr/>
        </p:nvCxnSpPr>
        <p:spPr>
          <a:xfrm>
            <a:off x="6859145" y="5108339"/>
            <a:ext cx="0" cy="4191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ítulo 1">
            <a:extLst>
              <a:ext uri="{FF2B5EF4-FFF2-40B4-BE49-F238E27FC236}">
                <a16:creationId xmlns:a16="http://schemas.microsoft.com/office/drawing/2014/main" id="{46451A92-D4D3-404B-80A8-1DE64457D1B5}"/>
              </a:ext>
            </a:extLst>
          </p:cNvPr>
          <p:cNvSpPr txBox="1">
            <a:spLocks/>
          </p:cNvSpPr>
          <p:nvPr/>
        </p:nvSpPr>
        <p:spPr>
          <a:xfrm>
            <a:off x="260684" y="308419"/>
            <a:ext cx="10515600" cy="530384"/>
          </a:xfrm>
          <a:prstGeom prst="rect">
            <a:avLst/>
          </a:prstGeom>
        </p:spPr>
        <p:txBody>
          <a:bodyPr/>
          <a:lstStyle>
            <a:lvl1pPr algn="l" defTabSz="914400" rtl="0" eaLnBrk="1" latinLnBrk="0" hangingPunct="1">
              <a:lnSpc>
                <a:spcPct val="90000"/>
              </a:lnSpc>
              <a:spcBef>
                <a:spcPct val="0"/>
              </a:spcBef>
              <a:buNone/>
              <a:defRPr sz="3200" kern="1200">
                <a:solidFill>
                  <a:schemeClr val="bg1"/>
                </a:solidFill>
                <a:latin typeface="+mj-lt"/>
                <a:ea typeface="+mj-ea"/>
                <a:cs typeface="+mj-cs"/>
              </a:defRPr>
            </a:lvl1pPr>
          </a:lstStyle>
          <a:p>
            <a:r>
              <a:rPr lang="fr-FR" dirty="0"/>
              <a:t>CISAC – </a:t>
            </a:r>
            <a:r>
              <a:rPr lang="fr-FR" dirty="0" err="1"/>
              <a:t>Overview</a:t>
            </a:r>
            <a:endParaRPr lang="fr-FR" dirty="0"/>
          </a:p>
        </p:txBody>
      </p:sp>
    </p:spTree>
    <p:extLst>
      <p:ext uri="{BB962C8B-B14F-4D97-AF65-F5344CB8AC3E}">
        <p14:creationId xmlns:p14="http://schemas.microsoft.com/office/powerpoint/2010/main" val="849140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2BF917-DFA1-4E5E-945F-503F024A216B}"/>
              </a:ext>
            </a:extLst>
          </p:cNvPr>
          <p:cNvSpPr>
            <a:spLocks noGrp="1"/>
          </p:cNvSpPr>
          <p:nvPr>
            <p:ph type="title"/>
          </p:nvPr>
        </p:nvSpPr>
        <p:spPr/>
        <p:txBody>
          <a:bodyPr/>
          <a:lstStyle/>
          <a:p>
            <a:r>
              <a:rPr lang="en-US" dirty="0"/>
              <a:t>Resale Right: the global situation </a:t>
            </a:r>
            <a:endParaRPr lang="fr-FR" dirty="0"/>
          </a:p>
        </p:txBody>
      </p:sp>
      <p:sp>
        <p:nvSpPr>
          <p:cNvPr id="4" name="Marcador de número de diapositiva 3">
            <a:extLst>
              <a:ext uri="{FF2B5EF4-FFF2-40B4-BE49-F238E27FC236}">
                <a16:creationId xmlns:a16="http://schemas.microsoft.com/office/drawing/2014/main" id="{03BED27C-670F-4BE4-8889-5714D84C397B}"/>
              </a:ext>
            </a:extLst>
          </p:cNvPr>
          <p:cNvSpPr>
            <a:spLocks noGrp="1"/>
          </p:cNvSpPr>
          <p:nvPr>
            <p:ph type="sldNum" sz="quarter" idx="12"/>
          </p:nvPr>
        </p:nvSpPr>
        <p:spPr/>
        <p:txBody>
          <a:bodyPr/>
          <a:lstStyle/>
          <a:p>
            <a:fld id="{94062C31-E7B3-6947-AC7D-42143016BC88}" type="slidenum">
              <a:rPr lang="fr-FR" smtClean="0"/>
              <a:t>20</a:t>
            </a:fld>
            <a:endParaRPr lang="fr-FR"/>
          </a:p>
        </p:txBody>
      </p:sp>
      <p:sp>
        <p:nvSpPr>
          <p:cNvPr id="6" name="Text Placeholder 1">
            <a:extLst>
              <a:ext uri="{FF2B5EF4-FFF2-40B4-BE49-F238E27FC236}">
                <a16:creationId xmlns:a16="http://schemas.microsoft.com/office/drawing/2014/main" id="{71DFA829-C4CE-CF48-BF95-1D90DBD37591}"/>
              </a:ext>
            </a:extLst>
          </p:cNvPr>
          <p:cNvSpPr txBox="1">
            <a:spLocks/>
          </p:cNvSpPr>
          <p:nvPr/>
        </p:nvSpPr>
        <p:spPr>
          <a:xfrm>
            <a:off x="838200" y="1264586"/>
            <a:ext cx="7886700" cy="503710"/>
          </a:xfrm>
          <a:prstGeom prst="rect">
            <a:avLst/>
          </a:prstGeom>
        </p:spPr>
        <p:txBody>
          <a:bodyPr vert="horz" lIns="91440" tIns="45720" rIns="91440" bIns="45720" rtlCol="0" anchor="ctr">
            <a:normAutofit/>
          </a:bodyP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endParaRPr lang="en-GB" b="1" dirty="0"/>
          </a:p>
        </p:txBody>
      </p:sp>
      <p:sp>
        <p:nvSpPr>
          <p:cNvPr id="14" name="Espace réservé du contenu 43">
            <a:extLst>
              <a:ext uri="{FF2B5EF4-FFF2-40B4-BE49-F238E27FC236}">
                <a16:creationId xmlns:a16="http://schemas.microsoft.com/office/drawing/2014/main" id="{402317BC-B835-A146-A3F0-C4B55182BABC}"/>
              </a:ext>
            </a:extLst>
          </p:cNvPr>
          <p:cNvSpPr txBox="1">
            <a:spLocks/>
          </p:cNvSpPr>
          <p:nvPr/>
        </p:nvSpPr>
        <p:spPr>
          <a:xfrm>
            <a:off x="639591" y="1579029"/>
            <a:ext cx="11367529" cy="4970552"/>
          </a:xfrm>
          <a:prstGeom prst="rect">
            <a:avLst/>
          </a:prstGeom>
        </p:spPr>
        <p:txBody>
          <a:bodyPr/>
          <a:lstStyle>
            <a:lvl1pPr marL="228600" indent="-228600" algn="l" defTabSz="914400" rtl="0" eaLnBrk="1" latinLnBrk="0" hangingPunct="1">
              <a:lnSpc>
                <a:spcPct val="90000"/>
              </a:lnSpc>
              <a:spcBef>
                <a:spcPts val="1000"/>
              </a:spcBef>
              <a:buClr>
                <a:srgbClr val="C00000"/>
              </a:buClr>
              <a:buFont typeface="Wingdings"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EU Directive from 2001</a:t>
            </a:r>
          </a:p>
          <a:p>
            <a:r>
              <a:rPr lang="en-US" dirty="0"/>
              <a:t>Today the right is implemented in </a:t>
            </a:r>
            <a:r>
              <a:rPr lang="en-US" b="1" dirty="0"/>
              <a:t>over 80 countries</a:t>
            </a:r>
          </a:p>
          <a:p>
            <a:r>
              <a:rPr lang="en-US" dirty="0"/>
              <a:t>Some major markets still don’t have the right:</a:t>
            </a:r>
          </a:p>
          <a:p>
            <a:pPr lvl="1"/>
            <a:r>
              <a:rPr lang="en-US" dirty="0"/>
              <a:t>US</a:t>
            </a:r>
          </a:p>
          <a:p>
            <a:pPr lvl="1"/>
            <a:r>
              <a:rPr lang="en-US" dirty="0"/>
              <a:t>China</a:t>
            </a:r>
          </a:p>
          <a:p>
            <a:pPr lvl="1"/>
            <a:r>
              <a:rPr lang="en-US" dirty="0"/>
              <a:t>Japan</a:t>
            </a:r>
          </a:p>
          <a:p>
            <a:pPr lvl="1"/>
            <a:r>
              <a:rPr lang="en-US" dirty="0"/>
              <a:t>Switzerland</a:t>
            </a:r>
          </a:p>
          <a:p>
            <a:pPr lvl="1"/>
            <a:r>
              <a:rPr lang="en-US" dirty="0"/>
              <a:t>Argentina</a:t>
            </a:r>
          </a:p>
          <a:p>
            <a:r>
              <a:rPr lang="en-US" dirty="0"/>
              <a:t>Major obstacle for the global implementation of the right! </a:t>
            </a:r>
          </a:p>
          <a:p>
            <a:pPr marL="0" indent="0">
              <a:buNone/>
            </a:pPr>
            <a:r>
              <a:rPr lang="en-US" sz="2400" dirty="0"/>
              <a:t> </a:t>
            </a:r>
            <a:endParaRPr lang="en-GB" sz="2400" dirty="0"/>
          </a:p>
        </p:txBody>
      </p:sp>
    </p:spTree>
    <p:extLst>
      <p:ext uri="{BB962C8B-B14F-4D97-AF65-F5344CB8AC3E}">
        <p14:creationId xmlns:p14="http://schemas.microsoft.com/office/powerpoint/2010/main" val="1047125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2BF917-DFA1-4E5E-945F-503F024A216B}"/>
              </a:ext>
            </a:extLst>
          </p:cNvPr>
          <p:cNvSpPr>
            <a:spLocks noGrp="1"/>
          </p:cNvSpPr>
          <p:nvPr>
            <p:ph type="title"/>
          </p:nvPr>
        </p:nvSpPr>
        <p:spPr/>
        <p:txBody>
          <a:bodyPr/>
          <a:lstStyle/>
          <a:p>
            <a:endParaRPr lang="fr-FR" dirty="0"/>
          </a:p>
        </p:txBody>
      </p:sp>
      <p:sp>
        <p:nvSpPr>
          <p:cNvPr id="4" name="Marcador de número de diapositiva 3">
            <a:extLst>
              <a:ext uri="{FF2B5EF4-FFF2-40B4-BE49-F238E27FC236}">
                <a16:creationId xmlns:a16="http://schemas.microsoft.com/office/drawing/2014/main" id="{03BED27C-670F-4BE4-8889-5714D84C397B}"/>
              </a:ext>
            </a:extLst>
          </p:cNvPr>
          <p:cNvSpPr>
            <a:spLocks noGrp="1"/>
          </p:cNvSpPr>
          <p:nvPr>
            <p:ph type="sldNum" sz="quarter" idx="12"/>
          </p:nvPr>
        </p:nvSpPr>
        <p:spPr/>
        <p:txBody>
          <a:bodyPr/>
          <a:lstStyle/>
          <a:p>
            <a:fld id="{94062C31-E7B3-6947-AC7D-42143016BC88}" type="slidenum">
              <a:rPr lang="fr-FR" smtClean="0"/>
              <a:t>21</a:t>
            </a:fld>
            <a:endParaRPr lang="fr-FR"/>
          </a:p>
        </p:txBody>
      </p:sp>
      <p:sp>
        <p:nvSpPr>
          <p:cNvPr id="6" name="Text Placeholder 1">
            <a:extLst>
              <a:ext uri="{FF2B5EF4-FFF2-40B4-BE49-F238E27FC236}">
                <a16:creationId xmlns:a16="http://schemas.microsoft.com/office/drawing/2014/main" id="{71DFA829-C4CE-CF48-BF95-1D90DBD37591}"/>
              </a:ext>
            </a:extLst>
          </p:cNvPr>
          <p:cNvSpPr txBox="1">
            <a:spLocks/>
          </p:cNvSpPr>
          <p:nvPr/>
        </p:nvSpPr>
        <p:spPr>
          <a:xfrm>
            <a:off x="838200" y="1264586"/>
            <a:ext cx="7886700" cy="503710"/>
          </a:xfrm>
          <a:prstGeom prst="rect">
            <a:avLst/>
          </a:prstGeom>
        </p:spPr>
        <p:txBody>
          <a:bodyPr vert="horz" lIns="91440" tIns="45720" rIns="91440" bIns="45720" rtlCol="0" anchor="ctr">
            <a:normAutofit/>
          </a:bodyP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endParaRPr lang="en-GB" b="1" dirty="0"/>
          </a:p>
        </p:txBody>
      </p:sp>
      <p:sp>
        <p:nvSpPr>
          <p:cNvPr id="14" name="Espace réservé du contenu 43">
            <a:extLst>
              <a:ext uri="{FF2B5EF4-FFF2-40B4-BE49-F238E27FC236}">
                <a16:creationId xmlns:a16="http://schemas.microsoft.com/office/drawing/2014/main" id="{402317BC-B835-A146-A3F0-C4B55182BABC}"/>
              </a:ext>
            </a:extLst>
          </p:cNvPr>
          <p:cNvSpPr txBox="1">
            <a:spLocks/>
          </p:cNvSpPr>
          <p:nvPr/>
        </p:nvSpPr>
        <p:spPr>
          <a:xfrm>
            <a:off x="630000" y="1699200"/>
            <a:ext cx="10912816" cy="4608000"/>
          </a:xfrm>
          <a:prstGeom prst="rect">
            <a:avLst/>
          </a:prstGeom>
        </p:spPr>
        <p:txBody>
          <a:bodyPr/>
          <a:lstStyle>
            <a:lvl1pPr marL="228600" indent="-228600" algn="l" defTabSz="914400" rtl="0" eaLnBrk="1" latinLnBrk="0" hangingPunct="1">
              <a:lnSpc>
                <a:spcPct val="90000"/>
              </a:lnSpc>
              <a:spcBef>
                <a:spcPts val="1000"/>
              </a:spcBef>
              <a:buClr>
                <a:srgbClr val="C00000"/>
              </a:buClr>
              <a:buFont typeface="Wingdings"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a:p>
            <a:endParaRPr lang="en-GB" dirty="0"/>
          </a:p>
          <a:p>
            <a:endParaRPr lang="en-GB" dirty="0"/>
          </a:p>
          <a:p>
            <a:pPr marL="0" indent="0">
              <a:buNone/>
            </a:pPr>
            <a:r>
              <a:rPr lang="en-GB" sz="3600" dirty="0"/>
              <a:t>The Resale Right initiative at the WIPO SCCR </a:t>
            </a:r>
          </a:p>
          <a:p>
            <a:pPr marL="0" indent="0">
              <a:lnSpc>
                <a:spcPct val="110000"/>
              </a:lnSpc>
              <a:spcBef>
                <a:spcPts val="0"/>
              </a:spcBef>
              <a:buNone/>
            </a:pPr>
            <a:endParaRPr lang="en-GB" sz="2200" b="1" dirty="0"/>
          </a:p>
        </p:txBody>
      </p:sp>
      <p:pic>
        <p:nvPicPr>
          <p:cNvPr id="7" name="Imagen 6" descr="Logotipo, nombre de la empresa&#10;&#10;Descripción generada automáticamente">
            <a:extLst>
              <a:ext uri="{FF2B5EF4-FFF2-40B4-BE49-F238E27FC236}">
                <a16:creationId xmlns:a16="http://schemas.microsoft.com/office/drawing/2014/main" id="{BCB29FEA-DEB2-F74E-9703-1145B1C10357}"/>
              </a:ext>
            </a:extLst>
          </p:cNvPr>
          <p:cNvPicPr>
            <a:picLocks noChangeAspect="1"/>
          </p:cNvPicPr>
          <p:nvPr/>
        </p:nvPicPr>
        <p:blipFill>
          <a:blip r:embed="rId3"/>
          <a:stretch>
            <a:fillRect/>
          </a:stretch>
        </p:blipFill>
        <p:spPr>
          <a:xfrm>
            <a:off x="8724900" y="3996143"/>
            <a:ext cx="3071803" cy="2187124"/>
          </a:xfrm>
          <a:prstGeom prst="rect">
            <a:avLst/>
          </a:prstGeom>
        </p:spPr>
      </p:pic>
    </p:spTree>
    <p:extLst>
      <p:ext uri="{BB962C8B-B14F-4D97-AF65-F5344CB8AC3E}">
        <p14:creationId xmlns:p14="http://schemas.microsoft.com/office/powerpoint/2010/main" val="29355991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2BF917-DFA1-4E5E-945F-503F024A216B}"/>
              </a:ext>
            </a:extLst>
          </p:cNvPr>
          <p:cNvSpPr>
            <a:spLocks noGrp="1"/>
          </p:cNvSpPr>
          <p:nvPr>
            <p:ph type="title"/>
          </p:nvPr>
        </p:nvSpPr>
        <p:spPr/>
        <p:txBody>
          <a:bodyPr/>
          <a:lstStyle/>
          <a:p>
            <a:r>
              <a:rPr lang="en-US" dirty="0"/>
              <a:t>Resale Right initiative at the WIPO SCCR</a:t>
            </a:r>
            <a:endParaRPr lang="fr-FR" dirty="0"/>
          </a:p>
        </p:txBody>
      </p:sp>
      <p:sp>
        <p:nvSpPr>
          <p:cNvPr id="4" name="Marcador de número de diapositiva 3">
            <a:extLst>
              <a:ext uri="{FF2B5EF4-FFF2-40B4-BE49-F238E27FC236}">
                <a16:creationId xmlns:a16="http://schemas.microsoft.com/office/drawing/2014/main" id="{03BED27C-670F-4BE4-8889-5714D84C397B}"/>
              </a:ext>
            </a:extLst>
          </p:cNvPr>
          <p:cNvSpPr>
            <a:spLocks noGrp="1"/>
          </p:cNvSpPr>
          <p:nvPr>
            <p:ph type="sldNum" sz="quarter" idx="12"/>
          </p:nvPr>
        </p:nvSpPr>
        <p:spPr/>
        <p:txBody>
          <a:bodyPr/>
          <a:lstStyle/>
          <a:p>
            <a:fld id="{94062C31-E7B3-6947-AC7D-42143016BC88}" type="slidenum">
              <a:rPr lang="fr-FR" smtClean="0"/>
              <a:t>22</a:t>
            </a:fld>
            <a:endParaRPr lang="fr-FR"/>
          </a:p>
        </p:txBody>
      </p:sp>
      <p:sp>
        <p:nvSpPr>
          <p:cNvPr id="6" name="Text Placeholder 1">
            <a:extLst>
              <a:ext uri="{FF2B5EF4-FFF2-40B4-BE49-F238E27FC236}">
                <a16:creationId xmlns:a16="http://schemas.microsoft.com/office/drawing/2014/main" id="{71DFA829-C4CE-CF48-BF95-1D90DBD37591}"/>
              </a:ext>
            </a:extLst>
          </p:cNvPr>
          <p:cNvSpPr txBox="1">
            <a:spLocks/>
          </p:cNvSpPr>
          <p:nvPr/>
        </p:nvSpPr>
        <p:spPr>
          <a:xfrm>
            <a:off x="838200" y="1264586"/>
            <a:ext cx="7886700" cy="503710"/>
          </a:xfrm>
          <a:prstGeom prst="rect">
            <a:avLst/>
          </a:prstGeom>
        </p:spPr>
        <p:txBody>
          <a:bodyPr vert="horz" lIns="91440" tIns="45720" rIns="91440" bIns="45720" rtlCol="0" anchor="ctr">
            <a:normAutofit/>
          </a:bodyP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endParaRPr lang="en-GB" b="1" dirty="0"/>
          </a:p>
        </p:txBody>
      </p:sp>
      <p:sp>
        <p:nvSpPr>
          <p:cNvPr id="14" name="Espace réservé du contenu 43">
            <a:extLst>
              <a:ext uri="{FF2B5EF4-FFF2-40B4-BE49-F238E27FC236}">
                <a16:creationId xmlns:a16="http://schemas.microsoft.com/office/drawing/2014/main" id="{402317BC-B835-A146-A3F0-C4B55182BABC}"/>
              </a:ext>
            </a:extLst>
          </p:cNvPr>
          <p:cNvSpPr txBox="1">
            <a:spLocks/>
          </p:cNvSpPr>
          <p:nvPr/>
        </p:nvSpPr>
        <p:spPr>
          <a:xfrm>
            <a:off x="639591" y="1579029"/>
            <a:ext cx="11367529" cy="4970552"/>
          </a:xfrm>
          <a:prstGeom prst="rect">
            <a:avLst/>
          </a:prstGeom>
        </p:spPr>
        <p:txBody>
          <a:bodyPr/>
          <a:lstStyle>
            <a:lvl1pPr marL="228600" indent="-228600" algn="l" defTabSz="914400" rtl="0" eaLnBrk="1" latinLnBrk="0" hangingPunct="1">
              <a:lnSpc>
                <a:spcPct val="90000"/>
              </a:lnSpc>
              <a:spcBef>
                <a:spcPts val="1000"/>
              </a:spcBef>
              <a:buClr>
                <a:srgbClr val="C00000"/>
              </a:buClr>
              <a:buFont typeface="Wingdings"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endParaRPr lang="en-GB" sz="2400" dirty="0"/>
          </a:p>
        </p:txBody>
      </p:sp>
      <p:pic>
        <p:nvPicPr>
          <p:cNvPr id="12" name="Imagen 11" descr="Logotipo, nombre de la empresa&#10;&#10;Descripción generada automáticamente">
            <a:extLst>
              <a:ext uri="{FF2B5EF4-FFF2-40B4-BE49-F238E27FC236}">
                <a16:creationId xmlns:a16="http://schemas.microsoft.com/office/drawing/2014/main" id="{7D8E2642-DB35-C944-BCCC-3A5EE7A6F1AE}"/>
              </a:ext>
            </a:extLst>
          </p:cNvPr>
          <p:cNvPicPr>
            <a:picLocks noChangeAspect="1"/>
          </p:cNvPicPr>
          <p:nvPr/>
        </p:nvPicPr>
        <p:blipFill>
          <a:blip r:embed="rId3"/>
          <a:stretch>
            <a:fillRect/>
          </a:stretch>
        </p:blipFill>
        <p:spPr>
          <a:xfrm>
            <a:off x="8830108" y="1058580"/>
            <a:ext cx="3071803" cy="2187124"/>
          </a:xfrm>
          <a:prstGeom prst="rect">
            <a:avLst/>
          </a:prstGeom>
        </p:spPr>
      </p:pic>
      <p:sp>
        <p:nvSpPr>
          <p:cNvPr id="7" name="Espace réservé du contenu 43">
            <a:extLst>
              <a:ext uri="{FF2B5EF4-FFF2-40B4-BE49-F238E27FC236}">
                <a16:creationId xmlns:a16="http://schemas.microsoft.com/office/drawing/2014/main" id="{8A6703C6-91CA-F24A-9C53-EDCCBCFEAFBB}"/>
              </a:ext>
            </a:extLst>
          </p:cNvPr>
          <p:cNvSpPr txBox="1">
            <a:spLocks/>
          </p:cNvSpPr>
          <p:nvPr/>
        </p:nvSpPr>
        <p:spPr>
          <a:xfrm>
            <a:off x="650394" y="1609422"/>
            <a:ext cx="10989671" cy="4970552"/>
          </a:xfrm>
          <a:prstGeom prst="rect">
            <a:avLst/>
          </a:prstGeom>
        </p:spPr>
        <p:txBody>
          <a:bodyPr/>
          <a:lstStyle>
            <a:lvl1pPr marL="228600" indent="-228600" algn="l" defTabSz="914400" rtl="0" eaLnBrk="1" latinLnBrk="0" hangingPunct="1">
              <a:lnSpc>
                <a:spcPct val="90000"/>
              </a:lnSpc>
              <a:spcBef>
                <a:spcPts val="1000"/>
              </a:spcBef>
              <a:buClr>
                <a:srgbClr val="C00000"/>
              </a:buClr>
              <a:buFont typeface="Wingdings"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GB" dirty="0"/>
              <a:t>Resale Right is in the Agenda of the SCCR since 2017 </a:t>
            </a:r>
          </a:p>
          <a:p>
            <a:pPr>
              <a:spcBef>
                <a:spcPts val="600"/>
              </a:spcBef>
            </a:pPr>
            <a:r>
              <a:rPr lang="en-GB" dirty="0"/>
              <a:t>Initiative leaded by Senegal &amp; Congo</a:t>
            </a:r>
          </a:p>
          <a:p>
            <a:pPr>
              <a:spcBef>
                <a:spcPts val="600"/>
              </a:spcBef>
            </a:pPr>
            <a:r>
              <a:rPr lang="en-GB" dirty="0"/>
              <a:t>Supported by:</a:t>
            </a:r>
          </a:p>
          <a:p>
            <a:pPr lvl="1">
              <a:spcBef>
                <a:spcPts val="600"/>
              </a:spcBef>
            </a:pPr>
            <a:r>
              <a:rPr lang="en-GB" dirty="0"/>
              <a:t>EU</a:t>
            </a:r>
          </a:p>
          <a:p>
            <a:pPr lvl="1">
              <a:spcBef>
                <a:spcPts val="600"/>
              </a:spcBef>
            </a:pPr>
            <a:r>
              <a:rPr lang="en-GB" dirty="0"/>
              <a:t>African countries </a:t>
            </a:r>
          </a:p>
          <a:p>
            <a:pPr lvl="1">
              <a:spcBef>
                <a:spcPts val="600"/>
              </a:spcBef>
            </a:pPr>
            <a:r>
              <a:rPr lang="en-GB" dirty="0"/>
              <a:t>Group of Central European &amp; Baltic states </a:t>
            </a:r>
          </a:p>
          <a:p>
            <a:pPr lvl="1">
              <a:spcBef>
                <a:spcPts val="600"/>
              </a:spcBef>
            </a:pPr>
            <a:r>
              <a:rPr lang="en-GB" dirty="0"/>
              <a:t>US, Japan &amp; Switzerland: </a:t>
            </a:r>
            <a:r>
              <a:rPr lang="en-US" dirty="0"/>
              <a:t>willing to participate on informal discussions but not supporting an international treaty</a:t>
            </a:r>
          </a:p>
          <a:p>
            <a:pPr marL="228600" lvl="1">
              <a:spcBef>
                <a:spcPts val="600"/>
              </a:spcBef>
            </a:pPr>
            <a:r>
              <a:rPr lang="en-US" sz="2800" dirty="0"/>
              <a:t>Aimed at introducing substantive debates towards global harmonization of the right</a:t>
            </a:r>
          </a:p>
          <a:p>
            <a:pPr lvl="1">
              <a:spcBef>
                <a:spcPts val="600"/>
              </a:spcBef>
            </a:pPr>
            <a:endParaRPr lang="en-US" sz="2000" dirty="0"/>
          </a:p>
        </p:txBody>
      </p:sp>
    </p:spTree>
    <p:extLst>
      <p:ext uri="{BB962C8B-B14F-4D97-AF65-F5344CB8AC3E}">
        <p14:creationId xmlns:p14="http://schemas.microsoft.com/office/powerpoint/2010/main" val="2821097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2BF917-DFA1-4E5E-945F-503F024A216B}"/>
              </a:ext>
            </a:extLst>
          </p:cNvPr>
          <p:cNvSpPr>
            <a:spLocks noGrp="1"/>
          </p:cNvSpPr>
          <p:nvPr>
            <p:ph type="title"/>
          </p:nvPr>
        </p:nvSpPr>
        <p:spPr/>
        <p:txBody>
          <a:bodyPr/>
          <a:lstStyle/>
          <a:p>
            <a:r>
              <a:rPr lang="en-US" dirty="0"/>
              <a:t>Resale Right initiative at the WIPO SCCR - Milestones </a:t>
            </a:r>
            <a:endParaRPr lang="fr-FR" dirty="0"/>
          </a:p>
        </p:txBody>
      </p:sp>
      <p:sp>
        <p:nvSpPr>
          <p:cNvPr id="4" name="Marcador de número de diapositiva 3">
            <a:extLst>
              <a:ext uri="{FF2B5EF4-FFF2-40B4-BE49-F238E27FC236}">
                <a16:creationId xmlns:a16="http://schemas.microsoft.com/office/drawing/2014/main" id="{03BED27C-670F-4BE4-8889-5714D84C397B}"/>
              </a:ext>
            </a:extLst>
          </p:cNvPr>
          <p:cNvSpPr>
            <a:spLocks noGrp="1"/>
          </p:cNvSpPr>
          <p:nvPr>
            <p:ph type="sldNum" sz="quarter" idx="12"/>
          </p:nvPr>
        </p:nvSpPr>
        <p:spPr/>
        <p:txBody>
          <a:bodyPr/>
          <a:lstStyle/>
          <a:p>
            <a:fld id="{94062C31-E7B3-6947-AC7D-42143016BC88}" type="slidenum">
              <a:rPr lang="fr-FR" smtClean="0"/>
              <a:t>23</a:t>
            </a:fld>
            <a:endParaRPr lang="fr-FR" dirty="0"/>
          </a:p>
        </p:txBody>
      </p:sp>
      <p:sp>
        <p:nvSpPr>
          <p:cNvPr id="6" name="Text Placeholder 1">
            <a:extLst>
              <a:ext uri="{FF2B5EF4-FFF2-40B4-BE49-F238E27FC236}">
                <a16:creationId xmlns:a16="http://schemas.microsoft.com/office/drawing/2014/main" id="{71DFA829-C4CE-CF48-BF95-1D90DBD37591}"/>
              </a:ext>
            </a:extLst>
          </p:cNvPr>
          <p:cNvSpPr txBox="1">
            <a:spLocks/>
          </p:cNvSpPr>
          <p:nvPr/>
        </p:nvSpPr>
        <p:spPr>
          <a:xfrm>
            <a:off x="838200" y="1264586"/>
            <a:ext cx="7886700" cy="503710"/>
          </a:xfrm>
          <a:prstGeom prst="rect">
            <a:avLst/>
          </a:prstGeom>
        </p:spPr>
        <p:txBody>
          <a:bodyPr vert="horz" lIns="91440" tIns="45720" rIns="91440" bIns="45720" rtlCol="0" anchor="ctr">
            <a:normAutofit/>
          </a:bodyP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endParaRPr lang="en-GB" b="1" dirty="0"/>
          </a:p>
        </p:txBody>
      </p:sp>
      <p:sp>
        <p:nvSpPr>
          <p:cNvPr id="14" name="Espace réservé du contenu 43">
            <a:extLst>
              <a:ext uri="{FF2B5EF4-FFF2-40B4-BE49-F238E27FC236}">
                <a16:creationId xmlns:a16="http://schemas.microsoft.com/office/drawing/2014/main" id="{402317BC-B835-A146-A3F0-C4B55182BABC}"/>
              </a:ext>
            </a:extLst>
          </p:cNvPr>
          <p:cNvSpPr txBox="1">
            <a:spLocks/>
          </p:cNvSpPr>
          <p:nvPr/>
        </p:nvSpPr>
        <p:spPr>
          <a:xfrm>
            <a:off x="639591" y="1579029"/>
            <a:ext cx="11367529" cy="4970552"/>
          </a:xfrm>
          <a:prstGeom prst="rect">
            <a:avLst/>
          </a:prstGeom>
        </p:spPr>
        <p:txBody>
          <a:bodyPr/>
          <a:lstStyle>
            <a:lvl1pPr marL="228600" indent="-228600" algn="l" defTabSz="914400" rtl="0" eaLnBrk="1" latinLnBrk="0" hangingPunct="1">
              <a:lnSpc>
                <a:spcPct val="90000"/>
              </a:lnSpc>
              <a:spcBef>
                <a:spcPts val="1000"/>
              </a:spcBef>
              <a:buClr>
                <a:srgbClr val="C00000"/>
              </a:buClr>
              <a:buFont typeface="Wingdings"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GB" sz="3200" dirty="0"/>
              <a:t>Academic study </a:t>
            </a:r>
          </a:p>
          <a:p>
            <a:pPr lvl="1">
              <a:spcBef>
                <a:spcPts val="600"/>
              </a:spcBef>
            </a:pPr>
            <a:r>
              <a:rPr lang="en-GB" sz="2800" dirty="0"/>
              <a:t>Presented at the plenary session</a:t>
            </a:r>
          </a:p>
          <a:p>
            <a:pPr lvl="1">
              <a:spcBef>
                <a:spcPts val="600"/>
              </a:spcBef>
            </a:pPr>
            <a:r>
              <a:rPr lang="en-GB" sz="2800" dirty="0"/>
              <a:t>Published in RIDA</a:t>
            </a:r>
          </a:p>
          <a:p>
            <a:pPr marL="228600" lvl="1">
              <a:spcBef>
                <a:spcPts val="600"/>
              </a:spcBef>
            </a:pPr>
            <a:r>
              <a:rPr lang="en-GB" sz="3200" dirty="0"/>
              <a:t>Economic studies </a:t>
            </a:r>
          </a:p>
          <a:p>
            <a:pPr lvl="1">
              <a:spcBef>
                <a:spcPts val="600"/>
              </a:spcBef>
            </a:pPr>
            <a:r>
              <a:rPr lang="en-GB" sz="2800" dirty="0"/>
              <a:t>Show that the RR has impact on the art market</a:t>
            </a:r>
          </a:p>
          <a:p>
            <a:pPr>
              <a:spcBef>
                <a:spcPts val="600"/>
              </a:spcBef>
            </a:pPr>
            <a:r>
              <a:rPr lang="en-GB" sz="3200" dirty="0"/>
              <a:t>Events at WIPO</a:t>
            </a:r>
          </a:p>
          <a:p>
            <a:pPr lvl="1">
              <a:spcBef>
                <a:spcPts val="600"/>
              </a:spcBef>
            </a:pPr>
            <a:r>
              <a:rPr lang="en-GB" sz="2800" dirty="0"/>
              <a:t>April 2017: WIPO International Conference</a:t>
            </a:r>
          </a:p>
          <a:p>
            <a:pPr lvl="1">
              <a:spcBef>
                <a:spcPts val="600"/>
              </a:spcBef>
            </a:pPr>
            <a:r>
              <a:rPr lang="en-GB" sz="2800" dirty="0"/>
              <a:t>Many side events for country delegates</a:t>
            </a:r>
          </a:p>
          <a:p>
            <a:pPr lvl="1">
              <a:spcBef>
                <a:spcPts val="600"/>
              </a:spcBef>
            </a:pPr>
            <a:r>
              <a:rPr lang="en-GB" sz="2800" dirty="0"/>
              <a:t>With testimonies from visual artists</a:t>
            </a:r>
          </a:p>
        </p:txBody>
      </p:sp>
      <p:pic>
        <p:nvPicPr>
          <p:cNvPr id="7" name="Content Placeholder 4">
            <a:extLst>
              <a:ext uri="{FF2B5EF4-FFF2-40B4-BE49-F238E27FC236}">
                <a16:creationId xmlns:a16="http://schemas.microsoft.com/office/drawing/2014/main" id="{4E068814-C206-7D41-8D30-2A608F5E1A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6785" y="1505178"/>
            <a:ext cx="1360336" cy="1923822"/>
          </a:xfrm>
          <a:prstGeom prst="rect">
            <a:avLst/>
          </a:prstGeom>
        </p:spPr>
      </p:pic>
      <p:pic>
        <p:nvPicPr>
          <p:cNvPr id="9" name="Picture 13">
            <a:extLst>
              <a:ext uri="{FF2B5EF4-FFF2-40B4-BE49-F238E27FC236}">
                <a16:creationId xmlns:a16="http://schemas.microsoft.com/office/drawing/2014/main" id="{CA290564-1271-4640-8608-52C8FED783D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616953" y="4483330"/>
            <a:ext cx="2673428" cy="1774277"/>
          </a:xfrm>
          <a:prstGeom prst="rect">
            <a:avLst/>
          </a:prstGeom>
          <a:noFill/>
          <a:ln>
            <a:noFill/>
          </a:ln>
        </p:spPr>
      </p:pic>
      <p:pic>
        <p:nvPicPr>
          <p:cNvPr id="12" name="Picture 2" descr="ראה תמונה מקורית">
            <a:extLst>
              <a:ext uri="{FF2B5EF4-FFF2-40B4-BE49-F238E27FC236}">
                <a16:creationId xmlns:a16="http://schemas.microsoft.com/office/drawing/2014/main" id="{6671D932-3C92-7C46-A3A2-E9437750D3E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23566" y="2713735"/>
            <a:ext cx="2028843" cy="135057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574393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2BF917-DFA1-4E5E-945F-503F024A216B}"/>
              </a:ext>
            </a:extLst>
          </p:cNvPr>
          <p:cNvSpPr>
            <a:spLocks noGrp="1"/>
          </p:cNvSpPr>
          <p:nvPr>
            <p:ph type="title"/>
          </p:nvPr>
        </p:nvSpPr>
        <p:spPr/>
        <p:txBody>
          <a:bodyPr>
            <a:normAutofit fontScale="90000"/>
          </a:bodyPr>
          <a:lstStyle/>
          <a:p>
            <a:r>
              <a:rPr lang="en-US" dirty="0"/>
              <a:t>Resale Right initiative at the WIPO SCCR - Situation &amp; next steps </a:t>
            </a:r>
            <a:endParaRPr lang="fr-FR" dirty="0"/>
          </a:p>
        </p:txBody>
      </p:sp>
      <p:sp>
        <p:nvSpPr>
          <p:cNvPr id="4" name="Marcador de número de diapositiva 3">
            <a:extLst>
              <a:ext uri="{FF2B5EF4-FFF2-40B4-BE49-F238E27FC236}">
                <a16:creationId xmlns:a16="http://schemas.microsoft.com/office/drawing/2014/main" id="{03BED27C-670F-4BE4-8889-5714D84C397B}"/>
              </a:ext>
            </a:extLst>
          </p:cNvPr>
          <p:cNvSpPr>
            <a:spLocks noGrp="1"/>
          </p:cNvSpPr>
          <p:nvPr>
            <p:ph type="sldNum" sz="quarter" idx="12"/>
          </p:nvPr>
        </p:nvSpPr>
        <p:spPr/>
        <p:txBody>
          <a:bodyPr/>
          <a:lstStyle/>
          <a:p>
            <a:fld id="{94062C31-E7B3-6947-AC7D-42143016BC88}" type="slidenum">
              <a:rPr lang="fr-FR" smtClean="0"/>
              <a:t>24</a:t>
            </a:fld>
            <a:endParaRPr lang="fr-FR"/>
          </a:p>
        </p:txBody>
      </p:sp>
      <p:sp>
        <p:nvSpPr>
          <p:cNvPr id="6" name="Text Placeholder 1">
            <a:extLst>
              <a:ext uri="{FF2B5EF4-FFF2-40B4-BE49-F238E27FC236}">
                <a16:creationId xmlns:a16="http://schemas.microsoft.com/office/drawing/2014/main" id="{71DFA829-C4CE-CF48-BF95-1D90DBD37591}"/>
              </a:ext>
            </a:extLst>
          </p:cNvPr>
          <p:cNvSpPr txBox="1">
            <a:spLocks/>
          </p:cNvSpPr>
          <p:nvPr/>
        </p:nvSpPr>
        <p:spPr>
          <a:xfrm>
            <a:off x="838200" y="1264586"/>
            <a:ext cx="7886700" cy="503710"/>
          </a:xfrm>
          <a:prstGeom prst="rect">
            <a:avLst/>
          </a:prstGeom>
        </p:spPr>
        <p:txBody>
          <a:bodyPr vert="horz" lIns="91440" tIns="45720" rIns="91440" bIns="45720" rtlCol="0" anchor="ctr">
            <a:normAutofit/>
          </a:bodyP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endParaRPr lang="en-GB" b="1" dirty="0"/>
          </a:p>
        </p:txBody>
      </p:sp>
      <p:sp>
        <p:nvSpPr>
          <p:cNvPr id="14" name="Espace réservé du contenu 43">
            <a:extLst>
              <a:ext uri="{FF2B5EF4-FFF2-40B4-BE49-F238E27FC236}">
                <a16:creationId xmlns:a16="http://schemas.microsoft.com/office/drawing/2014/main" id="{402317BC-B835-A146-A3F0-C4B55182BABC}"/>
              </a:ext>
            </a:extLst>
          </p:cNvPr>
          <p:cNvSpPr txBox="1">
            <a:spLocks/>
          </p:cNvSpPr>
          <p:nvPr/>
        </p:nvSpPr>
        <p:spPr>
          <a:xfrm>
            <a:off x="639591" y="1579029"/>
            <a:ext cx="11759053" cy="4970552"/>
          </a:xfrm>
          <a:prstGeom prst="rect">
            <a:avLst/>
          </a:prstGeom>
        </p:spPr>
        <p:txBody>
          <a:bodyPr/>
          <a:lstStyle>
            <a:lvl1pPr marL="228600" indent="-228600" algn="l" defTabSz="914400" rtl="0" eaLnBrk="1" latinLnBrk="0" hangingPunct="1">
              <a:lnSpc>
                <a:spcPct val="90000"/>
              </a:lnSpc>
              <a:spcBef>
                <a:spcPts val="1000"/>
              </a:spcBef>
              <a:buClr>
                <a:srgbClr val="C00000"/>
              </a:buClr>
              <a:buFont typeface="Wingdings"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GB" dirty="0"/>
              <a:t>Debates at the plenary session continue</a:t>
            </a:r>
          </a:p>
          <a:p>
            <a:pPr>
              <a:spcBef>
                <a:spcPts val="600"/>
              </a:spcBef>
            </a:pPr>
            <a:r>
              <a:rPr lang="en-GB" dirty="0"/>
              <a:t>A task force was created to address practical elements of the right </a:t>
            </a:r>
          </a:p>
          <a:p>
            <a:pPr lvl="1">
              <a:spcBef>
                <a:spcPts val="600"/>
              </a:spcBef>
            </a:pPr>
            <a:r>
              <a:rPr lang="en-GB" dirty="0"/>
              <a:t>Impact assessment on the management of the RR around the world</a:t>
            </a:r>
          </a:p>
          <a:p>
            <a:pPr lvl="2">
              <a:spcBef>
                <a:spcPts val="600"/>
              </a:spcBef>
            </a:pPr>
            <a:r>
              <a:rPr lang="en-GB" dirty="0"/>
              <a:t>﻿Basis of calculation; payment liability; compulsory or voluntary collective management)</a:t>
            </a:r>
          </a:p>
          <a:p>
            <a:pPr lvl="1">
              <a:spcBef>
                <a:spcPts val="600"/>
              </a:spcBef>
            </a:pPr>
            <a:r>
              <a:rPr lang="en-GB" dirty="0"/>
              <a:t>RR and galleries</a:t>
            </a:r>
          </a:p>
          <a:p>
            <a:pPr lvl="1">
              <a:spcBef>
                <a:spcPts val="600"/>
              </a:spcBef>
            </a:pPr>
            <a:r>
              <a:rPr lang="en-GB" dirty="0"/>
              <a:t>Benefit of RR for artists</a:t>
            </a:r>
          </a:p>
          <a:p>
            <a:pPr marL="0" indent="0">
              <a:spcBef>
                <a:spcPts val="600"/>
              </a:spcBef>
              <a:buNone/>
            </a:pPr>
            <a:r>
              <a:rPr lang="en-GB" sz="3200" dirty="0"/>
              <a:t>Next steps</a:t>
            </a:r>
          </a:p>
          <a:p>
            <a:pPr>
              <a:spcBef>
                <a:spcPts val="600"/>
              </a:spcBef>
            </a:pPr>
            <a:r>
              <a:rPr lang="en-GB" dirty="0"/>
              <a:t>Continue gaining consensus among key countries with no Resale Right</a:t>
            </a:r>
          </a:p>
          <a:p>
            <a:pPr lvl="1">
              <a:spcBef>
                <a:spcPts val="600"/>
              </a:spcBef>
            </a:pPr>
            <a:r>
              <a:rPr lang="en-GB" sz="2000" dirty="0"/>
              <a:t>US</a:t>
            </a:r>
          </a:p>
          <a:p>
            <a:pPr lvl="1">
              <a:spcBef>
                <a:spcPts val="600"/>
              </a:spcBef>
            </a:pPr>
            <a:r>
              <a:rPr lang="en-GB" sz="2000" dirty="0"/>
              <a:t>Japan</a:t>
            </a:r>
          </a:p>
          <a:p>
            <a:pPr lvl="1">
              <a:spcBef>
                <a:spcPts val="600"/>
              </a:spcBef>
            </a:pPr>
            <a:r>
              <a:rPr lang="en-GB" sz="2000" dirty="0"/>
              <a:t>Argentina </a:t>
            </a:r>
          </a:p>
          <a:p>
            <a:pPr>
              <a:spcBef>
                <a:spcPts val="600"/>
              </a:spcBef>
            </a:pPr>
            <a:endParaRPr lang="en-GB" dirty="0"/>
          </a:p>
          <a:p>
            <a:pPr marL="0" indent="0">
              <a:buNone/>
            </a:pPr>
            <a:r>
              <a:rPr lang="en-US" sz="2400" dirty="0"/>
              <a:t> </a:t>
            </a:r>
            <a:endParaRPr lang="en-GB" sz="2400" dirty="0"/>
          </a:p>
        </p:txBody>
      </p:sp>
    </p:spTree>
    <p:extLst>
      <p:ext uri="{BB962C8B-B14F-4D97-AF65-F5344CB8AC3E}">
        <p14:creationId xmlns:p14="http://schemas.microsoft.com/office/powerpoint/2010/main" val="870680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2BF917-DFA1-4E5E-945F-503F024A216B}"/>
              </a:ext>
            </a:extLst>
          </p:cNvPr>
          <p:cNvSpPr>
            <a:spLocks noGrp="1"/>
          </p:cNvSpPr>
          <p:nvPr>
            <p:ph type="title"/>
          </p:nvPr>
        </p:nvSpPr>
        <p:spPr/>
        <p:txBody>
          <a:bodyPr>
            <a:normAutofit/>
          </a:bodyPr>
          <a:lstStyle/>
          <a:p>
            <a:endParaRPr lang="fr-FR" dirty="0"/>
          </a:p>
        </p:txBody>
      </p:sp>
      <p:sp>
        <p:nvSpPr>
          <p:cNvPr id="4" name="Marcador de número de diapositiva 3">
            <a:extLst>
              <a:ext uri="{FF2B5EF4-FFF2-40B4-BE49-F238E27FC236}">
                <a16:creationId xmlns:a16="http://schemas.microsoft.com/office/drawing/2014/main" id="{03BED27C-670F-4BE4-8889-5714D84C397B}"/>
              </a:ext>
            </a:extLst>
          </p:cNvPr>
          <p:cNvSpPr>
            <a:spLocks noGrp="1"/>
          </p:cNvSpPr>
          <p:nvPr>
            <p:ph type="sldNum" sz="quarter" idx="12"/>
          </p:nvPr>
        </p:nvSpPr>
        <p:spPr/>
        <p:txBody>
          <a:bodyPr/>
          <a:lstStyle/>
          <a:p>
            <a:fld id="{94062C31-E7B3-6947-AC7D-42143016BC88}" type="slidenum">
              <a:rPr lang="fr-FR" smtClean="0"/>
              <a:t>25</a:t>
            </a:fld>
            <a:endParaRPr lang="fr-FR"/>
          </a:p>
        </p:txBody>
      </p:sp>
      <p:sp>
        <p:nvSpPr>
          <p:cNvPr id="6" name="Text Placeholder 1">
            <a:extLst>
              <a:ext uri="{FF2B5EF4-FFF2-40B4-BE49-F238E27FC236}">
                <a16:creationId xmlns:a16="http://schemas.microsoft.com/office/drawing/2014/main" id="{71DFA829-C4CE-CF48-BF95-1D90DBD37591}"/>
              </a:ext>
            </a:extLst>
          </p:cNvPr>
          <p:cNvSpPr txBox="1">
            <a:spLocks/>
          </p:cNvSpPr>
          <p:nvPr/>
        </p:nvSpPr>
        <p:spPr>
          <a:xfrm>
            <a:off x="838200" y="1264586"/>
            <a:ext cx="7886700" cy="503710"/>
          </a:xfrm>
          <a:prstGeom prst="rect">
            <a:avLst/>
          </a:prstGeom>
        </p:spPr>
        <p:txBody>
          <a:bodyPr vert="horz" lIns="91440" tIns="45720" rIns="91440" bIns="45720" rtlCol="0" anchor="ctr">
            <a:normAutofit/>
          </a:bodyP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endParaRPr lang="en-GB" b="1" dirty="0"/>
          </a:p>
        </p:txBody>
      </p:sp>
      <p:sp>
        <p:nvSpPr>
          <p:cNvPr id="14" name="Espace réservé du contenu 43">
            <a:extLst>
              <a:ext uri="{FF2B5EF4-FFF2-40B4-BE49-F238E27FC236}">
                <a16:creationId xmlns:a16="http://schemas.microsoft.com/office/drawing/2014/main" id="{402317BC-B835-A146-A3F0-C4B55182BABC}"/>
              </a:ext>
            </a:extLst>
          </p:cNvPr>
          <p:cNvSpPr txBox="1">
            <a:spLocks/>
          </p:cNvSpPr>
          <p:nvPr/>
        </p:nvSpPr>
        <p:spPr>
          <a:xfrm>
            <a:off x="639591" y="1579029"/>
            <a:ext cx="11759053" cy="4970552"/>
          </a:xfrm>
          <a:prstGeom prst="rect">
            <a:avLst/>
          </a:prstGeom>
        </p:spPr>
        <p:txBody>
          <a:bodyPr/>
          <a:lstStyle>
            <a:lvl1pPr marL="228600" indent="-228600" algn="l" defTabSz="914400" rtl="0" eaLnBrk="1" latinLnBrk="0" hangingPunct="1">
              <a:lnSpc>
                <a:spcPct val="90000"/>
              </a:lnSpc>
              <a:spcBef>
                <a:spcPts val="1000"/>
              </a:spcBef>
              <a:buClr>
                <a:srgbClr val="C00000"/>
              </a:buClr>
              <a:buFont typeface="Wingdings"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endParaRPr lang="en-GB" dirty="0"/>
          </a:p>
          <a:p>
            <a:pPr marL="0" indent="0">
              <a:buNone/>
            </a:pPr>
            <a:r>
              <a:rPr lang="en-US" sz="2400" dirty="0"/>
              <a:t> </a:t>
            </a:r>
            <a:endParaRPr lang="en-GB" sz="2400" dirty="0"/>
          </a:p>
        </p:txBody>
      </p:sp>
      <p:sp>
        <p:nvSpPr>
          <p:cNvPr id="7" name="Espace réservé du contenu 43">
            <a:extLst>
              <a:ext uri="{FF2B5EF4-FFF2-40B4-BE49-F238E27FC236}">
                <a16:creationId xmlns:a16="http://schemas.microsoft.com/office/drawing/2014/main" id="{C27FD0EB-60B9-FA4C-8761-E8B50323E896}"/>
              </a:ext>
            </a:extLst>
          </p:cNvPr>
          <p:cNvSpPr txBox="1">
            <a:spLocks/>
          </p:cNvSpPr>
          <p:nvPr/>
        </p:nvSpPr>
        <p:spPr>
          <a:xfrm>
            <a:off x="630000" y="1699200"/>
            <a:ext cx="10912816" cy="4608000"/>
          </a:xfrm>
          <a:prstGeom prst="rect">
            <a:avLst/>
          </a:prstGeom>
        </p:spPr>
        <p:txBody>
          <a:bodyPr/>
          <a:lstStyle>
            <a:lvl1pPr marL="228600" indent="-228600" algn="l" defTabSz="914400" rtl="0" eaLnBrk="1" latinLnBrk="0" hangingPunct="1">
              <a:lnSpc>
                <a:spcPct val="90000"/>
              </a:lnSpc>
              <a:spcBef>
                <a:spcPts val="1000"/>
              </a:spcBef>
              <a:buClr>
                <a:srgbClr val="C00000"/>
              </a:buClr>
              <a:buFont typeface="Wingdings"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a:p>
            <a:endParaRPr lang="en-GB" dirty="0"/>
          </a:p>
          <a:p>
            <a:endParaRPr lang="en-GB" dirty="0"/>
          </a:p>
          <a:p>
            <a:pPr marL="0" indent="0">
              <a:buNone/>
            </a:pPr>
            <a:r>
              <a:rPr lang="en-GB" sz="3600" dirty="0"/>
              <a:t>The role of authors’ societies and their global network</a:t>
            </a:r>
          </a:p>
          <a:p>
            <a:pPr marL="0" indent="0">
              <a:lnSpc>
                <a:spcPct val="110000"/>
              </a:lnSpc>
              <a:spcBef>
                <a:spcPts val="0"/>
              </a:spcBef>
              <a:buNone/>
            </a:pPr>
            <a:endParaRPr lang="en-GB" sz="2200" b="1" dirty="0"/>
          </a:p>
        </p:txBody>
      </p:sp>
      <p:pic>
        <p:nvPicPr>
          <p:cNvPr id="8" name="Picture 19" descr="A close up of a map&#10;&#10;Description automatically generated">
            <a:extLst>
              <a:ext uri="{FF2B5EF4-FFF2-40B4-BE49-F238E27FC236}">
                <a16:creationId xmlns:a16="http://schemas.microsoft.com/office/drawing/2014/main" id="{2A976BEF-D45A-0042-ADBF-B0FC352B0E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0422" y="3799324"/>
            <a:ext cx="2961528" cy="2557026"/>
          </a:xfrm>
          <a:prstGeom prst="rect">
            <a:avLst/>
          </a:prstGeom>
        </p:spPr>
      </p:pic>
    </p:spTree>
    <p:extLst>
      <p:ext uri="{BB962C8B-B14F-4D97-AF65-F5344CB8AC3E}">
        <p14:creationId xmlns:p14="http://schemas.microsoft.com/office/powerpoint/2010/main" val="40339862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2BF917-DFA1-4E5E-945F-503F024A216B}"/>
              </a:ext>
            </a:extLst>
          </p:cNvPr>
          <p:cNvSpPr>
            <a:spLocks noGrp="1"/>
          </p:cNvSpPr>
          <p:nvPr>
            <p:ph type="title"/>
          </p:nvPr>
        </p:nvSpPr>
        <p:spPr/>
        <p:txBody>
          <a:bodyPr/>
          <a:lstStyle/>
          <a:p>
            <a:r>
              <a:rPr lang="en-US" dirty="0"/>
              <a:t>The role of authors’ societies </a:t>
            </a:r>
            <a:endParaRPr lang="fr-FR" dirty="0"/>
          </a:p>
        </p:txBody>
      </p:sp>
      <p:sp>
        <p:nvSpPr>
          <p:cNvPr id="4" name="Marcador de número de diapositiva 3">
            <a:extLst>
              <a:ext uri="{FF2B5EF4-FFF2-40B4-BE49-F238E27FC236}">
                <a16:creationId xmlns:a16="http://schemas.microsoft.com/office/drawing/2014/main" id="{03BED27C-670F-4BE4-8889-5714D84C397B}"/>
              </a:ext>
            </a:extLst>
          </p:cNvPr>
          <p:cNvSpPr>
            <a:spLocks noGrp="1"/>
          </p:cNvSpPr>
          <p:nvPr>
            <p:ph type="sldNum" sz="quarter" idx="12"/>
          </p:nvPr>
        </p:nvSpPr>
        <p:spPr/>
        <p:txBody>
          <a:bodyPr/>
          <a:lstStyle/>
          <a:p>
            <a:fld id="{94062C31-E7B3-6947-AC7D-42143016BC88}" type="slidenum">
              <a:rPr lang="fr-FR" smtClean="0"/>
              <a:t>26</a:t>
            </a:fld>
            <a:endParaRPr lang="fr-FR"/>
          </a:p>
        </p:txBody>
      </p:sp>
      <p:sp>
        <p:nvSpPr>
          <p:cNvPr id="6" name="Text Placeholder 1">
            <a:extLst>
              <a:ext uri="{FF2B5EF4-FFF2-40B4-BE49-F238E27FC236}">
                <a16:creationId xmlns:a16="http://schemas.microsoft.com/office/drawing/2014/main" id="{71DFA829-C4CE-CF48-BF95-1D90DBD37591}"/>
              </a:ext>
            </a:extLst>
          </p:cNvPr>
          <p:cNvSpPr txBox="1">
            <a:spLocks/>
          </p:cNvSpPr>
          <p:nvPr/>
        </p:nvSpPr>
        <p:spPr>
          <a:xfrm>
            <a:off x="838200" y="1264586"/>
            <a:ext cx="7886700" cy="503710"/>
          </a:xfrm>
          <a:prstGeom prst="rect">
            <a:avLst/>
          </a:prstGeom>
        </p:spPr>
        <p:txBody>
          <a:bodyPr vert="horz" lIns="91440" tIns="45720" rIns="91440" bIns="45720" rtlCol="0" anchor="ctr">
            <a:normAutofit/>
          </a:bodyP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endParaRPr lang="en-GB" b="1" dirty="0"/>
          </a:p>
        </p:txBody>
      </p:sp>
      <p:sp>
        <p:nvSpPr>
          <p:cNvPr id="14" name="Espace réservé du contenu 43">
            <a:extLst>
              <a:ext uri="{FF2B5EF4-FFF2-40B4-BE49-F238E27FC236}">
                <a16:creationId xmlns:a16="http://schemas.microsoft.com/office/drawing/2014/main" id="{402317BC-B835-A146-A3F0-C4B55182BABC}"/>
              </a:ext>
            </a:extLst>
          </p:cNvPr>
          <p:cNvSpPr txBox="1">
            <a:spLocks/>
          </p:cNvSpPr>
          <p:nvPr/>
        </p:nvSpPr>
        <p:spPr>
          <a:xfrm>
            <a:off x="639591" y="1579029"/>
            <a:ext cx="11367529" cy="4970552"/>
          </a:xfrm>
          <a:prstGeom prst="rect">
            <a:avLst/>
          </a:prstGeom>
        </p:spPr>
        <p:txBody>
          <a:bodyPr/>
          <a:lstStyle>
            <a:lvl1pPr marL="228600" indent="-228600" algn="l" defTabSz="914400" rtl="0" eaLnBrk="1" latinLnBrk="0" hangingPunct="1">
              <a:lnSpc>
                <a:spcPct val="90000"/>
              </a:lnSpc>
              <a:spcBef>
                <a:spcPts val="1000"/>
              </a:spcBef>
              <a:buClr>
                <a:srgbClr val="C00000"/>
              </a:buClr>
              <a:buFont typeface="Wingdings"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Once RR is in place, CMOs play a key role to administer the right and make sure the royalties are collected from the sellers and distributed to artists</a:t>
            </a:r>
          </a:p>
          <a:p>
            <a:pPr lvl="1"/>
            <a:r>
              <a:rPr lang="en-US" dirty="0"/>
              <a:t>CMOs send report requests to auction houses, dealers and galleries</a:t>
            </a:r>
          </a:p>
          <a:p>
            <a:pPr lvl="1"/>
            <a:r>
              <a:rPr lang="en-US" dirty="0"/>
              <a:t>CMOs calculates the share for each resale and bills the seller</a:t>
            </a:r>
          </a:p>
          <a:p>
            <a:pPr lvl="1"/>
            <a:r>
              <a:rPr lang="en-US" dirty="0"/>
              <a:t>Once payment is received, the money is distributed to artists </a:t>
            </a:r>
          </a:p>
          <a:p>
            <a:pPr lvl="1"/>
            <a:r>
              <a:rPr lang="en-US" dirty="0"/>
              <a:t>CMO distribute to foreign artists too</a:t>
            </a:r>
          </a:p>
          <a:p>
            <a:pPr lvl="1"/>
            <a:r>
              <a:rPr lang="en-US" dirty="0"/>
              <a:t>In many countries, CMOs distribute also to non-members</a:t>
            </a:r>
          </a:p>
          <a:p>
            <a:pPr lvl="1"/>
            <a:r>
              <a:rPr lang="en-US" dirty="0"/>
              <a:t>CMOs develop online tools that facilitate the distribution</a:t>
            </a:r>
          </a:p>
          <a:p>
            <a:pPr lvl="2"/>
            <a:r>
              <a:rPr lang="en-US" dirty="0"/>
              <a:t>Artist databases, automated royalty calculators, online sales reporting</a:t>
            </a:r>
          </a:p>
          <a:p>
            <a:pPr lvl="1"/>
            <a:endParaRPr lang="en-GB" sz="2400" dirty="0"/>
          </a:p>
        </p:txBody>
      </p:sp>
      <p:pic>
        <p:nvPicPr>
          <p:cNvPr id="7" name="Picture 19" descr="A close up of a map&#10;&#10;Description automatically generated">
            <a:extLst>
              <a:ext uri="{FF2B5EF4-FFF2-40B4-BE49-F238E27FC236}">
                <a16:creationId xmlns:a16="http://schemas.microsoft.com/office/drawing/2014/main" id="{D28B8156-4F29-A24C-B1D1-C2E8F067E9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0422" y="3799324"/>
            <a:ext cx="2961528" cy="2557026"/>
          </a:xfrm>
          <a:prstGeom prst="rect">
            <a:avLst/>
          </a:prstGeom>
        </p:spPr>
      </p:pic>
    </p:spTree>
    <p:extLst>
      <p:ext uri="{BB962C8B-B14F-4D97-AF65-F5344CB8AC3E}">
        <p14:creationId xmlns:p14="http://schemas.microsoft.com/office/powerpoint/2010/main" val="1113349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2BF917-DFA1-4E5E-945F-503F024A216B}"/>
              </a:ext>
            </a:extLst>
          </p:cNvPr>
          <p:cNvSpPr>
            <a:spLocks noGrp="1"/>
          </p:cNvSpPr>
          <p:nvPr>
            <p:ph type="title"/>
          </p:nvPr>
        </p:nvSpPr>
        <p:spPr/>
        <p:txBody>
          <a:bodyPr/>
          <a:lstStyle/>
          <a:p>
            <a:r>
              <a:rPr lang="en-US" dirty="0"/>
              <a:t>CISAC societies managing visual art repertoire </a:t>
            </a:r>
            <a:endParaRPr lang="fr-FR" dirty="0"/>
          </a:p>
        </p:txBody>
      </p:sp>
      <p:sp>
        <p:nvSpPr>
          <p:cNvPr id="4" name="Marcador de número de diapositiva 3">
            <a:extLst>
              <a:ext uri="{FF2B5EF4-FFF2-40B4-BE49-F238E27FC236}">
                <a16:creationId xmlns:a16="http://schemas.microsoft.com/office/drawing/2014/main" id="{03BED27C-670F-4BE4-8889-5714D84C397B}"/>
              </a:ext>
            </a:extLst>
          </p:cNvPr>
          <p:cNvSpPr>
            <a:spLocks noGrp="1"/>
          </p:cNvSpPr>
          <p:nvPr>
            <p:ph type="sldNum" sz="quarter" idx="12"/>
          </p:nvPr>
        </p:nvSpPr>
        <p:spPr/>
        <p:txBody>
          <a:bodyPr/>
          <a:lstStyle/>
          <a:p>
            <a:fld id="{94062C31-E7B3-6947-AC7D-42143016BC88}" type="slidenum">
              <a:rPr lang="fr-FR" smtClean="0"/>
              <a:t>27</a:t>
            </a:fld>
            <a:endParaRPr lang="fr-FR"/>
          </a:p>
        </p:txBody>
      </p:sp>
      <p:sp>
        <p:nvSpPr>
          <p:cNvPr id="6" name="Text Placeholder 1">
            <a:extLst>
              <a:ext uri="{FF2B5EF4-FFF2-40B4-BE49-F238E27FC236}">
                <a16:creationId xmlns:a16="http://schemas.microsoft.com/office/drawing/2014/main" id="{71DFA829-C4CE-CF48-BF95-1D90DBD37591}"/>
              </a:ext>
            </a:extLst>
          </p:cNvPr>
          <p:cNvSpPr txBox="1">
            <a:spLocks/>
          </p:cNvSpPr>
          <p:nvPr/>
        </p:nvSpPr>
        <p:spPr>
          <a:xfrm>
            <a:off x="838200" y="1264586"/>
            <a:ext cx="7886700" cy="503710"/>
          </a:xfrm>
          <a:prstGeom prst="rect">
            <a:avLst/>
          </a:prstGeom>
        </p:spPr>
        <p:txBody>
          <a:bodyPr vert="horz" lIns="91440" tIns="45720" rIns="91440" bIns="45720" rtlCol="0" anchor="ctr">
            <a:normAutofit/>
          </a:bodyP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endParaRPr lang="en-GB" b="1" dirty="0"/>
          </a:p>
        </p:txBody>
      </p:sp>
      <p:pic>
        <p:nvPicPr>
          <p:cNvPr id="7" name="Picture 19" descr="A close up of a map&#10;&#10;Description automatically generated">
            <a:extLst>
              <a:ext uri="{FF2B5EF4-FFF2-40B4-BE49-F238E27FC236}">
                <a16:creationId xmlns:a16="http://schemas.microsoft.com/office/drawing/2014/main" id="{D28B8156-4F29-A24C-B1D1-C2E8F067E9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0422" y="3799324"/>
            <a:ext cx="2961528" cy="2557026"/>
          </a:xfrm>
          <a:prstGeom prst="rect">
            <a:avLst/>
          </a:prstGeom>
        </p:spPr>
      </p:pic>
      <p:sp>
        <p:nvSpPr>
          <p:cNvPr id="8" name="CuadroTexto 2">
            <a:extLst>
              <a:ext uri="{FF2B5EF4-FFF2-40B4-BE49-F238E27FC236}">
                <a16:creationId xmlns:a16="http://schemas.microsoft.com/office/drawing/2014/main" id="{8CF7F6CA-93BC-E842-9B38-D18820989E72}"/>
              </a:ext>
            </a:extLst>
          </p:cNvPr>
          <p:cNvSpPr txBox="1">
            <a:spLocks noChangeArrowheads="1"/>
          </p:cNvSpPr>
          <p:nvPr/>
        </p:nvSpPr>
        <p:spPr bwMode="auto">
          <a:xfrm>
            <a:off x="1063941" y="1264586"/>
            <a:ext cx="3529012"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S" altLang="es-ES" sz="2000" b="1" dirty="0" err="1">
                <a:solidFill>
                  <a:srgbClr val="C00000"/>
                </a:solidFill>
                <a:latin typeface="Arial" panose="020B0604020202020204" pitchFamily="34" charset="0"/>
              </a:rPr>
              <a:t>Europe</a:t>
            </a:r>
            <a:endParaRPr lang="es-ES" altLang="es-ES" sz="2000" b="1" dirty="0">
              <a:solidFill>
                <a:srgbClr val="C00000"/>
              </a:solidFill>
              <a:latin typeface="Arial" panose="020B0604020202020204" pitchFamily="34" charset="0"/>
            </a:endParaRPr>
          </a:p>
          <a:p>
            <a:pPr>
              <a:spcBef>
                <a:spcPct val="0"/>
              </a:spcBef>
              <a:buFontTx/>
              <a:buNone/>
            </a:pPr>
            <a:endParaRPr lang="es-ES" altLang="es-ES" sz="2000" b="1" dirty="0">
              <a:solidFill>
                <a:srgbClr val="C00000"/>
              </a:solidFill>
              <a:latin typeface="Arial" panose="020B0604020202020204" pitchFamily="34" charset="0"/>
            </a:endParaRPr>
          </a:p>
          <a:p>
            <a:pPr>
              <a:spcBef>
                <a:spcPct val="0"/>
              </a:spcBef>
              <a:buFontTx/>
              <a:buNone/>
            </a:pPr>
            <a:r>
              <a:rPr lang="es-ES" altLang="es-ES" sz="1400" dirty="0">
                <a:latin typeface="Arial" panose="020B0604020202020204" pitchFamily="34" charset="0"/>
              </a:rPr>
              <a:t>AAS (</a:t>
            </a:r>
            <a:r>
              <a:rPr lang="es-ES" altLang="es-ES" sz="1400" dirty="0" err="1">
                <a:latin typeface="Arial" panose="020B0604020202020204" pitchFamily="34" charset="0"/>
              </a:rPr>
              <a:t>Azerbaijan</a:t>
            </a:r>
            <a:r>
              <a:rPr lang="es-ES" altLang="es-ES" sz="1400" dirty="0">
                <a:latin typeface="Arial" panose="020B0604020202020204" pitchFamily="34" charset="0"/>
              </a:rPr>
              <a:t>)</a:t>
            </a:r>
          </a:p>
          <a:p>
            <a:pPr>
              <a:spcBef>
                <a:spcPct val="0"/>
              </a:spcBef>
              <a:buFontTx/>
              <a:buNone/>
            </a:pPr>
            <a:r>
              <a:rPr lang="es-ES" altLang="es-ES" sz="1400" dirty="0">
                <a:latin typeface="Arial" panose="020B0604020202020204" pitchFamily="34" charset="0"/>
              </a:rPr>
              <a:t>ACS (UK)</a:t>
            </a:r>
          </a:p>
          <a:p>
            <a:pPr>
              <a:spcBef>
                <a:spcPct val="0"/>
              </a:spcBef>
              <a:buFontTx/>
              <a:buNone/>
            </a:pPr>
            <a:r>
              <a:rPr lang="es-ES" altLang="es-ES" sz="1400" dirty="0">
                <a:latin typeface="Arial" panose="020B0604020202020204" pitchFamily="34" charset="0"/>
              </a:rPr>
              <a:t>ADAGP and SAIF (France)</a:t>
            </a:r>
          </a:p>
          <a:p>
            <a:pPr>
              <a:spcBef>
                <a:spcPct val="0"/>
              </a:spcBef>
              <a:buFontTx/>
              <a:buNone/>
            </a:pPr>
            <a:r>
              <a:rPr lang="es-ES" altLang="es-ES" sz="1400" dirty="0">
                <a:latin typeface="Arial" panose="020B0604020202020204" pitchFamily="34" charset="0"/>
              </a:rPr>
              <a:t>AKKA-LAA (</a:t>
            </a:r>
            <a:r>
              <a:rPr lang="es-ES" altLang="es-ES" sz="1400" dirty="0" err="1">
                <a:latin typeface="Arial" panose="020B0604020202020204" pitchFamily="34" charset="0"/>
              </a:rPr>
              <a:t>Latvia</a:t>
            </a:r>
            <a:r>
              <a:rPr lang="es-ES" altLang="es-ES" sz="1400" dirty="0">
                <a:latin typeface="Arial" panose="020B0604020202020204" pitchFamily="34" charset="0"/>
              </a:rPr>
              <a:t>)</a:t>
            </a:r>
          </a:p>
          <a:p>
            <a:pPr>
              <a:spcBef>
                <a:spcPct val="0"/>
              </a:spcBef>
              <a:buFontTx/>
              <a:buNone/>
            </a:pPr>
            <a:r>
              <a:rPr lang="es-ES" altLang="es-ES" sz="1400" dirty="0">
                <a:latin typeface="Arial" panose="020B0604020202020204" pitchFamily="34" charset="0"/>
              </a:rPr>
              <a:t>ALCS (UK)</a:t>
            </a:r>
          </a:p>
          <a:p>
            <a:pPr>
              <a:spcBef>
                <a:spcPct val="0"/>
              </a:spcBef>
              <a:buFontTx/>
              <a:buNone/>
            </a:pPr>
            <a:r>
              <a:rPr lang="es-ES" altLang="es-ES" sz="1400" dirty="0">
                <a:latin typeface="Arial" panose="020B0604020202020204" pitchFamily="34" charset="0"/>
              </a:rPr>
              <a:t>BILD-KUNST (</a:t>
            </a:r>
            <a:r>
              <a:rPr lang="es-ES" altLang="es-ES" sz="1400" dirty="0" err="1">
                <a:latin typeface="Arial" panose="020B0604020202020204" pitchFamily="34" charset="0"/>
              </a:rPr>
              <a:t>Germany</a:t>
            </a:r>
            <a:r>
              <a:rPr lang="es-ES" altLang="es-ES" sz="1400" dirty="0">
                <a:latin typeface="Arial" panose="020B0604020202020204" pitchFamily="34" charset="0"/>
              </a:rPr>
              <a:t>)</a:t>
            </a:r>
          </a:p>
          <a:p>
            <a:pPr>
              <a:spcBef>
                <a:spcPct val="0"/>
              </a:spcBef>
              <a:buNone/>
            </a:pPr>
            <a:r>
              <a:rPr lang="es-ES" altLang="es-ES" sz="1400" dirty="0">
                <a:latin typeface="Arial" panose="020B0604020202020204" pitchFamily="34" charset="0"/>
              </a:rPr>
              <a:t>BILDRECHT (Austria)</a:t>
            </a:r>
          </a:p>
          <a:p>
            <a:pPr>
              <a:spcBef>
                <a:spcPct val="0"/>
              </a:spcBef>
              <a:buFontTx/>
              <a:buNone/>
            </a:pPr>
            <a:r>
              <a:rPr lang="es-ES" altLang="es-ES" sz="1400" dirty="0">
                <a:latin typeface="Arial" panose="020B0604020202020204" pitchFamily="34" charset="0"/>
              </a:rPr>
              <a:t>BILDUPPHOVSRÄTT (</a:t>
            </a:r>
            <a:r>
              <a:rPr lang="es-ES" altLang="es-ES" sz="1400" dirty="0" err="1">
                <a:latin typeface="Arial" panose="020B0604020202020204" pitchFamily="34" charset="0"/>
              </a:rPr>
              <a:t>Sweden</a:t>
            </a:r>
            <a:r>
              <a:rPr lang="es-ES" altLang="es-ES" sz="1400" dirty="0">
                <a:latin typeface="Arial" panose="020B0604020202020204" pitchFamily="34" charset="0"/>
              </a:rPr>
              <a:t>)</a:t>
            </a:r>
          </a:p>
          <a:p>
            <a:pPr>
              <a:spcBef>
                <a:spcPct val="0"/>
              </a:spcBef>
              <a:buFontTx/>
              <a:buNone/>
            </a:pPr>
            <a:r>
              <a:rPr lang="es-ES" altLang="es-ES" sz="1400" dirty="0">
                <a:latin typeface="Arial" panose="020B0604020202020204" pitchFamily="34" charset="0"/>
              </a:rPr>
              <a:t>BONO (</a:t>
            </a:r>
            <a:r>
              <a:rPr lang="es-ES" altLang="es-ES" sz="1400" dirty="0" err="1">
                <a:latin typeface="Arial" panose="020B0604020202020204" pitchFamily="34" charset="0"/>
              </a:rPr>
              <a:t>Norway</a:t>
            </a:r>
            <a:r>
              <a:rPr lang="es-ES" altLang="es-ES" sz="1400" dirty="0">
                <a:latin typeface="Arial" panose="020B0604020202020204" pitchFamily="34" charset="0"/>
              </a:rPr>
              <a:t>)</a:t>
            </a:r>
          </a:p>
          <a:p>
            <a:pPr>
              <a:spcBef>
                <a:spcPct val="0"/>
              </a:spcBef>
              <a:buFontTx/>
              <a:buNone/>
            </a:pPr>
            <a:r>
              <a:rPr lang="es-ES" altLang="es-ES" sz="1400" dirty="0">
                <a:latin typeface="Arial" panose="020B0604020202020204" pitchFamily="34" charset="0"/>
              </a:rPr>
              <a:t>DACS (Great </a:t>
            </a:r>
            <a:r>
              <a:rPr lang="es-ES" altLang="es-ES" sz="1400" dirty="0" err="1">
                <a:latin typeface="Arial" panose="020B0604020202020204" pitchFamily="34" charset="0"/>
              </a:rPr>
              <a:t>Britain</a:t>
            </a:r>
            <a:r>
              <a:rPr lang="es-ES" altLang="es-ES" sz="1400" dirty="0">
                <a:latin typeface="Arial" panose="020B0604020202020204" pitchFamily="34" charset="0"/>
              </a:rPr>
              <a:t>)</a:t>
            </a:r>
          </a:p>
          <a:p>
            <a:pPr>
              <a:spcBef>
                <a:spcPct val="0"/>
              </a:spcBef>
              <a:buNone/>
            </a:pPr>
            <a:r>
              <a:rPr lang="es-ES" altLang="es-ES" sz="1400" dirty="0">
                <a:latin typeface="Arial" panose="020B0604020202020204" pitchFamily="34" charset="0"/>
              </a:rPr>
              <a:t>EAU (Estonia) </a:t>
            </a:r>
          </a:p>
          <a:p>
            <a:pPr>
              <a:spcBef>
                <a:spcPct val="0"/>
              </a:spcBef>
              <a:buNone/>
            </a:pPr>
            <a:r>
              <a:rPr lang="es-ES" altLang="es-ES" sz="1400" dirty="0">
                <a:latin typeface="Arial" panose="020B0604020202020204" pitchFamily="34" charset="0"/>
              </a:rPr>
              <a:t>GCA (Georgia)</a:t>
            </a:r>
          </a:p>
          <a:p>
            <a:pPr>
              <a:spcBef>
                <a:spcPct val="0"/>
              </a:spcBef>
              <a:buFontTx/>
              <a:buNone/>
            </a:pPr>
            <a:r>
              <a:rPr lang="es-ES" altLang="es-ES" sz="1400" dirty="0">
                <a:latin typeface="Arial" panose="020B0604020202020204" pitchFamily="34" charset="0"/>
              </a:rPr>
              <a:t>GESTOR &amp; OOAS (</a:t>
            </a:r>
            <a:r>
              <a:rPr lang="es-ES" altLang="es-ES" sz="1400" dirty="0" err="1">
                <a:latin typeface="Arial" panose="020B0604020202020204" pitchFamily="34" charset="0"/>
              </a:rPr>
              <a:t>Czech</a:t>
            </a:r>
            <a:r>
              <a:rPr lang="es-ES" altLang="es-ES" sz="1400" dirty="0">
                <a:latin typeface="Arial" panose="020B0604020202020204" pitchFamily="34" charset="0"/>
              </a:rPr>
              <a:t> </a:t>
            </a:r>
            <a:r>
              <a:rPr lang="es-ES" altLang="es-ES" sz="1400" dirty="0" err="1">
                <a:latin typeface="Arial" panose="020B0604020202020204" pitchFamily="34" charset="0"/>
              </a:rPr>
              <a:t>Republic</a:t>
            </a:r>
            <a:r>
              <a:rPr lang="es-ES" altLang="es-ES" sz="1400" dirty="0">
                <a:latin typeface="Arial" panose="020B0604020202020204" pitchFamily="34" charset="0"/>
              </a:rPr>
              <a:t>)</a:t>
            </a:r>
          </a:p>
          <a:p>
            <a:pPr>
              <a:spcBef>
                <a:spcPct val="0"/>
              </a:spcBef>
              <a:buNone/>
            </a:pPr>
            <a:r>
              <a:rPr lang="es-ES" altLang="es-ES" sz="1400" dirty="0">
                <a:latin typeface="Arial" panose="020B0604020202020204" pitchFamily="34" charset="0"/>
              </a:rPr>
              <a:t>HUNGART (</a:t>
            </a:r>
            <a:r>
              <a:rPr lang="es-ES" altLang="es-ES" sz="1400" dirty="0" err="1">
                <a:latin typeface="Arial" panose="020B0604020202020204" pitchFamily="34" charset="0"/>
              </a:rPr>
              <a:t>Hungary</a:t>
            </a:r>
            <a:r>
              <a:rPr lang="es-ES" altLang="es-ES" sz="1400" dirty="0">
                <a:latin typeface="Arial" panose="020B0604020202020204" pitchFamily="34" charset="0"/>
              </a:rPr>
              <a:t>) </a:t>
            </a:r>
          </a:p>
          <a:p>
            <a:pPr>
              <a:spcBef>
                <a:spcPct val="0"/>
              </a:spcBef>
              <a:buNone/>
            </a:pPr>
            <a:r>
              <a:rPr lang="es-ES" altLang="es-ES" sz="1400" dirty="0">
                <a:latin typeface="Arial" panose="020B0604020202020204" pitchFamily="34" charset="0"/>
              </a:rPr>
              <a:t>IVARO (</a:t>
            </a:r>
            <a:r>
              <a:rPr lang="es-ES" altLang="es-ES" sz="1400" dirty="0" err="1">
                <a:latin typeface="Arial" panose="020B0604020202020204" pitchFamily="34" charset="0"/>
              </a:rPr>
              <a:t>Ireland</a:t>
            </a:r>
            <a:r>
              <a:rPr lang="es-ES" altLang="es-ES" sz="1400" dirty="0">
                <a:latin typeface="Arial" panose="020B0604020202020204" pitchFamily="34" charset="0"/>
              </a:rPr>
              <a:t>)</a:t>
            </a:r>
          </a:p>
          <a:p>
            <a:pPr>
              <a:spcBef>
                <a:spcPct val="0"/>
              </a:spcBef>
              <a:buNone/>
            </a:pPr>
            <a:r>
              <a:rPr lang="es-ES" altLang="es-ES" sz="1400" dirty="0">
                <a:latin typeface="Arial" panose="020B0604020202020204" pitchFamily="34" charset="0"/>
              </a:rPr>
              <a:t>KOPIOSTO (</a:t>
            </a:r>
            <a:r>
              <a:rPr lang="es-ES" altLang="es-ES" sz="1400" dirty="0" err="1">
                <a:latin typeface="Arial" panose="020B0604020202020204" pitchFamily="34" charset="0"/>
              </a:rPr>
              <a:t>Finland</a:t>
            </a:r>
            <a:r>
              <a:rPr lang="es-ES" altLang="es-ES" sz="1400" dirty="0">
                <a:latin typeface="Arial" panose="020B0604020202020204" pitchFamily="34" charset="0"/>
              </a:rPr>
              <a:t>)</a:t>
            </a:r>
          </a:p>
          <a:p>
            <a:pPr>
              <a:spcBef>
                <a:spcPct val="0"/>
              </a:spcBef>
              <a:buFontTx/>
              <a:buNone/>
            </a:pPr>
            <a:endParaRPr lang="es-ES" altLang="es-ES" sz="1600" dirty="0">
              <a:latin typeface="Arial" panose="020B0604020202020204" pitchFamily="34" charset="0"/>
            </a:endParaRPr>
          </a:p>
        </p:txBody>
      </p:sp>
      <p:sp>
        <p:nvSpPr>
          <p:cNvPr id="9" name="CuadroTexto 7">
            <a:extLst>
              <a:ext uri="{FF2B5EF4-FFF2-40B4-BE49-F238E27FC236}">
                <a16:creationId xmlns:a16="http://schemas.microsoft.com/office/drawing/2014/main" id="{417BD736-02C2-994A-B910-FC7618F89F84}"/>
              </a:ext>
            </a:extLst>
          </p:cNvPr>
          <p:cNvSpPr txBox="1">
            <a:spLocks noChangeArrowheads="1"/>
          </p:cNvSpPr>
          <p:nvPr/>
        </p:nvSpPr>
        <p:spPr bwMode="auto">
          <a:xfrm>
            <a:off x="4744680" y="1453123"/>
            <a:ext cx="3529013"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ES" altLang="es-ES" sz="1400" dirty="0">
              <a:latin typeface="Arial" panose="020B0604020202020204" pitchFamily="34" charset="0"/>
            </a:endParaRPr>
          </a:p>
          <a:p>
            <a:pPr>
              <a:spcBef>
                <a:spcPct val="0"/>
              </a:spcBef>
              <a:buFontTx/>
              <a:buNone/>
            </a:pPr>
            <a:endParaRPr lang="es-ES" altLang="es-ES" sz="1400" dirty="0">
              <a:latin typeface="Arial" panose="020B0604020202020204" pitchFamily="34" charset="0"/>
            </a:endParaRPr>
          </a:p>
          <a:p>
            <a:pPr>
              <a:spcBef>
                <a:spcPct val="0"/>
              </a:spcBef>
              <a:buFontTx/>
              <a:buNone/>
            </a:pPr>
            <a:r>
              <a:rPr lang="es-ES" altLang="es-ES" sz="1400" dirty="0">
                <a:latin typeface="Arial" panose="020B0604020202020204" pitchFamily="34" charset="0"/>
              </a:rPr>
              <a:t>KUVASTO (</a:t>
            </a:r>
            <a:r>
              <a:rPr lang="es-ES" altLang="es-ES" sz="1400" dirty="0" err="1">
                <a:latin typeface="Arial" panose="020B0604020202020204" pitchFamily="34" charset="0"/>
              </a:rPr>
              <a:t>Finland</a:t>
            </a:r>
            <a:r>
              <a:rPr lang="es-ES" altLang="es-ES" sz="1400" dirty="0">
                <a:latin typeface="Arial" panose="020B0604020202020204" pitchFamily="34" charset="0"/>
              </a:rPr>
              <a:t>) </a:t>
            </a:r>
          </a:p>
          <a:p>
            <a:pPr>
              <a:spcBef>
                <a:spcPct val="0"/>
              </a:spcBef>
              <a:buFontTx/>
              <a:buNone/>
            </a:pPr>
            <a:r>
              <a:rPr lang="es-ES" altLang="es-ES" sz="1400" dirty="0">
                <a:latin typeface="Arial" panose="020B0604020202020204" pitchFamily="34" charset="0"/>
              </a:rPr>
              <a:t>LATGA (</a:t>
            </a:r>
            <a:r>
              <a:rPr lang="es-ES" altLang="es-ES" sz="1400" dirty="0" err="1">
                <a:latin typeface="Arial" panose="020B0604020202020204" pitchFamily="34" charset="0"/>
              </a:rPr>
              <a:t>Lithuania</a:t>
            </a:r>
            <a:r>
              <a:rPr lang="es-ES" altLang="es-ES" sz="1400" dirty="0">
                <a:latin typeface="Arial" panose="020B0604020202020204" pitchFamily="34" charset="0"/>
              </a:rPr>
              <a:t>)</a:t>
            </a:r>
          </a:p>
          <a:p>
            <a:pPr>
              <a:spcBef>
                <a:spcPct val="0"/>
              </a:spcBef>
              <a:buNone/>
            </a:pPr>
            <a:r>
              <a:rPr lang="es-ES" altLang="es-ES" sz="1400" dirty="0">
                <a:latin typeface="Arial" panose="020B0604020202020204" pitchFamily="34" charset="0"/>
              </a:rPr>
              <a:t>LITA (</a:t>
            </a:r>
            <a:r>
              <a:rPr lang="es-ES" altLang="es-ES" sz="1400" dirty="0" err="1">
                <a:latin typeface="Arial" panose="020B0604020202020204" pitchFamily="34" charset="0"/>
              </a:rPr>
              <a:t>Slovakya</a:t>
            </a:r>
            <a:r>
              <a:rPr lang="es-ES" altLang="es-ES" sz="1400" dirty="0">
                <a:latin typeface="Arial" panose="020B0604020202020204" pitchFamily="34" charset="0"/>
              </a:rPr>
              <a:t>) </a:t>
            </a:r>
          </a:p>
          <a:p>
            <a:pPr>
              <a:spcBef>
                <a:spcPct val="0"/>
              </a:spcBef>
              <a:buNone/>
            </a:pPr>
            <a:r>
              <a:rPr lang="es-ES" altLang="es-ES" sz="1400" b="1" dirty="0">
                <a:latin typeface="Arial" panose="020B0604020202020204" pitchFamily="34" charset="0"/>
              </a:rPr>
              <a:t>OFA (Serbia)</a:t>
            </a:r>
          </a:p>
          <a:p>
            <a:pPr>
              <a:spcBef>
                <a:spcPct val="0"/>
              </a:spcBef>
              <a:buNone/>
            </a:pPr>
            <a:r>
              <a:rPr lang="es-ES" altLang="es-ES" sz="1400" dirty="0">
                <a:latin typeface="Arial" panose="020B0604020202020204" pitchFamily="34" charset="0"/>
              </a:rPr>
              <a:t>PICTORIGHT (</a:t>
            </a:r>
            <a:r>
              <a:rPr lang="es-ES" altLang="es-ES" sz="1400" dirty="0" err="1">
                <a:latin typeface="Arial" panose="020B0604020202020204" pitchFamily="34" charset="0"/>
              </a:rPr>
              <a:t>Netherlands</a:t>
            </a:r>
            <a:r>
              <a:rPr lang="es-ES" altLang="es-ES" sz="1400" dirty="0">
                <a:latin typeface="Arial" panose="020B0604020202020204" pitchFamily="34" charset="0"/>
              </a:rPr>
              <a:t>) PROLITTERIS (</a:t>
            </a:r>
            <a:r>
              <a:rPr lang="es-ES" altLang="es-ES" sz="1400" dirty="0" err="1">
                <a:latin typeface="Arial" panose="020B0604020202020204" pitchFamily="34" charset="0"/>
              </a:rPr>
              <a:t>Switzerland</a:t>
            </a:r>
            <a:r>
              <a:rPr lang="es-ES" altLang="es-ES" sz="1400" dirty="0">
                <a:latin typeface="Arial" panose="020B0604020202020204" pitchFamily="34" charset="0"/>
              </a:rPr>
              <a:t>)</a:t>
            </a:r>
          </a:p>
          <a:p>
            <a:pPr>
              <a:spcBef>
                <a:spcPct val="0"/>
              </a:spcBef>
              <a:buFontTx/>
              <a:buNone/>
            </a:pPr>
            <a:r>
              <a:rPr lang="es-ES" altLang="es-ES" sz="1400" dirty="0">
                <a:latin typeface="Arial" panose="020B0604020202020204" pitchFamily="34" charset="0"/>
              </a:rPr>
              <a:t>RAO (</a:t>
            </a:r>
            <a:r>
              <a:rPr lang="es-ES" altLang="es-ES" sz="1400" dirty="0" err="1">
                <a:latin typeface="Arial" panose="020B0604020202020204" pitchFamily="34" charset="0"/>
              </a:rPr>
              <a:t>Russia</a:t>
            </a:r>
            <a:r>
              <a:rPr lang="es-ES" altLang="es-ES" sz="1400" dirty="0">
                <a:latin typeface="Arial" panose="020B0604020202020204" pitchFamily="34" charset="0"/>
              </a:rPr>
              <a:t>)</a:t>
            </a:r>
          </a:p>
          <a:p>
            <a:pPr>
              <a:spcBef>
                <a:spcPct val="0"/>
              </a:spcBef>
              <a:buFontTx/>
              <a:buNone/>
            </a:pPr>
            <a:r>
              <a:rPr lang="es-ES" altLang="es-ES" sz="1400" dirty="0">
                <a:latin typeface="Arial" panose="020B0604020202020204" pitchFamily="34" charset="0"/>
              </a:rPr>
              <a:t>SABAM (</a:t>
            </a:r>
            <a:r>
              <a:rPr lang="es-ES" altLang="es-ES" sz="1400" dirty="0" err="1">
                <a:latin typeface="Arial" panose="020B0604020202020204" pitchFamily="34" charset="0"/>
              </a:rPr>
              <a:t>Belgium</a:t>
            </a:r>
            <a:r>
              <a:rPr lang="es-ES" altLang="es-ES" sz="1400" dirty="0">
                <a:latin typeface="Arial" panose="020B0604020202020204" pitchFamily="34" charset="0"/>
              </a:rPr>
              <a:t>)</a:t>
            </a:r>
          </a:p>
          <a:p>
            <a:pPr>
              <a:spcBef>
                <a:spcPct val="0"/>
              </a:spcBef>
              <a:buFontTx/>
              <a:buNone/>
            </a:pPr>
            <a:r>
              <a:rPr lang="es-ES" altLang="es-ES" sz="1400" dirty="0">
                <a:latin typeface="Arial" panose="020B0604020202020204" pitchFamily="34" charset="0"/>
              </a:rPr>
              <a:t>SIAE (</a:t>
            </a:r>
            <a:r>
              <a:rPr lang="es-ES" altLang="es-ES" sz="1400" dirty="0" err="1">
                <a:latin typeface="Arial" panose="020B0604020202020204" pitchFamily="34" charset="0"/>
              </a:rPr>
              <a:t>Italy</a:t>
            </a:r>
            <a:r>
              <a:rPr lang="es-ES" altLang="es-ES" sz="1400" dirty="0">
                <a:latin typeface="Arial" panose="020B0604020202020204" pitchFamily="34" charset="0"/>
              </a:rPr>
              <a:t>)</a:t>
            </a:r>
          </a:p>
          <a:p>
            <a:pPr>
              <a:spcBef>
                <a:spcPct val="0"/>
              </a:spcBef>
              <a:buFontTx/>
              <a:buNone/>
            </a:pPr>
            <a:r>
              <a:rPr lang="es-ES" altLang="es-ES" sz="1400" dirty="0">
                <a:latin typeface="Arial" panose="020B0604020202020204" pitchFamily="34" charset="0"/>
              </a:rPr>
              <a:t>SOFAM (</a:t>
            </a:r>
            <a:r>
              <a:rPr lang="es-ES" altLang="es-ES" sz="1400" dirty="0" err="1">
                <a:latin typeface="Arial" panose="020B0604020202020204" pitchFamily="34" charset="0"/>
              </a:rPr>
              <a:t>Belgium</a:t>
            </a:r>
            <a:r>
              <a:rPr lang="es-ES" altLang="es-ES" sz="1400" dirty="0">
                <a:latin typeface="Arial" panose="020B0604020202020204" pitchFamily="34" charset="0"/>
              </a:rPr>
              <a:t>)</a:t>
            </a:r>
          </a:p>
          <a:p>
            <a:pPr>
              <a:spcBef>
                <a:spcPct val="0"/>
              </a:spcBef>
              <a:buFontTx/>
              <a:buNone/>
            </a:pPr>
            <a:r>
              <a:rPr lang="es-ES" altLang="es-ES" sz="1400" dirty="0">
                <a:latin typeface="Arial" panose="020B0604020202020204" pitchFamily="34" charset="0"/>
              </a:rPr>
              <a:t>SPA (Portugal)</a:t>
            </a:r>
          </a:p>
          <a:p>
            <a:pPr>
              <a:spcBef>
                <a:spcPct val="0"/>
              </a:spcBef>
              <a:buNone/>
            </a:pPr>
            <a:r>
              <a:rPr lang="es-ES" altLang="es-ES" sz="1400" dirty="0">
                <a:latin typeface="Arial" panose="020B0604020202020204" pitchFamily="34" charset="0"/>
              </a:rPr>
              <a:t>UPRAVIS (</a:t>
            </a:r>
            <a:r>
              <a:rPr lang="es-ES" altLang="es-ES" sz="1400" dirty="0" err="1">
                <a:latin typeface="Arial" panose="020B0604020202020204" pitchFamily="34" charset="0"/>
              </a:rPr>
              <a:t>Russia</a:t>
            </a:r>
            <a:r>
              <a:rPr lang="es-ES" altLang="es-ES" sz="1400" dirty="0">
                <a:latin typeface="Arial" panose="020B0604020202020204" pitchFamily="34" charset="0"/>
              </a:rPr>
              <a:t>)</a:t>
            </a:r>
          </a:p>
          <a:p>
            <a:pPr>
              <a:spcBef>
                <a:spcPct val="0"/>
              </a:spcBef>
              <a:buFontTx/>
              <a:buNone/>
            </a:pPr>
            <a:r>
              <a:rPr lang="es-ES" altLang="es-ES" sz="1400" dirty="0">
                <a:latin typeface="Arial" panose="020B0604020202020204" pitchFamily="34" charset="0"/>
              </a:rPr>
              <a:t>VEGAP (</a:t>
            </a:r>
            <a:r>
              <a:rPr lang="es-ES" altLang="es-ES" sz="1400" dirty="0" err="1">
                <a:latin typeface="Arial" panose="020B0604020202020204" pitchFamily="34" charset="0"/>
              </a:rPr>
              <a:t>Spain</a:t>
            </a:r>
            <a:r>
              <a:rPr lang="es-ES" altLang="es-ES" sz="1400" dirty="0">
                <a:latin typeface="Arial" panose="020B0604020202020204" pitchFamily="34" charset="0"/>
              </a:rPr>
              <a:t>) </a:t>
            </a:r>
          </a:p>
          <a:p>
            <a:pPr>
              <a:spcBef>
                <a:spcPct val="0"/>
              </a:spcBef>
              <a:buFontTx/>
              <a:buNone/>
            </a:pPr>
            <a:r>
              <a:rPr lang="es-ES" altLang="es-ES" sz="1400" dirty="0">
                <a:latin typeface="Arial" panose="020B0604020202020204" pitchFamily="34" charset="0"/>
              </a:rPr>
              <a:t>VISARTA (Rumanía)</a:t>
            </a:r>
          </a:p>
          <a:p>
            <a:pPr>
              <a:spcBef>
                <a:spcPct val="0"/>
              </a:spcBef>
              <a:buFontTx/>
              <a:buNone/>
            </a:pPr>
            <a:r>
              <a:rPr lang="es-ES" altLang="es-ES" sz="1400" dirty="0">
                <a:latin typeface="Arial" panose="020B0604020202020204" pitchFamily="34" charset="0"/>
              </a:rPr>
              <a:t>VISDA (</a:t>
            </a:r>
            <a:r>
              <a:rPr lang="es-ES" altLang="es-ES" sz="1400" dirty="0" err="1">
                <a:latin typeface="Arial" panose="020B0604020202020204" pitchFamily="34" charset="0"/>
              </a:rPr>
              <a:t>Denmark</a:t>
            </a:r>
            <a:r>
              <a:rPr lang="es-ES" altLang="es-ES" sz="1400" dirty="0">
                <a:latin typeface="Arial" panose="020B0604020202020204" pitchFamily="34" charset="0"/>
              </a:rPr>
              <a:t>)</a:t>
            </a:r>
          </a:p>
          <a:p>
            <a:pPr>
              <a:spcBef>
                <a:spcPct val="0"/>
              </a:spcBef>
              <a:buFontTx/>
              <a:buNone/>
            </a:pPr>
            <a:r>
              <a:rPr lang="es-ES" altLang="es-ES" sz="1400" dirty="0">
                <a:latin typeface="Arial" panose="020B0604020202020204" pitchFamily="34" charset="0"/>
              </a:rPr>
              <a:t>VEGAP (</a:t>
            </a:r>
            <a:r>
              <a:rPr lang="es-ES" altLang="es-ES" sz="1400" dirty="0" err="1">
                <a:latin typeface="Arial" panose="020B0604020202020204" pitchFamily="34" charset="0"/>
              </a:rPr>
              <a:t>Spain</a:t>
            </a:r>
            <a:r>
              <a:rPr lang="es-ES" altLang="es-ES" sz="1400" dirty="0">
                <a:latin typeface="Arial" panose="020B0604020202020204" pitchFamily="34" charset="0"/>
              </a:rPr>
              <a:t>)</a:t>
            </a:r>
          </a:p>
          <a:p>
            <a:pPr>
              <a:spcBef>
                <a:spcPct val="0"/>
              </a:spcBef>
              <a:buFontTx/>
              <a:buNone/>
            </a:pPr>
            <a:endParaRPr lang="es-ES" altLang="es-ES" sz="2400" dirty="0">
              <a:latin typeface="Arial" panose="020B0604020202020204" pitchFamily="34" charset="0"/>
            </a:endParaRPr>
          </a:p>
          <a:p>
            <a:pPr>
              <a:spcBef>
                <a:spcPct val="0"/>
              </a:spcBef>
              <a:buFontTx/>
              <a:buNone/>
            </a:pPr>
            <a:endParaRPr lang="es-ES" altLang="es-ES" sz="2000" dirty="0">
              <a:latin typeface="Arial" panose="020B0604020202020204" pitchFamily="34" charset="0"/>
            </a:endParaRPr>
          </a:p>
        </p:txBody>
      </p:sp>
      <p:pic>
        <p:nvPicPr>
          <p:cNvPr id="10" name="Imagen 9">
            <a:extLst>
              <a:ext uri="{FF2B5EF4-FFF2-40B4-BE49-F238E27FC236}">
                <a16:creationId xmlns:a16="http://schemas.microsoft.com/office/drawing/2014/main" id="{23BDEA5D-2148-FA46-B036-F64D9EA9C0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0422" y="1453123"/>
            <a:ext cx="2424687" cy="180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96053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2BF917-DFA1-4E5E-945F-503F024A216B}"/>
              </a:ext>
            </a:extLst>
          </p:cNvPr>
          <p:cNvSpPr>
            <a:spLocks noGrp="1"/>
          </p:cNvSpPr>
          <p:nvPr>
            <p:ph type="title"/>
          </p:nvPr>
        </p:nvSpPr>
        <p:spPr/>
        <p:txBody>
          <a:bodyPr/>
          <a:lstStyle/>
          <a:p>
            <a:r>
              <a:rPr lang="en-US" dirty="0"/>
              <a:t>The role of authors’ societies </a:t>
            </a:r>
            <a:endParaRPr lang="fr-FR" dirty="0"/>
          </a:p>
        </p:txBody>
      </p:sp>
      <p:sp>
        <p:nvSpPr>
          <p:cNvPr id="4" name="Marcador de número de diapositiva 3">
            <a:extLst>
              <a:ext uri="{FF2B5EF4-FFF2-40B4-BE49-F238E27FC236}">
                <a16:creationId xmlns:a16="http://schemas.microsoft.com/office/drawing/2014/main" id="{03BED27C-670F-4BE4-8889-5714D84C397B}"/>
              </a:ext>
            </a:extLst>
          </p:cNvPr>
          <p:cNvSpPr>
            <a:spLocks noGrp="1"/>
          </p:cNvSpPr>
          <p:nvPr>
            <p:ph type="sldNum" sz="quarter" idx="12"/>
          </p:nvPr>
        </p:nvSpPr>
        <p:spPr/>
        <p:txBody>
          <a:bodyPr/>
          <a:lstStyle/>
          <a:p>
            <a:fld id="{94062C31-E7B3-6947-AC7D-42143016BC88}" type="slidenum">
              <a:rPr lang="fr-FR" smtClean="0"/>
              <a:t>28</a:t>
            </a:fld>
            <a:endParaRPr lang="fr-FR"/>
          </a:p>
        </p:txBody>
      </p:sp>
      <p:sp>
        <p:nvSpPr>
          <p:cNvPr id="6" name="Text Placeholder 1">
            <a:extLst>
              <a:ext uri="{FF2B5EF4-FFF2-40B4-BE49-F238E27FC236}">
                <a16:creationId xmlns:a16="http://schemas.microsoft.com/office/drawing/2014/main" id="{71DFA829-C4CE-CF48-BF95-1D90DBD37591}"/>
              </a:ext>
            </a:extLst>
          </p:cNvPr>
          <p:cNvSpPr txBox="1">
            <a:spLocks/>
          </p:cNvSpPr>
          <p:nvPr/>
        </p:nvSpPr>
        <p:spPr>
          <a:xfrm>
            <a:off x="838200" y="1264586"/>
            <a:ext cx="7886700" cy="503710"/>
          </a:xfrm>
          <a:prstGeom prst="rect">
            <a:avLst/>
          </a:prstGeom>
        </p:spPr>
        <p:txBody>
          <a:bodyPr vert="horz" lIns="91440" tIns="45720" rIns="91440" bIns="45720" rtlCol="0" anchor="ctr">
            <a:normAutofit/>
          </a:bodyP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endParaRPr lang="en-GB" b="1" dirty="0"/>
          </a:p>
        </p:txBody>
      </p:sp>
      <p:pic>
        <p:nvPicPr>
          <p:cNvPr id="7" name="Picture 19" descr="A close up of a map&#10;&#10;Description automatically generated">
            <a:extLst>
              <a:ext uri="{FF2B5EF4-FFF2-40B4-BE49-F238E27FC236}">
                <a16:creationId xmlns:a16="http://schemas.microsoft.com/office/drawing/2014/main" id="{D28B8156-4F29-A24C-B1D1-C2E8F067E9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0422" y="3799324"/>
            <a:ext cx="2961528" cy="2557026"/>
          </a:xfrm>
          <a:prstGeom prst="rect">
            <a:avLst/>
          </a:prstGeom>
        </p:spPr>
      </p:pic>
      <p:sp>
        <p:nvSpPr>
          <p:cNvPr id="8" name="CuadroTexto 2">
            <a:extLst>
              <a:ext uri="{FF2B5EF4-FFF2-40B4-BE49-F238E27FC236}">
                <a16:creationId xmlns:a16="http://schemas.microsoft.com/office/drawing/2014/main" id="{8CF7F6CA-93BC-E842-9B38-D18820989E72}"/>
              </a:ext>
            </a:extLst>
          </p:cNvPr>
          <p:cNvSpPr txBox="1">
            <a:spLocks noChangeArrowheads="1"/>
          </p:cNvSpPr>
          <p:nvPr/>
        </p:nvSpPr>
        <p:spPr bwMode="auto">
          <a:xfrm>
            <a:off x="1063941" y="1264586"/>
            <a:ext cx="3529012"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S" altLang="es-ES" sz="2000" b="1" dirty="0" err="1">
                <a:solidFill>
                  <a:srgbClr val="C00000"/>
                </a:solidFill>
                <a:latin typeface="Arial" panose="020B0604020202020204" pitchFamily="34" charset="0"/>
              </a:rPr>
              <a:t>America</a:t>
            </a:r>
            <a:r>
              <a:rPr lang="es-ES" altLang="es-ES" sz="2000" b="1" dirty="0">
                <a:solidFill>
                  <a:srgbClr val="C00000"/>
                </a:solidFill>
                <a:latin typeface="Arial" panose="020B0604020202020204" pitchFamily="34" charset="0"/>
              </a:rPr>
              <a:t> </a:t>
            </a:r>
          </a:p>
          <a:p>
            <a:pPr>
              <a:spcBef>
                <a:spcPct val="0"/>
              </a:spcBef>
              <a:buFontTx/>
              <a:buNone/>
            </a:pPr>
            <a:endParaRPr lang="es-ES" altLang="es-ES" sz="2000" b="1" dirty="0">
              <a:solidFill>
                <a:srgbClr val="C00000"/>
              </a:solidFill>
              <a:latin typeface="Arial" panose="020B0604020202020204" pitchFamily="34" charset="0"/>
            </a:endParaRPr>
          </a:p>
          <a:p>
            <a:pPr>
              <a:spcBef>
                <a:spcPct val="0"/>
              </a:spcBef>
              <a:buFontTx/>
              <a:buNone/>
            </a:pPr>
            <a:r>
              <a:rPr lang="en-AU" altLang="es-ES" sz="1400" dirty="0">
                <a:latin typeface="Arial" panose="020B0604020202020204" pitchFamily="34" charset="0"/>
                <a:cs typeface="Arial" panose="020B0604020202020204" pitchFamily="34" charset="0"/>
              </a:rPr>
              <a:t>AGADU (Uruguay)</a:t>
            </a:r>
          </a:p>
          <a:p>
            <a:pPr>
              <a:spcBef>
                <a:spcPct val="0"/>
              </a:spcBef>
              <a:buFontTx/>
              <a:buNone/>
            </a:pPr>
            <a:r>
              <a:rPr lang="en-AU" altLang="es-ES" sz="1400" dirty="0">
                <a:latin typeface="Arial" panose="020B0604020202020204" pitchFamily="34" charset="0"/>
                <a:cs typeface="Arial" panose="020B0604020202020204" pitchFamily="34" charset="0"/>
              </a:rPr>
              <a:t>APSAV (Perú)</a:t>
            </a:r>
          </a:p>
          <a:p>
            <a:pPr>
              <a:spcBef>
                <a:spcPct val="0"/>
              </a:spcBef>
              <a:buFontTx/>
              <a:buNone/>
            </a:pPr>
            <a:r>
              <a:rPr lang="en-AU" altLang="es-ES" sz="1400" dirty="0">
                <a:latin typeface="Arial" panose="020B0604020202020204" pitchFamily="34" charset="0"/>
                <a:cs typeface="Arial" panose="020B0604020202020204" pitchFamily="34" charset="0"/>
              </a:rPr>
              <a:t>ARS (US)</a:t>
            </a:r>
          </a:p>
          <a:p>
            <a:pPr>
              <a:spcBef>
                <a:spcPct val="0"/>
              </a:spcBef>
              <a:buFontTx/>
              <a:buNone/>
            </a:pPr>
            <a:r>
              <a:rPr lang="en-AU" altLang="es-ES" sz="1400" dirty="0">
                <a:latin typeface="Arial" panose="020B0604020202020204" pitchFamily="34" charset="0"/>
                <a:cs typeface="Arial" panose="020B0604020202020204" pitchFamily="34" charset="0"/>
              </a:rPr>
              <a:t>ARTEGESTIÓN (Ecuador)</a:t>
            </a:r>
          </a:p>
          <a:p>
            <a:pPr>
              <a:spcBef>
                <a:spcPct val="0"/>
              </a:spcBef>
              <a:buFontTx/>
              <a:buNone/>
            </a:pPr>
            <a:r>
              <a:rPr lang="en-AU" altLang="es-ES" sz="1400" dirty="0">
                <a:latin typeface="Arial" panose="020B0604020202020204" pitchFamily="34" charset="0"/>
                <a:cs typeface="Arial" panose="020B0604020202020204" pitchFamily="34" charset="0"/>
              </a:rPr>
              <a:t>AUTVIS (Brazil)</a:t>
            </a:r>
          </a:p>
          <a:p>
            <a:pPr>
              <a:spcBef>
                <a:spcPct val="0"/>
              </a:spcBef>
              <a:buFontTx/>
              <a:buNone/>
            </a:pPr>
            <a:r>
              <a:rPr lang="en-AU" altLang="es-ES" sz="1400" dirty="0">
                <a:latin typeface="Arial" panose="020B0604020202020204" pitchFamily="34" charset="0"/>
                <a:cs typeface="Arial" panose="020B0604020202020204" pitchFamily="34" charset="0"/>
              </a:rPr>
              <a:t>CARCC (US)</a:t>
            </a:r>
          </a:p>
          <a:p>
            <a:pPr>
              <a:spcBef>
                <a:spcPct val="0"/>
              </a:spcBef>
              <a:buFontTx/>
              <a:buNone/>
            </a:pPr>
            <a:r>
              <a:rPr lang="en-AU" altLang="es-ES" sz="1400" dirty="0">
                <a:latin typeface="Arial" panose="020B0604020202020204" pitchFamily="34" charset="0"/>
                <a:cs typeface="Arial" panose="020B0604020202020204" pitchFamily="34" charset="0"/>
              </a:rPr>
              <a:t>CREAIMAGEN (Chile)</a:t>
            </a:r>
          </a:p>
          <a:p>
            <a:pPr>
              <a:spcBef>
                <a:spcPct val="0"/>
              </a:spcBef>
              <a:buFontTx/>
              <a:buNone/>
            </a:pPr>
            <a:r>
              <a:rPr lang="en-AU" altLang="es-ES" sz="1400" dirty="0">
                <a:latin typeface="Arial" panose="020B0604020202020204" pitchFamily="34" charset="0"/>
                <a:cs typeface="Arial" panose="020B0604020202020204" pitchFamily="34" charset="0"/>
              </a:rPr>
              <a:t>SOMAAP (Mexico)</a:t>
            </a:r>
          </a:p>
          <a:p>
            <a:pPr>
              <a:spcBef>
                <a:spcPct val="0"/>
              </a:spcBef>
              <a:buFontTx/>
              <a:buNone/>
            </a:pPr>
            <a:r>
              <a:rPr lang="en-AU" altLang="es-ES" sz="1400" dirty="0">
                <a:latin typeface="Arial" panose="020B0604020202020204" pitchFamily="34" charset="0"/>
                <a:cs typeface="Arial" panose="020B0604020202020204" pitchFamily="34" charset="0"/>
              </a:rPr>
              <a:t>SAVA (Argentina)</a:t>
            </a:r>
          </a:p>
          <a:p>
            <a:pPr>
              <a:spcBef>
                <a:spcPct val="0"/>
              </a:spcBef>
              <a:buFontTx/>
              <a:buNone/>
            </a:pPr>
            <a:r>
              <a:rPr lang="en-AU" sz="1400" dirty="0">
                <a:latin typeface="Arial" panose="020B0604020202020204" pitchFamily="34" charset="0"/>
                <a:cs typeface="Arial" panose="020B0604020202020204" pitchFamily="34" charset="0"/>
              </a:rPr>
              <a:t>SOCAN (Canada)</a:t>
            </a:r>
            <a:endParaRPr lang="fr-FR" sz="1400" dirty="0">
              <a:latin typeface="Arial" panose="020B0604020202020204" pitchFamily="34" charset="0"/>
              <a:cs typeface="Arial" panose="020B0604020202020204" pitchFamily="34" charset="0"/>
            </a:endParaRPr>
          </a:p>
          <a:p>
            <a:pPr>
              <a:spcBef>
                <a:spcPct val="0"/>
              </a:spcBef>
              <a:buNone/>
            </a:pPr>
            <a:endParaRPr lang="es-ES" altLang="es-ES" sz="1400" dirty="0">
              <a:latin typeface="Arial" panose="020B0604020202020204" pitchFamily="34" charset="0"/>
            </a:endParaRPr>
          </a:p>
          <a:p>
            <a:pPr>
              <a:spcBef>
                <a:spcPct val="0"/>
              </a:spcBef>
              <a:buFontTx/>
              <a:buNone/>
            </a:pPr>
            <a:endParaRPr lang="es-ES" altLang="es-ES" sz="1600" dirty="0">
              <a:latin typeface="Arial" panose="020B0604020202020204" pitchFamily="34" charset="0"/>
            </a:endParaRPr>
          </a:p>
        </p:txBody>
      </p:sp>
      <p:pic>
        <p:nvPicPr>
          <p:cNvPr id="11" name="Imagen 3">
            <a:extLst>
              <a:ext uri="{FF2B5EF4-FFF2-40B4-BE49-F238E27FC236}">
                <a16:creationId xmlns:a16="http://schemas.microsoft.com/office/drawing/2014/main" id="{01AFE7C1-800F-E747-B1E4-5F6A7AF879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85997" y="1162207"/>
            <a:ext cx="1767803" cy="2435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38014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2BF917-DFA1-4E5E-945F-503F024A216B}"/>
              </a:ext>
            </a:extLst>
          </p:cNvPr>
          <p:cNvSpPr>
            <a:spLocks noGrp="1"/>
          </p:cNvSpPr>
          <p:nvPr>
            <p:ph type="title"/>
          </p:nvPr>
        </p:nvSpPr>
        <p:spPr/>
        <p:txBody>
          <a:bodyPr/>
          <a:lstStyle/>
          <a:p>
            <a:r>
              <a:rPr lang="en-US" dirty="0"/>
              <a:t>The role of authors’ societies </a:t>
            </a:r>
            <a:endParaRPr lang="fr-FR" dirty="0"/>
          </a:p>
        </p:txBody>
      </p:sp>
      <p:sp>
        <p:nvSpPr>
          <p:cNvPr id="4" name="Marcador de número de diapositiva 3">
            <a:extLst>
              <a:ext uri="{FF2B5EF4-FFF2-40B4-BE49-F238E27FC236}">
                <a16:creationId xmlns:a16="http://schemas.microsoft.com/office/drawing/2014/main" id="{03BED27C-670F-4BE4-8889-5714D84C397B}"/>
              </a:ext>
            </a:extLst>
          </p:cNvPr>
          <p:cNvSpPr>
            <a:spLocks noGrp="1"/>
          </p:cNvSpPr>
          <p:nvPr>
            <p:ph type="sldNum" sz="quarter" idx="12"/>
          </p:nvPr>
        </p:nvSpPr>
        <p:spPr/>
        <p:txBody>
          <a:bodyPr/>
          <a:lstStyle/>
          <a:p>
            <a:fld id="{94062C31-E7B3-6947-AC7D-42143016BC88}" type="slidenum">
              <a:rPr lang="fr-FR" smtClean="0"/>
              <a:t>29</a:t>
            </a:fld>
            <a:endParaRPr lang="fr-FR"/>
          </a:p>
        </p:txBody>
      </p:sp>
      <p:sp>
        <p:nvSpPr>
          <p:cNvPr id="6" name="Text Placeholder 1">
            <a:extLst>
              <a:ext uri="{FF2B5EF4-FFF2-40B4-BE49-F238E27FC236}">
                <a16:creationId xmlns:a16="http://schemas.microsoft.com/office/drawing/2014/main" id="{71DFA829-C4CE-CF48-BF95-1D90DBD37591}"/>
              </a:ext>
            </a:extLst>
          </p:cNvPr>
          <p:cNvSpPr txBox="1">
            <a:spLocks/>
          </p:cNvSpPr>
          <p:nvPr/>
        </p:nvSpPr>
        <p:spPr>
          <a:xfrm>
            <a:off x="838200" y="1264586"/>
            <a:ext cx="7886700" cy="503710"/>
          </a:xfrm>
          <a:prstGeom prst="rect">
            <a:avLst/>
          </a:prstGeom>
        </p:spPr>
        <p:txBody>
          <a:bodyPr vert="horz" lIns="91440" tIns="45720" rIns="91440" bIns="45720" rtlCol="0" anchor="ctr">
            <a:normAutofit/>
          </a:bodyP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endParaRPr lang="en-GB" b="1" dirty="0"/>
          </a:p>
        </p:txBody>
      </p:sp>
      <p:pic>
        <p:nvPicPr>
          <p:cNvPr id="7" name="Picture 19" descr="A close up of a map&#10;&#10;Description automatically generated">
            <a:extLst>
              <a:ext uri="{FF2B5EF4-FFF2-40B4-BE49-F238E27FC236}">
                <a16:creationId xmlns:a16="http://schemas.microsoft.com/office/drawing/2014/main" id="{D28B8156-4F29-A24C-B1D1-C2E8F067E9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0422" y="3799324"/>
            <a:ext cx="2961528" cy="2557026"/>
          </a:xfrm>
          <a:prstGeom prst="rect">
            <a:avLst/>
          </a:prstGeom>
        </p:spPr>
      </p:pic>
      <p:sp>
        <p:nvSpPr>
          <p:cNvPr id="8" name="CuadroTexto 2">
            <a:extLst>
              <a:ext uri="{FF2B5EF4-FFF2-40B4-BE49-F238E27FC236}">
                <a16:creationId xmlns:a16="http://schemas.microsoft.com/office/drawing/2014/main" id="{8CF7F6CA-93BC-E842-9B38-D18820989E72}"/>
              </a:ext>
            </a:extLst>
          </p:cNvPr>
          <p:cNvSpPr txBox="1">
            <a:spLocks noChangeArrowheads="1"/>
          </p:cNvSpPr>
          <p:nvPr/>
        </p:nvSpPr>
        <p:spPr bwMode="auto">
          <a:xfrm>
            <a:off x="1063941" y="1264586"/>
            <a:ext cx="2302714"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S" altLang="es-ES" sz="2000" b="1" dirty="0" err="1">
                <a:solidFill>
                  <a:srgbClr val="C00000"/>
                </a:solidFill>
                <a:latin typeface="Arial" panose="020B0604020202020204" pitchFamily="34" charset="0"/>
              </a:rPr>
              <a:t>Africa</a:t>
            </a:r>
            <a:r>
              <a:rPr lang="es-ES" altLang="es-ES" sz="2000" b="1" dirty="0">
                <a:solidFill>
                  <a:srgbClr val="C00000"/>
                </a:solidFill>
                <a:latin typeface="Arial" panose="020B0604020202020204" pitchFamily="34" charset="0"/>
              </a:rPr>
              <a:t>  </a:t>
            </a:r>
          </a:p>
          <a:p>
            <a:pPr>
              <a:spcBef>
                <a:spcPct val="0"/>
              </a:spcBef>
              <a:buFontTx/>
              <a:buNone/>
            </a:pPr>
            <a:endParaRPr lang="es-ES" altLang="es-ES" sz="2000" b="1" dirty="0">
              <a:solidFill>
                <a:srgbClr val="C00000"/>
              </a:solidFill>
              <a:latin typeface="Arial" panose="020B0604020202020204" pitchFamily="34" charset="0"/>
            </a:endParaRPr>
          </a:p>
          <a:p>
            <a:pPr>
              <a:spcBef>
                <a:spcPct val="0"/>
              </a:spcBef>
              <a:buFontTx/>
              <a:buNone/>
            </a:pPr>
            <a:r>
              <a:rPr lang="en-AU" altLang="es-ES" sz="1400" dirty="0">
                <a:latin typeface="Arial" panose="020B0604020202020204" pitchFamily="34" charset="0"/>
                <a:cs typeface="Arial" panose="020B0604020202020204" pitchFamily="34" charset="0"/>
              </a:rPr>
              <a:t>BBDA (Burkina Faso)</a:t>
            </a:r>
          </a:p>
          <a:p>
            <a:pPr>
              <a:spcBef>
                <a:spcPct val="0"/>
              </a:spcBef>
              <a:buFontTx/>
              <a:buNone/>
            </a:pPr>
            <a:r>
              <a:rPr lang="en-AU" altLang="es-ES" sz="1400" dirty="0">
                <a:latin typeface="Arial" panose="020B0604020202020204" pitchFamily="34" charset="0"/>
                <a:cs typeface="Arial" panose="020B0604020202020204" pitchFamily="34" charset="0"/>
              </a:rPr>
              <a:t>BGDA (Guinea)</a:t>
            </a:r>
          </a:p>
          <a:p>
            <a:pPr>
              <a:spcBef>
                <a:spcPct val="0"/>
              </a:spcBef>
              <a:buFontTx/>
              <a:buNone/>
            </a:pPr>
            <a:r>
              <a:rPr lang="en-AU" altLang="es-ES" sz="1400" dirty="0">
                <a:latin typeface="Arial" panose="020B0604020202020204" pitchFamily="34" charset="0"/>
                <a:cs typeface="Arial" panose="020B0604020202020204" pitchFamily="34" charset="0"/>
              </a:rPr>
              <a:t>BUBEDRA (Benin)</a:t>
            </a:r>
          </a:p>
          <a:p>
            <a:pPr>
              <a:spcBef>
                <a:spcPct val="0"/>
              </a:spcBef>
              <a:buFontTx/>
              <a:buNone/>
            </a:pPr>
            <a:r>
              <a:rPr lang="en-AU" altLang="es-ES" sz="1400" dirty="0">
                <a:latin typeface="Arial" panose="020B0604020202020204" pitchFamily="34" charset="0"/>
                <a:cs typeface="Arial" panose="020B0604020202020204" pitchFamily="34" charset="0"/>
              </a:rPr>
              <a:t>BUMDA (Mali)</a:t>
            </a:r>
          </a:p>
          <a:p>
            <a:pPr>
              <a:spcBef>
                <a:spcPct val="0"/>
              </a:spcBef>
              <a:buFontTx/>
              <a:buNone/>
            </a:pPr>
            <a:r>
              <a:rPr lang="en-AU" altLang="es-ES" sz="1400" dirty="0">
                <a:latin typeface="Arial" panose="020B0604020202020204" pitchFamily="34" charset="0"/>
                <a:cs typeface="Arial" panose="020B0604020202020204" pitchFamily="34" charset="0"/>
              </a:rPr>
              <a:t>BURIDA (Ivory Coast)</a:t>
            </a:r>
          </a:p>
          <a:p>
            <a:pPr>
              <a:spcBef>
                <a:spcPct val="0"/>
              </a:spcBef>
              <a:buFontTx/>
              <a:buNone/>
            </a:pPr>
            <a:r>
              <a:rPr lang="en-AU" altLang="es-ES" sz="1400" dirty="0">
                <a:latin typeface="Arial" panose="020B0604020202020204" pitchFamily="34" charset="0"/>
                <a:cs typeface="Arial" panose="020B0604020202020204" pitchFamily="34" charset="0"/>
              </a:rPr>
              <a:t>BUTODRA (Togo)</a:t>
            </a:r>
          </a:p>
          <a:p>
            <a:pPr>
              <a:spcBef>
                <a:spcPct val="0"/>
              </a:spcBef>
              <a:buFontTx/>
              <a:buNone/>
            </a:pPr>
            <a:r>
              <a:rPr lang="en-AU" altLang="es-ES" sz="1400" dirty="0">
                <a:latin typeface="Arial" panose="020B0604020202020204" pitchFamily="34" charset="0"/>
                <a:cs typeface="Arial" panose="020B0604020202020204" pitchFamily="34" charset="0"/>
              </a:rPr>
              <a:t>DALRO (South Africa)</a:t>
            </a:r>
          </a:p>
          <a:p>
            <a:pPr>
              <a:spcBef>
                <a:spcPct val="0"/>
              </a:spcBef>
              <a:buFontTx/>
              <a:buNone/>
            </a:pPr>
            <a:r>
              <a:rPr lang="en-AU" altLang="es-ES" sz="1400" dirty="0">
                <a:latin typeface="Arial" panose="020B0604020202020204" pitchFamily="34" charset="0"/>
                <a:cs typeface="Arial" panose="020B0604020202020204" pitchFamily="34" charset="0"/>
              </a:rPr>
              <a:t>SODAV (Senegal)</a:t>
            </a:r>
          </a:p>
          <a:p>
            <a:pPr>
              <a:spcBef>
                <a:spcPct val="0"/>
              </a:spcBef>
              <a:buNone/>
            </a:pPr>
            <a:endParaRPr lang="es-ES" altLang="es-ES" sz="1400" dirty="0">
              <a:latin typeface="Arial" panose="020B0604020202020204" pitchFamily="34" charset="0"/>
            </a:endParaRPr>
          </a:p>
          <a:p>
            <a:pPr>
              <a:spcBef>
                <a:spcPct val="0"/>
              </a:spcBef>
              <a:buFontTx/>
              <a:buNone/>
            </a:pPr>
            <a:endParaRPr lang="es-ES" altLang="es-ES" sz="1600" dirty="0">
              <a:latin typeface="Arial" panose="020B0604020202020204" pitchFamily="34" charset="0"/>
            </a:endParaRPr>
          </a:p>
        </p:txBody>
      </p:sp>
      <p:sp>
        <p:nvSpPr>
          <p:cNvPr id="10" name="CuadroTexto 2">
            <a:extLst>
              <a:ext uri="{FF2B5EF4-FFF2-40B4-BE49-F238E27FC236}">
                <a16:creationId xmlns:a16="http://schemas.microsoft.com/office/drawing/2014/main" id="{8B0F7647-3222-9248-AD49-831ED8A36729}"/>
              </a:ext>
            </a:extLst>
          </p:cNvPr>
          <p:cNvSpPr txBox="1">
            <a:spLocks noChangeArrowheads="1"/>
          </p:cNvSpPr>
          <p:nvPr/>
        </p:nvSpPr>
        <p:spPr bwMode="auto">
          <a:xfrm>
            <a:off x="4236631" y="1264586"/>
            <a:ext cx="352191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S" altLang="es-ES" sz="2000" b="1" dirty="0">
                <a:solidFill>
                  <a:srgbClr val="C00000"/>
                </a:solidFill>
                <a:latin typeface="Arial" panose="020B0604020202020204" pitchFamily="34" charset="0"/>
              </a:rPr>
              <a:t>Asia </a:t>
            </a:r>
            <a:r>
              <a:rPr lang="es-ES" altLang="es-ES" sz="2000" b="1" dirty="0" err="1">
                <a:solidFill>
                  <a:srgbClr val="C00000"/>
                </a:solidFill>
                <a:latin typeface="Arial" panose="020B0604020202020204" pitchFamily="34" charset="0"/>
              </a:rPr>
              <a:t>Pacific</a:t>
            </a:r>
            <a:r>
              <a:rPr lang="es-ES" altLang="es-ES" sz="2000" b="1" dirty="0">
                <a:solidFill>
                  <a:srgbClr val="C00000"/>
                </a:solidFill>
                <a:latin typeface="Arial" panose="020B0604020202020204" pitchFamily="34" charset="0"/>
              </a:rPr>
              <a:t> </a:t>
            </a:r>
          </a:p>
          <a:p>
            <a:pPr>
              <a:spcBef>
                <a:spcPct val="0"/>
              </a:spcBef>
              <a:buFontTx/>
              <a:buNone/>
            </a:pPr>
            <a:endParaRPr lang="es-ES" altLang="es-ES" sz="2000" b="1" dirty="0">
              <a:solidFill>
                <a:srgbClr val="C00000"/>
              </a:solidFill>
              <a:latin typeface="Arial" panose="020B0604020202020204" pitchFamily="34" charset="0"/>
            </a:endParaRPr>
          </a:p>
          <a:p>
            <a:pPr>
              <a:spcBef>
                <a:spcPct val="0"/>
              </a:spcBef>
              <a:buFontTx/>
              <a:buNone/>
            </a:pPr>
            <a:r>
              <a:rPr lang="en-AU" altLang="es-ES" sz="1400" dirty="0">
                <a:latin typeface="Arial" panose="020B0604020202020204" pitchFamily="34" charset="0"/>
                <a:cs typeface="Arial" panose="020B0604020202020204" pitchFamily="34" charset="0"/>
              </a:rPr>
              <a:t>APG (Japan)</a:t>
            </a:r>
          </a:p>
          <a:p>
            <a:pPr>
              <a:spcBef>
                <a:spcPct val="0"/>
              </a:spcBef>
              <a:buFontTx/>
              <a:buNone/>
            </a:pPr>
            <a:r>
              <a:rPr lang="en-AU" altLang="es-ES" sz="1400" dirty="0">
                <a:latin typeface="Arial" panose="020B0604020202020204" pitchFamily="34" charset="0"/>
                <a:cs typeface="Arial" panose="020B0604020202020204" pitchFamily="34" charset="0"/>
              </a:rPr>
              <a:t>Copyright Agency (Australia)</a:t>
            </a:r>
          </a:p>
          <a:p>
            <a:pPr>
              <a:spcBef>
                <a:spcPct val="0"/>
              </a:spcBef>
              <a:buFontTx/>
              <a:buNone/>
            </a:pPr>
            <a:r>
              <a:rPr lang="en-AU" altLang="es-ES" sz="1400" dirty="0">
                <a:latin typeface="Arial" panose="020B0604020202020204" pitchFamily="34" charset="0"/>
                <a:cs typeface="Arial" panose="020B0604020202020204" pitchFamily="34" charset="0"/>
              </a:rPr>
              <a:t>ICSC (China)</a:t>
            </a:r>
          </a:p>
          <a:p>
            <a:pPr>
              <a:spcBef>
                <a:spcPct val="0"/>
              </a:spcBef>
              <a:buFontTx/>
              <a:buNone/>
            </a:pPr>
            <a:r>
              <a:rPr lang="en-AU" altLang="es-ES" sz="1400" dirty="0">
                <a:latin typeface="Arial" panose="020B0604020202020204" pitchFamily="34" charset="0"/>
                <a:cs typeface="Arial" panose="020B0604020202020204" pitchFamily="34" charset="0"/>
              </a:rPr>
              <a:t>JASPAR (Japan)</a:t>
            </a:r>
          </a:p>
          <a:p>
            <a:pPr>
              <a:spcBef>
                <a:spcPct val="0"/>
              </a:spcBef>
              <a:buFontTx/>
              <a:buNone/>
            </a:pPr>
            <a:r>
              <a:rPr lang="en-AU" altLang="es-ES" sz="1400" dirty="0">
                <a:latin typeface="Arial" panose="020B0604020202020204" pitchFamily="34" charset="0"/>
                <a:cs typeface="Arial" panose="020B0604020202020204" pitchFamily="34" charset="0"/>
              </a:rPr>
              <a:t>KOLAA (South Korea)</a:t>
            </a:r>
          </a:p>
          <a:p>
            <a:pPr>
              <a:spcBef>
                <a:spcPct val="0"/>
              </a:spcBef>
              <a:buFontTx/>
              <a:buNone/>
            </a:pPr>
            <a:r>
              <a:rPr lang="en-AU" altLang="es-ES" sz="1400" dirty="0">
                <a:latin typeface="Arial" panose="020B0604020202020204" pitchFamily="34" charset="0"/>
                <a:cs typeface="Arial" panose="020B0604020202020204" pitchFamily="34" charset="0"/>
              </a:rPr>
              <a:t>SACK (South Korea)</a:t>
            </a:r>
          </a:p>
          <a:p>
            <a:pPr>
              <a:spcBef>
                <a:spcPct val="0"/>
              </a:spcBef>
              <a:buFontTx/>
              <a:buNone/>
            </a:pPr>
            <a:endParaRPr lang="en-AU" altLang="es-ES" sz="1400" dirty="0">
              <a:latin typeface="Arial" panose="020B0604020202020204" pitchFamily="34" charset="0"/>
              <a:cs typeface="Arial" panose="020B0604020202020204" pitchFamily="34" charset="0"/>
            </a:endParaRPr>
          </a:p>
          <a:p>
            <a:pPr>
              <a:spcBef>
                <a:spcPct val="0"/>
              </a:spcBef>
              <a:buNone/>
            </a:pPr>
            <a:endParaRPr lang="es-ES" altLang="es-ES" sz="1400" dirty="0">
              <a:latin typeface="Arial" panose="020B0604020202020204" pitchFamily="34" charset="0"/>
            </a:endParaRPr>
          </a:p>
          <a:p>
            <a:pPr>
              <a:spcBef>
                <a:spcPct val="0"/>
              </a:spcBef>
              <a:buFontTx/>
              <a:buNone/>
            </a:pPr>
            <a:endParaRPr lang="es-ES" altLang="es-ES" sz="1600" dirty="0">
              <a:latin typeface="Arial" panose="020B0604020202020204" pitchFamily="34" charset="0"/>
            </a:endParaRPr>
          </a:p>
        </p:txBody>
      </p:sp>
      <p:pic>
        <p:nvPicPr>
          <p:cNvPr id="5" name="Imagen 4">
            <a:extLst>
              <a:ext uri="{FF2B5EF4-FFF2-40B4-BE49-F238E27FC236}">
                <a16:creationId xmlns:a16="http://schemas.microsoft.com/office/drawing/2014/main" id="{A7897C63-FB3D-6642-B4EF-17EF80632FAE}"/>
              </a:ext>
            </a:extLst>
          </p:cNvPr>
          <p:cNvPicPr>
            <a:picLocks noChangeAspect="1"/>
          </p:cNvPicPr>
          <p:nvPr/>
        </p:nvPicPr>
        <p:blipFill>
          <a:blip r:embed="rId4"/>
          <a:stretch>
            <a:fillRect/>
          </a:stretch>
        </p:blipFill>
        <p:spPr>
          <a:xfrm>
            <a:off x="9330665" y="1516811"/>
            <a:ext cx="2302714" cy="1387177"/>
          </a:xfrm>
          <a:prstGeom prst="rect">
            <a:avLst/>
          </a:prstGeom>
        </p:spPr>
      </p:pic>
    </p:spTree>
    <p:extLst>
      <p:ext uri="{BB962C8B-B14F-4D97-AF65-F5344CB8AC3E}">
        <p14:creationId xmlns:p14="http://schemas.microsoft.com/office/powerpoint/2010/main" val="2055035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6DB4914-0B05-457D-82F6-8BC9F037446D}"/>
              </a:ext>
            </a:extLst>
          </p:cNvPr>
          <p:cNvSpPr/>
          <p:nvPr/>
        </p:nvSpPr>
        <p:spPr>
          <a:xfrm>
            <a:off x="8570794" y="56531"/>
            <a:ext cx="3621206" cy="6705602"/>
          </a:xfrm>
          <a:prstGeom prst="rect">
            <a:avLst/>
          </a:prstGeom>
          <a:gradFill flip="none" rotWithShape="1">
            <a:gsLst>
              <a:gs pos="13000">
                <a:srgbClr val="C00000"/>
              </a:gs>
              <a:gs pos="56500">
                <a:srgbClr val="F18093"/>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4DC76B10-6953-4406-8D5A-CA0219F287E6}"/>
              </a:ext>
            </a:extLst>
          </p:cNvPr>
          <p:cNvSpPr>
            <a:spLocks noGrp="1"/>
          </p:cNvSpPr>
          <p:nvPr>
            <p:ph type="sldNum" sz="quarter" idx="12"/>
          </p:nvPr>
        </p:nvSpPr>
        <p:spPr/>
        <p:txBody>
          <a:bodyPr/>
          <a:lstStyle/>
          <a:p>
            <a:fld id="{092066E3-CA02-4CFD-B2F6-56999925DBAC}" type="slidenum">
              <a:rPr lang="en-US" smtClean="0"/>
              <a:pPr/>
              <a:t>3</a:t>
            </a:fld>
            <a:endParaRPr lang="en-US"/>
          </a:p>
        </p:txBody>
      </p:sp>
      <p:sp>
        <p:nvSpPr>
          <p:cNvPr id="6" name="Oval 5">
            <a:extLst>
              <a:ext uri="{FF2B5EF4-FFF2-40B4-BE49-F238E27FC236}">
                <a16:creationId xmlns:a16="http://schemas.microsoft.com/office/drawing/2014/main" id="{84F2F769-85F4-4350-9C22-0D675CA2C74D}"/>
              </a:ext>
            </a:extLst>
          </p:cNvPr>
          <p:cNvSpPr/>
          <p:nvPr/>
        </p:nvSpPr>
        <p:spPr>
          <a:xfrm>
            <a:off x="434517" y="1645680"/>
            <a:ext cx="581428" cy="652361"/>
          </a:xfrm>
          <a:prstGeom prst="ellipse">
            <a:avLst/>
          </a:prstGeom>
          <a:solidFill>
            <a:srgbClr val="E2002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3F4A693-E812-4485-AD95-D23160252FE4}"/>
              </a:ext>
            </a:extLst>
          </p:cNvPr>
          <p:cNvSpPr/>
          <p:nvPr/>
        </p:nvSpPr>
        <p:spPr>
          <a:xfrm>
            <a:off x="1333556" y="1786032"/>
            <a:ext cx="4330644" cy="2577629"/>
          </a:xfrm>
          <a:prstGeom prst="rect">
            <a:avLst/>
          </a:prstGeom>
        </p:spPr>
        <p:txBody>
          <a:bodyPr wrap="square">
            <a:spAutoFit/>
          </a:bodyPr>
          <a:lstStyle/>
          <a:p>
            <a:r>
              <a:rPr lang="fr-FR" dirty="0">
                <a:solidFill>
                  <a:srgbClr val="E20026"/>
                </a:solidFill>
                <a:latin typeface="Open Sans Semibold" panose="020B0706030804020204" pitchFamily="34" charset="0"/>
                <a:ea typeface="Open Sans Semibold" panose="020B0706030804020204" pitchFamily="34" charset="0"/>
                <a:cs typeface="Open Sans Semibold" panose="020B0706030804020204" pitchFamily="34" charset="0"/>
              </a:rPr>
              <a:t>228</a:t>
            </a:r>
            <a:r>
              <a:rPr lang="fr-FR" dirty="0"/>
              <a:t> authors’ </a:t>
            </a:r>
            <a:r>
              <a:rPr lang="en-GB" dirty="0"/>
              <a:t>societies</a:t>
            </a:r>
            <a:r>
              <a:rPr lang="fr-FR" dirty="0"/>
              <a:t> </a:t>
            </a:r>
          </a:p>
          <a:p>
            <a:endParaRPr lang="fr-FR" dirty="0"/>
          </a:p>
          <a:p>
            <a:endParaRPr lang="fr-FR" sz="1050" dirty="0"/>
          </a:p>
          <a:p>
            <a:endParaRPr lang="fr-FR" sz="700" dirty="0"/>
          </a:p>
          <a:p>
            <a:endParaRPr lang="fr-FR" sz="2400" dirty="0">
              <a:solidFill>
                <a:srgbClr val="E20026"/>
              </a:solidFill>
              <a:latin typeface="Open Sans Semibold" panose="020B0706030804020204" pitchFamily="34" charset="0"/>
              <a:ea typeface="Open Sans Semibold" panose="020B0706030804020204" pitchFamily="34" charset="0"/>
              <a:cs typeface="Open Sans Semibold" panose="020B0706030804020204" pitchFamily="34" charset="0"/>
            </a:endParaRPr>
          </a:p>
          <a:p>
            <a:r>
              <a:rPr lang="fr-FR" dirty="0">
                <a:solidFill>
                  <a:srgbClr val="E20026"/>
                </a:solidFill>
                <a:latin typeface="Open Sans Semibold" panose="020B0706030804020204" pitchFamily="34" charset="0"/>
                <a:ea typeface="Open Sans Semibold" panose="020B0706030804020204" pitchFamily="34" charset="0"/>
                <a:cs typeface="Open Sans Semibold" panose="020B0706030804020204" pitchFamily="34" charset="0"/>
              </a:rPr>
              <a:t>120</a:t>
            </a:r>
            <a:r>
              <a:rPr lang="fr-FR" dirty="0"/>
              <a:t> countries </a:t>
            </a:r>
          </a:p>
          <a:p>
            <a:endParaRPr lang="fr-FR" dirty="0"/>
          </a:p>
          <a:p>
            <a:br>
              <a:rPr lang="fr-FR" sz="1200" dirty="0"/>
            </a:br>
            <a:endParaRPr lang="fr-FR" dirty="0"/>
          </a:p>
          <a:p>
            <a:r>
              <a:rPr lang="fr-FR" dirty="0">
                <a:solidFill>
                  <a:srgbClr val="E20026"/>
                </a:solidFill>
                <a:ea typeface="Open Sans Semibold" panose="020B0706030804020204" pitchFamily="34" charset="0"/>
                <a:cs typeface="Open Sans Semibold" panose="020B0706030804020204" pitchFamily="34" charset="0"/>
              </a:rPr>
              <a:t>+ 4 million </a:t>
            </a:r>
            <a:r>
              <a:rPr lang="fr-FR" dirty="0">
                <a:ea typeface="Open Sans Semibold" panose="020B0706030804020204" pitchFamily="34" charset="0"/>
                <a:cs typeface="Open Sans Semibold" panose="020B0706030804020204" pitchFamily="34" charset="0"/>
              </a:rPr>
              <a:t>creators</a:t>
            </a:r>
            <a:endParaRPr lang="fr-FR" sz="2400" dirty="0"/>
          </a:p>
        </p:txBody>
      </p:sp>
      <p:pic>
        <p:nvPicPr>
          <p:cNvPr id="8" name="Picture 7">
            <a:extLst>
              <a:ext uri="{FF2B5EF4-FFF2-40B4-BE49-F238E27FC236}">
                <a16:creationId xmlns:a16="http://schemas.microsoft.com/office/drawing/2014/main" id="{A1088C58-D4EF-41A3-9EDA-D77C7D8E5A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478" y="2997209"/>
            <a:ext cx="332754" cy="332754"/>
          </a:xfrm>
          <a:prstGeom prst="rect">
            <a:avLst/>
          </a:prstGeom>
        </p:spPr>
      </p:pic>
      <p:pic>
        <p:nvPicPr>
          <p:cNvPr id="9" name="Picture 8">
            <a:extLst>
              <a:ext uri="{FF2B5EF4-FFF2-40B4-BE49-F238E27FC236}">
                <a16:creationId xmlns:a16="http://schemas.microsoft.com/office/drawing/2014/main" id="{71462C4C-C518-4649-AAFC-7384FEE9A6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8286" y="4047044"/>
            <a:ext cx="332754" cy="332754"/>
          </a:xfrm>
          <a:prstGeom prst="rect">
            <a:avLst/>
          </a:prstGeom>
        </p:spPr>
      </p:pic>
      <p:sp>
        <p:nvSpPr>
          <p:cNvPr id="11" name="Oval 10">
            <a:extLst>
              <a:ext uri="{FF2B5EF4-FFF2-40B4-BE49-F238E27FC236}">
                <a16:creationId xmlns:a16="http://schemas.microsoft.com/office/drawing/2014/main" id="{9A1B9287-9778-430E-B0FA-F4172DE9841A}"/>
              </a:ext>
            </a:extLst>
          </p:cNvPr>
          <p:cNvSpPr/>
          <p:nvPr/>
        </p:nvSpPr>
        <p:spPr>
          <a:xfrm>
            <a:off x="445718" y="2756971"/>
            <a:ext cx="579825" cy="652361"/>
          </a:xfrm>
          <a:prstGeom prst="ellipse">
            <a:avLst/>
          </a:pr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3FE940B-3955-427E-B69C-34D12476D8CA}"/>
              </a:ext>
            </a:extLst>
          </p:cNvPr>
          <p:cNvSpPr/>
          <p:nvPr/>
        </p:nvSpPr>
        <p:spPr>
          <a:xfrm>
            <a:off x="445718" y="3887241"/>
            <a:ext cx="568522" cy="652361"/>
          </a:xfrm>
          <a:prstGeom prst="ellipse">
            <a:avLst/>
          </a:prstGeom>
          <a:solidFill>
            <a:srgbClr val="E2002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FDFCCBB9-43FC-4784-9177-268D674509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7864" y="1857017"/>
            <a:ext cx="332753" cy="314409"/>
          </a:xfrm>
          <a:prstGeom prst="rect">
            <a:avLst/>
          </a:prstGeom>
        </p:spPr>
      </p:pic>
      <p:pic>
        <p:nvPicPr>
          <p:cNvPr id="15" name="Content Placeholder 7">
            <a:extLst>
              <a:ext uri="{FF2B5EF4-FFF2-40B4-BE49-F238E27FC236}">
                <a16:creationId xmlns:a16="http://schemas.microsoft.com/office/drawing/2014/main" id="{556A40CB-A13D-402A-B8F2-2F26F3805F5A}"/>
              </a:ext>
            </a:extLst>
          </p:cNvPr>
          <p:cNvPicPr>
            <a:picLocks noChangeAspect="1"/>
          </p:cNvPicPr>
          <p:nvPr/>
        </p:nvPicPr>
        <p:blipFill rotWithShape="1">
          <a:blip r:embed="rId6"/>
          <a:srcRect t="5693" b="5967"/>
          <a:stretch/>
        </p:blipFill>
        <p:spPr>
          <a:xfrm>
            <a:off x="4290050" y="1423977"/>
            <a:ext cx="6822633" cy="3811971"/>
          </a:xfrm>
          <a:prstGeom prst="rect">
            <a:avLst/>
          </a:prstGeom>
        </p:spPr>
      </p:pic>
      <p:sp>
        <p:nvSpPr>
          <p:cNvPr id="14" name="Título 1">
            <a:extLst>
              <a:ext uri="{FF2B5EF4-FFF2-40B4-BE49-F238E27FC236}">
                <a16:creationId xmlns:a16="http://schemas.microsoft.com/office/drawing/2014/main" id="{CA5B451C-E8EF-524C-A85F-BBFF8EB041DD}"/>
              </a:ext>
            </a:extLst>
          </p:cNvPr>
          <p:cNvSpPr txBox="1">
            <a:spLocks/>
          </p:cNvSpPr>
          <p:nvPr/>
        </p:nvSpPr>
        <p:spPr>
          <a:xfrm>
            <a:off x="260684" y="308419"/>
            <a:ext cx="10515600" cy="530384"/>
          </a:xfrm>
          <a:prstGeom prst="rect">
            <a:avLst/>
          </a:prstGeom>
        </p:spPr>
        <p:txBody>
          <a:bodyPr/>
          <a:lstStyle>
            <a:lvl1pPr algn="l" defTabSz="914400" rtl="0" eaLnBrk="1" latinLnBrk="0" hangingPunct="1">
              <a:lnSpc>
                <a:spcPct val="90000"/>
              </a:lnSpc>
              <a:spcBef>
                <a:spcPct val="0"/>
              </a:spcBef>
              <a:buNone/>
              <a:defRPr sz="3200" kern="1200">
                <a:solidFill>
                  <a:schemeClr val="bg1"/>
                </a:solidFill>
                <a:latin typeface="+mj-lt"/>
                <a:ea typeface="+mj-ea"/>
                <a:cs typeface="+mj-cs"/>
              </a:defRPr>
            </a:lvl1pPr>
          </a:lstStyle>
          <a:p>
            <a:r>
              <a:rPr lang="fr-FR" dirty="0"/>
              <a:t>CISAC – </a:t>
            </a:r>
            <a:r>
              <a:rPr lang="fr-FR" dirty="0" err="1"/>
              <a:t>Overview</a:t>
            </a:r>
            <a:endParaRPr lang="fr-FR" dirty="0"/>
          </a:p>
        </p:txBody>
      </p:sp>
    </p:spTree>
    <p:extLst>
      <p:ext uri="{BB962C8B-B14F-4D97-AF65-F5344CB8AC3E}">
        <p14:creationId xmlns:p14="http://schemas.microsoft.com/office/powerpoint/2010/main" val="42363243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2BF917-DFA1-4E5E-945F-503F024A216B}"/>
              </a:ext>
            </a:extLst>
          </p:cNvPr>
          <p:cNvSpPr>
            <a:spLocks noGrp="1"/>
          </p:cNvSpPr>
          <p:nvPr>
            <p:ph type="title"/>
          </p:nvPr>
        </p:nvSpPr>
        <p:spPr>
          <a:xfrm>
            <a:off x="279567" y="251703"/>
            <a:ext cx="10515600" cy="530384"/>
          </a:xfrm>
        </p:spPr>
        <p:txBody>
          <a:bodyPr>
            <a:normAutofit/>
          </a:bodyPr>
          <a:lstStyle/>
          <a:p>
            <a:r>
              <a:rPr lang="en-US" dirty="0"/>
              <a:t>CISAC Global Collection Report 2021 – Visual Arts </a:t>
            </a:r>
            <a:endParaRPr lang="fr-FR" dirty="0"/>
          </a:p>
        </p:txBody>
      </p:sp>
      <p:sp>
        <p:nvSpPr>
          <p:cNvPr id="4" name="Marcador de número de diapositiva 3">
            <a:extLst>
              <a:ext uri="{FF2B5EF4-FFF2-40B4-BE49-F238E27FC236}">
                <a16:creationId xmlns:a16="http://schemas.microsoft.com/office/drawing/2014/main" id="{03BED27C-670F-4BE4-8889-5714D84C397B}"/>
              </a:ext>
            </a:extLst>
          </p:cNvPr>
          <p:cNvSpPr>
            <a:spLocks noGrp="1"/>
          </p:cNvSpPr>
          <p:nvPr>
            <p:ph type="sldNum" sz="quarter" idx="12"/>
          </p:nvPr>
        </p:nvSpPr>
        <p:spPr/>
        <p:txBody>
          <a:bodyPr/>
          <a:lstStyle/>
          <a:p>
            <a:fld id="{94062C31-E7B3-6947-AC7D-42143016BC88}" type="slidenum">
              <a:rPr lang="fr-FR" smtClean="0"/>
              <a:t>30</a:t>
            </a:fld>
            <a:endParaRPr lang="fr-FR"/>
          </a:p>
        </p:txBody>
      </p:sp>
      <p:sp>
        <p:nvSpPr>
          <p:cNvPr id="6" name="Text Placeholder 1">
            <a:extLst>
              <a:ext uri="{FF2B5EF4-FFF2-40B4-BE49-F238E27FC236}">
                <a16:creationId xmlns:a16="http://schemas.microsoft.com/office/drawing/2014/main" id="{71DFA829-C4CE-CF48-BF95-1D90DBD37591}"/>
              </a:ext>
            </a:extLst>
          </p:cNvPr>
          <p:cNvSpPr txBox="1">
            <a:spLocks/>
          </p:cNvSpPr>
          <p:nvPr/>
        </p:nvSpPr>
        <p:spPr>
          <a:xfrm>
            <a:off x="838200" y="1264586"/>
            <a:ext cx="7886700" cy="503710"/>
          </a:xfrm>
          <a:prstGeom prst="rect">
            <a:avLst/>
          </a:prstGeom>
        </p:spPr>
        <p:txBody>
          <a:bodyPr vert="horz" lIns="91440" tIns="45720" rIns="91440" bIns="45720" rtlCol="0" anchor="ctr">
            <a:normAutofit/>
          </a:bodyP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endParaRPr lang="en-GB" b="1" dirty="0"/>
          </a:p>
        </p:txBody>
      </p:sp>
      <p:sp>
        <p:nvSpPr>
          <p:cNvPr id="14" name="Espace réservé du contenu 43">
            <a:extLst>
              <a:ext uri="{FF2B5EF4-FFF2-40B4-BE49-F238E27FC236}">
                <a16:creationId xmlns:a16="http://schemas.microsoft.com/office/drawing/2014/main" id="{402317BC-B835-A146-A3F0-C4B55182BABC}"/>
              </a:ext>
            </a:extLst>
          </p:cNvPr>
          <p:cNvSpPr txBox="1">
            <a:spLocks/>
          </p:cNvSpPr>
          <p:nvPr/>
        </p:nvSpPr>
        <p:spPr>
          <a:xfrm>
            <a:off x="630000" y="1699200"/>
            <a:ext cx="10912816" cy="4608000"/>
          </a:xfrm>
          <a:prstGeom prst="rect">
            <a:avLst/>
          </a:prstGeom>
        </p:spPr>
        <p:txBody>
          <a:bodyPr/>
          <a:lstStyle>
            <a:lvl1pPr marL="228600" indent="-228600" algn="l" defTabSz="914400" rtl="0" eaLnBrk="1" latinLnBrk="0" hangingPunct="1">
              <a:lnSpc>
                <a:spcPct val="90000"/>
              </a:lnSpc>
              <a:spcBef>
                <a:spcPts val="1000"/>
              </a:spcBef>
              <a:buClr>
                <a:srgbClr val="C00000"/>
              </a:buClr>
              <a:buFont typeface="Wingdings"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pPr>
            <a:endParaRPr lang="en-GB" sz="2200" b="1" dirty="0"/>
          </a:p>
        </p:txBody>
      </p:sp>
      <p:pic>
        <p:nvPicPr>
          <p:cNvPr id="5" name="Imagen 4" descr="Gráfico&#10;&#10;Descripción generada automáticamente">
            <a:extLst>
              <a:ext uri="{FF2B5EF4-FFF2-40B4-BE49-F238E27FC236}">
                <a16:creationId xmlns:a16="http://schemas.microsoft.com/office/drawing/2014/main" id="{99FC5B96-D889-0542-928D-D18F7ED60831}"/>
              </a:ext>
            </a:extLst>
          </p:cNvPr>
          <p:cNvPicPr>
            <a:picLocks noChangeAspect="1"/>
          </p:cNvPicPr>
          <p:nvPr/>
        </p:nvPicPr>
        <p:blipFill>
          <a:blip r:embed="rId3"/>
          <a:stretch>
            <a:fillRect/>
          </a:stretch>
        </p:blipFill>
        <p:spPr>
          <a:xfrm>
            <a:off x="7454206" y="2174472"/>
            <a:ext cx="3312432" cy="4132728"/>
          </a:xfrm>
          <a:prstGeom prst="rect">
            <a:avLst/>
          </a:prstGeom>
        </p:spPr>
      </p:pic>
      <p:pic>
        <p:nvPicPr>
          <p:cNvPr id="8" name="Imagen 7" descr="Imagen que contiene Diagrama&#10;&#10;Descripción generada automáticamente">
            <a:extLst>
              <a:ext uri="{FF2B5EF4-FFF2-40B4-BE49-F238E27FC236}">
                <a16:creationId xmlns:a16="http://schemas.microsoft.com/office/drawing/2014/main" id="{8738B23F-7853-E346-B01D-F54064174880}"/>
              </a:ext>
            </a:extLst>
          </p:cNvPr>
          <p:cNvPicPr>
            <a:picLocks noChangeAspect="1"/>
          </p:cNvPicPr>
          <p:nvPr/>
        </p:nvPicPr>
        <p:blipFill>
          <a:blip r:embed="rId4"/>
          <a:stretch>
            <a:fillRect/>
          </a:stretch>
        </p:blipFill>
        <p:spPr>
          <a:xfrm>
            <a:off x="1515534" y="1964134"/>
            <a:ext cx="3132090" cy="4420413"/>
          </a:xfrm>
          <a:prstGeom prst="rect">
            <a:avLst/>
          </a:prstGeom>
        </p:spPr>
      </p:pic>
      <p:sp>
        <p:nvSpPr>
          <p:cNvPr id="3" name="Elipse 2">
            <a:extLst>
              <a:ext uri="{FF2B5EF4-FFF2-40B4-BE49-F238E27FC236}">
                <a16:creationId xmlns:a16="http://schemas.microsoft.com/office/drawing/2014/main" id="{87A920DB-A07F-EB4C-A23F-C67D1423C9BD}"/>
              </a:ext>
            </a:extLst>
          </p:cNvPr>
          <p:cNvSpPr/>
          <p:nvPr/>
        </p:nvSpPr>
        <p:spPr>
          <a:xfrm>
            <a:off x="1515534" y="4744278"/>
            <a:ext cx="2234831" cy="31805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pic>
        <p:nvPicPr>
          <p:cNvPr id="11" name="Imagen 10" descr="Imagen que contiene Texto&#10;&#10;Descripción generada automáticamente">
            <a:extLst>
              <a:ext uri="{FF2B5EF4-FFF2-40B4-BE49-F238E27FC236}">
                <a16:creationId xmlns:a16="http://schemas.microsoft.com/office/drawing/2014/main" id="{0A7D334E-D311-EE4E-AC6A-090A038AEBAB}"/>
              </a:ext>
            </a:extLst>
          </p:cNvPr>
          <p:cNvPicPr>
            <a:picLocks noChangeAspect="1"/>
          </p:cNvPicPr>
          <p:nvPr/>
        </p:nvPicPr>
        <p:blipFill>
          <a:blip r:embed="rId5"/>
          <a:stretch>
            <a:fillRect/>
          </a:stretch>
        </p:blipFill>
        <p:spPr>
          <a:xfrm>
            <a:off x="2383478" y="1256525"/>
            <a:ext cx="2716060" cy="561390"/>
          </a:xfrm>
          <a:prstGeom prst="rect">
            <a:avLst/>
          </a:prstGeom>
        </p:spPr>
      </p:pic>
      <p:pic>
        <p:nvPicPr>
          <p:cNvPr id="13" name="Imagen 12" descr="Logotipo&#10;&#10;Descripción generada automáticamente">
            <a:extLst>
              <a:ext uri="{FF2B5EF4-FFF2-40B4-BE49-F238E27FC236}">
                <a16:creationId xmlns:a16="http://schemas.microsoft.com/office/drawing/2014/main" id="{38C58F86-DD11-A54F-87FB-645CC908AC8F}"/>
              </a:ext>
            </a:extLst>
          </p:cNvPr>
          <p:cNvPicPr>
            <a:picLocks noChangeAspect="1"/>
          </p:cNvPicPr>
          <p:nvPr/>
        </p:nvPicPr>
        <p:blipFill>
          <a:blip r:embed="rId6"/>
          <a:stretch>
            <a:fillRect/>
          </a:stretch>
        </p:blipFill>
        <p:spPr>
          <a:xfrm>
            <a:off x="6635351" y="1246566"/>
            <a:ext cx="1312895" cy="542021"/>
          </a:xfrm>
          <a:prstGeom prst="rect">
            <a:avLst/>
          </a:prstGeom>
        </p:spPr>
      </p:pic>
    </p:spTree>
    <p:extLst>
      <p:ext uri="{BB962C8B-B14F-4D97-AF65-F5344CB8AC3E}">
        <p14:creationId xmlns:p14="http://schemas.microsoft.com/office/powerpoint/2010/main" val="22196168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2BF917-DFA1-4E5E-945F-503F024A216B}"/>
              </a:ext>
            </a:extLst>
          </p:cNvPr>
          <p:cNvSpPr>
            <a:spLocks noGrp="1"/>
          </p:cNvSpPr>
          <p:nvPr>
            <p:ph type="title"/>
          </p:nvPr>
        </p:nvSpPr>
        <p:spPr/>
        <p:txBody>
          <a:bodyPr/>
          <a:lstStyle/>
          <a:p>
            <a:r>
              <a:rPr lang="en-US" dirty="0"/>
              <a:t>The role of the International Council of AGP Creators </a:t>
            </a:r>
            <a:endParaRPr lang="fr-FR" dirty="0"/>
          </a:p>
        </p:txBody>
      </p:sp>
      <p:sp>
        <p:nvSpPr>
          <p:cNvPr id="4" name="Marcador de número de diapositiva 3">
            <a:extLst>
              <a:ext uri="{FF2B5EF4-FFF2-40B4-BE49-F238E27FC236}">
                <a16:creationId xmlns:a16="http://schemas.microsoft.com/office/drawing/2014/main" id="{03BED27C-670F-4BE4-8889-5714D84C397B}"/>
              </a:ext>
            </a:extLst>
          </p:cNvPr>
          <p:cNvSpPr>
            <a:spLocks noGrp="1"/>
          </p:cNvSpPr>
          <p:nvPr>
            <p:ph type="sldNum" sz="quarter" idx="12"/>
          </p:nvPr>
        </p:nvSpPr>
        <p:spPr/>
        <p:txBody>
          <a:bodyPr/>
          <a:lstStyle/>
          <a:p>
            <a:fld id="{94062C31-E7B3-6947-AC7D-42143016BC88}" type="slidenum">
              <a:rPr lang="fr-FR" smtClean="0"/>
              <a:t>31</a:t>
            </a:fld>
            <a:endParaRPr lang="fr-FR"/>
          </a:p>
        </p:txBody>
      </p:sp>
      <p:sp>
        <p:nvSpPr>
          <p:cNvPr id="6" name="Text Placeholder 1">
            <a:extLst>
              <a:ext uri="{FF2B5EF4-FFF2-40B4-BE49-F238E27FC236}">
                <a16:creationId xmlns:a16="http://schemas.microsoft.com/office/drawing/2014/main" id="{71DFA829-C4CE-CF48-BF95-1D90DBD37591}"/>
              </a:ext>
            </a:extLst>
          </p:cNvPr>
          <p:cNvSpPr txBox="1">
            <a:spLocks/>
          </p:cNvSpPr>
          <p:nvPr/>
        </p:nvSpPr>
        <p:spPr>
          <a:xfrm>
            <a:off x="838200" y="1264586"/>
            <a:ext cx="7886700" cy="503710"/>
          </a:xfrm>
          <a:prstGeom prst="rect">
            <a:avLst/>
          </a:prstGeom>
        </p:spPr>
        <p:txBody>
          <a:bodyPr vert="horz" lIns="91440" tIns="45720" rIns="91440" bIns="45720" rtlCol="0" anchor="ctr">
            <a:normAutofit/>
          </a:bodyP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endParaRPr lang="en-GB" b="1" dirty="0"/>
          </a:p>
        </p:txBody>
      </p:sp>
      <p:pic>
        <p:nvPicPr>
          <p:cNvPr id="18" name="Imagen 3">
            <a:extLst>
              <a:ext uri="{FF2B5EF4-FFF2-40B4-BE49-F238E27FC236}">
                <a16:creationId xmlns:a16="http://schemas.microsoft.com/office/drawing/2014/main" id="{B6D66BE0-70D9-D241-B394-49638E82E2E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83073" y="2289316"/>
            <a:ext cx="5473778" cy="2279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30164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2BF917-DFA1-4E5E-945F-503F024A216B}"/>
              </a:ext>
            </a:extLst>
          </p:cNvPr>
          <p:cNvSpPr>
            <a:spLocks noGrp="1"/>
          </p:cNvSpPr>
          <p:nvPr>
            <p:ph type="title"/>
          </p:nvPr>
        </p:nvSpPr>
        <p:spPr/>
        <p:txBody>
          <a:bodyPr/>
          <a:lstStyle/>
          <a:p>
            <a:r>
              <a:rPr lang="en-US" dirty="0"/>
              <a:t>The role of the International Council of AGP Creators </a:t>
            </a:r>
            <a:endParaRPr lang="fr-FR" dirty="0"/>
          </a:p>
        </p:txBody>
      </p:sp>
      <p:sp>
        <p:nvSpPr>
          <p:cNvPr id="4" name="Marcador de número de diapositiva 3">
            <a:extLst>
              <a:ext uri="{FF2B5EF4-FFF2-40B4-BE49-F238E27FC236}">
                <a16:creationId xmlns:a16="http://schemas.microsoft.com/office/drawing/2014/main" id="{03BED27C-670F-4BE4-8889-5714D84C397B}"/>
              </a:ext>
            </a:extLst>
          </p:cNvPr>
          <p:cNvSpPr>
            <a:spLocks noGrp="1"/>
          </p:cNvSpPr>
          <p:nvPr>
            <p:ph type="sldNum" sz="quarter" idx="12"/>
          </p:nvPr>
        </p:nvSpPr>
        <p:spPr/>
        <p:txBody>
          <a:bodyPr/>
          <a:lstStyle/>
          <a:p>
            <a:fld id="{94062C31-E7B3-6947-AC7D-42143016BC88}" type="slidenum">
              <a:rPr lang="fr-FR" smtClean="0"/>
              <a:t>32</a:t>
            </a:fld>
            <a:endParaRPr lang="fr-FR"/>
          </a:p>
        </p:txBody>
      </p:sp>
      <p:sp>
        <p:nvSpPr>
          <p:cNvPr id="6" name="Text Placeholder 1">
            <a:extLst>
              <a:ext uri="{FF2B5EF4-FFF2-40B4-BE49-F238E27FC236}">
                <a16:creationId xmlns:a16="http://schemas.microsoft.com/office/drawing/2014/main" id="{71DFA829-C4CE-CF48-BF95-1D90DBD37591}"/>
              </a:ext>
            </a:extLst>
          </p:cNvPr>
          <p:cNvSpPr txBox="1">
            <a:spLocks/>
          </p:cNvSpPr>
          <p:nvPr/>
        </p:nvSpPr>
        <p:spPr>
          <a:xfrm>
            <a:off x="838200" y="1264586"/>
            <a:ext cx="7886700" cy="503710"/>
          </a:xfrm>
          <a:prstGeom prst="rect">
            <a:avLst/>
          </a:prstGeom>
        </p:spPr>
        <p:txBody>
          <a:bodyPr vert="horz" lIns="91440" tIns="45720" rIns="91440" bIns="45720" rtlCol="0" anchor="ctr">
            <a:normAutofit/>
          </a:bodyP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endParaRPr lang="en-GB" b="1" dirty="0"/>
          </a:p>
        </p:txBody>
      </p:sp>
      <p:sp>
        <p:nvSpPr>
          <p:cNvPr id="7" name="Espace réservé du contenu 43">
            <a:extLst>
              <a:ext uri="{FF2B5EF4-FFF2-40B4-BE49-F238E27FC236}">
                <a16:creationId xmlns:a16="http://schemas.microsoft.com/office/drawing/2014/main" id="{35F9B27D-1BED-AD42-9F16-7AEB8519E4AC}"/>
              </a:ext>
            </a:extLst>
          </p:cNvPr>
          <p:cNvSpPr txBox="1">
            <a:spLocks/>
          </p:cNvSpPr>
          <p:nvPr/>
        </p:nvSpPr>
        <p:spPr>
          <a:xfrm>
            <a:off x="639591" y="1579029"/>
            <a:ext cx="11759053" cy="4970552"/>
          </a:xfrm>
          <a:prstGeom prst="rect">
            <a:avLst/>
          </a:prstGeom>
        </p:spPr>
        <p:txBody>
          <a:bodyPr/>
          <a:lstStyle>
            <a:lvl1pPr marL="228600" indent="-228600" algn="l" defTabSz="914400" rtl="0" eaLnBrk="1" latinLnBrk="0" hangingPunct="1">
              <a:lnSpc>
                <a:spcPct val="90000"/>
              </a:lnSpc>
              <a:spcBef>
                <a:spcPts val="1000"/>
              </a:spcBef>
              <a:buClr>
                <a:srgbClr val="C00000"/>
              </a:buClr>
              <a:buFont typeface="Wingdings"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GB" dirty="0"/>
              <a:t>International forum for AGP societies</a:t>
            </a:r>
          </a:p>
          <a:p>
            <a:pPr>
              <a:spcBef>
                <a:spcPts val="600"/>
              </a:spcBef>
            </a:pPr>
            <a:r>
              <a:rPr lang="en-GB" dirty="0"/>
              <a:t>Purpose:</a:t>
            </a:r>
          </a:p>
          <a:p>
            <a:pPr lvl="1">
              <a:spcBef>
                <a:spcPts val="600"/>
              </a:spcBef>
            </a:pPr>
            <a:r>
              <a:rPr lang="en-GB" dirty="0"/>
              <a:t>Strengthening cooperation between visual art societies</a:t>
            </a:r>
          </a:p>
          <a:p>
            <a:pPr lvl="1">
              <a:spcBef>
                <a:spcPts val="600"/>
              </a:spcBef>
            </a:pPr>
            <a:r>
              <a:rPr lang="en-GB" dirty="0"/>
              <a:t>Establishing standard rules for the harmonisation of the operations</a:t>
            </a:r>
          </a:p>
          <a:p>
            <a:pPr lvl="2">
              <a:spcBef>
                <a:spcPts val="600"/>
              </a:spcBef>
            </a:pPr>
            <a:r>
              <a:rPr lang="en-GB" dirty="0"/>
              <a:t>Licensing, collection &amp; distribution of royalties</a:t>
            </a:r>
          </a:p>
          <a:p>
            <a:pPr lvl="1">
              <a:spcBef>
                <a:spcPts val="600"/>
              </a:spcBef>
            </a:pPr>
            <a:r>
              <a:rPr lang="en-GB" dirty="0"/>
              <a:t>Developing technological tools which facilitate identification &amp; distribution </a:t>
            </a:r>
          </a:p>
          <a:p>
            <a:pPr lvl="1">
              <a:spcBef>
                <a:spcPts val="600"/>
              </a:spcBef>
            </a:pPr>
            <a:r>
              <a:rPr lang="en-GB" dirty="0"/>
              <a:t>Promoting the creation of new visual art societies </a:t>
            </a:r>
          </a:p>
          <a:p>
            <a:pPr lvl="1">
              <a:spcBef>
                <a:spcPts val="600"/>
              </a:spcBef>
            </a:pPr>
            <a:r>
              <a:rPr lang="en-GB" dirty="0"/>
              <a:t>Fostering the exchange of good practices </a:t>
            </a:r>
          </a:p>
          <a:p>
            <a:pPr lvl="1">
              <a:spcBef>
                <a:spcPts val="600"/>
              </a:spcBef>
            </a:pPr>
            <a:endParaRPr lang="en-GB" dirty="0"/>
          </a:p>
        </p:txBody>
      </p:sp>
      <p:pic>
        <p:nvPicPr>
          <p:cNvPr id="8" name="Imagen 3">
            <a:extLst>
              <a:ext uri="{FF2B5EF4-FFF2-40B4-BE49-F238E27FC236}">
                <a16:creationId xmlns:a16="http://schemas.microsoft.com/office/drawing/2014/main" id="{EC9CA131-A301-AD4C-A1DF-2E147842848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88187" y="4825798"/>
            <a:ext cx="3262744" cy="1358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a:extLst>
              <a:ext uri="{FF2B5EF4-FFF2-40B4-BE49-F238E27FC236}">
                <a16:creationId xmlns:a16="http://schemas.microsoft.com/office/drawing/2014/main" id="{EAB16A65-C744-654E-91BB-C2FC86850C86}"/>
              </a:ext>
            </a:extLst>
          </p:cNvPr>
          <p:cNvSpPr/>
          <p:nvPr/>
        </p:nvSpPr>
        <p:spPr>
          <a:xfrm>
            <a:off x="2679861" y="5301026"/>
            <a:ext cx="4590368" cy="584775"/>
          </a:xfrm>
          <a:prstGeom prst="rect">
            <a:avLst/>
          </a:prstGeom>
        </p:spPr>
        <p:txBody>
          <a:bodyPr wrap="square">
            <a:spAutoFit/>
          </a:bodyPr>
          <a:lstStyle/>
          <a:p>
            <a:r>
              <a:rPr lang="fr-FR" sz="3200" dirty="0">
                <a:solidFill>
                  <a:srgbClr val="FF0000"/>
                </a:solidFill>
              </a:rPr>
              <a:t>https://www.ciagp.org</a:t>
            </a:r>
          </a:p>
        </p:txBody>
      </p:sp>
    </p:spTree>
    <p:extLst>
      <p:ext uri="{BB962C8B-B14F-4D97-AF65-F5344CB8AC3E}">
        <p14:creationId xmlns:p14="http://schemas.microsoft.com/office/powerpoint/2010/main" val="40487257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2BF917-DFA1-4E5E-945F-503F024A216B}"/>
              </a:ext>
            </a:extLst>
          </p:cNvPr>
          <p:cNvSpPr>
            <a:spLocks noGrp="1"/>
          </p:cNvSpPr>
          <p:nvPr>
            <p:ph type="title"/>
          </p:nvPr>
        </p:nvSpPr>
        <p:spPr/>
        <p:txBody>
          <a:bodyPr/>
          <a:lstStyle/>
          <a:p>
            <a:endParaRPr lang="fr-FR" dirty="0"/>
          </a:p>
        </p:txBody>
      </p:sp>
      <p:sp>
        <p:nvSpPr>
          <p:cNvPr id="4" name="Marcador de número de diapositiva 3">
            <a:extLst>
              <a:ext uri="{FF2B5EF4-FFF2-40B4-BE49-F238E27FC236}">
                <a16:creationId xmlns:a16="http://schemas.microsoft.com/office/drawing/2014/main" id="{03BED27C-670F-4BE4-8889-5714D84C397B}"/>
              </a:ext>
            </a:extLst>
          </p:cNvPr>
          <p:cNvSpPr>
            <a:spLocks noGrp="1"/>
          </p:cNvSpPr>
          <p:nvPr>
            <p:ph type="sldNum" sz="quarter" idx="12"/>
          </p:nvPr>
        </p:nvSpPr>
        <p:spPr/>
        <p:txBody>
          <a:bodyPr/>
          <a:lstStyle/>
          <a:p>
            <a:fld id="{94062C31-E7B3-6947-AC7D-42143016BC88}" type="slidenum">
              <a:rPr lang="fr-FR" smtClean="0"/>
              <a:t>33</a:t>
            </a:fld>
            <a:endParaRPr lang="fr-FR"/>
          </a:p>
        </p:txBody>
      </p:sp>
      <p:sp>
        <p:nvSpPr>
          <p:cNvPr id="6" name="Text Placeholder 1">
            <a:extLst>
              <a:ext uri="{FF2B5EF4-FFF2-40B4-BE49-F238E27FC236}">
                <a16:creationId xmlns:a16="http://schemas.microsoft.com/office/drawing/2014/main" id="{71DFA829-C4CE-CF48-BF95-1D90DBD37591}"/>
              </a:ext>
            </a:extLst>
          </p:cNvPr>
          <p:cNvSpPr txBox="1">
            <a:spLocks/>
          </p:cNvSpPr>
          <p:nvPr/>
        </p:nvSpPr>
        <p:spPr>
          <a:xfrm>
            <a:off x="838200" y="1264586"/>
            <a:ext cx="7886700" cy="503710"/>
          </a:xfrm>
          <a:prstGeom prst="rect">
            <a:avLst/>
          </a:prstGeom>
        </p:spPr>
        <p:txBody>
          <a:bodyPr vert="horz" lIns="91440" tIns="45720" rIns="91440" bIns="45720" rtlCol="0" anchor="ctr">
            <a:normAutofit/>
          </a:bodyP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endParaRPr lang="en-GB" b="1" dirty="0"/>
          </a:p>
        </p:txBody>
      </p:sp>
      <p:sp>
        <p:nvSpPr>
          <p:cNvPr id="14" name="Espace réservé du contenu 43">
            <a:extLst>
              <a:ext uri="{FF2B5EF4-FFF2-40B4-BE49-F238E27FC236}">
                <a16:creationId xmlns:a16="http://schemas.microsoft.com/office/drawing/2014/main" id="{402317BC-B835-A146-A3F0-C4B55182BABC}"/>
              </a:ext>
            </a:extLst>
          </p:cNvPr>
          <p:cNvSpPr txBox="1">
            <a:spLocks/>
          </p:cNvSpPr>
          <p:nvPr/>
        </p:nvSpPr>
        <p:spPr>
          <a:xfrm>
            <a:off x="630000" y="1699200"/>
            <a:ext cx="10912816" cy="4608000"/>
          </a:xfrm>
          <a:prstGeom prst="rect">
            <a:avLst/>
          </a:prstGeom>
        </p:spPr>
        <p:txBody>
          <a:bodyPr/>
          <a:lstStyle>
            <a:lvl1pPr marL="228600" indent="-228600" algn="l" defTabSz="914400" rtl="0" eaLnBrk="1" latinLnBrk="0" hangingPunct="1">
              <a:lnSpc>
                <a:spcPct val="90000"/>
              </a:lnSpc>
              <a:spcBef>
                <a:spcPts val="1000"/>
              </a:spcBef>
              <a:buClr>
                <a:srgbClr val="C00000"/>
              </a:buClr>
              <a:buFont typeface="Wingdings"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a:p>
            <a:endParaRPr lang="en-GB" dirty="0"/>
          </a:p>
          <a:p>
            <a:endParaRPr lang="en-GB" dirty="0"/>
          </a:p>
          <a:p>
            <a:pPr marL="0" indent="0" algn="ctr">
              <a:buNone/>
            </a:pPr>
            <a:r>
              <a:rPr lang="en-GB" sz="3600" dirty="0"/>
              <a:t>Thanks!</a:t>
            </a:r>
          </a:p>
          <a:p>
            <a:pPr marL="0" indent="0" algn="ctr">
              <a:buNone/>
            </a:pPr>
            <a:endParaRPr lang="en-GB" sz="3600" dirty="0"/>
          </a:p>
          <a:p>
            <a:pPr marL="0" indent="0" algn="ctr">
              <a:buNone/>
            </a:pPr>
            <a:endParaRPr lang="en-GB" sz="3600" dirty="0"/>
          </a:p>
          <a:p>
            <a:pPr marL="0" indent="0" algn="ctr">
              <a:buNone/>
            </a:pPr>
            <a:r>
              <a:rPr lang="en-GB" dirty="0" err="1"/>
              <a:t>Leonardo.de.terlizzi@cisac.org</a:t>
            </a:r>
            <a:endParaRPr lang="en-GB" dirty="0"/>
          </a:p>
          <a:p>
            <a:pPr marL="0" indent="0">
              <a:lnSpc>
                <a:spcPct val="110000"/>
              </a:lnSpc>
              <a:spcBef>
                <a:spcPts val="0"/>
              </a:spcBef>
              <a:buNone/>
            </a:pPr>
            <a:endParaRPr lang="en-GB" sz="2200" b="1" dirty="0"/>
          </a:p>
        </p:txBody>
      </p:sp>
    </p:spTree>
    <p:extLst>
      <p:ext uri="{BB962C8B-B14F-4D97-AF65-F5344CB8AC3E}">
        <p14:creationId xmlns:p14="http://schemas.microsoft.com/office/powerpoint/2010/main" val="1797209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2BF917-DFA1-4E5E-945F-503F024A216B}"/>
              </a:ext>
            </a:extLst>
          </p:cNvPr>
          <p:cNvSpPr>
            <a:spLocks noGrp="1"/>
          </p:cNvSpPr>
          <p:nvPr>
            <p:ph type="title"/>
          </p:nvPr>
        </p:nvSpPr>
        <p:spPr/>
        <p:txBody>
          <a:bodyPr/>
          <a:lstStyle/>
          <a:p>
            <a:r>
              <a:rPr lang="en-US" dirty="0"/>
              <a:t>CISAC’s members repertoire </a:t>
            </a:r>
            <a:endParaRPr lang="fr-FR" dirty="0"/>
          </a:p>
        </p:txBody>
      </p:sp>
      <p:sp>
        <p:nvSpPr>
          <p:cNvPr id="4" name="Marcador de número de diapositiva 3">
            <a:extLst>
              <a:ext uri="{FF2B5EF4-FFF2-40B4-BE49-F238E27FC236}">
                <a16:creationId xmlns:a16="http://schemas.microsoft.com/office/drawing/2014/main" id="{03BED27C-670F-4BE4-8889-5714D84C397B}"/>
              </a:ext>
            </a:extLst>
          </p:cNvPr>
          <p:cNvSpPr>
            <a:spLocks noGrp="1"/>
          </p:cNvSpPr>
          <p:nvPr>
            <p:ph type="sldNum" sz="quarter" idx="12"/>
          </p:nvPr>
        </p:nvSpPr>
        <p:spPr/>
        <p:txBody>
          <a:bodyPr/>
          <a:lstStyle/>
          <a:p>
            <a:fld id="{94062C31-E7B3-6947-AC7D-42143016BC88}" type="slidenum">
              <a:rPr lang="fr-FR" smtClean="0"/>
              <a:t>4</a:t>
            </a:fld>
            <a:endParaRPr lang="fr-FR"/>
          </a:p>
        </p:txBody>
      </p:sp>
      <p:sp>
        <p:nvSpPr>
          <p:cNvPr id="6" name="Text Placeholder 1">
            <a:extLst>
              <a:ext uri="{FF2B5EF4-FFF2-40B4-BE49-F238E27FC236}">
                <a16:creationId xmlns:a16="http://schemas.microsoft.com/office/drawing/2014/main" id="{71DFA829-C4CE-CF48-BF95-1D90DBD37591}"/>
              </a:ext>
            </a:extLst>
          </p:cNvPr>
          <p:cNvSpPr txBox="1">
            <a:spLocks/>
          </p:cNvSpPr>
          <p:nvPr/>
        </p:nvSpPr>
        <p:spPr>
          <a:xfrm>
            <a:off x="838200" y="1264586"/>
            <a:ext cx="7886700" cy="503710"/>
          </a:xfrm>
          <a:prstGeom prst="rect">
            <a:avLst/>
          </a:prstGeom>
        </p:spPr>
        <p:txBody>
          <a:bodyPr vert="horz" lIns="91440" tIns="45720" rIns="91440" bIns="45720" rtlCol="0" anchor="ctr">
            <a:normAutofit/>
          </a:bodyP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endParaRPr lang="en-GB" b="1" dirty="0"/>
          </a:p>
        </p:txBody>
      </p:sp>
      <p:sp>
        <p:nvSpPr>
          <p:cNvPr id="7" name="Rectangle 6">
            <a:extLst>
              <a:ext uri="{FF2B5EF4-FFF2-40B4-BE49-F238E27FC236}">
                <a16:creationId xmlns:a16="http://schemas.microsoft.com/office/drawing/2014/main" id="{B7BE32F2-D734-D34A-B172-7166B9B80192}"/>
              </a:ext>
            </a:extLst>
          </p:cNvPr>
          <p:cNvSpPr/>
          <p:nvPr/>
        </p:nvSpPr>
        <p:spPr>
          <a:xfrm>
            <a:off x="716573" y="2210952"/>
            <a:ext cx="1428750" cy="797169"/>
          </a:xfrm>
          <a:prstGeom prst="rect">
            <a:avLst/>
          </a:prstGeom>
          <a:solidFill>
            <a:srgbClr val="CC001B"/>
          </a:solidFill>
          <a:ln>
            <a:solidFill>
              <a:srgbClr val="CC001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b="1" dirty="0">
                <a:cs typeface="Arial" panose="020B0604020202020204" pitchFamily="34" charset="0"/>
              </a:rPr>
              <a:t>MUSIC</a:t>
            </a:r>
          </a:p>
        </p:txBody>
      </p:sp>
      <p:pic>
        <p:nvPicPr>
          <p:cNvPr id="8" name="Picture 4" descr="\\broadway\cecile.roy\Photothèque\Photos\Royalties report\iStock_000008863835_Small.jpg">
            <a:extLst>
              <a:ext uri="{FF2B5EF4-FFF2-40B4-BE49-F238E27FC236}">
                <a16:creationId xmlns:a16="http://schemas.microsoft.com/office/drawing/2014/main" id="{5B2F025C-DEA2-BB47-BC9D-75C4EEFE639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5594" b="6628"/>
          <a:stretch>
            <a:fillRect/>
          </a:stretch>
        </p:blipFill>
        <p:spPr bwMode="auto">
          <a:xfrm>
            <a:off x="742950" y="3207414"/>
            <a:ext cx="1428750" cy="1661746"/>
          </a:xfrm>
          <a:prstGeom prst="rect">
            <a:avLst/>
          </a:prstGeom>
          <a:noFill/>
          <a:ln w="9525">
            <a:solidFill>
              <a:srgbClr val="C00000"/>
            </a:solidFill>
            <a:miter lim="800000"/>
            <a:headEnd/>
            <a:tailEnd/>
          </a:ln>
          <a:extLst>
            <a:ext uri="{909E8E84-426E-40dd-AFC4-6F175D3DCCD1}">
              <a14:hiddenFill xmlns:a14="http://schemas.microsoft.com/office/drawing/2010/main" xmlns="">
                <a:solidFill>
                  <a:srgbClr val="FFFFFF"/>
                </a:solidFill>
              </a14:hiddenFill>
            </a:ext>
          </a:extLst>
        </p:spPr>
      </p:pic>
      <p:sp>
        <p:nvSpPr>
          <p:cNvPr id="9" name="Rectangle 8">
            <a:extLst>
              <a:ext uri="{FF2B5EF4-FFF2-40B4-BE49-F238E27FC236}">
                <a16:creationId xmlns:a16="http://schemas.microsoft.com/office/drawing/2014/main" id="{82EC1A52-B450-5A43-97ED-05B8507D4F3F}"/>
              </a:ext>
            </a:extLst>
          </p:cNvPr>
          <p:cNvSpPr/>
          <p:nvPr/>
        </p:nvSpPr>
        <p:spPr>
          <a:xfrm>
            <a:off x="2773529" y="2210951"/>
            <a:ext cx="1428750" cy="797169"/>
          </a:xfrm>
          <a:prstGeom prst="rect">
            <a:avLst/>
          </a:prstGeom>
          <a:solidFill>
            <a:srgbClr val="CC001B"/>
          </a:solidFill>
          <a:ln>
            <a:solidFill>
              <a:srgbClr val="CC001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b="1" dirty="0">
                <a:cs typeface="Arial" panose="020B0604020202020204" pitchFamily="34" charset="0"/>
              </a:rPr>
              <a:t>DRAMATIC </a:t>
            </a:r>
          </a:p>
        </p:txBody>
      </p:sp>
      <p:sp>
        <p:nvSpPr>
          <p:cNvPr id="10" name="Rectangle 9">
            <a:extLst>
              <a:ext uri="{FF2B5EF4-FFF2-40B4-BE49-F238E27FC236}">
                <a16:creationId xmlns:a16="http://schemas.microsoft.com/office/drawing/2014/main" id="{9718FFD2-EEF8-6F48-9D09-8A2F09782017}"/>
              </a:ext>
            </a:extLst>
          </p:cNvPr>
          <p:cNvSpPr/>
          <p:nvPr/>
        </p:nvSpPr>
        <p:spPr>
          <a:xfrm>
            <a:off x="4804109" y="2194077"/>
            <a:ext cx="1428750" cy="797169"/>
          </a:xfrm>
          <a:prstGeom prst="rect">
            <a:avLst/>
          </a:prstGeom>
          <a:solidFill>
            <a:srgbClr val="CC001B"/>
          </a:solidFill>
          <a:ln>
            <a:solidFill>
              <a:srgbClr val="CC001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b="1" dirty="0">
                <a:cs typeface="Arial" panose="020B0604020202020204" pitchFamily="34" charset="0"/>
              </a:rPr>
              <a:t>AUDIOVISUAL</a:t>
            </a:r>
          </a:p>
        </p:txBody>
      </p:sp>
      <p:sp>
        <p:nvSpPr>
          <p:cNvPr id="11" name="Rectangle 10">
            <a:extLst>
              <a:ext uri="{FF2B5EF4-FFF2-40B4-BE49-F238E27FC236}">
                <a16:creationId xmlns:a16="http://schemas.microsoft.com/office/drawing/2014/main" id="{D661C2AA-75DE-7840-AEB8-B686266D8417}"/>
              </a:ext>
            </a:extLst>
          </p:cNvPr>
          <p:cNvSpPr/>
          <p:nvPr/>
        </p:nvSpPr>
        <p:spPr>
          <a:xfrm>
            <a:off x="6954252" y="2194077"/>
            <a:ext cx="1428750" cy="797169"/>
          </a:xfrm>
          <a:prstGeom prst="rect">
            <a:avLst/>
          </a:prstGeom>
          <a:solidFill>
            <a:srgbClr val="CC001B"/>
          </a:solidFill>
          <a:ln>
            <a:solidFill>
              <a:srgbClr val="CC001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b="1" dirty="0">
                <a:cs typeface="Arial" panose="020B0604020202020204" pitchFamily="34" charset="0"/>
              </a:rPr>
              <a:t>LITERATURE</a:t>
            </a:r>
          </a:p>
        </p:txBody>
      </p:sp>
      <p:sp>
        <p:nvSpPr>
          <p:cNvPr id="12" name="Rectangle 11">
            <a:extLst>
              <a:ext uri="{FF2B5EF4-FFF2-40B4-BE49-F238E27FC236}">
                <a16:creationId xmlns:a16="http://schemas.microsoft.com/office/drawing/2014/main" id="{C7B4CC27-B157-804C-B8F0-69DD30BF91A8}"/>
              </a:ext>
            </a:extLst>
          </p:cNvPr>
          <p:cNvSpPr/>
          <p:nvPr/>
        </p:nvSpPr>
        <p:spPr>
          <a:xfrm>
            <a:off x="9110422" y="2210951"/>
            <a:ext cx="1428750" cy="797169"/>
          </a:xfrm>
          <a:prstGeom prst="rect">
            <a:avLst/>
          </a:prstGeom>
          <a:solidFill>
            <a:srgbClr val="CC001B"/>
          </a:solidFill>
          <a:ln>
            <a:solidFill>
              <a:srgbClr val="CC001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b="1" dirty="0">
                <a:cs typeface="Arial" panose="020B0604020202020204" pitchFamily="34" charset="0"/>
              </a:rPr>
              <a:t> VISUAL ARTS</a:t>
            </a:r>
          </a:p>
        </p:txBody>
      </p:sp>
      <p:pic>
        <p:nvPicPr>
          <p:cNvPr id="13" name="Image 16" descr="Directors_UK_Phil Hawkins, Being Sold 2.jpg">
            <a:extLst>
              <a:ext uri="{FF2B5EF4-FFF2-40B4-BE49-F238E27FC236}">
                <a16:creationId xmlns:a16="http://schemas.microsoft.com/office/drawing/2014/main" id="{3A625191-C7FE-2A40-8DF0-EB2C4C3AA981}"/>
              </a:ext>
            </a:extLst>
          </p:cNvPr>
          <p:cNvPicPr>
            <a:picLocks noChangeAspect="1"/>
          </p:cNvPicPr>
          <p:nvPr/>
        </p:nvPicPr>
        <p:blipFill>
          <a:blip r:embed="rId4" cstate="print">
            <a:extLst>
              <a:ext uri="{28A0092B-C50C-407E-A947-70E740481C1C}">
                <a14:useLocalDpi xmlns:a14="http://schemas.microsoft.com/office/drawing/2010/main" val="0"/>
              </a:ext>
            </a:extLst>
          </a:blip>
          <a:srcRect l="14381" t="420" r="23831"/>
          <a:stretch>
            <a:fillRect/>
          </a:stretch>
        </p:blipFill>
        <p:spPr bwMode="auto">
          <a:xfrm>
            <a:off x="4804109" y="3213368"/>
            <a:ext cx="1428750" cy="1661746"/>
          </a:xfrm>
          <a:prstGeom prst="rect">
            <a:avLst/>
          </a:prstGeom>
          <a:noFill/>
          <a:ln w="9525">
            <a:solidFill>
              <a:srgbClr val="C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15" name="Image 12" descr="iStock_000022096090_Smaller.jpg">
            <a:extLst>
              <a:ext uri="{FF2B5EF4-FFF2-40B4-BE49-F238E27FC236}">
                <a16:creationId xmlns:a16="http://schemas.microsoft.com/office/drawing/2014/main" id="{5C6B3C6C-8A06-864B-B777-1655D7CFAF78}"/>
              </a:ext>
            </a:extLst>
          </p:cNvPr>
          <p:cNvPicPr>
            <a:picLocks noChangeAspect="1"/>
          </p:cNvPicPr>
          <p:nvPr/>
        </p:nvPicPr>
        <p:blipFill>
          <a:blip r:embed="rId5" cstate="print">
            <a:extLst>
              <a:ext uri="{28A0092B-C50C-407E-A947-70E740481C1C}">
                <a14:useLocalDpi xmlns:a14="http://schemas.microsoft.com/office/drawing/2010/main" val="0"/>
              </a:ext>
            </a:extLst>
          </a:blip>
          <a:srcRect l="11501" t="346" r="35867" b="6541"/>
          <a:stretch>
            <a:fillRect/>
          </a:stretch>
        </p:blipFill>
        <p:spPr bwMode="auto">
          <a:xfrm>
            <a:off x="2773529" y="3207414"/>
            <a:ext cx="1428750" cy="1661746"/>
          </a:xfrm>
          <a:prstGeom prst="rect">
            <a:avLst/>
          </a:prstGeom>
          <a:noFill/>
          <a:ln w="9525">
            <a:solidFill>
              <a:srgbClr val="C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16" name="Picture 1">
            <a:extLst>
              <a:ext uri="{FF2B5EF4-FFF2-40B4-BE49-F238E27FC236}">
                <a16:creationId xmlns:a16="http://schemas.microsoft.com/office/drawing/2014/main" id="{56D01C17-1C12-3D45-8535-35FAD8DF239E}"/>
              </a:ext>
            </a:extLst>
          </p:cNvPr>
          <p:cNvPicPr>
            <a:picLocks noChangeAspect="1"/>
          </p:cNvPicPr>
          <p:nvPr/>
        </p:nvPicPr>
        <p:blipFill>
          <a:blip r:embed="rId6" cstate="print">
            <a:extLst>
              <a:ext uri="{28A0092B-C50C-407E-A947-70E740481C1C}">
                <a14:useLocalDpi xmlns:a14="http://schemas.microsoft.com/office/drawing/2010/main" val="0"/>
              </a:ext>
            </a:extLst>
          </a:blip>
          <a:srcRect t="3752" b="18629"/>
          <a:stretch>
            <a:fillRect/>
          </a:stretch>
        </p:blipFill>
        <p:spPr bwMode="auto">
          <a:xfrm>
            <a:off x="9131544" y="3207414"/>
            <a:ext cx="1428750" cy="1661746"/>
          </a:xfrm>
          <a:prstGeom prst="rect">
            <a:avLst/>
          </a:prstGeom>
          <a:noFill/>
          <a:ln w="9525">
            <a:solidFill>
              <a:srgbClr val="C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17" name="Picture 2" descr="File:Old book bindings.jpg">
            <a:extLst>
              <a:ext uri="{FF2B5EF4-FFF2-40B4-BE49-F238E27FC236}">
                <a16:creationId xmlns:a16="http://schemas.microsoft.com/office/drawing/2014/main" id="{61F1FE22-EDBC-334A-B4D2-575A6C49058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l="26653" r="14711"/>
          <a:stretch>
            <a:fillRect/>
          </a:stretch>
        </p:blipFill>
        <p:spPr bwMode="auto">
          <a:xfrm>
            <a:off x="6954252" y="3207414"/>
            <a:ext cx="1428750" cy="1661746"/>
          </a:xfrm>
          <a:prstGeom prst="rect">
            <a:avLst/>
          </a:prstGeom>
          <a:noFill/>
          <a:ln w="9525">
            <a:solidFill>
              <a:srgbClr val="C0000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534299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20D289-FF30-4F4C-BFC2-B06833603C71}"/>
              </a:ext>
            </a:extLst>
          </p:cNvPr>
          <p:cNvSpPr>
            <a:spLocks noGrp="1"/>
          </p:cNvSpPr>
          <p:nvPr>
            <p:ph type="sldNum" sz="quarter" idx="12"/>
          </p:nvPr>
        </p:nvSpPr>
        <p:spPr/>
        <p:txBody>
          <a:bodyPr/>
          <a:lstStyle/>
          <a:p>
            <a:fld id="{092066E3-CA02-4CFD-B2F6-56999925DBAC}" type="slidenum">
              <a:rPr lang="en-US" smtClean="0"/>
              <a:pPr/>
              <a:t>5</a:t>
            </a:fld>
            <a:endParaRPr lang="en-US"/>
          </a:p>
        </p:txBody>
      </p:sp>
      <p:sp>
        <p:nvSpPr>
          <p:cNvPr id="3" name="Kotak Teks 120">
            <a:extLst>
              <a:ext uri="{FF2B5EF4-FFF2-40B4-BE49-F238E27FC236}">
                <a16:creationId xmlns:a16="http://schemas.microsoft.com/office/drawing/2014/main" id="{DB78DB41-0261-4EDF-BC16-3E30269CEEBF}"/>
              </a:ext>
            </a:extLst>
          </p:cNvPr>
          <p:cNvSpPr txBox="1"/>
          <p:nvPr/>
        </p:nvSpPr>
        <p:spPr>
          <a:xfrm>
            <a:off x="8071959" y="3596762"/>
            <a:ext cx="2933730" cy="584775"/>
          </a:xfrm>
          <a:prstGeom prst="rect">
            <a:avLst/>
          </a:prstGeom>
          <a:noFill/>
        </p:spPr>
        <p:txBody>
          <a:bodyPr wrap="square" rtlCol="0">
            <a:spAutoFit/>
          </a:bodyPr>
          <a:lstStyle/>
          <a:p>
            <a:pPr algn="ctr"/>
            <a:r>
              <a:rPr lang="en-US" sz="1600" b="1" dirty="0">
                <a:solidFill>
                  <a:schemeClr val="tx1">
                    <a:lumMod val="85000"/>
                    <a:lumOff val="15000"/>
                  </a:schemeClr>
                </a:solidFill>
                <a:latin typeface="Poppins" panose="00000500000000000000" pitchFamily="2" charset="0"/>
                <a:ea typeface="Roboto" panose="02000000000000000000" pitchFamily="2" charset="0"/>
                <a:cs typeface="Poppins" panose="00000500000000000000" pitchFamily="2" charset="0"/>
              </a:rPr>
              <a:t>Supporting societies’ </a:t>
            </a:r>
          </a:p>
          <a:p>
            <a:pPr algn="ctr"/>
            <a:r>
              <a:rPr lang="en-US" sz="1600" b="1" dirty="0">
                <a:solidFill>
                  <a:schemeClr val="tx1">
                    <a:lumMod val="85000"/>
                    <a:lumOff val="15000"/>
                  </a:schemeClr>
                </a:solidFill>
                <a:latin typeface="Poppins" panose="00000500000000000000" pitchFamily="2" charset="0"/>
                <a:ea typeface="Roboto" panose="02000000000000000000" pitchFamily="2" charset="0"/>
                <a:cs typeface="Poppins" panose="00000500000000000000" pitchFamily="2" charset="0"/>
              </a:rPr>
              <a:t>operations and capacities</a:t>
            </a:r>
          </a:p>
        </p:txBody>
      </p:sp>
      <p:sp>
        <p:nvSpPr>
          <p:cNvPr id="4" name="Freeform: Shape 3">
            <a:extLst>
              <a:ext uri="{FF2B5EF4-FFF2-40B4-BE49-F238E27FC236}">
                <a16:creationId xmlns:a16="http://schemas.microsoft.com/office/drawing/2014/main" id="{AB449555-584C-4E20-8C87-3A7EA52DF086}"/>
              </a:ext>
            </a:extLst>
          </p:cNvPr>
          <p:cNvSpPr/>
          <p:nvPr/>
        </p:nvSpPr>
        <p:spPr>
          <a:xfrm>
            <a:off x="8731857" y="1692723"/>
            <a:ext cx="1375711" cy="1375711"/>
          </a:xfrm>
          <a:custGeom>
            <a:avLst/>
            <a:gdLst>
              <a:gd name="connsiteX0" fmla="*/ 755650 w 1511300"/>
              <a:gd name="connsiteY0" fmla="*/ 0 h 1511300"/>
              <a:gd name="connsiteX1" fmla="*/ 1511300 w 1511300"/>
              <a:gd name="connsiteY1" fmla="*/ 755650 h 1511300"/>
              <a:gd name="connsiteX2" fmla="*/ 755650 w 1511300"/>
              <a:gd name="connsiteY2" fmla="*/ 1511300 h 1511300"/>
              <a:gd name="connsiteX3" fmla="*/ 0 w 1511300"/>
              <a:gd name="connsiteY3" fmla="*/ 755650 h 1511300"/>
              <a:gd name="connsiteX4" fmla="*/ 755650 w 1511300"/>
              <a:gd name="connsiteY4" fmla="*/ 0 h 1511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1300" h="1511300">
                <a:moveTo>
                  <a:pt x="755650" y="0"/>
                </a:moveTo>
                <a:cubicBezTo>
                  <a:pt x="1172984" y="0"/>
                  <a:pt x="1511300" y="338316"/>
                  <a:pt x="1511300" y="755650"/>
                </a:cubicBezTo>
                <a:cubicBezTo>
                  <a:pt x="1511300" y="1172984"/>
                  <a:pt x="1172984" y="1511300"/>
                  <a:pt x="755650" y="1511300"/>
                </a:cubicBezTo>
                <a:cubicBezTo>
                  <a:pt x="338316" y="1511300"/>
                  <a:pt x="0" y="1172984"/>
                  <a:pt x="0" y="755650"/>
                </a:cubicBezTo>
                <a:cubicBezTo>
                  <a:pt x="0" y="338316"/>
                  <a:pt x="338316" y="0"/>
                  <a:pt x="755650" y="0"/>
                </a:cubicBezTo>
                <a:close/>
              </a:path>
            </a:pathLst>
          </a:custGeom>
          <a:solidFill>
            <a:schemeClr val="bg1"/>
          </a:solidFill>
          <a:ln>
            <a:noFill/>
          </a:ln>
          <a:effectLst>
            <a:outerShdw blurRad="711200" dist="381000" dir="5400000" sx="87000" sy="87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Poppins" panose="00000500000000000000" pitchFamily="2" charset="0"/>
              <a:cs typeface="Poppins" panose="00000500000000000000" pitchFamily="2" charset="0"/>
            </a:endParaRPr>
          </a:p>
        </p:txBody>
      </p:sp>
      <p:sp>
        <p:nvSpPr>
          <p:cNvPr id="5" name="Arc 4">
            <a:extLst>
              <a:ext uri="{FF2B5EF4-FFF2-40B4-BE49-F238E27FC236}">
                <a16:creationId xmlns:a16="http://schemas.microsoft.com/office/drawing/2014/main" id="{94AE1530-C731-4E48-80F2-CEA573EA3F08}"/>
              </a:ext>
            </a:extLst>
          </p:cNvPr>
          <p:cNvSpPr/>
          <p:nvPr/>
        </p:nvSpPr>
        <p:spPr>
          <a:xfrm>
            <a:off x="8642057" y="1609643"/>
            <a:ext cx="1556532" cy="1556532"/>
          </a:xfrm>
          <a:prstGeom prst="arc">
            <a:avLst>
              <a:gd name="adj1" fmla="val 21578002"/>
              <a:gd name="adj2" fmla="val 19377085"/>
            </a:avLst>
          </a:prstGeom>
          <a:ln w="19050">
            <a:solidFill>
              <a:srgbClr val="E2002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Oval 5">
            <a:extLst>
              <a:ext uri="{FF2B5EF4-FFF2-40B4-BE49-F238E27FC236}">
                <a16:creationId xmlns:a16="http://schemas.microsoft.com/office/drawing/2014/main" id="{26650967-C6E1-4062-93B2-5184AB8440B1}"/>
              </a:ext>
            </a:extLst>
          </p:cNvPr>
          <p:cNvSpPr/>
          <p:nvPr/>
        </p:nvSpPr>
        <p:spPr>
          <a:xfrm>
            <a:off x="9928627" y="1833404"/>
            <a:ext cx="246642" cy="246642"/>
          </a:xfrm>
          <a:prstGeom prst="ellipse">
            <a:avLst/>
          </a:prstGeom>
          <a:solidFill>
            <a:srgbClr val="E20026"/>
          </a:solidFill>
          <a:ln w="28575" cap="flat">
            <a:solidFill>
              <a:schemeClr val="bg1"/>
            </a:solidFill>
            <a:prstDash val="solid"/>
            <a:miter/>
          </a:ln>
          <a:effectLst>
            <a:outerShdw blurRad="50800" dist="38100" dir="5400000" algn="t" rotWithShape="0">
              <a:srgbClr val="2D2D7D">
                <a:alpha val="14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D" sz="1050" dirty="0">
                <a:solidFill>
                  <a:schemeClr val="bg1"/>
                </a:solidFill>
                <a:latin typeface="Poppins SemiBold" panose="00000700000000000000" pitchFamily="2" charset="0"/>
                <a:cs typeface="Poppins SemiBold" panose="00000700000000000000" pitchFamily="2" charset="0"/>
              </a:rPr>
              <a:t>3</a:t>
            </a:r>
          </a:p>
        </p:txBody>
      </p:sp>
      <p:sp>
        <p:nvSpPr>
          <p:cNvPr id="7" name="Freeform: Shape 6">
            <a:extLst>
              <a:ext uri="{FF2B5EF4-FFF2-40B4-BE49-F238E27FC236}">
                <a16:creationId xmlns:a16="http://schemas.microsoft.com/office/drawing/2014/main" id="{33B6A3F7-FCF0-4AA3-9019-0EC980D2B2D1}"/>
              </a:ext>
            </a:extLst>
          </p:cNvPr>
          <p:cNvSpPr/>
          <p:nvPr/>
        </p:nvSpPr>
        <p:spPr>
          <a:xfrm>
            <a:off x="5379721" y="1692723"/>
            <a:ext cx="1375711" cy="1375711"/>
          </a:xfrm>
          <a:custGeom>
            <a:avLst/>
            <a:gdLst>
              <a:gd name="connsiteX0" fmla="*/ 755650 w 1511300"/>
              <a:gd name="connsiteY0" fmla="*/ 0 h 1511300"/>
              <a:gd name="connsiteX1" fmla="*/ 1511300 w 1511300"/>
              <a:gd name="connsiteY1" fmla="*/ 755650 h 1511300"/>
              <a:gd name="connsiteX2" fmla="*/ 755650 w 1511300"/>
              <a:gd name="connsiteY2" fmla="*/ 1511300 h 1511300"/>
              <a:gd name="connsiteX3" fmla="*/ 0 w 1511300"/>
              <a:gd name="connsiteY3" fmla="*/ 755650 h 1511300"/>
              <a:gd name="connsiteX4" fmla="*/ 755650 w 1511300"/>
              <a:gd name="connsiteY4" fmla="*/ 0 h 1511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1300" h="1511300">
                <a:moveTo>
                  <a:pt x="755650" y="0"/>
                </a:moveTo>
                <a:cubicBezTo>
                  <a:pt x="1172984" y="0"/>
                  <a:pt x="1511300" y="338316"/>
                  <a:pt x="1511300" y="755650"/>
                </a:cubicBezTo>
                <a:cubicBezTo>
                  <a:pt x="1511300" y="1172984"/>
                  <a:pt x="1172984" y="1511300"/>
                  <a:pt x="755650" y="1511300"/>
                </a:cubicBezTo>
                <a:cubicBezTo>
                  <a:pt x="338316" y="1511300"/>
                  <a:pt x="0" y="1172984"/>
                  <a:pt x="0" y="755650"/>
                </a:cubicBezTo>
                <a:cubicBezTo>
                  <a:pt x="0" y="338316"/>
                  <a:pt x="338316" y="0"/>
                  <a:pt x="755650" y="0"/>
                </a:cubicBezTo>
                <a:close/>
              </a:path>
            </a:pathLst>
          </a:custGeom>
          <a:solidFill>
            <a:schemeClr val="bg1"/>
          </a:solidFill>
          <a:ln>
            <a:noFill/>
          </a:ln>
          <a:effectLst>
            <a:outerShdw blurRad="711200" dist="381000" dir="5400000" sx="87000" sy="87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Poppins" panose="00000500000000000000" pitchFamily="2" charset="0"/>
              <a:cs typeface="Poppins" panose="00000500000000000000" pitchFamily="2" charset="0"/>
            </a:endParaRPr>
          </a:p>
        </p:txBody>
      </p:sp>
      <p:sp>
        <p:nvSpPr>
          <p:cNvPr id="8" name="Arc 7">
            <a:extLst>
              <a:ext uri="{FF2B5EF4-FFF2-40B4-BE49-F238E27FC236}">
                <a16:creationId xmlns:a16="http://schemas.microsoft.com/office/drawing/2014/main" id="{AFF67A62-BC3F-411E-A92C-4E2BC2721318}"/>
              </a:ext>
            </a:extLst>
          </p:cNvPr>
          <p:cNvSpPr/>
          <p:nvPr/>
        </p:nvSpPr>
        <p:spPr>
          <a:xfrm>
            <a:off x="5289921" y="1609643"/>
            <a:ext cx="1556532" cy="1556532"/>
          </a:xfrm>
          <a:prstGeom prst="arc">
            <a:avLst>
              <a:gd name="adj1" fmla="val 21578002"/>
              <a:gd name="adj2" fmla="val 19377085"/>
            </a:avLst>
          </a:prstGeom>
          <a:ln w="19050">
            <a:solidFill>
              <a:srgbClr val="E2002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Oval 8">
            <a:extLst>
              <a:ext uri="{FF2B5EF4-FFF2-40B4-BE49-F238E27FC236}">
                <a16:creationId xmlns:a16="http://schemas.microsoft.com/office/drawing/2014/main" id="{88FBE3F3-A8F2-4776-B083-385DDB0AC4C7}"/>
              </a:ext>
            </a:extLst>
          </p:cNvPr>
          <p:cNvSpPr/>
          <p:nvPr/>
        </p:nvSpPr>
        <p:spPr>
          <a:xfrm>
            <a:off x="6576491" y="1833404"/>
            <a:ext cx="246642" cy="246642"/>
          </a:xfrm>
          <a:prstGeom prst="ellipse">
            <a:avLst/>
          </a:prstGeom>
          <a:solidFill>
            <a:srgbClr val="E20026"/>
          </a:solidFill>
          <a:ln w="28575" cap="flat">
            <a:solidFill>
              <a:schemeClr val="bg1"/>
            </a:solidFill>
            <a:prstDash val="solid"/>
            <a:miter/>
          </a:ln>
          <a:effectLst>
            <a:outerShdw blurRad="50800" dist="38100" dir="5400000" algn="t" rotWithShape="0">
              <a:srgbClr val="2D2D7D">
                <a:alpha val="14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D" sz="1050" dirty="0">
                <a:solidFill>
                  <a:schemeClr val="bg1"/>
                </a:solidFill>
                <a:latin typeface="Poppins SemiBold" panose="00000700000000000000" pitchFamily="2" charset="0"/>
                <a:cs typeface="Poppins SemiBold" panose="00000700000000000000" pitchFamily="2" charset="0"/>
              </a:rPr>
              <a:t>2</a:t>
            </a:r>
          </a:p>
        </p:txBody>
      </p:sp>
      <p:sp>
        <p:nvSpPr>
          <p:cNvPr id="10" name="Kotak Teks 120">
            <a:extLst>
              <a:ext uri="{FF2B5EF4-FFF2-40B4-BE49-F238E27FC236}">
                <a16:creationId xmlns:a16="http://schemas.microsoft.com/office/drawing/2014/main" id="{FEAAFDA0-4E88-4195-B54B-BB1B86B460E2}"/>
              </a:ext>
            </a:extLst>
          </p:cNvPr>
          <p:cNvSpPr txBox="1"/>
          <p:nvPr/>
        </p:nvSpPr>
        <p:spPr>
          <a:xfrm>
            <a:off x="8071959" y="4612124"/>
            <a:ext cx="2933730" cy="954107"/>
          </a:xfrm>
          <a:prstGeom prst="rect">
            <a:avLst/>
          </a:prstGeom>
          <a:noFill/>
        </p:spPr>
        <p:txBody>
          <a:bodyPr wrap="square" rtlCol="0">
            <a:spAutoFit/>
          </a:bodyPr>
          <a:lstStyle/>
          <a:p>
            <a:pPr algn="ctr"/>
            <a:r>
              <a:rPr lang="en-US" sz="1400" dirty="0">
                <a:solidFill>
                  <a:schemeClr val="tx1">
                    <a:lumMod val="85000"/>
                    <a:lumOff val="15000"/>
                  </a:schemeClr>
                </a:solidFill>
                <a:latin typeface="Poppins" panose="00000500000000000000" pitchFamily="2" charset="0"/>
                <a:ea typeface="Roboto" panose="02000000000000000000" pitchFamily="2" charset="0"/>
                <a:cs typeface="Poppins" panose="00000500000000000000" pitchFamily="2" charset="0"/>
              </a:rPr>
              <a:t>Defining standards.</a:t>
            </a:r>
            <a:br>
              <a:rPr lang="en-US" sz="1400" dirty="0">
                <a:solidFill>
                  <a:schemeClr val="tx1">
                    <a:lumMod val="85000"/>
                    <a:lumOff val="15000"/>
                  </a:schemeClr>
                </a:solidFill>
                <a:latin typeface="Poppins" panose="00000500000000000000" pitchFamily="2" charset="0"/>
                <a:ea typeface="Roboto" panose="02000000000000000000" pitchFamily="2" charset="0"/>
                <a:cs typeface="Poppins" panose="00000500000000000000" pitchFamily="2" charset="0"/>
              </a:rPr>
            </a:br>
            <a:r>
              <a:rPr lang="en-US" sz="1400" dirty="0">
                <a:solidFill>
                  <a:schemeClr val="tx1">
                    <a:lumMod val="85000"/>
                    <a:lumOff val="15000"/>
                  </a:schemeClr>
                </a:solidFill>
                <a:latin typeface="Poppins" panose="00000500000000000000" pitchFamily="2" charset="0"/>
                <a:ea typeface="Roboto" panose="02000000000000000000" pitchFamily="2" charset="0"/>
                <a:cs typeface="Poppins" panose="00000500000000000000" pitchFamily="2" charset="0"/>
              </a:rPr>
              <a:t>Harmonizing data exchanges.</a:t>
            </a:r>
          </a:p>
          <a:p>
            <a:pPr algn="ctr"/>
            <a:r>
              <a:rPr lang="en-US" sz="1400" dirty="0">
                <a:solidFill>
                  <a:schemeClr val="tx1">
                    <a:lumMod val="85000"/>
                    <a:lumOff val="15000"/>
                  </a:schemeClr>
                </a:solidFill>
                <a:latin typeface="Poppins" panose="00000500000000000000" pitchFamily="2" charset="0"/>
                <a:ea typeface="Roboto" panose="02000000000000000000" pitchFamily="2" charset="0"/>
                <a:cs typeface="Poppins" panose="00000500000000000000" pitchFamily="2" charset="0"/>
              </a:rPr>
              <a:t>Providing tools, solutions, training and support to societies. </a:t>
            </a:r>
          </a:p>
        </p:txBody>
      </p:sp>
      <p:sp>
        <p:nvSpPr>
          <p:cNvPr id="11" name="Kotak Teks 120">
            <a:extLst>
              <a:ext uri="{FF2B5EF4-FFF2-40B4-BE49-F238E27FC236}">
                <a16:creationId xmlns:a16="http://schemas.microsoft.com/office/drawing/2014/main" id="{A8A36F49-553C-4ABA-BE4E-3DC49123193C}"/>
              </a:ext>
            </a:extLst>
          </p:cNvPr>
          <p:cNvSpPr txBox="1"/>
          <p:nvPr/>
        </p:nvSpPr>
        <p:spPr>
          <a:xfrm>
            <a:off x="4677972" y="3606129"/>
            <a:ext cx="2836055" cy="584775"/>
          </a:xfrm>
          <a:prstGeom prst="rect">
            <a:avLst/>
          </a:prstGeom>
          <a:noFill/>
        </p:spPr>
        <p:txBody>
          <a:bodyPr wrap="square" rtlCol="0">
            <a:spAutoFit/>
          </a:bodyPr>
          <a:lstStyle/>
          <a:p>
            <a:pPr algn="ctr"/>
            <a:r>
              <a:rPr lang="en-US" sz="1600" b="1" dirty="0">
                <a:solidFill>
                  <a:schemeClr val="tx1">
                    <a:lumMod val="85000"/>
                    <a:lumOff val="15000"/>
                  </a:schemeClr>
                </a:solidFill>
                <a:latin typeface="Poppins" panose="00000500000000000000" pitchFamily="2" charset="0"/>
                <a:ea typeface="Roboto" panose="02000000000000000000" pitchFamily="2" charset="0"/>
                <a:cs typeface="Poppins" panose="00000500000000000000" pitchFamily="2" charset="0"/>
              </a:rPr>
              <a:t>Securing favorable legal and policy frameworks</a:t>
            </a:r>
          </a:p>
        </p:txBody>
      </p:sp>
      <p:sp>
        <p:nvSpPr>
          <p:cNvPr id="12" name="Kotak Teks 120">
            <a:extLst>
              <a:ext uri="{FF2B5EF4-FFF2-40B4-BE49-F238E27FC236}">
                <a16:creationId xmlns:a16="http://schemas.microsoft.com/office/drawing/2014/main" id="{393269D9-1559-47B3-9211-6A27E5627949}"/>
              </a:ext>
            </a:extLst>
          </p:cNvPr>
          <p:cNvSpPr txBox="1"/>
          <p:nvPr/>
        </p:nvSpPr>
        <p:spPr>
          <a:xfrm>
            <a:off x="4638256" y="4616878"/>
            <a:ext cx="3019409" cy="738664"/>
          </a:xfrm>
          <a:prstGeom prst="rect">
            <a:avLst/>
          </a:prstGeom>
          <a:noFill/>
        </p:spPr>
        <p:txBody>
          <a:bodyPr wrap="square" rtlCol="0">
            <a:spAutoFit/>
          </a:bodyPr>
          <a:lstStyle/>
          <a:p>
            <a:pPr algn="ctr"/>
            <a:r>
              <a:rPr lang="en-US" sz="1400" dirty="0">
                <a:solidFill>
                  <a:schemeClr val="tx1">
                    <a:lumMod val="85000"/>
                    <a:lumOff val="15000"/>
                  </a:schemeClr>
                </a:solidFill>
                <a:latin typeface="Poppins" panose="00000500000000000000" pitchFamily="2" charset="0"/>
                <a:ea typeface="Roboto" panose="02000000000000000000" pitchFamily="2" charset="0"/>
                <a:cs typeface="Poppins" panose="00000500000000000000" pitchFamily="2" charset="0"/>
              </a:rPr>
              <a:t>Strengthening and defending copyright legislation, at international and local level</a:t>
            </a:r>
          </a:p>
        </p:txBody>
      </p:sp>
      <p:pic>
        <p:nvPicPr>
          <p:cNvPr id="13" name="Picture 12">
            <a:extLst>
              <a:ext uri="{FF2B5EF4-FFF2-40B4-BE49-F238E27FC236}">
                <a16:creationId xmlns:a16="http://schemas.microsoft.com/office/drawing/2014/main" id="{0D284689-9365-4A11-8E1A-D69CD45F3E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8827" y="2077081"/>
            <a:ext cx="539830" cy="539830"/>
          </a:xfrm>
          <a:prstGeom prst="rect">
            <a:avLst/>
          </a:prstGeom>
        </p:spPr>
      </p:pic>
      <p:pic>
        <p:nvPicPr>
          <p:cNvPr id="14" name="Picture 13">
            <a:extLst>
              <a:ext uri="{FF2B5EF4-FFF2-40B4-BE49-F238E27FC236}">
                <a16:creationId xmlns:a16="http://schemas.microsoft.com/office/drawing/2014/main" id="{D2B832EE-AF00-470C-92B6-C45C0656D2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0184" y="2024238"/>
            <a:ext cx="539830" cy="539830"/>
          </a:xfrm>
          <a:prstGeom prst="rect">
            <a:avLst/>
          </a:prstGeom>
        </p:spPr>
      </p:pic>
      <p:sp>
        <p:nvSpPr>
          <p:cNvPr id="15" name="Freeform: Shape 14">
            <a:extLst>
              <a:ext uri="{FF2B5EF4-FFF2-40B4-BE49-F238E27FC236}">
                <a16:creationId xmlns:a16="http://schemas.microsoft.com/office/drawing/2014/main" id="{145F87EE-FB50-42DA-AB8E-17BD787A9EAB}"/>
              </a:ext>
            </a:extLst>
          </p:cNvPr>
          <p:cNvSpPr/>
          <p:nvPr/>
        </p:nvSpPr>
        <p:spPr>
          <a:xfrm>
            <a:off x="1934448" y="1692723"/>
            <a:ext cx="1375711" cy="1375711"/>
          </a:xfrm>
          <a:custGeom>
            <a:avLst/>
            <a:gdLst>
              <a:gd name="connsiteX0" fmla="*/ 755650 w 1511300"/>
              <a:gd name="connsiteY0" fmla="*/ 0 h 1511300"/>
              <a:gd name="connsiteX1" fmla="*/ 1511300 w 1511300"/>
              <a:gd name="connsiteY1" fmla="*/ 755650 h 1511300"/>
              <a:gd name="connsiteX2" fmla="*/ 755650 w 1511300"/>
              <a:gd name="connsiteY2" fmla="*/ 1511300 h 1511300"/>
              <a:gd name="connsiteX3" fmla="*/ 0 w 1511300"/>
              <a:gd name="connsiteY3" fmla="*/ 755650 h 1511300"/>
              <a:gd name="connsiteX4" fmla="*/ 755650 w 1511300"/>
              <a:gd name="connsiteY4" fmla="*/ 0 h 1511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1300" h="1511300">
                <a:moveTo>
                  <a:pt x="755650" y="0"/>
                </a:moveTo>
                <a:cubicBezTo>
                  <a:pt x="1172984" y="0"/>
                  <a:pt x="1511300" y="338316"/>
                  <a:pt x="1511300" y="755650"/>
                </a:cubicBezTo>
                <a:cubicBezTo>
                  <a:pt x="1511300" y="1172984"/>
                  <a:pt x="1172984" y="1511300"/>
                  <a:pt x="755650" y="1511300"/>
                </a:cubicBezTo>
                <a:cubicBezTo>
                  <a:pt x="338316" y="1511300"/>
                  <a:pt x="0" y="1172984"/>
                  <a:pt x="0" y="755650"/>
                </a:cubicBezTo>
                <a:cubicBezTo>
                  <a:pt x="0" y="338316"/>
                  <a:pt x="338316" y="0"/>
                  <a:pt x="755650" y="0"/>
                </a:cubicBezTo>
                <a:close/>
              </a:path>
            </a:pathLst>
          </a:custGeom>
          <a:solidFill>
            <a:schemeClr val="bg1"/>
          </a:solidFill>
          <a:ln>
            <a:noFill/>
          </a:ln>
          <a:effectLst>
            <a:outerShdw blurRad="711200" dist="381000" dir="5400000" sx="87000" sy="87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atin typeface="Poppins" panose="00000500000000000000" pitchFamily="2" charset="0"/>
              <a:cs typeface="Poppins" panose="00000500000000000000" pitchFamily="2" charset="0"/>
            </a:endParaRPr>
          </a:p>
        </p:txBody>
      </p:sp>
      <p:sp>
        <p:nvSpPr>
          <p:cNvPr id="16" name="Arc 15">
            <a:extLst>
              <a:ext uri="{FF2B5EF4-FFF2-40B4-BE49-F238E27FC236}">
                <a16:creationId xmlns:a16="http://schemas.microsoft.com/office/drawing/2014/main" id="{F612A965-099D-48F5-B543-90B3260B4CFE}"/>
              </a:ext>
            </a:extLst>
          </p:cNvPr>
          <p:cNvSpPr/>
          <p:nvPr/>
        </p:nvSpPr>
        <p:spPr>
          <a:xfrm>
            <a:off x="1847985" y="1609643"/>
            <a:ext cx="1556532" cy="1556532"/>
          </a:xfrm>
          <a:prstGeom prst="arc">
            <a:avLst>
              <a:gd name="adj1" fmla="val 21578002"/>
              <a:gd name="adj2" fmla="val 19377085"/>
            </a:avLst>
          </a:prstGeom>
          <a:ln w="19050">
            <a:solidFill>
              <a:srgbClr val="E2002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Oval 16">
            <a:extLst>
              <a:ext uri="{FF2B5EF4-FFF2-40B4-BE49-F238E27FC236}">
                <a16:creationId xmlns:a16="http://schemas.microsoft.com/office/drawing/2014/main" id="{0294B63B-21CA-481A-9B49-34C6D88C3A6E}"/>
              </a:ext>
            </a:extLst>
          </p:cNvPr>
          <p:cNvSpPr/>
          <p:nvPr/>
        </p:nvSpPr>
        <p:spPr>
          <a:xfrm>
            <a:off x="3134555" y="1833404"/>
            <a:ext cx="246642" cy="246642"/>
          </a:xfrm>
          <a:prstGeom prst="ellipse">
            <a:avLst/>
          </a:prstGeom>
          <a:solidFill>
            <a:srgbClr val="E20026"/>
          </a:solidFill>
          <a:ln w="28575" cap="flat">
            <a:solidFill>
              <a:schemeClr val="bg1"/>
            </a:solidFill>
            <a:prstDash val="solid"/>
            <a:miter/>
          </a:ln>
          <a:effectLst>
            <a:outerShdw blurRad="50800" dist="38100" dir="5400000" algn="t" rotWithShape="0">
              <a:srgbClr val="2D2D7D">
                <a:alpha val="14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D" sz="1050" dirty="0">
                <a:solidFill>
                  <a:schemeClr val="bg1"/>
                </a:solidFill>
                <a:latin typeface="Poppins SemiBold" panose="00000700000000000000" pitchFamily="2" charset="0"/>
                <a:cs typeface="Poppins SemiBold" panose="00000700000000000000" pitchFamily="2" charset="0"/>
              </a:rPr>
              <a:t>1</a:t>
            </a:r>
          </a:p>
        </p:txBody>
      </p:sp>
      <p:sp>
        <p:nvSpPr>
          <p:cNvPr id="18" name="Kotak Teks 120">
            <a:extLst>
              <a:ext uri="{FF2B5EF4-FFF2-40B4-BE49-F238E27FC236}">
                <a16:creationId xmlns:a16="http://schemas.microsoft.com/office/drawing/2014/main" id="{56BAAE4D-CFE5-4822-97ED-BD1FA2ECF664}"/>
              </a:ext>
            </a:extLst>
          </p:cNvPr>
          <p:cNvSpPr txBox="1"/>
          <p:nvPr/>
        </p:nvSpPr>
        <p:spPr>
          <a:xfrm>
            <a:off x="996723" y="3550533"/>
            <a:ext cx="3351477" cy="830997"/>
          </a:xfrm>
          <a:prstGeom prst="rect">
            <a:avLst/>
          </a:prstGeom>
          <a:noFill/>
        </p:spPr>
        <p:txBody>
          <a:bodyPr wrap="square" rtlCol="0">
            <a:spAutoFit/>
          </a:bodyPr>
          <a:lstStyle/>
          <a:p>
            <a:pPr algn="ctr"/>
            <a:r>
              <a:rPr lang="en-US" sz="1600" b="1" dirty="0">
                <a:solidFill>
                  <a:schemeClr val="tx1">
                    <a:lumMod val="85000"/>
                    <a:lumOff val="15000"/>
                  </a:schemeClr>
                </a:solidFill>
                <a:latin typeface="Poppins" panose="00000500000000000000" pitchFamily="2" charset="0"/>
                <a:ea typeface="Roboto" panose="02000000000000000000" pitchFamily="2" charset="0"/>
                <a:cs typeface="Poppins" panose="00000500000000000000" pitchFamily="2" charset="0"/>
              </a:rPr>
              <a:t>Developing and strengthening the collective management network</a:t>
            </a:r>
          </a:p>
        </p:txBody>
      </p:sp>
      <p:sp>
        <p:nvSpPr>
          <p:cNvPr id="19" name="Kotak Teks 120">
            <a:extLst>
              <a:ext uri="{FF2B5EF4-FFF2-40B4-BE49-F238E27FC236}">
                <a16:creationId xmlns:a16="http://schemas.microsoft.com/office/drawing/2014/main" id="{36064280-B936-4BA9-8342-7FC5D4F1F47C}"/>
              </a:ext>
            </a:extLst>
          </p:cNvPr>
          <p:cNvSpPr txBox="1"/>
          <p:nvPr/>
        </p:nvSpPr>
        <p:spPr>
          <a:xfrm>
            <a:off x="1019785" y="4442014"/>
            <a:ext cx="3204178" cy="954107"/>
          </a:xfrm>
          <a:prstGeom prst="rect">
            <a:avLst/>
          </a:prstGeom>
          <a:noFill/>
        </p:spPr>
        <p:txBody>
          <a:bodyPr wrap="square" rtlCol="0">
            <a:spAutoFit/>
          </a:bodyPr>
          <a:lstStyle/>
          <a:p>
            <a:pPr algn="ctr"/>
            <a:r>
              <a:rPr lang="en-US" sz="1400" dirty="0">
                <a:solidFill>
                  <a:schemeClr val="tx1">
                    <a:lumMod val="85000"/>
                    <a:lumOff val="15000"/>
                  </a:schemeClr>
                </a:solidFill>
                <a:latin typeface="Poppins" panose="00000500000000000000" pitchFamily="2" charset="0"/>
                <a:ea typeface="Roboto" panose="02000000000000000000" pitchFamily="2" charset="0"/>
                <a:cs typeface="Poppins" panose="00000500000000000000" pitchFamily="2" charset="0"/>
              </a:rPr>
              <a:t> </a:t>
            </a:r>
          </a:p>
          <a:p>
            <a:pPr algn="ctr"/>
            <a:r>
              <a:rPr lang="en-US" sz="1400" dirty="0">
                <a:solidFill>
                  <a:schemeClr val="tx1">
                    <a:lumMod val="85000"/>
                    <a:lumOff val="15000"/>
                  </a:schemeClr>
                </a:solidFill>
                <a:latin typeface="Poppins" panose="00000500000000000000" pitchFamily="2" charset="0"/>
                <a:ea typeface="Roboto" panose="02000000000000000000" pitchFamily="2" charset="0"/>
                <a:cs typeface="Poppins" panose="00000500000000000000" pitchFamily="2" charset="0"/>
              </a:rPr>
              <a:t>Helping societies improve capacities, grow revenues, reduce costs and address problems.</a:t>
            </a:r>
          </a:p>
        </p:txBody>
      </p:sp>
      <p:pic>
        <p:nvPicPr>
          <p:cNvPr id="20" name="Picture 19">
            <a:extLst>
              <a:ext uri="{FF2B5EF4-FFF2-40B4-BE49-F238E27FC236}">
                <a16:creationId xmlns:a16="http://schemas.microsoft.com/office/drawing/2014/main" id="{307466F5-9570-4A46-971D-7698720ED8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1959" y="2063368"/>
            <a:ext cx="539830" cy="539830"/>
          </a:xfrm>
          <a:prstGeom prst="rect">
            <a:avLst/>
          </a:prstGeom>
        </p:spPr>
      </p:pic>
      <p:cxnSp>
        <p:nvCxnSpPr>
          <p:cNvPr id="21" name="Straight Arrow Connector 20">
            <a:extLst>
              <a:ext uri="{FF2B5EF4-FFF2-40B4-BE49-F238E27FC236}">
                <a16:creationId xmlns:a16="http://schemas.microsoft.com/office/drawing/2014/main" id="{0E98145C-E8E0-4F25-97C6-F4F601DCA1DF}"/>
              </a:ext>
            </a:extLst>
          </p:cNvPr>
          <p:cNvCxnSpPr>
            <a:cxnSpLocks/>
          </p:cNvCxnSpPr>
          <p:nvPr/>
        </p:nvCxnSpPr>
        <p:spPr>
          <a:xfrm>
            <a:off x="3404517" y="2384118"/>
            <a:ext cx="213274" cy="0"/>
          </a:xfrm>
          <a:prstGeom prst="straightConnector1">
            <a:avLst/>
          </a:prstGeom>
          <a:ln w="19050">
            <a:solidFill>
              <a:srgbClr val="E20026"/>
            </a:solidFill>
            <a:tailEnd type="oval"/>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47CF789-C003-4AD5-B3E8-EBED89E6EA23}"/>
              </a:ext>
            </a:extLst>
          </p:cNvPr>
          <p:cNvCxnSpPr>
            <a:cxnSpLocks/>
          </p:cNvCxnSpPr>
          <p:nvPr/>
        </p:nvCxnSpPr>
        <p:spPr>
          <a:xfrm>
            <a:off x="6846453" y="2384118"/>
            <a:ext cx="213274" cy="0"/>
          </a:xfrm>
          <a:prstGeom prst="straightConnector1">
            <a:avLst/>
          </a:prstGeom>
          <a:ln w="19050">
            <a:solidFill>
              <a:srgbClr val="E20026"/>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E4D8504-6489-4A3A-80A1-E3877F43433A}"/>
              </a:ext>
            </a:extLst>
          </p:cNvPr>
          <p:cNvCxnSpPr>
            <a:cxnSpLocks/>
          </p:cNvCxnSpPr>
          <p:nvPr/>
        </p:nvCxnSpPr>
        <p:spPr>
          <a:xfrm>
            <a:off x="10198589" y="2384118"/>
            <a:ext cx="213274" cy="0"/>
          </a:xfrm>
          <a:prstGeom prst="straightConnector1">
            <a:avLst/>
          </a:prstGeom>
          <a:ln w="19050">
            <a:solidFill>
              <a:srgbClr val="E20026"/>
            </a:solidFill>
            <a:tailEnd type="oval"/>
          </a:ln>
        </p:spPr>
        <p:style>
          <a:lnRef idx="1">
            <a:schemeClr val="accent1"/>
          </a:lnRef>
          <a:fillRef idx="0">
            <a:schemeClr val="accent1"/>
          </a:fillRef>
          <a:effectRef idx="0">
            <a:schemeClr val="accent1"/>
          </a:effectRef>
          <a:fontRef idx="minor">
            <a:schemeClr val="tx1"/>
          </a:fontRef>
        </p:style>
      </p:cxnSp>
      <p:sp>
        <p:nvSpPr>
          <p:cNvPr id="25" name="Título 1">
            <a:extLst>
              <a:ext uri="{FF2B5EF4-FFF2-40B4-BE49-F238E27FC236}">
                <a16:creationId xmlns:a16="http://schemas.microsoft.com/office/drawing/2014/main" id="{90658093-EF37-174C-828F-2A8900FF464D}"/>
              </a:ext>
            </a:extLst>
          </p:cNvPr>
          <p:cNvSpPr txBox="1">
            <a:spLocks/>
          </p:cNvSpPr>
          <p:nvPr/>
        </p:nvSpPr>
        <p:spPr>
          <a:xfrm>
            <a:off x="260684" y="308419"/>
            <a:ext cx="10515600" cy="530384"/>
          </a:xfrm>
          <a:prstGeom prst="rect">
            <a:avLst/>
          </a:prstGeom>
        </p:spPr>
        <p:txBody>
          <a:bodyPr/>
          <a:lstStyle>
            <a:lvl1pPr algn="l" defTabSz="914400" rtl="0" eaLnBrk="1" latinLnBrk="0" hangingPunct="1">
              <a:lnSpc>
                <a:spcPct val="90000"/>
              </a:lnSpc>
              <a:spcBef>
                <a:spcPct val="0"/>
              </a:spcBef>
              <a:buNone/>
              <a:defRPr sz="3200" kern="1200">
                <a:solidFill>
                  <a:schemeClr val="bg1"/>
                </a:solidFill>
                <a:latin typeface="+mj-lt"/>
                <a:ea typeface="+mj-ea"/>
                <a:cs typeface="+mj-cs"/>
              </a:defRPr>
            </a:lvl1pPr>
          </a:lstStyle>
          <a:p>
            <a:r>
              <a:rPr lang="fr-FR" dirty="0"/>
              <a:t>CISAC – </a:t>
            </a:r>
            <a:r>
              <a:rPr lang="fr-FR" dirty="0" err="1"/>
              <a:t>What</a:t>
            </a:r>
            <a:r>
              <a:rPr lang="fr-FR" dirty="0"/>
              <a:t> </a:t>
            </a:r>
            <a:r>
              <a:rPr lang="fr-FR" dirty="0" err="1"/>
              <a:t>we</a:t>
            </a:r>
            <a:r>
              <a:rPr lang="fr-FR" dirty="0"/>
              <a:t> do </a:t>
            </a:r>
          </a:p>
        </p:txBody>
      </p:sp>
    </p:spTree>
    <p:extLst>
      <p:ext uri="{BB962C8B-B14F-4D97-AF65-F5344CB8AC3E}">
        <p14:creationId xmlns:p14="http://schemas.microsoft.com/office/powerpoint/2010/main" val="1240276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2BF917-DFA1-4E5E-945F-503F024A216B}"/>
              </a:ext>
            </a:extLst>
          </p:cNvPr>
          <p:cNvSpPr>
            <a:spLocks noGrp="1"/>
          </p:cNvSpPr>
          <p:nvPr>
            <p:ph type="title"/>
          </p:nvPr>
        </p:nvSpPr>
        <p:spPr/>
        <p:txBody>
          <a:bodyPr/>
          <a:lstStyle/>
          <a:p>
            <a:endParaRPr lang="fr-FR" dirty="0"/>
          </a:p>
        </p:txBody>
      </p:sp>
      <p:sp>
        <p:nvSpPr>
          <p:cNvPr id="4" name="Marcador de número de diapositiva 3">
            <a:extLst>
              <a:ext uri="{FF2B5EF4-FFF2-40B4-BE49-F238E27FC236}">
                <a16:creationId xmlns:a16="http://schemas.microsoft.com/office/drawing/2014/main" id="{03BED27C-670F-4BE4-8889-5714D84C397B}"/>
              </a:ext>
            </a:extLst>
          </p:cNvPr>
          <p:cNvSpPr>
            <a:spLocks noGrp="1"/>
          </p:cNvSpPr>
          <p:nvPr>
            <p:ph type="sldNum" sz="quarter" idx="12"/>
          </p:nvPr>
        </p:nvSpPr>
        <p:spPr/>
        <p:txBody>
          <a:bodyPr/>
          <a:lstStyle/>
          <a:p>
            <a:fld id="{94062C31-E7B3-6947-AC7D-42143016BC88}" type="slidenum">
              <a:rPr lang="fr-FR" smtClean="0"/>
              <a:t>6</a:t>
            </a:fld>
            <a:endParaRPr lang="fr-FR"/>
          </a:p>
        </p:txBody>
      </p:sp>
      <p:sp>
        <p:nvSpPr>
          <p:cNvPr id="6" name="Text Placeholder 1">
            <a:extLst>
              <a:ext uri="{FF2B5EF4-FFF2-40B4-BE49-F238E27FC236}">
                <a16:creationId xmlns:a16="http://schemas.microsoft.com/office/drawing/2014/main" id="{71DFA829-C4CE-CF48-BF95-1D90DBD37591}"/>
              </a:ext>
            </a:extLst>
          </p:cNvPr>
          <p:cNvSpPr txBox="1">
            <a:spLocks/>
          </p:cNvSpPr>
          <p:nvPr/>
        </p:nvSpPr>
        <p:spPr>
          <a:xfrm>
            <a:off x="838200" y="1264586"/>
            <a:ext cx="7886700" cy="503710"/>
          </a:xfrm>
          <a:prstGeom prst="rect">
            <a:avLst/>
          </a:prstGeom>
        </p:spPr>
        <p:txBody>
          <a:bodyPr vert="horz" lIns="91440" tIns="45720" rIns="91440" bIns="45720" rtlCol="0" anchor="ctr">
            <a:normAutofit/>
          </a:bodyP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endParaRPr lang="en-GB" b="1" dirty="0"/>
          </a:p>
        </p:txBody>
      </p:sp>
      <p:sp>
        <p:nvSpPr>
          <p:cNvPr id="14" name="Espace réservé du contenu 43">
            <a:extLst>
              <a:ext uri="{FF2B5EF4-FFF2-40B4-BE49-F238E27FC236}">
                <a16:creationId xmlns:a16="http://schemas.microsoft.com/office/drawing/2014/main" id="{402317BC-B835-A146-A3F0-C4B55182BABC}"/>
              </a:ext>
            </a:extLst>
          </p:cNvPr>
          <p:cNvSpPr txBox="1">
            <a:spLocks/>
          </p:cNvSpPr>
          <p:nvPr/>
        </p:nvSpPr>
        <p:spPr>
          <a:xfrm>
            <a:off x="630000" y="1699200"/>
            <a:ext cx="10912816" cy="4608000"/>
          </a:xfrm>
          <a:prstGeom prst="rect">
            <a:avLst/>
          </a:prstGeom>
        </p:spPr>
        <p:txBody>
          <a:bodyPr/>
          <a:lstStyle>
            <a:lvl1pPr marL="228600" indent="-228600" algn="l" defTabSz="914400" rtl="0" eaLnBrk="1" latinLnBrk="0" hangingPunct="1">
              <a:lnSpc>
                <a:spcPct val="90000"/>
              </a:lnSpc>
              <a:spcBef>
                <a:spcPts val="1000"/>
              </a:spcBef>
              <a:buClr>
                <a:srgbClr val="C00000"/>
              </a:buClr>
              <a:buFont typeface="Wingdings"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a:p>
            <a:endParaRPr lang="en-GB" dirty="0"/>
          </a:p>
          <a:p>
            <a:endParaRPr lang="en-GB" dirty="0"/>
          </a:p>
          <a:p>
            <a:pPr marL="0" indent="0">
              <a:buNone/>
            </a:pPr>
            <a:r>
              <a:rPr lang="en-GB" sz="3600" dirty="0"/>
              <a:t>The Resale Right – Origins and </a:t>
            </a:r>
            <a:r>
              <a:rPr lang="en-GB" sz="3600"/>
              <a:t>key features </a:t>
            </a:r>
            <a:endParaRPr lang="en-GB" sz="3600" dirty="0"/>
          </a:p>
          <a:p>
            <a:pPr marL="0" indent="0">
              <a:lnSpc>
                <a:spcPct val="110000"/>
              </a:lnSpc>
              <a:spcBef>
                <a:spcPts val="0"/>
              </a:spcBef>
              <a:buNone/>
            </a:pPr>
            <a:endParaRPr lang="en-GB" sz="2200" b="1" dirty="0"/>
          </a:p>
        </p:txBody>
      </p:sp>
    </p:spTree>
    <p:extLst>
      <p:ext uri="{BB962C8B-B14F-4D97-AF65-F5344CB8AC3E}">
        <p14:creationId xmlns:p14="http://schemas.microsoft.com/office/powerpoint/2010/main" val="2449667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2BF917-DFA1-4E5E-945F-503F024A216B}"/>
              </a:ext>
            </a:extLst>
          </p:cNvPr>
          <p:cNvSpPr>
            <a:spLocks noGrp="1"/>
          </p:cNvSpPr>
          <p:nvPr>
            <p:ph type="title"/>
          </p:nvPr>
        </p:nvSpPr>
        <p:spPr/>
        <p:txBody>
          <a:bodyPr/>
          <a:lstStyle/>
          <a:p>
            <a:r>
              <a:rPr lang="en-US" dirty="0"/>
              <a:t>What is the Resale right?  </a:t>
            </a:r>
            <a:endParaRPr lang="fr-FR" dirty="0"/>
          </a:p>
        </p:txBody>
      </p:sp>
      <p:sp>
        <p:nvSpPr>
          <p:cNvPr id="4" name="Marcador de número de diapositiva 3">
            <a:extLst>
              <a:ext uri="{FF2B5EF4-FFF2-40B4-BE49-F238E27FC236}">
                <a16:creationId xmlns:a16="http://schemas.microsoft.com/office/drawing/2014/main" id="{03BED27C-670F-4BE4-8889-5714D84C397B}"/>
              </a:ext>
            </a:extLst>
          </p:cNvPr>
          <p:cNvSpPr>
            <a:spLocks noGrp="1"/>
          </p:cNvSpPr>
          <p:nvPr>
            <p:ph type="sldNum" sz="quarter" idx="12"/>
          </p:nvPr>
        </p:nvSpPr>
        <p:spPr/>
        <p:txBody>
          <a:bodyPr/>
          <a:lstStyle/>
          <a:p>
            <a:fld id="{94062C31-E7B3-6947-AC7D-42143016BC88}" type="slidenum">
              <a:rPr lang="fr-FR" smtClean="0"/>
              <a:t>7</a:t>
            </a:fld>
            <a:endParaRPr lang="fr-FR"/>
          </a:p>
        </p:txBody>
      </p:sp>
      <p:sp>
        <p:nvSpPr>
          <p:cNvPr id="6" name="Text Placeholder 1">
            <a:extLst>
              <a:ext uri="{FF2B5EF4-FFF2-40B4-BE49-F238E27FC236}">
                <a16:creationId xmlns:a16="http://schemas.microsoft.com/office/drawing/2014/main" id="{71DFA829-C4CE-CF48-BF95-1D90DBD37591}"/>
              </a:ext>
            </a:extLst>
          </p:cNvPr>
          <p:cNvSpPr txBox="1">
            <a:spLocks/>
          </p:cNvSpPr>
          <p:nvPr/>
        </p:nvSpPr>
        <p:spPr>
          <a:xfrm>
            <a:off x="838200" y="1264586"/>
            <a:ext cx="7886700" cy="503710"/>
          </a:xfrm>
          <a:prstGeom prst="rect">
            <a:avLst/>
          </a:prstGeom>
        </p:spPr>
        <p:txBody>
          <a:bodyPr vert="horz" lIns="91440" tIns="45720" rIns="91440" bIns="45720" rtlCol="0" anchor="ctr">
            <a:normAutofit/>
          </a:bodyP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endParaRPr lang="en-GB" b="1" dirty="0"/>
          </a:p>
        </p:txBody>
      </p:sp>
      <p:sp>
        <p:nvSpPr>
          <p:cNvPr id="14" name="Espace réservé du contenu 43">
            <a:extLst>
              <a:ext uri="{FF2B5EF4-FFF2-40B4-BE49-F238E27FC236}">
                <a16:creationId xmlns:a16="http://schemas.microsoft.com/office/drawing/2014/main" id="{402317BC-B835-A146-A3F0-C4B55182BABC}"/>
              </a:ext>
            </a:extLst>
          </p:cNvPr>
          <p:cNvSpPr txBox="1">
            <a:spLocks/>
          </p:cNvSpPr>
          <p:nvPr/>
        </p:nvSpPr>
        <p:spPr>
          <a:xfrm>
            <a:off x="639592" y="1579029"/>
            <a:ext cx="11418089" cy="4970552"/>
          </a:xfrm>
          <a:prstGeom prst="rect">
            <a:avLst/>
          </a:prstGeom>
        </p:spPr>
        <p:txBody>
          <a:bodyPr/>
          <a:lstStyle>
            <a:lvl1pPr marL="228600" indent="-228600" algn="l" defTabSz="914400" rtl="0" eaLnBrk="1" latinLnBrk="0" hangingPunct="1">
              <a:lnSpc>
                <a:spcPct val="90000"/>
              </a:lnSpc>
              <a:spcBef>
                <a:spcPts val="1000"/>
              </a:spcBef>
              <a:buClr>
                <a:srgbClr val="C00000"/>
              </a:buClr>
              <a:buFont typeface="Wingdings"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The Resale right guarantees creators the ability to earn a fair share from the resale of their original works </a:t>
            </a:r>
          </a:p>
          <a:p>
            <a:r>
              <a:rPr lang="en-AU" dirty="0"/>
              <a:t>It is paid to visual artists when their works are resold by an auction house or gallery, above a certain price</a:t>
            </a:r>
          </a:p>
          <a:p>
            <a:r>
              <a:rPr lang="en-AU" dirty="0"/>
              <a:t>The rate is usually between 3% and 5% of the gross sales price</a:t>
            </a:r>
          </a:p>
          <a:p>
            <a:r>
              <a:rPr lang="en-AU" dirty="0"/>
              <a:t>It allows artists to retain a share in their work as it increases in value</a:t>
            </a:r>
          </a:p>
          <a:p>
            <a:r>
              <a:rPr lang="en-AU" dirty="0"/>
              <a:t>It promotes transparency in the art market </a:t>
            </a:r>
          </a:p>
          <a:p>
            <a:endParaRPr lang="en-AU" dirty="0"/>
          </a:p>
          <a:p>
            <a:pPr marL="0" indent="0">
              <a:buNone/>
            </a:pPr>
            <a:r>
              <a:rPr lang="en-AU" dirty="0"/>
              <a:t>Management of the resale right is usually done collectively through CMOs </a:t>
            </a:r>
          </a:p>
          <a:p>
            <a:pPr marL="457200" lvl="1" indent="0">
              <a:buNone/>
            </a:pPr>
            <a:endParaRPr lang="en-AU" dirty="0"/>
          </a:p>
          <a:p>
            <a:pPr lvl="1"/>
            <a:endParaRPr lang="en-US" dirty="0"/>
          </a:p>
        </p:txBody>
      </p:sp>
    </p:spTree>
    <p:extLst>
      <p:ext uri="{BB962C8B-B14F-4D97-AF65-F5344CB8AC3E}">
        <p14:creationId xmlns:p14="http://schemas.microsoft.com/office/powerpoint/2010/main" val="3162673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2BF917-DFA1-4E5E-945F-503F024A216B}"/>
              </a:ext>
            </a:extLst>
          </p:cNvPr>
          <p:cNvSpPr>
            <a:spLocks noGrp="1"/>
          </p:cNvSpPr>
          <p:nvPr>
            <p:ph type="title"/>
          </p:nvPr>
        </p:nvSpPr>
        <p:spPr/>
        <p:txBody>
          <a:bodyPr/>
          <a:lstStyle/>
          <a:p>
            <a:r>
              <a:rPr lang="en-US" dirty="0"/>
              <a:t>Benefits of the Resale Right</a:t>
            </a:r>
            <a:endParaRPr lang="fr-FR" dirty="0"/>
          </a:p>
        </p:txBody>
      </p:sp>
      <p:sp>
        <p:nvSpPr>
          <p:cNvPr id="4" name="Marcador de número de diapositiva 3">
            <a:extLst>
              <a:ext uri="{FF2B5EF4-FFF2-40B4-BE49-F238E27FC236}">
                <a16:creationId xmlns:a16="http://schemas.microsoft.com/office/drawing/2014/main" id="{03BED27C-670F-4BE4-8889-5714D84C397B}"/>
              </a:ext>
            </a:extLst>
          </p:cNvPr>
          <p:cNvSpPr>
            <a:spLocks noGrp="1"/>
          </p:cNvSpPr>
          <p:nvPr>
            <p:ph type="sldNum" sz="quarter" idx="12"/>
          </p:nvPr>
        </p:nvSpPr>
        <p:spPr/>
        <p:txBody>
          <a:bodyPr/>
          <a:lstStyle/>
          <a:p>
            <a:fld id="{94062C31-E7B3-6947-AC7D-42143016BC88}" type="slidenum">
              <a:rPr lang="fr-FR" smtClean="0"/>
              <a:t>8</a:t>
            </a:fld>
            <a:endParaRPr lang="fr-FR"/>
          </a:p>
        </p:txBody>
      </p:sp>
      <p:sp>
        <p:nvSpPr>
          <p:cNvPr id="6" name="Text Placeholder 1">
            <a:extLst>
              <a:ext uri="{FF2B5EF4-FFF2-40B4-BE49-F238E27FC236}">
                <a16:creationId xmlns:a16="http://schemas.microsoft.com/office/drawing/2014/main" id="{71DFA829-C4CE-CF48-BF95-1D90DBD37591}"/>
              </a:ext>
            </a:extLst>
          </p:cNvPr>
          <p:cNvSpPr txBox="1">
            <a:spLocks/>
          </p:cNvSpPr>
          <p:nvPr/>
        </p:nvSpPr>
        <p:spPr>
          <a:xfrm>
            <a:off x="838200" y="1264586"/>
            <a:ext cx="7886700" cy="503710"/>
          </a:xfrm>
          <a:prstGeom prst="rect">
            <a:avLst/>
          </a:prstGeom>
        </p:spPr>
        <p:txBody>
          <a:bodyPr vert="horz" lIns="91440" tIns="45720" rIns="91440" bIns="45720" rtlCol="0" anchor="ctr">
            <a:normAutofit/>
          </a:bodyP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endParaRPr lang="en-GB" b="1" dirty="0"/>
          </a:p>
        </p:txBody>
      </p:sp>
      <p:sp>
        <p:nvSpPr>
          <p:cNvPr id="14" name="Espace réservé du contenu 43">
            <a:extLst>
              <a:ext uri="{FF2B5EF4-FFF2-40B4-BE49-F238E27FC236}">
                <a16:creationId xmlns:a16="http://schemas.microsoft.com/office/drawing/2014/main" id="{402317BC-B835-A146-A3F0-C4B55182BABC}"/>
              </a:ext>
            </a:extLst>
          </p:cNvPr>
          <p:cNvSpPr txBox="1">
            <a:spLocks/>
          </p:cNvSpPr>
          <p:nvPr/>
        </p:nvSpPr>
        <p:spPr>
          <a:xfrm>
            <a:off x="639591" y="1579029"/>
            <a:ext cx="11367529" cy="4970552"/>
          </a:xfrm>
          <a:prstGeom prst="rect">
            <a:avLst/>
          </a:prstGeom>
        </p:spPr>
        <p:txBody>
          <a:bodyPr/>
          <a:lstStyle>
            <a:lvl1pPr marL="228600" indent="-228600" algn="l" defTabSz="914400" rtl="0" eaLnBrk="1" latinLnBrk="0" hangingPunct="1">
              <a:lnSpc>
                <a:spcPct val="90000"/>
              </a:lnSpc>
              <a:spcBef>
                <a:spcPts val="1000"/>
              </a:spcBef>
              <a:buClr>
                <a:srgbClr val="C00000"/>
              </a:buClr>
              <a:buFont typeface="Wingdings"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resale right is about…</a:t>
            </a:r>
          </a:p>
          <a:p>
            <a:pPr lvl="1"/>
            <a:r>
              <a:rPr lang="en-US" b="1" dirty="0"/>
              <a:t>Fairness  </a:t>
            </a:r>
          </a:p>
          <a:p>
            <a:pPr lvl="2"/>
            <a:r>
              <a:rPr lang="en-US" dirty="0"/>
              <a:t>Visual artist should be entitled to a share in the proceeds when their work increases in value, because the increase is:</a:t>
            </a:r>
          </a:p>
          <a:p>
            <a:pPr lvl="3"/>
            <a:r>
              <a:rPr lang="en-US" dirty="0"/>
              <a:t>due to the artist’s reputation</a:t>
            </a:r>
          </a:p>
          <a:p>
            <a:pPr lvl="3"/>
            <a:r>
              <a:rPr lang="en-US" dirty="0"/>
              <a:t>due to the fact that there is only one copy</a:t>
            </a:r>
          </a:p>
          <a:p>
            <a:pPr marL="684000" lvl="3"/>
            <a:r>
              <a:rPr lang="en-US" sz="2400" dirty="0"/>
              <a:t>Ensuring an </a:t>
            </a:r>
            <a:r>
              <a:rPr lang="en-US" sz="2400" b="1" dirty="0"/>
              <a:t>important source of income </a:t>
            </a:r>
            <a:r>
              <a:rPr lang="en-US" sz="2400" dirty="0"/>
              <a:t>for artists  </a:t>
            </a:r>
          </a:p>
          <a:p>
            <a:pPr marL="1141200" lvl="4"/>
            <a:r>
              <a:rPr lang="en-US" sz="2000" dirty="0"/>
              <a:t> Very relevant under the COVID crisis </a:t>
            </a:r>
          </a:p>
          <a:p>
            <a:pPr lvl="1"/>
            <a:r>
              <a:rPr lang="en-US" dirty="0"/>
              <a:t>Recognizing the </a:t>
            </a:r>
            <a:r>
              <a:rPr lang="en-US" b="1" dirty="0"/>
              <a:t>difference</a:t>
            </a:r>
            <a:r>
              <a:rPr lang="en-US" dirty="0"/>
              <a:t> between visual art and other forms of art</a:t>
            </a:r>
          </a:p>
          <a:p>
            <a:pPr lvl="2"/>
            <a:r>
              <a:rPr lang="en-US" dirty="0"/>
              <a:t>Music, film, literature: the creator participates in the commercial success of the work</a:t>
            </a:r>
          </a:p>
          <a:p>
            <a:pPr lvl="1"/>
            <a:r>
              <a:rPr lang="en-US" dirty="0"/>
              <a:t>Allowing artists to </a:t>
            </a:r>
            <a:r>
              <a:rPr lang="en-US" b="1" dirty="0"/>
              <a:t>establishing a link their works </a:t>
            </a:r>
          </a:p>
          <a:p>
            <a:pPr lvl="1"/>
            <a:r>
              <a:rPr lang="en-US" b="1" dirty="0"/>
              <a:t>Respect </a:t>
            </a:r>
          </a:p>
          <a:p>
            <a:pPr marL="0" indent="0">
              <a:buNone/>
            </a:pPr>
            <a:r>
              <a:rPr lang="en-US" sz="2400" dirty="0"/>
              <a:t> </a:t>
            </a:r>
            <a:endParaRPr lang="en-GB" sz="2400" dirty="0"/>
          </a:p>
        </p:txBody>
      </p:sp>
    </p:spTree>
    <p:extLst>
      <p:ext uri="{BB962C8B-B14F-4D97-AF65-F5344CB8AC3E}">
        <p14:creationId xmlns:p14="http://schemas.microsoft.com/office/powerpoint/2010/main" val="3528734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2BF917-DFA1-4E5E-945F-503F024A216B}"/>
              </a:ext>
            </a:extLst>
          </p:cNvPr>
          <p:cNvSpPr>
            <a:spLocks noGrp="1"/>
          </p:cNvSpPr>
          <p:nvPr>
            <p:ph type="title"/>
          </p:nvPr>
        </p:nvSpPr>
        <p:spPr/>
        <p:txBody>
          <a:bodyPr/>
          <a:lstStyle/>
          <a:p>
            <a:r>
              <a:rPr lang="en-US" dirty="0"/>
              <a:t>Resale right: the origins </a:t>
            </a:r>
            <a:endParaRPr lang="fr-FR" dirty="0"/>
          </a:p>
        </p:txBody>
      </p:sp>
      <p:sp>
        <p:nvSpPr>
          <p:cNvPr id="4" name="Marcador de número de diapositiva 3">
            <a:extLst>
              <a:ext uri="{FF2B5EF4-FFF2-40B4-BE49-F238E27FC236}">
                <a16:creationId xmlns:a16="http://schemas.microsoft.com/office/drawing/2014/main" id="{03BED27C-670F-4BE4-8889-5714D84C397B}"/>
              </a:ext>
            </a:extLst>
          </p:cNvPr>
          <p:cNvSpPr>
            <a:spLocks noGrp="1"/>
          </p:cNvSpPr>
          <p:nvPr>
            <p:ph type="sldNum" sz="quarter" idx="12"/>
          </p:nvPr>
        </p:nvSpPr>
        <p:spPr/>
        <p:txBody>
          <a:bodyPr/>
          <a:lstStyle/>
          <a:p>
            <a:fld id="{94062C31-E7B3-6947-AC7D-42143016BC88}" type="slidenum">
              <a:rPr lang="fr-FR" smtClean="0"/>
              <a:t>9</a:t>
            </a:fld>
            <a:endParaRPr lang="fr-FR"/>
          </a:p>
        </p:txBody>
      </p:sp>
      <p:sp>
        <p:nvSpPr>
          <p:cNvPr id="6" name="Text Placeholder 1">
            <a:extLst>
              <a:ext uri="{FF2B5EF4-FFF2-40B4-BE49-F238E27FC236}">
                <a16:creationId xmlns:a16="http://schemas.microsoft.com/office/drawing/2014/main" id="{71DFA829-C4CE-CF48-BF95-1D90DBD37591}"/>
              </a:ext>
            </a:extLst>
          </p:cNvPr>
          <p:cNvSpPr txBox="1">
            <a:spLocks/>
          </p:cNvSpPr>
          <p:nvPr/>
        </p:nvSpPr>
        <p:spPr>
          <a:xfrm>
            <a:off x="838200" y="1264586"/>
            <a:ext cx="7886700" cy="503710"/>
          </a:xfrm>
          <a:prstGeom prst="rect">
            <a:avLst/>
          </a:prstGeom>
        </p:spPr>
        <p:txBody>
          <a:bodyPr vert="horz" lIns="91440" tIns="45720" rIns="91440" bIns="45720" rtlCol="0" anchor="ctr">
            <a:normAutofit/>
          </a:bodyP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endParaRPr lang="en-GB" sz="1600" dirty="0"/>
          </a:p>
        </p:txBody>
      </p:sp>
      <p:pic>
        <p:nvPicPr>
          <p:cNvPr id="5" name="Imagen 4" descr="Imagen que contiene pasto, exterior, campo, parado&#10;&#10;Descripción generada automáticamente">
            <a:extLst>
              <a:ext uri="{FF2B5EF4-FFF2-40B4-BE49-F238E27FC236}">
                <a16:creationId xmlns:a16="http://schemas.microsoft.com/office/drawing/2014/main" id="{1B433A1E-050B-654B-81E8-1C9DF6404CAB}"/>
              </a:ext>
            </a:extLst>
          </p:cNvPr>
          <p:cNvPicPr>
            <a:picLocks noChangeAspect="1"/>
          </p:cNvPicPr>
          <p:nvPr/>
        </p:nvPicPr>
        <p:blipFill>
          <a:blip r:embed="rId3"/>
          <a:stretch>
            <a:fillRect/>
          </a:stretch>
        </p:blipFill>
        <p:spPr>
          <a:xfrm>
            <a:off x="1281596" y="2137410"/>
            <a:ext cx="3436178" cy="2854671"/>
          </a:xfrm>
          <a:prstGeom prst="rect">
            <a:avLst/>
          </a:prstGeom>
        </p:spPr>
      </p:pic>
      <p:pic>
        <p:nvPicPr>
          <p:cNvPr id="8" name="Imagen 7" descr="Un dibujo en blanco y negro&#10;&#10;Descripción generada automáticamente con confianza media">
            <a:extLst>
              <a:ext uri="{FF2B5EF4-FFF2-40B4-BE49-F238E27FC236}">
                <a16:creationId xmlns:a16="http://schemas.microsoft.com/office/drawing/2014/main" id="{5555A55D-2EDA-1E4C-82FE-85E10786D4BC}"/>
              </a:ext>
            </a:extLst>
          </p:cNvPr>
          <p:cNvPicPr>
            <a:picLocks noChangeAspect="1"/>
          </p:cNvPicPr>
          <p:nvPr/>
        </p:nvPicPr>
        <p:blipFill>
          <a:blip r:embed="rId4"/>
          <a:stretch>
            <a:fillRect/>
          </a:stretch>
        </p:blipFill>
        <p:spPr>
          <a:xfrm>
            <a:off x="6772302" y="2137410"/>
            <a:ext cx="3883905" cy="2854670"/>
          </a:xfrm>
          <a:prstGeom prst="rect">
            <a:avLst/>
          </a:prstGeom>
        </p:spPr>
      </p:pic>
      <p:sp>
        <p:nvSpPr>
          <p:cNvPr id="9" name="CuadroTexto 8">
            <a:extLst>
              <a:ext uri="{FF2B5EF4-FFF2-40B4-BE49-F238E27FC236}">
                <a16:creationId xmlns:a16="http://schemas.microsoft.com/office/drawing/2014/main" id="{0A4A3D81-B4D1-D94C-A7CA-6BB3BFB31EB9}"/>
              </a:ext>
            </a:extLst>
          </p:cNvPr>
          <p:cNvSpPr txBox="1"/>
          <p:nvPr/>
        </p:nvSpPr>
        <p:spPr>
          <a:xfrm>
            <a:off x="1281596" y="5033036"/>
            <a:ext cx="3436178" cy="1208279"/>
          </a:xfrm>
          <a:prstGeom prst="rect">
            <a:avLst/>
          </a:prstGeom>
          <a:noFill/>
        </p:spPr>
        <p:txBody>
          <a:bodyPr wrap="square" rtlCol="0">
            <a:spAutoFit/>
          </a:bodyPr>
          <a:lstStyle/>
          <a:p>
            <a:pPr>
              <a:lnSpc>
                <a:spcPct val="150000"/>
              </a:lnSpc>
            </a:pPr>
            <a:r>
              <a:rPr lang="fr-FR" dirty="0"/>
              <a:t>﻿</a:t>
            </a:r>
            <a:r>
              <a:rPr lang="fr-FR" sz="1600" i="1" dirty="0"/>
              <a:t>The </a:t>
            </a:r>
            <a:r>
              <a:rPr lang="fr-FR" sz="1600" i="1" dirty="0" err="1"/>
              <a:t>Angelus</a:t>
            </a:r>
            <a:r>
              <a:rPr lang="fr-FR" sz="1600" i="1" dirty="0"/>
              <a:t> </a:t>
            </a:r>
            <a:r>
              <a:rPr lang="fr-FR" sz="1600" dirty="0"/>
              <a:t>by Jean-François MILLET</a:t>
            </a:r>
          </a:p>
          <a:p>
            <a:pPr>
              <a:lnSpc>
                <a:spcPct val="150000"/>
              </a:lnSpc>
            </a:pPr>
            <a:r>
              <a:rPr lang="fr-FR" sz="1600" dirty="0"/>
              <a:t>- Initial </a:t>
            </a:r>
            <a:r>
              <a:rPr lang="fr-FR" sz="1600" dirty="0" err="1"/>
              <a:t>selling</a:t>
            </a:r>
            <a:r>
              <a:rPr lang="fr-FR" sz="1600" dirty="0"/>
              <a:t> </a:t>
            </a:r>
            <a:r>
              <a:rPr lang="fr-FR" sz="1600" dirty="0" err="1"/>
              <a:t>price</a:t>
            </a:r>
            <a:r>
              <a:rPr lang="fr-FR" sz="1600" dirty="0"/>
              <a:t> : 1200 francs</a:t>
            </a:r>
          </a:p>
          <a:p>
            <a:pPr>
              <a:lnSpc>
                <a:spcPct val="150000"/>
              </a:lnSpc>
            </a:pPr>
            <a:r>
              <a:rPr lang="fr-FR" sz="1600" dirty="0"/>
              <a:t>- </a:t>
            </a:r>
            <a:r>
              <a:rPr lang="fr-FR" sz="1600" dirty="0" err="1"/>
              <a:t>Resold</a:t>
            </a:r>
            <a:r>
              <a:rPr lang="fr-FR" sz="1600" dirty="0"/>
              <a:t> a few </a:t>
            </a:r>
            <a:r>
              <a:rPr lang="fr-FR" sz="1600" dirty="0" err="1"/>
              <a:t>years</a:t>
            </a:r>
            <a:r>
              <a:rPr lang="fr-FR" sz="1600" dirty="0"/>
              <a:t> </a:t>
            </a:r>
            <a:r>
              <a:rPr lang="fr-FR" sz="1600" dirty="0" err="1"/>
              <a:t>later</a:t>
            </a:r>
            <a:r>
              <a:rPr lang="fr-FR" sz="1600" dirty="0"/>
              <a:t> : </a:t>
            </a:r>
            <a:r>
              <a:rPr lang="fr-FR" sz="1600" b="1" dirty="0"/>
              <a:t>1M francs</a:t>
            </a:r>
          </a:p>
        </p:txBody>
      </p:sp>
      <p:sp>
        <p:nvSpPr>
          <p:cNvPr id="12" name="CuadroTexto 11">
            <a:extLst>
              <a:ext uri="{FF2B5EF4-FFF2-40B4-BE49-F238E27FC236}">
                <a16:creationId xmlns:a16="http://schemas.microsoft.com/office/drawing/2014/main" id="{C619FC78-49DD-EB4E-9D52-F7833F5B33C4}"/>
              </a:ext>
            </a:extLst>
          </p:cNvPr>
          <p:cNvSpPr txBox="1"/>
          <p:nvPr/>
        </p:nvSpPr>
        <p:spPr>
          <a:xfrm>
            <a:off x="6782947" y="4992081"/>
            <a:ext cx="4242862" cy="423449"/>
          </a:xfrm>
          <a:prstGeom prst="rect">
            <a:avLst/>
          </a:prstGeom>
          <a:noFill/>
        </p:spPr>
        <p:txBody>
          <a:bodyPr wrap="square" rtlCol="0">
            <a:spAutoFit/>
          </a:bodyPr>
          <a:lstStyle/>
          <a:p>
            <a:pPr>
              <a:lnSpc>
                <a:spcPct val="150000"/>
              </a:lnSpc>
            </a:pPr>
            <a:r>
              <a:rPr lang="fr-FR" sz="1600" i="1" dirty="0"/>
              <a:t>﻿In the </a:t>
            </a:r>
            <a:r>
              <a:rPr lang="fr-FR" sz="1600" i="1" dirty="0" err="1"/>
              <a:t>auction</a:t>
            </a:r>
            <a:r>
              <a:rPr lang="fr-FR" sz="1600" i="1" dirty="0"/>
              <a:t> house </a:t>
            </a:r>
            <a:r>
              <a:rPr lang="fr-FR" sz="1600" dirty="0"/>
              <a:t>by Jean-Louis FORAIN</a:t>
            </a:r>
          </a:p>
        </p:txBody>
      </p:sp>
      <p:sp>
        <p:nvSpPr>
          <p:cNvPr id="18" name="CuadroTexto 17">
            <a:extLst>
              <a:ext uri="{FF2B5EF4-FFF2-40B4-BE49-F238E27FC236}">
                <a16:creationId xmlns:a16="http://schemas.microsoft.com/office/drawing/2014/main" id="{2721B2B0-0924-0F4D-B73B-72FCB4C42FBA}"/>
              </a:ext>
            </a:extLst>
          </p:cNvPr>
          <p:cNvSpPr txBox="1"/>
          <p:nvPr/>
        </p:nvSpPr>
        <p:spPr>
          <a:xfrm>
            <a:off x="537028" y="1264583"/>
            <a:ext cx="11117943" cy="461665"/>
          </a:xfrm>
          <a:prstGeom prst="rect">
            <a:avLst/>
          </a:prstGeom>
          <a:noFill/>
        </p:spPr>
        <p:txBody>
          <a:bodyPr wrap="square" rtlCol="0">
            <a:spAutoFit/>
          </a:bodyPr>
          <a:lstStyle/>
          <a:p>
            <a:pPr algn="ctr"/>
            <a:r>
              <a:rPr lang="fr-FR" sz="2400" dirty="0"/>
              <a:t>Enshrined in the French Law in 1920 </a:t>
            </a:r>
          </a:p>
        </p:txBody>
      </p:sp>
    </p:spTree>
    <p:extLst>
      <p:ext uri="{BB962C8B-B14F-4D97-AF65-F5344CB8AC3E}">
        <p14:creationId xmlns:p14="http://schemas.microsoft.com/office/powerpoint/2010/main" val="132669515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6" id="{27C22EE8-0C6D-DD41-94D8-B081AA2AE92B}" vid="{BC8B68A2-763E-7B47-8484-4ADFF3E158CC}"/>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b84159f7-e421-4a25-9528-3f491f276452">
      <UserInfo>
        <DisplayName>STRAIN Adrian</DisplayName>
        <AccountId>24</AccountId>
        <AccountType/>
      </UserInfo>
      <UserInfo>
        <DisplayName>SCOTT Clémentine</DisplayName>
        <AccountId>39</AccountId>
        <AccountType/>
      </UserInfo>
      <UserInfo>
        <DisplayName>OBIOHA Goodness</DisplayName>
        <AccountId>91</AccountId>
        <AccountType/>
      </UserInfo>
      <UserInfo>
        <DisplayName>BRUNNER John</DisplayName>
        <AccountId>17</AccountId>
        <AccountType/>
      </UserInfo>
      <UserInfo>
        <DisplayName>MOREAU Guylaine</DisplayName>
        <AccountId>25</AccountId>
        <AccountType/>
      </UserInfo>
      <UserInfo>
        <DisplayName>de BOMBES Sebastien</DisplayName>
        <AccountId>10</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52C241F4DD7714E9FF0D0F0DC31EB4B" ma:contentTypeVersion="12" ma:contentTypeDescription="Create a new document." ma:contentTypeScope="" ma:versionID="e8f4efae180c6036956d96bc2bb4d528">
  <xsd:schema xmlns:xsd="http://www.w3.org/2001/XMLSchema" xmlns:xs="http://www.w3.org/2001/XMLSchema" xmlns:p="http://schemas.microsoft.com/office/2006/metadata/properties" xmlns:ns2="949b0f56-49dc-4d92-983b-19886cd07fb1" xmlns:ns3="b84159f7-e421-4a25-9528-3f491f276452" targetNamespace="http://schemas.microsoft.com/office/2006/metadata/properties" ma:root="true" ma:fieldsID="6518bf780e9d2cbe3ed60f1d2bc32f90" ns2:_="" ns3:_="">
    <xsd:import namespace="949b0f56-49dc-4d92-983b-19886cd07fb1"/>
    <xsd:import namespace="b84159f7-e421-4a25-9528-3f491f27645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9b0f56-49dc-4d92-983b-19886cd07f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84159f7-e421-4a25-9528-3f491f27645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ACC601-8A78-4CD2-AC0C-EAEA4D04E413}">
  <ds:schemaRefs>
    <ds:schemaRef ds:uri="http://www.w3.org/XML/1998/namespace"/>
    <ds:schemaRef ds:uri="http://purl.org/dc/elements/1.1/"/>
    <ds:schemaRef ds:uri="http://schemas.microsoft.com/office/2006/documentManagement/types"/>
    <ds:schemaRef ds:uri="949b0f56-49dc-4d92-983b-19886cd07fb1"/>
    <ds:schemaRef ds:uri="http://schemas.microsoft.com/office/2006/metadata/properties"/>
    <ds:schemaRef ds:uri="http://purl.org/dc/terms/"/>
    <ds:schemaRef ds:uri="http://schemas.microsoft.com/office/infopath/2007/PartnerControls"/>
    <ds:schemaRef ds:uri="http://schemas.openxmlformats.org/package/2006/metadata/core-properties"/>
    <ds:schemaRef ds:uri="b84159f7-e421-4a25-9528-3f491f276452"/>
    <ds:schemaRef ds:uri="http://purl.org/dc/dcmitype/"/>
  </ds:schemaRefs>
</ds:datastoreItem>
</file>

<file path=customXml/itemProps2.xml><?xml version="1.0" encoding="utf-8"?>
<ds:datastoreItem xmlns:ds="http://schemas.openxmlformats.org/officeDocument/2006/customXml" ds:itemID="{09823C5B-C3CF-46A3-BDC8-12C3B9EC5C13}">
  <ds:schemaRefs>
    <ds:schemaRef ds:uri="949b0f56-49dc-4d92-983b-19886cd07fb1"/>
    <ds:schemaRef ds:uri="b84159f7-e421-4a25-9528-3f491f27645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7EFF2F1-6127-446F-9617-4F33645D3AE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Template CISAC 16-9 V2</Template>
  <TotalTime>8282</TotalTime>
  <Words>1743</Words>
  <Application>Microsoft Macintosh PowerPoint</Application>
  <PresentationFormat>Panorámica</PresentationFormat>
  <Paragraphs>381</Paragraphs>
  <Slides>33</Slides>
  <Notes>33</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33</vt:i4>
      </vt:variant>
    </vt:vector>
  </HeadingPairs>
  <TitlesOfParts>
    <vt:vector size="41" baseType="lpstr">
      <vt:lpstr>Arial</vt:lpstr>
      <vt:lpstr>Calibri</vt:lpstr>
      <vt:lpstr>Calibri Light</vt:lpstr>
      <vt:lpstr>Open Sans Semibold</vt:lpstr>
      <vt:lpstr>Poppins</vt:lpstr>
      <vt:lpstr>Poppins SemiBold</vt:lpstr>
      <vt:lpstr>Wingdings</vt:lpstr>
      <vt:lpstr>Thème Office</vt:lpstr>
      <vt:lpstr>        International legal framework of the Artist’s Resale Right</vt:lpstr>
      <vt:lpstr>Presentación de PowerPoint</vt:lpstr>
      <vt:lpstr>Presentación de PowerPoint</vt:lpstr>
      <vt:lpstr>CISAC’s members repertoire </vt:lpstr>
      <vt:lpstr>Presentación de PowerPoint</vt:lpstr>
      <vt:lpstr>Presentación de PowerPoint</vt:lpstr>
      <vt:lpstr>What is the Resale right?  </vt:lpstr>
      <vt:lpstr>Benefits of the Resale Right</vt:lpstr>
      <vt:lpstr>Resale right: the origins </vt:lpstr>
      <vt:lpstr>Resale Right under the International law </vt:lpstr>
      <vt:lpstr>Presentación de PowerPoint</vt:lpstr>
      <vt:lpstr>Resale Right under the International law </vt:lpstr>
      <vt:lpstr>Key elements </vt:lpstr>
      <vt:lpstr>Key elements </vt:lpstr>
      <vt:lpstr>Key elements </vt:lpstr>
      <vt:lpstr>Resale Right: why Berne Convention is not enough?</vt:lpstr>
      <vt:lpstr>The effect of the reciprocity requirement – An illustrative example</vt:lpstr>
      <vt:lpstr>Resale Right: the global situation </vt:lpstr>
      <vt:lpstr>Resale Right: the global situation </vt:lpstr>
      <vt:lpstr>Resale Right: the global situation </vt:lpstr>
      <vt:lpstr>Presentación de PowerPoint</vt:lpstr>
      <vt:lpstr>Resale Right initiative at the WIPO SCCR</vt:lpstr>
      <vt:lpstr>Resale Right initiative at the WIPO SCCR - Milestones </vt:lpstr>
      <vt:lpstr>Resale Right initiative at the WIPO SCCR - Situation &amp; next steps </vt:lpstr>
      <vt:lpstr>Presentación de PowerPoint</vt:lpstr>
      <vt:lpstr>The role of authors’ societies </vt:lpstr>
      <vt:lpstr>CISAC societies managing visual art repertoire </vt:lpstr>
      <vt:lpstr>The role of authors’ societies </vt:lpstr>
      <vt:lpstr>The role of authors’ societies </vt:lpstr>
      <vt:lpstr>CISAC Global Collection Report 2021 – Visual Arts </vt:lpstr>
      <vt:lpstr>The role of the International Council of AGP Creators </vt:lpstr>
      <vt:lpstr>The role of the International Council of AGP Creators </vt:lpstr>
      <vt:lpstr>Presentación de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DE SA BARROS Eleonora</dc:creator>
  <cp:keywords/>
  <dc:description/>
  <cp:lastModifiedBy>de TERLIZZI Leonardo</cp:lastModifiedBy>
  <cp:revision>407</cp:revision>
  <cp:lastPrinted>2020-10-29T19:36:55Z</cp:lastPrinted>
  <dcterms:created xsi:type="dcterms:W3CDTF">2019-11-25T10:26:04Z</dcterms:created>
  <dcterms:modified xsi:type="dcterms:W3CDTF">2022-03-17T07:02:17Z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0x010100752C241F4DD7714E9FF0D0F0DC31EB4B</vt:lpwstr>
  </property>
</Properties>
</file>