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76" r:id="rId8"/>
    <p:sldId id="264" r:id="rId9"/>
    <p:sldId id="265" r:id="rId10"/>
    <p:sldId id="272" r:id="rId11"/>
    <p:sldId id="268" r:id="rId12"/>
    <p:sldId id="269" r:id="rId13"/>
    <p:sldId id="266" r:id="rId14"/>
    <p:sldId id="27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USA</c:v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'Schiller PE Europe'!$Z$123:$Z$651</c:f>
              <c:numCache>
                <c:formatCode>m/d/yyyy</c:formatCode>
                <c:ptCount val="529"/>
                <c:pt idx="0">
                  <c:v>29220</c:v>
                </c:pt>
                <c:pt idx="1">
                  <c:v>29251</c:v>
                </c:pt>
                <c:pt idx="2">
                  <c:v>29280</c:v>
                </c:pt>
                <c:pt idx="3">
                  <c:v>29311</c:v>
                </c:pt>
                <c:pt idx="4">
                  <c:v>29341</c:v>
                </c:pt>
                <c:pt idx="5">
                  <c:v>29371</c:v>
                </c:pt>
                <c:pt idx="6">
                  <c:v>29402</c:v>
                </c:pt>
                <c:pt idx="7">
                  <c:v>29433</c:v>
                </c:pt>
                <c:pt idx="8">
                  <c:v>29462</c:v>
                </c:pt>
                <c:pt idx="9">
                  <c:v>29494</c:v>
                </c:pt>
                <c:pt idx="10">
                  <c:v>29525</c:v>
                </c:pt>
                <c:pt idx="11">
                  <c:v>29553</c:v>
                </c:pt>
                <c:pt idx="12">
                  <c:v>29586</c:v>
                </c:pt>
                <c:pt idx="13">
                  <c:v>29616</c:v>
                </c:pt>
                <c:pt idx="14">
                  <c:v>29644</c:v>
                </c:pt>
                <c:pt idx="15">
                  <c:v>29676</c:v>
                </c:pt>
                <c:pt idx="16">
                  <c:v>29706</c:v>
                </c:pt>
                <c:pt idx="17">
                  <c:v>29735</c:v>
                </c:pt>
                <c:pt idx="18">
                  <c:v>29767</c:v>
                </c:pt>
                <c:pt idx="19">
                  <c:v>29798</c:v>
                </c:pt>
                <c:pt idx="20">
                  <c:v>29829</c:v>
                </c:pt>
                <c:pt idx="21">
                  <c:v>29859</c:v>
                </c:pt>
                <c:pt idx="22">
                  <c:v>29889</c:v>
                </c:pt>
                <c:pt idx="23">
                  <c:v>29920</c:v>
                </c:pt>
                <c:pt idx="24">
                  <c:v>29951</c:v>
                </c:pt>
                <c:pt idx="25">
                  <c:v>29980</c:v>
                </c:pt>
                <c:pt idx="26">
                  <c:v>30008</c:v>
                </c:pt>
                <c:pt idx="27">
                  <c:v>30041</c:v>
                </c:pt>
                <c:pt idx="28">
                  <c:v>30071</c:v>
                </c:pt>
                <c:pt idx="29">
                  <c:v>30102</c:v>
                </c:pt>
                <c:pt idx="30">
                  <c:v>30132</c:v>
                </c:pt>
                <c:pt idx="31">
                  <c:v>30162</c:v>
                </c:pt>
                <c:pt idx="32">
                  <c:v>30194</c:v>
                </c:pt>
                <c:pt idx="33">
                  <c:v>30224</c:v>
                </c:pt>
                <c:pt idx="34">
                  <c:v>30253</c:v>
                </c:pt>
                <c:pt idx="35">
                  <c:v>30285</c:v>
                </c:pt>
                <c:pt idx="36">
                  <c:v>30316</c:v>
                </c:pt>
                <c:pt idx="37">
                  <c:v>30347</c:v>
                </c:pt>
                <c:pt idx="38">
                  <c:v>30375</c:v>
                </c:pt>
                <c:pt idx="39">
                  <c:v>30406</c:v>
                </c:pt>
                <c:pt idx="40">
                  <c:v>30435</c:v>
                </c:pt>
                <c:pt idx="41">
                  <c:v>30467</c:v>
                </c:pt>
                <c:pt idx="42">
                  <c:v>30497</c:v>
                </c:pt>
                <c:pt idx="43">
                  <c:v>30526</c:v>
                </c:pt>
                <c:pt idx="44">
                  <c:v>30559</c:v>
                </c:pt>
                <c:pt idx="45">
                  <c:v>30589</c:v>
                </c:pt>
                <c:pt idx="46">
                  <c:v>30620</c:v>
                </c:pt>
                <c:pt idx="47">
                  <c:v>30650</c:v>
                </c:pt>
                <c:pt idx="48">
                  <c:v>30680</c:v>
                </c:pt>
                <c:pt idx="49">
                  <c:v>30712</c:v>
                </c:pt>
                <c:pt idx="50">
                  <c:v>30741</c:v>
                </c:pt>
                <c:pt idx="51">
                  <c:v>30771</c:v>
                </c:pt>
                <c:pt idx="52">
                  <c:v>30802</c:v>
                </c:pt>
                <c:pt idx="53">
                  <c:v>30833</c:v>
                </c:pt>
                <c:pt idx="54">
                  <c:v>30862</c:v>
                </c:pt>
                <c:pt idx="55">
                  <c:v>30894</c:v>
                </c:pt>
                <c:pt idx="56">
                  <c:v>30925</c:v>
                </c:pt>
                <c:pt idx="57">
                  <c:v>30953</c:v>
                </c:pt>
                <c:pt idx="58">
                  <c:v>30986</c:v>
                </c:pt>
                <c:pt idx="59">
                  <c:v>31016</c:v>
                </c:pt>
                <c:pt idx="60">
                  <c:v>31047</c:v>
                </c:pt>
                <c:pt idx="61">
                  <c:v>31078</c:v>
                </c:pt>
                <c:pt idx="62">
                  <c:v>31106</c:v>
                </c:pt>
                <c:pt idx="63">
                  <c:v>31135</c:v>
                </c:pt>
                <c:pt idx="64">
                  <c:v>31167</c:v>
                </c:pt>
                <c:pt idx="65">
                  <c:v>31198</c:v>
                </c:pt>
                <c:pt idx="66">
                  <c:v>31226</c:v>
                </c:pt>
                <c:pt idx="67">
                  <c:v>31259</c:v>
                </c:pt>
                <c:pt idx="68">
                  <c:v>31289</c:v>
                </c:pt>
                <c:pt idx="69">
                  <c:v>31320</c:v>
                </c:pt>
                <c:pt idx="70">
                  <c:v>31351</c:v>
                </c:pt>
                <c:pt idx="71">
                  <c:v>31380</c:v>
                </c:pt>
                <c:pt idx="72">
                  <c:v>31412</c:v>
                </c:pt>
                <c:pt idx="73">
                  <c:v>31443</c:v>
                </c:pt>
                <c:pt idx="74">
                  <c:v>31471</c:v>
                </c:pt>
                <c:pt idx="75">
                  <c:v>31502</c:v>
                </c:pt>
                <c:pt idx="76">
                  <c:v>31532</c:v>
                </c:pt>
                <c:pt idx="77">
                  <c:v>31562</c:v>
                </c:pt>
                <c:pt idx="78">
                  <c:v>31593</c:v>
                </c:pt>
                <c:pt idx="79">
                  <c:v>31624</c:v>
                </c:pt>
                <c:pt idx="80">
                  <c:v>31653</c:v>
                </c:pt>
                <c:pt idx="81">
                  <c:v>31685</c:v>
                </c:pt>
                <c:pt idx="82">
                  <c:v>31716</c:v>
                </c:pt>
                <c:pt idx="83">
                  <c:v>31744</c:v>
                </c:pt>
                <c:pt idx="84">
                  <c:v>31777</c:v>
                </c:pt>
                <c:pt idx="85">
                  <c:v>31807</c:v>
                </c:pt>
                <c:pt idx="86">
                  <c:v>31835</c:v>
                </c:pt>
                <c:pt idx="87">
                  <c:v>31867</c:v>
                </c:pt>
                <c:pt idx="88">
                  <c:v>31897</c:v>
                </c:pt>
                <c:pt idx="89">
                  <c:v>31926</c:v>
                </c:pt>
                <c:pt idx="90">
                  <c:v>31958</c:v>
                </c:pt>
                <c:pt idx="91">
                  <c:v>31989</c:v>
                </c:pt>
                <c:pt idx="92">
                  <c:v>32020</c:v>
                </c:pt>
                <c:pt idx="93">
                  <c:v>32050</c:v>
                </c:pt>
                <c:pt idx="94">
                  <c:v>32080</c:v>
                </c:pt>
                <c:pt idx="95">
                  <c:v>32111</c:v>
                </c:pt>
                <c:pt idx="96">
                  <c:v>32142</c:v>
                </c:pt>
                <c:pt idx="97">
                  <c:v>32171</c:v>
                </c:pt>
                <c:pt idx="98">
                  <c:v>32202</c:v>
                </c:pt>
                <c:pt idx="99">
                  <c:v>32233</c:v>
                </c:pt>
                <c:pt idx="100">
                  <c:v>32262</c:v>
                </c:pt>
                <c:pt idx="101">
                  <c:v>32294</c:v>
                </c:pt>
                <c:pt idx="102">
                  <c:v>32324</c:v>
                </c:pt>
                <c:pt idx="103">
                  <c:v>32353</c:v>
                </c:pt>
                <c:pt idx="104">
                  <c:v>32386</c:v>
                </c:pt>
                <c:pt idx="105">
                  <c:v>32416</c:v>
                </c:pt>
                <c:pt idx="106">
                  <c:v>32447</c:v>
                </c:pt>
                <c:pt idx="107">
                  <c:v>32477</c:v>
                </c:pt>
                <c:pt idx="108">
                  <c:v>32507</c:v>
                </c:pt>
                <c:pt idx="109">
                  <c:v>32539</c:v>
                </c:pt>
                <c:pt idx="110">
                  <c:v>32567</c:v>
                </c:pt>
                <c:pt idx="111">
                  <c:v>32598</c:v>
                </c:pt>
                <c:pt idx="112">
                  <c:v>32626</c:v>
                </c:pt>
                <c:pt idx="113">
                  <c:v>32659</c:v>
                </c:pt>
                <c:pt idx="114">
                  <c:v>32689</c:v>
                </c:pt>
                <c:pt idx="115">
                  <c:v>32720</c:v>
                </c:pt>
                <c:pt idx="116">
                  <c:v>32751</c:v>
                </c:pt>
                <c:pt idx="117">
                  <c:v>32780</c:v>
                </c:pt>
                <c:pt idx="118">
                  <c:v>32812</c:v>
                </c:pt>
                <c:pt idx="119">
                  <c:v>32842</c:v>
                </c:pt>
                <c:pt idx="120">
                  <c:v>32871</c:v>
                </c:pt>
                <c:pt idx="121">
                  <c:v>32904</c:v>
                </c:pt>
                <c:pt idx="122">
                  <c:v>32932</c:v>
                </c:pt>
                <c:pt idx="123">
                  <c:v>32962</c:v>
                </c:pt>
                <c:pt idx="124">
                  <c:v>32993</c:v>
                </c:pt>
                <c:pt idx="125">
                  <c:v>33024</c:v>
                </c:pt>
                <c:pt idx="126">
                  <c:v>33053</c:v>
                </c:pt>
                <c:pt idx="127">
                  <c:v>33085</c:v>
                </c:pt>
                <c:pt idx="128">
                  <c:v>33116</c:v>
                </c:pt>
                <c:pt idx="129">
                  <c:v>33144</c:v>
                </c:pt>
                <c:pt idx="130">
                  <c:v>33177</c:v>
                </c:pt>
                <c:pt idx="131">
                  <c:v>33207</c:v>
                </c:pt>
                <c:pt idx="132">
                  <c:v>33238</c:v>
                </c:pt>
                <c:pt idx="133">
                  <c:v>33269</c:v>
                </c:pt>
                <c:pt idx="134">
                  <c:v>33297</c:v>
                </c:pt>
                <c:pt idx="135">
                  <c:v>33326</c:v>
                </c:pt>
                <c:pt idx="136">
                  <c:v>33358</c:v>
                </c:pt>
                <c:pt idx="137">
                  <c:v>33389</c:v>
                </c:pt>
                <c:pt idx="138">
                  <c:v>33417</c:v>
                </c:pt>
                <c:pt idx="139">
                  <c:v>33450</c:v>
                </c:pt>
                <c:pt idx="140">
                  <c:v>33480</c:v>
                </c:pt>
                <c:pt idx="141">
                  <c:v>33511</c:v>
                </c:pt>
                <c:pt idx="142">
                  <c:v>33542</c:v>
                </c:pt>
                <c:pt idx="143">
                  <c:v>33571</c:v>
                </c:pt>
                <c:pt idx="144">
                  <c:v>33603</c:v>
                </c:pt>
                <c:pt idx="145">
                  <c:v>33634</c:v>
                </c:pt>
                <c:pt idx="146">
                  <c:v>33662</c:v>
                </c:pt>
                <c:pt idx="147">
                  <c:v>33694</c:v>
                </c:pt>
                <c:pt idx="148">
                  <c:v>33724</c:v>
                </c:pt>
                <c:pt idx="149">
                  <c:v>33753</c:v>
                </c:pt>
                <c:pt idx="150">
                  <c:v>33785</c:v>
                </c:pt>
                <c:pt idx="151">
                  <c:v>33816</c:v>
                </c:pt>
                <c:pt idx="152">
                  <c:v>33847</c:v>
                </c:pt>
                <c:pt idx="153">
                  <c:v>33877</c:v>
                </c:pt>
                <c:pt idx="154">
                  <c:v>33907</c:v>
                </c:pt>
                <c:pt idx="155">
                  <c:v>33938</c:v>
                </c:pt>
                <c:pt idx="156">
                  <c:v>33969</c:v>
                </c:pt>
                <c:pt idx="157">
                  <c:v>33998</c:v>
                </c:pt>
                <c:pt idx="158">
                  <c:v>34026</c:v>
                </c:pt>
                <c:pt idx="159">
                  <c:v>34059</c:v>
                </c:pt>
                <c:pt idx="160">
                  <c:v>34089</c:v>
                </c:pt>
                <c:pt idx="161">
                  <c:v>34120</c:v>
                </c:pt>
                <c:pt idx="162">
                  <c:v>34150</c:v>
                </c:pt>
                <c:pt idx="163">
                  <c:v>34180</c:v>
                </c:pt>
                <c:pt idx="164">
                  <c:v>34212</c:v>
                </c:pt>
                <c:pt idx="165">
                  <c:v>34242</c:v>
                </c:pt>
                <c:pt idx="166">
                  <c:v>34271</c:v>
                </c:pt>
                <c:pt idx="167">
                  <c:v>34303</c:v>
                </c:pt>
                <c:pt idx="168">
                  <c:v>34334</c:v>
                </c:pt>
                <c:pt idx="169">
                  <c:v>34365</c:v>
                </c:pt>
                <c:pt idx="170">
                  <c:v>34393</c:v>
                </c:pt>
                <c:pt idx="171">
                  <c:v>34424</c:v>
                </c:pt>
                <c:pt idx="172">
                  <c:v>34453</c:v>
                </c:pt>
                <c:pt idx="173">
                  <c:v>34485</c:v>
                </c:pt>
                <c:pt idx="174">
                  <c:v>34515</c:v>
                </c:pt>
                <c:pt idx="175">
                  <c:v>34544</c:v>
                </c:pt>
                <c:pt idx="176">
                  <c:v>34577</c:v>
                </c:pt>
                <c:pt idx="177">
                  <c:v>34607</c:v>
                </c:pt>
                <c:pt idx="178">
                  <c:v>34638</c:v>
                </c:pt>
                <c:pt idx="179">
                  <c:v>34668</c:v>
                </c:pt>
                <c:pt idx="180">
                  <c:v>34698</c:v>
                </c:pt>
                <c:pt idx="181">
                  <c:v>34730</c:v>
                </c:pt>
                <c:pt idx="182">
                  <c:v>34758</c:v>
                </c:pt>
                <c:pt idx="183">
                  <c:v>34789</c:v>
                </c:pt>
                <c:pt idx="184">
                  <c:v>34817</c:v>
                </c:pt>
                <c:pt idx="185">
                  <c:v>34850</c:v>
                </c:pt>
                <c:pt idx="186">
                  <c:v>34880</c:v>
                </c:pt>
                <c:pt idx="187">
                  <c:v>34911</c:v>
                </c:pt>
                <c:pt idx="188">
                  <c:v>34942</c:v>
                </c:pt>
                <c:pt idx="189">
                  <c:v>34971</c:v>
                </c:pt>
                <c:pt idx="190">
                  <c:v>35003</c:v>
                </c:pt>
                <c:pt idx="191">
                  <c:v>35033</c:v>
                </c:pt>
                <c:pt idx="192">
                  <c:v>35062</c:v>
                </c:pt>
                <c:pt idx="193">
                  <c:v>35095</c:v>
                </c:pt>
                <c:pt idx="194">
                  <c:v>35124</c:v>
                </c:pt>
                <c:pt idx="195">
                  <c:v>35153</c:v>
                </c:pt>
                <c:pt idx="196">
                  <c:v>35185</c:v>
                </c:pt>
                <c:pt idx="197">
                  <c:v>35216</c:v>
                </c:pt>
                <c:pt idx="198">
                  <c:v>35244</c:v>
                </c:pt>
                <c:pt idx="199">
                  <c:v>35277</c:v>
                </c:pt>
                <c:pt idx="200">
                  <c:v>35307</c:v>
                </c:pt>
                <c:pt idx="201">
                  <c:v>35338</c:v>
                </c:pt>
                <c:pt idx="202">
                  <c:v>35369</c:v>
                </c:pt>
                <c:pt idx="203">
                  <c:v>35398</c:v>
                </c:pt>
                <c:pt idx="204">
                  <c:v>35430</c:v>
                </c:pt>
                <c:pt idx="205">
                  <c:v>35461</c:v>
                </c:pt>
                <c:pt idx="206">
                  <c:v>35489</c:v>
                </c:pt>
                <c:pt idx="207">
                  <c:v>35520</c:v>
                </c:pt>
                <c:pt idx="208">
                  <c:v>35550</c:v>
                </c:pt>
                <c:pt idx="209">
                  <c:v>35580</c:v>
                </c:pt>
                <c:pt idx="210">
                  <c:v>35611</c:v>
                </c:pt>
                <c:pt idx="211">
                  <c:v>35642</c:v>
                </c:pt>
                <c:pt idx="212">
                  <c:v>35671</c:v>
                </c:pt>
                <c:pt idx="213">
                  <c:v>35703</c:v>
                </c:pt>
                <c:pt idx="214">
                  <c:v>35734</c:v>
                </c:pt>
                <c:pt idx="215">
                  <c:v>35762</c:v>
                </c:pt>
                <c:pt idx="216">
                  <c:v>35795</c:v>
                </c:pt>
                <c:pt idx="217">
                  <c:v>35825</c:v>
                </c:pt>
                <c:pt idx="218">
                  <c:v>35853</c:v>
                </c:pt>
                <c:pt idx="219">
                  <c:v>35885</c:v>
                </c:pt>
                <c:pt idx="220">
                  <c:v>35915</c:v>
                </c:pt>
                <c:pt idx="221">
                  <c:v>35944</c:v>
                </c:pt>
                <c:pt idx="222">
                  <c:v>35976</c:v>
                </c:pt>
                <c:pt idx="223">
                  <c:v>36007</c:v>
                </c:pt>
                <c:pt idx="224">
                  <c:v>36038</c:v>
                </c:pt>
                <c:pt idx="225">
                  <c:v>36068</c:v>
                </c:pt>
                <c:pt idx="226">
                  <c:v>36098</c:v>
                </c:pt>
                <c:pt idx="227">
                  <c:v>36129</c:v>
                </c:pt>
                <c:pt idx="228">
                  <c:v>36160</c:v>
                </c:pt>
                <c:pt idx="229">
                  <c:v>36189</c:v>
                </c:pt>
                <c:pt idx="230">
                  <c:v>36217</c:v>
                </c:pt>
                <c:pt idx="231">
                  <c:v>36250</c:v>
                </c:pt>
                <c:pt idx="232">
                  <c:v>36280</c:v>
                </c:pt>
                <c:pt idx="233">
                  <c:v>36311</c:v>
                </c:pt>
                <c:pt idx="234">
                  <c:v>36341</c:v>
                </c:pt>
                <c:pt idx="235">
                  <c:v>36371</c:v>
                </c:pt>
                <c:pt idx="236">
                  <c:v>36403</c:v>
                </c:pt>
                <c:pt idx="237">
                  <c:v>36433</c:v>
                </c:pt>
                <c:pt idx="238">
                  <c:v>36462</c:v>
                </c:pt>
                <c:pt idx="239">
                  <c:v>36494</c:v>
                </c:pt>
                <c:pt idx="240">
                  <c:v>36525</c:v>
                </c:pt>
                <c:pt idx="241">
                  <c:v>36556</c:v>
                </c:pt>
                <c:pt idx="242">
                  <c:v>36585</c:v>
                </c:pt>
                <c:pt idx="243">
                  <c:v>36616</c:v>
                </c:pt>
                <c:pt idx="244">
                  <c:v>36644</c:v>
                </c:pt>
                <c:pt idx="245">
                  <c:v>36677</c:v>
                </c:pt>
                <c:pt idx="246">
                  <c:v>36707</c:v>
                </c:pt>
                <c:pt idx="247">
                  <c:v>36738</c:v>
                </c:pt>
                <c:pt idx="248">
                  <c:v>36769</c:v>
                </c:pt>
                <c:pt idx="249">
                  <c:v>36798</c:v>
                </c:pt>
                <c:pt idx="250">
                  <c:v>36830</c:v>
                </c:pt>
                <c:pt idx="251">
                  <c:v>36860</c:v>
                </c:pt>
                <c:pt idx="252">
                  <c:v>36889</c:v>
                </c:pt>
                <c:pt idx="253">
                  <c:v>36922</c:v>
                </c:pt>
                <c:pt idx="254">
                  <c:v>36950</c:v>
                </c:pt>
                <c:pt idx="255">
                  <c:v>36980</c:v>
                </c:pt>
                <c:pt idx="256">
                  <c:v>37011</c:v>
                </c:pt>
                <c:pt idx="257">
                  <c:v>37042</c:v>
                </c:pt>
                <c:pt idx="258">
                  <c:v>37071</c:v>
                </c:pt>
                <c:pt idx="259">
                  <c:v>37103</c:v>
                </c:pt>
                <c:pt idx="260">
                  <c:v>37134</c:v>
                </c:pt>
                <c:pt idx="261">
                  <c:v>37162</c:v>
                </c:pt>
                <c:pt idx="262">
                  <c:v>37195</c:v>
                </c:pt>
                <c:pt idx="263">
                  <c:v>37225</c:v>
                </c:pt>
                <c:pt idx="264">
                  <c:v>37256</c:v>
                </c:pt>
                <c:pt idx="265">
                  <c:v>37287</c:v>
                </c:pt>
                <c:pt idx="266">
                  <c:v>37315</c:v>
                </c:pt>
                <c:pt idx="267">
                  <c:v>37344</c:v>
                </c:pt>
                <c:pt idx="268">
                  <c:v>37376</c:v>
                </c:pt>
                <c:pt idx="269">
                  <c:v>37407</c:v>
                </c:pt>
                <c:pt idx="270">
                  <c:v>37435</c:v>
                </c:pt>
                <c:pt idx="271">
                  <c:v>37468</c:v>
                </c:pt>
                <c:pt idx="272">
                  <c:v>37498</c:v>
                </c:pt>
                <c:pt idx="273">
                  <c:v>37529</c:v>
                </c:pt>
                <c:pt idx="274">
                  <c:v>37560</c:v>
                </c:pt>
                <c:pt idx="275">
                  <c:v>37589</c:v>
                </c:pt>
                <c:pt idx="276">
                  <c:v>37621</c:v>
                </c:pt>
                <c:pt idx="277">
                  <c:v>37652</c:v>
                </c:pt>
                <c:pt idx="278">
                  <c:v>37680</c:v>
                </c:pt>
                <c:pt idx="279">
                  <c:v>37711</c:v>
                </c:pt>
                <c:pt idx="280">
                  <c:v>37741</c:v>
                </c:pt>
                <c:pt idx="281">
                  <c:v>37771</c:v>
                </c:pt>
                <c:pt idx="282">
                  <c:v>37802</c:v>
                </c:pt>
                <c:pt idx="283">
                  <c:v>37833</c:v>
                </c:pt>
                <c:pt idx="284">
                  <c:v>37862</c:v>
                </c:pt>
                <c:pt idx="285">
                  <c:v>37894</c:v>
                </c:pt>
                <c:pt idx="286">
                  <c:v>37925</c:v>
                </c:pt>
                <c:pt idx="287">
                  <c:v>37953</c:v>
                </c:pt>
                <c:pt idx="288">
                  <c:v>37986</c:v>
                </c:pt>
                <c:pt idx="289">
                  <c:v>38016</c:v>
                </c:pt>
                <c:pt idx="290">
                  <c:v>38044</c:v>
                </c:pt>
                <c:pt idx="291">
                  <c:v>38077</c:v>
                </c:pt>
                <c:pt idx="292">
                  <c:v>38107</c:v>
                </c:pt>
                <c:pt idx="293">
                  <c:v>38138</c:v>
                </c:pt>
                <c:pt idx="294">
                  <c:v>38168</c:v>
                </c:pt>
                <c:pt idx="295">
                  <c:v>38198</c:v>
                </c:pt>
                <c:pt idx="296">
                  <c:v>38230</c:v>
                </c:pt>
                <c:pt idx="297">
                  <c:v>38260</c:v>
                </c:pt>
                <c:pt idx="298">
                  <c:v>38289</c:v>
                </c:pt>
                <c:pt idx="299">
                  <c:v>38321</c:v>
                </c:pt>
                <c:pt idx="300">
                  <c:v>38352</c:v>
                </c:pt>
                <c:pt idx="301">
                  <c:v>38383</c:v>
                </c:pt>
                <c:pt idx="302">
                  <c:v>38411</c:v>
                </c:pt>
                <c:pt idx="303">
                  <c:v>38442</c:v>
                </c:pt>
                <c:pt idx="304">
                  <c:v>38471</c:v>
                </c:pt>
                <c:pt idx="305">
                  <c:v>38503</c:v>
                </c:pt>
                <c:pt idx="306">
                  <c:v>38533</c:v>
                </c:pt>
                <c:pt idx="307">
                  <c:v>38562</c:v>
                </c:pt>
                <c:pt idx="308">
                  <c:v>38595</c:v>
                </c:pt>
                <c:pt idx="309">
                  <c:v>38625</c:v>
                </c:pt>
                <c:pt idx="310">
                  <c:v>38656</c:v>
                </c:pt>
                <c:pt idx="311">
                  <c:v>38686</c:v>
                </c:pt>
                <c:pt idx="312">
                  <c:v>38716</c:v>
                </c:pt>
                <c:pt idx="313">
                  <c:v>38748</c:v>
                </c:pt>
                <c:pt idx="314">
                  <c:v>38776</c:v>
                </c:pt>
                <c:pt idx="315">
                  <c:v>38807</c:v>
                </c:pt>
                <c:pt idx="316">
                  <c:v>38835</c:v>
                </c:pt>
                <c:pt idx="317">
                  <c:v>38868</c:v>
                </c:pt>
                <c:pt idx="318">
                  <c:v>38898</c:v>
                </c:pt>
                <c:pt idx="319">
                  <c:v>38929</c:v>
                </c:pt>
                <c:pt idx="320">
                  <c:v>38960</c:v>
                </c:pt>
                <c:pt idx="321">
                  <c:v>38989</c:v>
                </c:pt>
                <c:pt idx="322">
                  <c:v>39021</c:v>
                </c:pt>
                <c:pt idx="323">
                  <c:v>39051</c:v>
                </c:pt>
                <c:pt idx="324">
                  <c:v>39080</c:v>
                </c:pt>
                <c:pt idx="325">
                  <c:v>39113</c:v>
                </c:pt>
                <c:pt idx="326">
                  <c:v>39141</c:v>
                </c:pt>
                <c:pt idx="327">
                  <c:v>39171</c:v>
                </c:pt>
                <c:pt idx="328">
                  <c:v>39202</c:v>
                </c:pt>
                <c:pt idx="329">
                  <c:v>39233</c:v>
                </c:pt>
                <c:pt idx="330">
                  <c:v>39262</c:v>
                </c:pt>
                <c:pt idx="331">
                  <c:v>39294</c:v>
                </c:pt>
                <c:pt idx="332">
                  <c:v>39325</c:v>
                </c:pt>
                <c:pt idx="333">
                  <c:v>39353</c:v>
                </c:pt>
                <c:pt idx="334">
                  <c:v>39386</c:v>
                </c:pt>
                <c:pt idx="335">
                  <c:v>39416</c:v>
                </c:pt>
                <c:pt idx="336">
                  <c:v>39447</c:v>
                </c:pt>
                <c:pt idx="337">
                  <c:v>39478</c:v>
                </c:pt>
                <c:pt idx="338">
                  <c:v>39507</c:v>
                </c:pt>
                <c:pt idx="339">
                  <c:v>39538</c:v>
                </c:pt>
                <c:pt idx="340">
                  <c:v>39568</c:v>
                </c:pt>
                <c:pt idx="341">
                  <c:v>39598</c:v>
                </c:pt>
                <c:pt idx="342">
                  <c:v>39629</c:v>
                </c:pt>
                <c:pt idx="343">
                  <c:v>39660</c:v>
                </c:pt>
                <c:pt idx="344">
                  <c:v>39689</c:v>
                </c:pt>
                <c:pt idx="345">
                  <c:v>39721</c:v>
                </c:pt>
                <c:pt idx="346">
                  <c:v>39752</c:v>
                </c:pt>
                <c:pt idx="347">
                  <c:v>39780</c:v>
                </c:pt>
                <c:pt idx="348">
                  <c:v>39813</c:v>
                </c:pt>
                <c:pt idx="349">
                  <c:v>39843</c:v>
                </c:pt>
                <c:pt idx="350">
                  <c:v>39871</c:v>
                </c:pt>
                <c:pt idx="351">
                  <c:v>39903</c:v>
                </c:pt>
                <c:pt idx="352">
                  <c:v>39933</c:v>
                </c:pt>
                <c:pt idx="353">
                  <c:v>39962</c:v>
                </c:pt>
                <c:pt idx="354">
                  <c:v>39994</c:v>
                </c:pt>
                <c:pt idx="355">
                  <c:v>40025</c:v>
                </c:pt>
                <c:pt idx="356">
                  <c:v>40056</c:v>
                </c:pt>
                <c:pt idx="357">
                  <c:v>40086</c:v>
                </c:pt>
                <c:pt idx="358">
                  <c:v>40116</c:v>
                </c:pt>
                <c:pt idx="359">
                  <c:v>40147</c:v>
                </c:pt>
                <c:pt idx="360">
                  <c:v>40178</c:v>
                </c:pt>
                <c:pt idx="361">
                  <c:v>40207</c:v>
                </c:pt>
                <c:pt idx="362">
                  <c:v>40235</c:v>
                </c:pt>
                <c:pt idx="363">
                  <c:v>40268</c:v>
                </c:pt>
                <c:pt idx="364">
                  <c:v>40298</c:v>
                </c:pt>
                <c:pt idx="365">
                  <c:v>40329</c:v>
                </c:pt>
                <c:pt idx="366">
                  <c:v>40359</c:v>
                </c:pt>
                <c:pt idx="367">
                  <c:v>40389</c:v>
                </c:pt>
                <c:pt idx="368">
                  <c:v>40421</c:v>
                </c:pt>
                <c:pt idx="369">
                  <c:v>40451</c:v>
                </c:pt>
                <c:pt idx="370">
                  <c:v>40480</c:v>
                </c:pt>
                <c:pt idx="371">
                  <c:v>40512</c:v>
                </c:pt>
                <c:pt idx="372">
                  <c:v>40543</c:v>
                </c:pt>
                <c:pt idx="373">
                  <c:v>40574</c:v>
                </c:pt>
                <c:pt idx="374">
                  <c:v>40602</c:v>
                </c:pt>
                <c:pt idx="375">
                  <c:v>40633</c:v>
                </c:pt>
                <c:pt idx="376">
                  <c:v>40662</c:v>
                </c:pt>
                <c:pt idx="377">
                  <c:v>40694</c:v>
                </c:pt>
                <c:pt idx="378">
                  <c:v>40724</c:v>
                </c:pt>
                <c:pt idx="379">
                  <c:v>40753</c:v>
                </c:pt>
                <c:pt idx="380">
                  <c:v>40786</c:v>
                </c:pt>
                <c:pt idx="381">
                  <c:v>40816</c:v>
                </c:pt>
                <c:pt idx="382">
                  <c:v>40847</c:v>
                </c:pt>
                <c:pt idx="383">
                  <c:v>40877</c:v>
                </c:pt>
                <c:pt idx="384">
                  <c:v>40907</c:v>
                </c:pt>
                <c:pt idx="385">
                  <c:v>40939</c:v>
                </c:pt>
                <c:pt idx="386">
                  <c:v>40968</c:v>
                </c:pt>
                <c:pt idx="387">
                  <c:v>40998</c:v>
                </c:pt>
                <c:pt idx="388">
                  <c:v>41029</c:v>
                </c:pt>
                <c:pt idx="389">
                  <c:v>41060</c:v>
                </c:pt>
                <c:pt idx="390">
                  <c:v>41089</c:v>
                </c:pt>
                <c:pt idx="391">
                  <c:v>41121</c:v>
                </c:pt>
                <c:pt idx="392">
                  <c:v>41152</c:v>
                </c:pt>
                <c:pt idx="393">
                  <c:v>41180</c:v>
                </c:pt>
                <c:pt idx="394">
                  <c:v>41213</c:v>
                </c:pt>
                <c:pt idx="395">
                  <c:v>41243</c:v>
                </c:pt>
                <c:pt idx="396">
                  <c:v>41274</c:v>
                </c:pt>
                <c:pt idx="397">
                  <c:v>41305</c:v>
                </c:pt>
                <c:pt idx="398">
                  <c:v>41333</c:v>
                </c:pt>
                <c:pt idx="399">
                  <c:v>41362</c:v>
                </c:pt>
                <c:pt idx="400">
                  <c:v>41394</c:v>
                </c:pt>
                <c:pt idx="401">
                  <c:v>41425</c:v>
                </c:pt>
                <c:pt idx="402">
                  <c:v>41453</c:v>
                </c:pt>
                <c:pt idx="403">
                  <c:v>41486</c:v>
                </c:pt>
                <c:pt idx="404">
                  <c:v>41516</c:v>
                </c:pt>
                <c:pt idx="405">
                  <c:v>41547</c:v>
                </c:pt>
                <c:pt idx="406">
                  <c:v>41578</c:v>
                </c:pt>
                <c:pt idx="407">
                  <c:v>41607</c:v>
                </c:pt>
                <c:pt idx="408">
                  <c:v>41639</c:v>
                </c:pt>
                <c:pt idx="409">
                  <c:v>41670</c:v>
                </c:pt>
                <c:pt idx="410">
                  <c:v>41698</c:v>
                </c:pt>
                <c:pt idx="411">
                  <c:v>41729</c:v>
                </c:pt>
                <c:pt idx="412">
                  <c:v>41759</c:v>
                </c:pt>
                <c:pt idx="413">
                  <c:v>41789</c:v>
                </c:pt>
                <c:pt idx="414">
                  <c:v>41820</c:v>
                </c:pt>
                <c:pt idx="415">
                  <c:v>41851</c:v>
                </c:pt>
                <c:pt idx="416">
                  <c:v>41880</c:v>
                </c:pt>
                <c:pt idx="417">
                  <c:v>41912</c:v>
                </c:pt>
                <c:pt idx="418">
                  <c:v>41943</c:v>
                </c:pt>
                <c:pt idx="419">
                  <c:v>41971</c:v>
                </c:pt>
                <c:pt idx="420">
                  <c:v>42004</c:v>
                </c:pt>
                <c:pt idx="421">
                  <c:v>42034</c:v>
                </c:pt>
                <c:pt idx="422">
                  <c:v>42062</c:v>
                </c:pt>
                <c:pt idx="423">
                  <c:v>42094</c:v>
                </c:pt>
                <c:pt idx="424">
                  <c:v>42124</c:v>
                </c:pt>
                <c:pt idx="425">
                  <c:v>42153</c:v>
                </c:pt>
                <c:pt idx="426">
                  <c:v>42185</c:v>
                </c:pt>
                <c:pt idx="427">
                  <c:v>42216</c:v>
                </c:pt>
                <c:pt idx="428">
                  <c:v>42247</c:v>
                </c:pt>
                <c:pt idx="429">
                  <c:v>42277</c:v>
                </c:pt>
                <c:pt idx="430">
                  <c:v>42307</c:v>
                </c:pt>
                <c:pt idx="431">
                  <c:v>42338</c:v>
                </c:pt>
                <c:pt idx="432">
                  <c:v>42369</c:v>
                </c:pt>
                <c:pt idx="433">
                  <c:v>42398</c:v>
                </c:pt>
                <c:pt idx="434">
                  <c:v>42429</c:v>
                </c:pt>
                <c:pt idx="435">
                  <c:v>42460</c:v>
                </c:pt>
                <c:pt idx="436">
                  <c:v>42489</c:v>
                </c:pt>
                <c:pt idx="437">
                  <c:v>42521</c:v>
                </c:pt>
                <c:pt idx="438">
                  <c:v>42551</c:v>
                </c:pt>
                <c:pt idx="439">
                  <c:v>42580</c:v>
                </c:pt>
                <c:pt idx="440">
                  <c:v>42613</c:v>
                </c:pt>
                <c:pt idx="441">
                  <c:v>42643</c:v>
                </c:pt>
                <c:pt idx="442">
                  <c:v>42674</c:v>
                </c:pt>
                <c:pt idx="443">
                  <c:v>42704</c:v>
                </c:pt>
                <c:pt idx="444">
                  <c:v>42734</c:v>
                </c:pt>
                <c:pt idx="445">
                  <c:v>42766</c:v>
                </c:pt>
                <c:pt idx="446">
                  <c:v>42794</c:v>
                </c:pt>
                <c:pt idx="447">
                  <c:v>42825</c:v>
                </c:pt>
                <c:pt idx="448">
                  <c:v>42853</c:v>
                </c:pt>
                <c:pt idx="449">
                  <c:v>42886</c:v>
                </c:pt>
                <c:pt idx="450">
                  <c:v>42916</c:v>
                </c:pt>
                <c:pt idx="451">
                  <c:v>42947</c:v>
                </c:pt>
                <c:pt idx="452">
                  <c:v>42978</c:v>
                </c:pt>
                <c:pt idx="453">
                  <c:v>43007</c:v>
                </c:pt>
                <c:pt idx="454">
                  <c:v>43039</c:v>
                </c:pt>
                <c:pt idx="455">
                  <c:v>43069</c:v>
                </c:pt>
                <c:pt idx="456">
                  <c:v>43098</c:v>
                </c:pt>
                <c:pt idx="457">
                  <c:v>43131</c:v>
                </c:pt>
                <c:pt idx="458">
                  <c:v>43159</c:v>
                </c:pt>
                <c:pt idx="459">
                  <c:v>43189</c:v>
                </c:pt>
                <c:pt idx="460">
                  <c:v>43220</c:v>
                </c:pt>
                <c:pt idx="461">
                  <c:v>43251</c:v>
                </c:pt>
                <c:pt idx="462">
                  <c:v>43280</c:v>
                </c:pt>
                <c:pt idx="463">
                  <c:v>43312</c:v>
                </c:pt>
                <c:pt idx="464">
                  <c:v>43343</c:v>
                </c:pt>
                <c:pt idx="465">
                  <c:v>43371</c:v>
                </c:pt>
                <c:pt idx="466">
                  <c:v>43404</c:v>
                </c:pt>
                <c:pt idx="467">
                  <c:v>43434</c:v>
                </c:pt>
                <c:pt idx="468">
                  <c:v>43465</c:v>
                </c:pt>
                <c:pt idx="469">
                  <c:v>43496</c:v>
                </c:pt>
                <c:pt idx="470">
                  <c:v>43524</c:v>
                </c:pt>
                <c:pt idx="471">
                  <c:v>43553</c:v>
                </c:pt>
                <c:pt idx="472">
                  <c:v>43585</c:v>
                </c:pt>
                <c:pt idx="473">
                  <c:v>43616</c:v>
                </c:pt>
                <c:pt idx="474">
                  <c:v>43644</c:v>
                </c:pt>
                <c:pt idx="475">
                  <c:v>43677</c:v>
                </c:pt>
                <c:pt idx="476">
                  <c:v>43707</c:v>
                </c:pt>
                <c:pt idx="477">
                  <c:v>43738</c:v>
                </c:pt>
                <c:pt idx="478">
                  <c:v>43769</c:v>
                </c:pt>
                <c:pt idx="479">
                  <c:v>43798</c:v>
                </c:pt>
                <c:pt idx="480">
                  <c:v>43830</c:v>
                </c:pt>
                <c:pt idx="481">
                  <c:v>43861</c:v>
                </c:pt>
                <c:pt idx="482">
                  <c:v>43889</c:v>
                </c:pt>
                <c:pt idx="483">
                  <c:v>43921</c:v>
                </c:pt>
                <c:pt idx="484">
                  <c:v>43951</c:v>
                </c:pt>
                <c:pt idx="485">
                  <c:v>43980</c:v>
                </c:pt>
                <c:pt idx="486">
                  <c:v>44012</c:v>
                </c:pt>
                <c:pt idx="487">
                  <c:v>44043</c:v>
                </c:pt>
                <c:pt idx="488">
                  <c:v>44074</c:v>
                </c:pt>
                <c:pt idx="489">
                  <c:v>44104</c:v>
                </c:pt>
                <c:pt idx="490">
                  <c:v>44134</c:v>
                </c:pt>
                <c:pt idx="491">
                  <c:v>44165</c:v>
                </c:pt>
                <c:pt idx="492">
                  <c:v>44196</c:v>
                </c:pt>
                <c:pt idx="493">
                  <c:v>44225</c:v>
                </c:pt>
                <c:pt idx="494">
                  <c:v>44253</c:v>
                </c:pt>
                <c:pt idx="495">
                  <c:v>44286</c:v>
                </c:pt>
                <c:pt idx="496">
                  <c:v>44316</c:v>
                </c:pt>
                <c:pt idx="497">
                  <c:v>44347</c:v>
                </c:pt>
                <c:pt idx="498">
                  <c:v>44377</c:v>
                </c:pt>
                <c:pt idx="499">
                  <c:v>44407</c:v>
                </c:pt>
                <c:pt idx="500">
                  <c:v>44439</c:v>
                </c:pt>
                <c:pt idx="501">
                  <c:v>44469</c:v>
                </c:pt>
                <c:pt idx="502">
                  <c:v>44498</c:v>
                </c:pt>
                <c:pt idx="503">
                  <c:v>44530</c:v>
                </c:pt>
                <c:pt idx="504">
                  <c:v>44561</c:v>
                </c:pt>
                <c:pt idx="505">
                  <c:v>44592</c:v>
                </c:pt>
                <c:pt idx="506">
                  <c:v>44620</c:v>
                </c:pt>
                <c:pt idx="507">
                  <c:v>44651</c:v>
                </c:pt>
                <c:pt idx="508">
                  <c:v>44680</c:v>
                </c:pt>
                <c:pt idx="509">
                  <c:v>44712</c:v>
                </c:pt>
              </c:numCache>
            </c:numRef>
          </c:cat>
          <c:val>
            <c:numRef>
              <c:f>'Schiller PE Europe'!$AL$123:$AL$651</c:f>
              <c:numCache>
                <c:formatCode>0.00</c:formatCode>
                <c:ptCount val="529"/>
                <c:pt idx="0">
                  <c:v>8.6040144171575896</c:v>
                </c:pt>
                <c:pt idx="1">
                  <c:v>8.9507953288455866</c:v>
                </c:pt>
                <c:pt idx="2">
                  <c:v>8.7036943335099526</c:v>
                </c:pt>
                <c:pt idx="3">
                  <c:v>7.786492516213543</c:v>
                </c:pt>
                <c:pt idx="4">
                  <c:v>8.0014867536048548</c:v>
                </c:pt>
                <c:pt idx="5">
                  <c:v>8.2572978524728082</c:v>
                </c:pt>
                <c:pt idx="6">
                  <c:v>8.4022329170914603</c:v>
                </c:pt>
                <c:pt idx="7">
                  <c:v>8.9052768626870407</c:v>
                </c:pt>
                <c:pt idx="8">
                  <c:v>8.8654128193567594</c:v>
                </c:pt>
                <c:pt idx="9">
                  <c:v>8.9772160144123152</c:v>
                </c:pt>
                <c:pt idx="10">
                  <c:v>9.0801684949399668</c:v>
                </c:pt>
                <c:pt idx="11">
                  <c:v>9.8789736335036</c:v>
                </c:pt>
                <c:pt idx="12">
                  <c:v>9.4104466912809457</c:v>
                </c:pt>
                <c:pt idx="13">
                  <c:v>8.9428798424246736</c:v>
                </c:pt>
                <c:pt idx="14">
                  <c:v>9.0103498097623245</c:v>
                </c:pt>
                <c:pt idx="15">
                  <c:v>9.2066784204550132</c:v>
                </c:pt>
                <c:pt idx="16">
                  <c:v>8.9474863735388155</c:v>
                </c:pt>
                <c:pt idx="17">
                  <c:v>8.823884299908233</c:v>
                </c:pt>
                <c:pt idx="18">
                  <c:v>8.6868009190588058</c:v>
                </c:pt>
                <c:pt idx="19">
                  <c:v>8.6137114939333337</c:v>
                </c:pt>
                <c:pt idx="20">
                  <c:v>8.0242659006211596</c:v>
                </c:pt>
                <c:pt idx="21">
                  <c:v>7.5379124873947267</c:v>
                </c:pt>
                <c:pt idx="22">
                  <c:v>7.8474532407019364</c:v>
                </c:pt>
                <c:pt idx="23">
                  <c:v>8.1148301520779693</c:v>
                </c:pt>
                <c:pt idx="24">
                  <c:v>7.8393236618193498</c:v>
                </c:pt>
                <c:pt idx="25">
                  <c:v>7.6875935728148486</c:v>
                </c:pt>
                <c:pt idx="26">
                  <c:v>7.2303169984987203</c:v>
                </c:pt>
                <c:pt idx="27">
                  <c:v>7.1529281972364478</c:v>
                </c:pt>
                <c:pt idx="28">
                  <c:v>7.4051029885379096</c:v>
                </c:pt>
                <c:pt idx="29">
                  <c:v>7.0561881087832878</c:v>
                </c:pt>
                <c:pt idx="30">
                  <c:v>6.8509130907836582</c:v>
                </c:pt>
                <c:pt idx="31">
                  <c:v>6.657046328333867</c:v>
                </c:pt>
                <c:pt idx="32">
                  <c:v>7.4177579369174724</c:v>
                </c:pt>
                <c:pt idx="33">
                  <c:v>7.4784289712498975</c:v>
                </c:pt>
                <c:pt idx="34">
                  <c:v>8.2403285670930817</c:v>
                </c:pt>
                <c:pt idx="35">
                  <c:v>8.5334347066199605</c:v>
                </c:pt>
                <c:pt idx="36">
                  <c:v>8.6768892668809325</c:v>
                </c:pt>
                <c:pt idx="37">
                  <c:v>8.9684568318190898</c:v>
                </c:pt>
                <c:pt idx="38">
                  <c:v>9.1099039904393866</c:v>
                </c:pt>
                <c:pt idx="39">
                  <c:v>9.3758690648245455</c:v>
                </c:pt>
                <c:pt idx="40">
                  <c:v>9.9983538768394773</c:v>
                </c:pt>
                <c:pt idx="41">
                  <c:v>9.7656561427990756</c:v>
                </c:pt>
                <c:pt idx="42">
                  <c:v>10.084464653465581</c:v>
                </c:pt>
                <c:pt idx="43">
                  <c:v>9.6848761086047439</c:v>
                </c:pt>
                <c:pt idx="44">
                  <c:v>9.8188488871818098</c:v>
                </c:pt>
                <c:pt idx="45">
                  <c:v>9.8828271373675314</c:v>
                </c:pt>
                <c:pt idx="46">
                  <c:v>9.7017208480616492</c:v>
                </c:pt>
                <c:pt idx="47">
                  <c:v>9.8444967968595076</c:v>
                </c:pt>
                <c:pt idx="48">
                  <c:v>9.7234585079104434</c:v>
                </c:pt>
                <c:pt idx="49">
                  <c:v>9.5202993966682889</c:v>
                </c:pt>
                <c:pt idx="50">
                  <c:v>9.0486585343565125</c:v>
                </c:pt>
                <c:pt idx="51">
                  <c:v>9.1583856432186792</c:v>
                </c:pt>
                <c:pt idx="52">
                  <c:v>9.1815662183043472</c:v>
                </c:pt>
                <c:pt idx="53">
                  <c:v>8.6186460489918417</c:v>
                </c:pt>
                <c:pt idx="54">
                  <c:v>8.7507190791682348</c:v>
                </c:pt>
                <c:pt idx="55">
                  <c:v>8.613759599831635</c:v>
                </c:pt>
                <c:pt idx="56">
                  <c:v>9.4883898748686146</c:v>
                </c:pt>
                <c:pt idx="57">
                  <c:v>9.4387740181429542</c:v>
                </c:pt>
                <c:pt idx="58">
                  <c:v>9.4119210765460739</c:v>
                </c:pt>
                <c:pt idx="59">
                  <c:v>9.2765520838803184</c:v>
                </c:pt>
                <c:pt idx="60">
                  <c:v>9.4574580515367686</c:v>
                </c:pt>
                <c:pt idx="61">
                  <c:v>10.164016482802769</c:v>
                </c:pt>
                <c:pt idx="62">
                  <c:v>10.199899787798694</c:v>
                </c:pt>
                <c:pt idx="63">
                  <c:v>10.149003117736736</c:v>
                </c:pt>
                <c:pt idx="64">
                  <c:v>10.075578247428302</c:v>
                </c:pt>
                <c:pt idx="65">
                  <c:v>10.647175052080746</c:v>
                </c:pt>
                <c:pt idx="66">
                  <c:v>10.740357060840571</c:v>
                </c:pt>
                <c:pt idx="67">
                  <c:v>10.659461866587616</c:v>
                </c:pt>
                <c:pt idx="68">
                  <c:v>10.507389745993464</c:v>
                </c:pt>
                <c:pt idx="69">
                  <c:v>10.125599375492383</c:v>
                </c:pt>
                <c:pt idx="70">
                  <c:v>10.510598580021639</c:v>
                </c:pt>
                <c:pt idx="71">
                  <c:v>11.154945510081044</c:v>
                </c:pt>
                <c:pt idx="72">
                  <c:v>11.643084696129163</c:v>
                </c:pt>
                <c:pt idx="73">
                  <c:v>11.639997971423725</c:v>
                </c:pt>
                <c:pt idx="74">
                  <c:v>12.511000684925653</c:v>
                </c:pt>
                <c:pt idx="75">
                  <c:v>13.242766334222413</c:v>
                </c:pt>
                <c:pt idx="76">
                  <c:v>13.074502030093768</c:v>
                </c:pt>
                <c:pt idx="77">
                  <c:v>13.641889953059893</c:v>
                </c:pt>
                <c:pt idx="78">
                  <c:v>13.731433090890397</c:v>
                </c:pt>
                <c:pt idx="79">
                  <c:v>12.956957947413549</c:v>
                </c:pt>
                <c:pt idx="80">
                  <c:v>13.863576653163145</c:v>
                </c:pt>
                <c:pt idx="81">
                  <c:v>12.603956832671233</c:v>
                </c:pt>
                <c:pt idx="82">
                  <c:v>13.257996208624482</c:v>
                </c:pt>
                <c:pt idx="83">
                  <c:v>13.510919607956501</c:v>
                </c:pt>
                <c:pt idx="84">
                  <c:v>13.093163796961859</c:v>
                </c:pt>
                <c:pt idx="85">
                  <c:v>14.717912222700559</c:v>
                </c:pt>
                <c:pt idx="86">
                  <c:v>15.155903597386603</c:v>
                </c:pt>
                <c:pt idx="87">
                  <c:v>15.475335989675875</c:v>
                </c:pt>
                <c:pt idx="88">
                  <c:v>15.232433108182134</c:v>
                </c:pt>
                <c:pt idx="89">
                  <c:v>15.244702120443842</c:v>
                </c:pt>
                <c:pt idx="90">
                  <c:v>15.928142402794657</c:v>
                </c:pt>
                <c:pt idx="91">
                  <c:v>16.610173034036027</c:v>
                </c:pt>
                <c:pt idx="92">
                  <c:v>17.158296894147934</c:v>
                </c:pt>
                <c:pt idx="93">
                  <c:v>16.701699185296988</c:v>
                </c:pt>
                <c:pt idx="94">
                  <c:v>13.101783745971792</c:v>
                </c:pt>
                <c:pt idx="95">
                  <c:v>11.924492134358363</c:v>
                </c:pt>
                <c:pt idx="96">
                  <c:v>12.708582193935953</c:v>
                </c:pt>
                <c:pt idx="97">
                  <c:v>13.174309972675408</c:v>
                </c:pt>
                <c:pt idx="98">
                  <c:v>13.665669496594154</c:v>
                </c:pt>
                <c:pt idx="99">
                  <c:v>13.142921453569627</c:v>
                </c:pt>
                <c:pt idx="100">
                  <c:v>13.153283101136136</c:v>
                </c:pt>
                <c:pt idx="101">
                  <c:v>13.203130320494692</c:v>
                </c:pt>
                <c:pt idx="102">
                  <c:v>13.726087473401254</c:v>
                </c:pt>
                <c:pt idx="103">
                  <c:v>13.590571093521897</c:v>
                </c:pt>
                <c:pt idx="104">
                  <c:v>13.052109087425784</c:v>
                </c:pt>
                <c:pt idx="105">
                  <c:v>13.518648988639359</c:v>
                </c:pt>
                <c:pt idx="106">
                  <c:v>13.852055526496018</c:v>
                </c:pt>
                <c:pt idx="107">
                  <c:v>13.551369468256334</c:v>
                </c:pt>
                <c:pt idx="108">
                  <c:v>13.694877784835258</c:v>
                </c:pt>
                <c:pt idx="109">
                  <c:v>14.638548240450241</c:v>
                </c:pt>
                <c:pt idx="110">
                  <c:v>14.122918209749848</c:v>
                </c:pt>
                <c:pt idx="111">
                  <c:v>14.334044484080058</c:v>
                </c:pt>
                <c:pt idx="112">
                  <c:v>14.968084339175695</c:v>
                </c:pt>
                <c:pt idx="113">
                  <c:v>15.433476923788827</c:v>
                </c:pt>
                <c:pt idx="114">
                  <c:v>15.294436036551298</c:v>
                </c:pt>
                <c:pt idx="115">
                  <c:v>16.606050753379098</c:v>
                </c:pt>
                <c:pt idx="116">
                  <c:v>16.8243267900875</c:v>
                </c:pt>
                <c:pt idx="117">
                  <c:v>16.715495939198494</c:v>
                </c:pt>
                <c:pt idx="118">
                  <c:v>16.226913366033305</c:v>
                </c:pt>
                <c:pt idx="119">
                  <c:v>16.455601945856664</c:v>
                </c:pt>
                <c:pt idx="120">
                  <c:v>16.739717306476933</c:v>
                </c:pt>
                <c:pt idx="121">
                  <c:v>15.473635882513115</c:v>
                </c:pt>
                <c:pt idx="122">
                  <c:v>15.60845259974176</c:v>
                </c:pt>
                <c:pt idx="123">
                  <c:v>15.863387252060447</c:v>
                </c:pt>
                <c:pt idx="124">
                  <c:v>15.467048951919564</c:v>
                </c:pt>
                <c:pt idx="125">
                  <c:v>16.835954960109838</c:v>
                </c:pt>
                <c:pt idx="126">
                  <c:v>16.640851470761852</c:v>
                </c:pt>
                <c:pt idx="127">
                  <c:v>16.505749991785958</c:v>
                </c:pt>
                <c:pt idx="128">
                  <c:v>14.839587426400984</c:v>
                </c:pt>
                <c:pt idx="129">
                  <c:v>14.020961523558189</c:v>
                </c:pt>
                <c:pt idx="130">
                  <c:v>13.846969892596606</c:v>
                </c:pt>
                <c:pt idx="131">
                  <c:v>14.682477819142472</c:v>
                </c:pt>
                <c:pt idx="132">
                  <c:v>15.002912250975522</c:v>
                </c:pt>
                <c:pt idx="133">
                  <c:v>15.61968405715969</c:v>
                </c:pt>
                <c:pt idx="134">
                  <c:v>16.647920848369591</c:v>
                </c:pt>
                <c:pt idx="135">
                  <c:v>17.023585215145019</c:v>
                </c:pt>
                <c:pt idx="136">
                  <c:v>17.023570741588134</c:v>
                </c:pt>
                <c:pt idx="137">
                  <c:v>17.62744663378928</c:v>
                </c:pt>
                <c:pt idx="138">
                  <c:v>16.740874943596612</c:v>
                </c:pt>
                <c:pt idx="139">
                  <c:v>17.46385165901965</c:v>
                </c:pt>
                <c:pt idx="140">
                  <c:v>17.804528979529803</c:v>
                </c:pt>
                <c:pt idx="141">
                  <c:v>17.412778315089927</c:v>
                </c:pt>
                <c:pt idx="142">
                  <c:v>17.652696990522028</c:v>
                </c:pt>
                <c:pt idx="143">
                  <c:v>16.841056840829193</c:v>
                </c:pt>
                <c:pt idx="144">
                  <c:v>18.675900610569606</c:v>
                </c:pt>
                <c:pt idx="145">
                  <c:v>18.324054426343402</c:v>
                </c:pt>
                <c:pt idx="146">
                  <c:v>18.470362090509713</c:v>
                </c:pt>
                <c:pt idx="147">
                  <c:v>18.036819375432433</c:v>
                </c:pt>
                <c:pt idx="148">
                  <c:v>18.497090652558136</c:v>
                </c:pt>
                <c:pt idx="149">
                  <c:v>18.506641417186859</c:v>
                </c:pt>
                <c:pt idx="150">
                  <c:v>18.139649020177064</c:v>
                </c:pt>
                <c:pt idx="151">
                  <c:v>18.814507542314182</c:v>
                </c:pt>
                <c:pt idx="152">
                  <c:v>18.297611950448452</c:v>
                </c:pt>
                <c:pt idx="153">
                  <c:v>18.447897412136896</c:v>
                </c:pt>
                <c:pt idx="154">
                  <c:v>18.453242795100405</c:v>
                </c:pt>
                <c:pt idx="155">
                  <c:v>18.987846042610904</c:v>
                </c:pt>
                <c:pt idx="156">
                  <c:v>19.147467823926057</c:v>
                </c:pt>
                <c:pt idx="157">
                  <c:v>19.225573262863108</c:v>
                </c:pt>
                <c:pt idx="158">
                  <c:v>19.415251267851513</c:v>
                </c:pt>
                <c:pt idx="159">
                  <c:v>19.764899449835429</c:v>
                </c:pt>
                <c:pt idx="160">
                  <c:v>19.238872286413848</c:v>
                </c:pt>
                <c:pt idx="161">
                  <c:v>19.656955696039951</c:v>
                </c:pt>
                <c:pt idx="162">
                  <c:v>19.675463992504451</c:v>
                </c:pt>
                <c:pt idx="163">
                  <c:v>19.602092110452894</c:v>
                </c:pt>
                <c:pt idx="164">
                  <c:v>20.233323921971646</c:v>
                </c:pt>
                <c:pt idx="165">
                  <c:v>19.982804219507607</c:v>
                </c:pt>
                <c:pt idx="166">
                  <c:v>20.222621562589037</c:v>
                </c:pt>
                <c:pt idx="167">
                  <c:v>20.000792226065375</c:v>
                </c:pt>
                <c:pt idx="168">
                  <c:v>20.176380006295165</c:v>
                </c:pt>
                <c:pt idx="169">
                  <c:v>20.880446733840834</c:v>
                </c:pt>
                <c:pt idx="170">
                  <c:v>20.207439705323953</c:v>
                </c:pt>
                <c:pt idx="171">
                  <c:v>19.254129892844649</c:v>
                </c:pt>
                <c:pt idx="172">
                  <c:v>19.484686000786294</c:v>
                </c:pt>
                <c:pt idx="173">
                  <c:v>19.738653041701305</c:v>
                </c:pt>
                <c:pt idx="174">
                  <c:v>19.098813909130566</c:v>
                </c:pt>
                <c:pt idx="175">
                  <c:v>19.645532676582992</c:v>
                </c:pt>
                <c:pt idx="176">
                  <c:v>20.303749639119083</c:v>
                </c:pt>
                <c:pt idx="177">
                  <c:v>19.808127268290708</c:v>
                </c:pt>
                <c:pt idx="178">
                  <c:v>20.216971214894336</c:v>
                </c:pt>
                <c:pt idx="179">
                  <c:v>19.447670106654854</c:v>
                </c:pt>
                <c:pt idx="180">
                  <c:v>19.658430963942344</c:v>
                </c:pt>
                <c:pt idx="181">
                  <c:v>20.116014462482898</c:v>
                </c:pt>
                <c:pt idx="182">
                  <c:v>20.828065852836001</c:v>
                </c:pt>
                <c:pt idx="183">
                  <c:v>21.308914061229828</c:v>
                </c:pt>
                <c:pt idx="184">
                  <c:v>21.857347385289163</c:v>
                </c:pt>
                <c:pt idx="185">
                  <c:v>22.628568947657676</c:v>
                </c:pt>
                <c:pt idx="186">
                  <c:v>23.110024564740577</c:v>
                </c:pt>
                <c:pt idx="187">
                  <c:v>23.831612403733072</c:v>
                </c:pt>
                <c:pt idx="188">
                  <c:v>23.749046096792103</c:v>
                </c:pt>
                <c:pt idx="189">
                  <c:v>24.743660397758234</c:v>
                </c:pt>
                <c:pt idx="190">
                  <c:v>24.627624443653527</c:v>
                </c:pt>
                <c:pt idx="191">
                  <c:v>25.638624090823317</c:v>
                </c:pt>
                <c:pt idx="192">
                  <c:v>25.958063702395705</c:v>
                </c:pt>
                <c:pt idx="193">
                  <c:v>26.700909152236715</c:v>
                </c:pt>
                <c:pt idx="194">
                  <c:v>26.890969654650227</c:v>
                </c:pt>
                <c:pt idx="195">
                  <c:v>27.039950736828104</c:v>
                </c:pt>
                <c:pt idx="196">
                  <c:v>27.292237460965847</c:v>
                </c:pt>
                <c:pt idx="197">
                  <c:v>27.913063929573582</c:v>
                </c:pt>
                <c:pt idx="198">
                  <c:v>27.981128188044501</c:v>
                </c:pt>
                <c:pt idx="199">
                  <c:v>26.652942310251774</c:v>
                </c:pt>
                <c:pt idx="200">
                  <c:v>27.160181164045756</c:v>
                </c:pt>
                <c:pt idx="201">
                  <c:v>28.537541946786277</c:v>
                </c:pt>
                <c:pt idx="202">
                  <c:v>29.107984821171218</c:v>
                </c:pt>
                <c:pt idx="203">
                  <c:v>31.148142500608653</c:v>
                </c:pt>
                <c:pt idx="204">
                  <c:v>30.42433041798909</c:v>
                </c:pt>
                <c:pt idx="205">
                  <c:v>32.363669420129014</c:v>
                </c:pt>
                <c:pt idx="206">
                  <c:v>32.472516953893582</c:v>
                </c:pt>
                <c:pt idx="207">
                  <c:v>30.942324670215118</c:v>
                </c:pt>
                <c:pt idx="208">
                  <c:v>32.864761292529366</c:v>
                </c:pt>
                <c:pt idx="209">
                  <c:v>34.63722257672319</c:v>
                </c:pt>
                <c:pt idx="210">
                  <c:v>36.059601570472317</c:v>
                </c:pt>
                <c:pt idx="211">
                  <c:v>38.76213140559431</c:v>
                </c:pt>
                <c:pt idx="212">
                  <c:v>36.298356969980041</c:v>
                </c:pt>
                <c:pt idx="213">
                  <c:v>38.00150706527814</c:v>
                </c:pt>
                <c:pt idx="214">
                  <c:v>36.817123747975018</c:v>
                </c:pt>
                <c:pt idx="215">
                  <c:v>38.413457054860217</c:v>
                </c:pt>
                <c:pt idx="216">
                  <c:v>38.831939454227175</c:v>
                </c:pt>
                <c:pt idx="217">
                  <c:v>39.175946770749604</c:v>
                </c:pt>
                <c:pt idx="218">
                  <c:v>41.806418892238078</c:v>
                </c:pt>
                <c:pt idx="219">
                  <c:v>43.853912822662586</c:v>
                </c:pt>
                <c:pt idx="220">
                  <c:v>44.176520741098457</c:v>
                </c:pt>
                <c:pt idx="221">
                  <c:v>43.061334684110946</c:v>
                </c:pt>
                <c:pt idx="222">
                  <c:v>44.723581294476205</c:v>
                </c:pt>
                <c:pt idx="223">
                  <c:v>44.058020202460959</c:v>
                </c:pt>
                <c:pt idx="224">
                  <c:v>37.800168903391189</c:v>
                </c:pt>
                <c:pt idx="225">
                  <c:v>40.129996979897832</c:v>
                </c:pt>
                <c:pt idx="226">
                  <c:v>42.975544956284359</c:v>
                </c:pt>
                <c:pt idx="227">
                  <c:v>45.692510292872726</c:v>
                </c:pt>
                <c:pt idx="228">
                  <c:v>48.142278146008202</c:v>
                </c:pt>
                <c:pt idx="229">
                  <c:v>49.963839315961643</c:v>
                </c:pt>
                <c:pt idx="230">
                  <c:v>48.432851097247749</c:v>
                </c:pt>
                <c:pt idx="231">
                  <c:v>50.244613066957619</c:v>
                </c:pt>
                <c:pt idx="232">
                  <c:v>51.555316684207789</c:v>
                </c:pt>
                <c:pt idx="233">
                  <c:v>50.184241001581341</c:v>
                </c:pt>
                <c:pt idx="234">
                  <c:v>52.705776747097985</c:v>
                </c:pt>
                <c:pt idx="235">
                  <c:v>50.634100179388547</c:v>
                </c:pt>
                <c:pt idx="236">
                  <c:v>50.051692129552237</c:v>
                </c:pt>
                <c:pt idx="237">
                  <c:v>48.225588302414934</c:v>
                </c:pt>
                <c:pt idx="238">
                  <c:v>51.102140559189905</c:v>
                </c:pt>
                <c:pt idx="239">
                  <c:v>51.930464524519927</c:v>
                </c:pt>
                <c:pt idx="240">
                  <c:v>55.231003939509762</c:v>
                </c:pt>
                <c:pt idx="241">
                  <c:v>51.961168723361574</c:v>
                </c:pt>
                <c:pt idx="242">
                  <c:v>50.342603818811227</c:v>
                </c:pt>
                <c:pt idx="243">
                  <c:v>54.83996404659716</c:v>
                </c:pt>
                <c:pt idx="244">
                  <c:v>52.919522922416455</c:v>
                </c:pt>
                <c:pt idx="245">
                  <c:v>51.243554761298746</c:v>
                </c:pt>
                <c:pt idx="246">
                  <c:v>52.002145810874225</c:v>
                </c:pt>
                <c:pt idx="247">
                  <c:v>50.757630807294852</c:v>
                </c:pt>
                <c:pt idx="248">
                  <c:v>53.197209254113972</c:v>
                </c:pt>
                <c:pt idx="249">
                  <c:v>49.869955850410861</c:v>
                </c:pt>
                <c:pt idx="250">
                  <c:v>49.231285932803132</c:v>
                </c:pt>
                <c:pt idx="251">
                  <c:v>45.11793668067552</c:v>
                </c:pt>
                <c:pt idx="252">
                  <c:v>44.794974097614471</c:v>
                </c:pt>
                <c:pt idx="253">
                  <c:v>45.996085242815226</c:v>
                </c:pt>
                <c:pt idx="254">
                  <c:v>41.662741163191917</c:v>
                </c:pt>
                <c:pt idx="255">
                  <c:v>38.85273251788886</c:v>
                </c:pt>
                <c:pt idx="256">
                  <c:v>41.635242919131763</c:v>
                </c:pt>
                <c:pt idx="257">
                  <c:v>41.494262727010543</c:v>
                </c:pt>
                <c:pt idx="258">
                  <c:v>40.325208427808597</c:v>
                </c:pt>
                <c:pt idx="259">
                  <c:v>39.853469405445253</c:v>
                </c:pt>
                <c:pt idx="260">
                  <c:v>37.061375378711503</c:v>
                </c:pt>
                <c:pt idx="261">
                  <c:v>33.962786351005377</c:v>
                </c:pt>
                <c:pt idx="262">
                  <c:v>34.426400830775222</c:v>
                </c:pt>
                <c:pt idx="263">
                  <c:v>36.937073332736908</c:v>
                </c:pt>
                <c:pt idx="264">
                  <c:v>37.034454793184047</c:v>
                </c:pt>
                <c:pt idx="265">
                  <c:v>36.329870947462005</c:v>
                </c:pt>
                <c:pt idx="266">
                  <c:v>35.393830788216391</c:v>
                </c:pt>
                <c:pt idx="267">
                  <c:v>36.474447698885761</c:v>
                </c:pt>
                <c:pt idx="268">
                  <c:v>33.836854199734553</c:v>
                </c:pt>
                <c:pt idx="269">
                  <c:v>33.440227504668414</c:v>
                </c:pt>
                <c:pt idx="270">
                  <c:v>30.78168742833838</c:v>
                </c:pt>
                <c:pt idx="271">
                  <c:v>28.427394954752891</c:v>
                </c:pt>
                <c:pt idx="272">
                  <c:v>28.392149332591647</c:v>
                </c:pt>
                <c:pt idx="273">
                  <c:v>25.067103077735396</c:v>
                </c:pt>
                <c:pt idx="274">
                  <c:v>27.199348412793341</c:v>
                </c:pt>
                <c:pt idx="275">
                  <c:v>28.656881086232886</c:v>
                </c:pt>
                <c:pt idx="276">
                  <c:v>26.761092384016887</c:v>
                </c:pt>
                <c:pt idx="277">
                  <c:v>25.888594390306352</c:v>
                </c:pt>
                <c:pt idx="278">
                  <c:v>25.222813560489936</c:v>
                </c:pt>
                <c:pt idx="279">
                  <c:v>25.299022409669835</c:v>
                </c:pt>
                <c:pt idx="280">
                  <c:v>27.387106462819276</c:v>
                </c:pt>
                <c:pt idx="281">
                  <c:v>28.731758444631865</c:v>
                </c:pt>
                <c:pt idx="282">
                  <c:v>28.894616995434077</c:v>
                </c:pt>
                <c:pt idx="283">
                  <c:v>29.163155749782646</c:v>
                </c:pt>
                <c:pt idx="284">
                  <c:v>29.391328845354447</c:v>
                </c:pt>
                <c:pt idx="285">
                  <c:v>28.782896468704543</c:v>
                </c:pt>
                <c:pt idx="286">
                  <c:v>30.253552377900579</c:v>
                </c:pt>
                <c:pt idx="287">
                  <c:v>30.311286986504452</c:v>
                </c:pt>
                <c:pt idx="288">
                  <c:v>31.571583846770647</c:v>
                </c:pt>
                <c:pt idx="289">
                  <c:v>31.789366644077681</c:v>
                </c:pt>
                <c:pt idx="290">
                  <c:v>31.867688076115684</c:v>
                </c:pt>
                <c:pt idx="291">
                  <c:v>31.066227262427546</c:v>
                </c:pt>
                <c:pt idx="292">
                  <c:v>30.317471221949674</c:v>
                </c:pt>
                <c:pt idx="293">
                  <c:v>30.354742167574511</c:v>
                </c:pt>
                <c:pt idx="294">
                  <c:v>30.5796007697299</c:v>
                </c:pt>
                <c:pt idx="295">
                  <c:v>29.280132872955356</c:v>
                </c:pt>
                <c:pt idx="296">
                  <c:v>29.161840962330714</c:v>
                </c:pt>
                <c:pt idx="297">
                  <c:v>29.147744968372308</c:v>
                </c:pt>
                <c:pt idx="298">
                  <c:v>29.199312258690302</c:v>
                </c:pt>
                <c:pt idx="299">
                  <c:v>29.994061180753334</c:v>
                </c:pt>
                <c:pt idx="300">
                  <c:v>30.777357411891387</c:v>
                </c:pt>
                <c:pt idx="301">
                  <c:v>29.79430859878908</c:v>
                </c:pt>
                <c:pt idx="302">
                  <c:v>30.017891906511604</c:v>
                </c:pt>
                <c:pt idx="303">
                  <c:v>29.189372632219033</c:v>
                </c:pt>
                <c:pt idx="304">
                  <c:v>28.348393634124321</c:v>
                </c:pt>
                <c:pt idx="305">
                  <c:v>29.03426937766362</c:v>
                </c:pt>
                <c:pt idx="306">
                  <c:v>28.850731430834127</c:v>
                </c:pt>
                <c:pt idx="307">
                  <c:v>29.513228738232833</c:v>
                </c:pt>
                <c:pt idx="308">
                  <c:v>28.802838585537142</c:v>
                </c:pt>
                <c:pt idx="309">
                  <c:v>28.425629352222757</c:v>
                </c:pt>
                <c:pt idx="310">
                  <c:v>27.698784174818964</c:v>
                </c:pt>
                <c:pt idx="311">
                  <c:v>28.694792995001801</c:v>
                </c:pt>
                <c:pt idx="312">
                  <c:v>28.483755355075409</c:v>
                </c:pt>
                <c:pt idx="313">
                  <c:v>28.844610013821676</c:v>
                </c:pt>
                <c:pt idx="314">
                  <c:v>28.593353445675966</c:v>
                </c:pt>
                <c:pt idx="315">
                  <c:v>28.664144316637248</c:v>
                </c:pt>
                <c:pt idx="316">
                  <c:v>28.653230173402804</c:v>
                </c:pt>
                <c:pt idx="317">
                  <c:v>27.466610287309457</c:v>
                </c:pt>
                <c:pt idx="318">
                  <c:v>27.206635344527712</c:v>
                </c:pt>
                <c:pt idx="319">
                  <c:v>26.928962460203472</c:v>
                </c:pt>
                <c:pt idx="320">
                  <c:v>27.19594694366284</c:v>
                </c:pt>
                <c:pt idx="321">
                  <c:v>27.786249360445154</c:v>
                </c:pt>
                <c:pt idx="322">
                  <c:v>28.628584334943227</c:v>
                </c:pt>
                <c:pt idx="323">
                  <c:v>28.889834820036295</c:v>
                </c:pt>
                <c:pt idx="324">
                  <c:v>28.825496579426268</c:v>
                </c:pt>
                <c:pt idx="325">
                  <c:v>29.048875859479047</c:v>
                </c:pt>
                <c:pt idx="326">
                  <c:v>28.138090114025644</c:v>
                </c:pt>
                <c:pt idx="327">
                  <c:v>28.045121502112245</c:v>
                </c:pt>
                <c:pt idx="328">
                  <c:v>28.90301322077439</c:v>
                </c:pt>
                <c:pt idx="329">
                  <c:v>29.514229117973983</c:v>
                </c:pt>
                <c:pt idx="330">
                  <c:v>28.701814155910725</c:v>
                </c:pt>
                <c:pt idx="331">
                  <c:v>27.527776688343959</c:v>
                </c:pt>
                <c:pt idx="332">
                  <c:v>27.675149436277266</c:v>
                </c:pt>
                <c:pt idx="333">
                  <c:v>28.336714498012775</c:v>
                </c:pt>
                <c:pt idx="334">
                  <c:v>28.480059378812463</c:v>
                </c:pt>
                <c:pt idx="335">
                  <c:v>26.797268752996281</c:v>
                </c:pt>
                <c:pt idx="336">
                  <c:v>26.341441781558409</c:v>
                </c:pt>
                <c:pt idx="337">
                  <c:v>24.460447149656225</c:v>
                </c:pt>
                <c:pt idx="338">
                  <c:v>23.434383059916282</c:v>
                </c:pt>
                <c:pt idx="339">
                  <c:v>23.095338602755866</c:v>
                </c:pt>
                <c:pt idx="340">
                  <c:v>24.021863474249777</c:v>
                </c:pt>
                <c:pt idx="341">
                  <c:v>24.078927144344455</c:v>
                </c:pt>
                <c:pt idx="342">
                  <c:v>21.739926462161272</c:v>
                </c:pt>
                <c:pt idx="343">
                  <c:v>21.213015312319676</c:v>
                </c:pt>
                <c:pt idx="344">
                  <c:v>21.38667882229629</c:v>
                </c:pt>
                <c:pt idx="345">
                  <c:v>19.283219069226192</c:v>
                </c:pt>
                <c:pt idx="346">
                  <c:v>16.034848361954129</c:v>
                </c:pt>
                <c:pt idx="347">
                  <c:v>15.022735497800225</c:v>
                </c:pt>
                <c:pt idx="348">
                  <c:v>15.249285519257727</c:v>
                </c:pt>
                <c:pt idx="349">
                  <c:v>13.894660852782506</c:v>
                </c:pt>
                <c:pt idx="350">
                  <c:v>12.344385499662042</c:v>
                </c:pt>
                <c:pt idx="351">
                  <c:v>13.362123402280195</c:v>
                </c:pt>
                <c:pt idx="352">
                  <c:v>14.580071408991101</c:v>
                </c:pt>
                <c:pt idx="353">
                  <c:v>15.302163127528603</c:v>
                </c:pt>
                <c:pt idx="354">
                  <c:v>15.162629214336297</c:v>
                </c:pt>
                <c:pt idx="355">
                  <c:v>16.278865094708234</c:v>
                </c:pt>
                <c:pt idx="356">
                  <c:v>16.738610905667294</c:v>
                </c:pt>
                <c:pt idx="357">
                  <c:v>17.327663847295856</c:v>
                </c:pt>
                <c:pt idx="358">
                  <c:v>16.919160832806671</c:v>
                </c:pt>
                <c:pt idx="359">
                  <c:v>17.832968961459638</c:v>
                </c:pt>
                <c:pt idx="360">
                  <c:v>18.171066791410198</c:v>
                </c:pt>
                <c:pt idx="361">
                  <c:v>17.516929736128667</c:v>
                </c:pt>
                <c:pt idx="362">
                  <c:v>18.027534480864972</c:v>
                </c:pt>
                <c:pt idx="363">
                  <c:v>19.024651997844323</c:v>
                </c:pt>
                <c:pt idx="364">
                  <c:v>19.263688151586432</c:v>
                </c:pt>
                <c:pt idx="365">
                  <c:v>17.625891853373524</c:v>
                </c:pt>
                <c:pt idx="366">
                  <c:v>16.616906131667854</c:v>
                </c:pt>
                <c:pt idx="367">
                  <c:v>17.668251817166528</c:v>
                </c:pt>
                <c:pt idx="368">
                  <c:v>16.755891163755916</c:v>
                </c:pt>
                <c:pt idx="369">
                  <c:v>18.157909399374926</c:v>
                </c:pt>
                <c:pt idx="370">
                  <c:v>18.717169466024451</c:v>
                </c:pt>
                <c:pt idx="371">
                  <c:v>18.573346794339045</c:v>
                </c:pt>
                <c:pt idx="372">
                  <c:v>19.620530262518873</c:v>
                </c:pt>
                <c:pt idx="373">
                  <c:v>19.925467079051433</c:v>
                </c:pt>
                <c:pt idx="374">
                  <c:v>20.40505911768167</c:v>
                </c:pt>
                <c:pt idx="375">
                  <c:v>20.195821832970005</c:v>
                </c:pt>
                <c:pt idx="376">
                  <c:v>20.598587008098338</c:v>
                </c:pt>
                <c:pt idx="377">
                  <c:v>20.173045560299602</c:v>
                </c:pt>
                <c:pt idx="378">
                  <c:v>19.701076889140815</c:v>
                </c:pt>
                <c:pt idx="379">
                  <c:v>19.150701765627744</c:v>
                </c:pt>
                <c:pt idx="380">
                  <c:v>17.899337836952043</c:v>
                </c:pt>
                <c:pt idx="381">
                  <c:v>16.464038475188104</c:v>
                </c:pt>
                <c:pt idx="382">
                  <c:v>18.14544645256365</c:v>
                </c:pt>
                <c:pt idx="383">
                  <c:v>17.917983383473278</c:v>
                </c:pt>
                <c:pt idx="384">
                  <c:v>17.960358276020106</c:v>
                </c:pt>
                <c:pt idx="385">
                  <c:v>18.639081289584265</c:v>
                </c:pt>
                <c:pt idx="386">
                  <c:v>19.270450605558764</c:v>
                </c:pt>
                <c:pt idx="387">
                  <c:v>19.714161065139429</c:v>
                </c:pt>
                <c:pt idx="388">
                  <c:v>19.439982852745622</c:v>
                </c:pt>
                <c:pt idx="389">
                  <c:v>18.134165218547885</c:v>
                </c:pt>
                <c:pt idx="390">
                  <c:v>18.724874982099603</c:v>
                </c:pt>
                <c:pt idx="391">
                  <c:v>18.836968502457832</c:v>
                </c:pt>
                <c:pt idx="392">
                  <c:v>19.000237700964782</c:v>
                </c:pt>
                <c:pt idx="393">
                  <c:v>19.245236916983796</c:v>
                </c:pt>
                <c:pt idx="394">
                  <c:v>18.707636167194376</c:v>
                </c:pt>
                <c:pt idx="395">
                  <c:v>18.69206214371124</c:v>
                </c:pt>
                <c:pt idx="396">
                  <c:v>18.727846598157008</c:v>
                </c:pt>
                <c:pt idx="397">
                  <c:v>19.549928537259632</c:v>
                </c:pt>
                <c:pt idx="398">
                  <c:v>19.541517076192967</c:v>
                </c:pt>
                <c:pt idx="399">
                  <c:v>20.203491467761097</c:v>
                </c:pt>
                <c:pt idx="400">
                  <c:v>20.521389581545559</c:v>
                </c:pt>
                <c:pt idx="401">
                  <c:v>20.793096003912076</c:v>
                </c:pt>
                <c:pt idx="402">
                  <c:v>20.344478662353776</c:v>
                </c:pt>
                <c:pt idx="403">
                  <c:v>21.253707731546754</c:v>
                </c:pt>
                <c:pt idx="404">
                  <c:v>20.485051687416782</c:v>
                </c:pt>
                <c:pt idx="405">
                  <c:v>21.038501685310294</c:v>
                </c:pt>
                <c:pt idx="406">
                  <c:v>21.846676880444601</c:v>
                </c:pt>
                <c:pt idx="407">
                  <c:v>22.291926308606691</c:v>
                </c:pt>
                <c:pt idx="408">
                  <c:v>22.708583021409929</c:v>
                </c:pt>
                <c:pt idx="409">
                  <c:v>21.784048754325045</c:v>
                </c:pt>
                <c:pt idx="410">
                  <c:v>22.65033453584331</c:v>
                </c:pt>
                <c:pt idx="411">
                  <c:v>22.644080245080772</c:v>
                </c:pt>
                <c:pt idx="412">
                  <c:v>22.63191380571066</c:v>
                </c:pt>
                <c:pt idx="413">
                  <c:v>22.992867380654417</c:v>
                </c:pt>
                <c:pt idx="414">
                  <c:v>23.339413539120965</c:v>
                </c:pt>
                <c:pt idx="415">
                  <c:v>22.881192385961988</c:v>
                </c:pt>
                <c:pt idx="416">
                  <c:v>23.672630791366281</c:v>
                </c:pt>
                <c:pt idx="417">
                  <c:v>23.197654934155132</c:v>
                </c:pt>
                <c:pt idx="418">
                  <c:v>23.665101027147674</c:v>
                </c:pt>
                <c:pt idx="419">
                  <c:v>24.208075274843942</c:v>
                </c:pt>
                <c:pt idx="420">
                  <c:v>24.09310649906838</c:v>
                </c:pt>
                <c:pt idx="421">
                  <c:v>23.466143851046841</c:v>
                </c:pt>
                <c:pt idx="422">
                  <c:v>24.638505554589607</c:v>
                </c:pt>
                <c:pt idx="423">
                  <c:v>24.11372662584785</c:v>
                </c:pt>
                <c:pt idx="424">
                  <c:v>24.217699311367308</c:v>
                </c:pt>
                <c:pt idx="425">
                  <c:v>24.344189166761158</c:v>
                </c:pt>
                <c:pt idx="426">
                  <c:v>23.724420903339738</c:v>
                </c:pt>
                <c:pt idx="427">
                  <c:v>24.076967613060749</c:v>
                </c:pt>
                <c:pt idx="428">
                  <c:v>22.517438472767047</c:v>
                </c:pt>
                <c:pt idx="429">
                  <c:v>21.88653298406566</c:v>
                </c:pt>
                <c:pt idx="430">
                  <c:v>23.590133822593511</c:v>
                </c:pt>
                <c:pt idx="431">
                  <c:v>23.542368858459756</c:v>
                </c:pt>
                <c:pt idx="432">
                  <c:v>23.088051483517685</c:v>
                </c:pt>
                <c:pt idx="433">
                  <c:v>21.804990086876504</c:v>
                </c:pt>
                <c:pt idx="434">
                  <c:v>21.69648193470525</c:v>
                </c:pt>
                <c:pt idx="435">
                  <c:v>23.043081744711817</c:v>
                </c:pt>
                <c:pt idx="436">
                  <c:v>23.018730882743839</c:v>
                </c:pt>
                <c:pt idx="437">
                  <c:v>23.305259350680924</c:v>
                </c:pt>
                <c:pt idx="438">
                  <c:v>23.242188806726951</c:v>
                </c:pt>
                <c:pt idx="439">
                  <c:v>24.086413236834325</c:v>
                </c:pt>
                <c:pt idx="440">
                  <c:v>24.002198049191072</c:v>
                </c:pt>
                <c:pt idx="441">
                  <c:v>23.916597687200085</c:v>
                </c:pt>
                <c:pt idx="442">
                  <c:v>23.372541534196433</c:v>
                </c:pt>
                <c:pt idx="443">
                  <c:v>24.110868256544855</c:v>
                </c:pt>
                <c:pt idx="444">
                  <c:v>24.455024397580488</c:v>
                </c:pt>
                <c:pt idx="445">
                  <c:v>24.8288609675785</c:v>
                </c:pt>
                <c:pt idx="446">
                  <c:v>25.698782642051604</c:v>
                </c:pt>
                <c:pt idx="447">
                  <c:v>25.69617480471916</c:v>
                </c:pt>
                <c:pt idx="448">
                  <c:v>25.907059735633595</c:v>
                </c:pt>
                <c:pt idx="449">
                  <c:v>26.200411744112401</c:v>
                </c:pt>
                <c:pt idx="450">
                  <c:v>26.293432796596026</c:v>
                </c:pt>
                <c:pt idx="451">
                  <c:v>26.775170262200167</c:v>
                </c:pt>
                <c:pt idx="452">
                  <c:v>26.676693208675037</c:v>
                </c:pt>
                <c:pt idx="453">
                  <c:v>27.029336341233609</c:v>
                </c:pt>
                <c:pt idx="454">
                  <c:v>27.583777731971857</c:v>
                </c:pt>
                <c:pt idx="455">
                  <c:v>28.259689843670085</c:v>
                </c:pt>
                <c:pt idx="456">
                  <c:v>28.451175637355831</c:v>
                </c:pt>
                <c:pt idx="457">
                  <c:v>29.914114584057824</c:v>
                </c:pt>
                <c:pt idx="458">
                  <c:v>28.645336338254264</c:v>
                </c:pt>
                <c:pt idx="459">
                  <c:v>27.850659678361041</c:v>
                </c:pt>
                <c:pt idx="460">
                  <c:v>27.8140959273574</c:v>
                </c:pt>
                <c:pt idx="461">
                  <c:v>28.284136012127444</c:v>
                </c:pt>
                <c:pt idx="462">
                  <c:v>28.328594775708279</c:v>
                </c:pt>
                <c:pt idx="463">
                  <c:v>29.201070881894605</c:v>
                </c:pt>
                <c:pt idx="464">
                  <c:v>29.94308282900289</c:v>
                </c:pt>
                <c:pt idx="465">
                  <c:v>29.872483613059778</c:v>
                </c:pt>
                <c:pt idx="466">
                  <c:v>27.586682829644129</c:v>
                </c:pt>
                <c:pt idx="467">
                  <c:v>27.946240231579385</c:v>
                </c:pt>
                <c:pt idx="468">
                  <c:v>25.273706340449259</c:v>
                </c:pt>
                <c:pt idx="469">
                  <c:v>27.188538012263745</c:v>
                </c:pt>
                <c:pt idx="470">
                  <c:v>27.835566441699225</c:v>
                </c:pt>
                <c:pt idx="471">
                  <c:v>28.028563749893245</c:v>
                </c:pt>
                <c:pt idx="472">
                  <c:v>28.842878091435598</c:v>
                </c:pt>
                <c:pt idx="473">
                  <c:v>26.779587124614729</c:v>
                </c:pt>
                <c:pt idx="474">
                  <c:v>28.429220341546003</c:v>
                </c:pt>
                <c:pt idx="475">
                  <c:v>28.589957469705997</c:v>
                </c:pt>
                <c:pt idx="476">
                  <c:v>27.813253046475616</c:v>
                </c:pt>
                <c:pt idx="477">
                  <c:v>28.027509483643549</c:v>
                </c:pt>
                <c:pt idx="478">
                  <c:v>28.324028456934474</c:v>
                </c:pt>
                <c:pt idx="479">
                  <c:v>29.069526850550716</c:v>
                </c:pt>
                <c:pt idx="480">
                  <c:v>29.612214782640425</c:v>
                </c:pt>
                <c:pt idx="481">
                  <c:v>29.378133677323728</c:v>
                </c:pt>
                <c:pt idx="482">
                  <c:v>26.709337938387296</c:v>
                </c:pt>
                <c:pt idx="483">
                  <c:v>23.196882064535824</c:v>
                </c:pt>
                <c:pt idx="484">
                  <c:v>26.29177394547072</c:v>
                </c:pt>
                <c:pt idx="485">
                  <c:v>27.483462267777295</c:v>
                </c:pt>
                <c:pt idx="486">
                  <c:v>27.828291003095345</c:v>
                </c:pt>
                <c:pt idx="487">
                  <c:v>29.198143564297336</c:v>
                </c:pt>
                <c:pt idx="488">
                  <c:v>31.125174584082757</c:v>
                </c:pt>
                <c:pt idx="489">
                  <c:v>29.780925673379109</c:v>
                </c:pt>
                <c:pt idx="490">
                  <c:v>28.887687688829661</c:v>
                </c:pt>
                <c:pt idx="491">
                  <c:v>32.052435808442269</c:v>
                </c:pt>
                <c:pt idx="492">
                  <c:v>33.152657723606417</c:v>
                </c:pt>
                <c:pt idx="493">
                  <c:v>32.665087386821256</c:v>
                </c:pt>
                <c:pt idx="494">
                  <c:v>33.250642930029557</c:v>
                </c:pt>
                <c:pt idx="495">
                  <c:v>34.173091593022434</c:v>
                </c:pt>
                <c:pt idx="496">
                  <c:v>35.712554114422446</c:v>
                </c:pt>
                <c:pt idx="497">
                  <c:v>35.471472351645083</c:v>
                </c:pt>
                <c:pt idx="498">
                  <c:v>35.995722288551619</c:v>
                </c:pt>
                <c:pt idx="499">
                  <c:v>36.524288065041148</c:v>
                </c:pt>
                <c:pt idx="500">
                  <c:v>37.2543892270333</c:v>
                </c:pt>
                <c:pt idx="501">
                  <c:v>35.16751630118403</c:v>
                </c:pt>
                <c:pt idx="502">
                  <c:v>37.156895426646642</c:v>
                </c:pt>
                <c:pt idx="503">
                  <c:v>36.300437113314459</c:v>
                </c:pt>
                <c:pt idx="504">
                  <c:v>36.300437113314459</c:v>
                </c:pt>
                <c:pt idx="505">
                  <c:v>34.811390748294919</c:v>
                </c:pt>
                <c:pt idx="506">
                  <c:v>33.314084137997725</c:v>
                </c:pt>
                <c:pt idx="507">
                  <c:v>33.849316302529886</c:v>
                </c:pt>
                <c:pt idx="508">
                  <c:v>30.505639527081829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53-4FF0-9FA7-2E88420BB67A}"/>
            </c:ext>
          </c:extLst>
        </c:ser>
        <c:ser>
          <c:idx val="2"/>
          <c:order val="1"/>
          <c:tx>
            <c:v>AC World ex USA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'Schiller PE Europe'!$Z$123:$Z$651</c:f>
              <c:numCache>
                <c:formatCode>m/d/yyyy</c:formatCode>
                <c:ptCount val="529"/>
                <c:pt idx="0">
                  <c:v>29220</c:v>
                </c:pt>
                <c:pt idx="1">
                  <c:v>29251</c:v>
                </c:pt>
                <c:pt idx="2">
                  <c:v>29280</c:v>
                </c:pt>
                <c:pt idx="3">
                  <c:v>29311</c:v>
                </c:pt>
                <c:pt idx="4">
                  <c:v>29341</c:v>
                </c:pt>
                <c:pt idx="5">
                  <c:v>29371</c:v>
                </c:pt>
                <c:pt idx="6">
                  <c:v>29402</c:v>
                </c:pt>
                <c:pt idx="7">
                  <c:v>29433</c:v>
                </c:pt>
                <c:pt idx="8">
                  <c:v>29462</c:v>
                </c:pt>
                <c:pt idx="9">
                  <c:v>29494</c:v>
                </c:pt>
                <c:pt idx="10">
                  <c:v>29525</c:v>
                </c:pt>
                <c:pt idx="11">
                  <c:v>29553</c:v>
                </c:pt>
                <c:pt idx="12">
                  <c:v>29586</c:v>
                </c:pt>
                <c:pt idx="13">
                  <c:v>29616</c:v>
                </c:pt>
                <c:pt idx="14">
                  <c:v>29644</c:v>
                </c:pt>
                <c:pt idx="15">
                  <c:v>29676</c:v>
                </c:pt>
                <c:pt idx="16">
                  <c:v>29706</c:v>
                </c:pt>
                <c:pt idx="17">
                  <c:v>29735</c:v>
                </c:pt>
                <c:pt idx="18">
                  <c:v>29767</c:v>
                </c:pt>
                <c:pt idx="19">
                  <c:v>29798</c:v>
                </c:pt>
                <c:pt idx="20">
                  <c:v>29829</c:v>
                </c:pt>
                <c:pt idx="21">
                  <c:v>29859</c:v>
                </c:pt>
                <c:pt idx="22">
                  <c:v>29889</c:v>
                </c:pt>
                <c:pt idx="23">
                  <c:v>29920</c:v>
                </c:pt>
                <c:pt idx="24">
                  <c:v>29951</c:v>
                </c:pt>
                <c:pt idx="25">
                  <c:v>29980</c:v>
                </c:pt>
                <c:pt idx="26">
                  <c:v>30008</c:v>
                </c:pt>
                <c:pt idx="27">
                  <c:v>30041</c:v>
                </c:pt>
                <c:pt idx="28">
                  <c:v>30071</c:v>
                </c:pt>
                <c:pt idx="29">
                  <c:v>30102</c:v>
                </c:pt>
                <c:pt idx="30">
                  <c:v>30132</c:v>
                </c:pt>
                <c:pt idx="31">
                  <c:v>30162</c:v>
                </c:pt>
                <c:pt idx="32">
                  <c:v>30194</c:v>
                </c:pt>
                <c:pt idx="33">
                  <c:v>30224</c:v>
                </c:pt>
                <c:pt idx="34">
                  <c:v>30253</c:v>
                </c:pt>
                <c:pt idx="35">
                  <c:v>30285</c:v>
                </c:pt>
                <c:pt idx="36">
                  <c:v>30316</c:v>
                </c:pt>
                <c:pt idx="37">
                  <c:v>30347</c:v>
                </c:pt>
                <c:pt idx="38">
                  <c:v>30375</c:v>
                </c:pt>
                <c:pt idx="39">
                  <c:v>30406</c:v>
                </c:pt>
                <c:pt idx="40">
                  <c:v>30435</c:v>
                </c:pt>
                <c:pt idx="41">
                  <c:v>30467</c:v>
                </c:pt>
                <c:pt idx="42">
                  <c:v>30497</c:v>
                </c:pt>
                <c:pt idx="43">
                  <c:v>30526</c:v>
                </c:pt>
                <c:pt idx="44">
                  <c:v>30559</c:v>
                </c:pt>
                <c:pt idx="45">
                  <c:v>30589</c:v>
                </c:pt>
                <c:pt idx="46">
                  <c:v>30620</c:v>
                </c:pt>
                <c:pt idx="47">
                  <c:v>30650</c:v>
                </c:pt>
                <c:pt idx="48">
                  <c:v>30680</c:v>
                </c:pt>
                <c:pt idx="49">
                  <c:v>30712</c:v>
                </c:pt>
                <c:pt idx="50">
                  <c:v>30741</c:v>
                </c:pt>
                <c:pt idx="51">
                  <c:v>30771</c:v>
                </c:pt>
                <c:pt idx="52">
                  <c:v>30802</c:v>
                </c:pt>
                <c:pt idx="53">
                  <c:v>30833</c:v>
                </c:pt>
                <c:pt idx="54">
                  <c:v>30862</c:v>
                </c:pt>
                <c:pt idx="55">
                  <c:v>30894</c:v>
                </c:pt>
                <c:pt idx="56">
                  <c:v>30925</c:v>
                </c:pt>
                <c:pt idx="57">
                  <c:v>30953</c:v>
                </c:pt>
                <c:pt idx="58">
                  <c:v>30986</c:v>
                </c:pt>
                <c:pt idx="59">
                  <c:v>31016</c:v>
                </c:pt>
                <c:pt idx="60">
                  <c:v>31047</c:v>
                </c:pt>
                <c:pt idx="61">
                  <c:v>31078</c:v>
                </c:pt>
                <c:pt idx="62">
                  <c:v>31106</c:v>
                </c:pt>
                <c:pt idx="63">
                  <c:v>31135</c:v>
                </c:pt>
                <c:pt idx="64">
                  <c:v>31167</c:v>
                </c:pt>
                <c:pt idx="65">
                  <c:v>31198</c:v>
                </c:pt>
                <c:pt idx="66">
                  <c:v>31226</c:v>
                </c:pt>
                <c:pt idx="67">
                  <c:v>31259</c:v>
                </c:pt>
                <c:pt idx="68">
                  <c:v>31289</c:v>
                </c:pt>
                <c:pt idx="69">
                  <c:v>31320</c:v>
                </c:pt>
                <c:pt idx="70">
                  <c:v>31351</c:v>
                </c:pt>
                <c:pt idx="71">
                  <c:v>31380</c:v>
                </c:pt>
                <c:pt idx="72">
                  <c:v>31412</c:v>
                </c:pt>
                <c:pt idx="73">
                  <c:v>31443</c:v>
                </c:pt>
                <c:pt idx="74">
                  <c:v>31471</c:v>
                </c:pt>
                <c:pt idx="75">
                  <c:v>31502</c:v>
                </c:pt>
                <c:pt idx="76">
                  <c:v>31532</c:v>
                </c:pt>
                <c:pt idx="77">
                  <c:v>31562</c:v>
                </c:pt>
                <c:pt idx="78">
                  <c:v>31593</c:v>
                </c:pt>
                <c:pt idx="79">
                  <c:v>31624</c:v>
                </c:pt>
                <c:pt idx="80">
                  <c:v>31653</c:v>
                </c:pt>
                <c:pt idx="81">
                  <c:v>31685</c:v>
                </c:pt>
                <c:pt idx="82">
                  <c:v>31716</c:v>
                </c:pt>
                <c:pt idx="83">
                  <c:v>31744</c:v>
                </c:pt>
                <c:pt idx="84">
                  <c:v>31777</c:v>
                </c:pt>
                <c:pt idx="85">
                  <c:v>31807</c:v>
                </c:pt>
                <c:pt idx="86">
                  <c:v>31835</c:v>
                </c:pt>
                <c:pt idx="87">
                  <c:v>31867</c:v>
                </c:pt>
                <c:pt idx="88">
                  <c:v>31897</c:v>
                </c:pt>
                <c:pt idx="89">
                  <c:v>31926</c:v>
                </c:pt>
                <c:pt idx="90">
                  <c:v>31958</c:v>
                </c:pt>
                <c:pt idx="91">
                  <c:v>31989</c:v>
                </c:pt>
                <c:pt idx="92">
                  <c:v>32020</c:v>
                </c:pt>
                <c:pt idx="93">
                  <c:v>32050</c:v>
                </c:pt>
                <c:pt idx="94">
                  <c:v>32080</c:v>
                </c:pt>
                <c:pt idx="95">
                  <c:v>32111</c:v>
                </c:pt>
                <c:pt idx="96">
                  <c:v>32142</c:v>
                </c:pt>
                <c:pt idx="97">
                  <c:v>32171</c:v>
                </c:pt>
                <c:pt idx="98">
                  <c:v>32202</c:v>
                </c:pt>
                <c:pt idx="99">
                  <c:v>32233</c:v>
                </c:pt>
                <c:pt idx="100">
                  <c:v>32262</c:v>
                </c:pt>
                <c:pt idx="101">
                  <c:v>32294</c:v>
                </c:pt>
                <c:pt idx="102">
                  <c:v>32324</c:v>
                </c:pt>
                <c:pt idx="103">
                  <c:v>32353</c:v>
                </c:pt>
                <c:pt idx="104">
                  <c:v>32386</c:v>
                </c:pt>
                <c:pt idx="105">
                  <c:v>32416</c:v>
                </c:pt>
                <c:pt idx="106">
                  <c:v>32447</c:v>
                </c:pt>
                <c:pt idx="107">
                  <c:v>32477</c:v>
                </c:pt>
                <c:pt idx="108">
                  <c:v>32507</c:v>
                </c:pt>
                <c:pt idx="109">
                  <c:v>32539</c:v>
                </c:pt>
                <c:pt idx="110">
                  <c:v>32567</c:v>
                </c:pt>
                <c:pt idx="111">
                  <c:v>32598</c:v>
                </c:pt>
                <c:pt idx="112">
                  <c:v>32626</c:v>
                </c:pt>
                <c:pt idx="113">
                  <c:v>32659</c:v>
                </c:pt>
                <c:pt idx="114">
                  <c:v>32689</c:v>
                </c:pt>
                <c:pt idx="115">
                  <c:v>32720</c:v>
                </c:pt>
                <c:pt idx="116">
                  <c:v>32751</c:v>
                </c:pt>
                <c:pt idx="117">
                  <c:v>32780</c:v>
                </c:pt>
                <c:pt idx="118">
                  <c:v>32812</c:v>
                </c:pt>
                <c:pt idx="119">
                  <c:v>32842</c:v>
                </c:pt>
                <c:pt idx="120">
                  <c:v>32871</c:v>
                </c:pt>
                <c:pt idx="121">
                  <c:v>32904</c:v>
                </c:pt>
                <c:pt idx="122">
                  <c:v>32932</c:v>
                </c:pt>
                <c:pt idx="123">
                  <c:v>32962</c:v>
                </c:pt>
                <c:pt idx="124">
                  <c:v>32993</c:v>
                </c:pt>
                <c:pt idx="125">
                  <c:v>33024</c:v>
                </c:pt>
                <c:pt idx="126">
                  <c:v>33053</c:v>
                </c:pt>
                <c:pt idx="127">
                  <c:v>33085</c:v>
                </c:pt>
                <c:pt idx="128">
                  <c:v>33116</c:v>
                </c:pt>
                <c:pt idx="129">
                  <c:v>33144</c:v>
                </c:pt>
                <c:pt idx="130">
                  <c:v>33177</c:v>
                </c:pt>
                <c:pt idx="131">
                  <c:v>33207</c:v>
                </c:pt>
                <c:pt idx="132">
                  <c:v>33238</c:v>
                </c:pt>
                <c:pt idx="133">
                  <c:v>33269</c:v>
                </c:pt>
                <c:pt idx="134">
                  <c:v>33297</c:v>
                </c:pt>
                <c:pt idx="135">
                  <c:v>33326</c:v>
                </c:pt>
                <c:pt idx="136">
                  <c:v>33358</c:v>
                </c:pt>
                <c:pt idx="137">
                  <c:v>33389</c:v>
                </c:pt>
                <c:pt idx="138">
                  <c:v>33417</c:v>
                </c:pt>
                <c:pt idx="139">
                  <c:v>33450</c:v>
                </c:pt>
                <c:pt idx="140">
                  <c:v>33480</c:v>
                </c:pt>
                <c:pt idx="141">
                  <c:v>33511</c:v>
                </c:pt>
                <c:pt idx="142">
                  <c:v>33542</c:v>
                </c:pt>
                <c:pt idx="143">
                  <c:v>33571</c:v>
                </c:pt>
                <c:pt idx="144">
                  <c:v>33603</c:v>
                </c:pt>
                <c:pt idx="145">
                  <c:v>33634</c:v>
                </c:pt>
                <c:pt idx="146">
                  <c:v>33662</c:v>
                </c:pt>
                <c:pt idx="147">
                  <c:v>33694</c:v>
                </c:pt>
                <c:pt idx="148">
                  <c:v>33724</c:v>
                </c:pt>
                <c:pt idx="149">
                  <c:v>33753</c:v>
                </c:pt>
                <c:pt idx="150">
                  <c:v>33785</c:v>
                </c:pt>
                <c:pt idx="151">
                  <c:v>33816</c:v>
                </c:pt>
                <c:pt idx="152">
                  <c:v>33847</c:v>
                </c:pt>
                <c:pt idx="153">
                  <c:v>33877</c:v>
                </c:pt>
                <c:pt idx="154">
                  <c:v>33907</c:v>
                </c:pt>
                <c:pt idx="155">
                  <c:v>33938</c:v>
                </c:pt>
                <c:pt idx="156">
                  <c:v>33969</c:v>
                </c:pt>
                <c:pt idx="157">
                  <c:v>33998</c:v>
                </c:pt>
                <c:pt idx="158">
                  <c:v>34026</c:v>
                </c:pt>
                <c:pt idx="159">
                  <c:v>34059</c:v>
                </c:pt>
                <c:pt idx="160">
                  <c:v>34089</c:v>
                </c:pt>
                <c:pt idx="161">
                  <c:v>34120</c:v>
                </c:pt>
                <c:pt idx="162">
                  <c:v>34150</c:v>
                </c:pt>
                <c:pt idx="163">
                  <c:v>34180</c:v>
                </c:pt>
                <c:pt idx="164">
                  <c:v>34212</c:v>
                </c:pt>
                <c:pt idx="165">
                  <c:v>34242</c:v>
                </c:pt>
                <c:pt idx="166">
                  <c:v>34271</c:v>
                </c:pt>
                <c:pt idx="167">
                  <c:v>34303</c:v>
                </c:pt>
                <c:pt idx="168">
                  <c:v>34334</c:v>
                </c:pt>
                <c:pt idx="169">
                  <c:v>34365</c:v>
                </c:pt>
                <c:pt idx="170">
                  <c:v>34393</c:v>
                </c:pt>
                <c:pt idx="171">
                  <c:v>34424</c:v>
                </c:pt>
                <c:pt idx="172">
                  <c:v>34453</c:v>
                </c:pt>
                <c:pt idx="173">
                  <c:v>34485</c:v>
                </c:pt>
                <c:pt idx="174">
                  <c:v>34515</c:v>
                </c:pt>
                <c:pt idx="175">
                  <c:v>34544</c:v>
                </c:pt>
                <c:pt idx="176">
                  <c:v>34577</c:v>
                </c:pt>
                <c:pt idx="177">
                  <c:v>34607</c:v>
                </c:pt>
                <c:pt idx="178">
                  <c:v>34638</c:v>
                </c:pt>
                <c:pt idx="179">
                  <c:v>34668</c:v>
                </c:pt>
                <c:pt idx="180">
                  <c:v>34698</c:v>
                </c:pt>
                <c:pt idx="181">
                  <c:v>34730</c:v>
                </c:pt>
                <c:pt idx="182">
                  <c:v>34758</c:v>
                </c:pt>
                <c:pt idx="183">
                  <c:v>34789</c:v>
                </c:pt>
                <c:pt idx="184">
                  <c:v>34817</c:v>
                </c:pt>
                <c:pt idx="185">
                  <c:v>34850</c:v>
                </c:pt>
                <c:pt idx="186">
                  <c:v>34880</c:v>
                </c:pt>
                <c:pt idx="187">
                  <c:v>34911</c:v>
                </c:pt>
                <c:pt idx="188">
                  <c:v>34942</c:v>
                </c:pt>
                <c:pt idx="189">
                  <c:v>34971</c:v>
                </c:pt>
                <c:pt idx="190">
                  <c:v>35003</c:v>
                </c:pt>
                <c:pt idx="191">
                  <c:v>35033</c:v>
                </c:pt>
                <c:pt idx="192">
                  <c:v>35062</c:v>
                </c:pt>
                <c:pt idx="193">
                  <c:v>35095</c:v>
                </c:pt>
                <c:pt idx="194">
                  <c:v>35124</c:v>
                </c:pt>
                <c:pt idx="195">
                  <c:v>35153</c:v>
                </c:pt>
                <c:pt idx="196">
                  <c:v>35185</c:v>
                </c:pt>
                <c:pt idx="197">
                  <c:v>35216</c:v>
                </c:pt>
                <c:pt idx="198">
                  <c:v>35244</c:v>
                </c:pt>
                <c:pt idx="199">
                  <c:v>35277</c:v>
                </c:pt>
                <c:pt idx="200">
                  <c:v>35307</c:v>
                </c:pt>
                <c:pt idx="201">
                  <c:v>35338</c:v>
                </c:pt>
                <c:pt idx="202">
                  <c:v>35369</c:v>
                </c:pt>
                <c:pt idx="203">
                  <c:v>35398</c:v>
                </c:pt>
                <c:pt idx="204">
                  <c:v>35430</c:v>
                </c:pt>
                <c:pt idx="205">
                  <c:v>35461</c:v>
                </c:pt>
                <c:pt idx="206">
                  <c:v>35489</c:v>
                </c:pt>
                <c:pt idx="207">
                  <c:v>35520</c:v>
                </c:pt>
                <c:pt idx="208">
                  <c:v>35550</c:v>
                </c:pt>
                <c:pt idx="209">
                  <c:v>35580</c:v>
                </c:pt>
                <c:pt idx="210">
                  <c:v>35611</c:v>
                </c:pt>
                <c:pt idx="211">
                  <c:v>35642</c:v>
                </c:pt>
                <c:pt idx="212">
                  <c:v>35671</c:v>
                </c:pt>
                <c:pt idx="213">
                  <c:v>35703</c:v>
                </c:pt>
                <c:pt idx="214">
                  <c:v>35734</c:v>
                </c:pt>
                <c:pt idx="215">
                  <c:v>35762</c:v>
                </c:pt>
                <c:pt idx="216">
                  <c:v>35795</c:v>
                </c:pt>
                <c:pt idx="217">
                  <c:v>35825</c:v>
                </c:pt>
                <c:pt idx="218">
                  <c:v>35853</c:v>
                </c:pt>
                <c:pt idx="219">
                  <c:v>35885</c:v>
                </c:pt>
                <c:pt idx="220">
                  <c:v>35915</c:v>
                </c:pt>
                <c:pt idx="221">
                  <c:v>35944</c:v>
                </c:pt>
                <c:pt idx="222">
                  <c:v>35976</c:v>
                </c:pt>
                <c:pt idx="223">
                  <c:v>36007</c:v>
                </c:pt>
                <c:pt idx="224">
                  <c:v>36038</c:v>
                </c:pt>
                <c:pt idx="225">
                  <c:v>36068</c:v>
                </c:pt>
                <c:pt idx="226">
                  <c:v>36098</c:v>
                </c:pt>
                <c:pt idx="227">
                  <c:v>36129</c:v>
                </c:pt>
                <c:pt idx="228">
                  <c:v>36160</c:v>
                </c:pt>
                <c:pt idx="229">
                  <c:v>36189</c:v>
                </c:pt>
                <c:pt idx="230">
                  <c:v>36217</c:v>
                </c:pt>
                <c:pt idx="231">
                  <c:v>36250</c:v>
                </c:pt>
                <c:pt idx="232">
                  <c:v>36280</c:v>
                </c:pt>
                <c:pt idx="233">
                  <c:v>36311</c:v>
                </c:pt>
                <c:pt idx="234">
                  <c:v>36341</c:v>
                </c:pt>
                <c:pt idx="235">
                  <c:v>36371</c:v>
                </c:pt>
                <c:pt idx="236">
                  <c:v>36403</c:v>
                </c:pt>
                <c:pt idx="237">
                  <c:v>36433</c:v>
                </c:pt>
                <c:pt idx="238">
                  <c:v>36462</c:v>
                </c:pt>
                <c:pt idx="239">
                  <c:v>36494</c:v>
                </c:pt>
                <c:pt idx="240">
                  <c:v>36525</c:v>
                </c:pt>
                <c:pt idx="241">
                  <c:v>36556</c:v>
                </c:pt>
                <c:pt idx="242">
                  <c:v>36585</c:v>
                </c:pt>
                <c:pt idx="243">
                  <c:v>36616</c:v>
                </c:pt>
                <c:pt idx="244">
                  <c:v>36644</c:v>
                </c:pt>
                <c:pt idx="245">
                  <c:v>36677</c:v>
                </c:pt>
                <c:pt idx="246">
                  <c:v>36707</c:v>
                </c:pt>
                <c:pt idx="247">
                  <c:v>36738</c:v>
                </c:pt>
                <c:pt idx="248">
                  <c:v>36769</c:v>
                </c:pt>
                <c:pt idx="249">
                  <c:v>36798</c:v>
                </c:pt>
                <c:pt idx="250">
                  <c:v>36830</c:v>
                </c:pt>
                <c:pt idx="251">
                  <c:v>36860</c:v>
                </c:pt>
                <c:pt idx="252">
                  <c:v>36889</c:v>
                </c:pt>
                <c:pt idx="253">
                  <c:v>36922</c:v>
                </c:pt>
                <c:pt idx="254">
                  <c:v>36950</c:v>
                </c:pt>
                <c:pt idx="255">
                  <c:v>36980</c:v>
                </c:pt>
                <c:pt idx="256">
                  <c:v>37011</c:v>
                </c:pt>
                <c:pt idx="257">
                  <c:v>37042</c:v>
                </c:pt>
                <c:pt idx="258">
                  <c:v>37071</c:v>
                </c:pt>
                <c:pt idx="259">
                  <c:v>37103</c:v>
                </c:pt>
                <c:pt idx="260">
                  <c:v>37134</c:v>
                </c:pt>
                <c:pt idx="261">
                  <c:v>37162</c:v>
                </c:pt>
                <c:pt idx="262">
                  <c:v>37195</c:v>
                </c:pt>
                <c:pt idx="263">
                  <c:v>37225</c:v>
                </c:pt>
                <c:pt idx="264">
                  <c:v>37256</c:v>
                </c:pt>
                <c:pt idx="265">
                  <c:v>37287</c:v>
                </c:pt>
                <c:pt idx="266">
                  <c:v>37315</c:v>
                </c:pt>
                <c:pt idx="267">
                  <c:v>37344</c:v>
                </c:pt>
                <c:pt idx="268">
                  <c:v>37376</c:v>
                </c:pt>
                <c:pt idx="269">
                  <c:v>37407</c:v>
                </c:pt>
                <c:pt idx="270">
                  <c:v>37435</c:v>
                </c:pt>
                <c:pt idx="271">
                  <c:v>37468</c:v>
                </c:pt>
                <c:pt idx="272">
                  <c:v>37498</c:v>
                </c:pt>
                <c:pt idx="273">
                  <c:v>37529</c:v>
                </c:pt>
                <c:pt idx="274">
                  <c:v>37560</c:v>
                </c:pt>
                <c:pt idx="275">
                  <c:v>37589</c:v>
                </c:pt>
                <c:pt idx="276">
                  <c:v>37621</c:v>
                </c:pt>
                <c:pt idx="277">
                  <c:v>37652</c:v>
                </c:pt>
                <c:pt idx="278">
                  <c:v>37680</c:v>
                </c:pt>
                <c:pt idx="279">
                  <c:v>37711</c:v>
                </c:pt>
                <c:pt idx="280">
                  <c:v>37741</c:v>
                </c:pt>
                <c:pt idx="281">
                  <c:v>37771</c:v>
                </c:pt>
                <c:pt idx="282">
                  <c:v>37802</c:v>
                </c:pt>
                <c:pt idx="283">
                  <c:v>37833</c:v>
                </c:pt>
                <c:pt idx="284">
                  <c:v>37862</c:v>
                </c:pt>
                <c:pt idx="285">
                  <c:v>37894</c:v>
                </c:pt>
                <c:pt idx="286">
                  <c:v>37925</c:v>
                </c:pt>
                <c:pt idx="287">
                  <c:v>37953</c:v>
                </c:pt>
                <c:pt idx="288">
                  <c:v>37986</c:v>
                </c:pt>
                <c:pt idx="289">
                  <c:v>38016</c:v>
                </c:pt>
                <c:pt idx="290">
                  <c:v>38044</c:v>
                </c:pt>
                <c:pt idx="291">
                  <c:v>38077</c:v>
                </c:pt>
                <c:pt idx="292">
                  <c:v>38107</c:v>
                </c:pt>
                <c:pt idx="293">
                  <c:v>38138</c:v>
                </c:pt>
                <c:pt idx="294">
                  <c:v>38168</c:v>
                </c:pt>
                <c:pt idx="295">
                  <c:v>38198</c:v>
                </c:pt>
                <c:pt idx="296">
                  <c:v>38230</c:v>
                </c:pt>
                <c:pt idx="297">
                  <c:v>38260</c:v>
                </c:pt>
                <c:pt idx="298">
                  <c:v>38289</c:v>
                </c:pt>
                <c:pt idx="299">
                  <c:v>38321</c:v>
                </c:pt>
                <c:pt idx="300">
                  <c:v>38352</c:v>
                </c:pt>
                <c:pt idx="301">
                  <c:v>38383</c:v>
                </c:pt>
                <c:pt idx="302">
                  <c:v>38411</c:v>
                </c:pt>
                <c:pt idx="303">
                  <c:v>38442</c:v>
                </c:pt>
                <c:pt idx="304">
                  <c:v>38471</c:v>
                </c:pt>
                <c:pt idx="305">
                  <c:v>38503</c:v>
                </c:pt>
                <c:pt idx="306">
                  <c:v>38533</c:v>
                </c:pt>
                <c:pt idx="307">
                  <c:v>38562</c:v>
                </c:pt>
                <c:pt idx="308">
                  <c:v>38595</c:v>
                </c:pt>
                <c:pt idx="309">
                  <c:v>38625</c:v>
                </c:pt>
                <c:pt idx="310">
                  <c:v>38656</c:v>
                </c:pt>
                <c:pt idx="311">
                  <c:v>38686</c:v>
                </c:pt>
                <c:pt idx="312">
                  <c:v>38716</c:v>
                </c:pt>
                <c:pt idx="313">
                  <c:v>38748</c:v>
                </c:pt>
                <c:pt idx="314">
                  <c:v>38776</c:v>
                </c:pt>
                <c:pt idx="315">
                  <c:v>38807</c:v>
                </c:pt>
                <c:pt idx="316">
                  <c:v>38835</c:v>
                </c:pt>
                <c:pt idx="317">
                  <c:v>38868</c:v>
                </c:pt>
                <c:pt idx="318">
                  <c:v>38898</c:v>
                </c:pt>
                <c:pt idx="319">
                  <c:v>38929</c:v>
                </c:pt>
                <c:pt idx="320">
                  <c:v>38960</c:v>
                </c:pt>
                <c:pt idx="321">
                  <c:v>38989</c:v>
                </c:pt>
                <c:pt idx="322">
                  <c:v>39021</c:v>
                </c:pt>
                <c:pt idx="323">
                  <c:v>39051</c:v>
                </c:pt>
                <c:pt idx="324">
                  <c:v>39080</c:v>
                </c:pt>
                <c:pt idx="325">
                  <c:v>39113</c:v>
                </c:pt>
                <c:pt idx="326">
                  <c:v>39141</c:v>
                </c:pt>
                <c:pt idx="327">
                  <c:v>39171</c:v>
                </c:pt>
                <c:pt idx="328">
                  <c:v>39202</c:v>
                </c:pt>
                <c:pt idx="329">
                  <c:v>39233</c:v>
                </c:pt>
                <c:pt idx="330">
                  <c:v>39262</c:v>
                </c:pt>
                <c:pt idx="331">
                  <c:v>39294</c:v>
                </c:pt>
                <c:pt idx="332">
                  <c:v>39325</c:v>
                </c:pt>
                <c:pt idx="333">
                  <c:v>39353</c:v>
                </c:pt>
                <c:pt idx="334">
                  <c:v>39386</c:v>
                </c:pt>
                <c:pt idx="335">
                  <c:v>39416</c:v>
                </c:pt>
                <c:pt idx="336">
                  <c:v>39447</c:v>
                </c:pt>
                <c:pt idx="337">
                  <c:v>39478</c:v>
                </c:pt>
                <c:pt idx="338">
                  <c:v>39507</c:v>
                </c:pt>
                <c:pt idx="339">
                  <c:v>39538</c:v>
                </c:pt>
                <c:pt idx="340">
                  <c:v>39568</c:v>
                </c:pt>
                <c:pt idx="341">
                  <c:v>39598</c:v>
                </c:pt>
                <c:pt idx="342">
                  <c:v>39629</c:v>
                </c:pt>
                <c:pt idx="343">
                  <c:v>39660</c:v>
                </c:pt>
                <c:pt idx="344">
                  <c:v>39689</c:v>
                </c:pt>
                <c:pt idx="345">
                  <c:v>39721</c:v>
                </c:pt>
                <c:pt idx="346">
                  <c:v>39752</c:v>
                </c:pt>
                <c:pt idx="347">
                  <c:v>39780</c:v>
                </c:pt>
                <c:pt idx="348">
                  <c:v>39813</c:v>
                </c:pt>
                <c:pt idx="349">
                  <c:v>39843</c:v>
                </c:pt>
                <c:pt idx="350">
                  <c:v>39871</c:v>
                </c:pt>
                <c:pt idx="351">
                  <c:v>39903</c:v>
                </c:pt>
                <c:pt idx="352">
                  <c:v>39933</c:v>
                </c:pt>
                <c:pt idx="353">
                  <c:v>39962</c:v>
                </c:pt>
                <c:pt idx="354">
                  <c:v>39994</c:v>
                </c:pt>
                <c:pt idx="355">
                  <c:v>40025</c:v>
                </c:pt>
                <c:pt idx="356">
                  <c:v>40056</c:v>
                </c:pt>
                <c:pt idx="357">
                  <c:v>40086</c:v>
                </c:pt>
                <c:pt idx="358">
                  <c:v>40116</c:v>
                </c:pt>
                <c:pt idx="359">
                  <c:v>40147</c:v>
                </c:pt>
                <c:pt idx="360">
                  <c:v>40178</c:v>
                </c:pt>
                <c:pt idx="361">
                  <c:v>40207</c:v>
                </c:pt>
                <c:pt idx="362">
                  <c:v>40235</c:v>
                </c:pt>
                <c:pt idx="363">
                  <c:v>40268</c:v>
                </c:pt>
                <c:pt idx="364">
                  <c:v>40298</c:v>
                </c:pt>
                <c:pt idx="365">
                  <c:v>40329</c:v>
                </c:pt>
                <c:pt idx="366">
                  <c:v>40359</c:v>
                </c:pt>
                <c:pt idx="367">
                  <c:v>40389</c:v>
                </c:pt>
                <c:pt idx="368">
                  <c:v>40421</c:v>
                </c:pt>
                <c:pt idx="369">
                  <c:v>40451</c:v>
                </c:pt>
                <c:pt idx="370">
                  <c:v>40480</c:v>
                </c:pt>
                <c:pt idx="371">
                  <c:v>40512</c:v>
                </c:pt>
                <c:pt idx="372">
                  <c:v>40543</c:v>
                </c:pt>
                <c:pt idx="373">
                  <c:v>40574</c:v>
                </c:pt>
                <c:pt idx="374">
                  <c:v>40602</c:v>
                </c:pt>
                <c:pt idx="375">
                  <c:v>40633</c:v>
                </c:pt>
                <c:pt idx="376">
                  <c:v>40662</c:v>
                </c:pt>
                <c:pt idx="377">
                  <c:v>40694</c:v>
                </c:pt>
                <c:pt idx="378">
                  <c:v>40724</c:v>
                </c:pt>
                <c:pt idx="379">
                  <c:v>40753</c:v>
                </c:pt>
                <c:pt idx="380">
                  <c:v>40786</c:v>
                </c:pt>
                <c:pt idx="381">
                  <c:v>40816</c:v>
                </c:pt>
                <c:pt idx="382">
                  <c:v>40847</c:v>
                </c:pt>
                <c:pt idx="383">
                  <c:v>40877</c:v>
                </c:pt>
                <c:pt idx="384">
                  <c:v>40907</c:v>
                </c:pt>
                <c:pt idx="385">
                  <c:v>40939</c:v>
                </c:pt>
                <c:pt idx="386">
                  <c:v>40968</c:v>
                </c:pt>
                <c:pt idx="387">
                  <c:v>40998</c:v>
                </c:pt>
                <c:pt idx="388">
                  <c:v>41029</c:v>
                </c:pt>
                <c:pt idx="389">
                  <c:v>41060</c:v>
                </c:pt>
                <c:pt idx="390">
                  <c:v>41089</c:v>
                </c:pt>
                <c:pt idx="391">
                  <c:v>41121</c:v>
                </c:pt>
                <c:pt idx="392">
                  <c:v>41152</c:v>
                </c:pt>
                <c:pt idx="393">
                  <c:v>41180</c:v>
                </c:pt>
                <c:pt idx="394">
                  <c:v>41213</c:v>
                </c:pt>
                <c:pt idx="395">
                  <c:v>41243</c:v>
                </c:pt>
                <c:pt idx="396">
                  <c:v>41274</c:v>
                </c:pt>
                <c:pt idx="397">
                  <c:v>41305</c:v>
                </c:pt>
                <c:pt idx="398">
                  <c:v>41333</c:v>
                </c:pt>
                <c:pt idx="399">
                  <c:v>41362</c:v>
                </c:pt>
                <c:pt idx="400">
                  <c:v>41394</c:v>
                </c:pt>
                <c:pt idx="401">
                  <c:v>41425</c:v>
                </c:pt>
                <c:pt idx="402">
                  <c:v>41453</c:v>
                </c:pt>
                <c:pt idx="403">
                  <c:v>41486</c:v>
                </c:pt>
                <c:pt idx="404">
                  <c:v>41516</c:v>
                </c:pt>
                <c:pt idx="405">
                  <c:v>41547</c:v>
                </c:pt>
                <c:pt idx="406">
                  <c:v>41578</c:v>
                </c:pt>
                <c:pt idx="407">
                  <c:v>41607</c:v>
                </c:pt>
                <c:pt idx="408">
                  <c:v>41639</c:v>
                </c:pt>
                <c:pt idx="409">
                  <c:v>41670</c:v>
                </c:pt>
                <c:pt idx="410">
                  <c:v>41698</c:v>
                </c:pt>
                <c:pt idx="411">
                  <c:v>41729</c:v>
                </c:pt>
                <c:pt idx="412">
                  <c:v>41759</c:v>
                </c:pt>
                <c:pt idx="413">
                  <c:v>41789</c:v>
                </c:pt>
                <c:pt idx="414">
                  <c:v>41820</c:v>
                </c:pt>
                <c:pt idx="415">
                  <c:v>41851</c:v>
                </c:pt>
                <c:pt idx="416">
                  <c:v>41880</c:v>
                </c:pt>
                <c:pt idx="417">
                  <c:v>41912</c:v>
                </c:pt>
                <c:pt idx="418">
                  <c:v>41943</c:v>
                </c:pt>
                <c:pt idx="419">
                  <c:v>41971</c:v>
                </c:pt>
                <c:pt idx="420">
                  <c:v>42004</c:v>
                </c:pt>
                <c:pt idx="421">
                  <c:v>42034</c:v>
                </c:pt>
                <c:pt idx="422">
                  <c:v>42062</c:v>
                </c:pt>
                <c:pt idx="423">
                  <c:v>42094</c:v>
                </c:pt>
                <c:pt idx="424">
                  <c:v>42124</c:v>
                </c:pt>
                <c:pt idx="425">
                  <c:v>42153</c:v>
                </c:pt>
                <c:pt idx="426">
                  <c:v>42185</c:v>
                </c:pt>
                <c:pt idx="427">
                  <c:v>42216</c:v>
                </c:pt>
                <c:pt idx="428">
                  <c:v>42247</c:v>
                </c:pt>
                <c:pt idx="429">
                  <c:v>42277</c:v>
                </c:pt>
                <c:pt idx="430">
                  <c:v>42307</c:v>
                </c:pt>
                <c:pt idx="431">
                  <c:v>42338</c:v>
                </c:pt>
                <c:pt idx="432">
                  <c:v>42369</c:v>
                </c:pt>
                <c:pt idx="433">
                  <c:v>42398</c:v>
                </c:pt>
                <c:pt idx="434">
                  <c:v>42429</c:v>
                </c:pt>
                <c:pt idx="435">
                  <c:v>42460</c:v>
                </c:pt>
                <c:pt idx="436">
                  <c:v>42489</c:v>
                </c:pt>
                <c:pt idx="437">
                  <c:v>42521</c:v>
                </c:pt>
                <c:pt idx="438">
                  <c:v>42551</c:v>
                </c:pt>
                <c:pt idx="439">
                  <c:v>42580</c:v>
                </c:pt>
                <c:pt idx="440">
                  <c:v>42613</c:v>
                </c:pt>
                <c:pt idx="441">
                  <c:v>42643</c:v>
                </c:pt>
                <c:pt idx="442">
                  <c:v>42674</c:v>
                </c:pt>
                <c:pt idx="443">
                  <c:v>42704</c:v>
                </c:pt>
                <c:pt idx="444">
                  <c:v>42734</c:v>
                </c:pt>
                <c:pt idx="445">
                  <c:v>42766</c:v>
                </c:pt>
                <c:pt idx="446">
                  <c:v>42794</c:v>
                </c:pt>
                <c:pt idx="447">
                  <c:v>42825</c:v>
                </c:pt>
                <c:pt idx="448">
                  <c:v>42853</c:v>
                </c:pt>
                <c:pt idx="449">
                  <c:v>42886</c:v>
                </c:pt>
                <c:pt idx="450">
                  <c:v>42916</c:v>
                </c:pt>
                <c:pt idx="451">
                  <c:v>42947</c:v>
                </c:pt>
                <c:pt idx="452">
                  <c:v>42978</c:v>
                </c:pt>
                <c:pt idx="453">
                  <c:v>43007</c:v>
                </c:pt>
                <c:pt idx="454">
                  <c:v>43039</c:v>
                </c:pt>
                <c:pt idx="455">
                  <c:v>43069</c:v>
                </c:pt>
                <c:pt idx="456">
                  <c:v>43098</c:v>
                </c:pt>
                <c:pt idx="457">
                  <c:v>43131</c:v>
                </c:pt>
                <c:pt idx="458">
                  <c:v>43159</c:v>
                </c:pt>
                <c:pt idx="459">
                  <c:v>43189</c:v>
                </c:pt>
                <c:pt idx="460">
                  <c:v>43220</c:v>
                </c:pt>
                <c:pt idx="461">
                  <c:v>43251</c:v>
                </c:pt>
                <c:pt idx="462">
                  <c:v>43280</c:v>
                </c:pt>
                <c:pt idx="463">
                  <c:v>43312</c:v>
                </c:pt>
                <c:pt idx="464">
                  <c:v>43343</c:v>
                </c:pt>
                <c:pt idx="465">
                  <c:v>43371</c:v>
                </c:pt>
                <c:pt idx="466">
                  <c:v>43404</c:v>
                </c:pt>
                <c:pt idx="467">
                  <c:v>43434</c:v>
                </c:pt>
                <c:pt idx="468">
                  <c:v>43465</c:v>
                </c:pt>
                <c:pt idx="469">
                  <c:v>43496</c:v>
                </c:pt>
                <c:pt idx="470">
                  <c:v>43524</c:v>
                </c:pt>
                <c:pt idx="471">
                  <c:v>43553</c:v>
                </c:pt>
                <c:pt idx="472">
                  <c:v>43585</c:v>
                </c:pt>
                <c:pt idx="473">
                  <c:v>43616</c:v>
                </c:pt>
                <c:pt idx="474">
                  <c:v>43644</c:v>
                </c:pt>
                <c:pt idx="475">
                  <c:v>43677</c:v>
                </c:pt>
                <c:pt idx="476">
                  <c:v>43707</c:v>
                </c:pt>
                <c:pt idx="477">
                  <c:v>43738</c:v>
                </c:pt>
                <c:pt idx="478">
                  <c:v>43769</c:v>
                </c:pt>
                <c:pt idx="479">
                  <c:v>43798</c:v>
                </c:pt>
                <c:pt idx="480">
                  <c:v>43830</c:v>
                </c:pt>
                <c:pt idx="481">
                  <c:v>43861</c:v>
                </c:pt>
                <c:pt idx="482">
                  <c:v>43889</c:v>
                </c:pt>
                <c:pt idx="483">
                  <c:v>43921</c:v>
                </c:pt>
                <c:pt idx="484">
                  <c:v>43951</c:v>
                </c:pt>
                <c:pt idx="485">
                  <c:v>43980</c:v>
                </c:pt>
                <c:pt idx="486">
                  <c:v>44012</c:v>
                </c:pt>
                <c:pt idx="487">
                  <c:v>44043</c:v>
                </c:pt>
                <c:pt idx="488">
                  <c:v>44074</c:v>
                </c:pt>
                <c:pt idx="489">
                  <c:v>44104</c:v>
                </c:pt>
                <c:pt idx="490">
                  <c:v>44134</c:v>
                </c:pt>
                <c:pt idx="491">
                  <c:v>44165</c:v>
                </c:pt>
                <c:pt idx="492">
                  <c:v>44196</c:v>
                </c:pt>
                <c:pt idx="493">
                  <c:v>44225</c:v>
                </c:pt>
                <c:pt idx="494">
                  <c:v>44253</c:v>
                </c:pt>
                <c:pt idx="495">
                  <c:v>44286</c:v>
                </c:pt>
                <c:pt idx="496">
                  <c:v>44316</c:v>
                </c:pt>
                <c:pt idx="497">
                  <c:v>44347</c:v>
                </c:pt>
                <c:pt idx="498">
                  <c:v>44377</c:v>
                </c:pt>
                <c:pt idx="499">
                  <c:v>44407</c:v>
                </c:pt>
                <c:pt idx="500">
                  <c:v>44439</c:v>
                </c:pt>
                <c:pt idx="501">
                  <c:v>44469</c:v>
                </c:pt>
                <c:pt idx="502">
                  <c:v>44498</c:v>
                </c:pt>
                <c:pt idx="503">
                  <c:v>44530</c:v>
                </c:pt>
                <c:pt idx="504">
                  <c:v>44561</c:v>
                </c:pt>
                <c:pt idx="505">
                  <c:v>44592</c:v>
                </c:pt>
                <c:pt idx="506">
                  <c:v>44620</c:v>
                </c:pt>
                <c:pt idx="507">
                  <c:v>44651</c:v>
                </c:pt>
                <c:pt idx="508">
                  <c:v>44680</c:v>
                </c:pt>
                <c:pt idx="509">
                  <c:v>44712</c:v>
                </c:pt>
              </c:numCache>
            </c:numRef>
          </c:cat>
          <c:val>
            <c:numRef>
              <c:f>'Schiller PE Europe'!$AN$123:$AN$651</c:f>
              <c:numCache>
                <c:formatCode>0.00</c:formatCode>
                <c:ptCount val="529"/>
                <c:pt idx="0">
                  <c:v>7.7512824842409227</c:v>
                </c:pt>
                <c:pt idx="1">
                  <c:v>8.0077757705875321</c:v>
                </c:pt>
                <c:pt idx="2">
                  <c:v>8.0659141465307211</c:v>
                </c:pt>
                <c:pt idx="3">
                  <c:v>7.4014080304659773</c:v>
                </c:pt>
                <c:pt idx="4">
                  <c:v>7.5319841045407836</c:v>
                </c:pt>
                <c:pt idx="5">
                  <c:v>7.5244591414770889</c:v>
                </c:pt>
                <c:pt idx="6">
                  <c:v>7.9229804619431228</c:v>
                </c:pt>
                <c:pt idx="7">
                  <c:v>7.9913252368258574</c:v>
                </c:pt>
                <c:pt idx="8">
                  <c:v>8.0402232624592358</c:v>
                </c:pt>
                <c:pt idx="9">
                  <c:v>8.1427162757449576</c:v>
                </c:pt>
                <c:pt idx="10">
                  <c:v>8.6283356839398113</c:v>
                </c:pt>
                <c:pt idx="11">
                  <c:v>8.5608136831583295</c:v>
                </c:pt>
                <c:pt idx="12">
                  <c:v>8.2148802035722959</c:v>
                </c:pt>
                <c:pt idx="13">
                  <c:v>8.3534401833189165</c:v>
                </c:pt>
                <c:pt idx="14">
                  <c:v>8.324852065392383</c:v>
                </c:pt>
                <c:pt idx="15">
                  <c:v>8.3416605155117693</c:v>
                </c:pt>
                <c:pt idx="16">
                  <c:v>8.5278661441295274</c:v>
                </c:pt>
                <c:pt idx="17">
                  <c:v>8.1586712306161697</c:v>
                </c:pt>
                <c:pt idx="18">
                  <c:v>8.1072820829066661</c:v>
                </c:pt>
                <c:pt idx="19">
                  <c:v>8.019346274606038</c:v>
                </c:pt>
                <c:pt idx="20">
                  <c:v>8.1554433015817711</c:v>
                </c:pt>
                <c:pt idx="21">
                  <c:v>6.9758090123601395</c:v>
                </c:pt>
                <c:pt idx="22">
                  <c:v>7.1337143647155417</c:v>
                </c:pt>
                <c:pt idx="23">
                  <c:v>7.8203483166274008</c:v>
                </c:pt>
                <c:pt idx="24">
                  <c:v>7.6161068460521841</c:v>
                </c:pt>
                <c:pt idx="25">
                  <c:v>7.8129024722766642</c:v>
                </c:pt>
                <c:pt idx="26">
                  <c:v>7.7548672798087797</c:v>
                </c:pt>
                <c:pt idx="27">
                  <c:v>7.8420220676733949</c:v>
                </c:pt>
                <c:pt idx="28">
                  <c:v>7.8238507254002085</c:v>
                </c:pt>
                <c:pt idx="29">
                  <c:v>7.7584694419281526</c:v>
                </c:pt>
                <c:pt idx="30">
                  <c:v>7.53608845310377</c:v>
                </c:pt>
                <c:pt idx="31">
                  <c:v>7.6117760669635812</c:v>
                </c:pt>
                <c:pt idx="32">
                  <c:v>7.7701219539080837</c:v>
                </c:pt>
                <c:pt idx="33">
                  <c:v>7.9966500548527888</c:v>
                </c:pt>
                <c:pt idx="34">
                  <c:v>8.1335109896725903</c:v>
                </c:pt>
                <c:pt idx="35">
                  <c:v>7.9721768569433147</c:v>
                </c:pt>
                <c:pt idx="36">
                  <c:v>8.1243736140645506</c:v>
                </c:pt>
                <c:pt idx="37">
                  <c:v>8.3132121210746703</c:v>
                </c:pt>
                <c:pt idx="38">
                  <c:v>8.5016176602607096</c:v>
                </c:pt>
                <c:pt idx="39">
                  <c:v>9.0881363120088761</c:v>
                </c:pt>
                <c:pt idx="40">
                  <c:v>9.858051197974218</c:v>
                </c:pt>
                <c:pt idx="41">
                  <c:v>9.8712093863613557</c:v>
                </c:pt>
                <c:pt idx="42">
                  <c:v>10.148984294837922</c:v>
                </c:pt>
                <c:pt idx="43">
                  <c:v>10.367045620532432</c:v>
                </c:pt>
                <c:pt idx="44">
                  <c:v>10.234717323820417</c:v>
                </c:pt>
                <c:pt idx="45">
                  <c:v>10.224123792881983</c:v>
                </c:pt>
                <c:pt idx="46">
                  <c:v>10.138618656941496</c:v>
                </c:pt>
                <c:pt idx="47">
                  <c:v>10.588868073629483</c:v>
                </c:pt>
                <c:pt idx="48">
                  <c:v>10.733658915310516</c:v>
                </c:pt>
                <c:pt idx="49">
                  <c:v>11.439996534667722</c:v>
                </c:pt>
                <c:pt idx="50">
                  <c:v>10.913655670623807</c:v>
                </c:pt>
                <c:pt idx="51">
                  <c:v>11.076443433228249</c:v>
                </c:pt>
                <c:pt idx="52">
                  <c:v>11.304094309182714</c:v>
                </c:pt>
                <c:pt idx="53">
                  <c:v>10.468934525770619</c:v>
                </c:pt>
                <c:pt idx="54">
                  <c:v>10.553123652563805</c:v>
                </c:pt>
                <c:pt idx="55">
                  <c:v>10.230693079447011</c:v>
                </c:pt>
                <c:pt idx="56">
                  <c:v>11.029814133674131</c:v>
                </c:pt>
                <c:pt idx="57">
                  <c:v>11.400996349089663</c:v>
                </c:pt>
                <c:pt idx="58">
                  <c:v>11.267806292034285</c:v>
                </c:pt>
                <c:pt idx="59">
                  <c:v>11.377269160309581</c:v>
                </c:pt>
                <c:pt idx="60">
                  <c:v>11.570022921235338</c:v>
                </c:pt>
                <c:pt idx="61">
                  <c:v>12.054787376238568</c:v>
                </c:pt>
                <c:pt idx="62">
                  <c:v>12.131508777064823</c:v>
                </c:pt>
                <c:pt idx="63">
                  <c:v>12.443281266974102</c:v>
                </c:pt>
                <c:pt idx="64">
                  <c:v>12.75988157403861</c:v>
                </c:pt>
                <c:pt idx="65">
                  <c:v>13.16713512024098</c:v>
                </c:pt>
                <c:pt idx="66">
                  <c:v>13.142037811401275</c:v>
                </c:pt>
                <c:pt idx="67">
                  <c:v>13.482086444697902</c:v>
                </c:pt>
                <c:pt idx="68">
                  <c:v>14.064284080567919</c:v>
                </c:pt>
                <c:pt idx="69">
                  <c:v>13.595957858436359</c:v>
                </c:pt>
                <c:pt idx="70">
                  <c:v>14.578317098470951</c:v>
                </c:pt>
                <c:pt idx="71">
                  <c:v>14.991898935807058</c:v>
                </c:pt>
                <c:pt idx="72">
                  <c:v>15.15325509541133</c:v>
                </c:pt>
                <c:pt idx="73">
                  <c:v>14.910967119460743</c:v>
                </c:pt>
                <c:pt idx="74">
                  <c:v>15.500812520394827</c:v>
                </c:pt>
                <c:pt idx="75">
                  <c:v>17.336691406897785</c:v>
                </c:pt>
                <c:pt idx="76">
                  <c:v>17.697513759376186</c:v>
                </c:pt>
                <c:pt idx="77">
                  <c:v>17.170553852739303</c:v>
                </c:pt>
                <c:pt idx="78">
                  <c:v>16.835590792979403</c:v>
                </c:pt>
                <c:pt idx="79">
                  <c:v>15.902146002799595</c:v>
                </c:pt>
                <c:pt idx="80">
                  <c:v>17.1748541277458</c:v>
                </c:pt>
                <c:pt idx="81">
                  <c:v>15.87882708524117</c:v>
                </c:pt>
                <c:pt idx="82">
                  <c:v>16.075274598998242</c:v>
                </c:pt>
                <c:pt idx="83">
                  <c:v>16.155954841715481</c:v>
                </c:pt>
                <c:pt idx="84">
                  <c:v>16.093793612146385</c:v>
                </c:pt>
                <c:pt idx="85">
                  <c:v>15.976294358471083</c:v>
                </c:pt>
                <c:pt idx="86">
                  <c:v>16.344597534338423</c:v>
                </c:pt>
                <c:pt idx="87">
                  <c:v>16.814842479169354</c:v>
                </c:pt>
                <c:pt idx="88">
                  <c:v>17.238779600668337</c:v>
                </c:pt>
                <c:pt idx="89">
                  <c:v>17.280919625950627</c:v>
                </c:pt>
                <c:pt idx="90">
                  <c:v>17.704419627028518</c:v>
                </c:pt>
                <c:pt idx="91">
                  <c:v>18.475263563228022</c:v>
                </c:pt>
                <c:pt idx="92">
                  <c:v>18.054089896640036</c:v>
                </c:pt>
                <c:pt idx="93">
                  <c:v>18.291460660143958</c:v>
                </c:pt>
                <c:pt idx="94">
                  <c:v>13.906376509128155</c:v>
                </c:pt>
                <c:pt idx="95">
                  <c:v>12.530191254972683</c:v>
                </c:pt>
                <c:pt idx="96">
                  <c:v>12.60065553829895</c:v>
                </c:pt>
                <c:pt idx="97">
                  <c:v>12.69740967583361</c:v>
                </c:pt>
                <c:pt idx="98">
                  <c:v>13.430468548904882</c:v>
                </c:pt>
                <c:pt idx="99">
                  <c:v>13.404378601705863</c:v>
                </c:pt>
                <c:pt idx="100">
                  <c:v>13.650868277478013</c:v>
                </c:pt>
                <c:pt idx="101">
                  <c:v>13.666884628965546</c:v>
                </c:pt>
                <c:pt idx="102">
                  <c:v>14.149956608747635</c:v>
                </c:pt>
                <c:pt idx="103">
                  <c:v>14.452453857549719</c:v>
                </c:pt>
                <c:pt idx="104">
                  <c:v>13.741487074919423</c:v>
                </c:pt>
                <c:pt idx="105">
                  <c:v>14.28465402401638</c:v>
                </c:pt>
                <c:pt idx="106">
                  <c:v>14.66389542110274</c:v>
                </c:pt>
                <c:pt idx="107">
                  <c:v>14.260653306236682</c:v>
                </c:pt>
                <c:pt idx="108">
                  <c:v>14.450079789533486</c:v>
                </c:pt>
                <c:pt idx="109">
                  <c:v>15.516174050914621</c:v>
                </c:pt>
                <c:pt idx="110">
                  <c:v>14.791317740662885</c:v>
                </c:pt>
                <c:pt idx="111">
                  <c:v>15.23700005641526</c:v>
                </c:pt>
                <c:pt idx="112">
                  <c:v>15.302464319389362</c:v>
                </c:pt>
                <c:pt idx="113">
                  <c:v>15.119172973205982</c:v>
                </c:pt>
                <c:pt idx="114">
                  <c:v>15.436215428819763</c:v>
                </c:pt>
                <c:pt idx="115">
                  <c:v>16.276318298445091</c:v>
                </c:pt>
                <c:pt idx="116">
                  <c:v>16.691797381589499</c:v>
                </c:pt>
                <c:pt idx="117">
                  <c:v>16.166357548128882</c:v>
                </c:pt>
                <c:pt idx="118">
                  <c:v>14.692691188149153</c:v>
                </c:pt>
                <c:pt idx="119">
                  <c:v>14.907542394493584</c:v>
                </c:pt>
                <c:pt idx="120">
                  <c:v>15.648269489504328</c:v>
                </c:pt>
                <c:pt idx="121">
                  <c:v>15.321333610656128</c:v>
                </c:pt>
                <c:pt idx="122">
                  <c:v>14.820569501939131</c:v>
                </c:pt>
                <c:pt idx="123">
                  <c:v>14.788141162313712</c:v>
                </c:pt>
                <c:pt idx="124">
                  <c:v>14.087898642337711</c:v>
                </c:pt>
                <c:pt idx="125">
                  <c:v>15.278332984475266</c:v>
                </c:pt>
                <c:pt idx="126">
                  <c:v>15.387587669889395</c:v>
                </c:pt>
                <c:pt idx="127">
                  <c:v>15.216741810035543</c:v>
                </c:pt>
                <c:pt idx="128">
                  <c:v>13.536073380074372</c:v>
                </c:pt>
                <c:pt idx="129">
                  <c:v>11.737948495807396</c:v>
                </c:pt>
                <c:pt idx="130">
                  <c:v>12.165166571094604</c:v>
                </c:pt>
                <c:pt idx="131">
                  <c:v>12.141093876867771</c:v>
                </c:pt>
                <c:pt idx="132">
                  <c:v>11.912266125780913</c:v>
                </c:pt>
                <c:pt idx="133">
                  <c:v>12.150484120814564</c:v>
                </c:pt>
                <c:pt idx="134">
                  <c:v>13.482561560463539</c:v>
                </c:pt>
                <c:pt idx="135">
                  <c:v>13.908893779899262</c:v>
                </c:pt>
                <c:pt idx="136">
                  <c:v>13.659345733852462</c:v>
                </c:pt>
                <c:pt idx="137">
                  <c:v>14.164277309825458</c:v>
                </c:pt>
                <c:pt idx="138">
                  <c:v>13.446322301001286</c:v>
                </c:pt>
                <c:pt idx="139">
                  <c:v>13.750602613446794</c:v>
                </c:pt>
                <c:pt idx="140">
                  <c:v>13.912991081860218</c:v>
                </c:pt>
                <c:pt idx="141">
                  <c:v>13.533167382928255</c:v>
                </c:pt>
                <c:pt idx="142">
                  <c:v>13.112775441415989</c:v>
                </c:pt>
                <c:pt idx="143">
                  <c:v>12.418816237765927</c:v>
                </c:pt>
                <c:pt idx="144">
                  <c:v>12.417096328532919</c:v>
                </c:pt>
                <c:pt idx="145">
                  <c:v>12.938089472938175</c:v>
                </c:pt>
                <c:pt idx="146">
                  <c:v>13.094987898869753</c:v>
                </c:pt>
                <c:pt idx="147">
                  <c:v>12.579079806950572</c:v>
                </c:pt>
                <c:pt idx="148">
                  <c:v>13.17863363560666</c:v>
                </c:pt>
                <c:pt idx="149">
                  <c:v>13.44053062804071</c:v>
                </c:pt>
                <c:pt idx="150">
                  <c:v>12.491741125003987</c:v>
                </c:pt>
                <c:pt idx="151">
                  <c:v>11.687868868380139</c:v>
                </c:pt>
                <c:pt idx="152">
                  <c:v>11.079286121602655</c:v>
                </c:pt>
                <c:pt idx="153">
                  <c:v>11.296156102828418</c:v>
                </c:pt>
                <c:pt idx="154">
                  <c:v>11.318319276129955</c:v>
                </c:pt>
                <c:pt idx="155">
                  <c:v>11.67764375350453</c:v>
                </c:pt>
                <c:pt idx="156">
                  <c:v>12.166325904181738</c:v>
                </c:pt>
                <c:pt idx="157">
                  <c:v>12.024543165663216</c:v>
                </c:pt>
                <c:pt idx="158">
                  <c:v>12.450401300149554</c:v>
                </c:pt>
                <c:pt idx="159">
                  <c:v>12.796941092261157</c:v>
                </c:pt>
                <c:pt idx="160">
                  <c:v>12.658681742386909</c:v>
                </c:pt>
                <c:pt idx="161">
                  <c:v>12.774610099396785</c:v>
                </c:pt>
                <c:pt idx="162">
                  <c:v>13.362108659053153</c:v>
                </c:pt>
                <c:pt idx="163">
                  <c:v>13.874178053859358</c:v>
                </c:pt>
                <c:pt idx="164">
                  <c:v>14.613412848543444</c:v>
                </c:pt>
                <c:pt idx="165">
                  <c:v>14.162374900264792</c:v>
                </c:pt>
                <c:pt idx="166">
                  <c:v>15.036983512290861</c:v>
                </c:pt>
                <c:pt idx="167">
                  <c:v>14.98202769387202</c:v>
                </c:pt>
                <c:pt idx="168">
                  <c:v>16.117496344871068</c:v>
                </c:pt>
                <c:pt idx="169">
                  <c:v>16.802022872140764</c:v>
                </c:pt>
                <c:pt idx="170">
                  <c:v>15.820582375270721</c:v>
                </c:pt>
                <c:pt idx="171">
                  <c:v>14.884091653147557</c:v>
                </c:pt>
                <c:pt idx="172">
                  <c:v>15.099192814812678</c:v>
                </c:pt>
                <c:pt idx="173">
                  <c:v>14.261425399652678</c:v>
                </c:pt>
                <c:pt idx="174">
                  <c:v>13.725290021006847</c:v>
                </c:pt>
                <c:pt idx="175">
                  <c:v>14.366890634604479</c:v>
                </c:pt>
                <c:pt idx="176">
                  <c:v>14.671273198457493</c:v>
                </c:pt>
                <c:pt idx="177">
                  <c:v>13.749947853178449</c:v>
                </c:pt>
                <c:pt idx="178">
                  <c:v>13.893161136112441</c:v>
                </c:pt>
                <c:pt idx="179">
                  <c:v>13.858419206991767</c:v>
                </c:pt>
                <c:pt idx="180">
                  <c:v>13.709007418609536</c:v>
                </c:pt>
                <c:pt idx="181">
                  <c:v>13.301273743612633</c:v>
                </c:pt>
                <c:pt idx="182">
                  <c:v>13.279019153026653</c:v>
                </c:pt>
                <c:pt idx="183">
                  <c:v>13.149404157185067</c:v>
                </c:pt>
                <c:pt idx="184">
                  <c:v>13.563249095929073</c:v>
                </c:pt>
                <c:pt idx="185">
                  <c:v>13.89785571586752</c:v>
                </c:pt>
                <c:pt idx="186">
                  <c:v>13.749411750397886</c:v>
                </c:pt>
                <c:pt idx="187">
                  <c:v>14.270244792710441</c:v>
                </c:pt>
                <c:pt idx="188">
                  <c:v>14.389707615092179</c:v>
                </c:pt>
                <c:pt idx="189">
                  <c:v>14.346419629283343</c:v>
                </c:pt>
                <c:pt idx="190">
                  <c:v>14.091341993014135</c:v>
                </c:pt>
                <c:pt idx="191">
                  <c:v>14.368097145030378</c:v>
                </c:pt>
                <c:pt idx="192">
                  <c:v>14.577512783822408</c:v>
                </c:pt>
                <c:pt idx="193">
                  <c:v>15.046673783514434</c:v>
                </c:pt>
                <c:pt idx="194">
                  <c:v>14.996757681054408</c:v>
                </c:pt>
                <c:pt idx="195">
                  <c:v>15.131961275905725</c:v>
                </c:pt>
                <c:pt idx="196">
                  <c:v>15.544457473626322</c:v>
                </c:pt>
                <c:pt idx="197">
                  <c:v>15.53659140659404</c:v>
                </c:pt>
                <c:pt idx="198">
                  <c:v>15.586339334280375</c:v>
                </c:pt>
                <c:pt idx="199">
                  <c:v>14.99531122080834</c:v>
                </c:pt>
                <c:pt idx="200">
                  <c:v>15.403019163664696</c:v>
                </c:pt>
                <c:pt idx="201">
                  <c:v>16.001140302552482</c:v>
                </c:pt>
                <c:pt idx="202">
                  <c:v>16.143658259486131</c:v>
                </c:pt>
                <c:pt idx="203">
                  <c:v>17.108369187194132</c:v>
                </c:pt>
                <c:pt idx="204">
                  <c:v>17.370501444099144</c:v>
                </c:pt>
                <c:pt idx="205">
                  <c:v>18.371139507722763</c:v>
                </c:pt>
                <c:pt idx="206">
                  <c:v>19.170578909909882</c:v>
                </c:pt>
                <c:pt idx="207">
                  <c:v>19.449645250981931</c:v>
                </c:pt>
                <c:pt idx="208">
                  <c:v>19.914123194743659</c:v>
                </c:pt>
                <c:pt idx="209">
                  <c:v>20.365098233952409</c:v>
                </c:pt>
                <c:pt idx="210">
                  <c:v>21.674790383037987</c:v>
                </c:pt>
                <c:pt idx="211">
                  <c:v>23.764329226583666</c:v>
                </c:pt>
                <c:pt idx="212">
                  <c:v>21.816466258122283</c:v>
                </c:pt>
                <c:pt idx="213">
                  <c:v>23.271400983514276</c:v>
                </c:pt>
                <c:pt idx="214">
                  <c:v>21.379693254291318</c:v>
                </c:pt>
                <c:pt idx="215">
                  <c:v>22.058397531139374</c:v>
                </c:pt>
                <c:pt idx="216">
                  <c:v>23.175134974029156</c:v>
                </c:pt>
                <c:pt idx="217">
                  <c:v>24.431871917612625</c:v>
                </c:pt>
                <c:pt idx="218">
                  <c:v>26.012616587198941</c:v>
                </c:pt>
                <c:pt idx="219">
                  <c:v>28.212216823737464</c:v>
                </c:pt>
                <c:pt idx="220">
                  <c:v>27.73970223970543</c:v>
                </c:pt>
                <c:pt idx="221">
                  <c:v>27.975740057999307</c:v>
                </c:pt>
                <c:pt idx="222">
                  <c:v>28.535215966798912</c:v>
                </c:pt>
                <c:pt idx="223">
                  <c:v>28.606321113670695</c:v>
                </c:pt>
                <c:pt idx="224">
                  <c:v>24.73100006379584</c:v>
                </c:pt>
                <c:pt idx="225">
                  <c:v>22.359483656107361</c:v>
                </c:pt>
                <c:pt idx="226">
                  <c:v>23.809800506140565</c:v>
                </c:pt>
                <c:pt idx="227">
                  <c:v>25.499596667427326</c:v>
                </c:pt>
                <c:pt idx="228">
                  <c:v>26.103205187310202</c:v>
                </c:pt>
                <c:pt idx="229">
                  <c:v>26.739629942739601</c:v>
                </c:pt>
                <c:pt idx="230">
                  <c:v>26.874799254791213</c:v>
                </c:pt>
                <c:pt idx="231">
                  <c:v>27.474544511679024</c:v>
                </c:pt>
                <c:pt idx="232">
                  <c:v>28.699944823848345</c:v>
                </c:pt>
                <c:pt idx="233">
                  <c:v>27.656159371251213</c:v>
                </c:pt>
                <c:pt idx="234">
                  <c:v>28.407038690895124</c:v>
                </c:pt>
                <c:pt idx="235">
                  <c:v>27.575250121475211</c:v>
                </c:pt>
                <c:pt idx="236">
                  <c:v>28.13444370050912</c:v>
                </c:pt>
                <c:pt idx="237">
                  <c:v>27.546550348028497</c:v>
                </c:pt>
                <c:pt idx="238">
                  <c:v>28.801936883000586</c:v>
                </c:pt>
                <c:pt idx="239">
                  <c:v>30.753822106153383</c:v>
                </c:pt>
                <c:pt idx="240">
                  <c:v>33.831897635204754</c:v>
                </c:pt>
                <c:pt idx="241">
                  <c:v>32.116268858274104</c:v>
                </c:pt>
                <c:pt idx="242">
                  <c:v>34.187042367660105</c:v>
                </c:pt>
                <c:pt idx="243">
                  <c:v>35.033742980575724</c:v>
                </c:pt>
                <c:pt idx="244">
                  <c:v>35.033489752697896</c:v>
                </c:pt>
                <c:pt idx="245">
                  <c:v>33.99511165480132</c:v>
                </c:pt>
                <c:pt idx="246">
                  <c:v>33.471396236762281</c:v>
                </c:pt>
                <c:pt idx="247">
                  <c:v>33.976384716732611</c:v>
                </c:pt>
                <c:pt idx="248">
                  <c:v>34.899607728308496</c:v>
                </c:pt>
                <c:pt idx="249">
                  <c:v>33.264454267754139</c:v>
                </c:pt>
                <c:pt idx="250">
                  <c:v>34.202868392905089</c:v>
                </c:pt>
                <c:pt idx="251">
                  <c:v>31.814173778509012</c:v>
                </c:pt>
                <c:pt idx="252">
                  <c:v>31.364662695296801</c:v>
                </c:pt>
                <c:pt idx="253">
                  <c:v>31.637272197800158</c:v>
                </c:pt>
                <c:pt idx="254">
                  <c:v>28.983476167502246</c:v>
                </c:pt>
                <c:pt idx="255">
                  <c:v>27.625986756984766</c:v>
                </c:pt>
                <c:pt idx="256">
                  <c:v>29.064780694290135</c:v>
                </c:pt>
                <c:pt idx="257">
                  <c:v>28.502831829140611</c:v>
                </c:pt>
                <c:pt idx="258">
                  <c:v>27.245977111394019</c:v>
                </c:pt>
                <c:pt idx="259">
                  <c:v>26.333463105250772</c:v>
                </c:pt>
                <c:pt idx="260">
                  <c:v>24.529347607440329</c:v>
                </c:pt>
                <c:pt idx="261">
                  <c:v>21.817841256505492</c:v>
                </c:pt>
                <c:pt idx="262">
                  <c:v>22.587633244244046</c:v>
                </c:pt>
                <c:pt idx="263">
                  <c:v>23.494269199809125</c:v>
                </c:pt>
                <c:pt idx="264">
                  <c:v>24.039031547571575</c:v>
                </c:pt>
                <c:pt idx="265">
                  <c:v>23.382663739457247</c:v>
                </c:pt>
                <c:pt idx="266">
                  <c:v>23.118119097614837</c:v>
                </c:pt>
                <c:pt idx="267">
                  <c:v>23.95158894075923</c:v>
                </c:pt>
                <c:pt idx="268">
                  <c:v>22.834198799821976</c:v>
                </c:pt>
                <c:pt idx="269">
                  <c:v>21.813197986615553</c:v>
                </c:pt>
                <c:pt idx="270">
                  <c:v>19.878526720422016</c:v>
                </c:pt>
                <c:pt idx="271">
                  <c:v>17.779034258324778</c:v>
                </c:pt>
                <c:pt idx="272">
                  <c:v>17.669708631205403</c:v>
                </c:pt>
                <c:pt idx="273">
                  <c:v>15.137386631845525</c:v>
                </c:pt>
                <c:pt idx="274">
                  <c:v>16.487409336293858</c:v>
                </c:pt>
                <c:pt idx="275">
                  <c:v>17.169657642984333</c:v>
                </c:pt>
                <c:pt idx="276">
                  <c:v>15.603664248042556</c:v>
                </c:pt>
                <c:pt idx="277">
                  <c:v>14.488390050783849</c:v>
                </c:pt>
                <c:pt idx="278">
                  <c:v>13.866887212295515</c:v>
                </c:pt>
                <c:pt idx="279">
                  <c:v>13.37771954980105</c:v>
                </c:pt>
                <c:pt idx="280">
                  <c:v>14.750471958202189</c:v>
                </c:pt>
                <c:pt idx="281">
                  <c:v>14.834889050971711</c:v>
                </c:pt>
                <c:pt idx="282">
                  <c:v>15.282239563148142</c:v>
                </c:pt>
                <c:pt idx="283">
                  <c:v>15.896569477814703</c:v>
                </c:pt>
                <c:pt idx="284">
                  <c:v>16.177572872725573</c:v>
                </c:pt>
                <c:pt idx="285">
                  <c:v>15.48141727143952</c:v>
                </c:pt>
                <c:pt idx="286">
                  <c:v>16.48403067242306</c:v>
                </c:pt>
                <c:pt idx="287">
                  <c:v>16.594139846311933</c:v>
                </c:pt>
                <c:pt idx="288">
                  <c:v>17.000194577611726</c:v>
                </c:pt>
                <c:pt idx="289">
                  <c:v>17.427637060118325</c:v>
                </c:pt>
                <c:pt idx="290">
                  <c:v>17.82663106916403</c:v>
                </c:pt>
                <c:pt idx="291">
                  <c:v>17.273488364098018</c:v>
                </c:pt>
                <c:pt idx="292">
                  <c:v>17.374862674726916</c:v>
                </c:pt>
                <c:pt idx="293">
                  <c:v>17.130865476102667</c:v>
                </c:pt>
                <c:pt idx="294">
                  <c:v>17.324349160389911</c:v>
                </c:pt>
                <c:pt idx="295">
                  <c:v>16.984137066006703</c:v>
                </c:pt>
                <c:pt idx="296">
                  <c:v>16.699035435221553</c:v>
                </c:pt>
                <c:pt idx="297">
                  <c:v>16.907660060953027</c:v>
                </c:pt>
                <c:pt idx="298">
                  <c:v>16.97658171059809</c:v>
                </c:pt>
                <c:pt idx="299">
                  <c:v>17.334912805186885</c:v>
                </c:pt>
                <c:pt idx="300">
                  <c:v>17.557643029881206</c:v>
                </c:pt>
                <c:pt idx="301">
                  <c:v>17.951742098523063</c:v>
                </c:pt>
                <c:pt idx="302">
                  <c:v>18.356189090519383</c:v>
                </c:pt>
                <c:pt idx="303">
                  <c:v>18.059483870894731</c:v>
                </c:pt>
                <c:pt idx="304">
                  <c:v>17.506597602043374</c:v>
                </c:pt>
                <c:pt idx="305">
                  <c:v>18.163043333940408</c:v>
                </c:pt>
                <c:pt idx="306">
                  <c:v>18.660973388063422</c:v>
                </c:pt>
                <c:pt idx="307">
                  <c:v>19.203456583105901</c:v>
                </c:pt>
                <c:pt idx="308">
                  <c:v>19.085720405111445</c:v>
                </c:pt>
                <c:pt idx="309">
                  <c:v>19.774904979360304</c:v>
                </c:pt>
                <c:pt idx="310">
                  <c:v>19.131624348190513</c:v>
                </c:pt>
                <c:pt idx="311">
                  <c:v>19.639279205019498</c:v>
                </c:pt>
                <c:pt idx="312">
                  <c:v>20.184239793290686</c:v>
                </c:pt>
                <c:pt idx="313">
                  <c:v>20.811862658423369</c:v>
                </c:pt>
                <c:pt idx="314">
                  <c:v>21.039824360645753</c:v>
                </c:pt>
                <c:pt idx="315">
                  <c:v>21.27942551815633</c:v>
                </c:pt>
                <c:pt idx="316">
                  <c:v>21.183383625885178</c:v>
                </c:pt>
                <c:pt idx="317">
                  <c:v>19.876638787867272</c:v>
                </c:pt>
                <c:pt idx="318">
                  <c:v>19.860309503834966</c:v>
                </c:pt>
                <c:pt idx="319">
                  <c:v>20.069101625357604</c:v>
                </c:pt>
                <c:pt idx="320">
                  <c:v>20.439720833826573</c:v>
                </c:pt>
                <c:pt idx="321">
                  <c:v>20.679645742870584</c:v>
                </c:pt>
                <c:pt idx="322">
                  <c:v>21.246209738724655</c:v>
                </c:pt>
                <c:pt idx="323">
                  <c:v>20.980973823430698</c:v>
                </c:pt>
                <c:pt idx="324">
                  <c:v>21.577015486037336</c:v>
                </c:pt>
                <c:pt idx="325">
                  <c:v>21.917693148531935</c:v>
                </c:pt>
                <c:pt idx="326">
                  <c:v>21.278639900380963</c:v>
                </c:pt>
                <c:pt idx="327">
                  <c:v>21.574973658068188</c:v>
                </c:pt>
                <c:pt idx="328">
                  <c:v>22.055779320937262</c:v>
                </c:pt>
                <c:pt idx="329">
                  <c:v>22.449000166245867</c:v>
                </c:pt>
                <c:pt idx="330">
                  <c:v>22.177106806488126</c:v>
                </c:pt>
                <c:pt idx="331">
                  <c:v>21.314971014979363</c:v>
                </c:pt>
                <c:pt idx="332">
                  <c:v>20.979784435787021</c:v>
                </c:pt>
                <c:pt idx="333">
                  <c:v>20.934062069771514</c:v>
                </c:pt>
                <c:pt idx="334">
                  <c:v>21.291043932155755</c:v>
                </c:pt>
                <c:pt idx="335">
                  <c:v>20.051890658679202</c:v>
                </c:pt>
                <c:pt idx="336">
                  <c:v>19.600190823916371</c:v>
                </c:pt>
                <c:pt idx="337" formatCode="General">
                  <c:v>21.967636511514122</c:v>
                </c:pt>
                <c:pt idx="338" formatCode="General">
                  <c:v>21.938635398136775</c:v>
                </c:pt>
                <c:pt idx="339" formatCode="General">
                  <c:v>20.384682676809675</c:v>
                </c:pt>
                <c:pt idx="340" formatCode="General">
                  <c:v>21.847595848996683</c:v>
                </c:pt>
                <c:pt idx="341" formatCode="General">
                  <c:v>21.821784602479124</c:v>
                </c:pt>
                <c:pt idx="342" formatCode="General">
                  <c:v>19.637342369656665</c:v>
                </c:pt>
                <c:pt idx="343" formatCode="General">
                  <c:v>18.912098290914912</c:v>
                </c:pt>
                <c:pt idx="344" formatCode="General">
                  <c:v>18.247406573204373</c:v>
                </c:pt>
                <c:pt idx="345" formatCode="General">
                  <c:v>15.60598806171021</c:v>
                </c:pt>
                <c:pt idx="346" formatCode="General">
                  <c:v>12.548227839373224</c:v>
                </c:pt>
                <c:pt idx="347" formatCode="General">
                  <c:v>11.792720202869585</c:v>
                </c:pt>
                <c:pt idx="348" formatCode="General">
                  <c:v>11.914633649545671</c:v>
                </c:pt>
                <c:pt idx="349" formatCode="General">
                  <c:v>11.188206305004069</c:v>
                </c:pt>
                <c:pt idx="350" formatCode="General">
                  <c:v>10.341818344062949</c:v>
                </c:pt>
                <c:pt idx="351" formatCode="General">
                  <c:v>10.893082342295349</c:v>
                </c:pt>
                <c:pt idx="352" formatCode="General">
                  <c:v>12.266588236276341</c:v>
                </c:pt>
                <c:pt idx="353" formatCode="General">
                  <c:v>13.309493795584215</c:v>
                </c:pt>
                <c:pt idx="354" formatCode="General">
                  <c:v>13.34478692635404</c:v>
                </c:pt>
                <c:pt idx="355" formatCode="General">
                  <c:v>14.499194711079745</c:v>
                </c:pt>
                <c:pt idx="356" formatCode="General">
                  <c:v>14.860455267541473</c:v>
                </c:pt>
                <c:pt idx="357" formatCode="General">
                  <c:v>15.318946228816541</c:v>
                </c:pt>
                <c:pt idx="358" formatCode="General">
                  <c:v>15.206166690792346</c:v>
                </c:pt>
                <c:pt idx="359" formatCode="General">
                  <c:v>15.274201563346955</c:v>
                </c:pt>
                <c:pt idx="360" formatCode="General">
                  <c:v>16.221409029392657</c:v>
                </c:pt>
                <c:pt idx="361" formatCode="General">
                  <c:v>15.733772141543447</c:v>
                </c:pt>
                <c:pt idx="362" formatCode="General">
                  <c:v>15.780737408704056</c:v>
                </c:pt>
                <c:pt idx="363" formatCode="General">
                  <c:v>17.043179523662108</c:v>
                </c:pt>
                <c:pt idx="364" formatCode="General">
                  <c:v>17.033557983232594</c:v>
                </c:pt>
                <c:pt idx="365" formatCode="General">
                  <c:v>15.523799528858877</c:v>
                </c:pt>
                <c:pt idx="366" formatCode="General">
                  <c:v>15.256907552329539</c:v>
                </c:pt>
                <c:pt idx="367" formatCode="General">
                  <c:v>16.091694751095115</c:v>
                </c:pt>
                <c:pt idx="368" formatCode="General">
                  <c:v>15.617727276736694</c:v>
                </c:pt>
                <c:pt idx="369" formatCode="General">
                  <c:v>16.538798227163099</c:v>
                </c:pt>
                <c:pt idx="370" formatCode="General">
                  <c:v>16.726982983086106</c:v>
                </c:pt>
                <c:pt idx="371" formatCode="General">
                  <c:v>16.660014706990872</c:v>
                </c:pt>
                <c:pt idx="372" formatCode="General">
                  <c:v>17.519893815040682</c:v>
                </c:pt>
                <c:pt idx="373" formatCode="General">
                  <c:v>17.483720112449728</c:v>
                </c:pt>
                <c:pt idx="374" formatCode="General">
                  <c:v>17.740209712135535</c:v>
                </c:pt>
                <c:pt idx="375" formatCode="General">
                  <c:v>17.224447683524073</c:v>
                </c:pt>
                <c:pt idx="376" formatCode="General">
                  <c:v>17.459135882141545</c:v>
                </c:pt>
                <c:pt idx="377" formatCode="General">
                  <c:v>17.02267917892771</c:v>
                </c:pt>
                <c:pt idx="378" formatCode="General">
                  <c:v>16.720064580499692</c:v>
                </c:pt>
                <c:pt idx="379" formatCode="General">
                  <c:v>16.431276284788176</c:v>
                </c:pt>
                <c:pt idx="380" formatCode="General">
                  <c:v>14.851613911944307</c:v>
                </c:pt>
                <c:pt idx="381" formatCode="General">
                  <c:v>13.637384970651354</c:v>
                </c:pt>
                <c:pt idx="382" formatCode="General">
                  <c:v>14.681494381869772</c:v>
                </c:pt>
                <c:pt idx="383" formatCode="General">
                  <c:v>14.023571942276421</c:v>
                </c:pt>
                <c:pt idx="384" formatCode="General">
                  <c:v>14.0354566391749</c:v>
                </c:pt>
                <c:pt idx="385" formatCode="General">
                  <c:v>14.848566692794968</c:v>
                </c:pt>
                <c:pt idx="386" formatCode="General">
                  <c:v>15.682367998739695</c:v>
                </c:pt>
                <c:pt idx="387" formatCode="General">
                  <c:v>15.468700726994339</c:v>
                </c:pt>
                <c:pt idx="388" formatCode="General">
                  <c:v>15.007468275004371</c:v>
                </c:pt>
                <c:pt idx="389" formatCode="General">
                  <c:v>13.566924746790892</c:v>
                </c:pt>
                <c:pt idx="390" formatCode="General">
                  <c:v>14.238903738596591</c:v>
                </c:pt>
                <c:pt idx="391" formatCode="General">
                  <c:v>14.40783606680513</c:v>
                </c:pt>
                <c:pt idx="392" formatCode="General">
                  <c:v>14.329508214604459</c:v>
                </c:pt>
                <c:pt idx="393" formatCode="General">
                  <c:v>14.511544944805458</c:v>
                </c:pt>
                <c:pt idx="394" formatCode="General">
                  <c:v>14.47151511685524</c:v>
                </c:pt>
                <c:pt idx="395" formatCode="General">
                  <c:v>14.780931938713183</c:v>
                </c:pt>
                <c:pt idx="396" formatCode="General">
                  <c:v>15.326310520024213</c:v>
                </c:pt>
                <c:pt idx="397" formatCode="General">
                  <c:v>15.91004344603501</c:v>
                </c:pt>
                <c:pt idx="398" formatCode="General">
                  <c:v>15.972982615719253</c:v>
                </c:pt>
                <c:pt idx="399" formatCode="General">
                  <c:v>16.11404631754025</c:v>
                </c:pt>
                <c:pt idx="400" formatCode="General">
                  <c:v>16.724929459374124</c:v>
                </c:pt>
                <c:pt idx="401" formatCode="General">
                  <c:v>16.288966627642409</c:v>
                </c:pt>
                <c:pt idx="402" formatCode="General">
                  <c:v>15.523782658220316</c:v>
                </c:pt>
                <c:pt idx="403" formatCode="General">
                  <c:v>15.799783131159771</c:v>
                </c:pt>
                <c:pt idx="404" formatCode="General">
                  <c:v>15.450332017609417</c:v>
                </c:pt>
                <c:pt idx="405" formatCode="General">
                  <c:v>16.248563088440889</c:v>
                </c:pt>
                <c:pt idx="406" formatCode="General">
                  <c:v>16.619539514326899</c:v>
                </c:pt>
                <c:pt idx="407" formatCode="General">
                  <c:v>16.749085029516387</c:v>
                </c:pt>
                <c:pt idx="408" formatCode="General">
                  <c:v>16.79279190601719</c:v>
                </c:pt>
                <c:pt idx="409" formatCode="General">
                  <c:v>15.967023942799331</c:v>
                </c:pt>
                <c:pt idx="410" formatCode="General">
                  <c:v>16.339167371571492</c:v>
                </c:pt>
                <c:pt idx="411" formatCode="General">
                  <c:v>16.196433112909521</c:v>
                </c:pt>
                <c:pt idx="412" formatCode="General">
                  <c:v>15.997548039993426</c:v>
                </c:pt>
                <c:pt idx="413" formatCode="General">
                  <c:v>16.293197986238368</c:v>
                </c:pt>
                <c:pt idx="414" formatCode="General">
                  <c:v>16.438749281773486</c:v>
                </c:pt>
                <c:pt idx="415" formatCode="General">
                  <c:v>16.470432358727273</c:v>
                </c:pt>
                <c:pt idx="416" formatCode="General">
                  <c:v>16.529973866410828</c:v>
                </c:pt>
                <c:pt idx="417" formatCode="General">
                  <c:v>16.272376304414273</c:v>
                </c:pt>
                <c:pt idx="418" formatCode="General">
                  <c:v>16.245716102842042</c:v>
                </c:pt>
                <c:pt idx="419" formatCode="General">
                  <c:v>16.63343502407136</c:v>
                </c:pt>
                <c:pt idx="420" formatCode="General">
                  <c:v>16.311671683004722</c:v>
                </c:pt>
                <c:pt idx="421" formatCode="General">
                  <c:v>16.899156240297106</c:v>
                </c:pt>
                <c:pt idx="422" formatCode="General">
                  <c:v>17.877709396057064</c:v>
                </c:pt>
                <c:pt idx="423" formatCode="General">
                  <c:v>17.868300175606656</c:v>
                </c:pt>
                <c:pt idx="424" formatCode="General">
                  <c:v>18.16281274884701</c:v>
                </c:pt>
                <c:pt idx="425" formatCode="General">
                  <c:v>18.249126953661623</c:v>
                </c:pt>
                <c:pt idx="426" formatCode="General">
                  <c:v>17.504567121450687</c:v>
                </c:pt>
                <c:pt idx="427" formatCode="General">
                  <c:v>17.694651602497867</c:v>
                </c:pt>
                <c:pt idx="428" formatCode="General">
                  <c:v>16.103566020573609</c:v>
                </c:pt>
                <c:pt idx="429" formatCode="General">
                  <c:v>15.207003295449535</c:v>
                </c:pt>
                <c:pt idx="430" formatCode="General">
                  <c:v>16.504073897115259</c:v>
                </c:pt>
                <c:pt idx="431" formatCode="General">
                  <c:v>16.663237844857608</c:v>
                </c:pt>
                <c:pt idx="432" formatCode="General">
                  <c:v>16.093236537349515</c:v>
                </c:pt>
                <c:pt idx="433" formatCode="General">
                  <c:v>15.025605528035234</c:v>
                </c:pt>
                <c:pt idx="434" formatCode="General">
                  <c:v>14.391615257868178</c:v>
                </c:pt>
                <c:pt idx="435" formatCode="General">
                  <c:v>14.955816461334917</c:v>
                </c:pt>
                <c:pt idx="436" formatCode="General">
                  <c:v>15.043773541823597</c:v>
                </c:pt>
                <c:pt idx="437" formatCode="General">
                  <c:v>15.116599795716333</c:v>
                </c:pt>
                <c:pt idx="438" formatCode="General">
                  <c:v>14.438968824885769</c:v>
                </c:pt>
                <c:pt idx="439" formatCode="General">
                  <c:v>15.155438105753561</c:v>
                </c:pt>
                <c:pt idx="440" formatCode="General">
                  <c:v>15.282917698209157</c:v>
                </c:pt>
                <c:pt idx="441" formatCode="General">
                  <c:v>15.298638036467533</c:v>
                </c:pt>
                <c:pt idx="442" formatCode="General">
                  <c:v>15.401966936840287</c:v>
                </c:pt>
                <c:pt idx="443" formatCode="General">
                  <c:v>15.648291974252487</c:v>
                </c:pt>
                <c:pt idx="444" formatCode="General">
                  <c:v>16.217154767077243</c:v>
                </c:pt>
                <c:pt idx="445" formatCode="General">
                  <c:v>16.430279132927829</c:v>
                </c:pt>
                <c:pt idx="446" formatCode="General">
                  <c:v>16.782576992328856</c:v>
                </c:pt>
                <c:pt idx="447" formatCode="General">
                  <c:v>17.05692095643218</c:v>
                </c:pt>
                <c:pt idx="448" formatCode="General">
                  <c:v>17.25726783600814</c:v>
                </c:pt>
                <c:pt idx="449" formatCode="General">
                  <c:v>17.509773000161282</c:v>
                </c:pt>
                <c:pt idx="450" formatCode="General">
                  <c:v>17.492694281310705</c:v>
                </c:pt>
                <c:pt idx="451" formatCode="General">
                  <c:v>17.739276630574469</c:v>
                </c:pt>
                <c:pt idx="452" formatCode="General">
                  <c:v>17.667481382551809</c:v>
                </c:pt>
                <c:pt idx="453" formatCode="General">
                  <c:v>18.105384466257306</c:v>
                </c:pt>
                <c:pt idx="454" formatCode="General">
                  <c:v>18.683745638603789</c:v>
                </c:pt>
                <c:pt idx="455" formatCode="General">
                  <c:v>18.584055978197568</c:v>
                </c:pt>
                <c:pt idx="456" formatCode="General">
                  <c:v>18.856570018805602</c:v>
                </c:pt>
                <c:pt idx="457" formatCode="General">
                  <c:v>19.411222777939976</c:v>
                </c:pt>
                <c:pt idx="458" formatCode="General">
                  <c:v>18.625464567392946</c:v>
                </c:pt>
                <c:pt idx="459" formatCode="General">
                  <c:v>18.116236606353237</c:v>
                </c:pt>
                <c:pt idx="460" formatCode="General">
                  <c:v>18.642264486571015</c:v>
                </c:pt>
                <c:pt idx="461" formatCode="General">
                  <c:v>18.32341391138041</c:v>
                </c:pt>
                <c:pt idx="462" formatCode="General">
                  <c:v>18.039722657330554</c:v>
                </c:pt>
                <c:pt idx="463" formatCode="General">
                  <c:v>18.457071452165184</c:v>
                </c:pt>
                <c:pt idx="464" formatCode="General">
                  <c:v>18.014954386313427</c:v>
                </c:pt>
                <c:pt idx="465" formatCode="General">
                  <c:v>18.198859524650658</c:v>
                </c:pt>
                <c:pt idx="466" formatCode="General">
                  <c:v>16.816298828788518</c:v>
                </c:pt>
                <c:pt idx="467" formatCode="General">
                  <c:v>16.950001108583972</c:v>
                </c:pt>
                <c:pt idx="468" formatCode="General">
                  <c:v>15.929039110603648</c:v>
                </c:pt>
                <c:pt idx="469" formatCode="General">
                  <c:v>16.957320166092831</c:v>
                </c:pt>
                <c:pt idx="470" formatCode="General">
                  <c:v>17.390584094976333</c:v>
                </c:pt>
                <c:pt idx="471" formatCode="General">
                  <c:v>17.44208473971235</c:v>
                </c:pt>
                <c:pt idx="472" formatCode="General">
                  <c:v>17.752294817024694</c:v>
                </c:pt>
                <c:pt idx="473" formatCode="General">
                  <c:v>16.62082494560223</c:v>
                </c:pt>
                <c:pt idx="474" formatCode="General">
                  <c:v>17.28054112179862</c:v>
                </c:pt>
                <c:pt idx="475" formatCode="General">
                  <c:v>17.185371523637489</c:v>
                </c:pt>
                <c:pt idx="476" formatCode="General">
                  <c:v>16.562522990711031</c:v>
                </c:pt>
                <c:pt idx="477" formatCode="General">
                  <c:v>17.042758498174031</c:v>
                </c:pt>
                <c:pt idx="478" formatCode="General">
                  <c:v>17.308101280588904</c:v>
                </c:pt>
                <c:pt idx="479" formatCode="General">
                  <c:v>17.506016237906763</c:v>
                </c:pt>
                <c:pt idx="480" formatCode="General">
                  <c:v>17.825937540768091</c:v>
                </c:pt>
                <c:pt idx="481" formatCode="General">
                  <c:v>17.391692878320328</c:v>
                </c:pt>
                <c:pt idx="482" formatCode="General">
                  <c:v>15.840997121746433</c:v>
                </c:pt>
                <c:pt idx="483" formatCode="General">
                  <c:v>13.604948908253812</c:v>
                </c:pt>
                <c:pt idx="484" formatCode="General">
                  <c:v>14.441943129577391</c:v>
                </c:pt>
                <c:pt idx="485" formatCode="General">
                  <c:v>14.824560966737947</c:v>
                </c:pt>
                <c:pt idx="486" formatCode="General">
                  <c:v>15.222660812308197</c:v>
                </c:pt>
                <c:pt idx="487" formatCode="General">
                  <c:v>15.16619228243812</c:v>
                </c:pt>
                <c:pt idx="488" formatCode="General">
                  <c:v>15.751126653095145</c:v>
                </c:pt>
                <c:pt idx="489" formatCode="General">
                  <c:v>15.496180422952976</c:v>
                </c:pt>
                <c:pt idx="490" formatCode="General">
                  <c:v>15.040703907051373</c:v>
                </c:pt>
                <c:pt idx="491" formatCode="General">
                  <c:v>16.964143112882187</c:v>
                </c:pt>
                <c:pt idx="492" formatCode="General">
                  <c:v>17.556268330967335</c:v>
                </c:pt>
                <c:pt idx="493" formatCode="General">
                  <c:v>17.565992200719943</c:v>
                </c:pt>
                <c:pt idx="494" formatCode="General">
                  <c:v>17.950225395448665</c:v>
                </c:pt>
                <c:pt idx="495" formatCode="General">
                  <c:v>18.549451037539757</c:v>
                </c:pt>
                <c:pt idx="496" formatCode="General">
                  <c:v>18.713012018144894</c:v>
                </c:pt>
                <c:pt idx="497" formatCode="General">
                  <c:v>19.023505706910022</c:v>
                </c:pt>
                <c:pt idx="498" formatCode="General">
                  <c:v>19.129977470934122</c:v>
                </c:pt>
                <c:pt idx="499" formatCode="General">
                  <c:v>18.888835399929921</c:v>
                </c:pt>
                <c:pt idx="500" formatCode="General">
                  <c:v>19.217621903661133</c:v>
                </c:pt>
                <c:pt idx="501" formatCode="General">
                  <c:v>18.801273599504704</c:v>
                </c:pt>
                <c:pt idx="502" formatCode="General">
                  <c:v>19.114636448153878</c:v>
                </c:pt>
                <c:pt idx="503" formatCode="General">
                  <c:v>18.359331708137624</c:v>
                </c:pt>
                <c:pt idx="504" formatCode="General">
                  <c:v>18.69063467516947</c:v>
                </c:pt>
                <c:pt idx="505" formatCode="General">
                  <c:v>18.006615222375313</c:v>
                </c:pt>
                <c:pt idx="506" formatCode="General">
                  <c:v>17.380190023175611</c:v>
                </c:pt>
                <c:pt idx="507" formatCode="General">
                  <c:v>15.885108977747167</c:v>
                </c:pt>
                <c:pt idx="508" formatCode="General">
                  <c:v>12.772683746664015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53-4FF0-9FA7-2E88420BB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038592"/>
        <c:axId val="1172039136"/>
        <c:extLst/>
      </c:lineChart>
      <c:dateAx>
        <c:axId val="1172038592"/>
        <c:scaling>
          <c:orientation val="minMax"/>
          <c:min val="28856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yy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172039136"/>
        <c:crossesAt val="38"/>
        <c:auto val="1"/>
        <c:lblOffset val="100"/>
        <c:baseTimeUnit val="months"/>
        <c:majorUnit val="24"/>
        <c:majorTimeUnit val="months"/>
        <c:minorUnit val="1"/>
      </c:dateAx>
      <c:valAx>
        <c:axId val="117203913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eaVert"/>
              <a:lstStyle/>
              <a:p>
                <a:pPr>
                  <a:defRPr sz="1050" b="0">
                    <a:latin typeface="SimSun" panose="02010600030101010101" pitchFamily="2" charset="-122"/>
                    <a:ea typeface="SimSun" panose="02010600030101010101" pitchFamily="2" charset="-122"/>
                  </a:defRPr>
                </a:pPr>
                <a:r>
                  <a:rPr lang="zh-CN" altLang="en-US" sz="1050" b="0" i="0" baseline="0" dirty="0">
                    <a:effectLst/>
                    <a:latin typeface="SimSun" panose="02010600030101010101" pitchFamily="2" charset="-122"/>
                    <a:ea typeface="SimSun" panose="02010600030101010101" pitchFamily="2" charset="-122"/>
                  </a:rPr>
                  <a:t>周期性调整市盈率</a:t>
                </a:r>
                <a:endParaRPr lang="en-US" sz="1050" b="0" dirty="0">
                  <a:effectLst/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72038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'Schiller Data'!$AD$1818:$AD$1821</c:f>
              <c:strCache>
                <c:ptCount val="4"/>
                <c:pt idx="0">
                  <c:v>&lt;11</c:v>
                </c:pt>
                <c:pt idx="1">
                  <c:v>11 - 16</c:v>
                </c:pt>
                <c:pt idx="2">
                  <c:v>16 - 22</c:v>
                </c:pt>
                <c:pt idx="3">
                  <c:v>&gt;22</c:v>
                </c:pt>
              </c:strCache>
            </c:strRef>
          </c:cat>
          <c:val>
            <c:numRef>
              <c:f>'Schiller Data'!$AF$1818:$AF$1821</c:f>
              <c:numCache>
                <c:formatCode>0.0%</c:formatCode>
                <c:ptCount val="4"/>
                <c:pt idx="0">
                  <c:v>0.1051489539911321</c:v>
                </c:pt>
                <c:pt idx="1">
                  <c:v>9.4075886296771868E-2</c:v>
                </c:pt>
                <c:pt idx="2">
                  <c:v>4.8689364606550427E-2</c:v>
                </c:pt>
                <c:pt idx="3">
                  <c:v>1.516629144470742E-2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3-4EED-8DF9-ECB320384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2032064"/>
        <c:axId val="1172033152"/>
      </c:barChart>
      <c:catAx>
        <c:axId val="1172032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zh-CN" altLang="en-US" dirty="0"/>
                  <a:t>起初的周期性调整市盈率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2033152"/>
        <c:crosses val="autoZero"/>
        <c:auto val="1"/>
        <c:lblAlgn val="ctr"/>
        <c:lblOffset val="100"/>
        <c:noMultiLvlLbl val="0"/>
      </c:catAx>
      <c:valAx>
        <c:axId val="11720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zh-CN" altLang="en-US" dirty="0"/>
                  <a:t>十年实际回报（以美元计年化</a:t>
                </a:r>
                <a:r>
                  <a:rPr lang="en-US" altLang="zh-CN" dirty="0"/>
                  <a:t>%</a:t>
                </a:r>
                <a:r>
                  <a:rPr lang="zh-CN" altLang="en-US" dirty="0"/>
                  <a:t>）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0895471569628872E-2"/>
              <c:y val="0.33758014257578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203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606702181674E-2"/>
          <c:y val="2.8129395218002812E-2"/>
          <c:w val="0.87096399252874035"/>
          <c:h val="0.85810093358583339"/>
        </c:manualLayout>
      </c:layout>
      <c:lineChart>
        <c:grouping val="standard"/>
        <c:varyColors val="0"/>
        <c:ser>
          <c:idx val="0"/>
          <c:order val="0"/>
          <c:tx>
            <c:strRef>
              <c:f>'CHART DATA (4)'!$B$8</c:f>
              <c:strCache>
                <c:ptCount val="1"/>
                <c:pt idx="0">
                  <c:v>SXI REAL ESTATE FUNDS (TR)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'CHART DATA (4)'!$A$9:$A$337</c:f>
              <c:numCache>
                <c:formatCode>[$-409]mmm\-yy;@</c:formatCode>
                <c:ptCount val="329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</c:numCache>
            </c:numRef>
          </c:cat>
          <c:val>
            <c:numRef>
              <c:f>'CHART DATA (4)'!$B$9:$B$337</c:f>
              <c:numCache>
                <c:formatCode>0.0</c:formatCode>
                <c:ptCount val="329"/>
                <c:pt idx="0">
                  <c:v>0</c:v>
                </c:pt>
                <c:pt idx="1">
                  <c:v>0.31262605889472184</c:v>
                </c:pt>
                <c:pt idx="2">
                  <c:v>1.0790641387656592</c:v>
                </c:pt>
                <c:pt idx="3">
                  <c:v>5.4356595401371663</c:v>
                </c:pt>
                <c:pt idx="4">
                  <c:v>4.7498991528842538</c:v>
                </c:pt>
                <c:pt idx="5">
                  <c:v>6.9080274304155154</c:v>
                </c:pt>
                <c:pt idx="6">
                  <c:v>6.6256555062525422</c:v>
                </c:pt>
                <c:pt idx="7">
                  <c:v>6.2121823315853391</c:v>
                </c:pt>
                <c:pt idx="8">
                  <c:v>6.89794271883828</c:v>
                </c:pt>
                <c:pt idx="9">
                  <c:v>10.165389269866921</c:v>
                </c:pt>
                <c:pt idx="10">
                  <c:v>19.191206131504686</c:v>
                </c:pt>
                <c:pt idx="11">
                  <c:v>17.537313432835873</c:v>
                </c:pt>
                <c:pt idx="12">
                  <c:v>17.275110931827413</c:v>
                </c:pt>
                <c:pt idx="13">
                  <c:v>14.481645824929458</c:v>
                </c:pt>
                <c:pt idx="14">
                  <c:v>17.950786607503076</c:v>
                </c:pt>
                <c:pt idx="15">
                  <c:v>18.626462283178739</c:v>
                </c:pt>
                <c:pt idx="16">
                  <c:v>15.601048810004073</c:v>
                </c:pt>
                <c:pt idx="17">
                  <c:v>15.67164179104482</c:v>
                </c:pt>
                <c:pt idx="18">
                  <c:v>14.340459862847965</c:v>
                </c:pt>
                <c:pt idx="19">
                  <c:v>14.411052843888712</c:v>
                </c:pt>
                <c:pt idx="20">
                  <c:v>15.863251311012547</c:v>
                </c:pt>
                <c:pt idx="21">
                  <c:v>19.614764017749124</c:v>
                </c:pt>
                <c:pt idx="22">
                  <c:v>21.339249697458683</c:v>
                </c:pt>
                <c:pt idx="23">
                  <c:v>20.724082291246503</c:v>
                </c:pt>
                <c:pt idx="24">
                  <c:v>21.611536910044407</c:v>
                </c:pt>
                <c:pt idx="25">
                  <c:v>27.248890681726536</c:v>
                </c:pt>
                <c:pt idx="26">
                  <c:v>29.467527228721281</c:v>
                </c:pt>
                <c:pt idx="27">
                  <c:v>28.247277127874156</c:v>
                </c:pt>
                <c:pt idx="28">
                  <c:v>31.948366276724499</c:v>
                </c:pt>
                <c:pt idx="29">
                  <c:v>37.968939088342069</c:v>
                </c:pt>
                <c:pt idx="30">
                  <c:v>44.463493344090352</c:v>
                </c:pt>
                <c:pt idx="31">
                  <c:v>38.997579669221494</c:v>
                </c:pt>
                <c:pt idx="32">
                  <c:v>40.268253327954824</c:v>
                </c:pt>
                <c:pt idx="33">
                  <c:v>40.853166599435241</c:v>
                </c:pt>
                <c:pt idx="34">
                  <c:v>45.27027027027026</c:v>
                </c:pt>
                <c:pt idx="35">
                  <c:v>47.71077047196448</c:v>
                </c:pt>
                <c:pt idx="36">
                  <c:v>53.156514723678868</c:v>
                </c:pt>
                <c:pt idx="37">
                  <c:v>54.790237999193209</c:v>
                </c:pt>
                <c:pt idx="38">
                  <c:v>50.837031060911642</c:v>
                </c:pt>
                <c:pt idx="39">
                  <c:v>45.855183541750705</c:v>
                </c:pt>
                <c:pt idx="40">
                  <c:v>47.156111335215797</c:v>
                </c:pt>
                <c:pt idx="41">
                  <c:v>45.199677289229527</c:v>
                </c:pt>
                <c:pt idx="42">
                  <c:v>40.116982654296095</c:v>
                </c:pt>
                <c:pt idx="43">
                  <c:v>36.012505042355826</c:v>
                </c:pt>
                <c:pt idx="44">
                  <c:v>34.257765227914518</c:v>
                </c:pt>
                <c:pt idx="45">
                  <c:v>39.209358612343721</c:v>
                </c:pt>
                <c:pt idx="46">
                  <c:v>46.298910851149685</c:v>
                </c:pt>
                <c:pt idx="47">
                  <c:v>46.319080274304184</c:v>
                </c:pt>
                <c:pt idx="48">
                  <c:v>54.820492133925001</c:v>
                </c:pt>
                <c:pt idx="49">
                  <c:v>57.946752722872134</c:v>
                </c:pt>
                <c:pt idx="50">
                  <c:v>57.80556676079064</c:v>
                </c:pt>
                <c:pt idx="51">
                  <c:v>60.578862444534082</c:v>
                </c:pt>
                <c:pt idx="52">
                  <c:v>60.800726099233572</c:v>
                </c:pt>
                <c:pt idx="53">
                  <c:v>59.96369503832193</c:v>
                </c:pt>
                <c:pt idx="54">
                  <c:v>59.398951189995984</c:v>
                </c:pt>
                <c:pt idx="55">
                  <c:v>58.138362242839861</c:v>
                </c:pt>
                <c:pt idx="56">
                  <c:v>55.354981847519184</c:v>
                </c:pt>
                <c:pt idx="57">
                  <c:v>45.855183541750733</c:v>
                </c:pt>
                <c:pt idx="58">
                  <c:v>46.520774505849147</c:v>
                </c:pt>
                <c:pt idx="59">
                  <c:v>47.498991528842282</c:v>
                </c:pt>
                <c:pt idx="60">
                  <c:v>48.295683743444954</c:v>
                </c:pt>
                <c:pt idx="61">
                  <c:v>43.041549011698294</c:v>
                </c:pt>
                <c:pt idx="62">
                  <c:v>43.51553045582898</c:v>
                </c:pt>
                <c:pt idx="63">
                  <c:v>39.97579669221463</c:v>
                </c:pt>
                <c:pt idx="64">
                  <c:v>39.915288422751132</c:v>
                </c:pt>
                <c:pt idx="65">
                  <c:v>38.775716014522004</c:v>
                </c:pt>
                <c:pt idx="66">
                  <c:v>36.859620814844732</c:v>
                </c:pt>
                <c:pt idx="67">
                  <c:v>43.334005647438516</c:v>
                </c:pt>
                <c:pt idx="68">
                  <c:v>40.701895925776569</c:v>
                </c:pt>
                <c:pt idx="69">
                  <c:v>39.905203711173897</c:v>
                </c:pt>
                <c:pt idx="70">
                  <c:v>39.864864864864927</c:v>
                </c:pt>
                <c:pt idx="71">
                  <c:v>41.488503428802005</c:v>
                </c:pt>
                <c:pt idx="72">
                  <c:v>47.922549415086792</c:v>
                </c:pt>
                <c:pt idx="73">
                  <c:v>46.036708350141254</c:v>
                </c:pt>
                <c:pt idx="74">
                  <c:v>43.959257765227989</c:v>
                </c:pt>
                <c:pt idx="75">
                  <c:v>45.471964501815336</c:v>
                </c:pt>
                <c:pt idx="76">
                  <c:v>46.95441710367092</c:v>
                </c:pt>
                <c:pt idx="77">
                  <c:v>45.623235175474093</c:v>
                </c:pt>
                <c:pt idx="78">
                  <c:v>46.793061718434956</c:v>
                </c:pt>
                <c:pt idx="79">
                  <c:v>48.114158935054576</c:v>
                </c:pt>
                <c:pt idx="80">
                  <c:v>46.117386042759279</c:v>
                </c:pt>
                <c:pt idx="81">
                  <c:v>46.147640177491041</c:v>
                </c:pt>
                <c:pt idx="82">
                  <c:v>48.235175473981599</c:v>
                </c:pt>
                <c:pt idx="83">
                  <c:v>46.621621621621756</c:v>
                </c:pt>
                <c:pt idx="84">
                  <c:v>48.124243646631868</c:v>
                </c:pt>
                <c:pt idx="85">
                  <c:v>48.56797095603082</c:v>
                </c:pt>
                <c:pt idx="86">
                  <c:v>50.857200484066311</c:v>
                </c:pt>
                <c:pt idx="87">
                  <c:v>51.018555869302304</c:v>
                </c:pt>
                <c:pt idx="88">
                  <c:v>53.428801936264762</c:v>
                </c:pt>
                <c:pt idx="89">
                  <c:v>55.264219443324095</c:v>
                </c:pt>
                <c:pt idx="90">
                  <c:v>56.292860024203463</c:v>
                </c:pt>
                <c:pt idx="91">
                  <c:v>56.706333198870652</c:v>
                </c:pt>
                <c:pt idx="92">
                  <c:v>55.919725695845244</c:v>
                </c:pt>
                <c:pt idx="93">
                  <c:v>61.103267446551172</c:v>
                </c:pt>
                <c:pt idx="94">
                  <c:v>56.968535699879112</c:v>
                </c:pt>
                <c:pt idx="95">
                  <c:v>57.956837434449483</c:v>
                </c:pt>
                <c:pt idx="96">
                  <c:v>63.291649858814168</c:v>
                </c:pt>
                <c:pt idx="97">
                  <c:v>68.969342476805309</c:v>
                </c:pt>
                <c:pt idx="98">
                  <c:v>66.831383622428547</c:v>
                </c:pt>
                <c:pt idx="99">
                  <c:v>65.248083904800495</c:v>
                </c:pt>
                <c:pt idx="100">
                  <c:v>70.219846712384197</c:v>
                </c:pt>
                <c:pt idx="101">
                  <c:v>67.426381605486284</c:v>
                </c:pt>
                <c:pt idx="102">
                  <c:v>67.073416700282536</c:v>
                </c:pt>
                <c:pt idx="103">
                  <c:v>69.362646228318027</c:v>
                </c:pt>
                <c:pt idx="104">
                  <c:v>68.787817668414846</c:v>
                </c:pt>
                <c:pt idx="105">
                  <c:v>73.043565954013872</c:v>
                </c:pt>
                <c:pt idx="106">
                  <c:v>75.958047599838778</c:v>
                </c:pt>
                <c:pt idx="107">
                  <c:v>78.045582896329336</c:v>
                </c:pt>
                <c:pt idx="108">
                  <c:v>81.444130697862192</c:v>
                </c:pt>
                <c:pt idx="109">
                  <c:v>80.052440500201868</c:v>
                </c:pt>
                <c:pt idx="110">
                  <c:v>79.649052037111915</c:v>
                </c:pt>
                <c:pt idx="111">
                  <c:v>75.806776926180135</c:v>
                </c:pt>
                <c:pt idx="112">
                  <c:v>76.805163372327769</c:v>
                </c:pt>
                <c:pt idx="113">
                  <c:v>76.492537313433047</c:v>
                </c:pt>
                <c:pt idx="114">
                  <c:v>77.097620008067992</c:v>
                </c:pt>
                <c:pt idx="115">
                  <c:v>77.460669624848947</c:v>
                </c:pt>
                <c:pt idx="116">
                  <c:v>79.729729729729968</c:v>
                </c:pt>
                <c:pt idx="117">
                  <c:v>85.225897539330617</c:v>
                </c:pt>
                <c:pt idx="118">
                  <c:v>85.659540137152305</c:v>
                </c:pt>
                <c:pt idx="119">
                  <c:v>89.885034288019597</c:v>
                </c:pt>
                <c:pt idx="120">
                  <c:v>95.129084308189022</c:v>
                </c:pt>
                <c:pt idx="121">
                  <c:v>88.039532069383057</c:v>
                </c:pt>
                <c:pt idx="122">
                  <c:v>91.659943525615432</c:v>
                </c:pt>
                <c:pt idx="123">
                  <c:v>94.493747478822371</c:v>
                </c:pt>
                <c:pt idx="124">
                  <c:v>98.063735377168484</c:v>
                </c:pt>
                <c:pt idx="125">
                  <c:v>97.519160951997065</c:v>
                </c:pt>
                <c:pt idx="126">
                  <c:v>101.46228317870137</c:v>
                </c:pt>
                <c:pt idx="127">
                  <c:v>99.6571198063738</c:v>
                </c:pt>
                <c:pt idx="128">
                  <c:v>100.04033884630928</c:v>
                </c:pt>
                <c:pt idx="129">
                  <c:v>99.415086728519867</c:v>
                </c:pt>
                <c:pt idx="130">
                  <c:v>94.655102864058364</c:v>
                </c:pt>
                <c:pt idx="131">
                  <c:v>101.71440096813259</c:v>
                </c:pt>
                <c:pt idx="132">
                  <c:v>100.66559096409867</c:v>
                </c:pt>
                <c:pt idx="133">
                  <c:v>106.837434449375</c:v>
                </c:pt>
                <c:pt idx="134">
                  <c:v>104.42718838241251</c:v>
                </c:pt>
                <c:pt idx="135">
                  <c:v>107.45260185558718</c:v>
                </c:pt>
                <c:pt idx="136">
                  <c:v>106.78701089148873</c:v>
                </c:pt>
                <c:pt idx="137">
                  <c:v>100.75635336829387</c:v>
                </c:pt>
                <c:pt idx="138">
                  <c:v>101.70431625655527</c:v>
                </c:pt>
                <c:pt idx="139">
                  <c:v>102.04719645018173</c:v>
                </c:pt>
                <c:pt idx="140">
                  <c:v>100.78660750302561</c:v>
                </c:pt>
                <c:pt idx="141">
                  <c:v>100.36304961678115</c:v>
                </c:pt>
                <c:pt idx="142">
                  <c:v>101.92617991125474</c:v>
                </c:pt>
                <c:pt idx="143">
                  <c:v>108.25937878176705</c:v>
                </c:pt>
                <c:pt idx="144">
                  <c:v>113.60427591770897</c:v>
                </c:pt>
                <c:pt idx="145">
                  <c:v>112.03106091165816</c:v>
                </c:pt>
                <c:pt idx="146">
                  <c:v>117.14400968132333</c:v>
                </c:pt>
                <c:pt idx="147">
                  <c:v>117.54739814441331</c:v>
                </c:pt>
                <c:pt idx="148">
                  <c:v>116.44816458249318</c:v>
                </c:pt>
                <c:pt idx="149">
                  <c:v>112.56555062525237</c:v>
                </c:pt>
                <c:pt idx="150">
                  <c:v>111.37555465913698</c:v>
                </c:pt>
                <c:pt idx="151">
                  <c:v>109.99394917305386</c:v>
                </c:pt>
                <c:pt idx="152">
                  <c:v>109.61073013311841</c:v>
                </c:pt>
                <c:pt idx="153">
                  <c:v>104.70956030657547</c:v>
                </c:pt>
                <c:pt idx="154">
                  <c:v>99.606696248487509</c:v>
                </c:pt>
                <c:pt idx="155">
                  <c:v>101.13957240822933</c:v>
                </c:pt>
                <c:pt idx="156">
                  <c:v>101.25050423557909</c:v>
                </c:pt>
                <c:pt idx="157">
                  <c:v>107.02904396934269</c:v>
                </c:pt>
                <c:pt idx="158">
                  <c:v>107.12989108511519</c:v>
                </c:pt>
                <c:pt idx="159">
                  <c:v>109.18717224687398</c:v>
                </c:pt>
                <c:pt idx="160">
                  <c:v>112.11173860427616</c:v>
                </c:pt>
                <c:pt idx="161">
                  <c:v>111.49657119806395</c:v>
                </c:pt>
                <c:pt idx="162">
                  <c:v>109.85276321097237</c:v>
                </c:pt>
                <c:pt idx="163">
                  <c:v>108.21903993545803</c:v>
                </c:pt>
                <c:pt idx="164">
                  <c:v>110.51835417507078</c:v>
                </c:pt>
                <c:pt idx="165">
                  <c:v>97.942718838241404</c:v>
                </c:pt>
                <c:pt idx="166">
                  <c:v>98.668818071803315</c:v>
                </c:pt>
                <c:pt idx="167">
                  <c:v>102.20855183541764</c:v>
                </c:pt>
                <c:pt idx="168">
                  <c:v>108.03751512706751</c:v>
                </c:pt>
                <c:pt idx="169">
                  <c:v>107.81565147236802</c:v>
                </c:pt>
                <c:pt idx="170">
                  <c:v>112.96893908834221</c:v>
                </c:pt>
                <c:pt idx="171">
                  <c:v>116.49858814037933</c:v>
                </c:pt>
                <c:pt idx="172">
                  <c:v>122.19645018152497</c:v>
                </c:pt>
                <c:pt idx="173">
                  <c:v>122.16619604679323</c:v>
                </c:pt>
                <c:pt idx="174">
                  <c:v>123.59822509076255</c:v>
                </c:pt>
                <c:pt idx="175">
                  <c:v>126.34126663977426</c:v>
                </c:pt>
                <c:pt idx="176">
                  <c:v>131.55506252521198</c:v>
                </c:pt>
                <c:pt idx="177">
                  <c:v>133.60225897539348</c:v>
                </c:pt>
                <c:pt idx="178">
                  <c:v>133.03751512706756</c:v>
                </c:pt>
                <c:pt idx="179">
                  <c:v>141.86163775716034</c:v>
                </c:pt>
                <c:pt idx="180">
                  <c:v>146.91407825736204</c:v>
                </c:pt>
                <c:pt idx="181">
                  <c:v>137.98910851149677</c:v>
                </c:pt>
                <c:pt idx="182">
                  <c:v>145.71399757966941</c:v>
                </c:pt>
                <c:pt idx="183">
                  <c:v>144.78620411456251</c:v>
                </c:pt>
                <c:pt idx="184">
                  <c:v>147.54941508672871</c:v>
                </c:pt>
                <c:pt idx="185">
                  <c:v>143.81807180314664</c:v>
                </c:pt>
                <c:pt idx="186">
                  <c:v>148.43686970552659</c:v>
                </c:pt>
                <c:pt idx="187">
                  <c:v>150.62525211778961</c:v>
                </c:pt>
                <c:pt idx="188">
                  <c:v>156.43404598628496</c:v>
                </c:pt>
                <c:pt idx="189">
                  <c:v>149.09237595804777</c:v>
                </c:pt>
                <c:pt idx="190">
                  <c:v>149.30415490117002</c:v>
                </c:pt>
                <c:pt idx="191">
                  <c:v>155.66760790641408</c:v>
                </c:pt>
                <c:pt idx="192">
                  <c:v>162.91851553045603</c:v>
                </c:pt>
                <c:pt idx="193">
                  <c:v>167.18434852763232</c:v>
                </c:pt>
                <c:pt idx="194">
                  <c:v>163.17063331988726</c:v>
                </c:pt>
                <c:pt idx="195">
                  <c:v>163.08995562726926</c:v>
                </c:pt>
                <c:pt idx="196">
                  <c:v>166.29689390883442</c:v>
                </c:pt>
                <c:pt idx="197">
                  <c:v>166.16579265833019</c:v>
                </c:pt>
                <c:pt idx="198">
                  <c:v>170.58289632916524</c:v>
                </c:pt>
                <c:pt idx="199">
                  <c:v>173.92093586123463</c:v>
                </c:pt>
                <c:pt idx="200">
                  <c:v>173.39653085921771</c:v>
                </c:pt>
                <c:pt idx="201">
                  <c:v>173.90076643808015</c:v>
                </c:pt>
                <c:pt idx="202">
                  <c:v>168.96934247680542</c:v>
                </c:pt>
                <c:pt idx="203">
                  <c:v>173.13432835820919</c:v>
                </c:pt>
                <c:pt idx="204">
                  <c:v>176.67406212182362</c:v>
                </c:pt>
                <c:pt idx="205">
                  <c:v>180.14320290439724</c:v>
                </c:pt>
                <c:pt idx="206">
                  <c:v>182.74505849132743</c:v>
                </c:pt>
                <c:pt idx="207">
                  <c:v>184.53005244050041</c:v>
                </c:pt>
                <c:pt idx="208">
                  <c:v>187.0209762000809</c:v>
                </c:pt>
                <c:pt idx="209">
                  <c:v>186.57724889068197</c:v>
                </c:pt>
                <c:pt idx="210">
                  <c:v>195.97620008067793</c:v>
                </c:pt>
                <c:pt idx="211">
                  <c:v>189.97579669221483</c:v>
                </c:pt>
                <c:pt idx="212">
                  <c:v>186.87979023799943</c:v>
                </c:pt>
                <c:pt idx="213">
                  <c:v>178.71117386042778</c:v>
                </c:pt>
                <c:pt idx="214">
                  <c:v>186.18394513916917</c:v>
                </c:pt>
                <c:pt idx="215">
                  <c:v>190.26825332795499</c:v>
                </c:pt>
                <c:pt idx="216">
                  <c:v>190.55062525211798</c:v>
                </c:pt>
                <c:pt idx="217">
                  <c:v>181.47438483259396</c:v>
                </c:pt>
                <c:pt idx="218">
                  <c:v>186.65792658329985</c:v>
                </c:pt>
                <c:pt idx="219">
                  <c:v>188.33198870512319</c:v>
                </c:pt>
                <c:pt idx="220">
                  <c:v>187.95885437676498</c:v>
                </c:pt>
                <c:pt idx="221">
                  <c:v>175.48406615570809</c:v>
                </c:pt>
                <c:pt idx="222">
                  <c:v>180.58693021379605</c:v>
                </c:pt>
                <c:pt idx="223">
                  <c:v>183.66276724485692</c:v>
                </c:pt>
                <c:pt idx="224">
                  <c:v>179.50786607503045</c:v>
                </c:pt>
                <c:pt idx="225">
                  <c:v>174.41508672851973</c:v>
                </c:pt>
                <c:pt idx="226">
                  <c:v>179.44735780556692</c:v>
                </c:pt>
                <c:pt idx="227">
                  <c:v>182.24082291246481</c:v>
                </c:pt>
                <c:pt idx="228">
                  <c:v>187.46470350947976</c:v>
                </c:pt>
                <c:pt idx="229">
                  <c:v>187.57563533682946</c:v>
                </c:pt>
                <c:pt idx="230">
                  <c:v>192.6583299717629</c:v>
                </c:pt>
                <c:pt idx="231">
                  <c:v>194.56434045986288</c:v>
                </c:pt>
                <c:pt idx="232">
                  <c:v>194.30213795885442</c:v>
                </c:pt>
                <c:pt idx="233">
                  <c:v>195.84509883017353</c:v>
                </c:pt>
                <c:pt idx="234">
                  <c:v>200.89753933037525</c:v>
                </c:pt>
                <c:pt idx="235">
                  <c:v>200.16135538523605</c:v>
                </c:pt>
                <c:pt idx="236">
                  <c:v>204.98184751916108</c:v>
                </c:pt>
                <c:pt idx="237">
                  <c:v>209.2981040742236</c:v>
                </c:pt>
                <c:pt idx="238">
                  <c:v>209.43929003630507</c:v>
                </c:pt>
                <c:pt idx="239">
                  <c:v>224.53610326744672</c:v>
                </c:pt>
                <c:pt idx="240">
                  <c:v>239.61274707543379</c:v>
                </c:pt>
                <c:pt idx="241">
                  <c:v>252.15812827753143</c:v>
                </c:pt>
                <c:pt idx="242">
                  <c:v>251.0185558693023</c:v>
                </c:pt>
                <c:pt idx="243">
                  <c:v>254.70956030657538</c:v>
                </c:pt>
                <c:pt idx="244">
                  <c:v>230.30455828963301</c:v>
                </c:pt>
                <c:pt idx="245">
                  <c:v>233.95522388059715</c:v>
                </c:pt>
                <c:pt idx="246">
                  <c:v>244.62484872932652</c:v>
                </c:pt>
                <c:pt idx="247">
                  <c:v>230.32472771278759</c:v>
                </c:pt>
                <c:pt idx="248">
                  <c:v>228.87252924566371</c:v>
                </c:pt>
                <c:pt idx="249">
                  <c:v>233.85437676482468</c:v>
                </c:pt>
                <c:pt idx="250">
                  <c:v>231.38362242839872</c:v>
                </c:pt>
                <c:pt idx="251">
                  <c:v>238.07987091569203</c:v>
                </c:pt>
                <c:pt idx="252">
                  <c:v>240.49011698265446</c:v>
                </c:pt>
                <c:pt idx="253">
                  <c:v>247.08551835417529</c:v>
                </c:pt>
                <c:pt idx="254">
                  <c:v>250.8773699072209</c:v>
                </c:pt>
                <c:pt idx="255">
                  <c:v>261.64784187172273</c:v>
                </c:pt>
                <c:pt idx="256">
                  <c:v>258.68293666801156</c:v>
                </c:pt>
                <c:pt idx="257">
                  <c:v>259.88301734570422</c:v>
                </c:pt>
                <c:pt idx="258">
                  <c:v>260.95199677289264</c:v>
                </c:pt>
                <c:pt idx="259">
                  <c:v>261.92012908430848</c:v>
                </c:pt>
                <c:pt idx="260">
                  <c:v>263.04961678096038</c:v>
                </c:pt>
                <c:pt idx="261">
                  <c:v>257.96692214602695</c:v>
                </c:pt>
                <c:pt idx="262">
                  <c:v>254.81040742234802</c:v>
                </c:pt>
                <c:pt idx="263">
                  <c:v>261.23436869705563</c:v>
                </c:pt>
                <c:pt idx="264">
                  <c:v>267.56756756756795</c:v>
                </c:pt>
                <c:pt idx="265">
                  <c:v>273.76966518757598</c:v>
                </c:pt>
                <c:pt idx="266">
                  <c:v>277.74304154901205</c:v>
                </c:pt>
                <c:pt idx="267">
                  <c:v>283.68293666801168</c:v>
                </c:pt>
                <c:pt idx="268">
                  <c:v>284.56030657523235</c:v>
                </c:pt>
                <c:pt idx="269">
                  <c:v>287.1520774505853</c:v>
                </c:pt>
                <c:pt idx="270">
                  <c:v>292.54739814441348</c:v>
                </c:pt>
                <c:pt idx="271">
                  <c:v>282.966922146027</c:v>
                </c:pt>
                <c:pt idx="272">
                  <c:v>276.25050423557923</c:v>
                </c:pt>
                <c:pt idx="273">
                  <c:v>273.0637353771686</c:v>
                </c:pt>
                <c:pt idx="274">
                  <c:v>265.02622025010118</c:v>
                </c:pt>
                <c:pt idx="275">
                  <c:v>285.07462686567203</c:v>
                </c:pt>
                <c:pt idx="276">
                  <c:v>281.32311415893548</c:v>
                </c:pt>
                <c:pt idx="277">
                  <c:v>277.14804356595448</c:v>
                </c:pt>
                <c:pt idx="278">
                  <c:v>277.92456635740263</c:v>
                </c:pt>
                <c:pt idx="279">
                  <c:v>280.26421944332435</c:v>
                </c:pt>
                <c:pt idx="280">
                  <c:v>274.67728922952847</c:v>
                </c:pt>
                <c:pt idx="281">
                  <c:v>275.04033884630945</c:v>
                </c:pt>
                <c:pt idx="282">
                  <c:v>281.83743444937522</c:v>
                </c:pt>
                <c:pt idx="283">
                  <c:v>272.94271883824172</c:v>
                </c:pt>
                <c:pt idx="284">
                  <c:v>268.23315853166645</c:v>
                </c:pt>
                <c:pt idx="285">
                  <c:v>269.92739007664426</c:v>
                </c:pt>
                <c:pt idx="286">
                  <c:v>264.09842678499444</c:v>
                </c:pt>
                <c:pt idx="287">
                  <c:v>264.59257765227954</c:v>
                </c:pt>
                <c:pt idx="288">
                  <c:v>281.85760387252964</c:v>
                </c:pt>
                <c:pt idx="289">
                  <c:v>286.16377571601498</c:v>
                </c:pt>
                <c:pt idx="290">
                  <c:v>295.441710367084</c:v>
                </c:pt>
                <c:pt idx="291">
                  <c:v>299.75796692214652</c:v>
                </c:pt>
                <c:pt idx="292">
                  <c:v>294.25171440096858</c:v>
                </c:pt>
                <c:pt idx="293">
                  <c:v>311.85962081484513</c:v>
                </c:pt>
                <c:pt idx="294">
                  <c:v>320.91569181121463</c:v>
                </c:pt>
                <c:pt idx="295">
                  <c:v>315.48003227107745</c:v>
                </c:pt>
                <c:pt idx="296">
                  <c:v>316.09519967728966</c:v>
                </c:pt>
                <c:pt idx="297">
                  <c:v>329.94150867285231</c:v>
                </c:pt>
                <c:pt idx="298">
                  <c:v>335.06454215409474</c:v>
                </c:pt>
                <c:pt idx="299">
                  <c:v>339.94554255748318</c:v>
                </c:pt>
                <c:pt idx="300">
                  <c:v>355.96006454215444</c:v>
                </c:pt>
                <c:pt idx="301">
                  <c:v>353.11617587737032</c:v>
                </c:pt>
                <c:pt idx="302">
                  <c:v>324.78822105687817</c:v>
                </c:pt>
                <c:pt idx="303">
                  <c:v>336.62767244856832</c:v>
                </c:pt>
                <c:pt idx="304">
                  <c:v>331.63574021783012</c:v>
                </c:pt>
                <c:pt idx="305">
                  <c:v>332.73497377975031</c:v>
                </c:pt>
                <c:pt idx="306">
                  <c:v>340.41952400161398</c:v>
                </c:pt>
                <c:pt idx="307">
                  <c:v>334.80233965308634</c:v>
                </c:pt>
                <c:pt idx="308">
                  <c:v>350.06050826946392</c:v>
                </c:pt>
                <c:pt idx="309">
                  <c:v>342.1036708350145</c:v>
                </c:pt>
                <c:pt idx="310">
                  <c:v>359.67123840258211</c:v>
                </c:pt>
                <c:pt idx="311">
                  <c:v>387.5050423557891</c:v>
                </c:pt>
                <c:pt idx="312">
                  <c:v>370.66357402178335</c:v>
                </c:pt>
                <c:pt idx="313">
                  <c:v>377.98507462686609</c:v>
                </c:pt>
                <c:pt idx="314">
                  <c:v>389.58249294070237</c:v>
                </c:pt>
                <c:pt idx="315">
                  <c:v>394.27188382412311</c:v>
                </c:pt>
                <c:pt idx="316">
                  <c:v>392.14400968132355</c:v>
                </c:pt>
                <c:pt idx="317">
                  <c:v>420.3307785397343</c:v>
                </c:pt>
                <c:pt idx="318">
                  <c:v>425.20169423154539</c:v>
                </c:pt>
                <c:pt idx="319">
                  <c:v>420.35094796288877</c:v>
                </c:pt>
                <c:pt idx="320">
                  <c:v>418.91891891891942</c:v>
                </c:pt>
                <c:pt idx="321">
                  <c:v>399.90923759580528</c:v>
                </c:pt>
                <c:pt idx="322">
                  <c:v>403.71117386042812</c:v>
                </c:pt>
                <c:pt idx="323">
                  <c:v>423.20492133925018</c:v>
                </c:pt>
                <c:pt idx="324">
                  <c:v>422.22670431625716</c:v>
                </c:pt>
                <c:pt idx="325">
                  <c:v>404.2355788624451</c:v>
                </c:pt>
                <c:pt idx="326">
                  <c:v>401.40177490923816</c:v>
                </c:pt>
                <c:pt idx="327">
                  <c:v>395.75433642597875</c:v>
                </c:pt>
                <c:pt idx="328">
                  <c:v>373.82008874546239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9E-4103-A881-F12A37554BDA}"/>
            </c:ext>
          </c:extLst>
        </c:ser>
        <c:ser>
          <c:idx val="2"/>
          <c:order val="2"/>
          <c:tx>
            <c:strRef>
              <c:f>'CHART DATA (4)'!$D$8</c:f>
              <c:strCache>
                <c:ptCount val="1"/>
                <c:pt idx="0">
                  <c:v>RELATIVE RETURN</c:v>
                </c:pt>
              </c:strCache>
            </c:strRef>
          </c:tx>
          <c:spPr>
            <a:ln w="25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'CHART DATA (4)'!$A$9:$A$337</c:f>
              <c:numCache>
                <c:formatCode>[$-409]mmm\-yy;@</c:formatCode>
                <c:ptCount val="329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</c:numCache>
            </c:numRef>
          </c:cat>
          <c:val>
            <c:numRef>
              <c:f>'CHART DATA (4)'!$D$9:$D$337</c:f>
              <c:numCache>
                <c:formatCode>0.0</c:formatCode>
                <c:ptCount val="329"/>
                <c:pt idx="0">
                  <c:v>0</c:v>
                </c:pt>
                <c:pt idx="1">
                  <c:v>0</c:v>
                </c:pt>
                <c:pt idx="2">
                  <c:v>2.631578947368439</c:v>
                </c:pt>
                <c:pt idx="3">
                  <c:v>3.6688150718889432</c:v>
                </c:pt>
                <c:pt idx="4">
                  <c:v>3.7040734824281145</c:v>
                </c:pt>
                <c:pt idx="5">
                  <c:v>3.8499216300940446</c:v>
                </c:pt>
                <c:pt idx="6">
                  <c:v>4.0137727496310731</c:v>
                </c:pt>
                <c:pt idx="7">
                  <c:v>4.0197530864197546</c:v>
                </c:pt>
                <c:pt idx="8">
                  <c:v>4.2383715212902047</c:v>
                </c:pt>
                <c:pt idx="9">
                  <c:v>4.4758990053557852</c:v>
                </c:pt>
                <c:pt idx="10">
                  <c:v>5.0391041592605887</c:v>
                </c:pt>
                <c:pt idx="11">
                  <c:v>5.4464851171627657</c:v>
                </c:pt>
                <c:pt idx="12">
                  <c:v>5.5742169768497689</c:v>
                </c:pt>
                <c:pt idx="13">
                  <c:v>5.5803571428571814</c:v>
                </c:pt>
                <c:pt idx="14">
                  <c:v>7.9564334502492358</c:v>
                </c:pt>
                <c:pt idx="15">
                  <c:v>8.9166666666666714</c:v>
                </c:pt>
                <c:pt idx="16">
                  <c:v>9.1714285714285921</c:v>
                </c:pt>
                <c:pt idx="17">
                  <c:v>9.3422306959008665</c:v>
                </c:pt>
                <c:pt idx="18">
                  <c:v>9.4929985514244635</c:v>
                </c:pt>
                <c:pt idx="19">
                  <c:v>9.4971527844802779</c:v>
                </c:pt>
                <c:pt idx="20">
                  <c:v>9.7430509122170577</c:v>
                </c:pt>
                <c:pt idx="21">
                  <c:v>9.936045972750037</c:v>
                </c:pt>
                <c:pt idx="22">
                  <c:v>10.537436839687686</c:v>
                </c:pt>
                <c:pt idx="23">
                  <c:v>11.110079821793235</c:v>
                </c:pt>
                <c:pt idx="24">
                  <c:v>11.112134893577846</c:v>
                </c:pt>
                <c:pt idx="25">
                  <c:v>11.103284318041773</c:v>
                </c:pt>
                <c:pt idx="26">
                  <c:v>13.560371517027889</c:v>
                </c:pt>
                <c:pt idx="27">
                  <c:v>15.158924205378966</c:v>
                </c:pt>
                <c:pt idx="28">
                  <c:v>15.155782432670307</c:v>
                </c:pt>
                <c:pt idx="29">
                  <c:v>15.179323118370107</c:v>
                </c:pt>
                <c:pt idx="30">
                  <c:v>15.310311518956794</c:v>
                </c:pt>
                <c:pt idx="31">
                  <c:v>15.300317885226747</c:v>
                </c:pt>
                <c:pt idx="32">
                  <c:v>15.484888741282006</c:v>
                </c:pt>
                <c:pt idx="33">
                  <c:v>15.659158661808547</c:v>
                </c:pt>
                <c:pt idx="34">
                  <c:v>16.188094854008753</c:v>
                </c:pt>
                <c:pt idx="35">
                  <c:v>16.774296420314116</c:v>
                </c:pt>
                <c:pt idx="36">
                  <c:v>16.769183453790575</c:v>
                </c:pt>
                <c:pt idx="37">
                  <c:v>16.766831494865031</c:v>
                </c:pt>
                <c:pt idx="38">
                  <c:v>15.739379401067922</c:v>
                </c:pt>
                <c:pt idx="39">
                  <c:v>16.383680695260395</c:v>
                </c:pt>
                <c:pt idx="40">
                  <c:v>16.382198117722169</c:v>
                </c:pt>
                <c:pt idx="41">
                  <c:v>16.620767860035713</c:v>
                </c:pt>
                <c:pt idx="42">
                  <c:v>16.726875577585545</c:v>
                </c:pt>
                <c:pt idx="43">
                  <c:v>16.740240630139439</c:v>
                </c:pt>
                <c:pt idx="44">
                  <c:v>16.914024765083084</c:v>
                </c:pt>
                <c:pt idx="45">
                  <c:v>17.052488764521428</c:v>
                </c:pt>
                <c:pt idx="46">
                  <c:v>17.513163223977386</c:v>
                </c:pt>
                <c:pt idx="47">
                  <c:v>18.093765261273049</c:v>
                </c:pt>
                <c:pt idx="48">
                  <c:v>18.092307692307756</c:v>
                </c:pt>
                <c:pt idx="49">
                  <c:v>18.096817976172574</c:v>
                </c:pt>
                <c:pt idx="50">
                  <c:v>20.452621045339114</c:v>
                </c:pt>
                <c:pt idx="51">
                  <c:v>21.096661343067936</c:v>
                </c:pt>
                <c:pt idx="52">
                  <c:v>21.098200045568532</c:v>
                </c:pt>
                <c:pt idx="53">
                  <c:v>21.361897475133958</c:v>
                </c:pt>
                <c:pt idx="54">
                  <c:v>21.463152232383052</c:v>
                </c:pt>
                <c:pt idx="55">
                  <c:v>21.832025483645438</c:v>
                </c:pt>
                <c:pt idx="56">
                  <c:v>21.83644416323952</c:v>
                </c:pt>
                <c:pt idx="57">
                  <c:v>21.201709544959428</c:v>
                </c:pt>
                <c:pt idx="58">
                  <c:v>22.256815886906793</c:v>
                </c:pt>
                <c:pt idx="59">
                  <c:v>23.322091062394634</c:v>
                </c:pt>
                <c:pt idx="60">
                  <c:v>22.930948002006389</c:v>
                </c:pt>
                <c:pt idx="61">
                  <c:v>22.922263627697419</c:v>
                </c:pt>
                <c:pt idx="62">
                  <c:v>23.57589440778051</c:v>
                </c:pt>
                <c:pt idx="63">
                  <c:v>26.216240792943566</c:v>
                </c:pt>
                <c:pt idx="64">
                  <c:v>26.207586646047503</c:v>
                </c:pt>
                <c:pt idx="65">
                  <c:v>26.526296432511955</c:v>
                </c:pt>
                <c:pt idx="66">
                  <c:v>26.642403882045585</c:v>
                </c:pt>
                <c:pt idx="67">
                  <c:v>26.641717900739579</c:v>
                </c:pt>
                <c:pt idx="68">
                  <c:v>26.870964808584205</c:v>
                </c:pt>
                <c:pt idx="69">
                  <c:v>26.960739452731787</c:v>
                </c:pt>
                <c:pt idx="70">
                  <c:v>27.519308569326981</c:v>
                </c:pt>
                <c:pt idx="71">
                  <c:v>28.221531712666803</c:v>
                </c:pt>
                <c:pt idx="72">
                  <c:v>28.227991957338929</c:v>
                </c:pt>
                <c:pt idx="73">
                  <c:v>28.229876914903031</c:v>
                </c:pt>
                <c:pt idx="74">
                  <c:v>28.882267966775004</c:v>
                </c:pt>
                <c:pt idx="75">
                  <c:v>31.735159817351615</c:v>
                </c:pt>
                <c:pt idx="76">
                  <c:v>31.730247694811084</c:v>
                </c:pt>
                <c:pt idx="77">
                  <c:v>31.968561506123223</c:v>
                </c:pt>
                <c:pt idx="78">
                  <c:v>31.96736174070719</c:v>
                </c:pt>
                <c:pt idx="79">
                  <c:v>31.970527450804241</c:v>
                </c:pt>
                <c:pt idx="80">
                  <c:v>31.97012478367796</c:v>
                </c:pt>
                <c:pt idx="81">
                  <c:v>32.033527696793044</c:v>
                </c:pt>
                <c:pt idx="82">
                  <c:v>32.042759611929654</c:v>
                </c:pt>
                <c:pt idx="83">
                  <c:v>32.04068658614122</c:v>
                </c:pt>
                <c:pt idx="84">
                  <c:v>32.038834951456408</c:v>
                </c:pt>
                <c:pt idx="85">
                  <c:v>32.042663798512251</c:v>
                </c:pt>
                <c:pt idx="86">
                  <c:v>32.041662988789909</c:v>
                </c:pt>
                <c:pt idx="87">
                  <c:v>34.497934255433904</c:v>
                </c:pt>
                <c:pt idx="88">
                  <c:v>34.506232870656959</c:v>
                </c:pt>
                <c:pt idx="89">
                  <c:v>34.627492130115513</c:v>
                </c:pt>
                <c:pt idx="90">
                  <c:v>34.741784037558745</c:v>
                </c:pt>
                <c:pt idx="91">
                  <c:v>34.746791536593918</c:v>
                </c:pt>
                <c:pt idx="92">
                  <c:v>34.73638344226589</c:v>
                </c:pt>
                <c:pt idx="93">
                  <c:v>35.026624968303679</c:v>
                </c:pt>
                <c:pt idx="94">
                  <c:v>35.383143428720615</c:v>
                </c:pt>
                <c:pt idx="95">
                  <c:v>37.010146955913314</c:v>
                </c:pt>
                <c:pt idx="96">
                  <c:v>36.999746171418991</c:v>
                </c:pt>
                <c:pt idx="97">
                  <c:v>38.780750434854724</c:v>
                </c:pt>
                <c:pt idx="98">
                  <c:v>38.783557046979979</c:v>
                </c:pt>
                <c:pt idx="99">
                  <c:v>39.313041999660044</c:v>
                </c:pt>
                <c:pt idx="100">
                  <c:v>39.323153115972019</c:v>
                </c:pt>
                <c:pt idx="101">
                  <c:v>39.500882278800191</c:v>
                </c:pt>
                <c:pt idx="102">
                  <c:v>39.499831593129045</c:v>
                </c:pt>
                <c:pt idx="103">
                  <c:v>39.496635933217107</c:v>
                </c:pt>
                <c:pt idx="104">
                  <c:v>40.03514056224904</c:v>
                </c:pt>
                <c:pt idx="105">
                  <c:v>40.039174079817229</c:v>
                </c:pt>
                <c:pt idx="106">
                  <c:v>40.032102728731985</c:v>
                </c:pt>
                <c:pt idx="107">
                  <c:v>41.864202490960281</c:v>
                </c:pt>
                <c:pt idx="108">
                  <c:v>41.859181581644748</c:v>
                </c:pt>
                <c:pt idx="109">
                  <c:v>41.856030510090619</c:v>
                </c:pt>
                <c:pt idx="110">
                  <c:v>41.86509516604292</c:v>
                </c:pt>
                <c:pt idx="111">
                  <c:v>43.895996698307982</c:v>
                </c:pt>
                <c:pt idx="112">
                  <c:v>43.905442009357387</c:v>
                </c:pt>
                <c:pt idx="113">
                  <c:v>44.112318840579803</c:v>
                </c:pt>
                <c:pt idx="114">
                  <c:v>44.238193018480615</c:v>
                </c:pt>
                <c:pt idx="115">
                  <c:v>44.237704918032904</c:v>
                </c:pt>
                <c:pt idx="116">
                  <c:v>44.670833671564395</c:v>
                </c:pt>
                <c:pt idx="117">
                  <c:v>44.679007483261245</c:v>
                </c:pt>
                <c:pt idx="118">
                  <c:v>44.675834970530587</c:v>
                </c:pt>
                <c:pt idx="119">
                  <c:v>46.677572641583083</c:v>
                </c:pt>
                <c:pt idx="120">
                  <c:v>46.683344704723083</c:v>
                </c:pt>
                <c:pt idx="121">
                  <c:v>46.680302076777963</c:v>
                </c:pt>
                <c:pt idx="122">
                  <c:v>46.677471636953157</c:v>
                </c:pt>
                <c:pt idx="123">
                  <c:v>48.788767165561012</c:v>
                </c:pt>
                <c:pt idx="124">
                  <c:v>48.79915145086764</c:v>
                </c:pt>
                <c:pt idx="125">
                  <c:v>49.124409928430197</c:v>
                </c:pt>
                <c:pt idx="126">
                  <c:v>49.115473613495681</c:v>
                </c:pt>
                <c:pt idx="127">
                  <c:v>49.126242844230319</c:v>
                </c:pt>
                <c:pt idx="128">
                  <c:v>49.42372881355945</c:v>
                </c:pt>
                <c:pt idx="129">
                  <c:v>49.599031623543794</c:v>
                </c:pt>
                <c:pt idx="130">
                  <c:v>49.988344082679447</c:v>
                </c:pt>
                <c:pt idx="131">
                  <c:v>51.656683599969824</c:v>
                </c:pt>
                <c:pt idx="132">
                  <c:v>51.650026674796266</c:v>
                </c:pt>
                <c:pt idx="133">
                  <c:v>51.645101663586104</c:v>
                </c:pt>
                <c:pt idx="134">
                  <c:v>51.64958479838424</c:v>
                </c:pt>
                <c:pt idx="135">
                  <c:v>53.928464531577532</c:v>
                </c:pt>
                <c:pt idx="136">
                  <c:v>53.929885143758071</c:v>
                </c:pt>
                <c:pt idx="137">
                  <c:v>54.055099829747832</c:v>
                </c:pt>
                <c:pt idx="138">
                  <c:v>54.055303088654483</c:v>
                </c:pt>
                <c:pt idx="139">
                  <c:v>54.139098322819024</c:v>
                </c:pt>
                <c:pt idx="140">
                  <c:v>54.472806268911654</c:v>
                </c:pt>
                <c:pt idx="141">
                  <c:v>54.687013391466991</c:v>
                </c:pt>
                <c:pt idx="142">
                  <c:v>54.880878712871436</c:v>
                </c:pt>
                <c:pt idx="143">
                  <c:v>56.791435730013063</c:v>
                </c:pt>
                <c:pt idx="144">
                  <c:v>56.791768450662687</c:v>
                </c:pt>
                <c:pt idx="145">
                  <c:v>56.785980611484149</c:v>
                </c:pt>
                <c:pt idx="146">
                  <c:v>56.790213354693208</c:v>
                </c:pt>
                <c:pt idx="147">
                  <c:v>59.085545722714045</c:v>
                </c:pt>
                <c:pt idx="148">
                  <c:v>59.091246015862595</c:v>
                </c:pt>
                <c:pt idx="149">
                  <c:v>59.091252169975263</c:v>
                </c:pt>
                <c:pt idx="150">
                  <c:v>59.101260057689558</c:v>
                </c:pt>
                <c:pt idx="151">
                  <c:v>59.13641574321764</c:v>
                </c:pt>
                <c:pt idx="152">
                  <c:v>59.49201964395354</c:v>
                </c:pt>
                <c:pt idx="153">
                  <c:v>59.897597479322769</c:v>
                </c:pt>
                <c:pt idx="154">
                  <c:v>60.371090584994562</c:v>
                </c:pt>
                <c:pt idx="155">
                  <c:v>61.996426250812419</c:v>
                </c:pt>
                <c:pt idx="156">
                  <c:v>62.006819288845804</c:v>
                </c:pt>
                <c:pt idx="157">
                  <c:v>62.002840909091162</c:v>
                </c:pt>
                <c:pt idx="158">
                  <c:v>62.00504811484484</c:v>
                </c:pt>
                <c:pt idx="159">
                  <c:v>64.222943551579704</c:v>
                </c:pt>
                <c:pt idx="160">
                  <c:v>64.230498945889224</c:v>
                </c:pt>
                <c:pt idx="161">
                  <c:v>64.228660924040952</c:v>
                </c:pt>
                <c:pt idx="162">
                  <c:v>64.381072754562155</c:v>
                </c:pt>
                <c:pt idx="163">
                  <c:v>64.386942675159418</c:v>
                </c:pt>
                <c:pt idx="164">
                  <c:v>64.720271443225926</c:v>
                </c:pt>
                <c:pt idx="165">
                  <c:v>65.093784170241577</c:v>
                </c:pt>
                <c:pt idx="166">
                  <c:v>65.574046058161201</c:v>
                </c:pt>
                <c:pt idx="167">
                  <c:v>67.07774352137335</c:v>
                </c:pt>
                <c:pt idx="168">
                  <c:v>67.077022758564965</c:v>
                </c:pt>
                <c:pt idx="169">
                  <c:v>67.074752716069526</c:v>
                </c:pt>
                <c:pt idx="170">
                  <c:v>69.690638810767496</c:v>
                </c:pt>
                <c:pt idx="171">
                  <c:v>70.070506218807054</c:v>
                </c:pt>
                <c:pt idx="172">
                  <c:v>70.073330760324268</c:v>
                </c:pt>
                <c:pt idx="173">
                  <c:v>70.076430170616931</c:v>
                </c:pt>
                <c:pt idx="174">
                  <c:v>70.174226724998164</c:v>
                </c:pt>
                <c:pt idx="175">
                  <c:v>70.172113124573627</c:v>
                </c:pt>
                <c:pt idx="176">
                  <c:v>70.510916381999238</c:v>
                </c:pt>
                <c:pt idx="177">
                  <c:v>71.015134736065107</c:v>
                </c:pt>
                <c:pt idx="178">
                  <c:v>71.411616348935695</c:v>
                </c:pt>
                <c:pt idx="179">
                  <c:v>72.68865207373284</c:v>
                </c:pt>
                <c:pt idx="180">
                  <c:v>72.677903942450229</c:v>
                </c:pt>
                <c:pt idx="181">
                  <c:v>72.684033367481476</c:v>
                </c:pt>
                <c:pt idx="182">
                  <c:v>73.256062006684346</c:v>
                </c:pt>
                <c:pt idx="183">
                  <c:v>75.408295996531422</c:v>
                </c:pt>
                <c:pt idx="184">
                  <c:v>75.43596340766166</c:v>
                </c:pt>
                <c:pt idx="185">
                  <c:v>75.564592259095349</c:v>
                </c:pt>
                <c:pt idx="186">
                  <c:v>75.562998859749257</c:v>
                </c:pt>
                <c:pt idx="187">
                  <c:v>75.570469798657825</c:v>
                </c:pt>
                <c:pt idx="188">
                  <c:v>75.850622406639133</c:v>
                </c:pt>
                <c:pt idx="189">
                  <c:v>76.302640970735325</c:v>
                </c:pt>
                <c:pt idx="190">
                  <c:v>76.730054332284993</c:v>
                </c:pt>
                <c:pt idx="191">
                  <c:v>77.933745087029905</c:v>
                </c:pt>
                <c:pt idx="192">
                  <c:v>77.946897822674401</c:v>
                </c:pt>
                <c:pt idx="193">
                  <c:v>77.943448183222699</c:v>
                </c:pt>
                <c:pt idx="194">
                  <c:v>78.556277796784258</c:v>
                </c:pt>
                <c:pt idx="195">
                  <c:v>80.677332225223523</c:v>
                </c:pt>
                <c:pt idx="196">
                  <c:v>80.677386247006609</c:v>
                </c:pt>
                <c:pt idx="197">
                  <c:v>80.823513291312821</c:v>
                </c:pt>
                <c:pt idx="198">
                  <c:v>80.936003776384297</c:v>
                </c:pt>
                <c:pt idx="199">
                  <c:v>80.923199893425902</c:v>
                </c:pt>
                <c:pt idx="200">
                  <c:v>81.204464942183193</c:v>
                </c:pt>
                <c:pt idx="201">
                  <c:v>81.696548033181926</c:v>
                </c:pt>
                <c:pt idx="202">
                  <c:v>82.091895951389574</c:v>
                </c:pt>
                <c:pt idx="203">
                  <c:v>83.26003112524549</c:v>
                </c:pt>
                <c:pt idx="204">
                  <c:v>83.254291630485795</c:v>
                </c:pt>
                <c:pt idx="205">
                  <c:v>83.25087406821055</c:v>
                </c:pt>
                <c:pt idx="206">
                  <c:v>83.945676420417499</c:v>
                </c:pt>
                <c:pt idx="207">
                  <c:v>86.04681833168496</c:v>
                </c:pt>
                <c:pt idx="208">
                  <c:v>86.043927310759756</c:v>
                </c:pt>
                <c:pt idx="209">
                  <c:v>86.206670598257176</c:v>
                </c:pt>
                <c:pt idx="210">
                  <c:v>86.307370024757375</c:v>
                </c:pt>
                <c:pt idx="211">
                  <c:v>86.315039201710789</c:v>
                </c:pt>
                <c:pt idx="212">
                  <c:v>86.586645677554969</c:v>
                </c:pt>
                <c:pt idx="213">
                  <c:v>87.090441375575608</c:v>
                </c:pt>
                <c:pt idx="214">
                  <c:v>87.499174099768908</c:v>
                </c:pt>
                <c:pt idx="215">
                  <c:v>88.629661183563968</c:v>
                </c:pt>
                <c:pt idx="216">
                  <c:v>88.627733403169032</c:v>
                </c:pt>
                <c:pt idx="217">
                  <c:v>88.626072852605489</c:v>
                </c:pt>
                <c:pt idx="218">
                  <c:v>89.41160791630594</c:v>
                </c:pt>
                <c:pt idx="219">
                  <c:v>91.577325113910689</c:v>
                </c:pt>
                <c:pt idx="220">
                  <c:v>91.586151368760284</c:v>
                </c:pt>
                <c:pt idx="221">
                  <c:v>91.644450680510971</c:v>
                </c:pt>
                <c:pt idx="222">
                  <c:v>91.816614960358692</c:v>
                </c:pt>
                <c:pt idx="223">
                  <c:v>91.816693944353716</c:v>
                </c:pt>
                <c:pt idx="224">
                  <c:v>91.859338225114442</c:v>
                </c:pt>
                <c:pt idx="225">
                  <c:v>92.835376656509339</c:v>
                </c:pt>
                <c:pt idx="226">
                  <c:v>93.249180556524465</c:v>
                </c:pt>
                <c:pt idx="227">
                  <c:v>94.502745152547334</c:v>
                </c:pt>
                <c:pt idx="228">
                  <c:v>94.506994199932024</c:v>
                </c:pt>
                <c:pt idx="229">
                  <c:v>94.502421390082759</c:v>
                </c:pt>
                <c:pt idx="230">
                  <c:v>95.565738931195085</c:v>
                </c:pt>
                <c:pt idx="231">
                  <c:v>97.745582560422605</c:v>
                </c:pt>
                <c:pt idx="232">
                  <c:v>97.743596693319063</c:v>
                </c:pt>
                <c:pt idx="233">
                  <c:v>97.81523937963604</c:v>
                </c:pt>
                <c:pt idx="234">
                  <c:v>97.923714759535812</c:v>
                </c:pt>
                <c:pt idx="235">
                  <c:v>97.912095219097154</c:v>
                </c:pt>
                <c:pt idx="236">
                  <c:v>97.931801819491</c:v>
                </c:pt>
                <c:pt idx="237">
                  <c:v>98.884637831528607</c:v>
                </c:pt>
                <c:pt idx="238">
                  <c:v>99.298519095869182</c:v>
                </c:pt>
                <c:pt idx="239">
                  <c:v>100.4796910042364</c:v>
                </c:pt>
                <c:pt idx="240">
                  <c:v>100.47624717228257</c:v>
                </c:pt>
                <c:pt idx="241">
                  <c:v>100.48225973131258</c:v>
                </c:pt>
                <c:pt idx="242">
                  <c:v>101.26633514513719</c:v>
                </c:pt>
                <c:pt idx="243">
                  <c:v>103.24165029469563</c:v>
                </c:pt>
                <c:pt idx="244">
                  <c:v>103.24542351846117</c:v>
                </c:pt>
                <c:pt idx="245">
                  <c:v>103.50909537856452</c:v>
                </c:pt>
                <c:pt idx="246">
                  <c:v>103.61675504975284</c:v>
                </c:pt>
                <c:pt idx="247">
                  <c:v>103.62426955116263</c:v>
                </c:pt>
                <c:pt idx="248">
                  <c:v>103.6278488916642</c:v>
                </c:pt>
                <c:pt idx="249">
                  <c:v>104.50333580429964</c:v>
                </c:pt>
                <c:pt idx="250">
                  <c:v>104.90116605350141</c:v>
                </c:pt>
                <c:pt idx="251">
                  <c:v>106.0986105987952</c:v>
                </c:pt>
                <c:pt idx="252">
                  <c:v>106.11073805018023</c:v>
                </c:pt>
                <c:pt idx="253">
                  <c:v>106.10216180609635</c:v>
                </c:pt>
                <c:pt idx="254">
                  <c:v>107.01493425358501</c:v>
                </c:pt>
                <c:pt idx="255">
                  <c:v>109.10204081632671</c:v>
                </c:pt>
                <c:pt idx="256">
                  <c:v>109.10694338291509</c:v>
                </c:pt>
                <c:pt idx="257">
                  <c:v>109.30205278592396</c:v>
                </c:pt>
                <c:pt idx="258">
                  <c:v>109.42016265870947</c:v>
                </c:pt>
                <c:pt idx="259">
                  <c:v>109.60168204649008</c:v>
                </c:pt>
                <c:pt idx="260">
                  <c:v>109.59478341872398</c:v>
                </c:pt>
                <c:pt idx="261">
                  <c:v>110.47139045360231</c:v>
                </c:pt>
                <c:pt idx="262">
                  <c:v>110.85341004434872</c:v>
                </c:pt>
                <c:pt idx="263">
                  <c:v>112.01538916839323</c:v>
                </c:pt>
                <c:pt idx="264">
                  <c:v>112.01791635157954</c:v>
                </c:pt>
                <c:pt idx="265">
                  <c:v>112.01876322864842</c:v>
                </c:pt>
                <c:pt idx="266">
                  <c:v>112.6909318039863</c:v>
                </c:pt>
                <c:pt idx="267">
                  <c:v>114.79139614972078</c:v>
                </c:pt>
                <c:pt idx="268">
                  <c:v>114.78540047313308</c:v>
                </c:pt>
                <c:pt idx="269">
                  <c:v>114.9014778325126</c:v>
                </c:pt>
                <c:pt idx="270">
                  <c:v>115.20981920716565</c:v>
                </c:pt>
                <c:pt idx="271">
                  <c:v>115.20457894140338</c:v>
                </c:pt>
                <c:pt idx="272">
                  <c:v>115.33533417984557</c:v>
                </c:pt>
                <c:pt idx="273">
                  <c:v>116.05536736362598</c:v>
                </c:pt>
                <c:pt idx="274">
                  <c:v>116.36678821208702</c:v>
                </c:pt>
                <c:pt idx="275">
                  <c:v>117.48590305860935</c:v>
                </c:pt>
                <c:pt idx="276">
                  <c:v>117.48533302657336</c:v>
                </c:pt>
                <c:pt idx="277">
                  <c:v>117.49345740040741</c:v>
                </c:pt>
                <c:pt idx="278">
                  <c:v>118.57684456109681</c:v>
                </c:pt>
                <c:pt idx="279">
                  <c:v>120.72820933091401</c:v>
                </c:pt>
                <c:pt idx="280">
                  <c:v>120.75460487225226</c:v>
                </c:pt>
                <c:pt idx="281">
                  <c:v>121.04731336186433</c:v>
                </c:pt>
                <c:pt idx="282">
                  <c:v>121.22699386503101</c:v>
                </c:pt>
                <c:pt idx="283">
                  <c:v>121.21792187593508</c:v>
                </c:pt>
                <c:pt idx="284">
                  <c:v>121.22993032414453</c:v>
                </c:pt>
                <c:pt idx="285">
                  <c:v>122.11323039660951</c:v>
                </c:pt>
                <c:pt idx="286">
                  <c:v>122.45224892175023</c:v>
                </c:pt>
                <c:pt idx="287">
                  <c:v>123.64986081039314</c:v>
                </c:pt>
                <c:pt idx="288">
                  <c:v>123.65623154164237</c:v>
                </c:pt>
                <c:pt idx="289">
                  <c:v>123.65516032942037</c:v>
                </c:pt>
                <c:pt idx="290">
                  <c:v>124.53046266605625</c:v>
                </c:pt>
                <c:pt idx="291">
                  <c:v>126.95522729875219</c:v>
                </c:pt>
                <c:pt idx="292">
                  <c:v>126.98716832143097</c:v>
                </c:pt>
                <c:pt idx="293">
                  <c:v>127.30561585128322</c:v>
                </c:pt>
                <c:pt idx="294">
                  <c:v>127.45504087193493</c:v>
                </c:pt>
                <c:pt idx="295">
                  <c:v>127.46797703180243</c:v>
                </c:pt>
                <c:pt idx="296">
                  <c:v>127.46568168035756</c:v>
                </c:pt>
                <c:pt idx="297">
                  <c:v>128.31360788303994</c:v>
                </c:pt>
                <c:pt idx="298">
                  <c:v>128.61003656404029</c:v>
                </c:pt>
                <c:pt idx="299">
                  <c:v>129.56901541861833</c:v>
                </c:pt>
                <c:pt idx="300">
                  <c:v>129.68249936499896</c:v>
                </c:pt>
                <c:pt idx="301">
                  <c:v>129.68510377262064</c:v>
                </c:pt>
                <c:pt idx="302">
                  <c:v>130.46451824697729</c:v>
                </c:pt>
                <c:pt idx="303">
                  <c:v>132.92446739832172</c:v>
                </c:pt>
                <c:pt idx="304">
                  <c:v>132.93061224489819</c:v>
                </c:pt>
                <c:pt idx="305">
                  <c:v>133.14316761749552</c:v>
                </c:pt>
                <c:pt idx="306">
                  <c:v>133.81518363850549</c:v>
                </c:pt>
                <c:pt idx="307">
                  <c:v>133.79968548343396</c:v>
                </c:pt>
                <c:pt idx="308">
                  <c:v>133.99748322147681</c:v>
                </c:pt>
                <c:pt idx="309">
                  <c:v>134.6213540272949</c:v>
                </c:pt>
                <c:pt idx="310">
                  <c:v>135.00206228088294</c:v>
                </c:pt>
                <c:pt idx="311">
                  <c:v>135.9133278024502</c:v>
                </c:pt>
                <c:pt idx="312">
                  <c:v>136.03398573812808</c:v>
                </c:pt>
                <c:pt idx="313">
                  <c:v>136.04083665338678</c:v>
                </c:pt>
                <c:pt idx="314">
                  <c:v>136.81463414634177</c:v>
                </c:pt>
                <c:pt idx="315">
                  <c:v>138.76845130803363</c:v>
                </c:pt>
                <c:pt idx="316">
                  <c:v>138.99799206621319</c:v>
                </c:pt>
                <c:pt idx="317">
                  <c:v>139.06959503289818</c:v>
                </c:pt>
                <c:pt idx="318">
                  <c:v>139.34463899995441</c:v>
                </c:pt>
                <c:pt idx="319">
                  <c:v>139.33392086831523</c:v>
                </c:pt>
                <c:pt idx="320">
                  <c:v>139.51962016478183</c:v>
                </c:pt>
                <c:pt idx="321">
                  <c:v>140.11140712036857</c:v>
                </c:pt>
                <c:pt idx="322">
                  <c:v>140.67845612682538</c:v>
                </c:pt>
                <c:pt idx="323">
                  <c:v>141.44173492181719</c:v>
                </c:pt>
                <c:pt idx="324">
                  <c:v>141.64255716285618</c:v>
                </c:pt>
                <c:pt idx="325">
                  <c:v>141.63928088150053</c:v>
                </c:pt>
                <c:pt idx="326">
                  <c:v>142.31893946778482</c:v>
                </c:pt>
                <c:pt idx="327">
                  <c:v>144.40190911802773</c:v>
                </c:pt>
                <c:pt idx="328">
                  <c:v>144.44097601581646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9E-4103-A881-F12A37554BDA}"/>
            </c:ext>
          </c:extLst>
        </c:ser>
        <c:ser>
          <c:idx val="3"/>
          <c:order val="3"/>
          <c:tx>
            <c:strRef>
              <c:f>'CHART DATA (4)'!$Y$8</c:f>
              <c:strCache>
                <c:ptCount val="1"/>
                <c:pt idx="0">
                  <c:v>NAV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'CHART DATA (4)'!$Y$9:$Y$337</c:f>
              <c:numCache>
                <c:formatCode>0.0</c:formatCode>
                <c:ptCount val="329"/>
                <c:pt idx="0">
                  <c:v>0</c:v>
                </c:pt>
                <c:pt idx="1">
                  <c:v>0.51630651789756143</c:v>
                </c:pt>
                <c:pt idx="2">
                  <c:v>-1.7118721425800771</c:v>
                </c:pt>
                <c:pt idx="3">
                  <c:v>-2.2569034613243701</c:v>
                </c:pt>
                <c:pt idx="4">
                  <c:v>-1.5840463645858875</c:v>
                </c:pt>
                <c:pt idx="5">
                  <c:v>-2.1132425670428745</c:v>
                </c:pt>
                <c:pt idx="6">
                  <c:v>-1.768496144311186</c:v>
                </c:pt>
                <c:pt idx="7">
                  <c:v>-1.0016654633696618</c:v>
                </c:pt>
                <c:pt idx="8">
                  <c:v>1.8046850460919472E-2</c:v>
                </c:pt>
                <c:pt idx="9">
                  <c:v>0.45844553710635694</c:v>
                </c:pt>
                <c:pt idx="10">
                  <c:v>0.35665178900620731</c:v>
                </c:pt>
                <c:pt idx="11">
                  <c:v>-0.25634184813351624</c:v>
                </c:pt>
                <c:pt idx="12">
                  <c:v>0.21848057503878238</c:v>
                </c:pt>
                <c:pt idx="13">
                  <c:v>1.9830124447238973E-2</c:v>
                </c:pt>
                <c:pt idx="14">
                  <c:v>-2.3211827174351498</c:v>
                </c:pt>
                <c:pt idx="15">
                  <c:v>-2.803805127629019</c:v>
                </c:pt>
                <c:pt idx="16">
                  <c:v>-1.5885984643889941</c:v>
                </c:pt>
                <c:pt idx="17">
                  <c:v>-1.6823236087086144</c:v>
                </c:pt>
                <c:pt idx="18">
                  <c:v>-1.1796405240259418</c:v>
                </c:pt>
                <c:pt idx="19">
                  <c:v>-0.74171646255881285</c:v>
                </c:pt>
                <c:pt idx="20">
                  <c:v>-0.37825381387207813</c:v>
                </c:pt>
                <c:pt idx="21">
                  <c:v>-9.7748461377165086E-3</c:v>
                </c:pt>
                <c:pt idx="22">
                  <c:v>-0.50959742275890108</c:v>
                </c:pt>
                <c:pt idx="23">
                  <c:v>-0.97858018435186978</c:v>
                </c:pt>
                <c:pt idx="24">
                  <c:v>-0.71090728294139183</c:v>
                </c:pt>
                <c:pt idx="25">
                  <c:v>-0.57770230357162689</c:v>
                </c:pt>
                <c:pt idx="26">
                  <c:v>-3.7420318701040713</c:v>
                </c:pt>
                <c:pt idx="27">
                  <c:v>-2.7276824440343006</c:v>
                </c:pt>
                <c:pt idx="28">
                  <c:v>-2.421984009945831</c:v>
                </c:pt>
                <c:pt idx="29">
                  <c:v>-2.8521089062670342</c:v>
                </c:pt>
                <c:pt idx="30">
                  <c:v>-2.8643353580920348</c:v>
                </c:pt>
                <c:pt idx="31">
                  <c:v>-1.8271799951273664</c:v>
                </c:pt>
                <c:pt idx="32">
                  <c:v>-0.67830755980726565</c:v>
                </c:pt>
                <c:pt idx="33">
                  <c:v>-0.41441731087948597</c:v>
                </c:pt>
                <c:pt idx="34">
                  <c:v>-0.87962985463433085</c:v>
                </c:pt>
                <c:pt idx="35">
                  <c:v>-1.461614579038482</c:v>
                </c:pt>
                <c:pt idx="36">
                  <c:v>-1.2535042641944898</c:v>
                </c:pt>
                <c:pt idx="37">
                  <c:v>-0.35018450490595399</c:v>
                </c:pt>
                <c:pt idx="38">
                  <c:v>-3.2853336447209216</c:v>
                </c:pt>
                <c:pt idx="39">
                  <c:v>-3.1374193183588091</c:v>
                </c:pt>
                <c:pt idx="40">
                  <c:v>-2.0420986838897619</c:v>
                </c:pt>
                <c:pt idx="41">
                  <c:v>-1.6901815248084375</c:v>
                </c:pt>
                <c:pt idx="42">
                  <c:v>-1.4327589690169589</c:v>
                </c:pt>
                <c:pt idx="43">
                  <c:v>-1.1229061866887378</c:v>
                </c:pt>
                <c:pt idx="44">
                  <c:v>-0.49011344105235821</c:v>
                </c:pt>
                <c:pt idx="45">
                  <c:v>-0.43856947981365124</c:v>
                </c:pt>
                <c:pt idx="46">
                  <c:v>-0.42356605862009644</c:v>
                </c:pt>
                <c:pt idx="47">
                  <c:v>-0.89946801103333485</c:v>
                </c:pt>
                <c:pt idx="48">
                  <c:v>1.0124389130995866</c:v>
                </c:pt>
                <c:pt idx="49">
                  <c:v>1.2306596267543597</c:v>
                </c:pt>
                <c:pt idx="50">
                  <c:v>-1.1411683832264004</c:v>
                </c:pt>
                <c:pt idx="51">
                  <c:v>-0.77329629540140843</c:v>
                </c:pt>
                <c:pt idx="52">
                  <c:v>-0.41095199677286587</c:v>
                </c:pt>
                <c:pt idx="53">
                  <c:v>-0.15833693741160459</c:v>
                </c:pt>
                <c:pt idx="54">
                  <c:v>0.48590471833068705</c:v>
                </c:pt>
                <c:pt idx="55">
                  <c:v>0.7177032354799735</c:v>
                </c:pt>
                <c:pt idx="56">
                  <c:v>1.4947169123866644</c:v>
                </c:pt>
                <c:pt idx="57">
                  <c:v>2.0416082723745888</c:v>
                </c:pt>
                <c:pt idx="58">
                  <c:v>2.061005283031534</c:v>
                </c:pt>
                <c:pt idx="59">
                  <c:v>0.81111739982209485</c:v>
                </c:pt>
                <c:pt idx="60">
                  <c:v>1.765031391897125</c:v>
                </c:pt>
                <c:pt idx="61">
                  <c:v>2.6404911173428474</c:v>
                </c:pt>
                <c:pt idx="62">
                  <c:v>-0.15176261080877396</c:v>
                </c:pt>
                <c:pt idx="63">
                  <c:v>0.79176129209122337</c:v>
                </c:pt>
                <c:pt idx="64">
                  <c:v>0.20150029478395481</c:v>
                </c:pt>
                <c:pt idx="65">
                  <c:v>0.6091690647537007</c:v>
                </c:pt>
                <c:pt idx="66">
                  <c:v>1.2942908465297478</c:v>
                </c:pt>
                <c:pt idx="67">
                  <c:v>1.8316943455381818</c:v>
                </c:pt>
                <c:pt idx="68">
                  <c:v>2.0129103105415567</c:v>
                </c:pt>
                <c:pt idx="69">
                  <c:v>2.7035883289319571</c:v>
                </c:pt>
                <c:pt idx="70">
                  <c:v>2.3208562511106123</c:v>
                </c:pt>
                <c:pt idx="71">
                  <c:v>1.9779065498503599</c:v>
                </c:pt>
                <c:pt idx="72">
                  <c:v>2.2076737231887478</c:v>
                </c:pt>
                <c:pt idx="73">
                  <c:v>3.1248820366307939</c:v>
                </c:pt>
                <c:pt idx="74">
                  <c:v>0.31500271066786922</c:v>
                </c:pt>
                <c:pt idx="75">
                  <c:v>0.63899637844338031</c:v>
                </c:pt>
                <c:pt idx="76">
                  <c:v>0.83043721103439339</c:v>
                </c:pt>
                <c:pt idx="77">
                  <c:v>1.4081975747115365</c:v>
                </c:pt>
                <c:pt idx="78">
                  <c:v>1.5618148973114927</c:v>
                </c:pt>
                <c:pt idx="79">
                  <c:v>2.0956030657524849</c:v>
                </c:pt>
                <c:pt idx="80">
                  <c:v>2.322741364540974</c:v>
                </c:pt>
                <c:pt idx="81">
                  <c:v>2.4867044524854691</c:v>
                </c:pt>
                <c:pt idx="82">
                  <c:v>2.3117175967882275</c:v>
                </c:pt>
                <c:pt idx="83">
                  <c:v>2.5249797079378169</c:v>
                </c:pt>
                <c:pt idx="84">
                  <c:v>2.8077634862652587</c:v>
                </c:pt>
                <c:pt idx="85">
                  <c:v>3.5936850890767289</c:v>
                </c:pt>
                <c:pt idx="86">
                  <c:v>0.86265777432053881</c:v>
                </c:pt>
                <c:pt idx="87">
                  <c:v>0.93214697447646699</c:v>
                </c:pt>
                <c:pt idx="88">
                  <c:v>1.2457611563030042</c:v>
                </c:pt>
                <c:pt idx="89">
                  <c:v>1.5428079363532987</c:v>
                </c:pt>
                <c:pt idx="90">
                  <c:v>1.856250870300002</c:v>
                </c:pt>
                <c:pt idx="91">
                  <c:v>2.3952134594286605</c:v>
                </c:pt>
                <c:pt idx="92">
                  <c:v>2.8988094589144993</c:v>
                </c:pt>
                <c:pt idx="93">
                  <c:v>3.1183570715553373</c:v>
                </c:pt>
                <c:pt idx="94">
                  <c:v>4.1279871943434756</c:v>
                </c:pt>
                <c:pt idx="95">
                  <c:v>1.962072809448955</c:v>
                </c:pt>
                <c:pt idx="96">
                  <c:v>2.2971482189523726</c:v>
                </c:pt>
                <c:pt idx="97">
                  <c:v>2.6216374677953809</c:v>
                </c:pt>
                <c:pt idx="98">
                  <c:v>-0.54733018038854198</c:v>
                </c:pt>
                <c:pt idx="99">
                  <c:v>0.23490125271473516</c:v>
                </c:pt>
                <c:pt idx="100">
                  <c:v>0.74184553760376559</c:v>
                </c:pt>
                <c:pt idx="101">
                  <c:v>0.5585029699391697</c:v>
                </c:pt>
                <c:pt idx="102">
                  <c:v>0.6891620446505442</c:v>
                </c:pt>
                <c:pt idx="103">
                  <c:v>1.3803001046354524</c:v>
                </c:pt>
                <c:pt idx="104">
                  <c:v>1.8540673161407</c:v>
                </c:pt>
                <c:pt idx="105">
                  <c:v>2.2310036325251303</c:v>
                </c:pt>
                <c:pt idx="106">
                  <c:v>2.6672058536743464</c:v>
                </c:pt>
                <c:pt idx="107">
                  <c:v>1.7017081414921478</c:v>
                </c:pt>
                <c:pt idx="108">
                  <c:v>2.0546804964451582</c:v>
                </c:pt>
                <c:pt idx="109">
                  <c:v>2.3497872323598301</c:v>
                </c:pt>
                <c:pt idx="110">
                  <c:v>0.95919618169050125</c:v>
                </c:pt>
                <c:pt idx="111">
                  <c:v>1.5905552725456573</c:v>
                </c:pt>
                <c:pt idx="112">
                  <c:v>2.1607705229404672</c:v>
                </c:pt>
                <c:pt idx="113">
                  <c:v>2.005606589018825</c:v>
                </c:pt>
                <c:pt idx="114">
                  <c:v>2.4388890347560448</c:v>
                </c:pt>
                <c:pt idx="115">
                  <c:v>2.8230702678112038</c:v>
                </c:pt>
                <c:pt idx="116">
                  <c:v>3.1274395417725742</c:v>
                </c:pt>
                <c:pt idx="117">
                  <c:v>3.4898305471118789</c:v>
                </c:pt>
                <c:pt idx="118">
                  <c:v>3.734390997400439</c:v>
                </c:pt>
                <c:pt idx="119">
                  <c:v>2.7952500116020218</c:v>
                </c:pt>
                <c:pt idx="120">
                  <c:v>3.1406707149166806</c:v>
                </c:pt>
                <c:pt idx="121">
                  <c:v>3.5436124988365236</c:v>
                </c:pt>
                <c:pt idx="122">
                  <c:v>2.9281157251641616</c:v>
                </c:pt>
                <c:pt idx="123">
                  <c:v>3.2975957207881663</c:v>
                </c:pt>
                <c:pt idx="124">
                  <c:v>3.5285285285286818</c:v>
                </c:pt>
                <c:pt idx="125">
                  <c:v>4.0849665855609345</c:v>
                </c:pt>
                <c:pt idx="126">
                  <c:v>4.5051077957667474</c:v>
                </c:pt>
                <c:pt idx="127">
                  <c:v>4.876294204652595</c:v>
                </c:pt>
                <c:pt idx="128">
                  <c:v>4.9516895055881918</c:v>
                </c:pt>
                <c:pt idx="129">
                  <c:v>5.4221324510505582</c:v>
                </c:pt>
                <c:pt idx="130">
                  <c:v>5.8619928056836272</c:v>
                </c:pt>
                <c:pt idx="131">
                  <c:v>5.2751937445352723</c:v>
                </c:pt>
                <c:pt idx="132">
                  <c:v>5.6644992695929233</c:v>
                </c:pt>
                <c:pt idx="133">
                  <c:v>6.0020312356076175</c:v>
                </c:pt>
                <c:pt idx="134">
                  <c:v>5.0947150375955772</c:v>
                </c:pt>
                <c:pt idx="135">
                  <c:v>5.5714669893775977</c:v>
                </c:pt>
                <c:pt idx="136">
                  <c:v>5.9041878295253838</c:v>
                </c:pt>
                <c:pt idx="137">
                  <c:v>6.4739674190353043</c:v>
                </c:pt>
                <c:pt idx="138">
                  <c:v>6.8881082482432561</c:v>
                </c:pt>
                <c:pt idx="139">
                  <c:v>7.188920486352302</c:v>
                </c:pt>
                <c:pt idx="140">
                  <c:v>7.2676283456622173</c:v>
                </c:pt>
                <c:pt idx="141">
                  <c:v>7.341873246606653</c:v>
                </c:pt>
                <c:pt idx="142">
                  <c:v>7.7724240403308755</c:v>
                </c:pt>
                <c:pt idx="143">
                  <c:v>7.0195931539216474</c:v>
                </c:pt>
                <c:pt idx="144">
                  <c:v>7.3988194121355519</c:v>
                </c:pt>
                <c:pt idx="145">
                  <c:v>7.9045387887194778</c:v>
                </c:pt>
                <c:pt idx="146">
                  <c:v>6.4586687049723963</c:v>
                </c:pt>
                <c:pt idx="147">
                  <c:v>7.2048896192674192</c:v>
                </c:pt>
                <c:pt idx="148">
                  <c:v>7.6857713858158263</c:v>
                </c:pt>
                <c:pt idx="149">
                  <c:v>8.4501506735527698</c:v>
                </c:pt>
                <c:pt idx="150">
                  <c:v>8.8206327340533477</c:v>
                </c:pt>
                <c:pt idx="151">
                  <c:v>9.1726664924174059</c:v>
                </c:pt>
                <c:pt idx="152">
                  <c:v>9.928347269607201</c:v>
                </c:pt>
                <c:pt idx="153">
                  <c:v>9.5933071101678706</c:v>
                </c:pt>
                <c:pt idx="154">
                  <c:v>10.177092962047212</c:v>
                </c:pt>
                <c:pt idx="155">
                  <c:v>11.105032042502543</c:v>
                </c:pt>
                <c:pt idx="156">
                  <c:v>10.957983714788014</c:v>
                </c:pt>
                <c:pt idx="157">
                  <c:v>11.325816469998571</c:v>
                </c:pt>
                <c:pt idx="158">
                  <c:v>10.21124167901209</c:v>
                </c:pt>
                <c:pt idx="159">
                  <c:v>10.57524365621093</c:v>
                </c:pt>
                <c:pt idx="160">
                  <c:v>10.945071762070384</c:v>
                </c:pt>
                <c:pt idx="161">
                  <c:v>11.302630361234108</c:v>
                </c:pt>
                <c:pt idx="162">
                  <c:v>11.803685116469154</c:v>
                </c:pt>
                <c:pt idx="163">
                  <c:v>12.123180003509475</c:v>
                </c:pt>
                <c:pt idx="164">
                  <c:v>11.729055510040041</c:v>
                </c:pt>
                <c:pt idx="165">
                  <c:v>11.956928263639895</c:v>
                </c:pt>
                <c:pt idx="166">
                  <c:v>11.724580818498197</c:v>
                </c:pt>
                <c:pt idx="167">
                  <c:v>12.691771255908293</c:v>
                </c:pt>
                <c:pt idx="168">
                  <c:v>12.23491023225246</c:v>
                </c:pt>
                <c:pt idx="169">
                  <c:v>12.21922282456012</c:v>
                </c:pt>
                <c:pt idx="170">
                  <c:v>10.997025552273669</c:v>
                </c:pt>
                <c:pt idx="171">
                  <c:v>11.288240172274541</c:v>
                </c:pt>
                <c:pt idx="172">
                  <c:v>11.837833289659343</c:v>
                </c:pt>
                <c:pt idx="173">
                  <c:v>12.209847312727362</c:v>
                </c:pt>
                <c:pt idx="174">
                  <c:v>12.67210160482739</c:v>
                </c:pt>
                <c:pt idx="175">
                  <c:v>13.073356244130466</c:v>
                </c:pt>
                <c:pt idx="176">
                  <c:v>13.205503935763289</c:v>
                </c:pt>
                <c:pt idx="177">
                  <c:v>13.295505777946673</c:v>
                </c:pt>
                <c:pt idx="178">
                  <c:v>14.10256872010622</c:v>
                </c:pt>
                <c:pt idx="179">
                  <c:v>17.447527797646529</c:v>
                </c:pt>
                <c:pt idx="180">
                  <c:v>13.908184683545343</c:v>
                </c:pt>
                <c:pt idx="181">
                  <c:v>14.500032597047706</c:v>
                </c:pt>
                <c:pt idx="182">
                  <c:v>13.526051926204602</c:v>
                </c:pt>
                <c:pt idx="183">
                  <c:v>13.833107191316302</c:v>
                </c:pt>
                <c:pt idx="184">
                  <c:v>14.437892926714383</c:v>
                </c:pt>
                <c:pt idx="185">
                  <c:v>14.896201013915203</c:v>
                </c:pt>
                <c:pt idx="186">
                  <c:v>15.428975293290222</c:v>
                </c:pt>
                <c:pt idx="187">
                  <c:v>15.86624520976217</c:v>
                </c:pt>
                <c:pt idx="188">
                  <c:v>16.165621731015264</c:v>
                </c:pt>
                <c:pt idx="189">
                  <c:v>16.208400564743997</c:v>
                </c:pt>
                <c:pt idx="190">
                  <c:v>16.511381799585322</c:v>
                </c:pt>
                <c:pt idx="191">
                  <c:v>15.959967240767014</c:v>
                </c:pt>
                <c:pt idx="192">
                  <c:v>16.292141066296765</c:v>
                </c:pt>
                <c:pt idx="193">
                  <c:v>16.692365476300282</c:v>
                </c:pt>
                <c:pt idx="194">
                  <c:v>17.032996721941529</c:v>
                </c:pt>
                <c:pt idx="195">
                  <c:v>16.372614986126521</c:v>
                </c:pt>
                <c:pt idx="196">
                  <c:v>16.751215830957719</c:v>
                </c:pt>
                <c:pt idx="197">
                  <c:v>17.258189127655527</c:v>
                </c:pt>
                <c:pt idx="198">
                  <c:v>17.611225127726428</c:v>
                </c:pt>
                <c:pt idx="199">
                  <c:v>17.942819128190749</c:v>
                </c:pt>
                <c:pt idx="200">
                  <c:v>18.18727309398966</c:v>
                </c:pt>
                <c:pt idx="201">
                  <c:v>18.366401880810884</c:v>
                </c:pt>
                <c:pt idx="202">
                  <c:v>18.91560396070895</c:v>
                </c:pt>
                <c:pt idx="203">
                  <c:v>18.346264697473416</c:v>
                </c:pt>
                <c:pt idx="204">
                  <c:v>18.832137321925416</c:v>
                </c:pt>
                <c:pt idx="205">
                  <c:v>19.372451695508275</c:v>
                </c:pt>
                <c:pt idx="206">
                  <c:v>19.741853670278019</c:v>
                </c:pt>
                <c:pt idx="207">
                  <c:v>20.084726018363497</c:v>
                </c:pt>
                <c:pt idx="208">
                  <c:v>20.753632655463889</c:v>
                </c:pt>
                <c:pt idx="209">
                  <c:v>21.134008928588855</c:v>
                </c:pt>
                <c:pt idx="210">
                  <c:v>21.549785641247126</c:v>
                </c:pt>
                <c:pt idx="211">
                  <c:v>22.109752124523453</c:v>
                </c:pt>
                <c:pt idx="212">
                  <c:v>22.28262936466497</c:v>
                </c:pt>
                <c:pt idx="213">
                  <c:v>22.631135735339655</c:v>
                </c:pt>
                <c:pt idx="214">
                  <c:v>22.877563046721491</c:v>
                </c:pt>
                <c:pt idx="215">
                  <c:v>22.584455186276713</c:v>
                </c:pt>
                <c:pt idx="216">
                  <c:v>23.102383911496389</c:v>
                </c:pt>
                <c:pt idx="217">
                  <c:v>23.560043628222147</c:v>
                </c:pt>
                <c:pt idx="218">
                  <c:v>23.449446424344771</c:v>
                </c:pt>
                <c:pt idx="219">
                  <c:v>23.173864441407446</c:v>
                </c:pt>
                <c:pt idx="220">
                  <c:v>23.623840258168727</c:v>
                </c:pt>
                <c:pt idx="221">
                  <c:v>24.019896501239884</c:v>
                </c:pt>
                <c:pt idx="222">
                  <c:v>24.35582927599603</c:v>
                </c:pt>
                <c:pt idx="223">
                  <c:v>24.751916095199775</c:v>
                </c:pt>
                <c:pt idx="224">
                  <c:v>25.252486742293939</c:v>
                </c:pt>
                <c:pt idx="225">
                  <c:v>25.183061783149697</c:v>
                </c:pt>
                <c:pt idx="226">
                  <c:v>25.748738744662305</c:v>
                </c:pt>
                <c:pt idx="227">
                  <c:v>25.304023614636023</c:v>
                </c:pt>
                <c:pt idx="228">
                  <c:v>25.858636185024181</c:v>
                </c:pt>
                <c:pt idx="229">
                  <c:v>26.236921280625879</c:v>
                </c:pt>
                <c:pt idx="230">
                  <c:v>26.348694301594549</c:v>
                </c:pt>
                <c:pt idx="231">
                  <c:v>25.234052927040409</c:v>
                </c:pt>
                <c:pt idx="232">
                  <c:v>25.659008727200799</c:v>
                </c:pt>
                <c:pt idx="233">
                  <c:v>26.056397220856852</c:v>
                </c:pt>
                <c:pt idx="234">
                  <c:v>26.305282555282687</c:v>
                </c:pt>
                <c:pt idx="235">
                  <c:v>26.7505044063616</c:v>
                </c:pt>
                <c:pt idx="236">
                  <c:v>27.264612704880136</c:v>
                </c:pt>
                <c:pt idx="237">
                  <c:v>27.170360272352525</c:v>
                </c:pt>
                <c:pt idx="238">
                  <c:v>27.386354605620042</c:v>
                </c:pt>
                <c:pt idx="239">
                  <c:v>26.705275943620492</c:v>
                </c:pt>
                <c:pt idx="240">
                  <c:v>27.052238805970291</c:v>
                </c:pt>
                <c:pt idx="241">
                  <c:v>27.292206072862442</c:v>
                </c:pt>
                <c:pt idx="242">
                  <c:v>27.415053286989121</c:v>
                </c:pt>
                <c:pt idx="243">
                  <c:v>26.288255362641678</c:v>
                </c:pt>
                <c:pt idx="244">
                  <c:v>26.700182002756989</c:v>
                </c:pt>
                <c:pt idx="245">
                  <c:v>27.131198772990018</c:v>
                </c:pt>
                <c:pt idx="246">
                  <c:v>27.520184819660926</c:v>
                </c:pt>
                <c:pt idx="247">
                  <c:v>29.019964315886227</c:v>
                </c:pt>
                <c:pt idx="248">
                  <c:v>29.388855018519394</c:v>
                </c:pt>
                <c:pt idx="249">
                  <c:v>29.524954959278716</c:v>
                </c:pt>
                <c:pt idx="250">
                  <c:v>29.777275455288049</c:v>
                </c:pt>
                <c:pt idx="251">
                  <c:v>29.317432567754622</c:v>
                </c:pt>
                <c:pt idx="252">
                  <c:v>29.713676024188089</c:v>
                </c:pt>
                <c:pt idx="253">
                  <c:v>30.058950583966549</c:v>
                </c:pt>
                <c:pt idx="254">
                  <c:v>30.38996785783138</c:v>
                </c:pt>
                <c:pt idx="255">
                  <c:v>30.908295324901104</c:v>
                </c:pt>
                <c:pt idx="256">
                  <c:v>31.546975949961222</c:v>
                </c:pt>
                <c:pt idx="257">
                  <c:v>30.545427746920495</c:v>
                </c:pt>
                <c:pt idx="258">
                  <c:v>30.960087832481292</c:v>
                </c:pt>
                <c:pt idx="259">
                  <c:v>31.501324085279549</c:v>
                </c:pt>
                <c:pt idx="260">
                  <c:v>31.81434924608061</c:v>
                </c:pt>
                <c:pt idx="261">
                  <c:v>31.660892674940328</c:v>
                </c:pt>
                <c:pt idx="262">
                  <c:v>32.023801201956758</c:v>
                </c:pt>
                <c:pt idx="263">
                  <c:v>31.895095270863692</c:v>
                </c:pt>
                <c:pt idx="264">
                  <c:v>32.133216314337915</c:v>
                </c:pt>
                <c:pt idx="265">
                  <c:v>32.520230100398777</c:v>
                </c:pt>
                <c:pt idx="266">
                  <c:v>32.196856307918921</c:v>
                </c:pt>
                <c:pt idx="267">
                  <c:v>32.46303509964568</c:v>
                </c:pt>
                <c:pt idx="268">
                  <c:v>33.069576612217503</c:v>
                </c:pt>
                <c:pt idx="269">
                  <c:v>33.391819112503185</c:v>
                </c:pt>
                <c:pt idx="270">
                  <c:v>34.151229493167591</c:v>
                </c:pt>
                <c:pt idx="271">
                  <c:v>34.694331154705907</c:v>
                </c:pt>
                <c:pt idx="272">
                  <c:v>35.153802916283894</c:v>
                </c:pt>
                <c:pt idx="273">
                  <c:v>35.68926434277256</c:v>
                </c:pt>
                <c:pt idx="274">
                  <c:v>36.375059095914565</c:v>
                </c:pt>
                <c:pt idx="275">
                  <c:v>36.208524167308042</c:v>
                </c:pt>
                <c:pt idx="276">
                  <c:v>36.693103586716404</c:v>
                </c:pt>
                <c:pt idx="277">
                  <c:v>37.031488845776352</c:v>
                </c:pt>
                <c:pt idx="278">
                  <c:v>36.852164436277036</c:v>
                </c:pt>
                <c:pt idx="279">
                  <c:v>36.57632547130865</c:v>
                </c:pt>
                <c:pt idx="280">
                  <c:v>36.974048895431622</c:v>
                </c:pt>
                <c:pt idx="281">
                  <c:v>37.149500521828315</c:v>
                </c:pt>
                <c:pt idx="282">
                  <c:v>37.494786716896783</c:v>
                </c:pt>
                <c:pt idx="283">
                  <c:v>37.857915353927638</c:v>
                </c:pt>
                <c:pt idx="284">
                  <c:v>38.170175309437155</c:v>
                </c:pt>
                <c:pt idx="285">
                  <c:v>38.720569237289652</c:v>
                </c:pt>
                <c:pt idx="286">
                  <c:v>38.905499228775597</c:v>
                </c:pt>
                <c:pt idx="287">
                  <c:v>39.186947172861267</c:v>
                </c:pt>
                <c:pt idx="288">
                  <c:v>39.730201353057424</c:v>
                </c:pt>
                <c:pt idx="289">
                  <c:v>40.14454145081865</c:v>
                </c:pt>
                <c:pt idx="290">
                  <c:v>39.734606709219378</c:v>
                </c:pt>
                <c:pt idx="291">
                  <c:v>39.526290503148005</c:v>
                </c:pt>
                <c:pt idx="292">
                  <c:v>40.058031582943983</c:v>
                </c:pt>
                <c:pt idx="293">
                  <c:v>40.154009984813058</c:v>
                </c:pt>
                <c:pt idx="294">
                  <c:v>40.283217738682538</c:v>
                </c:pt>
                <c:pt idx="295">
                  <c:v>40.733637968773962</c:v>
                </c:pt>
                <c:pt idx="296">
                  <c:v>41.384915988113931</c:v>
                </c:pt>
                <c:pt idx="297">
                  <c:v>41.664455511664016</c:v>
                </c:pt>
                <c:pt idx="298">
                  <c:v>42.298924603029263</c:v>
                </c:pt>
                <c:pt idx="299">
                  <c:v>43.077501542457611</c:v>
                </c:pt>
                <c:pt idx="300">
                  <c:v>43.543457349427683</c:v>
                </c:pt>
                <c:pt idx="301">
                  <c:v>43.911696387124323</c:v>
                </c:pt>
                <c:pt idx="302">
                  <c:v>43.13307312502937</c:v>
                </c:pt>
                <c:pt idx="303">
                  <c:v>43.313484704515844</c:v>
                </c:pt>
                <c:pt idx="304">
                  <c:v>43.449090003084962</c:v>
                </c:pt>
                <c:pt idx="305">
                  <c:v>43.010302938123061</c:v>
                </c:pt>
                <c:pt idx="306">
                  <c:v>43.451800681278513</c:v>
                </c:pt>
                <c:pt idx="307">
                  <c:v>43.96433571411643</c:v>
                </c:pt>
                <c:pt idx="308">
                  <c:v>43.923621039935028</c:v>
                </c:pt>
                <c:pt idx="309">
                  <c:v>44.396901362751606</c:v>
                </c:pt>
                <c:pt idx="310">
                  <c:v>44.83137726747151</c:v>
                </c:pt>
                <c:pt idx="311">
                  <c:v>44.960504054957312</c:v>
                </c:pt>
                <c:pt idx="312">
                  <c:v>45.679301991652295</c:v>
                </c:pt>
                <c:pt idx="313">
                  <c:v>45.995979080374639</c:v>
                </c:pt>
                <c:pt idx="314">
                  <c:v>46.376622452127407</c:v>
                </c:pt>
                <c:pt idx="315">
                  <c:v>46.569411174381429</c:v>
                </c:pt>
                <c:pt idx="316">
                  <c:v>47.170723578420933</c:v>
                </c:pt>
                <c:pt idx="317">
                  <c:v>47.338009651442604</c:v>
                </c:pt>
                <c:pt idx="318">
                  <c:v>47.233587423274713</c:v>
                </c:pt>
                <c:pt idx="319">
                  <c:v>48.299851440420355</c:v>
                </c:pt>
                <c:pt idx="320">
                  <c:v>48.598617546529283</c:v>
                </c:pt>
                <c:pt idx="321">
                  <c:v>49.123574162295739</c:v>
                </c:pt>
                <c:pt idx="322">
                  <c:v>49.794978325548954</c:v>
                </c:pt>
                <c:pt idx="323">
                  <c:v>50.093458737606568</c:v>
                </c:pt>
                <c:pt idx="324">
                  <c:v>50.533429288735505</c:v>
                </c:pt>
                <c:pt idx="325">
                  <c:v>51.107927278797206</c:v>
                </c:pt>
                <c:pt idx="326">
                  <c:v>51.168154466430082</c:v>
                </c:pt>
                <c:pt idx="327">
                  <c:v>52.017401755612894</c:v>
                </c:pt>
                <c:pt idx="328">
                  <c:v>52.773571899991367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9E-4103-A881-F12A37554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346976"/>
        <c:axId val="1136350112"/>
      </c:lineChart>
      <c:lineChart>
        <c:grouping val="standard"/>
        <c:varyColors val="0"/>
        <c:ser>
          <c:idx val="1"/>
          <c:order val="1"/>
          <c:tx>
            <c:strRef>
              <c:f>'CHART DATA (4)'!$C$8</c:f>
              <c:strCache>
                <c:ptCount val="1"/>
                <c:pt idx="0">
                  <c:v>SXI REAL ESTATE FUNDS (PR)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'CHART DATA (4)'!$A$9:$A$337</c:f>
              <c:numCache>
                <c:formatCode>[$-409]mmm\-yy;@</c:formatCode>
                <c:ptCount val="329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</c:numCache>
            </c:numRef>
          </c:cat>
          <c:val>
            <c:numRef>
              <c:f>'CHART DATA (4)'!$W$9:$W$337</c:f>
              <c:numCache>
                <c:formatCode>0.0</c:formatCode>
                <c:ptCount val="329"/>
                <c:pt idx="0">
                  <c:v>0</c:v>
                </c:pt>
                <c:pt idx="1">
                  <c:v>-0.20263424518743989</c:v>
                </c:pt>
                <c:pt idx="2">
                  <c:v>0.20263424518743989</c:v>
                </c:pt>
                <c:pt idx="3">
                  <c:v>4.0526849037487267</c:v>
                </c:pt>
                <c:pt idx="4">
                  <c:v>2.6342451874366617</c:v>
                </c:pt>
                <c:pt idx="5">
                  <c:v>5.1671732522796106</c:v>
                </c:pt>
                <c:pt idx="6">
                  <c:v>4.3566362715298652</c:v>
                </c:pt>
                <c:pt idx="7">
                  <c:v>3.1408308004052401</c:v>
                </c:pt>
                <c:pt idx="8">
                  <c:v>2.5329280648429346</c:v>
                </c:pt>
                <c:pt idx="9">
                  <c:v>4.9645390070921565</c:v>
                </c:pt>
                <c:pt idx="10">
                  <c:v>13.069908814589624</c:v>
                </c:pt>
                <c:pt idx="11">
                  <c:v>11.7527862208713</c:v>
                </c:pt>
                <c:pt idx="12">
                  <c:v>10.840932117527856</c:v>
                </c:pt>
                <c:pt idx="13">
                  <c:v>8.4093211752786203</c:v>
                </c:pt>
                <c:pt idx="14">
                  <c:v>11.854103343465056</c:v>
                </c:pt>
                <c:pt idx="15">
                  <c:v>12.056737588652481</c:v>
                </c:pt>
                <c:pt idx="16">
                  <c:v>7.598784194528875</c:v>
                </c:pt>
                <c:pt idx="17">
                  <c:v>7.598784194528875</c:v>
                </c:pt>
                <c:pt idx="18">
                  <c:v>5.6737588652482174</c:v>
                </c:pt>
                <c:pt idx="19">
                  <c:v>5.2684903748733518</c:v>
                </c:pt>
                <c:pt idx="20">
                  <c:v>5.9777102330293701</c:v>
                </c:pt>
                <c:pt idx="21">
                  <c:v>8.8145896656535001</c:v>
                </c:pt>
                <c:pt idx="22">
                  <c:v>10.334346504559264</c:v>
                </c:pt>
                <c:pt idx="23">
                  <c:v>9.7264437689969299</c:v>
                </c:pt>
                <c:pt idx="24">
                  <c:v>10.233029381965522</c:v>
                </c:pt>
                <c:pt idx="25">
                  <c:v>15.197568389057736</c:v>
                </c:pt>
                <c:pt idx="26">
                  <c:v>18.439716312056717</c:v>
                </c:pt>
                <c:pt idx="27">
                  <c:v>14.488348530901703</c:v>
                </c:pt>
                <c:pt idx="28">
                  <c:v>17.426545086119546</c:v>
                </c:pt>
                <c:pt idx="29">
                  <c:v>23.302938196555203</c:v>
                </c:pt>
                <c:pt idx="30">
                  <c:v>28.976697061803435</c:v>
                </c:pt>
                <c:pt idx="31">
                  <c:v>22.796352583586597</c:v>
                </c:pt>
                <c:pt idx="32">
                  <c:v>22.28976697061799</c:v>
                </c:pt>
                <c:pt idx="33">
                  <c:v>22.28976697061799</c:v>
                </c:pt>
                <c:pt idx="34">
                  <c:v>26.139817629179277</c:v>
                </c:pt>
                <c:pt idx="35">
                  <c:v>28.368794326241073</c:v>
                </c:pt>
                <c:pt idx="36">
                  <c:v>32.826747720364665</c:v>
                </c:pt>
                <c:pt idx="37">
                  <c:v>33.029381965552119</c:v>
                </c:pt>
                <c:pt idx="38">
                  <c:v>34.751773049645323</c:v>
                </c:pt>
                <c:pt idx="39">
                  <c:v>29.381965552178258</c:v>
                </c:pt>
                <c:pt idx="40">
                  <c:v>29.078014184397119</c:v>
                </c:pt>
                <c:pt idx="41">
                  <c:v>26.646403242147883</c:v>
                </c:pt>
                <c:pt idx="42">
                  <c:v>21.783181357649411</c:v>
                </c:pt>
                <c:pt idx="43">
                  <c:v>17.831813576494383</c:v>
                </c:pt>
                <c:pt idx="44">
                  <c:v>15.400202634245147</c:v>
                </c:pt>
                <c:pt idx="45">
                  <c:v>19.452887537993874</c:v>
                </c:pt>
                <c:pt idx="46">
                  <c:v>25.025329280648364</c:v>
                </c:pt>
                <c:pt idx="47">
                  <c:v>25.025329280648364</c:v>
                </c:pt>
                <c:pt idx="48">
                  <c:v>29.787234042553109</c:v>
                </c:pt>
                <c:pt idx="49">
                  <c:v>32.117527862208618</c:v>
                </c:pt>
                <c:pt idx="50">
                  <c:v>32.522796352583498</c:v>
                </c:pt>
                <c:pt idx="51">
                  <c:v>33.637284701114396</c:v>
                </c:pt>
                <c:pt idx="52">
                  <c:v>33.333333333333229</c:v>
                </c:pt>
                <c:pt idx="53">
                  <c:v>32.016210739614905</c:v>
                </c:pt>
                <c:pt idx="54">
                  <c:v>30.59777102330284</c:v>
                </c:pt>
                <c:pt idx="55">
                  <c:v>28.875379939209637</c:v>
                </c:pt>
                <c:pt idx="56">
                  <c:v>25.633232016210656</c:v>
                </c:pt>
                <c:pt idx="57">
                  <c:v>17.933130699088068</c:v>
                </c:pt>
                <c:pt idx="58">
                  <c:v>17.426545086119475</c:v>
                </c:pt>
                <c:pt idx="59">
                  <c:v>18.642350557244086</c:v>
                </c:pt>
                <c:pt idx="60">
                  <c:v>18.541033434650359</c:v>
                </c:pt>
                <c:pt idx="61">
                  <c:v>13.373860182370734</c:v>
                </c:pt>
                <c:pt idx="62">
                  <c:v>16.312056737588549</c:v>
                </c:pt>
                <c:pt idx="63">
                  <c:v>10.030395136778012</c:v>
                </c:pt>
                <c:pt idx="64">
                  <c:v>10.638297872340331</c:v>
                </c:pt>
                <c:pt idx="65">
                  <c:v>9.0172239108408263</c:v>
                </c:pt>
                <c:pt idx="66">
                  <c:v>6.6869300911853031</c:v>
                </c:pt>
                <c:pt idx="67">
                  <c:v>11.14488348530891</c:v>
                </c:pt>
                <c:pt idx="68">
                  <c:v>8.7132725430596594</c:v>
                </c:pt>
                <c:pt idx="69">
                  <c:v>7.2948328267476228</c:v>
                </c:pt>
                <c:pt idx="70">
                  <c:v>7.1935157041538815</c:v>
                </c:pt>
                <c:pt idx="71">
                  <c:v>8.2066869300910668</c:v>
                </c:pt>
                <c:pt idx="72">
                  <c:v>12.867274569402099</c:v>
                </c:pt>
                <c:pt idx="73">
                  <c:v>10.435663627152863</c:v>
                </c:pt>
                <c:pt idx="74">
                  <c:v>11.347517730496321</c:v>
                </c:pt>
                <c:pt idx="75">
                  <c:v>9.7264437689968162</c:v>
                </c:pt>
                <c:pt idx="76">
                  <c:v>10.638297872340303</c:v>
                </c:pt>
                <c:pt idx="77">
                  <c:v>8.8145896656533722</c:v>
                </c:pt>
                <c:pt idx="78">
                  <c:v>9.5238095238093905</c:v>
                </c:pt>
                <c:pt idx="79">
                  <c:v>9.9290780141842703</c:v>
                </c:pt>
                <c:pt idx="80">
                  <c:v>8.2066869300910668</c:v>
                </c:pt>
                <c:pt idx="81">
                  <c:v>8.0040526849036269</c:v>
                </c:pt>
                <c:pt idx="82">
                  <c:v>9.7264437689968446</c:v>
                </c:pt>
                <c:pt idx="83">
                  <c:v>8.308004052684808</c:v>
                </c:pt>
                <c:pt idx="84">
                  <c:v>9.1185410334345391</c:v>
                </c:pt>
                <c:pt idx="85">
                  <c:v>8.6119554204659465</c:v>
                </c:pt>
                <c:pt idx="86">
                  <c:v>13.272543059776979</c:v>
                </c:pt>
                <c:pt idx="87">
                  <c:v>11.246200607902608</c:v>
                </c:pt>
                <c:pt idx="88">
                  <c:v>12.664640324214687</c:v>
                </c:pt>
                <c:pt idx="89">
                  <c:v>13.576494427558131</c:v>
                </c:pt>
                <c:pt idx="90">
                  <c:v>13.880445795339284</c:v>
                </c:pt>
                <c:pt idx="91">
                  <c:v>13.576494427558117</c:v>
                </c:pt>
                <c:pt idx="92">
                  <c:v>12.462006079027219</c:v>
                </c:pt>
                <c:pt idx="93">
                  <c:v>15.7041540020262</c:v>
                </c:pt>
                <c:pt idx="94">
                  <c:v>11.347517730496321</c:v>
                </c:pt>
                <c:pt idx="95">
                  <c:v>13.069908814589525</c:v>
                </c:pt>
                <c:pt idx="96">
                  <c:v>16.51469098277596</c:v>
                </c:pt>
                <c:pt idx="97">
                  <c:v>18.642350557244029</c:v>
                </c:pt>
                <c:pt idx="98">
                  <c:v>20.871327254305839</c:v>
                </c:pt>
                <c:pt idx="99">
                  <c:v>18.338399189462876</c:v>
                </c:pt>
                <c:pt idx="100">
                  <c:v>21.276595744680705</c:v>
                </c:pt>
                <c:pt idx="101">
                  <c:v>19.351570415400047</c:v>
                </c:pt>
                <c:pt idx="102">
                  <c:v>18.946301925025182</c:v>
                </c:pt>
                <c:pt idx="103">
                  <c:v>19.756838905774927</c:v>
                </c:pt>
                <c:pt idx="104">
                  <c:v>18.338399189462876</c:v>
                </c:pt>
                <c:pt idx="105">
                  <c:v>20.871327254305839</c:v>
                </c:pt>
                <c:pt idx="106">
                  <c:v>22.391084093211617</c:v>
                </c:pt>
                <c:pt idx="107">
                  <c:v>23.404255319148803</c:v>
                </c:pt>
                <c:pt idx="108">
                  <c:v>25.32928064842946</c:v>
                </c:pt>
                <c:pt idx="109">
                  <c:v>24.012158054711108</c:v>
                </c:pt>
                <c:pt idx="110">
                  <c:v>25.430597771023159</c:v>
                </c:pt>
                <c:pt idx="111">
                  <c:v>20.263424518743534</c:v>
                </c:pt>
                <c:pt idx="112">
                  <c:v>20.263424518743534</c:v>
                </c:pt>
                <c:pt idx="113">
                  <c:v>20.06079027355608</c:v>
                </c:pt>
                <c:pt idx="114">
                  <c:v>19.858156028368626</c:v>
                </c:pt>
                <c:pt idx="115">
                  <c:v>19.655521783181186</c:v>
                </c:pt>
                <c:pt idx="116">
                  <c:v>20.46605876393096</c:v>
                </c:pt>
                <c:pt idx="117">
                  <c:v>23.708206686929941</c:v>
                </c:pt>
                <c:pt idx="118">
                  <c:v>23.708206686929941</c:v>
                </c:pt>
                <c:pt idx="119">
                  <c:v>25.937183383991751</c:v>
                </c:pt>
                <c:pt idx="120">
                  <c:v>28.976697061803293</c:v>
                </c:pt>
                <c:pt idx="121">
                  <c:v>23.809523809523668</c:v>
                </c:pt>
                <c:pt idx="122">
                  <c:v>26.950354609928922</c:v>
                </c:pt>
                <c:pt idx="123">
                  <c:v>26.545086119554057</c:v>
                </c:pt>
                <c:pt idx="124">
                  <c:v>28.571428571428413</c:v>
                </c:pt>
                <c:pt idx="125">
                  <c:v>27.254305977710061</c:v>
                </c:pt>
                <c:pt idx="126">
                  <c:v>29.280648429584431</c:v>
                </c:pt>
                <c:pt idx="127">
                  <c:v>27.659574468084941</c:v>
                </c:pt>
                <c:pt idx="128">
                  <c:v>27.558257345491228</c:v>
                </c:pt>
                <c:pt idx="129">
                  <c:v>26.443768996960316</c:v>
                </c:pt>
                <c:pt idx="130">
                  <c:v>22.593718338399029</c:v>
                </c:pt>
                <c:pt idx="131">
                  <c:v>26.342451874366603</c:v>
                </c:pt>
                <c:pt idx="132">
                  <c:v>25.22796352583569</c:v>
                </c:pt>
                <c:pt idx="133">
                  <c:v>28.672745694022126</c:v>
                </c:pt>
                <c:pt idx="134">
                  <c:v>28.267477203647246</c:v>
                </c:pt>
                <c:pt idx="135">
                  <c:v>27.659574468084941</c:v>
                </c:pt>
                <c:pt idx="136">
                  <c:v>26.849037487335195</c:v>
                </c:pt>
                <c:pt idx="137">
                  <c:v>22.391084093211589</c:v>
                </c:pt>
                <c:pt idx="138">
                  <c:v>22.492401215805302</c:v>
                </c:pt>
                <c:pt idx="139">
                  <c:v>22.289766970617862</c:v>
                </c:pt>
                <c:pt idx="140">
                  <c:v>21.175278622086964</c:v>
                </c:pt>
                <c:pt idx="141">
                  <c:v>20.668693009118371</c:v>
                </c:pt>
                <c:pt idx="142">
                  <c:v>20.972644376899538</c:v>
                </c:pt>
                <c:pt idx="143">
                  <c:v>24.113475177304792</c:v>
                </c:pt>
                <c:pt idx="144">
                  <c:v>26.849037487335195</c:v>
                </c:pt>
                <c:pt idx="145">
                  <c:v>25.329280648429418</c:v>
                </c:pt>
                <c:pt idx="146">
                  <c:v>30.091185410334162</c:v>
                </c:pt>
                <c:pt idx="147">
                  <c:v>27.558257345491214</c:v>
                </c:pt>
                <c:pt idx="148">
                  <c:v>26.342451874366589</c:v>
                </c:pt>
                <c:pt idx="149">
                  <c:v>23.20162107396132</c:v>
                </c:pt>
                <c:pt idx="150">
                  <c:v>22.087132725430436</c:v>
                </c:pt>
                <c:pt idx="151">
                  <c:v>20.871327254305811</c:v>
                </c:pt>
                <c:pt idx="152">
                  <c:v>19.554204660587473</c:v>
                </c:pt>
                <c:pt idx="153">
                  <c:v>16.818642350557084</c:v>
                </c:pt>
                <c:pt idx="154">
                  <c:v>12.968591691995798</c:v>
                </c:pt>
                <c:pt idx="155">
                  <c:v>11.752786220871187</c:v>
                </c:pt>
                <c:pt idx="156">
                  <c:v>11.955420466058641</c:v>
                </c:pt>
                <c:pt idx="157">
                  <c:v>14.792299898682742</c:v>
                </c:pt>
                <c:pt idx="158">
                  <c:v>16.008105369807367</c:v>
                </c:pt>
                <c:pt idx="159">
                  <c:v>15.197568389057622</c:v>
                </c:pt>
                <c:pt idx="160">
                  <c:v>16.413373860182233</c:v>
                </c:pt>
                <c:pt idx="161">
                  <c:v>15.7041540020262</c:v>
                </c:pt>
                <c:pt idx="162">
                  <c:v>14.184397163120408</c:v>
                </c:pt>
                <c:pt idx="163">
                  <c:v>12.968591691995769</c:v>
                </c:pt>
                <c:pt idx="164">
                  <c:v>14.38703140830782</c:v>
                </c:pt>
                <c:pt idx="165">
                  <c:v>7.0921985815601118</c:v>
                </c:pt>
                <c:pt idx="166">
                  <c:v>7.3961499493412646</c:v>
                </c:pt>
                <c:pt idx="167">
                  <c:v>7.3961499493412646</c:v>
                </c:pt>
                <c:pt idx="168">
                  <c:v>10.942249240121399</c:v>
                </c:pt>
                <c:pt idx="169">
                  <c:v>10.840932117527686</c:v>
                </c:pt>
                <c:pt idx="170">
                  <c:v>13.069908814589482</c:v>
                </c:pt>
                <c:pt idx="171">
                  <c:v>14.387031408307834</c:v>
                </c:pt>
                <c:pt idx="172">
                  <c:v>16.81864235055707</c:v>
                </c:pt>
                <c:pt idx="173">
                  <c:v>16.413373860182205</c:v>
                </c:pt>
                <c:pt idx="174">
                  <c:v>16.61600810536963</c:v>
                </c:pt>
                <c:pt idx="175">
                  <c:v>17.629179331306815</c:v>
                </c:pt>
                <c:pt idx="176">
                  <c:v>19.959473150962339</c:v>
                </c:pt>
                <c:pt idx="177">
                  <c:v>20.567375886524644</c:v>
                </c:pt>
                <c:pt idx="178">
                  <c:v>19.148936170212579</c:v>
                </c:pt>
                <c:pt idx="179">
                  <c:v>19.250253292806306</c:v>
                </c:pt>
                <c:pt idx="180">
                  <c:v>25.531914893616843</c:v>
                </c:pt>
                <c:pt idx="181">
                  <c:v>20.364741641337204</c:v>
                </c:pt>
                <c:pt idx="182">
                  <c:v>24.924012158054524</c:v>
                </c:pt>
                <c:pt idx="183">
                  <c:v>22.593718338399015</c:v>
                </c:pt>
                <c:pt idx="184">
                  <c:v>23.302938196555047</c:v>
                </c:pt>
                <c:pt idx="185">
                  <c:v>20.871327254305811</c:v>
                </c:pt>
                <c:pt idx="186">
                  <c:v>22.593718338399029</c:v>
                </c:pt>
                <c:pt idx="187">
                  <c:v>23.20162107396132</c:v>
                </c:pt>
                <c:pt idx="188">
                  <c:v>25.531914893616843</c:v>
                </c:pt>
                <c:pt idx="189">
                  <c:v>21.580547112461829</c:v>
                </c:pt>
                <c:pt idx="190">
                  <c:v>21.073961499493223</c:v>
                </c:pt>
                <c:pt idx="191">
                  <c:v>23.910840932117324</c:v>
                </c:pt>
                <c:pt idx="192">
                  <c:v>27.051671732522607</c:v>
                </c:pt>
                <c:pt idx="193">
                  <c:v>28.672745694022097</c:v>
                </c:pt>
                <c:pt idx="194">
                  <c:v>25.937183383991709</c:v>
                </c:pt>
                <c:pt idx="195">
                  <c:v>25.126646403241978</c:v>
                </c:pt>
                <c:pt idx="196">
                  <c:v>26.24113475177289</c:v>
                </c:pt>
                <c:pt idx="197">
                  <c:v>25.531914893616857</c:v>
                </c:pt>
                <c:pt idx="198">
                  <c:v>27.152988855116334</c:v>
                </c:pt>
                <c:pt idx="199">
                  <c:v>28.368794326240959</c:v>
                </c:pt>
                <c:pt idx="200">
                  <c:v>27.659574468084926</c:v>
                </c:pt>
                <c:pt idx="201">
                  <c:v>27.355623100303774</c:v>
                </c:pt>
                <c:pt idx="202">
                  <c:v>24.214792299898491</c:v>
                </c:pt>
                <c:pt idx="203">
                  <c:v>25.937183383991695</c:v>
                </c:pt>
                <c:pt idx="204">
                  <c:v>27.051671732522593</c:v>
                </c:pt>
                <c:pt idx="205">
                  <c:v>28.064842958459764</c:v>
                </c:pt>
                <c:pt idx="206">
                  <c:v>28.368794326240902</c:v>
                </c:pt>
                <c:pt idx="207">
                  <c:v>27.355623100303745</c:v>
                </c:pt>
                <c:pt idx="208">
                  <c:v>27.760891590678597</c:v>
                </c:pt>
                <c:pt idx="209">
                  <c:v>27.051671732522593</c:v>
                </c:pt>
                <c:pt idx="210">
                  <c:v>30.69908814589644</c:v>
                </c:pt>
                <c:pt idx="211">
                  <c:v>27.456940222897458</c:v>
                </c:pt>
                <c:pt idx="212">
                  <c:v>25.73454913880424</c:v>
                </c:pt>
                <c:pt idx="213">
                  <c:v>21.479229989868088</c:v>
                </c:pt>
                <c:pt idx="214">
                  <c:v>24.214792299898477</c:v>
                </c:pt>
                <c:pt idx="215">
                  <c:v>25.531914893616829</c:v>
                </c:pt>
                <c:pt idx="216">
                  <c:v>25.126646403241949</c:v>
                </c:pt>
                <c:pt idx="217">
                  <c:v>20.77001013171207</c:v>
                </c:pt>
                <c:pt idx="218">
                  <c:v>22.593718338399</c:v>
                </c:pt>
                <c:pt idx="219">
                  <c:v>22.188449848024121</c:v>
                </c:pt>
                <c:pt idx="220">
                  <c:v>21.580547112461815</c:v>
                </c:pt>
                <c:pt idx="221">
                  <c:v>15.906788247213612</c:v>
                </c:pt>
                <c:pt idx="222">
                  <c:v>17.629179331306815</c:v>
                </c:pt>
                <c:pt idx="223">
                  <c:v>18.541033434650288</c:v>
                </c:pt>
                <c:pt idx="224">
                  <c:v>16.312056737588478</c:v>
                </c:pt>
                <c:pt idx="225">
                  <c:v>13.677811550151802</c:v>
                </c:pt>
                <c:pt idx="226">
                  <c:v>14.994934143870125</c:v>
                </c:pt>
                <c:pt idx="227">
                  <c:v>15.805471124619856</c:v>
                </c:pt>
                <c:pt idx="228">
                  <c:v>17.426545086119361</c:v>
                </c:pt>
                <c:pt idx="229">
                  <c:v>17.122593718338194</c:v>
                </c:pt>
                <c:pt idx="230">
                  <c:v>18.439716312056547</c:v>
                </c:pt>
                <c:pt idx="231">
                  <c:v>18.946301925025139</c:v>
                </c:pt>
                <c:pt idx="232">
                  <c:v>18.439716312056561</c:v>
                </c:pt>
                <c:pt idx="233">
                  <c:v>18.642350557243986</c:v>
                </c:pt>
                <c:pt idx="234">
                  <c:v>20.36474164133719</c:v>
                </c:pt>
                <c:pt idx="235">
                  <c:v>19.655521783181158</c:v>
                </c:pt>
                <c:pt idx="236">
                  <c:v>21.073961499493223</c:v>
                </c:pt>
                <c:pt idx="237">
                  <c:v>22.289766970617833</c:v>
                </c:pt>
                <c:pt idx="238">
                  <c:v>21.884498480242954</c:v>
                </c:pt>
                <c:pt idx="239">
                  <c:v>27.760891590678597</c:v>
                </c:pt>
                <c:pt idx="240">
                  <c:v>33.333333333333115</c:v>
                </c:pt>
                <c:pt idx="241">
                  <c:v>37.993920972644133</c:v>
                </c:pt>
                <c:pt idx="242">
                  <c:v>36.879432624113235</c:v>
                </c:pt>
                <c:pt idx="243">
                  <c:v>38.196555217831587</c:v>
                </c:pt>
                <c:pt idx="244">
                  <c:v>28.267477203647189</c:v>
                </c:pt>
                <c:pt idx="245">
                  <c:v>29.07801418439692</c:v>
                </c:pt>
                <c:pt idx="246">
                  <c:v>32.725430597770782</c:v>
                </c:pt>
                <c:pt idx="247">
                  <c:v>25.734549138804226</c:v>
                </c:pt>
                <c:pt idx="248">
                  <c:v>24.822695035460768</c:v>
                </c:pt>
                <c:pt idx="249">
                  <c:v>26.038500506585393</c:v>
                </c:pt>
                <c:pt idx="250">
                  <c:v>24.620060790273342</c:v>
                </c:pt>
                <c:pt idx="251">
                  <c:v>26.849037487335139</c:v>
                </c:pt>
                <c:pt idx="252">
                  <c:v>27.355623100303731</c:v>
                </c:pt>
                <c:pt idx="253">
                  <c:v>29.4832826747718</c:v>
                </c:pt>
                <c:pt idx="254">
                  <c:v>29.989868287740421</c:v>
                </c:pt>
                <c:pt idx="255">
                  <c:v>32.117527862208505</c:v>
                </c:pt>
                <c:pt idx="256">
                  <c:v>30.395136778115273</c:v>
                </c:pt>
                <c:pt idx="257">
                  <c:v>31.712259371833625</c:v>
                </c:pt>
                <c:pt idx="258">
                  <c:v>31.610942249239883</c:v>
                </c:pt>
                <c:pt idx="259">
                  <c:v>31.306990881458717</c:v>
                </c:pt>
                <c:pt idx="260">
                  <c:v>31.408308004052429</c:v>
                </c:pt>
                <c:pt idx="261">
                  <c:v>29.179331306990662</c:v>
                </c:pt>
                <c:pt idx="262">
                  <c:v>27.456940222897458</c:v>
                </c:pt>
                <c:pt idx="263">
                  <c:v>29.17933130699069</c:v>
                </c:pt>
                <c:pt idx="264">
                  <c:v>31.205673758865061</c:v>
                </c:pt>
                <c:pt idx="265">
                  <c:v>33.029381965551977</c:v>
                </c:pt>
                <c:pt idx="266">
                  <c:v>34.346504559270272</c:v>
                </c:pt>
                <c:pt idx="267">
                  <c:v>34.853090172238865</c:v>
                </c:pt>
                <c:pt idx="268">
                  <c:v>34.549138804457726</c:v>
                </c:pt>
                <c:pt idx="269">
                  <c:v>35.055724417426319</c:v>
                </c:pt>
                <c:pt idx="270">
                  <c:v>35.967578520769734</c:v>
                </c:pt>
                <c:pt idx="271">
                  <c:v>32.117527862208448</c:v>
                </c:pt>
                <c:pt idx="272">
                  <c:v>29.280648429584318</c:v>
                </c:pt>
                <c:pt idx="273">
                  <c:v>27.254305977709961</c:v>
                </c:pt>
                <c:pt idx="274">
                  <c:v>23.708206686929842</c:v>
                </c:pt>
                <c:pt idx="275">
                  <c:v>29.989868287740364</c:v>
                </c:pt>
                <c:pt idx="276">
                  <c:v>28.267477203647132</c:v>
                </c:pt>
                <c:pt idx="277">
                  <c:v>26.545086119553943</c:v>
                </c:pt>
                <c:pt idx="278">
                  <c:v>26.342451874366503</c:v>
                </c:pt>
                <c:pt idx="279">
                  <c:v>26.139817629179078</c:v>
                </c:pt>
                <c:pt idx="280">
                  <c:v>23.910840932117267</c:v>
                </c:pt>
                <c:pt idx="281">
                  <c:v>23.708206686929827</c:v>
                </c:pt>
                <c:pt idx="282">
                  <c:v>25.531914893616758</c:v>
                </c:pt>
                <c:pt idx="283">
                  <c:v>22.289766970617791</c:v>
                </c:pt>
                <c:pt idx="284">
                  <c:v>20.466058763930874</c:v>
                </c:pt>
                <c:pt idx="285">
                  <c:v>20.060790273555995</c:v>
                </c:pt>
                <c:pt idx="286">
                  <c:v>17.831813576494199</c:v>
                </c:pt>
                <c:pt idx="287">
                  <c:v>17.12259371833818</c:v>
                </c:pt>
                <c:pt idx="288">
                  <c:v>22.188449848024106</c:v>
                </c:pt>
                <c:pt idx="289">
                  <c:v>23.201621073961292</c:v>
                </c:pt>
                <c:pt idx="290">
                  <c:v>26.038500506585393</c:v>
                </c:pt>
                <c:pt idx="291">
                  <c:v>26.241134751772819</c:v>
                </c:pt>
                <c:pt idx="292">
                  <c:v>24.012158054711037</c:v>
                </c:pt>
                <c:pt idx="293">
                  <c:v>29.280648429584375</c:v>
                </c:pt>
                <c:pt idx="294">
                  <c:v>31.91489361702105</c:v>
                </c:pt>
                <c:pt idx="295">
                  <c:v>29.787234042552967</c:v>
                </c:pt>
                <c:pt idx="296">
                  <c:v>29.381965552178116</c:v>
                </c:pt>
                <c:pt idx="297">
                  <c:v>32.928064842958236</c:v>
                </c:pt>
                <c:pt idx="298">
                  <c:v>33.738601823707995</c:v>
                </c:pt>
                <c:pt idx="299">
                  <c:v>33.941236068895421</c:v>
                </c:pt>
                <c:pt idx="300">
                  <c:v>38.297872340425329</c:v>
                </c:pt>
                <c:pt idx="301">
                  <c:v>37.082066869300718</c:v>
                </c:pt>
                <c:pt idx="302">
                  <c:v>28.77406281661581</c:v>
                </c:pt>
                <c:pt idx="303">
                  <c:v>30.800405268490152</c:v>
                </c:pt>
                <c:pt idx="304">
                  <c:v>29.179331306990662</c:v>
                </c:pt>
                <c:pt idx="305">
                  <c:v>29.787234042552967</c:v>
                </c:pt>
                <c:pt idx="306">
                  <c:v>31.306990881458745</c:v>
                </c:pt>
                <c:pt idx="307">
                  <c:v>29.179331306990662</c:v>
                </c:pt>
                <c:pt idx="308">
                  <c:v>33.637284701114282</c:v>
                </c:pt>
                <c:pt idx="309">
                  <c:v>30.496453900709042</c:v>
                </c:pt>
                <c:pt idx="310">
                  <c:v>35.055724417426376</c:v>
                </c:pt>
                <c:pt idx="311">
                  <c:v>42.553191489361495</c:v>
                </c:pt>
                <c:pt idx="312">
                  <c:v>36.879432624113264</c:v>
                </c:pt>
                <c:pt idx="313">
                  <c:v>38.703140830800209</c:v>
                </c:pt>
                <c:pt idx="314">
                  <c:v>41.236068895643172</c:v>
                </c:pt>
                <c:pt idx="315">
                  <c:v>41.236068895643172</c:v>
                </c:pt>
                <c:pt idx="316">
                  <c:v>39.918946301924819</c:v>
                </c:pt>
                <c:pt idx="317">
                  <c:v>47.720364741641134</c:v>
                </c:pt>
                <c:pt idx="318">
                  <c:v>49.037487335359458</c:v>
                </c:pt>
                <c:pt idx="319">
                  <c:v>46.605876393110208</c:v>
                </c:pt>
                <c:pt idx="320">
                  <c:v>45.795339412360477</c:v>
                </c:pt>
                <c:pt idx="321">
                  <c:v>39.614994934143681</c:v>
                </c:pt>
                <c:pt idx="322">
                  <c:v>39.716312056737394</c:v>
                </c:pt>
                <c:pt idx="323">
                  <c:v>44.376899696048412</c:v>
                </c:pt>
                <c:pt idx="324">
                  <c:v>43.566362715298652</c:v>
                </c:pt>
                <c:pt idx="325">
                  <c:v>38.095238095237875</c:v>
                </c:pt>
                <c:pt idx="326">
                  <c:v>36.879432624113235</c:v>
                </c:pt>
                <c:pt idx="327">
                  <c:v>33.434650455926828</c:v>
                </c:pt>
                <c:pt idx="328">
                  <c:v>26.879432624113278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9E-4103-A881-F12A37554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347368"/>
        <c:axId val="1136348152"/>
      </c:lineChart>
      <c:dateAx>
        <c:axId val="1136346976"/>
        <c:scaling>
          <c:orientation val="minMax"/>
          <c:max val="4468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;@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36350112"/>
        <c:crosses val="autoZero"/>
        <c:auto val="0"/>
        <c:lblOffset val="100"/>
        <c:baseTimeUnit val="months"/>
        <c:majorUnit val="12"/>
        <c:majorTimeUnit val="months"/>
      </c:dateAx>
      <c:valAx>
        <c:axId val="113635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zh-CN" altLang="en-US" b="1" baseline="0" dirty="0" smtClean="0">
                    <a:solidFill>
                      <a:schemeClr val="accent1">
                        <a:lumMod val="75000"/>
                      </a:schemeClr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累积回报</a:t>
                </a:r>
                <a:r>
                  <a:rPr lang="en-US" b="1" baseline="0" dirty="0" smtClean="0">
                    <a:solidFill>
                      <a:schemeClr val="accent1">
                        <a:lumMod val="75000"/>
                      </a:schemeClr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  </a:t>
                </a:r>
                <a:r>
                  <a:rPr lang="en-US" b="1" baseline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5.9391239792130658E-3"/>
              <c:y val="0.31768539943255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36346976"/>
        <c:crosses val="autoZero"/>
        <c:crossBetween val="between"/>
      </c:valAx>
      <c:valAx>
        <c:axId val="11363481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CH" b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Agio </a:t>
                </a:r>
                <a:r>
                  <a:rPr lang="fr-CH" b="1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(%)</a:t>
                </a:r>
                <a:endParaRPr lang="fr-CH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347368"/>
        <c:crosses val="max"/>
        <c:crossBetween val="between"/>
      </c:valAx>
      <c:dateAx>
        <c:axId val="1136347368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113634815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76565334749314E-2"/>
          <c:y val="9.0160856448960477E-2"/>
          <c:w val="0.92485198460108842"/>
          <c:h val="0.78552357303884734"/>
        </c:manualLayout>
      </c:layout>
      <c:lineChart>
        <c:grouping val="standard"/>
        <c:varyColors val="0"/>
        <c:ser>
          <c:idx val="1"/>
          <c:order val="0"/>
          <c:tx>
            <c:strRef>
              <c:f>'CHART DATA (2)'!$I$8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105-42D7-B915-A5F9ABF2CE3F}"/>
              </c:ext>
            </c:extLst>
          </c:dPt>
          <c:cat>
            <c:numRef>
              <c:f>'CHART DATA (2)'!$G$9:$G$458</c:f>
              <c:numCache>
                <c:formatCode>[$-409]mmm\-yy;@</c:formatCode>
                <c:ptCount val="450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  <c:pt idx="439">
                  <c:v>44408</c:v>
                </c:pt>
                <c:pt idx="440">
                  <c:v>44439</c:v>
                </c:pt>
                <c:pt idx="441">
                  <c:v>44469</c:v>
                </c:pt>
                <c:pt idx="442">
                  <c:v>44500</c:v>
                </c:pt>
                <c:pt idx="443">
                  <c:v>44530</c:v>
                </c:pt>
                <c:pt idx="444">
                  <c:v>44561</c:v>
                </c:pt>
                <c:pt idx="445">
                  <c:v>44592</c:v>
                </c:pt>
                <c:pt idx="446">
                  <c:v>44620</c:v>
                </c:pt>
                <c:pt idx="447">
                  <c:v>44651</c:v>
                </c:pt>
                <c:pt idx="448">
                  <c:v>44681</c:v>
                </c:pt>
                <c:pt idx="449">
                  <c:v>44712</c:v>
                </c:pt>
              </c:numCache>
            </c:numRef>
          </c:cat>
          <c:val>
            <c:numRef>
              <c:f>'CHART DATA (2)'!$I$9:$I$458</c:f>
              <c:numCache>
                <c:formatCode>0.0</c:formatCode>
                <c:ptCount val="450"/>
                <c:pt idx="1">
                  <c:v>11.56</c:v>
                </c:pt>
                <c:pt idx="2">
                  <c:v>11.22</c:v>
                </c:pt>
                <c:pt idx="3">
                  <c:v>11.94</c:v>
                </c:pt>
                <c:pt idx="4">
                  <c:v>11.7</c:v>
                </c:pt>
                <c:pt idx="5">
                  <c:v>11.41</c:v>
                </c:pt>
                <c:pt idx="6">
                  <c:v>10.25</c:v>
                </c:pt>
                <c:pt idx="7">
                  <c:v>10.220000000000001</c:v>
                </c:pt>
                <c:pt idx="8">
                  <c:v>10.54</c:v>
                </c:pt>
                <c:pt idx="9">
                  <c:v>10.32</c:v>
                </c:pt>
                <c:pt idx="10">
                  <c:v>10.33</c:v>
                </c:pt>
                <c:pt idx="11">
                  <c:v>10.029999999999999</c:v>
                </c:pt>
                <c:pt idx="12">
                  <c:v>9.64</c:v>
                </c:pt>
                <c:pt idx="13">
                  <c:v>9</c:v>
                </c:pt>
                <c:pt idx="14">
                  <c:v>9.09</c:v>
                </c:pt>
                <c:pt idx="15">
                  <c:v>8.2200000000000006</c:v>
                </c:pt>
                <c:pt idx="16">
                  <c:v>7.46</c:v>
                </c:pt>
                <c:pt idx="17">
                  <c:v>7.49</c:v>
                </c:pt>
                <c:pt idx="18">
                  <c:v>8.2899999999999991</c:v>
                </c:pt>
                <c:pt idx="19">
                  <c:v>7.61</c:v>
                </c:pt>
                <c:pt idx="20">
                  <c:v>7.53</c:v>
                </c:pt>
                <c:pt idx="21">
                  <c:v>7.04</c:v>
                </c:pt>
                <c:pt idx="22">
                  <c:v>7.56</c:v>
                </c:pt>
                <c:pt idx="23">
                  <c:v>7.37</c:v>
                </c:pt>
                <c:pt idx="24">
                  <c:v>7.21</c:v>
                </c:pt>
                <c:pt idx="25">
                  <c:v>7.28</c:v>
                </c:pt>
                <c:pt idx="26">
                  <c:v>7.2</c:v>
                </c:pt>
                <c:pt idx="27">
                  <c:v>7.16</c:v>
                </c:pt>
                <c:pt idx="28">
                  <c:v>7.59</c:v>
                </c:pt>
                <c:pt idx="29">
                  <c:v>8.19</c:v>
                </c:pt>
                <c:pt idx="30">
                  <c:v>8.48</c:v>
                </c:pt>
                <c:pt idx="31">
                  <c:v>8.41</c:v>
                </c:pt>
                <c:pt idx="32">
                  <c:v>8.64</c:v>
                </c:pt>
                <c:pt idx="33">
                  <c:v>8.9499999999999993</c:v>
                </c:pt>
                <c:pt idx="34">
                  <c:v>9.6</c:v>
                </c:pt>
                <c:pt idx="35">
                  <c:v>8.92</c:v>
                </c:pt>
                <c:pt idx="36">
                  <c:v>9</c:v>
                </c:pt>
                <c:pt idx="37">
                  <c:v>8.8699999999999992</c:v>
                </c:pt>
                <c:pt idx="38">
                  <c:v>8.2200000000000006</c:v>
                </c:pt>
                <c:pt idx="39">
                  <c:v>8.1300000000000008</c:v>
                </c:pt>
                <c:pt idx="40">
                  <c:v>8.5299999999999994</c:v>
                </c:pt>
                <c:pt idx="41">
                  <c:v>8.83</c:v>
                </c:pt>
                <c:pt idx="42">
                  <c:v>9.1199999999999992</c:v>
                </c:pt>
                <c:pt idx="43">
                  <c:v>8.7899999999999991</c:v>
                </c:pt>
                <c:pt idx="44">
                  <c:v>9.09</c:v>
                </c:pt>
                <c:pt idx="45">
                  <c:v>9.2200000000000006</c:v>
                </c:pt>
                <c:pt idx="46">
                  <c:v>8.86</c:v>
                </c:pt>
                <c:pt idx="47">
                  <c:v>8.6300000000000008</c:v>
                </c:pt>
                <c:pt idx="48">
                  <c:v>9.07</c:v>
                </c:pt>
                <c:pt idx="49">
                  <c:v>9.1999999999999993</c:v>
                </c:pt>
                <c:pt idx="50">
                  <c:v>9.0399999999999991</c:v>
                </c:pt>
                <c:pt idx="51">
                  <c:v>9.3699999999999992</c:v>
                </c:pt>
                <c:pt idx="52">
                  <c:v>9.36</c:v>
                </c:pt>
                <c:pt idx="53">
                  <c:v>9.1300000000000008</c:v>
                </c:pt>
                <c:pt idx="54">
                  <c:v>8.68</c:v>
                </c:pt>
                <c:pt idx="55">
                  <c:v>8.16</c:v>
                </c:pt>
                <c:pt idx="56">
                  <c:v>7.8</c:v>
                </c:pt>
                <c:pt idx="57">
                  <c:v>8.33</c:v>
                </c:pt>
                <c:pt idx="58">
                  <c:v>8.3800000000000008</c:v>
                </c:pt>
                <c:pt idx="59">
                  <c:v>7.99</c:v>
                </c:pt>
                <c:pt idx="60">
                  <c:v>7.91</c:v>
                </c:pt>
                <c:pt idx="61">
                  <c:v>8.01</c:v>
                </c:pt>
                <c:pt idx="62">
                  <c:v>8.4600000000000009</c:v>
                </c:pt>
                <c:pt idx="63">
                  <c:v>8.59</c:v>
                </c:pt>
                <c:pt idx="64">
                  <c:v>8.7100000000000009</c:v>
                </c:pt>
                <c:pt idx="65">
                  <c:v>9.08</c:v>
                </c:pt>
                <c:pt idx="66">
                  <c:v>8.66</c:v>
                </c:pt>
                <c:pt idx="67">
                  <c:v>8.48</c:v>
                </c:pt>
                <c:pt idx="68">
                  <c:v>8.35</c:v>
                </c:pt>
                <c:pt idx="69">
                  <c:v>8.84</c:v>
                </c:pt>
                <c:pt idx="70">
                  <c:v>8.7799999999999994</c:v>
                </c:pt>
                <c:pt idx="71">
                  <c:v>8.58</c:v>
                </c:pt>
                <c:pt idx="72">
                  <c:v>8.27</c:v>
                </c:pt>
                <c:pt idx="73">
                  <c:v>8.1</c:v>
                </c:pt>
                <c:pt idx="74">
                  <c:v>8</c:v>
                </c:pt>
                <c:pt idx="75">
                  <c:v>8.06</c:v>
                </c:pt>
                <c:pt idx="76">
                  <c:v>8.09</c:v>
                </c:pt>
                <c:pt idx="77">
                  <c:v>8.01</c:v>
                </c:pt>
                <c:pt idx="78">
                  <c:v>8.08</c:v>
                </c:pt>
                <c:pt idx="79">
                  <c:v>8.25</c:v>
                </c:pt>
                <c:pt idx="80">
                  <c:v>8.1199999999999992</c:v>
                </c:pt>
                <c:pt idx="81">
                  <c:v>7.81</c:v>
                </c:pt>
                <c:pt idx="82">
                  <c:v>7.44</c:v>
                </c:pt>
                <c:pt idx="83">
                  <c:v>7.41</c:v>
                </c:pt>
                <c:pt idx="84">
                  <c:v>7.34</c:v>
                </c:pt>
                <c:pt idx="85">
                  <c:v>6.69</c:v>
                </c:pt>
                <c:pt idx="86">
                  <c:v>7.24</c:v>
                </c:pt>
                <c:pt idx="87">
                  <c:v>7.26</c:v>
                </c:pt>
                <c:pt idx="88">
                  <c:v>7.52</c:v>
                </c:pt>
                <c:pt idx="89">
                  <c:v>7.52</c:v>
                </c:pt>
                <c:pt idx="90">
                  <c:v>7.28</c:v>
                </c:pt>
                <c:pt idx="91">
                  <c:v>7.06</c:v>
                </c:pt>
                <c:pt idx="92">
                  <c:v>6.61</c:v>
                </c:pt>
                <c:pt idx="93">
                  <c:v>6.54</c:v>
                </c:pt>
                <c:pt idx="94">
                  <c:v>6.31</c:v>
                </c:pt>
                <c:pt idx="95">
                  <c:v>6.73</c:v>
                </c:pt>
                <c:pt idx="96">
                  <c:v>6.93</c:v>
                </c:pt>
                <c:pt idx="97">
                  <c:v>6.67</c:v>
                </c:pt>
                <c:pt idx="98">
                  <c:v>6.29</c:v>
                </c:pt>
                <c:pt idx="99">
                  <c:v>5.98</c:v>
                </c:pt>
                <c:pt idx="100">
                  <c:v>6</c:v>
                </c:pt>
                <c:pt idx="101">
                  <c:v>5.93</c:v>
                </c:pt>
                <c:pt idx="102">
                  <c:v>6.07</c:v>
                </c:pt>
                <c:pt idx="103">
                  <c:v>5.67</c:v>
                </c:pt>
                <c:pt idx="104">
                  <c:v>5.69</c:v>
                </c:pt>
                <c:pt idx="105">
                  <c:v>5.37</c:v>
                </c:pt>
                <c:pt idx="106">
                  <c:v>5.3</c:v>
                </c:pt>
                <c:pt idx="107">
                  <c:v>5.35</c:v>
                </c:pt>
                <c:pt idx="108">
                  <c:v>5.73</c:v>
                </c:pt>
                <c:pt idx="109">
                  <c:v>5.71</c:v>
                </c:pt>
                <c:pt idx="110">
                  <c:v>5.51</c:v>
                </c:pt>
                <c:pt idx="111">
                  <c:v>6.09</c:v>
                </c:pt>
                <c:pt idx="112">
                  <c:v>6.75</c:v>
                </c:pt>
                <c:pt idx="113">
                  <c:v>6.98</c:v>
                </c:pt>
                <c:pt idx="114">
                  <c:v>7.11</c:v>
                </c:pt>
                <c:pt idx="115">
                  <c:v>7.29</c:v>
                </c:pt>
                <c:pt idx="116">
                  <c:v>7.04</c:v>
                </c:pt>
                <c:pt idx="117">
                  <c:v>7.12</c:v>
                </c:pt>
                <c:pt idx="118">
                  <c:v>7.56</c:v>
                </c:pt>
                <c:pt idx="119">
                  <c:v>7.74</c:v>
                </c:pt>
                <c:pt idx="120">
                  <c:v>7.9</c:v>
                </c:pt>
                <c:pt idx="121">
                  <c:v>7.87</c:v>
                </c:pt>
                <c:pt idx="122">
                  <c:v>7.59</c:v>
                </c:pt>
                <c:pt idx="123">
                  <c:v>7.22</c:v>
                </c:pt>
                <c:pt idx="124">
                  <c:v>7.23</c:v>
                </c:pt>
                <c:pt idx="125">
                  <c:v>7.05</c:v>
                </c:pt>
                <c:pt idx="126">
                  <c:v>6.3</c:v>
                </c:pt>
                <c:pt idx="127">
                  <c:v>6.23</c:v>
                </c:pt>
                <c:pt idx="128">
                  <c:v>6.44</c:v>
                </c:pt>
                <c:pt idx="129">
                  <c:v>6.32</c:v>
                </c:pt>
                <c:pt idx="130">
                  <c:v>6.23</c:v>
                </c:pt>
                <c:pt idx="131">
                  <c:v>6.03</c:v>
                </c:pt>
                <c:pt idx="132">
                  <c:v>5.76</c:v>
                </c:pt>
                <c:pt idx="133">
                  <c:v>5.6</c:v>
                </c:pt>
                <c:pt idx="134">
                  <c:v>5.56</c:v>
                </c:pt>
                <c:pt idx="135">
                  <c:v>6.1</c:v>
                </c:pt>
                <c:pt idx="136">
                  <c:v>6.38</c:v>
                </c:pt>
                <c:pt idx="137">
                  <c:v>6.7</c:v>
                </c:pt>
                <c:pt idx="138">
                  <c:v>6.85</c:v>
                </c:pt>
                <c:pt idx="139">
                  <c:v>6.68</c:v>
                </c:pt>
                <c:pt idx="140">
                  <c:v>6.76</c:v>
                </c:pt>
                <c:pt idx="141">
                  <c:v>6.93</c:v>
                </c:pt>
                <c:pt idx="142">
                  <c:v>6.68</c:v>
                </c:pt>
                <c:pt idx="143">
                  <c:v>6.32</c:v>
                </c:pt>
                <c:pt idx="144">
                  <c:v>6.04</c:v>
                </c:pt>
                <c:pt idx="145">
                  <c:v>6.41</c:v>
                </c:pt>
                <c:pt idx="146">
                  <c:v>6.47</c:v>
                </c:pt>
                <c:pt idx="147">
                  <c:v>6.58</c:v>
                </c:pt>
                <c:pt idx="148">
                  <c:v>6.94</c:v>
                </c:pt>
                <c:pt idx="149">
                  <c:v>6.75</c:v>
                </c:pt>
                <c:pt idx="150">
                  <c:v>6.67</c:v>
                </c:pt>
                <c:pt idx="151">
                  <c:v>6.56</c:v>
                </c:pt>
                <c:pt idx="152">
                  <c:v>6.05</c:v>
                </c:pt>
                <c:pt idx="153">
                  <c:v>6.4</c:v>
                </c:pt>
                <c:pt idx="154">
                  <c:v>6.18</c:v>
                </c:pt>
                <c:pt idx="155">
                  <c:v>5.91</c:v>
                </c:pt>
                <c:pt idx="156">
                  <c:v>5.93</c:v>
                </c:pt>
                <c:pt idx="157">
                  <c:v>5.82</c:v>
                </c:pt>
                <c:pt idx="158">
                  <c:v>5.58</c:v>
                </c:pt>
                <c:pt idx="159">
                  <c:v>5.74</c:v>
                </c:pt>
                <c:pt idx="160">
                  <c:v>5.78</c:v>
                </c:pt>
                <c:pt idx="161">
                  <c:v>5.79</c:v>
                </c:pt>
                <c:pt idx="162">
                  <c:v>5.68</c:v>
                </c:pt>
                <c:pt idx="163">
                  <c:v>5.57</c:v>
                </c:pt>
                <c:pt idx="164">
                  <c:v>5.6</c:v>
                </c:pt>
                <c:pt idx="165">
                  <c:v>5.13</c:v>
                </c:pt>
                <c:pt idx="166">
                  <c:v>4.4800000000000004</c:v>
                </c:pt>
                <c:pt idx="167">
                  <c:v>4.67</c:v>
                </c:pt>
                <c:pt idx="168">
                  <c:v>4.87</c:v>
                </c:pt>
                <c:pt idx="169">
                  <c:v>4.84</c:v>
                </c:pt>
                <c:pt idx="170">
                  <c:v>4.84</c:v>
                </c:pt>
                <c:pt idx="171">
                  <c:v>5.46</c:v>
                </c:pt>
                <c:pt idx="172">
                  <c:v>5.45</c:v>
                </c:pt>
                <c:pt idx="173">
                  <c:v>5.49</c:v>
                </c:pt>
                <c:pt idx="174">
                  <c:v>5.87</c:v>
                </c:pt>
                <c:pt idx="175">
                  <c:v>6.01</c:v>
                </c:pt>
                <c:pt idx="176">
                  <c:v>6.15</c:v>
                </c:pt>
                <c:pt idx="177">
                  <c:v>6.23</c:v>
                </c:pt>
                <c:pt idx="178">
                  <c:v>6.15</c:v>
                </c:pt>
                <c:pt idx="179">
                  <c:v>6.25</c:v>
                </c:pt>
                <c:pt idx="180">
                  <c:v>6.39</c:v>
                </c:pt>
                <c:pt idx="181">
                  <c:v>6.65</c:v>
                </c:pt>
                <c:pt idx="182">
                  <c:v>6.84</c:v>
                </c:pt>
                <c:pt idx="183">
                  <c:v>6.75</c:v>
                </c:pt>
                <c:pt idx="184">
                  <c:v>6.39</c:v>
                </c:pt>
                <c:pt idx="185">
                  <c:v>6.57</c:v>
                </c:pt>
                <c:pt idx="186">
                  <c:v>6.61</c:v>
                </c:pt>
                <c:pt idx="187">
                  <c:v>6.36</c:v>
                </c:pt>
                <c:pt idx="188">
                  <c:v>6.33</c:v>
                </c:pt>
                <c:pt idx="189">
                  <c:v>6.15</c:v>
                </c:pt>
                <c:pt idx="190">
                  <c:v>6.15</c:v>
                </c:pt>
                <c:pt idx="191">
                  <c:v>6.08</c:v>
                </c:pt>
                <c:pt idx="192">
                  <c:v>5.8</c:v>
                </c:pt>
                <c:pt idx="193">
                  <c:v>5.51</c:v>
                </c:pt>
                <c:pt idx="194">
                  <c:v>5.46</c:v>
                </c:pt>
                <c:pt idx="195">
                  <c:v>5.31</c:v>
                </c:pt>
                <c:pt idx="196">
                  <c:v>5.29</c:v>
                </c:pt>
                <c:pt idx="197">
                  <c:v>5.62</c:v>
                </c:pt>
                <c:pt idx="198">
                  <c:v>5.75</c:v>
                </c:pt>
                <c:pt idx="199">
                  <c:v>5.76</c:v>
                </c:pt>
                <c:pt idx="200">
                  <c:v>5.38</c:v>
                </c:pt>
                <c:pt idx="201">
                  <c:v>5.22</c:v>
                </c:pt>
                <c:pt idx="202">
                  <c:v>4.9000000000000004</c:v>
                </c:pt>
                <c:pt idx="203">
                  <c:v>4.57</c:v>
                </c:pt>
                <c:pt idx="204">
                  <c:v>5.12</c:v>
                </c:pt>
                <c:pt idx="205">
                  <c:v>5.42</c:v>
                </c:pt>
                <c:pt idx="206">
                  <c:v>5.39</c:v>
                </c:pt>
                <c:pt idx="207">
                  <c:v>5.24</c:v>
                </c:pt>
                <c:pt idx="208">
                  <c:v>5.77</c:v>
                </c:pt>
                <c:pt idx="209">
                  <c:v>5.43</c:v>
                </c:pt>
                <c:pt idx="210">
                  <c:v>5.31</c:v>
                </c:pt>
                <c:pt idx="211">
                  <c:v>5.09</c:v>
                </c:pt>
                <c:pt idx="212">
                  <c:v>4.6900000000000004</c:v>
                </c:pt>
                <c:pt idx="213">
                  <c:v>4.45</c:v>
                </c:pt>
                <c:pt idx="214">
                  <c:v>3.95</c:v>
                </c:pt>
                <c:pt idx="215">
                  <c:v>4.21</c:v>
                </c:pt>
                <c:pt idx="216">
                  <c:v>4.53</c:v>
                </c:pt>
                <c:pt idx="217">
                  <c:v>4.0999999999999996</c:v>
                </c:pt>
                <c:pt idx="218">
                  <c:v>4.26</c:v>
                </c:pt>
                <c:pt idx="219">
                  <c:v>4</c:v>
                </c:pt>
                <c:pt idx="220">
                  <c:v>4.13</c:v>
                </c:pt>
                <c:pt idx="221">
                  <c:v>4.1500000000000004</c:v>
                </c:pt>
                <c:pt idx="222">
                  <c:v>3.56</c:v>
                </c:pt>
                <c:pt idx="223">
                  <c:v>3.73</c:v>
                </c:pt>
                <c:pt idx="224">
                  <c:v>4.6500000000000004</c:v>
                </c:pt>
                <c:pt idx="225">
                  <c:v>4.8099999999999996</c:v>
                </c:pt>
                <c:pt idx="226">
                  <c:v>4.26</c:v>
                </c:pt>
                <c:pt idx="227">
                  <c:v>4.6100000000000003</c:v>
                </c:pt>
                <c:pt idx="228">
                  <c:v>4.54</c:v>
                </c:pt>
                <c:pt idx="229">
                  <c:v>4.46</c:v>
                </c:pt>
                <c:pt idx="230">
                  <c:v>4.3499999999999996</c:v>
                </c:pt>
                <c:pt idx="231">
                  <c:v>4.2300000000000004</c:v>
                </c:pt>
                <c:pt idx="232">
                  <c:v>4.08</c:v>
                </c:pt>
                <c:pt idx="233">
                  <c:v>4.76</c:v>
                </c:pt>
                <c:pt idx="234">
                  <c:v>4.88</c:v>
                </c:pt>
                <c:pt idx="235">
                  <c:v>4.83</c:v>
                </c:pt>
                <c:pt idx="236">
                  <c:v>4.71</c:v>
                </c:pt>
                <c:pt idx="237">
                  <c:v>4.46</c:v>
                </c:pt>
                <c:pt idx="238">
                  <c:v>4.45</c:v>
                </c:pt>
                <c:pt idx="239">
                  <c:v>4.37</c:v>
                </c:pt>
                <c:pt idx="240">
                  <c:v>4.6500000000000004</c:v>
                </c:pt>
                <c:pt idx="241">
                  <c:v>4.5</c:v>
                </c:pt>
                <c:pt idx="242">
                  <c:v>4.46</c:v>
                </c:pt>
                <c:pt idx="243">
                  <c:v>4.71</c:v>
                </c:pt>
                <c:pt idx="244">
                  <c:v>4.84</c:v>
                </c:pt>
                <c:pt idx="245">
                  <c:v>4.54</c:v>
                </c:pt>
                <c:pt idx="246">
                  <c:v>4.34</c:v>
                </c:pt>
                <c:pt idx="247">
                  <c:v>4.3</c:v>
                </c:pt>
                <c:pt idx="248">
                  <c:v>4.6399999999999997</c:v>
                </c:pt>
                <c:pt idx="249">
                  <c:v>4.4000000000000004</c:v>
                </c:pt>
                <c:pt idx="250">
                  <c:v>4.71</c:v>
                </c:pt>
                <c:pt idx="251">
                  <c:v>4.95</c:v>
                </c:pt>
                <c:pt idx="252">
                  <c:v>4.82</c:v>
                </c:pt>
                <c:pt idx="253">
                  <c:v>4.6900000000000004</c:v>
                </c:pt>
                <c:pt idx="254">
                  <c:v>4.8499999999999996</c:v>
                </c:pt>
                <c:pt idx="255">
                  <c:v>4.9000000000000004</c:v>
                </c:pt>
                <c:pt idx="256">
                  <c:v>5.16</c:v>
                </c:pt>
                <c:pt idx="257">
                  <c:v>5.32</c:v>
                </c:pt>
                <c:pt idx="258">
                  <c:v>5.39</c:v>
                </c:pt>
                <c:pt idx="259">
                  <c:v>5.41</c:v>
                </c:pt>
                <c:pt idx="260">
                  <c:v>5.24</c:v>
                </c:pt>
                <c:pt idx="261">
                  <c:v>4.9000000000000004</c:v>
                </c:pt>
                <c:pt idx="262">
                  <c:v>4.79</c:v>
                </c:pt>
                <c:pt idx="263">
                  <c:v>4.76</c:v>
                </c:pt>
                <c:pt idx="264">
                  <c:v>4.62</c:v>
                </c:pt>
                <c:pt idx="265">
                  <c:v>4.87</c:v>
                </c:pt>
                <c:pt idx="266">
                  <c:v>4.99</c:v>
                </c:pt>
                <c:pt idx="267">
                  <c:v>4.7300000000000004</c:v>
                </c:pt>
                <c:pt idx="268">
                  <c:v>4.6399999999999997</c:v>
                </c:pt>
                <c:pt idx="269">
                  <c:v>4.6100000000000003</c:v>
                </c:pt>
                <c:pt idx="270">
                  <c:v>4.9000000000000004</c:v>
                </c:pt>
                <c:pt idx="271">
                  <c:v>5.03</c:v>
                </c:pt>
                <c:pt idx="272">
                  <c:v>4.7699999999999996</c:v>
                </c:pt>
                <c:pt idx="273">
                  <c:v>4.5199999999999996</c:v>
                </c:pt>
                <c:pt idx="274">
                  <c:v>4.5199999999999996</c:v>
                </c:pt>
                <c:pt idx="275">
                  <c:v>4.4000000000000004</c:v>
                </c:pt>
                <c:pt idx="276">
                  <c:v>3.92</c:v>
                </c:pt>
                <c:pt idx="277">
                  <c:v>3.95</c:v>
                </c:pt>
                <c:pt idx="278">
                  <c:v>3.51</c:v>
                </c:pt>
                <c:pt idx="279">
                  <c:v>3.38</c:v>
                </c:pt>
                <c:pt idx="280">
                  <c:v>3.24</c:v>
                </c:pt>
                <c:pt idx="281">
                  <c:v>3.64</c:v>
                </c:pt>
                <c:pt idx="282">
                  <c:v>3.97</c:v>
                </c:pt>
                <c:pt idx="283">
                  <c:v>3.88</c:v>
                </c:pt>
                <c:pt idx="284">
                  <c:v>3.84</c:v>
                </c:pt>
                <c:pt idx="285">
                  <c:v>3.66</c:v>
                </c:pt>
                <c:pt idx="286">
                  <c:v>3.71</c:v>
                </c:pt>
                <c:pt idx="287">
                  <c:v>3.95</c:v>
                </c:pt>
                <c:pt idx="288">
                  <c:v>2.87</c:v>
                </c:pt>
                <c:pt idx="289">
                  <c:v>2.19</c:v>
                </c:pt>
                <c:pt idx="290">
                  <c:v>2.81</c:v>
                </c:pt>
                <c:pt idx="291">
                  <c:v>3</c:v>
                </c:pt>
                <c:pt idx="292">
                  <c:v>2.5299999999999998</c:v>
                </c:pt>
                <c:pt idx="293">
                  <c:v>2.97</c:v>
                </c:pt>
                <c:pt idx="294">
                  <c:v>3.33</c:v>
                </c:pt>
                <c:pt idx="295">
                  <c:v>3.44</c:v>
                </c:pt>
                <c:pt idx="296">
                  <c:v>3.39</c:v>
                </c:pt>
                <c:pt idx="297">
                  <c:v>3.32</c:v>
                </c:pt>
                <c:pt idx="298">
                  <c:v>3.2</c:v>
                </c:pt>
                <c:pt idx="299">
                  <c:v>3.26</c:v>
                </c:pt>
                <c:pt idx="300">
                  <c:v>3.06</c:v>
                </c:pt>
                <c:pt idx="301">
                  <c:v>3.69</c:v>
                </c:pt>
                <c:pt idx="302">
                  <c:v>3.43</c:v>
                </c:pt>
                <c:pt idx="303">
                  <c:v>3.42</c:v>
                </c:pt>
                <c:pt idx="304">
                  <c:v>3.61</c:v>
                </c:pt>
                <c:pt idx="305">
                  <c:v>3.46</c:v>
                </c:pt>
                <c:pt idx="306">
                  <c:v>3.15</c:v>
                </c:pt>
                <c:pt idx="307">
                  <c:v>2.76</c:v>
                </c:pt>
                <c:pt idx="308">
                  <c:v>2.67</c:v>
                </c:pt>
                <c:pt idx="309">
                  <c:v>2.2799999999999998</c:v>
                </c:pt>
                <c:pt idx="310">
                  <c:v>2.31</c:v>
                </c:pt>
                <c:pt idx="311">
                  <c:v>2.35</c:v>
                </c:pt>
                <c:pt idx="312">
                  <c:v>2.52</c:v>
                </c:pt>
                <c:pt idx="313">
                  <c:v>3.03</c:v>
                </c:pt>
                <c:pt idx="314">
                  <c:v>3.08</c:v>
                </c:pt>
                <c:pt idx="315">
                  <c:v>3.18</c:v>
                </c:pt>
                <c:pt idx="316">
                  <c:v>3.23</c:v>
                </c:pt>
                <c:pt idx="317">
                  <c:v>3.06</c:v>
                </c:pt>
                <c:pt idx="318">
                  <c:v>2.78</c:v>
                </c:pt>
                <c:pt idx="319">
                  <c:v>2.87</c:v>
                </c:pt>
                <c:pt idx="320">
                  <c:v>2.5099999999999998</c:v>
                </c:pt>
                <c:pt idx="321">
                  <c:v>1.92</c:v>
                </c:pt>
                <c:pt idx="322">
                  <c:v>1.69</c:v>
                </c:pt>
                <c:pt idx="323">
                  <c:v>1.91</c:v>
                </c:pt>
                <c:pt idx="324">
                  <c:v>1.82</c:v>
                </c:pt>
                <c:pt idx="325">
                  <c:v>1.63</c:v>
                </c:pt>
                <c:pt idx="326">
                  <c:v>1.52</c:v>
                </c:pt>
                <c:pt idx="327">
                  <c:v>1.69</c:v>
                </c:pt>
                <c:pt idx="328">
                  <c:v>1.94</c:v>
                </c:pt>
                <c:pt idx="329">
                  <c:v>1.64</c:v>
                </c:pt>
                <c:pt idx="330">
                  <c:v>1.31</c:v>
                </c:pt>
                <c:pt idx="331">
                  <c:v>1.39</c:v>
                </c:pt>
                <c:pt idx="332">
                  <c:v>1.23</c:v>
                </c:pt>
                <c:pt idx="333">
                  <c:v>1.29</c:v>
                </c:pt>
                <c:pt idx="334">
                  <c:v>1.34</c:v>
                </c:pt>
                <c:pt idx="335">
                  <c:v>1.39</c:v>
                </c:pt>
                <c:pt idx="336">
                  <c:v>1.31</c:v>
                </c:pt>
                <c:pt idx="337">
                  <c:v>1.42</c:v>
                </c:pt>
                <c:pt idx="338">
                  <c:v>1.67</c:v>
                </c:pt>
                <c:pt idx="339">
                  <c:v>1.59</c:v>
                </c:pt>
                <c:pt idx="340">
                  <c:v>1.57</c:v>
                </c:pt>
                <c:pt idx="341">
                  <c:v>1.4</c:v>
                </c:pt>
                <c:pt idx="342">
                  <c:v>1.88</c:v>
                </c:pt>
                <c:pt idx="343">
                  <c:v>2.23</c:v>
                </c:pt>
                <c:pt idx="344">
                  <c:v>2.2999999999999998</c:v>
                </c:pt>
                <c:pt idx="345">
                  <c:v>2.54</c:v>
                </c:pt>
                <c:pt idx="346">
                  <c:v>2.37</c:v>
                </c:pt>
                <c:pt idx="347">
                  <c:v>2.2799999999999998</c:v>
                </c:pt>
                <c:pt idx="348">
                  <c:v>2.48</c:v>
                </c:pt>
                <c:pt idx="349">
                  <c:v>2.76</c:v>
                </c:pt>
                <c:pt idx="350">
                  <c:v>2.46</c:v>
                </c:pt>
                <c:pt idx="351">
                  <c:v>2.46</c:v>
                </c:pt>
                <c:pt idx="352">
                  <c:v>2.57</c:v>
                </c:pt>
                <c:pt idx="353">
                  <c:v>2.4900000000000002</c:v>
                </c:pt>
                <c:pt idx="354">
                  <c:v>2.29</c:v>
                </c:pt>
                <c:pt idx="355">
                  <c:v>2.36</c:v>
                </c:pt>
                <c:pt idx="356">
                  <c:v>2.42</c:v>
                </c:pt>
                <c:pt idx="357">
                  <c:v>2.23</c:v>
                </c:pt>
                <c:pt idx="358">
                  <c:v>2.4</c:v>
                </c:pt>
                <c:pt idx="359">
                  <c:v>2.2200000000000002</c:v>
                </c:pt>
                <c:pt idx="360">
                  <c:v>2.09</c:v>
                </c:pt>
                <c:pt idx="361">
                  <c:v>2.1</c:v>
                </c:pt>
                <c:pt idx="362">
                  <c:v>1.6</c:v>
                </c:pt>
                <c:pt idx="363">
                  <c:v>1.94</c:v>
                </c:pt>
                <c:pt idx="364">
                  <c:v>1.85</c:v>
                </c:pt>
                <c:pt idx="365">
                  <c:v>1.95</c:v>
                </c:pt>
                <c:pt idx="366">
                  <c:v>2.0099999999999998</c:v>
                </c:pt>
                <c:pt idx="367">
                  <c:v>2.25</c:v>
                </c:pt>
                <c:pt idx="368">
                  <c:v>2.12</c:v>
                </c:pt>
                <c:pt idx="369">
                  <c:v>2.12</c:v>
                </c:pt>
                <c:pt idx="370">
                  <c:v>1.94</c:v>
                </c:pt>
                <c:pt idx="371">
                  <c:v>2.0499999999999998</c:v>
                </c:pt>
                <c:pt idx="372">
                  <c:v>2.14</c:v>
                </c:pt>
                <c:pt idx="373">
                  <c:v>2.21</c:v>
                </c:pt>
                <c:pt idx="374">
                  <c:v>1.82</c:v>
                </c:pt>
                <c:pt idx="375">
                  <c:v>1.66</c:v>
                </c:pt>
                <c:pt idx="376">
                  <c:v>1.69</c:v>
                </c:pt>
                <c:pt idx="377">
                  <c:v>1.72</c:v>
                </c:pt>
                <c:pt idx="378">
                  <c:v>1.76</c:v>
                </c:pt>
                <c:pt idx="379">
                  <c:v>1.4</c:v>
                </c:pt>
                <c:pt idx="380">
                  <c:v>1.38</c:v>
                </c:pt>
                <c:pt idx="381">
                  <c:v>1.52</c:v>
                </c:pt>
                <c:pt idx="382">
                  <c:v>1.53</c:v>
                </c:pt>
                <c:pt idx="383">
                  <c:v>1.74</c:v>
                </c:pt>
                <c:pt idx="384">
                  <c:v>2.3199999999999998</c:v>
                </c:pt>
                <c:pt idx="385">
                  <c:v>2.37</c:v>
                </c:pt>
                <c:pt idx="386">
                  <c:v>2.38</c:v>
                </c:pt>
                <c:pt idx="387">
                  <c:v>2.31</c:v>
                </c:pt>
                <c:pt idx="388">
                  <c:v>2.33</c:v>
                </c:pt>
                <c:pt idx="389">
                  <c:v>2.21</c:v>
                </c:pt>
                <c:pt idx="390">
                  <c:v>2.13</c:v>
                </c:pt>
                <c:pt idx="391">
                  <c:v>2.2400000000000002</c:v>
                </c:pt>
                <c:pt idx="392">
                  <c:v>2.21</c:v>
                </c:pt>
                <c:pt idx="393">
                  <c:v>2.06</c:v>
                </c:pt>
                <c:pt idx="394">
                  <c:v>2.2599999999999998</c:v>
                </c:pt>
                <c:pt idx="395">
                  <c:v>2.31</c:v>
                </c:pt>
                <c:pt idx="396">
                  <c:v>2.38</c:v>
                </c:pt>
                <c:pt idx="397">
                  <c:v>2.38</c:v>
                </c:pt>
                <c:pt idx="398">
                  <c:v>2.7</c:v>
                </c:pt>
                <c:pt idx="399">
                  <c:v>2.86</c:v>
                </c:pt>
                <c:pt idx="400">
                  <c:v>2.73</c:v>
                </c:pt>
                <c:pt idx="401">
                  <c:v>2.93</c:v>
                </c:pt>
                <c:pt idx="402">
                  <c:v>2.81</c:v>
                </c:pt>
                <c:pt idx="403">
                  <c:v>2.84</c:v>
                </c:pt>
                <c:pt idx="404">
                  <c:v>2.95</c:v>
                </c:pt>
                <c:pt idx="405">
                  <c:v>2.84</c:v>
                </c:pt>
                <c:pt idx="406">
                  <c:v>3.04</c:v>
                </c:pt>
                <c:pt idx="407">
                  <c:v>3.12</c:v>
                </c:pt>
                <c:pt idx="408">
                  <c:v>2.98</c:v>
                </c:pt>
                <c:pt idx="409">
                  <c:v>2.66</c:v>
                </c:pt>
                <c:pt idx="410">
                  <c:v>2.59</c:v>
                </c:pt>
                <c:pt idx="411">
                  <c:v>2.68</c:v>
                </c:pt>
                <c:pt idx="412">
                  <c:v>2.38</c:v>
                </c:pt>
                <c:pt idx="413">
                  <c:v>2.4700000000000002</c:v>
                </c:pt>
                <c:pt idx="414">
                  <c:v>2.1</c:v>
                </c:pt>
                <c:pt idx="415">
                  <c:v>1.95</c:v>
                </c:pt>
                <c:pt idx="416">
                  <c:v>1.98</c:v>
                </c:pt>
                <c:pt idx="417">
                  <c:v>1.49</c:v>
                </c:pt>
                <c:pt idx="418">
                  <c:v>1.65</c:v>
                </c:pt>
                <c:pt idx="419">
                  <c:v>1.65</c:v>
                </c:pt>
                <c:pt idx="420">
                  <c:v>1.76</c:v>
                </c:pt>
                <c:pt idx="421">
                  <c:v>1.88</c:v>
                </c:pt>
                <c:pt idx="422">
                  <c:v>1.48</c:v>
                </c:pt>
                <c:pt idx="423">
                  <c:v>1.1100000000000001</c:v>
                </c:pt>
                <c:pt idx="424">
                  <c:v>0.66</c:v>
                </c:pt>
                <c:pt idx="425">
                  <c:v>0.57999999999999996</c:v>
                </c:pt>
                <c:pt idx="426">
                  <c:v>0.56999999999999995</c:v>
                </c:pt>
                <c:pt idx="427">
                  <c:v>0.56999999999999995</c:v>
                </c:pt>
                <c:pt idx="428">
                  <c:v>0.46</c:v>
                </c:pt>
                <c:pt idx="429">
                  <c:v>0.59</c:v>
                </c:pt>
                <c:pt idx="430">
                  <c:v>0.56000000000000005</c:v>
                </c:pt>
                <c:pt idx="431">
                  <c:v>0.75</c:v>
                </c:pt>
                <c:pt idx="432">
                  <c:v>0.73</c:v>
                </c:pt>
                <c:pt idx="433">
                  <c:v>0.78</c:v>
                </c:pt>
                <c:pt idx="434">
                  <c:v>0.95</c:v>
                </c:pt>
                <c:pt idx="435">
                  <c:v>1.34</c:v>
                </c:pt>
                <c:pt idx="436">
                  <c:v>1.59</c:v>
                </c:pt>
                <c:pt idx="437">
                  <c:v>1.5</c:v>
                </c:pt>
                <c:pt idx="438">
                  <c:v>1.47</c:v>
                </c:pt>
                <c:pt idx="439">
                  <c:v>1.35</c:v>
                </c:pt>
                <c:pt idx="440">
                  <c:v>1.1499999999999999</c:v>
                </c:pt>
                <c:pt idx="441">
                  <c:v>1.21</c:v>
                </c:pt>
                <c:pt idx="442">
                  <c:v>1.44</c:v>
                </c:pt>
                <c:pt idx="443">
                  <c:v>1.5</c:v>
                </c:pt>
                <c:pt idx="444">
                  <c:v>1.39</c:v>
                </c:pt>
                <c:pt idx="445">
                  <c:v>1.45</c:v>
                </c:pt>
                <c:pt idx="446">
                  <c:v>1.76</c:v>
                </c:pt>
                <c:pt idx="447">
                  <c:v>1.82</c:v>
                </c:pt>
                <c:pt idx="448">
                  <c:v>2.35</c:v>
                </c:pt>
                <c:pt idx="449">
                  <c:v>2.89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05-42D7-B915-A5F9ABF2CE3F}"/>
            </c:ext>
          </c:extLst>
        </c:ser>
        <c:ser>
          <c:idx val="0"/>
          <c:order val="1"/>
          <c:tx>
            <c:strRef>
              <c:f>'CHART DATA (2)'!$H$8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105-42D7-B915-A5F9ABF2CE3F}"/>
              </c:ext>
            </c:extLst>
          </c:dPt>
          <c:cat>
            <c:numRef>
              <c:f>'CHART DATA (2)'!$G$9:$G$458</c:f>
              <c:numCache>
                <c:formatCode>[$-409]mmm\-yy;@</c:formatCode>
                <c:ptCount val="450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  <c:pt idx="439">
                  <c:v>44408</c:v>
                </c:pt>
                <c:pt idx="440">
                  <c:v>44439</c:v>
                </c:pt>
                <c:pt idx="441">
                  <c:v>44469</c:v>
                </c:pt>
                <c:pt idx="442">
                  <c:v>44500</c:v>
                </c:pt>
                <c:pt idx="443">
                  <c:v>44530</c:v>
                </c:pt>
                <c:pt idx="444">
                  <c:v>44561</c:v>
                </c:pt>
                <c:pt idx="445">
                  <c:v>44592</c:v>
                </c:pt>
                <c:pt idx="446">
                  <c:v>44620</c:v>
                </c:pt>
                <c:pt idx="447">
                  <c:v>44651</c:v>
                </c:pt>
                <c:pt idx="448">
                  <c:v>44681</c:v>
                </c:pt>
                <c:pt idx="449">
                  <c:v>44712</c:v>
                </c:pt>
              </c:numCache>
            </c:numRef>
          </c:cat>
          <c:val>
            <c:numRef>
              <c:f>'CHART DATA (2)'!$H$9:$H$458</c:f>
              <c:numCache>
                <c:formatCode>0.0</c:formatCode>
                <c:ptCount val="450"/>
                <c:pt idx="1">
                  <c:v>7.06</c:v>
                </c:pt>
                <c:pt idx="2">
                  <c:v>7.22</c:v>
                </c:pt>
                <c:pt idx="3">
                  <c:v>7.6</c:v>
                </c:pt>
                <c:pt idx="4">
                  <c:v>7.35</c:v>
                </c:pt>
                <c:pt idx="5">
                  <c:v>7.25</c:v>
                </c:pt>
                <c:pt idx="6">
                  <c:v>7.05</c:v>
                </c:pt>
                <c:pt idx="7">
                  <c:v>6.95</c:v>
                </c:pt>
                <c:pt idx="8">
                  <c:v>6.77</c:v>
                </c:pt>
                <c:pt idx="9">
                  <c:v>6.41</c:v>
                </c:pt>
                <c:pt idx="10">
                  <c:v>6.4</c:v>
                </c:pt>
                <c:pt idx="11">
                  <c:v>6.7</c:v>
                </c:pt>
                <c:pt idx="12">
                  <c:v>6.58</c:v>
                </c:pt>
                <c:pt idx="13">
                  <c:v>6.39</c:v>
                </c:pt>
                <c:pt idx="14">
                  <c:v>6.39</c:v>
                </c:pt>
                <c:pt idx="15">
                  <c:v>6</c:v>
                </c:pt>
                <c:pt idx="16">
                  <c:v>5.74</c:v>
                </c:pt>
                <c:pt idx="17">
                  <c:v>5.6</c:v>
                </c:pt>
                <c:pt idx="18">
                  <c:v>6.07</c:v>
                </c:pt>
                <c:pt idx="19">
                  <c:v>5.96</c:v>
                </c:pt>
                <c:pt idx="20">
                  <c:v>5.91</c:v>
                </c:pt>
                <c:pt idx="21">
                  <c:v>5.71</c:v>
                </c:pt>
                <c:pt idx="22">
                  <c:v>6.07</c:v>
                </c:pt>
                <c:pt idx="23">
                  <c:v>6.3</c:v>
                </c:pt>
                <c:pt idx="24">
                  <c:v>6.06</c:v>
                </c:pt>
                <c:pt idx="25">
                  <c:v>6.05</c:v>
                </c:pt>
                <c:pt idx="26">
                  <c:v>5.94</c:v>
                </c:pt>
                <c:pt idx="27">
                  <c:v>6.01</c:v>
                </c:pt>
                <c:pt idx="28">
                  <c:v>5.73</c:v>
                </c:pt>
                <c:pt idx="29">
                  <c:v>5.67</c:v>
                </c:pt>
                <c:pt idx="30">
                  <c:v>5.63</c:v>
                </c:pt>
                <c:pt idx="31">
                  <c:v>6.04</c:v>
                </c:pt>
                <c:pt idx="32">
                  <c:v>6.21</c:v>
                </c:pt>
                <c:pt idx="33">
                  <c:v>6.37</c:v>
                </c:pt>
                <c:pt idx="34">
                  <c:v>6.73</c:v>
                </c:pt>
                <c:pt idx="35">
                  <c:v>6.35</c:v>
                </c:pt>
                <c:pt idx="36">
                  <c:v>6.21</c:v>
                </c:pt>
                <c:pt idx="37">
                  <c:v>6.31</c:v>
                </c:pt>
                <c:pt idx="38">
                  <c:v>6.27</c:v>
                </c:pt>
                <c:pt idx="39">
                  <c:v>6.06</c:v>
                </c:pt>
                <c:pt idx="40">
                  <c:v>6.1</c:v>
                </c:pt>
                <c:pt idx="41">
                  <c:v>6.37</c:v>
                </c:pt>
                <c:pt idx="42">
                  <c:v>6.5</c:v>
                </c:pt>
                <c:pt idx="43">
                  <c:v>6.5</c:v>
                </c:pt>
                <c:pt idx="44">
                  <c:v>6.71</c:v>
                </c:pt>
                <c:pt idx="45">
                  <c:v>6.68</c:v>
                </c:pt>
                <c:pt idx="46">
                  <c:v>6.45</c:v>
                </c:pt>
                <c:pt idx="47">
                  <c:v>6.18</c:v>
                </c:pt>
                <c:pt idx="48">
                  <c:v>6.38</c:v>
                </c:pt>
                <c:pt idx="49">
                  <c:v>6.46</c:v>
                </c:pt>
                <c:pt idx="50">
                  <c:v>6.67</c:v>
                </c:pt>
                <c:pt idx="51">
                  <c:v>6.91</c:v>
                </c:pt>
                <c:pt idx="52">
                  <c:v>6.9</c:v>
                </c:pt>
                <c:pt idx="53">
                  <c:v>6.81</c:v>
                </c:pt>
                <c:pt idx="54">
                  <c:v>6.99</c:v>
                </c:pt>
                <c:pt idx="55">
                  <c:v>6.76</c:v>
                </c:pt>
                <c:pt idx="56">
                  <c:v>6.61</c:v>
                </c:pt>
                <c:pt idx="57">
                  <c:v>6.82</c:v>
                </c:pt>
                <c:pt idx="58">
                  <c:v>7</c:v>
                </c:pt>
                <c:pt idx="59">
                  <c:v>7.15</c:v>
                </c:pt>
                <c:pt idx="60">
                  <c:v>7.42</c:v>
                </c:pt>
                <c:pt idx="61">
                  <c:v>7.39</c:v>
                </c:pt>
                <c:pt idx="62">
                  <c:v>7.83</c:v>
                </c:pt>
                <c:pt idx="63">
                  <c:v>8.76</c:v>
                </c:pt>
                <c:pt idx="64">
                  <c:v>8.4499999999999993</c:v>
                </c:pt>
                <c:pt idx="65">
                  <c:v>8.8000000000000007</c:v>
                </c:pt>
                <c:pt idx="66">
                  <c:v>8.74</c:v>
                </c:pt>
                <c:pt idx="67">
                  <c:v>8.66</c:v>
                </c:pt>
                <c:pt idx="68">
                  <c:v>8.4700000000000006</c:v>
                </c:pt>
                <c:pt idx="69">
                  <c:v>8.8800000000000008</c:v>
                </c:pt>
                <c:pt idx="70">
                  <c:v>9.0399999999999991</c:v>
                </c:pt>
                <c:pt idx="71">
                  <c:v>8.85</c:v>
                </c:pt>
                <c:pt idx="72">
                  <c:v>8.7200000000000006</c:v>
                </c:pt>
                <c:pt idx="73">
                  <c:v>8.9</c:v>
                </c:pt>
                <c:pt idx="74">
                  <c:v>8.56</c:v>
                </c:pt>
                <c:pt idx="75">
                  <c:v>8.2799999999999994</c:v>
                </c:pt>
                <c:pt idx="76">
                  <c:v>8.3699999999999992</c:v>
                </c:pt>
                <c:pt idx="77">
                  <c:v>8.2200000000000006</c:v>
                </c:pt>
                <c:pt idx="78">
                  <c:v>8.17</c:v>
                </c:pt>
                <c:pt idx="79">
                  <c:v>8.39</c:v>
                </c:pt>
                <c:pt idx="80">
                  <c:v>8.5299999999999994</c:v>
                </c:pt>
                <c:pt idx="81">
                  <c:v>8.36</c:v>
                </c:pt>
                <c:pt idx="82">
                  <c:v>8.31</c:v>
                </c:pt>
                <c:pt idx="83">
                  <c:v>8.2899999999999991</c:v>
                </c:pt>
                <c:pt idx="84">
                  <c:v>8.25</c:v>
                </c:pt>
                <c:pt idx="85">
                  <c:v>8</c:v>
                </c:pt>
                <c:pt idx="86">
                  <c:v>7.83</c:v>
                </c:pt>
                <c:pt idx="87">
                  <c:v>7.77</c:v>
                </c:pt>
                <c:pt idx="88">
                  <c:v>7.95</c:v>
                </c:pt>
                <c:pt idx="89">
                  <c:v>7.98</c:v>
                </c:pt>
                <c:pt idx="90">
                  <c:v>7.92</c:v>
                </c:pt>
                <c:pt idx="91">
                  <c:v>8.02</c:v>
                </c:pt>
                <c:pt idx="92">
                  <c:v>8.16</c:v>
                </c:pt>
                <c:pt idx="93">
                  <c:v>7.96</c:v>
                </c:pt>
                <c:pt idx="94">
                  <c:v>7.52</c:v>
                </c:pt>
                <c:pt idx="95">
                  <c:v>7.32</c:v>
                </c:pt>
                <c:pt idx="96">
                  <c:v>7.3</c:v>
                </c:pt>
                <c:pt idx="97">
                  <c:v>7.15</c:v>
                </c:pt>
                <c:pt idx="98">
                  <c:v>7</c:v>
                </c:pt>
                <c:pt idx="99">
                  <c:v>6.6</c:v>
                </c:pt>
                <c:pt idx="100">
                  <c:v>6.62</c:v>
                </c:pt>
                <c:pt idx="101">
                  <c:v>6.71</c:v>
                </c:pt>
                <c:pt idx="102">
                  <c:v>6.76</c:v>
                </c:pt>
                <c:pt idx="103">
                  <c:v>6.56</c:v>
                </c:pt>
                <c:pt idx="104">
                  <c:v>6.47</c:v>
                </c:pt>
                <c:pt idx="105">
                  <c:v>6.16</c:v>
                </c:pt>
                <c:pt idx="106">
                  <c:v>6.08</c:v>
                </c:pt>
                <c:pt idx="107">
                  <c:v>5.88</c:v>
                </c:pt>
                <c:pt idx="108">
                  <c:v>5.83</c:v>
                </c:pt>
                <c:pt idx="109">
                  <c:v>5.64</c:v>
                </c:pt>
                <c:pt idx="110">
                  <c:v>5.74</c:v>
                </c:pt>
                <c:pt idx="111">
                  <c:v>6.26</c:v>
                </c:pt>
                <c:pt idx="112">
                  <c:v>6.35</c:v>
                </c:pt>
                <c:pt idx="113">
                  <c:v>6.59</c:v>
                </c:pt>
                <c:pt idx="114">
                  <c:v>6.97</c:v>
                </c:pt>
                <c:pt idx="115">
                  <c:v>7.05</c:v>
                </c:pt>
                <c:pt idx="116">
                  <c:v>6.83</c:v>
                </c:pt>
                <c:pt idx="117">
                  <c:v>7.19</c:v>
                </c:pt>
                <c:pt idx="118">
                  <c:v>7.52</c:v>
                </c:pt>
                <c:pt idx="119">
                  <c:v>7.55</c:v>
                </c:pt>
                <c:pt idx="120">
                  <c:v>7.29</c:v>
                </c:pt>
                <c:pt idx="121">
                  <c:v>7.54</c:v>
                </c:pt>
                <c:pt idx="122">
                  <c:v>7.35</c:v>
                </c:pt>
                <c:pt idx="123">
                  <c:v>7.26</c:v>
                </c:pt>
                <c:pt idx="124">
                  <c:v>7.06</c:v>
                </c:pt>
                <c:pt idx="125">
                  <c:v>6.91</c:v>
                </c:pt>
                <c:pt idx="126">
                  <c:v>6.55</c:v>
                </c:pt>
                <c:pt idx="127">
                  <c:v>6.91</c:v>
                </c:pt>
                <c:pt idx="128">
                  <c:v>6.68</c:v>
                </c:pt>
                <c:pt idx="129">
                  <c:v>6.58</c:v>
                </c:pt>
                <c:pt idx="130">
                  <c:v>6.46</c:v>
                </c:pt>
                <c:pt idx="131">
                  <c:v>6.28</c:v>
                </c:pt>
                <c:pt idx="132">
                  <c:v>5.94</c:v>
                </c:pt>
                <c:pt idx="133">
                  <c:v>5.85</c:v>
                </c:pt>
                <c:pt idx="134">
                  <c:v>5.72</c:v>
                </c:pt>
                <c:pt idx="135">
                  <c:v>6.23</c:v>
                </c:pt>
                <c:pt idx="136">
                  <c:v>6.21</c:v>
                </c:pt>
                <c:pt idx="137">
                  <c:v>6.12</c:v>
                </c:pt>
                <c:pt idx="138">
                  <c:v>6.25</c:v>
                </c:pt>
                <c:pt idx="139">
                  <c:v>6.29</c:v>
                </c:pt>
                <c:pt idx="140">
                  <c:v>6.2</c:v>
                </c:pt>
                <c:pt idx="141">
                  <c:v>6.18</c:v>
                </c:pt>
                <c:pt idx="142">
                  <c:v>5.91</c:v>
                </c:pt>
                <c:pt idx="143">
                  <c:v>5.83</c:v>
                </c:pt>
                <c:pt idx="144">
                  <c:v>5.48</c:v>
                </c:pt>
                <c:pt idx="145">
                  <c:v>5.62</c:v>
                </c:pt>
                <c:pt idx="146">
                  <c:v>5.48</c:v>
                </c:pt>
                <c:pt idx="147">
                  <c:v>5.34</c:v>
                </c:pt>
                <c:pt idx="148">
                  <c:v>5.66</c:v>
                </c:pt>
                <c:pt idx="149">
                  <c:v>5.55</c:v>
                </c:pt>
                <c:pt idx="150">
                  <c:v>5.65</c:v>
                </c:pt>
                <c:pt idx="151">
                  <c:v>5.42</c:v>
                </c:pt>
                <c:pt idx="152">
                  <c:v>5.32</c:v>
                </c:pt>
                <c:pt idx="153">
                  <c:v>5.46</c:v>
                </c:pt>
                <c:pt idx="154">
                  <c:v>5.33</c:v>
                </c:pt>
                <c:pt idx="155">
                  <c:v>5.4</c:v>
                </c:pt>
                <c:pt idx="156">
                  <c:v>5.32</c:v>
                </c:pt>
                <c:pt idx="157">
                  <c:v>5.21</c:v>
                </c:pt>
                <c:pt idx="158">
                  <c:v>4.93</c:v>
                </c:pt>
                <c:pt idx="159">
                  <c:v>4.83</c:v>
                </c:pt>
                <c:pt idx="160">
                  <c:v>4.8</c:v>
                </c:pt>
                <c:pt idx="161">
                  <c:v>4.8899999999999997</c:v>
                </c:pt>
                <c:pt idx="162">
                  <c:v>4.76</c:v>
                </c:pt>
                <c:pt idx="163">
                  <c:v>4.68</c:v>
                </c:pt>
                <c:pt idx="164">
                  <c:v>4.58</c:v>
                </c:pt>
                <c:pt idx="165">
                  <c:v>4.12</c:v>
                </c:pt>
                <c:pt idx="166">
                  <c:v>3.92</c:v>
                </c:pt>
                <c:pt idx="167">
                  <c:v>4.1100000000000003</c:v>
                </c:pt>
                <c:pt idx="168">
                  <c:v>3.92</c:v>
                </c:pt>
                <c:pt idx="169">
                  <c:v>3.82</c:v>
                </c:pt>
                <c:pt idx="170">
                  <c:v>3.6</c:v>
                </c:pt>
                <c:pt idx="171">
                  <c:v>3.97</c:v>
                </c:pt>
                <c:pt idx="172">
                  <c:v>3.93</c:v>
                </c:pt>
                <c:pt idx="173">
                  <c:v>3.78</c:v>
                </c:pt>
                <c:pt idx="174">
                  <c:v>3.98</c:v>
                </c:pt>
                <c:pt idx="175">
                  <c:v>4.46</c:v>
                </c:pt>
                <c:pt idx="176">
                  <c:v>4.7300000000000004</c:v>
                </c:pt>
                <c:pt idx="177">
                  <c:v>4.8099999999999996</c:v>
                </c:pt>
                <c:pt idx="178">
                  <c:v>4.99</c:v>
                </c:pt>
                <c:pt idx="179">
                  <c:v>5.08</c:v>
                </c:pt>
                <c:pt idx="180">
                  <c:v>5.04</c:v>
                </c:pt>
                <c:pt idx="181">
                  <c:v>5.24</c:v>
                </c:pt>
                <c:pt idx="182">
                  <c:v>5.45</c:v>
                </c:pt>
                <c:pt idx="183">
                  <c:v>5.41</c:v>
                </c:pt>
                <c:pt idx="184">
                  <c:v>5.13</c:v>
                </c:pt>
                <c:pt idx="185">
                  <c:v>5.21</c:v>
                </c:pt>
                <c:pt idx="186">
                  <c:v>5.18</c:v>
                </c:pt>
                <c:pt idx="187">
                  <c:v>5.16</c:v>
                </c:pt>
                <c:pt idx="188">
                  <c:v>5.17</c:v>
                </c:pt>
                <c:pt idx="189">
                  <c:v>5.26</c:v>
                </c:pt>
                <c:pt idx="190">
                  <c:v>5.16</c:v>
                </c:pt>
                <c:pt idx="191">
                  <c:v>5.14</c:v>
                </c:pt>
                <c:pt idx="192">
                  <c:v>4.93</c:v>
                </c:pt>
                <c:pt idx="193">
                  <c:v>4.76</c:v>
                </c:pt>
                <c:pt idx="194">
                  <c:v>4.71</c:v>
                </c:pt>
                <c:pt idx="195">
                  <c:v>4.66</c:v>
                </c:pt>
                <c:pt idx="196">
                  <c:v>4.59</c:v>
                </c:pt>
                <c:pt idx="197">
                  <c:v>4.9400000000000004</c:v>
                </c:pt>
                <c:pt idx="198">
                  <c:v>5.05</c:v>
                </c:pt>
                <c:pt idx="199">
                  <c:v>4.96</c:v>
                </c:pt>
                <c:pt idx="200">
                  <c:v>4.76</c:v>
                </c:pt>
                <c:pt idx="201">
                  <c:v>4.66</c:v>
                </c:pt>
                <c:pt idx="202">
                  <c:v>4.6500000000000004</c:v>
                </c:pt>
                <c:pt idx="203">
                  <c:v>4.26</c:v>
                </c:pt>
                <c:pt idx="204">
                  <c:v>4.45</c:v>
                </c:pt>
                <c:pt idx="205">
                  <c:v>4.82</c:v>
                </c:pt>
                <c:pt idx="206">
                  <c:v>4.8099999999999996</c:v>
                </c:pt>
                <c:pt idx="207">
                  <c:v>4.8600000000000003</c:v>
                </c:pt>
                <c:pt idx="208">
                  <c:v>5.14</c:v>
                </c:pt>
                <c:pt idx="209">
                  <c:v>5</c:v>
                </c:pt>
                <c:pt idx="210">
                  <c:v>5.0599999999999996</c:v>
                </c:pt>
                <c:pt idx="211">
                  <c:v>4.82</c:v>
                </c:pt>
                <c:pt idx="212">
                  <c:v>4.63</c:v>
                </c:pt>
                <c:pt idx="213">
                  <c:v>4.45</c:v>
                </c:pt>
                <c:pt idx="214">
                  <c:v>4.13</c:v>
                </c:pt>
                <c:pt idx="215">
                  <c:v>4.3499999999999996</c:v>
                </c:pt>
                <c:pt idx="216">
                  <c:v>4.33</c:v>
                </c:pt>
                <c:pt idx="217">
                  <c:v>4.0199999999999996</c:v>
                </c:pt>
                <c:pt idx="218">
                  <c:v>3.9</c:v>
                </c:pt>
                <c:pt idx="219">
                  <c:v>3.73</c:v>
                </c:pt>
                <c:pt idx="220">
                  <c:v>3.86</c:v>
                </c:pt>
                <c:pt idx="221">
                  <c:v>3.91</c:v>
                </c:pt>
                <c:pt idx="222">
                  <c:v>3.54</c:v>
                </c:pt>
                <c:pt idx="223">
                  <c:v>3.61</c:v>
                </c:pt>
                <c:pt idx="224">
                  <c:v>4</c:v>
                </c:pt>
                <c:pt idx="225">
                  <c:v>4.03</c:v>
                </c:pt>
                <c:pt idx="226">
                  <c:v>3.79</c:v>
                </c:pt>
                <c:pt idx="227">
                  <c:v>4.13</c:v>
                </c:pt>
                <c:pt idx="228">
                  <c:v>4.25</c:v>
                </c:pt>
                <c:pt idx="229">
                  <c:v>4.07</c:v>
                </c:pt>
                <c:pt idx="230">
                  <c:v>4.05</c:v>
                </c:pt>
                <c:pt idx="231">
                  <c:v>3.84</c:v>
                </c:pt>
                <c:pt idx="232">
                  <c:v>3.71</c:v>
                </c:pt>
                <c:pt idx="233">
                  <c:v>3.98</c:v>
                </c:pt>
                <c:pt idx="234">
                  <c:v>4.0999999999999996</c:v>
                </c:pt>
                <c:pt idx="235">
                  <c:v>4.09</c:v>
                </c:pt>
                <c:pt idx="236">
                  <c:v>4.04</c:v>
                </c:pt>
                <c:pt idx="237">
                  <c:v>3.85</c:v>
                </c:pt>
                <c:pt idx="238">
                  <c:v>3.81</c:v>
                </c:pt>
                <c:pt idx="239">
                  <c:v>3.7</c:v>
                </c:pt>
                <c:pt idx="240">
                  <c:v>3.56</c:v>
                </c:pt>
                <c:pt idx="241">
                  <c:v>3.47</c:v>
                </c:pt>
                <c:pt idx="242">
                  <c:v>3.38</c:v>
                </c:pt>
                <c:pt idx="243">
                  <c:v>3.53</c:v>
                </c:pt>
                <c:pt idx="244">
                  <c:v>3.46</c:v>
                </c:pt>
                <c:pt idx="245">
                  <c:v>3.23</c:v>
                </c:pt>
                <c:pt idx="246">
                  <c:v>3.07</c:v>
                </c:pt>
                <c:pt idx="247">
                  <c:v>2.92</c:v>
                </c:pt>
                <c:pt idx="248">
                  <c:v>3.1</c:v>
                </c:pt>
                <c:pt idx="249">
                  <c:v>2.97</c:v>
                </c:pt>
                <c:pt idx="250">
                  <c:v>3.02</c:v>
                </c:pt>
                <c:pt idx="251">
                  <c:v>3.26</c:v>
                </c:pt>
                <c:pt idx="252">
                  <c:v>3.32</c:v>
                </c:pt>
                <c:pt idx="253">
                  <c:v>3.19</c:v>
                </c:pt>
                <c:pt idx="254">
                  <c:v>3.39</c:v>
                </c:pt>
                <c:pt idx="255">
                  <c:v>3.41</c:v>
                </c:pt>
                <c:pt idx="256">
                  <c:v>3.69</c:v>
                </c:pt>
                <c:pt idx="257">
                  <c:v>3.88</c:v>
                </c:pt>
                <c:pt idx="258">
                  <c:v>3.85</c:v>
                </c:pt>
                <c:pt idx="259">
                  <c:v>3.97</c:v>
                </c:pt>
                <c:pt idx="260">
                  <c:v>3.83</c:v>
                </c:pt>
                <c:pt idx="261">
                  <c:v>3.69</c:v>
                </c:pt>
                <c:pt idx="262">
                  <c:v>3.65</c:v>
                </c:pt>
                <c:pt idx="263">
                  <c:v>3.68</c:v>
                </c:pt>
                <c:pt idx="264">
                  <c:v>3.63</c:v>
                </c:pt>
                <c:pt idx="265">
                  <c:v>3.9</c:v>
                </c:pt>
                <c:pt idx="266">
                  <c:v>4.03</c:v>
                </c:pt>
                <c:pt idx="267">
                  <c:v>3.91</c:v>
                </c:pt>
                <c:pt idx="268">
                  <c:v>4.01</c:v>
                </c:pt>
                <c:pt idx="269">
                  <c:v>4.0999999999999996</c:v>
                </c:pt>
                <c:pt idx="270">
                  <c:v>4.3600000000000003</c:v>
                </c:pt>
                <c:pt idx="271">
                  <c:v>4.51</c:v>
                </c:pt>
                <c:pt idx="272">
                  <c:v>4.29</c:v>
                </c:pt>
                <c:pt idx="273">
                  <c:v>4.17</c:v>
                </c:pt>
                <c:pt idx="274">
                  <c:v>4.25</c:v>
                </c:pt>
                <c:pt idx="275">
                  <c:v>4.17</c:v>
                </c:pt>
                <c:pt idx="276">
                  <c:v>4.04</c:v>
                </c:pt>
                <c:pt idx="277">
                  <c:v>4.2300000000000004</c:v>
                </c:pt>
                <c:pt idx="278">
                  <c:v>3.82</c:v>
                </c:pt>
                <c:pt idx="279">
                  <c:v>3.75</c:v>
                </c:pt>
                <c:pt idx="280">
                  <c:v>3.84</c:v>
                </c:pt>
                <c:pt idx="281">
                  <c:v>4.0599999999999996</c:v>
                </c:pt>
                <c:pt idx="282">
                  <c:v>4.34</c:v>
                </c:pt>
                <c:pt idx="283">
                  <c:v>4.55</c:v>
                </c:pt>
                <c:pt idx="284">
                  <c:v>4.3</c:v>
                </c:pt>
                <c:pt idx="285">
                  <c:v>4.0999999999999996</c:v>
                </c:pt>
                <c:pt idx="286">
                  <c:v>3.94</c:v>
                </c:pt>
                <c:pt idx="287">
                  <c:v>3.81</c:v>
                </c:pt>
                <c:pt idx="288">
                  <c:v>3.16</c:v>
                </c:pt>
                <c:pt idx="289">
                  <c:v>2.84</c:v>
                </c:pt>
                <c:pt idx="290">
                  <c:v>3.16</c:v>
                </c:pt>
                <c:pt idx="291">
                  <c:v>2.95</c:v>
                </c:pt>
                <c:pt idx="292">
                  <c:v>2.84</c:v>
                </c:pt>
                <c:pt idx="293">
                  <c:v>3.04</c:v>
                </c:pt>
                <c:pt idx="294">
                  <c:v>3.37</c:v>
                </c:pt>
                <c:pt idx="295">
                  <c:v>3.18</c:v>
                </c:pt>
                <c:pt idx="296">
                  <c:v>3.12</c:v>
                </c:pt>
                <c:pt idx="297">
                  <c:v>3.1</c:v>
                </c:pt>
                <c:pt idx="298">
                  <c:v>3.06</c:v>
                </c:pt>
                <c:pt idx="299">
                  <c:v>3.07</c:v>
                </c:pt>
                <c:pt idx="300">
                  <c:v>2.92</c:v>
                </c:pt>
                <c:pt idx="301">
                  <c:v>3.15</c:v>
                </c:pt>
                <c:pt idx="302">
                  <c:v>3.01</c:v>
                </c:pt>
                <c:pt idx="303">
                  <c:v>2.92</c:v>
                </c:pt>
                <c:pt idx="304">
                  <c:v>2.92</c:v>
                </c:pt>
                <c:pt idx="305">
                  <c:v>2.78</c:v>
                </c:pt>
                <c:pt idx="306">
                  <c:v>2.42</c:v>
                </c:pt>
                <c:pt idx="307">
                  <c:v>2.33</c:v>
                </c:pt>
                <c:pt idx="308">
                  <c:v>2.5099999999999998</c:v>
                </c:pt>
                <c:pt idx="309">
                  <c:v>1.96</c:v>
                </c:pt>
                <c:pt idx="310">
                  <c:v>2.14</c:v>
                </c:pt>
                <c:pt idx="311">
                  <c:v>2.38</c:v>
                </c:pt>
                <c:pt idx="312">
                  <c:v>2.5099999999999998</c:v>
                </c:pt>
                <c:pt idx="313">
                  <c:v>2.75</c:v>
                </c:pt>
                <c:pt idx="314">
                  <c:v>3.02</c:v>
                </c:pt>
                <c:pt idx="315">
                  <c:v>3.02</c:v>
                </c:pt>
                <c:pt idx="316">
                  <c:v>3.21</c:v>
                </c:pt>
                <c:pt idx="317">
                  <c:v>3.09</c:v>
                </c:pt>
                <c:pt idx="318">
                  <c:v>2.83</c:v>
                </c:pt>
                <c:pt idx="319">
                  <c:v>2.81</c:v>
                </c:pt>
                <c:pt idx="320">
                  <c:v>2.37</c:v>
                </c:pt>
                <c:pt idx="321">
                  <c:v>2</c:v>
                </c:pt>
                <c:pt idx="322">
                  <c:v>1.7</c:v>
                </c:pt>
                <c:pt idx="323">
                  <c:v>1.83</c:v>
                </c:pt>
                <c:pt idx="324">
                  <c:v>2.0099999999999998</c:v>
                </c:pt>
                <c:pt idx="325">
                  <c:v>1.57</c:v>
                </c:pt>
                <c:pt idx="326">
                  <c:v>1.56</c:v>
                </c:pt>
                <c:pt idx="327">
                  <c:v>1.57</c:v>
                </c:pt>
                <c:pt idx="328">
                  <c:v>1.56</c:v>
                </c:pt>
                <c:pt idx="329">
                  <c:v>1.35</c:v>
                </c:pt>
                <c:pt idx="330">
                  <c:v>0.94</c:v>
                </c:pt>
                <c:pt idx="331">
                  <c:v>1.29</c:v>
                </c:pt>
                <c:pt idx="332">
                  <c:v>1.04</c:v>
                </c:pt>
                <c:pt idx="333">
                  <c:v>1.1000000000000001</c:v>
                </c:pt>
                <c:pt idx="334">
                  <c:v>1.18</c:v>
                </c:pt>
                <c:pt idx="335">
                  <c:v>1.21</c:v>
                </c:pt>
                <c:pt idx="336">
                  <c:v>1.1299999999999999</c:v>
                </c:pt>
                <c:pt idx="337">
                  <c:v>1.04</c:v>
                </c:pt>
                <c:pt idx="338">
                  <c:v>1.4</c:v>
                </c:pt>
                <c:pt idx="339">
                  <c:v>1.17</c:v>
                </c:pt>
                <c:pt idx="340">
                  <c:v>0.99</c:v>
                </c:pt>
                <c:pt idx="341">
                  <c:v>0.92</c:v>
                </c:pt>
                <c:pt idx="342">
                  <c:v>1.18</c:v>
                </c:pt>
                <c:pt idx="343">
                  <c:v>1.39</c:v>
                </c:pt>
                <c:pt idx="344">
                  <c:v>1.38</c:v>
                </c:pt>
                <c:pt idx="345">
                  <c:v>1.57</c:v>
                </c:pt>
                <c:pt idx="346">
                  <c:v>1.47</c:v>
                </c:pt>
                <c:pt idx="347">
                  <c:v>1.37</c:v>
                </c:pt>
                <c:pt idx="348">
                  <c:v>1.41</c:v>
                </c:pt>
                <c:pt idx="349">
                  <c:v>1.66</c:v>
                </c:pt>
                <c:pt idx="350">
                  <c:v>1.36</c:v>
                </c:pt>
                <c:pt idx="351">
                  <c:v>1.35</c:v>
                </c:pt>
                <c:pt idx="352">
                  <c:v>1.3</c:v>
                </c:pt>
                <c:pt idx="353">
                  <c:v>1.22</c:v>
                </c:pt>
                <c:pt idx="354">
                  <c:v>1.06</c:v>
                </c:pt>
                <c:pt idx="355">
                  <c:v>0.96</c:v>
                </c:pt>
                <c:pt idx="356">
                  <c:v>0.94</c:v>
                </c:pt>
                <c:pt idx="357">
                  <c:v>0.68</c:v>
                </c:pt>
                <c:pt idx="358">
                  <c:v>0.7</c:v>
                </c:pt>
                <c:pt idx="359">
                  <c:v>0.64</c:v>
                </c:pt>
                <c:pt idx="360">
                  <c:v>0.5</c:v>
                </c:pt>
                <c:pt idx="361">
                  <c:v>0.36</c:v>
                </c:pt>
                <c:pt idx="362">
                  <c:v>0.15</c:v>
                </c:pt>
                <c:pt idx="363">
                  <c:v>0.16</c:v>
                </c:pt>
                <c:pt idx="364">
                  <c:v>7.0000000000000007E-2</c:v>
                </c:pt>
                <c:pt idx="365">
                  <c:v>0.25</c:v>
                </c:pt>
                <c:pt idx="366">
                  <c:v>0.33</c:v>
                </c:pt>
                <c:pt idx="367">
                  <c:v>0.56999999999999995</c:v>
                </c:pt>
                <c:pt idx="368">
                  <c:v>0.43</c:v>
                </c:pt>
                <c:pt idx="369">
                  <c:v>0.49</c:v>
                </c:pt>
                <c:pt idx="370" formatCode="0.00">
                  <c:v>0.38</c:v>
                </c:pt>
                <c:pt idx="371">
                  <c:v>0.32</c:v>
                </c:pt>
                <c:pt idx="372">
                  <c:v>0.25</c:v>
                </c:pt>
                <c:pt idx="373">
                  <c:v>0.41</c:v>
                </c:pt>
                <c:pt idx="374">
                  <c:v>0.06</c:v>
                </c:pt>
                <c:pt idx="375">
                  <c:v>-0.11</c:v>
                </c:pt>
                <c:pt idx="376">
                  <c:v>-0.05</c:v>
                </c:pt>
                <c:pt idx="377">
                  <c:v>7.0000000000000007E-2</c:v>
                </c:pt>
                <c:pt idx="378">
                  <c:v>-0.04</c:v>
                </c:pt>
                <c:pt idx="379">
                  <c:v>-0.3</c:v>
                </c:pt>
                <c:pt idx="380">
                  <c:v>-0.34</c:v>
                </c:pt>
                <c:pt idx="381">
                  <c:v>-0.28000000000000003</c:v>
                </c:pt>
                <c:pt idx="382">
                  <c:v>-0.32</c:v>
                </c:pt>
                <c:pt idx="383">
                  <c:v>-0.06</c:v>
                </c:pt>
                <c:pt idx="384">
                  <c:v>0.03</c:v>
                </c:pt>
                <c:pt idx="385">
                  <c:v>-0.04</c:v>
                </c:pt>
                <c:pt idx="386">
                  <c:v>0.15</c:v>
                </c:pt>
                <c:pt idx="387">
                  <c:v>-0.06</c:v>
                </c:pt>
                <c:pt idx="388">
                  <c:v>0.09</c:v>
                </c:pt>
                <c:pt idx="389">
                  <c:v>0.08</c:v>
                </c:pt>
                <c:pt idx="390">
                  <c:v>0.09</c:v>
                </c:pt>
                <c:pt idx="391">
                  <c:v>0.28999999999999998</c:v>
                </c:pt>
                <c:pt idx="392">
                  <c:v>0.31</c:v>
                </c:pt>
                <c:pt idx="393">
                  <c:v>0.16</c:v>
                </c:pt>
                <c:pt idx="394">
                  <c:v>0.26</c:v>
                </c:pt>
                <c:pt idx="395">
                  <c:v>0.17</c:v>
                </c:pt>
                <c:pt idx="396">
                  <c:v>0.2</c:v>
                </c:pt>
                <c:pt idx="397">
                  <c:v>0.27</c:v>
                </c:pt>
                <c:pt idx="398">
                  <c:v>0.51</c:v>
                </c:pt>
                <c:pt idx="399">
                  <c:v>0.51</c:v>
                </c:pt>
                <c:pt idx="400">
                  <c:v>0.34</c:v>
                </c:pt>
                <c:pt idx="401">
                  <c:v>0.41</c:v>
                </c:pt>
                <c:pt idx="402">
                  <c:v>0.18</c:v>
                </c:pt>
                <c:pt idx="403">
                  <c:v>0.16</c:v>
                </c:pt>
                <c:pt idx="404">
                  <c:v>0.25</c:v>
                </c:pt>
                <c:pt idx="405">
                  <c:v>0.17</c:v>
                </c:pt>
                <c:pt idx="406">
                  <c:v>0.32</c:v>
                </c:pt>
                <c:pt idx="407">
                  <c:v>0.23</c:v>
                </c:pt>
                <c:pt idx="408">
                  <c:v>0.15</c:v>
                </c:pt>
                <c:pt idx="409">
                  <c:v>0.09</c:v>
                </c:pt>
                <c:pt idx="410">
                  <c:v>-0.03</c:v>
                </c:pt>
                <c:pt idx="411">
                  <c:v>0.03</c:v>
                </c:pt>
                <c:pt idx="412">
                  <c:v>-0.2</c:v>
                </c:pt>
                <c:pt idx="413">
                  <c:v>-0.13</c:v>
                </c:pt>
                <c:pt idx="414">
                  <c:v>-0.33</c:v>
                </c:pt>
                <c:pt idx="415">
                  <c:v>-0.44</c:v>
                </c:pt>
                <c:pt idx="416">
                  <c:v>-0.56999999999999995</c:v>
                </c:pt>
                <c:pt idx="417">
                  <c:v>-0.8</c:v>
                </c:pt>
                <c:pt idx="418">
                  <c:v>-0.66</c:v>
                </c:pt>
                <c:pt idx="419">
                  <c:v>-0.49</c:v>
                </c:pt>
                <c:pt idx="420">
                  <c:v>-0.45</c:v>
                </c:pt>
                <c:pt idx="421">
                  <c:v>-0.28000000000000003</c:v>
                </c:pt>
                <c:pt idx="422">
                  <c:v>-0.54</c:v>
                </c:pt>
                <c:pt idx="423">
                  <c:v>-0.68</c:v>
                </c:pt>
                <c:pt idx="424">
                  <c:v>-0.54</c:v>
                </c:pt>
                <c:pt idx="425">
                  <c:v>-0.65</c:v>
                </c:pt>
                <c:pt idx="426">
                  <c:v>-0.51</c:v>
                </c:pt>
                <c:pt idx="427">
                  <c:v>-0.56999999999999995</c:v>
                </c:pt>
                <c:pt idx="428">
                  <c:v>-0.64</c:v>
                </c:pt>
                <c:pt idx="429">
                  <c:v>-0.5</c:v>
                </c:pt>
                <c:pt idx="430">
                  <c:v>-0.61</c:v>
                </c:pt>
                <c:pt idx="431">
                  <c:v>-0.71</c:v>
                </c:pt>
                <c:pt idx="432">
                  <c:v>-0.65</c:v>
                </c:pt>
                <c:pt idx="433">
                  <c:v>-0.65</c:v>
                </c:pt>
                <c:pt idx="434">
                  <c:v>-0.61</c:v>
                </c:pt>
                <c:pt idx="435">
                  <c:v>-0.35</c:v>
                </c:pt>
                <c:pt idx="436">
                  <c:v>-0.4</c:v>
                </c:pt>
                <c:pt idx="437">
                  <c:v>-0.32</c:v>
                </c:pt>
                <c:pt idx="438">
                  <c:v>-0.31</c:v>
                </c:pt>
                <c:pt idx="439">
                  <c:v>-0.37</c:v>
                </c:pt>
                <c:pt idx="440">
                  <c:v>-0.59</c:v>
                </c:pt>
                <c:pt idx="441">
                  <c:v>-0.5</c:v>
                </c:pt>
                <c:pt idx="442">
                  <c:v>-0.32</c:v>
                </c:pt>
                <c:pt idx="443">
                  <c:v>-0.19</c:v>
                </c:pt>
                <c:pt idx="444">
                  <c:v>-0.46</c:v>
                </c:pt>
                <c:pt idx="445">
                  <c:v>-0.28000000000000003</c:v>
                </c:pt>
                <c:pt idx="446">
                  <c:v>-0.12</c:v>
                </c:pt>
                <c:pt idx="447">
                  <c:v>0.05</c:v>
                </c:pt>
                <c:pt idx="448">
                  <c:v>0.47</c:v>
                </c:pt>
                <c:pt idx="449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05-42D7-B915-A5F9ABF2CE3F}"/>
            </c:ext>
          </c:extLst>
        </c:ser>
        <c:ser>
          <c:idx val="4"/>
          <c:order val="2"/>
          <c:tx>
            <c:strRef>
              <c:f>'CHART DATA (2)'!$L$8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C105-42D7-B915-A5F9ABF2CE3F}"/>
              </c:ext>
            </c:extLst>
          </c:dPt>
          <c:cat>
            <c:numRef>
              <c:f>'CHART DATA (2)'!$G$9:$G$458</c:f>
              <c:numCache>
                <c:formatCode>[$-409]mmm\-yy;@</c:formatCode>
                <c:ptCount val="450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  <c:pt idx="439">
                  <c:v>44408</c:v>
                </c:pt>
                <c:pt idx="440">
                  <c:v>44439</c:v>
                </c:pt>
                <c:pt idx="441">
                  <c:v>44469</c:v>
                </c:pt>
                <c:pt idx="442">
                  <c:v>44500</c:v>
                </c:pt>
                <c:pt idx="443">
                  <c:v>44530</c:v>
                </c:pt>
                <c:pt idx="444">
                  <c:v>44561</c:v>
                </c:pt>
                <c:pt idx="445">
                  <c:v>44592</c:v>
                </c:pt>
                <c:pt idx="446">
                  <c:v>44620</c:v>
                </c:pt>
                <c:pt idx="447">
                  <c:v>44651</c:v>
                </c:pt>
                <c:pt idx="448">
                  <c:v>44681</c:v>
                </c:pt>
                <c:pt idx="449">
                  <c:v>44712</c:v>
                </c:pt>
              </c:numCache>
            </c:numRef>
          </c:cat>
          <c:val>
            <c:numRef>
              <c:f>'CHART DATA (2)'!$L$9:$L$458</c:f>
              <c:numCache>
                <c:formatCode>0.0</c:formatCode>
                <c:ptCount val="450"/>
                <c:pt idx="1">
                  <c:v>11.37</c:v>
                </c:pt>
                <c:pt idx="2">
                  <c:v>11.72</c:v>
                </c:pt>
                <c:pt idx="3">
                  <c:v>11.74</c:v>
                </c:pt>
                <c:pt idx="4">
                  <c:v>11.49</c:v>
                </c:pt>
                <c:pt idx="5">
                  <c:v>11.36</c:v>
                </c:pt>
                <c:pt idx="6">
                  <c:v>11.3</c:v>
                </c:pt>
                <c:pt idx="7">
                  <c:v>11.24</c:v>
                </c:pt>
                <c:pt idx="8">
                  <c:v>10.82</c:v>
                </c:pt>
                <c:pt idx="9">
                  <c:v>10.72</c:v>
                </c:pt>
                <c:pt idx="10">
                  <c:v>10.57</c:v>
                </c:pt>
                <c:pt idx="11">
                  <c:v>10.62</c:v>
                </c:pt>
                <c:pt idx="12">
                  <c:v>10.73</c:v>
                </c:pt>
                <c:pt idx="13">
                  <c:v>10.99</c:v>
                </c:pt>
                <c:pt idx="14">
                  <c:v>11.36</c:v>
                </c:pt>
                <c:pt idx="15">
                  <c:v>10.38</c:v>
                </c:pt>
                <c:pt idx="16">
                  <c:v>9.11</c:v>
                </c:pt>
                <c:pt idx="17">
                  <c:v>8.6999999999999993</c:v>
                </c:pt>
                <c:pt idx="18">
                  <c:v>9.1</c:v>
                </c:pt>
                <c:pt idx="19">
                  <c:v>9.3000000000000007</c:v>
                </c:pt>
                <c:pt idx="20">
                  <c:v>9.6</c:v>
                </c:pt>
                <c:pt idx="21">
                  <c:v>9.49</c:v>
                </c:pt>
                <c:pt idx="22">
                  <c:v>11.17</c:v>
                </c:pt>
                <c:pt idx="23">
                  <c:v>11.11</c:v>
                </c:pt>
                <c:pt idx="24">
                  <c:v>11.35</c:v>
                </c:pt>
                <c:pt idx="25">
                  <c:v>10.67</c:v>
                </c:pt>
                <c:pt idx="26">
                  <c:v>10.33</c:v>
                </c:pt>
                <c:pt idx="27">
                  <c:v>9.7899999999999991</c:v>
                </c:pt>
                <c:pt idx="28">
                  <c:v>9.2899999999999991</c:v>
                </c:pt>
                <c:pt idx="29">
                  <c:v>8.99</c:v>
                </c:pt>
                <c:pt idx="30">
                  <c:v>8.92</c:v>
                </c:pt>
                <c:pt idx="31">
                  <c:v>9.3000000000000007</c:v>
                </c:pt>
                <c:pt idx="32">
                  <c:v>9.9700000000000006</c:v>
                </c:pt>
                <c:pt idx="33">
                  <c:v>10.49</c:v>
                </c:pt>
                <c:pt idx="34">
                  <c:v>10.31</c:v>
                </c:pt>
                <c:pt idx="35">
                  <c:v>9.49</c:v>
                </c:pt>
                <c:pt idx="36">
                  <c:v>9.32</c:v>
                </c:pt>
                <c:pt idx="37">
                  <c:v>9.68</c:v>
                </c:pt>
                <c:pt idx="38">
                  <c:v>9.44</c:v>
                </c:pt>
                <c:pt idx="39">
                  <c:v>9.3699999999999992</c:v>
                </c:pt>
                <c:pt idx="40">
                  <c:v>9.17</c:v>
                </c:pt>
                <c:pt idx="41">
                  <c:v>9.41</c:v>
                </c:pt>
                <c:pt idx="42">
                  <c:v>9.5</c:v>
                </c:pt>
                <c:pt idx="43">
                  <c:v>9.89</c:v>
                </c:pt>
                <c:pt idx="44">
                  <c:v>9.89</c:v>
                </c:pt>
                <c:pt idx="45">
                  <c:v>10.34</c:v>
                </c:pt>
                <c:pt idx="46">
                  <c:v>10</c:v>
                </c:pt>
                <c:pt idx="47">
                  <c:v>9.75</c:v>
                </c:pt>
                <c:pt idx="48">
                  <c:v>10.4</c:v>
                </c:pt>
                <c:pt idx="49">
                  <c:v>10.34</c:v>
                </c:pt>
                <c:pt idx="50">
                  <c:v>9.8800000000000008</c:v>
                </c:pt>
                <c:pt idx="51">
                  <c:v>10.17</c:v>
                </c:pt>
                <c:pt idx="52">
                  <c:v>10.23</c:v>
                </c:pt>
                <c:pt idx="53">
                  <c:v>10.3</c:v>
                </c:pt>
                <c:pt idx="54">
                  <c:v>10.63</c:v>
                </c:pt>
                <c:pt idx="55">
                  <c:v>10.61</c:v>
                </c:pt>
                <c:pt idx="56">
                  <c:v>10.050000000000001</c:v>
                </c:pt>
                <c:pt idx="57">
                  <c:v>10.210000000000001</c:v>
                </c:pt>
                <c:pt idx="58">
                  <c:v>10.69</c:v>
                </c:pt>
                <c:pt idx="59">
                  <c:v>10.63</c:v>
                </c:pt>
                <c:pt idx="60">
                  <c:v>10.91</c:v>
                </c:pt>
                <c:pt idx="61">
                  <c:v>10.6</c:v>
                </c:pt>
                <c:pt idx="62">
                  <c:v>11.29</c:v>
                </c:pt>
                <c:pt idx="63">
                  <c:v>11.78</c:v>
                </c:pt>
                <c:pt idx="64">
                  <c:v>12.48</c:v>
                </c:pt>
                <c:pt idx="65">
                  <c:v>13.16</c:v>
                </c:pt>
                <c:pt idx="66">
                  <c:v>12.13</c:v>
                </c:pt>
                <c:pt idx="67">
                  <c:v>11.65</c:v>
                </c:pt>
                <c:pt idx="68">
                  <c:v>11.78</c:v>
                </c:pt>
                <c:pt idx="69">
                  <c:v>11.96</c:v>
                </c:pt>
                <c:pt idx="70">
                  <c:v>12.09</c:v>
                </c:pt>
                <c:pt idx="71">
                  <c:v>11.41</c:v>
                </c:pt>
                <c:pt idx="72">
                  <c:v>10.91</c:v>
                </c:pt>
                <c:pt idx="73">
                  <c:v>11.06</c:v>
                </c:pt>
                <c:pt idx="74">
                  <c:v>10.35</c:v>
                </c:pt>
                <c:pt idx="75">
                  <c:v>10.25</c:v>
                </c:pt>
                <c:pt idx="76">
                  <c:v>10.199999999999999</c:v>
                </c:pt>
                <c:pt idx="77">
                  <c:v>10.33</c:v>
                </c:pt>
                <c:pt idx="78">
                  <c:v>10.55</c:v>
                </c:pt>
                <c:pt idx="79">
                  <c:v>10.65</c:v>
                </c:pt>
                <c:pt idx="80">
                  <c:v>10.3</c:v>
                </c:pt>
                <c:pt idx="81">
                  <c:v>10.08</c:v>
                </c:pt>
                <c:pt idx="82">
                  <c:v>9.75</c:v>
                </c:pt>
                <c:pt idx="83">
                  <c:v>9.82</c:v>
                </c:pt>
                <c:pt idx="84">
                  <c:v>10.02</c:v>
                </c:pt>
                <c:pt idx="85">
                  <c:v>9.92</c:v>
                </c:pt>
                <c:pt idx="86">
                  <c:v>9.61</c:v>
                </c:pt>
                <c:pt idx="87">
                  <c:v>9.4600000000000009</c:v>
                </c:pt>
                <c:pt idx="88">
                  <c:v>10.08</c:v>
                </c:pt>
                <c:pt idx="89">
                  <c:v>9.39</c:v>
                </c:pt>
                <c:pt idx="90">
                  <c:v>9.11</c:v>
                </c:pt>
                <c:pt idx="91">
                  <c:v>9.31</c:v>
                </c:pt>
                <c:pt idx="92">
                  <c:v>9.52</c:v>
                </c:pt>
                <c:pt idx="93">
                  <c:v>9.83</c:v>
                </c:pt>
                <c:pt idx="94">
                  <c:v>8.9700000000000006</c:v>
                </c:pt>
                <c:pt idx="95">
                  <c:v>8.0500000000000007</c:v>
                </c:pt>
                <c:pt idx="96">
                  <c:v>8.4600000000000009</c:v>
                </c:pt>
                <c:pt idx="97">
                  <c:v>8.15</c:v>
                </c:pt>
                <c:pt idx="98">
                  <c:v>7.96</c:v>
                </c:pt>
                <c:pt idx="99">
                  <c:v>7.67</c:v>
                </c:pt>
                <c:pt idx="100">
                  <c:v>7.8</c:v>
                </c:pt>
                <c:pt idx="101">
                  <c:v>8.2200000000000006</c:v>
                </c:pt>
                <c:pt idx="102">
                  <c:v>8.2200000000000006</c:v>
                </c:pt>
                <c:pt idx="103">
                  <c:v>7.73</c:v>
                </c:pt>
                <c:pt idx="104">
                  <c:v>7.43</c:v>
                </c:pt>
                <c:pt idx="105">
                  <c:v>6.96</c:v>
                </c:pt>
                <c:pt idx="106">
                  <c:v>7.04</c:v>
                </c:pt>
                <c:pt idx="107">
                  <c:v>6.92</c:v>
                </c:pt>
                <c:pt idx="108">
                  <c:v>6.73</c:v>
                </c:pt>
                <c:pt idx="109">
                  <c:v>6.22</c:v>
                </c:pt>
                <c:pt idx="110">
                  <c:v>6.33</c:v>
                </c:pt>
                <c:pt idx="111">
                  <c:v>7.03</c:v>
                </c:pt>
                <c:pt idx="112">
                  <c:v>7.75</c:v>
                </c:pt>
                <c:pt idx="113">
                  <c:v>8.1</c:v>
                </c:pt>
                <c:pt idx="114">
                  <c:v>8.84</c:v>
                </c:pt>
                <c:pt idx="115">
                  <c:v>8.85</c:v>
                </c:pt>
                <c:pt idx="116">
                  <c:v>8.69</c:v>
                </c:pt>
                <c:pt idx="117">
                  <c:v>8.66</c:v>
                </c:pt>
                <c:pt idx="118">
                  <c:v>8.9600000000000009</c:v>
                </c:pt>
                <c:pt idx="119">
                  <c:v>8.8699999999999992</c:v>
                </c:pt>
                <c:pt idx="120">
                  <c:v>8.56</c:v>
                </c:pt>
                <c:pt idx="121">
                  <c:v>8.83</c:v>
                </c:pt>
                <c:pt idx="122">
                  <c:v>8.69</c:v>
                </c:pt>
                <c:pt idx="123">
                  <c:v>8.74</c:v>
                </c:pt>
                <c:pt idx="124">
                  <c:v>8.61</c:v>
                </c:pt>
                <c:pt idx="125">
                  <c:v>8.5399999999999991</c:v>
                </c:pt>
                <c:pt idx="126">
                  <c:v>7.98</c:v>
                </c:pt>
                <c:pt idx="127">
                  <c:v>8.51</c:v>
                </c:pt>
                <c:pt idx="128">
                  <c:v>8.2100000000000009</c:v>
                </c:pt>
                <c:pt idx="129">
                  <c:v>8.09</c:v>
                </c:pt>
                <c:pt idx="130">
                  <c:v>8.11</c:v>
                </c:pt>
                <c:pt idx="131">
                  <c:v>7.92</c:v>
                </c:pt>
                <c:pt idx="132">
                  <c:v>7.55</c:v>
                </c:pt>
                <c:pt idx="133">
                  <c:v>7.43</c:v>
                </c:pt>
                <c:pt idx="134">
                  <c:v>7.47</c:v>
                </c:pt>
                <c:pt idx="135">
                  <c:v>7.95</c:v>
                </c:pt>
                <c:pt idx="136">
                  <c:v>8.14</c:v>
                </c:pt>
                <c:pt idx="137">
                  <c:v>8</c:v>
                </c:pt>
                <c:pt idx="138">
                  <c:v>8.09</c:v>
                </c:pt>
                <c:pt idx="139">
                  <c:v>7.89</c:v>
                </c:pt>
                <c:pt idx="140">
                  <c:v>7.88</c:v>
                </c:pt>
                <c:pt idx="141">
                  <c:v>7.85</c:v>
                </c:pt>
                <c:pt idx="142">
                  <c:v>7.66</c:v>
                </c:pt>
                <c:pt idx="143">
                  <c:v>7.67</c:v>
                </c:pt>
                <c:pt idx="144">
                  <c:v>7.41</c:v>
                </c:pt>
                <c:pt idx="145">
                  <c:v>7.57</c:v>
                </c:pt>
                <c:pt idx="146">
                  <c:v>7.52</c:v>
                </c:pt>
                <c:pt idx="147">
                  <c:v>7.39</c:v>
                </c:pt>
                <c:pt idx="148">
                  <c:v>7.73</c:v>
                </c:pt>
                <c:pt idx="149">
                  <c:v>7.53</c:v>
                </c:pt>
                <c:pt idx="150">
                  <c:v>7.34</c:v>
                </c:pt>
                <c:pt idx="151">
                  <c:v>7.27</c:v>
                </c:pt>
                <c:pt idx="152">
                  <c:v>7.18</c:v>
                </c:pt>
                <c:pt idx="153">
                  <c:v>7.26</c:v>
                </c:pt>
                <c:pt idx="154">
                  <c:v>6.65</c:v>
                </c:pt>
                <c:pt idx="155">
                  <c:v>6.78</c:v>
                </c:pt>
                <c:pt idx="156">
                  <c:v>6.81</c:v>
                </c:pt>
                <c:pt idx="157">
                  <c:v>6.57</c:v>
                </c:pt>
                <c:pt idx="158">
                  <c:v>6.33</c:v>
                </c:pt>
                <c:pt idx="159">
                  <c:v>6.39</c:v>
                </c:pt>
                <c:pt idx="160">
                  <c:v>6.19</c:v>
                </c:pt>
                <c:pt idx="161">
                  <c:v>6.13</c:v>
                </c:pt>
                <c:pt idx="162">
                  <c:v>6.02</c:v>
                </c:pt>
                <c:pt idx="163">
                  <c:v>6.22</c:v>
                </c:pt>
                <c:pt idx="164">
                  <c:v>5.99</c:v>
                </c:pt>
                <c:pt idx="165">
                  <c:v>5.55</c:v>
                </c:pt>
                <c:pt idx="166">
                  <c:v>5.1100000000000003</c:v>
                </c:pt>
                <c:pt idx="167">
                  <c:v>5.2</c:v>
                </c:pt>
                <c:pt idx="168">
                  <c:v>4.79</c:v>
                </c:pt>
                <c:pt idx="169">
                  <c:v>4.51</c:v>
                </c:pt>
                <c:pt idx="170">
                  <c:v>4.33</c:v>
                </c:pt>
                <c:pt idx="171">
                  <c:v>4.78</c:v>
                </c:pt>
                <c:pt idx="172">
                  <c:v>4.72</c:v>
                </c:pt>
                <c:pt idx="173">
                  <c:v>4.8899999999999997</c:v>
                </c:pt>
                <c:pt idx="174">
                  <c:v>5.15</c:v>
                </c:pt>
                <c:pt idx="175">
                  <c:v>5.43</c:v>
                </c:pt>
                <c:pt idx="176">
                  <c:v>5.73</c:v>
                </c:pt>
                <c:pt idx="177">
                  <c:v>5.62</c:v>
                </c:pt>
                <c:pt idx="178">
                  <c:v>6.09</c:v>
                </c:pt>
                <c:pt idx="179">
                  <c:v>5.84</c:v>
                </c:pt>
                <c:pt idx="180">
                  <c:v>5.72</c:v>
                </c:pt>
                <c:pt idx="181">
                  <c:v>5.77</c:v>
                </c:pt>
                <c:pt idx="182">
                  <c:v>6.03</c:v>
                </c:pt>
                <c:pt idx="183">
                  <c:v>5.75</c:v>
                </c:pt>
                <c:pt idx="184">
                  <c:v>5.56</c:v>
                </c:pt>
                <c:pt idx="185">
                  <c:v>5.48</c:v>
                </c:pt>
                <c:pt idx="186">
                  <c:v>5.43</c:v>
                </c:pt>
                <c:pt idx="187">
                  <c:v>5.42</c:v>
                </c:pt>
                <c:pt idx="188">
                  <c:v>5.42</c:v>
                </c:pt>
                <c:pt idx="189">
                  <c:v>5.51</c:v>
                </c:pt>
                <c:pt idx="190">
                  <c:v>5.38</c:v>
                </c:pt>
                <c:pt idx="191">
                  <c:v>5.33</c:v>
                </c:pt>
                <c:pt idx="192">
                  <c:v>5.01</c:v>
                </c:pt>
                <c:pt idx="193">
                  <c:v>4.93</c:v>
                </c:pt>
                <c:pt idx="194">
                  <c:v>4.8600000000000003</c:v>
                </c:pt>
                <c:pt idx="195">
                  <c:v>4.9000000000000004</c:v>
                </c:pt>
                <c:pt idx="196">
                  <c:v>4.8600000000000003</c:v>
                </c:pt>
                <c:pt idx="197">
                  <c:v>5.17</c:v>
                </c:pt>
                <c:pt idx="198">
                  <c:v>5.28</c:v>
                </c:pt>
                <c:pt idx="199">
                  <c:v>5.39</c:v>
                </c:pt>
                <c:pt idx="200">
                  <c:v>5.09</c:v>
                </c:pt>
                <c:pt idx="201">
                  <c:v>4.93</c:v>
                </c:pt>
                <c:pt idx="202">
                  <c:v>4.93</c:v>
                </c:pt>
                <c:pt idx="203">
                  <c:v>4.53</c:v>
                </c:pt>
                <c:pt idx="204">
                  <c:v>4.6900000000000004</c:v>
                </c:pt>
                <c:pt idx="205">
                  <c:v>5.1100000000000003</c:v>
                </c:pt>
                <c:pt idx="206">
                  <c:v>4.92</c:v>
                </c:pt>
                <c:pt idx="207">
                  <c:v>5</c:v>
                </c:pt>
                <c:pt idx="208">
                  <c:v>5.33</c:v>
                </c:pt>
                <c:pt idx="209">
                  <c:v>5.21</c:v>
                </c:pt>
                <c:pt idx="210">
                  <c:v>5.27</c:v>
                </c:pt>
                <c:pt idx="211">
                  <c:v>5.04</c:v>
                </c:pt>
                <c:pt idx="212">
                  <c:v>4.8499999999999996</c:v>
                </c:pt>
                <c:pt idx="213">
                  <c:v>4.6100000000000003</c:v>
                </c:pt>
                <c:pt idx="214">
                  <c:v>4.3600000000000003</c:v>
                </c:pt>
                <c:pt idx="215">
                  <c:v>4.53</c:v>
                </c:pt>
                <c:pt idx="216">
                  <c:v>4.66</c:v>
                </c:pt>
                <c:pt idx="217">
                  <c:v>4.37</c:v>
                </c:pt>
                <c:pt idx="218">
                  <c:v>4.2699999999999996</c:v>
                </c:pt>
                <c:pt idx="219">
                  <c:v>4.1500000000000004</c:v>
                </c:pt>
                <c:pt idx="220">
                  <c:v>4.2699999999999996</c:v>
                </c:pt>
                <c:pt idx="221">
                  <c:v>4.33</c:v>
                </c:pt>
                <c:pt idx="222">
                  <c:v>4.05</c:v>
                </c:pt>
                <c:pt idx="223">
                  <c:v>4.1399999999999997</c:v>
                </c:pt>
                <c:pt idx="224">
                  <c:v>4.46</c:v>
                </c:pt>
                <c:pt idx="225">
                  <c:v>4.5999999999999996</c:v>
                </c:pt>
                <c:pt idx="226">
                  <c:v>4.51</c:v>
                </c:pt>
                <c:pt idx="227">
                  <c:v>5.01</c:v>
                </c:pt>
                <c:pt idx="228">
                  <c:v>5.04</c:v>
                </c:pt>
                <c:pt idx="229">
                  <c:v>4.76</c:v>
                </c:pt>
                <c:pt idx="230">
                  <c:v>4.87</c:v>
                </c:pt>
                <c:pt idx="231">
                  <c:v>4.7300000000000004</c:v>
                </c:pt>
                <c:pt idx="232">
                  <c:v>4.72</c:v>
                </c:pt>
                <c:pt idx="233">
                  <c:v>4.97</c:v>
                </c:pt>
                <c:pt idx="234">
                  <c:v>5.16</c:v>
                </c:pt>
                <c:pt idx="235">
                  <c:v>5.1100000000000003</c:v>
                </c:pt>
                <c:pt idx="236">
                  <c:v>5.12</c:v>
                </c:pt>
                <c:pt idx="237">
                  <c:v>4.9400000000000004</c:v>
                </c:pt>
                <c:pt idx="238">
                  <c:v>4.84</c:v>
                </c:pt>
                <c:pt idx="239">
                  <c:v>4.74</c:v>
                </c:pt>
                <c:pt idx="240">
                  <c:v>4.5999999999999996</c:v>
                </c:pt>
                <c:pt idx="241">
                  <c:v>4.54</c:v>
                </c:pt>
                <c:pt idx="242">
                  <c:v>4.63</c:v>
                </c:pt>
                <c:pt idx="243">
                  <c:v>4.7699999999999996</c:v>
                </c:pt>
                <c:pt idx="244">
                  <c:v>4.74</c:v>
                </c:pt>
                <c:pt idx="245">
                  <c:v>4.58</c:v>
                </c:pt>
                <c:pt idx="246">
                  <c:v>4.3600000000000003</c:v>
                </c:pt>
                <c:pt idx="247">
                  <c:v>4.2300000000000004</c:v>
                </c:pt>
                <c:pt idx="248">
                  <c:v>4.3600000000000003</c:v>
                </c:pt>
                <c:pt idx="249">
                  <c:v>4.22</c:v>
                </c:pt>
                <c:pt idx="250">
                  <c:v>4.3099999999999996</c:v>
                </c:pt>
                <c:pt idx="251">
                  <c:v>4.3600000000000003</c:v>
                </c:pt>
                <c:pt idx="252">
                  <c:v>4.26</c:v>
                </c:pt>
                <c:pt idx="253">
                  <c:v>4.12</c:v>
                </c:pt>
                <c:pt idx="254">
                  <c:v>4.18</c:v>
                </c:pt>
                <c:pt idx="255">
                  <c:v>4.22</c:v>
                </c:pt>
                <c:pt idx="256">
                  <c:v>4.41</c:v>
                </c:pt>
                <c:pt idx="257">
                  <c:v>4.6500000000000004</c:v>
                </c:pt>
                <c:pt idx="258">
                  <c:v>4.6100000000000003</c:v>
                </c:pt>
                <c:pt idx="259">
                  <c:v>4.7300000000000004</c:v>
                </c:pt>
                <c:pt idx="260">
                  <c:v>4.63</c:v>
                </c:pt>
                <c:pt idx="261">
                  <c:v>4.55</c:v>
                </c:pt>
                <c:pt idx="262">
                  <c:v>4.5599999999999996</c:v>
                </c:pt>
                <c:pt idx="263">
                  <c:v>4.5599999999999996</c:v>
                </c:pt>
                <c:pt idx="264">
                  <c:v>4.5599999999999996</c:v>
                </c:pt>
                <c:pt idx="265">
                  <c:v>4.79</c:v>
                </c:pt>
                <c:pt idx="266">
                  <c:v>5.05</c:v>
                </c:pt>
                <c:pt idx="267">
                  <c:v>4.8600000000000003</c:v>
                </c:pt>
                <c:pt idx="268">
                  <c:v>5.03</c:v>
                </c:pt>
                <c:pt idx="269">
                  <c:v>5.0999999999999996</c:v>
                </c:pt>
                <c:pt idx="270">
                  <c:v>5.32</c:v>
                </c:pt>
                <c:pt idx="271">
                  <c:v>5.54</c:v>
                </c:pt>
                <c:pt idx="272">
                  <c:v>5.28</c:v>
                </c:pt>
                <c:pt idx="273">
                  <c:v>5.08</c:v>
                </c:pt>
                <c:pt idx="274">
                  <c:v>5.03</c:v>
                </c:pt>
                <c:pt idx="275">
                  <c:v>4.96</c:v>
                </c:pt>
                <c:pt idx="276">
                  <c:v>4.66</c:v>
                </c:pt>
                <c:pt idx="277">
                  <c:v>4.58</c:v>
                </c:pt>
                <c:pt idx="278">
                  <c:v>4.47</c:v>
                </c:pt>
                <c:pt idx="279">
                  <c:v>4.45</c:v>
                </c:pt>
                <c:pt idx="280">
                  <c:v>4.25</c:v>
                </c:pt>
                <c:pt idx="281">
                  <c:v>4.63</c:v>
                </c:pt>
                <c:pt idx="282">
                  <c:v>4.9800000000000004</c:v>
                </c:pt>
                <c:pt idx="283">
                  <c:v>5.19</c:v>
                </c:pt>
                <c:pt idx="284">
                  <c:v>4.8099999999999996</c:v>
                </c:pt>
                <c:pt idx="285">
                  <c:v>4.49</c:v>
                </c:pt>
                <c:pt idx="286">
                  <c:v>4.42</c:v>
                </c:pt>
                <c:pt idx="287">
                  <c:v>4.4800000000000004</c:v>
                </c:pt>
                <c:pt idx="288">
                  <c:v>3.75</c:v>
                </c:pt>
                <c:pt idx="289">
                  <c:v>3.03</c:v>
                </c:pt>
                <c:pt idx="290">
                  <c:v>3.67</c:v>
                </c:pt>
                <c:pt idx="291">
                  <c:v>3.33</c:v>
                </c:pt>
                <c:pt idx="292">
                  <c:v>2.93</c:v>
                </c:pt>
                <c:pt idx="293">
                  <c:v>3.22</c:v>
                </c:pt>
                <c:pt idx="294">
                  <c:v>3.4</c:v>
                </c:pt>
                <c:pt idx="295">
                  <c:v>3.38</c:v>
                </c:pt>
                <c:pt idx="296">
                  <c:v>3.56</c:v>
                </c:pt>
                <c:pt idx="297">
                  <c:v>3.25</c:v>
                </c:pt>
                <c:pt idx="298">
                  <c:v>3.49</c:v>
                </c:pt>
                <c:pt idx="299">
                  <c:v>3.51</c:v>
                </c:pt>
                <c:pt idx="300">
                  <c:v>3.43</c:v>
                </c:pt>
                <c:pt idx="301">
                  <c:v>3.93</c:v>
                </c:pt>
                <c:pt idx="302">
                  <c:v>3.85</c:v>
                </c:pt>
                <c:pt idx="303">
                  <c:v>3.84</c:v>
                </c:pt>
                <c:pt idx="304">
                  <c:v>3.8</c:v>
                </c:pt>
                <c:pt idx="305">
                  <c:v>3.73</c:v>
                </c:pt>
                <c:pt idx="306">
                  <c:v>3.4</c:v>
                </c:pt>
                <c:pt idx="307">
                  <c:v>3.18</c:v>
                </c:pt>
                <c:pt idx="308">
                  <c:v>3.14</c:v>
                </c:pt>
                <c:pt idx="309">
                  <c:v>2.7</c:v>
                </c:pt>
                <c:pt idx="310">
                  <c:v>2.84</c:v>
                </c:pt>
                <c:pt idx="311">
                  <c:v>2.96</c:v>
                </c:pt>
                <c:pt idx="312">
                  <c:v>3.1</c:v>
                </c:pt>
                <c:pt idx="313">
                  <c:v>3.29</c:v>
                </c:pt>
                <c:pt idx="314">
                  <c:v>3.55</c:v>
                </c:pt>
                <c:pt idx="315">
                  <c:v>3.52</c:v>
                </c:pt>
                <c:pt idx="316">
                  <c:v>3.56</c:v>
                </c:pt>
                <c:pt idx="317">
                  <c:v>3.35</c:v>
                </c:pt>
                <c:pt idx="318">
                  <c:v>3.16</c:v>
                </c:pt>
                <c:pt idx="319">
                  <c:v>3.21</c:v>
                </c:pt>
                <c:pt idx="320">
                  <c:v>2.68</c:v>
                </c:pt>
                <c:pt idx="321">
                  <c:v>2.46</c:v>
                </c:pt>
                <c:pt idx="322">
                  <c:v>2.16</c:v>
                </c:pt>
                <c:pt idx="323">
                  <c:v>2.19</c:v>
                </c:pt>
                <c:pt idx="324">
                  <c:v>2.08</c:v>
                </c:pt>
                <c:pt idx="325">
                  <c:v>1.74</c:v>
                </c:pt>
                <c:pt idx="326">
                  <c:v>1.71</c:v>
                </c:pt>
                <c:pt idx="327">
                  <c:v>1.78</c:v>
                </c:pt>
                <c:pt idx="328">
                  <c:v>1.92</c:v>
                </c:pt>
                <c:pt idx="329">
                  <c:v>1.86</c:v>
                </c:pt>
                <c:pt idx="330">
                  <c:v>1.33</c:v>
                </c:pt>
                <c:pt idx="331">
                  <c:v>1.51</c:v>
                </c:pt>
                <c:pt idx="332">
                  <c:v>1.23</c:v>
                </c:pt>
                <c:pt idx="333">
                  <c:v>1.24</c:v>
                </c:pt>
                <c:pt idx="334">
                  <c:v>1.36</c:v>
                </c:pt>
                <c:pt idx="335">
                  <c:v>1.52</c:v>
                </c:pt>
                <c:pt idx="336">
                  <c:v>1.46</c:v>
                </c:pt>
                <c:pt idx="337">
                  <c:v>1.54</c:v>
                </c:pt>
                <c:pt idx="338">
                  <c:v>1.79</c:v>
                </c:pt>
                <c:pt idx="339">
                  <c:v>1.67</c:v>
                </c:pt>
                <c:pt idx="340">
                  <c:v>1.51</c:v>
                </c:pt>
                <c:pt idx="341">
                  <c:v>1.43</c:v>
                </c:pt>
                <c:pt idx="342">
                  <c:v>1.76</c:v>
                </c:pt>
                <c:pt idx="343">
                  <c:v>2.19</c:v>
                </c:pt>
                <c:pt idx="344">
                  <c:v>2.0699999999999998</c:v>
                </c:pt>
                <c:pt idx="345">
                  <c:v>2.34</c:v>
                </c:pt>
                <c:pt idx="346">
                  <c:v>2.38</c:v>
                </c:pt>
                <c:pt idx="347">
                  <c:v>2.33</c:v>
                </c:pt>
                <c:pt idx="348">
                  <c:v>2.48</c:v>
                </c:pt>
                <c:pt idx="349">
                  <c:v>2.76</c:v>
                </c:pt>
                <c:pt idx="350">
                  <c:v>2.48</c:v>
                </c:pt>
                <c:pt idx="351">
                  <c:v>2.4900000000000002</c:v>
                </c:pt>
                <c:pt idx="352">
                  <c:v>2.5099999999999998</c:v>
                </c:pt>
                <c:pt idx="353">
                  <c:v>2.44</c:v>
                </c:pt>
                <c:pt idx="354">
                  <c:v>2.34</c:v>
                </c:pt>
                <c:pt idx="355">
                  <c:v>2.5099999999999998</c:v>
                </c:pt>
                <c:pt idx="356">
                  <c:v>2.46</c:v>
                </c:pt>
                <c:pt idx="357">
                  <c:v>2.11</c:v>
                </c:pt>
                <c:pt idx="358">
                  <c:v>2.2599999999999998</c:v>
                </c:pt>
                <c:pt idx="359">
                  <c:v>2.08</c:v>
                </c:pt>
                <c:pt idx="360">
                  <c:v>1.77</c:v>
                </c:pt>
                <c:pt idx="361">
                  <c:v>1.62</c:v>
                </c:pt>
                <c:pt idx="362">
                  <c:v>1.23</c:v>
                </c:pt>
                <c:pt idx="363">
                  <c:v>1.67</c:v>
                </c:pt>
                <c:pt idx="364">
                  <c:v>1.52</c:v>
                </c:pt>
                <c:pt idx="365">
                  <c:v>1.78</c:v>
                </c:pt>
                <c:pt idx="366">
                  <c:v>1.73</c:v>
                </c:pt>
                <c:pt idx="367">
                  <c:v>1.95</c:v>
                </c:pt>
                <c:pt idx="368">
                  <c:v>1.82</c:v>
                </c:pt>
                <c:pt idx="369">
                  <c:v>1.76</c:v>
                </c:pt>
                <c:pt idx="370">
                  <c:v>1.65</c:v>
                </c:pt>
                <c:pt idx="371">
                  <c:v>1.8</c:v>
                </c:pt>
                <c:pt idx="372">
                  <c:v>1.72</c:v>
                </c:pt>
                <c:pt idx="373">
                  <c:v>1.85</c:v>
                </c:pt>
                <c:pt idx="374">
                  <c:v>1.47</c:v>
                </c:pt>
                <c:pt idx="375">
                  <c:v>1.21</c:v>
                </c:pt>
                <c:pt idx="376">
                  <c:v>1.3</c:v>
                </c:pt>
                <c:pt idx="377">
                  <c:v>1.48</c:v>
                </c:pt>
                <c:pt idx="378">
                  <c:v>1.33</c:v>
                </c:pt>
                <c:pt idx="379">
                  <c:v>0.81</c:v>
                </c:pt>
                <c:pt idx="380">
                  <c:v>0.61</c:v>
                </c:pt>
                <c:pt idx="381">
                  <c:v>0.48</c:v>
                </c:pt>
                <c:pt idx="382">
                  <c:v>0.63</c:v>
                </c:pt>
                <c:pt idx="383">
                  <c:v>1.1000000000000001</c:v>
                </c:pt>
                <c:pt idx="384">
                  <c:v>1.24</c:v>
                </c:pt>
                <c:pt idx="385">
                  <c:v>1.06</c:v>
                </c:pt>
                <c:pt idx="386">
                  <c:v>1.24</c:v>
                </c:pt>
                <c:pt idx="387">
                  <c:v>0.91</c:v>
                </c:pt>
                <c:pt idx="388">
                  <c:v>0.91</c:v>
                </c:pt>
                <c:pt idx="389">
                  <c:v>0.87</c:v>
                </c:pt>
                <c:pt idx="390">
                  <c:v>0.82</c:v>
                </c:pt>
                <c:pt idx="391">
                  <c:v>1.04</c:v>
                </c:pt>
                <c:pt idx="392">
                  <c:v>1</c:v>
                </c:pt>
                <c:pt idx="393">
                  <c:v>0.83</c:v>
                </c:pt>
                <c:pt idx="394">
                  <c:v>1.2</c:v>
                </c:pt>
                <c:pt idx="395">
                  <c:v>1.19</c:v>
                </c:pt>
                <c:pt idx="396">
                  <c:v>1.19</c:v>
                </c:pt>
                <c:pt idx="397">
                  <c:v>1.08</c:v>
                </c:pt>
                <c:pt idx="398">
                  <c:v>1.38</c:v>
                </c:pt>
                <c:pt idx="399">
                  <c:v>1.4</c:v>
                </c:pt>
                <c:pt idx="400">
                  <c:v>1.3</c:v>
                </c:pt>
                <c:pt idx="401">
                  <c:v>1.37</c:v>
                </c:pt>
                <c:pt idx="402">
                  <c:v>1.19</c:v>
                </c:pt>
                <c:pt idx="403">
                  <c:v>1.24</c:v>
                </c:pt>
                <c:pt idx="404">
                  <c:v>1.29</c:v>
                </c:pt>
                <c:pt idx="405">
                  <c:v>1.26</c:v>
                </c:pt>
                <c:pt idx="406">
                  <c:v>1.44</c:v>
                </c:pt>
                <c:pt idx="407">
                  <c:v>1.32</c:v>
                </c:pt>
                <c:pt idx="408">
                  <c:v>1.24</c:v>
                </c:pt>
                <c:pt idx="409">
                  <c:v>1.18</c:v>
                </c:pt>
                <c:pt idx="410">
                  <c:v>1.1499999999999999</c:v>
                </c:pt>
                <c:pt idx="411">
                  <c:v>1.22</c:v>
                </c:pt>
                <c:pt idx="412">
                  <c:v>0.93</c:v>
                </c:pt>
                <c:pt idx="413">
                  <c:v>1.1000000000000001</c:v>
                </c:pt>
                <c:pt idx="414">
                  <c:v>0.82</c:v>
                </c:pt>
                <c:pt idx="415">
                  <c:v>0.77</c:v>
                </c:pt>
                <c:pt idx="416">
                  <c:v>0.56999999999999995</c:v>
                </c:pt>
                <c:pt idx="417">
                  <c:v>0.36</c:v>
                </c:pt>
                <c:pt idx="418">
                  <c:v>0.36</c:v>
                </c:pt>
                <c:pt idx="419">
                  <c:v>0.52</c:v>
                </c:pt>
                <c:pt idx="420">
                  <c:v>0.59</c:v>
                </c:pt>
                <c:pt idx="421">
                  <c:v>0.74</c:v>
                </c:pt>
                <c:pt idx="422">
                  <c:v>0.45</c:v>
                </c:pt>
                <c:pt idx="423">
                  <c:v>0.36</c:v>
                </c:pt>
                <c:pt idx="424">
                  <c:v>0.26</c:v>
                </c:pt>
                <c:pt idx="425">
                  <c:v>0.15</c:v>
                </c:pt>
                <c:pt idx="426">
                  <c:v>0.08</c:v>
                </c:pt>
                <c:pt idx="427">
                  <c:v>7.0000000000000007E-2</c:v>
                </c:pt>
                <c:pt idx="428">
                  <c:v>0</c:v>
                </c:pt>
                <c:pt idx="429">
                  <c:v>0.19</c:v>
                </c:pt>
                <c:pt idx="430">
                  <c:v>0.1</c:v>
                </c:pt>
                <c:pt idx="431">
                  <c:v>0.18</c:v>
                </c:pt>
                <c:pt idx="432">
                  <c:v>0.23</c:v>
                </c:pt>
                <c:pt idx="433">
                  <c:v>0.15</c:v>
                </c:pt>
                <c:pt idx="434">
                  <c:v>0.25</c:v>
                </c:pt>
                <c:pt idx="435">
                  <c:v>0.78</c:v>
                </c:pt>
                <c:pt idx="436">
                  <c:v>0.77</c:v>
                </c:pt>
                <c:pt idx="437">
                  <c:v>0.77</c:v>
                </c:pt>
                <c:pt idx="438">
                  <c:v>0.72</c:v>
                </c:pt>
                <c:pt idx="439">
                  <c:v>0.66</c:v>
                </c:pt>
                <c:pt idx="440">
                  <c:v>0.51</c:v>
                </c:pt>
                <c:pt idx="441">
                  <c:v>0.6</c:v>
                </c:pt>
                <c:pt idx="442">
                  <c:v>0.91</c:v>
                </c:pt>
                <c:pt idx="443">
                  <c:v>0.98</c:v>
                </c:pt>
                <c:pt idx="444">
                  <c:v>0.75</c:v>
                </c:pt>
                <c:pt idx="445">
                  <c:v>0.92</c:v>
                </c:pt>
                <c:pt idx="446">
                  <c:v>1.25</c:v>
                </c:pt>
                <c:pt idx="447">
                  <c:v>1.34</c:v>
                </c:pt>
                <c:pt idx="448">
                  <c:v>1.55</c:v>
                </c:pt>
                <c:pt idx="449">
                  <c:v>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105-42D7-B915-A5F9ABF2CE3F}"/>
            </c:ext>
          </c:extLst>
        </c:ser>
        <c:ser>
          <c:idx val="3"/>
          <c:order val="3"/>
          <c:tx>
            <c:strRef>
              <c:f>'CHART DATA (2)'!$K$8</c:f>
              <c:strCache>
                <c:ptCount val="1"/>
                <c:pt idx="0">
                  <c:v>SWITZERLAND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05-42D7-B915-A5F9ABF2CE3F}"/>
              </c:ext>
            </c:extLst>
          </c:dPt>
          <c:cat>
            <c:numRef>
              <c:f>'CHART DATA (2)'!$G$9:$G$458</c:f>
              <c:numCache>
                <c:formatCode>[$-409]mmm\-yy;@</c:formatCode>
                <c:ptCount val="450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  <c:pt idx="439">
                  <c:v>44408</c:v>
                </c:pt>
                <c:pt idx="440">
                  <c:v>44439</c:v>
                </c:pt>
                <c:pt idx="441">
                  <c:v>44469</c:v>
                </c:pt>
                <c:pt idx="442">
                  <c:v>44500</c:v>
                </c:pt>
                <c:pt idx="443">
                  <c:v>44530</c:v>
                </c:pt>
                <c:pt idx="444">
                  <c:v>44561</c:v>
                </c:pt>
                <c:pt idx="445">
                  <c:v>44592</c:v>
                </c:pt>
                <c:pt idx="446">
                  <c:v>44620</c:v>
                </c:pt>
                <c:pt idx="447">
                  <c:v>44651</c:v>
                </c:pt>
                <c:pt idx="448">
                  <c:v>44681</c:v>
                </c:pt>
                <c:pt idx="449">
                  <c:v>44712</c:v>
                </c:pt>
              </c:numCache>
            </c:numRef>
          </c:cat>
          <c:val>
            <c:numRef>
              <c:f>'CHART DATA (2)'!$K$9:$K$458</c:f>
              <c:numCache>
                <c:formatCode>0.0</c:formatCode>
                <c:ptCount val="450"/>
                <c:pt idx="1">
                  <c:v>4.7300000000000004</c:v>
                </c:pt>
                <c:pt idx="2">
                  <c:v>4.76</c:v>
                </c:pt>
                <c:pt idx="3">
                  <c:v>4.91</c:v>
                </c:pt>
                <c:pt idx="4">
                  <c:v>4.9000000000000004</c:v>
                </c:pt>
                <c:pt idx="5">
                  <c:v>4.8099999999999996</c:v>
                </c:pt>
                <c:pt idx="6">
                  <c:v>4.79</c:v>
                </c:pt>
                <c:pt idx="7">
                  <c:v>4.83</c:v>
                </c:pt>
                <c:pt idx="8">
                  <c:v>4.83</c:v>
                </c:pt>
                <c:pt idx="9">
                  <c:v>4.76</c:v>
                </c:pt>
                <c:pt idx="10">
                  <c:v>4.7300000000000004</c:v>
                </c:pt>
                <c:pt idx="11">
                  <c:v>4.67</c:v>
                </c:pt>
                <c:pt idx="12">
                  <c:v>4.62</c:v>
                </c:pt>
                <c:pt idx="13">
                  <c:v>4.57</c:v>
                </c:pt>
                <c:pt idx="14">
                  <c:v>4.45</c:v>
                </c:pt>
                <c:pt idx="15">
                  <c:v>4.34</c:v>
                </c:pt>
                <c:pt idx="16">
                  <c:v>4.29</c:v>
                </c:pt>
                <c:pt idx="17">
                  <c:v>4.3499999999999996</c:v>
                </c:pt>
                <c:pt idx="18">
                  <c:v>4.45</c:v>
                </c:pt>
                <c:pt idx="19">
                  <c:v>4.45</c:v>
                </c:pt>
                <c:pt idx="20">
                  <c:v>4.38</c:v>
                </c:pt>
                <c:pt idx="21">
                  <c:v>4.18</c:v>
                </c:pt>
                <c:pt idx="22">
                  <c:v>4.26</c:v>
                </c:pt>
                <c:pt idx="23">
                  <c:v>4.17</c:v>
                </c:pt>
                <c:pt idx="24">
                  <c:v>4.16</c:v>
                </c:pt>
                <c:pt idx="25">
                  <c:v>4.1399999999999997</c:v>
                </c:pt>
                <c:pt idx="26">
                  <c:v>4.04</c:v>
                </c:pt>
                <c:pt idx="27">
                  <c:v>4.1100000000000003</c:v>
                </c:pt>
                <c:pt idx="28">
                  <c:v>4.08</c:v>
                </c:pt>
                <c:pt idx="29">
                  <c:v>4.12</c:v>
                </c:pt>
                <c:pt idx="30">
                  <c:v>4.12</c:v>
                </c:pt>
                <c:pt idx="31">
                  <c:v>4.12</c:v>
                </c:pt>
                <c:pt idx="32">
                  <c:v>4.0999999999999996</c:v>
                </c:pt>
                <c:pt idx="33">
                  <c:v>4.1500000000000004</c:v>
                </c:pt>
                <c:pt idx="34">
                  <c:v>4.3499999999999996</c:v>
                </c:pt>
                <c:pt idx="35">
                  <c:v>4.21</c:v>
                </c:pt>
                <c:pt idx="36">
                  <c:v>4.0199999999999996</c:v>
                </c:pt>
                <c:pt idx="37">
                  <c:v>4.07</c:v>
                </c:pt>
                <c:pt idx="38">
                  <c:v>4.07</c:v>
                </c:pt>
                <c:pt idx="39">
                  <c:v>4.07</c:v>
                </c:pt>
                <c:pt idx="40">
                  <c:v>4.05</c:v>
                </c:pt>
                <c:pt idx="41">
                  <c:v>3.98</c:v>
                </c:pt>
                <c:pt idx="42">
                  <c:v>4.08</c:v>
                </c:pt>
                <c:pt idx="43">
                  <c:v>4.0999999999999996</c:v>
                </c:pt>
                <c:pt idx="44">
                  <c:v>4.28</c:v>
                </c:pt>
                <c:pt idx="45">
                  <c:v>4.26</c:v>
                </c:pt>
                <c:pt idx="46">
                  <c:v>4.21</c:v>
                </c:pt>
                <c:pt idx="47">
                  <c:v>4.13</c:v>
                </c:pt>
                <c:pt idx="48">
                  <c:v>4.25</c:v>
                </c:pt>
                <c:pt idx="49">
                  <c:v>4.2300000000000004</c:v>
                </c:pt>
                <c:pt idx="50">
                  <c:v>4.59</c:v>
                </c:pt>
                <c:pt idx="51">
                  <c:v>4.76</c:v>
                </c:pt>
                <c:pt idx="52">
                  <c:v>4.87</c:v>
                </c:pt>
                <c:pt idx="53">
                  <c:v>5.1100000000000003</c:v>
                </c:pt>
                <c:pt idx="54">
                  <c:v>5.36</c:v>
                </c:pt>
                <c:pt idx="55">
                  <c:v>5.12</c:v>
                </c:pt>
                <c:pt idx="56">
                  <c:v>5.0999999999999996</c:v>
                </c:pt>
                <c:pt idx="57">
                  <c:v>5.24</c:v>
                </c:pt>
                <c:pt idx="58">
                  <c:v>5.42</c:v>
                </c:pt>
                <c:pt idx="59">
                  <c:v>5.46</c:v>
                </c:pt>
                <c:pt idx="60">
                  <c:v>5.47</c:v>
                </c:pt>
                <c:pt idx="61">
                  <c:v>5.72</c:v>
                </c:pt>
                <c:pt idx="62">
                  <c:v>6.26</c:v>
                </c:pt>
                <c:pt idx="63">
                  <c:v>6.52</c:v>
                </c:pt>
                <c:pt idx="64">
                  <c:v>6.57</c:v>
                </c:pt>
                <c:pt idx="65">
                  <c:v>6.63</c:v>
                </c:pt>
                <c:pt idx="66">
                  <c:v>6.33</c:v>
                </c:pt>
                <c:pt idx="67">
                  <c:v>6.17</c:v>
                </c:pt>
                <c:pt idx="68">
                  <c:v>6.1</c:v>
                </c:pt>
                <c:pt idx="69">
                  <c:v>6.53</c:v>
                </c:pt>
                <c:pt idx="70">
                  <c:v>6.49</c:v>
                </c:pt>
                <c:pt idx="71">
                  <c:v>6.47</c:v>
                </c:pt>
                <c:pt idx="72">
                  <c:v>6.57</c:v>
                </c:pt>
                <c:pt idx="73">
                  <c:v>6.57</c:v>
                </c:pt>
                <c:pt idx="74">
                  <c:v>6.36</c:v>
                </c:pt>
                <c:pt idx="75">
                  <c:v>6.21</c:v>
                </c:pt>
                <c:pt idx="76">
                  <c:v>6.1</c:v>
                </c:pt>
                <c:pt idx="77">
                  <c:v>6.04</c:v>
                </c:pt>
                <c:pt idx="78">
                  <c:v>5.86</c:v>
                </c:pt>
                <c:pt idx="79">
                  <c:v>6.03</c:v>
                </c:pt>
                <c:pt idx="80">
                  <c:v>6.06</c:v>
                </c:pt>
                <c:pt idx="81">
                  <c:v>6.16</c:v>
                </c:pt>
                <c:pt idx="82">
                  <c:v>6.23</c:v>
                </c:pt>
                <c:pt idx="83">
                  <c:v>6.69</c:v>
                </c:pt>
                <c:pt idx="84">
                  <c:v>6.6</c:v>
                </c:pt>
                <c:pt idx="85">
                  <c:v>6.32</c:v>
                </c:pt>
                <c:pt idx="86">
                  <c:v>6.18</c:v>
                </c:pt>
                <c:pt idx="87">
                  <c:v>6.19</c:v>
                </c:pt>
                <c:pt idx="88">
                  <c:v>6.53</c:v>
                </c:pt>
                <c:pt idx="89">
                  <c:v>6.55</c:v>
                </c:pt>
                <c:pt idx="90">
                  <c:v>6.84</c:v>
                </c:pt>
                <c:pt idx="91">
                  <c:v>6.94</c:v>
                </c:pt>
                <c:pt idx="92">
                  <c:v>6.93</c:v>
                </c:pt>
                <c:pt idx="93">
                  <c:v>6.88</c:v>
                </c:pt>
                <c:pt idx="94">
                  <c:v>6.34</c:v>
                </c:pt>
                <c:pt idx="95">
                  <c:v>6</c:v>
                </c:pt>
                <c:pt idx="96">
                  <c:v>5.98</c:v>
                </c:pt>
                <c:pt idx="97">
                  <c:v>5.63</c:v>
                </c:pt>
                <c:pt idx="98">
                  <c:v>5.43</c:v>
                </c:pt>
                <c:pt idx="99">
                  <c:v>4.93</c:v>
                </c:pt>
                <c:pt idx="100">
                  <c:v>4.7</c:v>
                </c:pt>
                <c:pt idx="101">
                  <c:v>4.88</c:v>
                </c:pt>
                <c:pt idx="102">
                  <c:v>4.82</c:v>
                </c:pt>
                <c:pt idx="103">
                  <c:v>4.58</c:v>
                </c:pt>
                <c:pt idx="104">
                  <c:v>4.5599999999999996</c:v>
                </c:pt>
                <c:pt idx="105">
                  <c:v>4.51</c:v>
                </c:pt>
                <c:pt idx="106">
                  <c:v>4.42</c:v>
                </c:pt>
                <c:pt idx="107">
                  <c:v>4.1900000000000004</c:v>
                </c:pt>
                <c:pt idx="108">
                  <c:v>4.18</c:v>
                </c:pt>
                <c:pt idx="109">
                  <c:v>4.09</c:v>
                </c:pt>
                <c:pt idx="110">
                  <c:v>4.08</c:v>
                </c:pt>
                <c:pt idx="111">
                  <c:v>4.3499999999999996</c:v>
                </c:pt>
                <c:pt idx="112">
                  <c:v>4.4800000000000004</c:v>
                </c:pt>
                <c:pt idx="113">
                  <c:v>4.79</c:v>
                </c:pt>
                <c:pt idx="114">
                  <c:v>4.82</c:v>
                </c:pt>
                <c:pt idx="115">
                  <c:v>5.16</c:v>
                </c:pt>
                <c:pt idx="116">
                  <c:v>5.08</c:v>
                </c:pt>
                <c:pt idx="117">
                  <c:v>5.31</c:v>
                </c:pt>
                <c:pt idx="118">
                  <c:v>5.48</c:v>
                </c:pt>
                <c:pt idx="119">
                  <c:v>5.42</c:v>
                </c:pt>
                <c:pt idx="120">
                  <c:v>5.2</c:v>
                </c:pt>
                <c:pt idx="121">
                  <c:v>5.17</c:v>
                </c:pt>
                <c:pt idx="122">
                  <c:v>5.18</c:v>
                </c:pt>
                <c:pt idx="123">
                  <c:v>5.16</c:v>
                </c:pt>
                <c:pt idx="124">
                  <c:v>5.01</c:v>
                </c:pt>
                <c:pt idx="125">
                  <c:v>4.8499999999999996</c:v>
                </c:pt>
                <c:pt idx="126">
                  <c:v>4.67</c:v>
                </c:pt>
                <c:pt idx="127">
                  <c:v>4.6900000000000004</c:v>
                </c:pt>
                <c:pt idx="128">
                  <c:v>4.62</c:v>
                </c:pt>
                <c:pt idx="129">
                  <c:v>4.5</c:v>
                </c:pt>
                <c:pt idx="130">
                  <c:v>4.3099999999999996</c:v>
                </c:pt>
                <c:pt idx="131">
                  <c:v>4.09</c:v>
                </c:pt>
                <c:pt idx="132">
                  <c:v>3.82</c:v>
                </c:pt>
                <c:pt idx="133">
                  <c:v>3.79</c:v>
                </c:pt>
                <c:pt idx="134">
                  <c:v>4.12</c:v>
                </c:pt>
                <c:pt idx="135">
                  <c:v>4.01</c:v>
                </c:pt>
                <c:pt idx="136">
                  <c:v>4</c:v>
                </c:pt>
                <c:pt idx="137">
                  <c:v>3.97</c:v>
                </c:pt>
                <c:pt idx="138">
                  <c:v>4.3600000000000003</c:v>
                </c:pt>
                <c:pt idx="139">
                  <c:v>4.32</c:v>
                </c:pt>
                <c:pt idx="140">
                  <c:v>4.25</c:v>
                </c:pt>
                <c:pt idx="141">
                  <c:v>4.1100000000000003</c:v>
                </c:pt>
                <c:pt idx="142">
                  <c:v>3.9</c:v>
                </c:pt>
                <c:pt idx="143">
                  <c:v>3.8</c:v>
                </c:pt>
                <c:pt idx="144">
                  <c:v>3.82</c:v>
                </c:pt>
                <c:pt idx="145">
                  <c:v>3.74</c:v>
                </c:pt>
                <c:pt idx="146">
                  <c:v>3.58</c:v>
                </c:pt>
                <c:pt idx="147">
                  <c:v>3.16</c:v>
                </c:pt>
                <c:pt idx="148">
                  <c:v>3.44</c:v>
                </c:pt>
                <c:pt idx="149">
                  <c:v>3.35</c:v>
                </c:pt>
                <c:pt idx="150">
                  <c:v>3.2</c:v>
                </c:pt>
                <c:pt idx="151">
                  <c:v>3.18</c:v>
                </c:pt>
                <c:pt idx="152">
                  <c:v>3.23</c:v>
                </c:pt>
                <c:pt idx="153">
                  <c:v>3.36</c:v>
                </c:pt>
                <c:pt idx="154">
                  <c:v>3.34</c:v>
                </c:pt>
                <c:pt idx="155">
                  <c:v>3.5</c:v>
                </c:pt>
                <c:pt idx="156">
                  <c:v>3.43</c:v>
                </c:pt>
                <c:pt idx="157">
                  <c:v>3.2</c:v>
                </c:pt>
                <c:pt idx="158">
                  <c:v>2.92</c:v>
                </c:pt>
                <c:pt idx="159">
                  <c:v>2.8</c:v>
                </c:pt>
                <c:pt idx="160">
                  <c:v>2.94</c:v>
                </c:pt>
                <c:pt idx="161">
                  <c:v>3.1</c:v>
                </c:pt>
                <c:pt idx="162">
                  <c:v>2.95</c:v>
                </c:pt>
                <c:pt idx="163">
                  <c:v>3.12</c:v>
                </c:pt>
                <c:pt idx="164">
                  <c:v>3.02</c:v>
                </c:pt>
                <c:pt idx="165">
                  <c:v>2.74</c:v>
                </c:pt>
                <c:pt idx="166">
                  <c:v>2.66</c:v>
                </c:pt>
                <c:pt idx="167">
                  <c:v>2.5499999999999998</c:v>
                </c:pt>
                <c:pt idx="168">
                  <c:v>2.33</c:v>
                </c:pt>
                <c:pt idx="169">
                  <c:v>2.34</c:v>
                </c:pt>
                <c:pt idx="170">
                  <c:v>2.2400000000000002</c:v>
                </c:pt>
                <c:pt idx="171">
                  <c:v>2.25</c:v>
                </c:pt>
                <c:pt idx="172">
                  <c:v>2.31</c:v>
                </c:pt>
                <c:pt idx="173">
                  <c:v>2.25</c:v>
                </c:pt>
                <c:pt idx="174">
                  <c:v>2.4500000000000002</c:v>
                </c:pt>
                <c:pt idx="175">
                  <c:v>2.81</c:v>
                </c:pt>
                <c:pt idx="176">
                  <c:v>2.85</c:v>
                </c:pt>
                <c:pt idx="177">
                  <c:v>3.01</c:v>
                </c:pt>
                <c:pt idx="178">
                  <c:v>3.22</c:v>
                </c:pt>
                <c:pt idx="179">
                  <c:v>3.4</c:v>
                </c:pt>
                <c:pt idx="180">
                  <c:v>3.38</c:v>
                </c:pt>
                <c:pt idx="181">
                  <c:v>3.37</c:v>
                </c:pt>
                <c:pt idx="182">
                  <c:v>3.55</c:v>
                </c:pt>
                <c:pt idx="183">
                  <c:v>3.65</c:v>
                </c:pt>
                <c:pt idx="184">
                  <c:v>3.97</c:v>
                </c:pt>
                <c:pt idx="185">
                  <c:v>3.94</c:v>
                </c:pt>
                <c:pt idx="186">
                  <c:v>4.04</c:v>
                </c:pt>
                <c:pt idx="187">
                  <c:v>3.88</c:v>
                </c:pt>
                <c:pt idx="188">
                  <c:v>3.87</c:v>
                </c:pt>
                <c:pt idx="189">
                  <c:v>3.79</c:v>
                </c:pt>
                <c:pt idx="190">
                  <c:v>3.83</c:v>
                </c:pt>
                <c:pt idx="191">
                  <c:v>3.8</c:v>
                </c:pt>
                <c:pt idx="192">
                  <c:v>3.66</c:v>
                </c:pt>
                <c:pt idx="193">
                  <c:v>3.4</c:v>
                </c:pt>
                <c:pt idx="194">
                  <c:v>3.37</c:v>
                </c:pt>
                <c:pt idx="195">
                  <c:v>3.36</c:v>
                </c:pt>
                <c:pt idx="196">
                  <c:v>3.18</c:v>
                </c:pt>
                <c:pt idx="197">
                  <c:v>3.42</c:v>
                </c:pt>
                <c:pt idx="198">
                  <c:v>3.4</c:v>
                </c:pt>
                <c:pt idx="199">
                  <c:v>3.29</c:v>
                </c:pt>
                <c:pt idx="200">
                  <c:v>3.24</c:v>
                </c:pt>
                <c:pt idx="201">
                  <c:v>3.2</c:v>
                </c:pt>
                <c:pt idx="202">
                  <c:v>3.1</c:v>
                </c:pt>
                <c:pt idx="203">
                  <c:v>2.79</c:v>
                </c:pt>
                <c:pt idx="204">
                  <c:v>3.06</c:v>
                </c:pt>
                <c:pt idx="205">
                  <c:v>3.38</c:v>
                </c:pt>
                <c:pt idx="206">
                  <c:v>3.41</c:v>
                </c:pt>
                <c:pt idx="207">
                  <c:v>3.45</c:v>
                </c:pt>
                <c:pt idx="208">
                  <c:v>3.49</c:v>
                </c:pt>
                <c:pt idx="209">
                  <c:v>3.34</c:v>
                </c:pt>
                <c:pt idx="210">
                  <c:v>3.26</c:v>
                </c:pt>
                <c:pt idx="211">
                  <c:v>3.09</c:v>
                </c:pt>
                <c:pt idx="212">
                  <c:v>2.94</c:v>
                </c:pt>
                <c:pt idx="213">
                  <c:v>2.9</c:v>
                </c:pt>
                <c:pt idx="214">
                  <c:v>2.4900000000000002</c:v>
                </c:pt>
                <c:pt idx="215">
                  <c:v>2.5499999999999998</c:v>
                </c:pt>
                <c:pt idx="216">
                  <c:v>2.4500000000000002</c:v>
                </c:pt>
                <c:pt idx="217">
                  <c:v>2.08</c:v>
                </c:pt>
                <c:pt idx="218">
                  <c:v>2.1</c:v>
                </c:pt>
                <c:pt idx="219">
                  <c:v>2.0699999999999998</c:v>
                </c:pt>
                <c:pt idx="220">
                  <c:v>2.2799999999999998</c:v>
                </c:pt>
                <c:pt idx="221">
                  <c:v>2.33</c:v>
                </c:pt>
                <c:pt idx="222">
                  <c:v>2.06</c:v>
                </c:pt>
                <c:pt idx="223">
                  <c:v>2.21</c:v>
                </c:pt>
                <c:pt idx="224">
                  <c:v>2.34</c:v>
                </c:pt>
                <c:pt idx="225">
                  <c:v>2.57</c:v>
                </c:pt>
                <c:pt idx="226">
                  <c:v>2.38</c:v>
                </c:pt>
                <c:pt idx="227">
                  <c:v>2.56</c:v>
                </c:pt>
                <c:pt idx="228">
                  <c:v>2.69</c:v>
                </c:pt>
                <c:pt idx="229">
                  <c:v>2.4900000000000002</c:v>
                </c:pt>
                <c:pt idx="230">
                  <c:v>2.48</c:v>
                </c:pt>
                <c:pt idx="231">
                  <c:v>2.2999999999999998</c:v>
                </c:pt>
                <c:pt idx="232">
                  <c:v>2.2799999999999998</c:v>
                </c:pt>
                <c:pt idx="233">
                  <c:v>2.4700000000000002</c:v>
                </c:pt>
                <c:pt idx="234">
                  <c:v>2.6</c:v>
                </c:pt>
                <c:pt idx="235">
                  <c:v>2.82</c:v>
                </c:pt>
                <c:pt idx="236">
                  <c:v>2.68</c:v>
                </c:pt>
                <c:pt idx="237">
                  <c:v>2.5</c:v>
                </c:pt>
                <c:pt idx="238">
                  <c:v>2.4900000000000002</c:v>
                </c:pt>
                <c:pt idx="239">
                  <c:v>2.35</c:v>
                </c:pt>
                <c:pt idx="240">
                  <c:v>2.2000000000000002</c:v>
                </c:pt>
                <c:pt idx="241">
                  <c:v>2.1800000000000002</c:v>
                </c:pt>
                <c:pt idx="242">
                  <c:v>2.0099999999999998</c:v>
                </c:pt>
                <c:pt idx="243">
                  <c:v>2.13</c:v>
                </c:pt>
                <c:pt idx="244">
                  <c:v>2.0099999999999998</c:v>
                </c:pt>
                <c:pt idx="245">
                  <c:v>1.81</c:v>
                </c:pt>
                <c:pt idx="246">
                  <c:v>1.71</c:v>
                </c:pt>
                <c:pt idx="247">
                  <c:v>1.81</c:v>
                </c:pt>
                <c:pt idx="248">
                  <c:v>1.81</c:v>
                </c:pt>
                <c:pt idx="249">
                  <c:v>1.76</c:v>
                </c:pt>
                <c:pt idx="250">
                  <c:v>1.83</c:v>
                </c:pt>
                <c:pt idx="251">
                  <c:v>2.04</c:v>
                </c:pt>
                <c:pt idx="252">
                  <c:v>2.11</c:v>
                </c:pt>
                <c:pt idx="253">
                  <c:v>1.98</c:v>
                </c:pt>
                <c:pt idx="254">
                  <c:v>2.12</c:v>
                </c:pt>
                <c:pt idx="255">
                  <c:v>2.19</c:v>
                </c:pt>
                <c:pt idx="256">
                  <c:v>2.4500000000000002</c:v>
                </c:pt>
                <c:pt idx="257">
                  <c:v>2.64</c:v>
                </c:pt>
                <c:pt idx="258">
                  <c:v>2.63</c:v>
                </c:pt>
                <c:pt idx="259">
                  <c:v>2.78</c:v>
                </c:pt>
                <c:pt idx="260">
                  <c:v>2.64</c:v>
                </c:pt>
                <c:pt idx="261">
                  <c:v>2.4500000000000002</c:v>
                </c:pt>
                <c:pt idx="262">
                  <c:v>2.39</c:v>
                </c:pt>
                <c:pt idx="263">
                  <c:v>2.4</c:v>
                </c:pt>
                <c:pt idx="264">
                  <c:v>2.29</c:v>
                </c:pt>
                <c:pt idx="265">
                  <c:v>2.46</c:v>
                </c:pt>
                <c:pt idx="266">
                  <c:v>2.61</c:v>
                </c:pt>
                <c:pt idx="267">
                  <c:v>2.52</c:v>
                </c:pt>
                <c:pt idx="268">
                  <c:v>2.64</c:v>
                </c:pt>
                <c:pt idx="269">
                  <c:v>2.72</c:v>
                </c:pt>
                <c:pt idx="270">
                  <c:v>3</c:v>
                </c:pt>
                <c:pt idx="271">
                  <c:v>3.18</c:v>
                </c:pt>
                <c:pt idx="272">
                  <c:v>3.08</c:v>
                </c:pt>
                <c:pt idx="273">
                  <c:v>2.99</c:v>
                </c:pt>
                <c:pt idx="274">
                  <c:v>2.94</c:v>
                </c:pt>
                <c:pt idx="275">
                  <c:v>2.92</c:v>
                </c:pt>
                <c:pt idx="276">
                  <c:v>2.81</c:v>
                </c:pt>
                <c:pt idx="277">
                  <c:v>3</c:v>
                </c:pt>
                <c:pt idx="278">
                  <c:v>2.74</c:v>
                </c:pt>
                <c:pt idx="279">
                  <c:v>2.9</c:v>
                </c:pt>
                <c:pt idx="280">
                  <c:v>2.85</c:v>
                </c:pt>
                <c:pt idx="281">
                  <c:v>3.05</c:v>
                </c:pt>
                <c:pt idx="282">
                  <c:v>3.14</c:v>
                </c:pt>
                <c:pt idx="283">
                  <c:v>3.26</c:v>
                </c:pt>
                <c:pt idx="284">
                  <c:v>2.99</c:v>
                </c:pt>
                <c:pt idx="285">
                  <c:v>2.84</c:v>
                </c:pt>
                <c:pt idx="286">
                  <c:v>2.5</c:v>
                </c:pt>
                <c:pt idx="287">
                  <c:v>2.58</c:v>
                </c:pt>
                <c:pt idx="288">
                  <c:v>2.14</c:v>
                </c:pt>
                <c:pt idx="289">
                  <c:v>2.06</c:v>
                </c:pt>
                <c:pt idx="290">
                  <c:v>1.99</c:v>
                </c:pt>
                <c:pt idx="291">
                  <c:v>2.0299999999999998</c:v>
                </c:pt>
                <c:pt idx="292">
                  <c:v>2.0099999999999998</c:v>
                </c:pt>
                <c:pt idx="293">
                  <c:v>2.02</c:v>
                </c:pt>
                <c:pt idx="294">
                  <c:v>2.34</c:v>
                </c:pt>
                <c:pt idx="295">
                  <c:v>2.23</c:v>
                </c:pt>
                <c:pt idx="296">
                  <c:v>1.9</c:v>
                </c:pt>
                <c:pt idx="297">
                  <c:v>1.94</c:v>
                </c:pt>
                <c:pt idx="298">
                  <c:v>1.91</c:v>
                </c:pt>
                <c:pt idx="299">
                  <c:v>1.94</c:v>
                </c:pt>
                <c:pt idx="300">
                  <c:v>1.75</c:v>
                </c:pt>
                <c:pt idx="301">
                  <c:v>1.83</c:v>
                </c:pt>
                <c:pt idx="302">
                  <c:v>1.77</c:v>
                </c:pt>
                <c:pt idx="303">
                  <c:v>1.67</c:v>
                </c:pt>
                <c:pt idx="304">
                  <c:v>1.67</c:v>
                </c:pt>
                <c:pt idx="305">
                  <c:v>1.58</c:v>
                </c:pt>
                <c:pt idx="306">
                  <c:v>1.31</c:v>
                </c:pt>
                <c:pt idx="307">
                  <c:v>1.33</c:v>
                </c:pt>
                <c:pt idx="308">
                  <c:v>1.3</c:v>
                </c:pt>
                <c:pt idx="309">
                  <c:v>1.03</c:v>
                </c:pt>
                <c:pt idx="310">
                  <c:v>1.21</c:v>
                </c:pt>
                <c:pt idx="311">
                  <c:v>1.27</c:v>
                </c:pt>
                <c:pt idx="312">
                  <c:v>1.32</c:v>
                </c:pt>
                <c:pt idx="313">
                  <c:v>1.48</c:v>
                </c:pt>
                <c:pt idx="314">
                  <c:v>1.69</c:v>
                </c:pt>
                <c:pt idx="315">
                  <c:v>1.71</c:v>
                </c:pt>
                <c:pt idx="316">
                  <c:v>1.76</c:v>
                </c:pt>
                <c:pt idx="317">
                  <c:v>1.85</c:v>
                </c:pt>
                <c:pt idx="318">
                  <c:v>1.59</c:v>
                </c:pt>
                <c:pt idx="319">
                  <c:v>1.48</c:v>
                </c:pt>
                <c:pt idx="320">
                  <c:v>1.1200000000000001</c:v>
                </c:pt>
                <c:pt idx="321">
                  <c:v>0.9</c:v>
                </c:pt>
                <c:pt idx="322">
                  <c:v>0.73</c:v>
                </c:pt>
                <c:pt idx="323">
                  <c:v>0.8</c:v>
                </c:pt>
                <c:pt idx="324">
                  <c:v>0.68</c:v>
                </c:pt>
                <c:pt idx="325">
                  <c:v>0.54</c:v>
                </c:pt>
                <c:pt idx="326">
                  <c:v>0.45</c:v>
                </c:pt>
                <c:pt idx="327">
                  <c:v>0.43</c:v>
                </c:pt>
                <c:pt idx="328">
                  <c:v>0.56999999999999995</c:v>
                </c:pt>
                <c:pt idx="329">
                  <c:v>0.46</c:v>
                </c:pt>
                <c:pt idx="330">
                  <c:v>0.34</c:v>
                </c:pt>
                <c:pt idx="331">
                  <c:v>0.48</c:v>
                </c:pt>
                <c:pt idx="332">
                  <c:v>0.28999999999999998</c:v>
                </c:pt>
                <c:pt idx="333">
                  <c:v>0.31</c:v>
                </c:pt>
                <c:pt idx="334">
                  <c:v>0.35</c:v>
                </c:pt>
                <c:pt idx="335">
                  <c:v>0.31</c:v>
                </c:pt>
                <c:pt idx="336">
                  <c:v>0.23</c:v>
                </c:pt>
                <c:pt idx="337">
                  <c:v>0.24</c:v>
                </c:pt>
                <c:pt idx="338">
                  <c:v>0.5</c:v>
                </c:pt>
                <c:pt idx="339">
                  <c:v>0.55000000000000004</c:v>
                </c:pt>
                <c:pt idx="340">
                  <c:v>0.56999999999999995</c:v>
                </c:pt>
                <c:pt idx="341">
                  <c:v>0.45</c:v>
                </c:pt>
                <c:pt idx="342">
                  <c:v>0.57999999999999996</c:v>
                </c:pt>
                <c:pt idx="343">
                  <c:v>0.87</c:v>
                </c:pt>
                <c:pt idx="344">
                  <c:v>1.02</c:v>
                </c:pt>
                <c:pt idx="345">
                  <c:v>1.06</c:v>
                </c:pt>
                <c:pt idx="346">
                  <c:v>1.01</c:v>
                </c:pt>
                <c:pt idx="347">
                  <c:v>0.93</c:v>
                </c:pt>
                <c:pt idx="348">
                  <c:v>0.88</c:v>
                </c:pt>
                <c:pt idx="349">
                  <c:v>1.07</c:v>
                </c:pt>
                <c:pt idx="350">
                  <c:v>0.76</c:v>
                </c:pt>
                <c:pt idx="351">
                  <c:v>0.81</c:v>
                </c:pt>
                <c:pt idx="352">
                  <c:v>0.66</c:v>
                </c:pt>
                <c:pt idx="353">
                  <c:v>0.66</c:v>
                </c:pt>
                <c:pt idx="354">
                  <c:v>0.54</c:v>
                </c:pt>
                <c:pt idx="355">
                  <c:v>0.47</c:v>
                </c:pt>
                <c:pt idx="356">
                  <c:v>0.41</c:v>
                </c:pt>
                <c:pt idx="357">
                  <c:v>0.32</c:v>
                </c:pt>
                <c:pt idx="358">
                  <c:v>0.35</c:v>
                </c:pt>
                <c:pt idx="359">
                  <c:v>0.36</c:v>
                </c:pt>
                <c:pt idx="360">
                  <c:v>0.22</c:v>
                </c:pt>
                <c:pt idx="361">
                  <c:v>0.21</c:v>
                </c:pt>
                <c:pt idx="362">
                  <c:v>-0.19</c:v>
                </c:pt>
                <c:pt idx="363">
                  <c:v>-0.16</c:v>
                </c:pt>
                <c:pt idx="364">
                  <c:v>-0.18</c:v>
                </c:pt>
                <c:pt idx="365">
                  <c:v>-0.11</c:v>
                </c:pt>
                <c:pt idx="366">
                  <c:v>-0.24</c:v>
                </c:pt>
                <c:pt idx="367">
                  <c:v>-0.14000000000000001</c:v>
                </c:pt>
                <c:pt idx="368">
                  <c:v>-0.25</c:v>
                </c:pt>
                <c:pt idx="369">
                  <c:v>-0.32</c:v>
                </c:pt>
                <c:pt idx="370">
                  <c:v>-0.36</c:v>
                </c:pt>
                <c:pt idx="371">
                  <c:v>-0.5</c:v>
                </c:pt>
                <c:pt idx="372">
                  <c:v>-0.65</c:v>
                </c:pt>
                <c:pt idx="373">
                  <c:v>-0.31</c:v>
                </c:pt>
                <c:pt idx="374">
                  <c:v>-0.56000000000000005</c:v>
                </c:pt>
                <c:pt idx="375">
                  <c:v>-0.47</c:v>
                </c:pt>
                <c:pt idx="376">
                  <c:v>-0.36</c:v>
                </c:pt>
                <c:pt idx="377">
                  <c:v>-0.45</c:v>
                </c:pt>
                <c:pt idx="378">
                  <c:v>-0.67</c:v>
                </c:pt>
                <c:pt idx="379">
                  <c:v>-0.64</c:v>
                </c:pt>
                <c:pt idx="380">
                  <c:v>-0.55000000000000004</c:v>
                </c:pt>
                <c:pt idx="381">
                  <c:v>-0.65</c:v>
                </c:pt>
                <c:pt idx="382">
                  <c:v>-0.48</c:v>
                </c:pt>
                <c:pt idx="383">
                  <c:v>-0.26</c:v>
                </c:pt>
                <c:pt idx="384">
                  <c:v>-0.3</c:v>
                </c:pt>
                <c:pt idx="385">
                  <c:v>-0.23</c:v>
                </c:pt>
                <c:pt idx="386">
                  <c:v>-0.41</c:v>
                </c:pt>
                <c:pt idx="387">
                  <c:v>-0.26</c:v>
                </c:pt>
                <c:pt idx="388">
                  <c:v>-0.26</c:v>
                </c:pt>
                <c:pt idx="389">
                  <c:v>-0.37</c:v>
                </c:pt>
                <c:pt idx="390">
                  <c:v>-0.2</c:v>
                </c:pt>
                <c:pt idx="391">
                  <c:v>-0.05</c:v>
                </c:pt>
                <c:pt idx="392">
                  <c:v>-0.23</c:v>
                </c:pt>
                <c:pt idx="393">
                  <c:v>-0.11</c:v>
                </c:pt>
                <c:pt idx="394">
                  <c:v>-0.16</c:v>
                </c:pt>
                <c:pt idx="395">
                  <c:v>-0.21</c:v>
                </c:pt>
                <c:pt idx="396">
                  <c:v>-0.23</c:v>
                </c:pt>
                <c:pt idx="397">
                  <c:v>-0.05</c:v>
                </c:pt>
                <c:pt idx="398">
                  <c:v>-0.08</c:v>
                </c:pt>
                <c:pt idx="399">
                  <c:v>-0.14000000000000001</c:v>
                </c:pt>
                <c:pt idx="400">
                  <c:v>-0.08</c:v>
                </c:pt>
                <c:pt idx="401">
                  <c:v>0.14000000000000001</c:v>
                </c:pt>
                <c:pt idx="402">
                  <c:v>-0.03</c:v>
                </c:pt>
                <c:pt idx="403">
                  <c:v>-0.03</c:v>
                </c:pt>
                <c:pt idx="404">
                  <c:v>0.04</c:v>
                </c:pt>
                <c:pt idx="405">
                  <c:v>-0.05</c:v>
                </c:pt>
                <c:pt idx="406">
                  <c:v>0.08</c:v>
                </c:pt>
                <c:pt idx="407">
                  <c:v>0.03</c:v>
                </c:pt>
                <c:pt idx="408">
                  <c:v>-0.08</c:v>
                </c:pt>
                <c:pt idx="409">
                  <c:v>-0.25</c:v>
                </c:pt>
                <c:pt idx="410">
                  <c:v>-0.3</c:v>
                </c:pt>
                <c:pt idx="411">
                  <c:v>-0.31</c:v>
                </c:pt>
                <c:pt idx="412">
                  <c:v>-0.45</c:v>
                </c:pt>
                <c:pt idx="413">
                  <c:v>-0.38</c:v>
                </c:pt>
                <c:pt idx="414">
                  <c:v>-0.56000000000000005</c:v>
                </c:pt>
                <c:pt idx="415">
                  <c:v>-0.64</c:v>
                </c:pt>
                <c:pt idx="416">
                  <c:v>-0.85</c:v>
                </c:pt>
                <c:pt idx="417">
                  <c:v>-1.08</c:v>
                </c:pt>
                <c:pt idx="418">
                  <c:v>-0.78</c:v>
                </c:pt>
                <c:pt idx="419">
                  <c:v>-0.59</c:v>
                </c:pt>
                <c:pt idx="420">
                  <c:v>-0.62</c:v>
                </c:pt>
                <c:pt idx="421">
                  <c:v>-0.51</c:v>
                </c:pt>
                <c:pt idx="422">
                  <c:v>-0.78</c:v>
                </c:pt>
                <c:pt idx="423">
                  <c:v>-0.9</c:v>
                </c:pt>
                <c:pt idx="424">
                  <c:v>-0.44</c:v>
                </c:pt>
                <c:pt idx="425">
                  <c:v>-0.59</c:v>
                </c:pt>
                <c:pt idx="426">
                  <c:v>-0.53</c:v>
                </c:pt>
                <c:pt idx="427">
                  <c:v>-0.51</c:v>
                </c:pt>
                <c:pt idx="428">
                  <c:v>-0.59</c:v>
                </c:pt>
                <c:pt idx="429">
                  <c:v>-0.49</c:v>
                </c:pt>
                <c:pt idx="430">
                  <c:v>-0.6</c:v>
                </c:pt>
                <c:pt idx="431">
                  <c:v>-0.63</c:v>
                </c:pt>
                <c:pt idx="432">
                  <c:v>-0.6</c:v>
                </c:pt>
                <c:pt idx="433">
                  <c:v>-0.6</c:v>
                </c:pt>
                <c:pt idx="434">
                  <c:v>-0.53</c:v>
                </c:pt>
                <c:pt idx="435">
                  <c:v>-0.35</c:v>
                </c:pt>
                <c:pt idx="436">
                  <c:v>-0.44</c:v>
                </c:pt>
                <c:pt idx="437">
                  <c:v>-0.3</c:v>
                </c:pt>
                <c:pt idx="438">
                  <c:v>-0.26</c:v>
                </c:pt>
                <c:pt idx="439">
                  <c:v>-0.32</c:v>
                </c:pt>
                <c:pt idx="440">
                  <c:v>-0.44</c:v>
                </c:pt>
                <c:pt idx="441">
                  <c:v>-0.39</c:v>
                </c:pt>
                <c:pt idx="442">
                  <c:v>-0.23</c:v>
                </c:pt>
                <c:pt idx="443">
                  <c:v>-0.06</c:v>
                </c:pt>
                <c:pt idx="444">
                  <c:v>-0.27</c:v>
                </c:pt>
                <c:pt idx="445">
                  <c:v>-0.19</c:v>
                </c:pt>
                <c:pt idx="446">
                  <c:v>0.01</c:v>
                </c:pt>
                <c:pt idx="447">
                  <c:v>0.16</c:v>
                </c:pt>
                <c:pt idx="448">
                  <c:v>0.48</c:v>
                </c:pt>
                <c:pt idx="44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105-42D7-B915-A5F9ABF2C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838136"/>
        <c:axId val="698842840"/>
        <c:extLst>
          <c:ext xmlns:c15="http://schemas.microsoft.com/office/drawing/2012/chart" uri="{02D57815-91ED-43cb-92C2-25804820EDAC}">
            <c15:filteredLineSeries>
              <c15:ser>
                <c:idx val="6"/>
                <c:order val="4"/>
                <c:tx>
                  <c:strRef>
                    <c:extLst>
                      <c:ext uri="{02D57815-91ED-43cb-92C2-25804820EDAC}">
                        <c15:formulaRef>
                          <c15:sqref>'CHART DATA (2)'!$N$8</c15:sqref>
                        </c15:formulaRef>
                      </c:ext>
                    </c:extLst>
                    <c:strCache>
                      <c:ptCount val="1"/>
                      <c:pt idx="0">
                        <c:v>GERMANY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'CHART DATA (2)'!$G$9:$G$458</c15:sqref>
                        </c15:formulaRef>
                      </c:ext>
                    </c:extLst>
                    <c:numCache>
                      <c:formatCode>[$-409]mmm\-yy;@</c:formatCode>
                      <c:ptCount val="450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  <c:pt idx="439">
                        <c:v>44408</c:v>
                      </c:pt>
                      <c:pt idx="440">
                        <c:v>44439</c:v>
                      </c:pt>
                      <c:pt idx="441">
                        <c:v>44469</c:v>
                      </c:pt>
                      <c:pt idx="442">
                        <c:v>44500</c:v>
                      </c:pt>
                      <c:pt idx="443">
                        <c:v>44530</c:v>
                      </c:pt>
                      <c:pt idx="444">
                        <c:v>44561</c:v>
                      </c:pt>
                      <c:pt idx="445">
                        <c:v>44592</c:v>
                      </c:pt>
                      <c:pt idx="446">
                        <c:v>44620</c:v>
                      </c:pt>
                      <c:pt idx="447">
                        <c:v>44651</c:v>
                      </c:pt>
                      <c:pt idx="448">
                        <c:v>44681</c:v>
                      </c:pt>
                      <c:pt idx="449">
                        <c:v>44712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'CHART DATA (2)'!$N$9:$N$458</c15:sqref>
                        </c15:formulaRef>
                      </c:ext>
                    </c:extLst>
                    <c:numCache>
                      <c:formatCode>0.0</c:formatCode>
                      <c:ptCount val="450"/>
                      <c:pt idx="1">
                        <c:v>2.3299999999999992</c:v>
                      </c:pt>
                      <c:pt idx="2">
                        <c:v>2.46</c:v>
                      </c:pt>
                      <c:pt idx="3">
                        <c:v>2.6899999999999995</c:v>
                      </c:pt>
                      <c:pt idx="4">
                        <c:v>2.4499999999999993</c:v>
                      </c:pt>
                      <c:pt idx="5">
                        <c:v>2.4400000000000004</c:v>
                      </c:pt>
                      <c:pt idx="6">
                        <c:v>2.2599999999999998</c:v>
                      </c:pt>
                      <c:pt idx="7">
                        <c:v>2.12</c:v>
                      </c:pt>
                      <c:pt idx="8">
                        <c:v>1.9399999999999995</c:v>
                      </c:pt>
                      <c:pt idx="9">
                        <c:v>1.6500000000000004</c:v>
                      </c:pt>
                      <c:pt idx="10">
                        <c:v>1.67</c:v>
                      </c:pt>
                      <c:pt idx="11">
                        <c:v>2.0300000000000002</c:v>
                      </c:pt>
                      <c:pt idx="12">
                        <c:v>1.96</c:v>
                      </c:pt>
                      <c:pt idx="13">
                        <c:v>1.8199999999999994</c:v>
                      </c:pt>
                      <c:pt idx="14">
                        <c:v>1.9399999999999995</c:v>
                      </c:pt>
                      <c:pt idx="15">
                        <c:v>1.6600000000000001</c:v>
                      </c:pt>
                      <c:pt idx="16">
                        <c:v>1.4500000000000002</c:v>
                      </c:pt>
                      <c:pt idx="17">
                        <c:v>1.25</c:v>
                      </c:pt>
                      <c:pt idx="18">
                        <c:v>1.62</c:v>
                      </c:pt>
                      <c:pt idx="19">
                        <c:v>1.5099999999999998</c:v>
                      </c:pt>
                      <c:pt idx="20">
                        <c:v>1.5300000000000002</c:v>
                      </c:pt>
                      <c:pt idx="21">
                        <c:v>1.5300000000000002</c:v>
                      </c:pt>
                      <c:pt idx="22">
                        <c:v>1.8100000000000005</c:v>
                      </c:pt>
                      <c:pt idx="23">
                        <c:v>2.13</c:v>
                      </c:pt>
                      <c:pt idx="24">
                        <c:v>1.8999999999999995</c:v>
                      </c:pt>
                      <c:pt idx="25">
                        <c:v>1.9100000000000001</c:v>
                      </c:pt>
                      <c:pt idx="26">
                        <c:v>1.9000000000000004</c:v>
                      </c:pt>
                      <c:pt idx="27">
                        <c:v>1.8999999999999995</c:v>
                      </c:pt>
                      <c:pt idx="28">
                        <c:v>1.6500000000000004</c:v>
                      </c:pt>
                      <c:pt idx="29">
                        <c:v>1.5499999999999998</c:v>
                      </c:pt>
                      <c:pt idx="30">
                        <c:v>1.5099999999999998</c:v>
                      </c:pt>
                      <c:pt idx="31">
                        <c:v>1.92</c:v>
                      </c:pt>
                      <c:pt idx="32">
                        <c:v>2.1100000000000003</c:v>
                      </c:pt>
                      <c:pt idx="33">
                        <c:v>2.2199999999999998</c:v>
                      </c:pt>
                      <c:pt idx="34">
                        <c:v>2.3800000000000008</c:v>
                      </c:pt>
                      <c:pt idx="35">
                        <c:v>2.1399999999999997</c:v>
                      </c:pt>
                      <c:pt idx="36">
                        <c:v>2.1900000000000004</c:v>
                      </c:pt>
                      <c:pt idx="37">
                        <c:v>2.2399999999999993</c:v>
                      </c:pt>
                      <c:pt idx="38">
                        <c:v>2.1999999999999993</c:v>
                      </c:pt>
                      <c:pt idx="39">
                        <c:v>1.9899999999999993</c:v>
                      </c:pt>
                      <c:pt idx="40">
                        <c:v>2.0499999999999998</c:v>
                      </c:pt>
                      <c:pt idx="41">
                        <c:v>2.39</c:v>
                      </c:pt>
                      <c:pt idx="42">
                        <c:v>2.42</c:v>
                      </c:pt>
                      <c:pt idx="43">
                        <c:v>2.4000000000000004</c:v>
                      </c:pt>
                      <c:pt idx="44">
                        <c:v>2.4299999999999997</c:v>
                      </c:pt>
                      <c:pt idx="45">
                        <c:v>2.42</c:v>
                      </c:pt>
                      <c:pt idx="46">
                        <c:v>2.2400000000000002</c:v>
                      </c:pt>
                      <c:pt idx="47">
                        <c:v>2.0499999999999998</c:v>
                      </c:pt>
                      <c:pt idx="48">
                        <c:v>2.13</c:v>
                      </c:pt>
                      <c:pt idx="49">
                        <c:v>2.2299999999999995</c:v>
                      </c:pt>
                      <c:pt idx="50">
                        <c:v>2.08</c:v>
                      </c:pt>
                      <c:pt idx="51">
                        <c:v>2.1500000000000004</c:v>
                      </c:pt>
                      <c:pt idx="52">
                        <c:v>2.0300000000000002</c:v>
                      </c:pt>
                      <c:pt idx="53">
                        <c:v>1.6999999999999993</c:v>
                      </c:pt>
                      <c:pt idx="54">
                        <c:v>1.63</c:v>
                      </c:pt>
                      <c:pt idx="55">
                        <c:v>1.6399999999999997</c:v>
                      </c:pt>
                      <c:pt idx="56">
                        <c:v>1.5100000000000007</c:v>
                      </c:pt>
                      <c:pt idx="57">
                        <c:v>1.58</c:v>
                      </c:pt>
                      <c:pt idx="58">
                        <c:v>1.58</c:v>
                      </c:pt>
                      <c:pt idx="59">
                        <c:v>1.6900000000000004</c:v>
                      </c:pt>
                      <c:pt idx="60">
                        <c:v>1.9500000000000002</c:v>
                      </c:pt>
                      <c:pt idx="61">
                        <c:v>1.67</c:v>
                      </c:pt>
                      <c:pt idx="62">
                        <c:v>1.5700000000000003</c:v>
                      </c:pt>
                      <c:pt idx="63">
                        <c:v>2.2400000000000002</c:v>
                      </c:pt>
                      <c:pt idx="64">
                        <c:v>1.879999999999999</c:v>
                      </c:pt>
                      <c:pt idx="65">
                        <c:v>2.1700000000000008</c:v>
                      </c:pt>
                      <c:pt idx="66">
                        <c:v>2.41</c:v>
                      </c:pt>
                      <c:pt idx="67">
                        <c:v>2.4900000000000002</c:v>
                      </c:pt>
                      <c:pt idx="68">
                        <c:v>2.370000000000001</c:v>
                      </c:pt>
                      <c:pt idx="69">
                        <c:v>2.3500000000000005</c:v>
                      </c:pt>
                      <c:pt idx="70">
                        <c:v>2.5499999999999989</c:v>
                      </c:pt>
                      <c:pt idx="71">
                        <c:v>2.38</c:v>
                      </c:pt>
                      <c:pt idx="72">
                        <c:v>2.1500000000000004</c:v>
                      </c:pt>
                      <c:pt idx="73">
                        <c:v>2.33</c:v>
                      </c:pt>
                      <c:pt idx="74">
                        <c:v>2.2000000000000002</c:v>
                      </c:pt>
                      <c:pt idx="75">
                        <c:v>2.0699999999999994</c:v>
                      </c:pt>
                      <c:pt idx="76">
                        <c:v>2.2699999999999996</c:v>
                      </c:pt>
                      <c:pt idx="77">
                        <c:v>2.1800000000000006</c:v>
                      </c:pt>
                      <c:pt idx="78">
                        <c:v>2.3099999999999996</c:v>
                      </c:pt>
                      <c:pt idx="79">
                        <c:v>2.3600000000000003</c:v>
                      </c:pt>
                      <c:pt idx="80">
                        <c:v>2.4699999999999998</c:v>
                      </c:pt>
                      <c:pt idx="81">
                        <c:v>2.1999999999999993</c:v>
                      </c:pt>
                      <c:pt idx="82">
                        <c:v>2.08</c:v>
                      </c:pt>
                      <c:pt idx="83">
                        <c:v>1.5999999999999988</c:v>
                      </c:pt>
                      <c:pt idx="84">
                        <c:v>1.6500000000000004</c:v>
                      </c:pt>
                      <c:pt idx="85">
                        <c:v>1.6799999999999997</c:v>
                      </c:pt>
                      <c:pt idx="86">
                        <c:v>1.6500000000000004</c:v>
                      </c:pt>
                      <c:pt idx="87">
                        <c:v>1.5799999999999992</c:v>
                      </c:pt>
                      <c:pt idx="88">
                        <c:v>1.42</c:v>
                      </c:pt>
                      <c:pt idx="89">
                        <c:v>1.4300000000000006</c:v>
                      </c:pt>
                      <c:pt idx="90">
                        <c:v>1.08</c:v>
                      </c:pt>
                      <c:pt idx="91">
                        <c:v>1.0799999999999992</c:v>
                      </c:pt>
                      <c:pt idx="92">
                        <c:v>1.2300000000000004</c:v>
                      </c:pt>
                      <c:pt idx="93">
                        <c:v>1.08</c:v>
                      </c:pt>
                      <c:pt idx="94">
                        <c:v>1.1799999999999997</c:v>
                      </c:pt>
                      <c:pt idx="95">
                        <c:v>1.3200000000000003</c:v>
                      </c:pt>
                      <c:pt idx="96">
                        <c:v>1.3199999999999994</c:v>
                      </c:pt>
                      <c:pt idx="97">
                        <c:v>1.5200000000000005</c:v>
                      </c:pt>
                      <c:pt idx="98">
                        <c:v>1.5700000000000003</c:v>
                      </c:pt>
                      <c:pt idx="99">
                        <c:v>1.67</c:v>
                      </c:pt>
                      <c:pt idx="100">
                        <c:v>1.92</c:v>
                      </c:pt>
                      <c:pt idx="101">
                        <c:v>1.83</c:v>
                      </c:pt>
                      <c:pt idx="102">
                        <c:v>1.9399999999999995</c:v>
                      </c:pt>
                      <c:pt idx="103">
                        <c:v>1.9799999999999995</c:v>
                      </c:pt>
                      <c:pt idx="104">
                        <c:v>1.9100000000000001</c:v>
                      </c:pt>
                      <c:pt idx="105">
                        <c:v>1.6500000000000004</c:v>
                      </c:pt>
                      <c:pt idx="106">
                        <c:v>1.6600000000000001</c:v>
                      </c:pt>
                      <c:pt idx="107">
                        <c:v>1.6899999999999995</c:v>
                      </c:pt>
                      <c:pt idx="108">
                        <c:v>1.6500000000000004</c:v>
                      </c:pt>
                      <c:pt idx="109">
                        <c:v>1.5499999999999998</c:v>
                      </c:pt>
                      <c:pt idx="110">
                        <c:v>1.6600000000000001</c:v>
                      </c:pt>
                      <c:pt idx="111">
                        <c:v>1.9100000000000001</c:v>
                      </c:pt>
                      <c:pt idx="112">
                        <c:v>1.8699999999999992</c:v>
                      </c:pt>
                      <c:pt idx="113">
                        <c:v>1.7999999999999998</c:v>
                      </c:pt>
                      <c:pt idx="114">
                        <c:v>2.1499999999999995</c:v>
                      </c:pt>
                      <c:pt idx="115">
                        <c:v>1.8899999999999997</c:v>
                      </c:pt>
                      <c:pt idx="116">
                        <c:v>1.75</c:v>
                      </c:pt>
                      <c:pt idx="117">
                        <c:v>1.8800000000000008</c:v>
                      </c:pt>
                      <c:pt idx="118">
                        <c:v>2.0399999999999991</c:v>
                      </c:pt>
                      <c:pt idx="119">
                        <c:v>2.13</c:v>
                      </c:pt>
                      <c:pt idx="120">
                        <c:v>2.09</c:v>
                      </c:pt>
                      <c:pt idx="121">
                        <c:v>2.37</c:v>
                      </c:pt>
                      <c:pt idx="122">
                        <c:v>2.17</c:v>
                      </c:pt>
                      <c:pt idx="123">
                        <c:v>2.0999999999999996</c:v>
                      </c:pt>
                      <c:pt idx="124">
                        <c:v>2.0499999999999998</c:v>
                      </c:pt>
                      <c:pt idx="125">
                        <c:v>2.0600000000000005</c:v>
                      </c:pt>
                      <c:pt idx="126">
                        <c:v>1.88</c:v>
                      </c:pt>
                      <c:pt idx="127">
                        <c:v>2.2199999999999998</c:v>
                      </c:pt>
                      <c:pt idx="128">
                        <c:v>2.0599999999999996</c:v>
                      </c:pt>
                      <c:pt idx="129">
                        <c:v>2.08</c:v>
                      </c:pt>
                      <c:pt idx="130">
                        <c:v>2.1500000000000004</c:v>
                      </c:pt>
                      <c:pt idx="131">
                        <c:v>2.1900000000000004</c:v>
                      </c:pt>
                      <c:pt idx="132">
                        <c:v>2.1200000000000006</c:v>
                      </c:pt>
                      <c:pt idx="133">
                        <c:v>2.0599999999999996</c:v>
                      </c:pt>
                      <c:pt idx="134">
                        <c:v>1.5999999999999996</c:v>
                      </c:pt>
                      <c:pt idx="135">
                        <c:v>2.2200000000000006</c:v>
                      </c:pt>
                      <c:pt idx="136">
                        <c:v>2.21</c:v>
                      </c:pt>
                      <c:pt idx="137">
                        <c:v>2.15</c:v>
                      </c:pt>
                      <c:pt idx="138">
                        <c:v>1.8899999999999997</c:v>
                      </c:pt>
                      <c:pt idx="139">
                        <c:v>1.9699999999999998</c:v>
                      </c:pt>
                      <c:pt idx="140">
                        <c:v>1.9500000000000002</c:v>
                      </c:pt>
                      <c:pt idx="141">
                        <c:v>2.0699999999999994</c:v>
                      </c:pt>
                      <c:pt idx="142">
                        <c:v>2.0100000000000002</c:v>
                      </c:pt>
                      <c:pt idx="143">
                        <c:v>2.0300000000000002</c:v>
                      </c:pt>
                      <c:pt idx="144">
                        <c:v>1.6600000000000006</c:v>
                      </c:pt>
                      <c:pt idx="145">
                        <c:v>1.88</c:v>
                      </c:pt>
                      <c:pt idx="146">
                        <c:v>1.9000000000000004</c:v>
                      </c:pt>
                      <c:pt idx="147">
                        <c:v>2.1799999999999997</c:v>
                      </c:pt>
                      <c:pt idx="148">
                        <c:v>2.2200000000000002</c:v>
                      </c:pt>
                      <c:pt idx="149">
                        <c:v>2.1999999999999997</c:v>
                      </c:pt>
                      <c:pt idx="150">
                        <c:v>2.4500000000000002</c:v>
                      </c:pt>
                      <c:pt idx="151">
                        <c:v>2.2399999999999998</c:v>
                      </c:pt>
                      <c:pt idx="152">
                        <c:v>2.0900000000000003</c:v>
                      </c:pt>
                      <c:pt idx="153">
                        <c:v>2.1</c:v>
                      </c:pt>
                      <c:pt idx="154">
                        <c:v>1.9900000000000002</c:v>
                      </c:pt>
                      <c:pt idx="155">
                        <c:v>1.9000000000000004</c:v>
                      </c:pt>
                      <c:pt idx="156">
                        <c:v>1.8900000000000001</c:v>
                      </c:pt>
                      <c:pt idx="157">
                        <c:v>2.0099999999999998</c:v>
                      </c:pt>
                      <c:pt idx="158">
                        <c:v>2.0099999999999998</c:v>
                      </c:pt>
                      <c:pt idx="159">
                        <c:v>2.0300000000000002</c:v>
                      </c:pt>
                      <c:pt idx="160">
                        <c:v>1.8599999999999999</c:v>
                      </c:pt>
                      <c:pt idx="161">
                        <c:v>1.7899999999999996</c:v>
                      </c:pt>
                      <c:pt idx="162">
                        <c:v>1.8099999999999996</c:v>
                      </c:pt>
                      <c:pt idx="163">
                        <c:v>1.5599999999999996</c:v>
                      </c:pt>
                      <c:pt idx="164">
                        <c:v>1.56</c:v>
                      </c:pt>
                      <c:pt idx="165">
                        <c:v>1.38</c:v>
                      </c:pt>
                      <c:pt idx="166">
                        <c:v>1.2599999999999998</c:v>
                      </c:pt>
                      <c:pt idx="167">
                        <c:v>1.5600000000000005</c:v>
                      </c:pt>
                      <c:pt idx="168">
                        <c:v>1.5899999999999999</c:v>
                      </c:pt>
                      <c:pt idx="169">
                        <c:v>1.48</c:v>
                      </c:pt>
                      <c:pt idx="170">
                        <c:v>1.3599999999999999</c:v>
                      </c:pt>
                      <c:pt idx="171">
                        <c:v>1.7200000000000002</c:v>
                      </c:pt>
                      <c:pt idx="172">
                        <c:v>1.62</c:v>
                      </c:pt>
                      <c:pt idx="173">
                        <c:v>1.5299999999999998</c:v>
                      </c:pt>
                      <c:pt idx="174">
                        <c:v>1.5299999999999998</c:v>
                      </c:pt>
                      <c:pt idx="175">
                        <c:v>1.65</c:v>
                      </c:pt>
                      <c:pt idx="176">
                        <c:v>1.8800000000000003</c:v>
                      </c:pt>
                      <c:pt idx="177">
                        <c:v>1.7999999999999998</c:v>
                      </c:pt>
                      <c:pt idx="178">
                        <c:v>1.77</c:v>
                      </c:pt>
                      <c:pt idx="179">
                        <c:v>1.6800000000000002</c:v>
                      </c:pt>
                      <c:pt idx="180">
                        <c:v>1.6600000000000001</c:v>
                      </c:pt>
                      <c:pt idx="181">
                        <c:v>1.87</c:v>
                      </c:pt>
                      <c:pt idx="182">
                        <c:v>1.9000000000000004</c:v>
                      </c:pt>
                      <c:pt idx="183">
                        <c:v>1.7600000000000002</c:v>
                      </c:pt>
                      <c:pt idx="184">
                        <c:v>1.1599999999999997</c:v>
                      </c:pt>
                      <c:pt idx="185">
                        <c:v>1.27</c:v>
                      </c:pt>
                      <c:pt idx="186">
                        <c:v>1.1399999999999997</c:v>
                      </c:pt>
                      <c:pt idx="187">
                        <c:v>1.2800000000000002</c:v>
                      </c:pt>
                      <c:pt idx="188">
                        <c:v>1.2999999999999998</c:v>
                      </c:pt>
                      <c:pt idx="189">
                        <c:v>1.4699999999999998</c:v>
                      </c:pt>
                      <c:pt idx="190">
                        <c:v>1.33</c:v>
                      </c:pt>
                      <c:pt idx="191">
                        <c:v>1.3399999999999999</c:v>
                      </c:pt>
                      <c:pt idx="192">
                        <c:v>1.2699999999999996</c:v>
                      </c:pt>
                      <c:pt idx="193">
                        <c:v>1.3599999999999999</c:v>
                      </c:pt>
                      <c:pt idx="194">
                        <c:v>1.3399999999999999</c:v>
                      </c:pt>
                      <c:pt idx="195">
                        <c:v>1.3000000000000003</c:v>
                      </c:pt>
                      <c:pt idx="196">
                        <c:v>1.4099999999999997</c:v>
                      </c:pt>
                      <c:pt idx="197">
                        <c:v>1.5200000000000005</c:v>
                      </c:pt>
                      <c:pt idx="198">
                        <c:v>1.65</c:v>
                      </c:pt>
                      <c:pt idx="199">
                        <c:v>1.67</c:v>
                      </c:pt>
                      <c:pt idx="200">
                        <c:v>1.5199999999999996</c:v>
                      </c:pt>
                      <c:pt idx="201">
                        <c:v>1.46</c:v>
                      </c:pt>
                      <c:pt idx="202">
                        <c:v>1.5500000000000003</c:v>
                      </c:pt>
                      <c:pt idx="203">
                        <c:v>1.4699999999999998</c:v>
                      </c:pt>
                      <c:pt idx="204">
                        <c:v>1.3900000000000001</c:v>
                      </c:pt>
                      <c:pt idx="205">
                        <c:v>1.4400000000000004</c:v>
                      </c:pt>
                      <c:pt idx="206">
                        <c:v>1.3999999999999995</c:v>
                      </c:pt>
                      <c:pt idx="207">
                        <c:v>1.4100000000000001</c:v>
                      </c:pt>
                      <c:pt idx="208">
                        <c:v>1.6499999999999995</c:v>
                      </c:pt>
                      <c:pt idx="209">
                        <c:v>1.6600000000000001</c:v>
                      </c:pt>
                      <c:pt idx="210">
                        <c:v>1.7999999999999998</c:v>
                      </c:pt>
                      <c:pt idx="211">
                        <c:v>1.7300000000000004</c:v>
                      </c:pt>
                      <c:pt idx="212">
                        <c:v>1.69</c:v>
                      </c:pt>
                      <c:pt idx="213">
                        <c:v>1.5500000000000003</c:v>
                      </c:pt>
                      <c:pt idx="214">
                        <c:v>1.6399999999999997</c:v>
                      </c:pt>
                      <c:pt idx="215">
                        <c:v>1.7999999999999998</c:v>
                      </c:pt>
                      <c:pt idx="216">
                        <c:v>1.88</c:v>
                      </c:pt>
                      <c:pt idx="217">
                        <c:v>1.9399999999999995</c:v>
                      </c:pt>
                      <c:pt idx="218">
                        <c:v>1.7999999999999998</c:v>
                      </c:pt>
                      <c:pt idx="219">
                        <c:v>1.6600000000000001</c:v>
                      </c:pt>
                      <c:pt idx="220">
                        <c:v>1.58</c:v>
                      </c:pt>
                      <c:pt idx="221">
                        <c:v>1.58</c:v>
                      </c:pt>
                      <c:pt idx="222">
                        <c:v>1.48</c:v>
                      </c:pt>
                      <c:pt idx="223">
                        <c:v>1.4</c:v>
                      </c:pt>
                      <c:pt idx="224">
                        <c:v>1.6600000000000001</c:v>
                      </c:pt>
                      <c:pt idx="225">
                        <c:v>1.4600000000000004</c:v>
                      </c:pt>
                      <c:pt idx="226">
                        <c:v>1.4100000000000001</c:v>
                      </c:pt>
                      <c:pt idx="227">
                        <c:v>1.5699999999999998</c:v>
                      </c:pt>
                      <c:pt idx="228">
                        <c:v>1.56</c:v>
                      </c:pt>
                      <c:pt idx="229">
                        <c:v>1.58</c:v>
                      </c:pt>
                      <c:pt idx="230">
                        <c:v>1.5699999999999998</c:v>
                      </c:pt>
                      <c:pt idx="231">
                        <c:v>1.54</c:v>
                      </c:pt>
                      <c:pt idx="232">
                        <c:v>1.4300000000000002</c:v>
                      </c:pt>
                      <c:pt idx="233">
                        <c:v>1.5099999999999998</c:v>
                      </c:pt>
                      <c:pt idx="234">
                        <c:v>1.4999999999999996</c:v>
                      </c:pt>
                      <c:pt idx="235">
                        <c:v>1.27</c:v>
                      </c:pt>
                      <c:pt idx="236">
                        <c:v>1.3599999999999999</c:v>
                      </c:pt>
                      <c:pt idx="237">
                        <c:v>1.35</c:v>
                      </c:pt>
                      <c:pt idx="238">
                        <c:v>1.3199999999999998</c:v>
                      </c:pt>
                      <c:pt idx="239">
                        <c:v>1.35</c:v>
                      </c:pt>
                      <c:pt idx="240">
                        <c:v>1.3599999999999999</c:v>
                      </c:pt>
                      <c:pt idx="241">
                        <c:v>1.29</c:v>
                      </c:pt>
                      <c:pt idx="242">
                        <c:v>1.37</c:v>
                      </c:pt>
                      <c:pt idx="243">
                        <c:v>1.4</c:v>
                      </c:pt>
                      <c:pt idx="244">
                        <c:v>1.4500000000000002</c:v>
                      </c:pt>
                      <c:pt idx="245">
                        <c:v>1.42</c:v>
                      </c:pt>
                      <c:pt idx="246">
                        <c:v>1.3599999999999999</c:v>
                      </c:pt>
                      <c:pt idx="247">
                        <c:v>1.1099999999999999</c:v>
                      </c:pt>
                      <c:pt idx="248">
                        <c:v>1.29</c:v>
                      </c:pt>
                      <c:pt idx="249">
                        <c:v>1.2100000000000002</c:v>
                      </c:pt>
                      <c:pt idx="250">
                        <c:v>1.19</c:v>
                      </c:pt>
                      <c:pt idx="251">
                        <c:v>1.2199999999999998</c:v>
                      </c:pt>
                      <c:pt idx="252">
                        <c:v>1.21</c:v>
                      </c:pt>
                      <c:pt idx="253">
                        <c:v>1.21</c:v>
                      </c:pt>
                      <c:pt idx="254">
                        <c:v>1.27</c:v>
                      </c:pt>
                      <c:pt idx="255">
                        <c:v>1.2200000000000002</c:v>
                      </c:pt>
                      <c:pt idx="256">
                        <c:v>1.2399999999999998</c:v>
                      </c:pt>
                      <c:pt idx="257">
                        <c:v>1.2399999999999998</c:v>
                      </c:pt>
                      <c:pt idx="258">
                        <c:v>1.2200000000000002</c:v>
                      </c:pt>
                      <c:pt idx="259">
                        <c:v>1.1900000000000004</c:v>
                      </c:pt>
                      <c:pt idx="260">
                        <c:v>1.19</c:v>
                      </c:pt>
                      <c:pt idx="261">
                        <c:v>1.2399999999999998</c:v>
                      </c:pt>
                      <c:pt idx="262">
                        <c:v>1.2599999999999998</c:v>
                      </c:pt>
                      <c:pt idx="263">
                        <c:v>1.2800000000000002</c:v>
                      </c:pt>
                      <c:pt idx="264">
                        <c:v>1.3399999999999999</c:v>
                      </c:pt>
                      <c:pt idx="265">
                        <c:v>1.44</c:v>
                      </c:pt>
                      <c:pt idx="266">
                        <c:v>1.4200000000000004</c:v>
                      </c:pt>
                      <c:pt idx="267">
                        <c:v>1.3900000000000001</c:v>
                      </c:pt>
                      <c:pt idx="268">
                        <c:v>1.3699999999999997</c:v>
                      </c:pt>
                      <c:pt idx="269">
                        <c:v>1.3799999999999994</c:v>
                      </c:pt>
                      <c:pt idx="270">
                        <c:v>1.3600000000000003</c:v>
                      </c:pt>
                      <c:pt idx="271">
                        <c:v>1.3299999999999996</c:v>
                      </c:pt>
                      <c:pt idx="272">
                        <c:v>1.21</c:v>
                      </c:pt>
                      <c:pt idx="273">
                        <c:v>1.1799999999999997</c:v>
                      </c:pt>
                      <c:pt idx="274">
                        <c:v>1.31</c:v>
                      </c:pt>
                      <c:pt idx="275">
                        <c:v>1.25</c:v>
                      </c:pt>
                      <c:pt idx="276">
                        <c:v>1.23</c:v>
                      </c:pt>
                      <c:pt idx="277">
                        <c:v>1.2300000000000004</c:v>
                      </c:pt>
                      <c:pt idx="278">
                        <c:v>1.0799999999999996</c:v>
                      </c:pt>
                      <c:pt idx="279">
                        <c:v>0.85000000000000009</c:v>
                      </c:pt>
                      <c:pt idx="280">
                        <c:v>0.98999999999999977</c:v>
                      </c:pt>
                      <c:pt idx="281">
                        <c:v>1.0099999999999998</c:v>
                      </c:pt>
                      <c:pt idx="282">
                        <c:v>1.1999999999999997</c:v>
                      </c:pt>
                      <c:pt idx="283">
                        <c:v>1.29</c:v>
                      </c:pt>
                      <c:pt idx="284">
                        <c:v>1.3099999999999996</c:v>
                      </c:pt>
                      <c:pt idx="285">
                        <c:v>1.2599999999999998</c:v>
                      </c:pt>
                      <c:pt idx="286">
                        <c:v>1.44</c:v>
                      </c:pt>
                      <c:pt idx="287">
                        <c:v>1.23</c:v>
                      </c:pt>
                      <c:pt idx="288">
                        <c:v>1.02</c:v>
                      </c:pt>
                      <c:pt idx="289">
                        <c:v>0.7799999999999998</c:v>
                      </c:pt>
                      <c:pt idx="290">
                        <c:v>1.1700000000000002</c:v>
                      </c:pt>
                      <c:pt idx="291">
                        <c:v>0.92000000000000037</c:v>
                      </c:pt>
                      <c:pt idx="292">
                        <c:v>0.83000000000000007</c:v>
                      </c:pt>
                      <c:pt idx="293">
                        <c:v>1.02</c:v>
                      </c:pt>
                      <c:pt idx="294">
                        <c:v>1.0300000000000002</c:v>
                      </c:pt>
                      <c:pt idx="295">
                        <c:v>0.95000000000000018</c:v>
                      </c:pt>
                      <c:pt idx="296">
                        <c:v>1.2200000000000002</c:v>
                      </c:pt>
                      <c:pt idx="297">
                        <c:v>1.1600000000000001</c:v>
                      </c:pt>
                      <c:pt idx="298">
                        <c:v>1.1500000000000001</c:v>
                      </c:pt>
                      <c:pt idx="299">
                        <c:v>1.1299999999999999</c:v>
                      </c:pt>
                      <c:pt idx="300">
                        <c:v>1.17</c:v>
                      </c:pt>
                      <c:pt idx="301">
                        <c:v>1.3199999999999998</c:v>
                      </c:pt>
                      <c:pt idx="302">
                        <c:v>1.2399999999999998</c:v>
                      </c:pt>
                      <c:pt idx="303">
                        <c:v>1.25</c:v>
                      </c:pt>
                      <c:pt idx="304">
                        <c:v>1.25</c:v>
                      </c:pt>
                      <c:pt idx="305">
                        <c:v>1.1999999999999997</c:v>
                      </c:pt>
                      <c:pt idx="306">
                        <c:v>1.1099999999999999</c:v>
                      </c:pt>
                      <c:pt idx="307">
                        <c:v>1</c:v>
                      </c:pt>
                      <c:pt idx="308">
                        <c:v>1.2099999999999997</c:v>
                      </c:pt>
                      <c:pt idx="309">
                        <c:v>0.92999999999999994</c:v>
                      </c:pt>
                      <c:pt idx="310">
                        <c:v>0.93000000000000016</c:v>
                      </c:pt>
                      <c:pt idx="311">
                        <c:v>1.1099999999999999</c:v>
                      </c:pt>
                      <c:pt idx="312">
                        <c:v>1.1899999999999997</c:v>
                      </c:pt>
                      <c:pt idx="313">
                        <c:v>1.27</c:v>
                      </c:pt>
                      <c:pt idx="314">
                        <c:v>1.33</c:v>
                      </c:pt>
                      <c:pt idx="315">
                        <c:v>1.31</c:v>
                      </c:pt>
                      <c:pt idx="316">
                        <c:v>1.45</c:v>
                      </c:pt>
                      <c:pt idx="317">
                        <c:v>1.2399999999999998</c:v>
                      </c:pt>
                      <c:pt idx="318">
                        <c:v>1.24</c:v>
                      </c:pt>
                      <c:pt idx="319">
                        <c:v>1.33</c:v>
                      </c:pt>
                      <c:pt idx="320">
                        <c:v>1.25</c:v>
                      </c:pt>
                      <c:pt idx="321">
                        <c:v>1.1000000000000001</c:v>
                      </c:pt>
                      <c:pt idx="322">
                        <c:v>0.97</c:v>
                      </c:pt>
                      <c:pt idx="323">
                        <c:v>1.03</c:v>
                      </c:pt>
                      <c:pt idx="324">
                        <c:v>1.3299999999999996</c:v>
                      </c:pt>
                      <c:pt idx="325">
                        <c:v>1.03</c:v>
                      </c:pt>
                      <c:pt idx="326">
                        <c:v>1.1100000000000001</c:v>
                      </c:pt>
                      <c:pt idx="327">
                        <c:v>1.1400000000000001</c:v>
                      </c:pt>
                      <c:pt idx="328">
                        <c:v>0.9900000000000001</c:v>
                      </c:pt>
                      <c:pt idx="329">
                        <c:v>0.89000000000000012</c:v>
                      </c:pt>
                      <c:pt idx="330">
                        <c:v>0.59999999999999987</c:v>
                      </c:pt>
                      <c:pt idx="331">
                        <c:v>0.81</c:v>
                      </c:pt>
                      <c:pt idx="332">
                        <c:v>0.75</c:v>
                      </c:pt>
                      <c:pt idx="333">
                        <c:v>0.79</c:v>
                      </c:pt>
                      <c:pt idx="334">
                        <c:v>0.83</c:v>
                      </c:pt>
                      <c:pt idx="335">
                        <c:v>0.89999999999999991</c:v>
                      </c:pt>
                      <c:pt idx="336">
                        <c:v>0.89999999999999991</c:v>
                      </c:pt>
                      <c:pt idx="337">
                        <c:v>0.8</c:v>
                      </c:pt>
                      <c:pt idx="338">
                        <c:v>0.89999999999999991</c:v>
                      </c:pt>
                      <c:pt idx="339">
                        <c:v>0.61999999999999988</c:v>
                      </c:pt>
                      <c:pt idx="340">
                        <c:v>0.42000000000000004</c:v>
                      </c:pt>
                      <c:pt idx="341">
                        <c:v>0.47000000000000003</c:v>
                      </c:pt>
                      <c:pt idx="342">
                        <c:v>0.6</c:v>
                      </c:pt>
                      <c:pt idx="343">
                        <c:v>0.51999999999999991</c:v>
                      </c:pt>
                      <c:pt idx="344">
                        <c:v>0.35999999999999988</c:v>
                      </c:pt>
                      <c:pt idx="345">
                        <c:v>0.51</c:v>
                      </c:pt>
                      <c:pt idx="346">
                        <c:v>0.45999999999999996</c:v>
                      </c:pt>
                      <c:pt idx="347">
                        <c:v>0.44000000000000006</c:v>
                      </c:pt>
                      <c:pt idx="348">
                        <c:v>0.52999999999999992</c:v>
                      </c:pt>
                      <c:pt idx="349">
                        <c:v>0.58999999999999986</c:v>
                      </c:pt>
                      <c:pt idx="350">
                        <c:v>0.60000000000000009</c:v>
                      </c:pt>
                      <c:pt idx="351">
                        <c:v>0.54</c:v>
                      </c:pt>
                      <c:pt idx="352">
                        <c:v>0.64</c:v>
                      </c:pt>
                      <c:pt idx="353">
                        <c:v>0.55999999999999994</c:v>
                      </c:pt>
                      <c:pt idx="354">
                        <c:v>0.52</c:v>
                      </c:pt>
                      <c:pt idx="355">
                        <c:v>0.49</c:v>
                      </c:pt>
                      <c:pt idx="356">
                        <c:v>0.53</c:v>
                      </c:pt>
                      <c:pt idx="357">
                        <c:v>0.36000000000000004</c:v>
                      </c:pt>
                      <c:pt idx="358">
                        <c:v>0.35</c:v>
                      </c:pt>
                      <c:pt idx="359">
                        <c:v>0.28000000000000003</c:v>
                      </c:pt>
                      <c:pt idx="360">
                        <c:v>0.28000000000000003</c:v>
                      </c:pt>
                      <c:pt idx="361">
                        <c:v>0.15</c:v>
                      </c:pt>
                      <c:pt idx="362">
                        <c:v>0.33999999999999997</c:v>
                      </c:pt>
                      <c:pt idx="363">
                        <c:v>0.32</c:v>
                      </c:pt>
                      <c:pt idx="364">
                        <c:v>0.25</c:v>
                      </c:pt>
                      <c:pt idx="365">
                        <c:v>0.36</c:v>
                      </c:pt>
                      <c:pt idx="366">
                        <c:v>0.57000000000000006</c:v>
                      </c:pt>
                      <c:pt idx="367">
                        <c:v>0.71</c:v>
                      </c:pt>
                      <c:pt idx="368">
                        <c:v>0.67999999999999994</c:v>
                      </c:pt>
                      <c:pt idx="369">
                        <c:v>0.81</c:v>
                      </c:pt>
                      <c:pt idx="370">
                        <c:v>0.74</c:v>
                      </c:pt>
                      <c:pt idx="371">
                        <c:v>0.82000000000000006</c:v>
                      </c:pt>
                      <c:pt idx="372">
                        <c:v>0.9</c:v>
                      </c:pt>
                      <c:pt idx="373">
                        <c:v>0.72</c:v>
                      </c:pt>
                      <c:pt idx="374">
                        <c:v>0.62000000000000011</c:v>
                      </c:pt>
                      <c:pt idx="375">
                        <c:v>0.36</c:v>
                      </c:pt>
                      <c:pt idx="376">
                        <c:v>0.31</c:v>
                      </c:pt>
                      <c:pt idx="377">
                        <c:v>0.52</c:v>
                      </c:pt>
                      <c:pt idx="378">
                        <c:v>0.63</c:v>
                      </c:pt>
                      <c:pt idx="379">
                        <c:v>0.34</c:v>
                      </c:pt>
                      <c:pt idx="380">
                        <c:v>0.21000000000000002</c:v>
                      </c:pt>
                      <c:pt idx="381">
                        <c:v>0.37</c:v>
                      </c:pt>
                      <c:pt idx="382">
                        <c:v>0.15999999999999998</c:v>
                      </c:pt>
                      <c:pt idx="383">
                        <c:v>0.2</c:v>
                      </c:pt>
                      <c:pt idx="384">
                        <c:v>0.32999999999999996</c:v>
                      </c:pt>
                      <c:pt idx="385">
                        <c:v>0.19</c:v>
                      </c:pt>
                      <c:pt idx="386">
                        <c:v>0.55999999999999994</c:v>
                      </c:pt>
                      <c:pt idx="387">
                        <c:v>0.2</c:v>
                      </c:pt>
                      <c:pt idx="388">
                        <c:v>0.35</c:v>
                      </c:pt>
                      <c:pt idx="389">
                        <c:v>0.45</c:v>
                      </c:pt>
                      <c:pt idx="390">
                        <c:v>0.29000000000000004</c:v>
                      </c:pt>
                      <c:pt idx="391">
                        <c:v>0.33999999999999997</c:v>
                      </c:pt>
                      <c:pt idx="392">
                        <c:v>0.54</c:v>
                      </c:pt>
                      <c:pt idx="393">
                        <c:v>0.27</c:v>
                      </c:pt>
                      <c:pt idx="394">
                        <c:v>0.42000000000000004</c:v>
                      </c:pt>
                      <c:pt idx="395">
                        <c:v>0.38</c:v>
                      </c:pt>
                      <c:pt idx="396">
                        <c:v>0.43000000000000005</c:v>
                      </c:pt>
                      <c:pt idx="397">
                        <c:v>0.32</c:v>
                      </c:pt>
                      <c:pt idx="398">
                        <c:v>0.59</c:v>
                      </c:pt>
                      <c:pt idx="399">
                        <c:v>0.65</c:v>
                      </c:pt>
                      <c:pt idx="400">
                        <c:v>0.42000000000000004</c:v>
                      </c:pt>
                      <c:pt idx="401">
                        <c:v>0.26999999999999996</c:v>
                      </c:pt>
                      <c:pt idx="402">
                        <c:v>0.21</c:v>
                      </c:pt>
                      <c:pt idx="403">
                        <c:v>0.19</c:v>
                      </c:pt>
                      <c:pt idx="404">
                        <c:v>0.21</c:v>
                      </c:pt>
                      <c:pt idx="405">
                        <c:v>0.22000000000000003</c:v>
                      </c:pt>
                      <c:pt idx="406">
                        <c:v>0.24</c:v>
                      </c:pt>
                      <c:pt idx="407">
                        <c:v>0.2</c:v>
                      </c:pt>
                      <c:pt idx="408">
                        <c:v>0.22999999999999998</c:v>
                      </c:pt>
                      <c:pt idx="409">
                        <c:v>0.33999999999999997</c:v>
                      </c:pt>
                      <c:pt idx="410">
                        <c:v>0.27</c:v>
                      </c:pt>
                      <c:pt idx="411">
                        <c:v>0.33999999999999997</c:v>
                      </c:pt>
                      <c:pt idx="412">
                        <c:v>0.25</c:v>
                      </c:pt>
                      <c:pt idx="413">
                        <c:v>0.25</c:v>
                      </c:pt>
                      <c:pt idx="414">
                        <c:v>0.23000000000000004</c:v>
                      </c:pt>
                      <c:pt idx="415">
                        <c:v>0.2</c:v>
                      </c:pt>
                      <c:pt idx="416">
                        <c:v>0.28000000000000003</c:v>
                      </c:pt>
                      <c:pt idx="417">
                        <c:v>0.28000000000000003</c:v>
                      </c:pt>
                      <c:pt idx="418">
                        <c:v>0.12</c:v>
                      </c:pt>
                      <c:pt idx="419">
                        <c:v>9.9999999999999978E-2</c:v>
                      </c:pt>
                      <c:pt idx="420">
                        <c:v>0.16999999999999998</c:v>
                      </c:pt>
                      <c:pt idx="421">
                        <c:v>0.22999999999999998</c:v>
                      </c:pt>
                      <c:pt idx="422">
                        <c:v>0.24</c:v>
                      </c:pt>
                      <c:pt idx="423">
                        <c:v>0.21999999999999997</c:v>
                      </c:pt>
                      <c:pt idx="424">
                        <c:v>-0.10000000000000003</c:v>
                      </c:pt>
                      <c:pt idx="425">
                        <c:v>-6.0000000000000053E-2</c:v>
                      </c:pt>
                      <c:pt idx="426">
                        <c:v>2.0000000000000018E-2</c:v>
                      </c:pt>
                      <c:pt idx="427">
                        <c:v>-5.9999999999999942E-2</c:v>
                      </c:pt>
                      <c:pt idx="428">
                        <c:v>-5.0000000000000044E-2</c:v>
                      </c:pt>
                      <c:pt idx="429">
                        <c:v>-1.0000000000000009E-2</c:v>
                      </c:pt>
                      <c:pt idx="430">
                        <c:v>-1.0000000000000009E-2</c:v>
                      </c:pt>
                      <c:pt idx="431">
                        <c:v>-7.999999999999996E-2</c:v>
                      </c:pt>
                      <c:pt idx="432">
                        <c:v>-5.0000000000000044E-2</c:v>
                      </c:pt>
                      <c:pt idx="433">
                        <c:v>-5.0000000000000044E-2</c:v>
                      </c:pt>
                      <c:pt idx="434">
                        <c:v>-7.999999999999996E-2</c:v>
                      </c:pt>
                      <c:pt idx="435">
                        <c:v>0</c:v>
                      </c:pt>
                      <c:pt idx="436">
                        <c:v>3.999999999999998E-2</c:v>
                      </c:pt>
                      <c:pt idx="437">
                        <c:v>-2.0000000000000018E-2</c:v>
                      </c:pt>
                      <c:pt idx="438">
                        <c:v>-4.9999999999999989E-2</c:v>
                      </c:pt>
                      <c:pt idx="439">
                        <c:v>-4.9999999999999989E-2</c:v>
                      </c:pt>
                      <c:pt idx="440">
                        <c:v>-0.14999999999999997</c:v>
                      </c:pt>
                      <c:pt idx="441">
                        <c:v>-0.10999999999999999</c:v>
                      </c:pt>
                      <c:pt idx="442">
                        <c:v>-0.09</c:v>
                      </c:pt>
                      <c:pt idx="443">
                        <c:v>-0.13</c:v>
                      </c:pt>
                      <c:pt idx="444">
                        <c:v>-0.19</c:v>
                      </c:pt>
                      <c:pt idx="445">
                        <c:v>-9.0000000000000024E-2</c:v>
                      </c:pt>
                      <c:pt idx="446">
                        <c:v>-0.13</c:v>
                      </c:pt>
                      <c:pt idx="447">
                        <c:v>-0.11</c:v>
                      </c:pt>
                      <c:pt idx="448">
                        <c:v>-1.0000000000000009E-2</c:v>
                      </c:pt>
                      <c:pt idx="449">
                        <c:v>0.15000000000000002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C105-42D7-B915-A5F9ABF2CE3F}"/>
                  </c:ext>
                </c:extLst>
              </c15:ser>
            </c15:filteredLineSeries>
            <c15:filteredLine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(2)'!$O$8</c15:sqref>
                        </c15:formulaRef>
                      </c:ext>
                    </c:extLst>
                    <c:strCache>
                      <c:ptCount val="1"/>
                      <c:pt idx="0">
                        <c:v>US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84"/>
                  <c:marker>
                    <c:symbol val="circle"/>
                    <c:size val="6"/>
                    <c:spPr>
                      <a:noFill/>
                      <a:ln w="25400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C105-42D7-B915-A5F9ABF2CE3F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(2)'!$G$9:$G$458</c15:sqref>
                        </c15:formulaRef>
                      </c:ext>
                    </c:extLst>
                    <c:numCache>
                      <c:formatCode>[$-409]mmm\-yy;@</c:formatCode>
                      <c:ptCount val="450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  <c:pt idx="439">
                        <c:v>44408</c:v>
                      </c:pt>
                      <c:pt idx="440">
                        <c:v>44439</c:v>
                      </c:pt>
                      <c:pt idx="441">
                        <c:v>44469</c:v>
                      </c:pt>
                      <c:pt idx="442">
                        <c:v>44500</c:v>
                      </c:pt>
                      <c:pt idx="443">
                        <c:v>44530</c:v>
                      </c:pt>
                      <c:pt idx="444">
                        <c:v>44561</c:v>
                      </c:pt>
                      <c:pt idx="445">
                        <c:v>44592</c:v>
                      </c:pt>
                      <c:pt idx="446">
                        <c:v>44620</c:v>
                      </c:pt>
                      <c:pt idx="447">
                        <c:v>44651</c:v>
                      </c:pt>
                      <c:pt idx="448">
                        <c:v>44681</c:v>
                      </c:pt>
                      <c:pt idx="449">
                        <c:v>44712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(2)'!$O$9:$O$458</c15:sqref>
                        </c15:formulaRef>
                      </c:ext>
                    </c:extLst>
                    <c:numCache>
                      <c:formatCode>0.0</c:formatCode>
                      <c:ptCount val="450"/>
                      <c:pt idx="1">
                        <c:v>6.83</c:v>
                      </c:pt>
                      <c:pt idx="2">
                        <c:v>6.4600000000000009</c:v>
                      </c:pt>
                      <c:pt idx="3">
                        <c:v>7.0299999999999994</c:v>
                      </c:pt>
                      <c:pt idx="4">
                        <c:v>6.7999999999999989</c:v>
                      </c:pt>
                      <c:pt idx="5">
                        <c:v>6.6000000000000005</c:v>
                      </c:pt>
                      <c:pt idx="6">
                        <c:v>5.46</c:v>
                      </c:pt>
                      <c:pt idx="7">
                        <c:v>5.3900000000000006</c:v>
                      </c:pt>
                      <c:pt idx="8">
                        <c:v>5.7099999999999991</c:v>
                      </c:pt>
                      <c:pt idx="9">
                        <c:v>5.5600000000000005</c:v>
                      </c:pt>
                      <c:pt idx="10">
                        <c:v>5.6</c:v>
                      </c:pt>
                      <c:pt idx="11">
                        <c:v>5.3599999999999994</c:v>
                      </c:pt>
                      <c:pt idx="12">
                        <c:v>5.0200000000000005</c:v>
                      </c:pt>
                      <c:pt idx="13">
                        <c:v>4.43</c:v>
                      </c:pt>
                      <c:pt idx="14">
                        <c:v>4.6399999999999997</c:v>
                      </c:pt>
                      <c:pt idx="15">
                        <c:v>3.8800000000000008</c:v>
                      </c:pt>
                      <c:pt idx="16">
                        <c:v>3.17</c:v>
                      </c:pt>
                      <c:pt idx="17">
                        <c:v>3.1400000000000006</c:v>
                      </c:pt>
                      <c:pt idx="18">
                        <c:v>3.839999999999999</c:v>
                      </c:pt>
                      <c:pt idx="19">
                        <c:v>3.16</c:v>
                      </c:pt>
                      <c:pt idx="20">
                        <c:v>3.1500000000000004</c:v>
                      </c:pt>
                      <c:pt idx="21">
                        <c:v>2.8600000000000003</c:v>
                      </c:pt>
                      <c:pt idx="22">
                        <c:v>3.3</c:v>
                      </c:pt>
                      <c:pt idx="23">
                        <c:v>3.2</c:v>
                      </c:pt>
                      <c:pt idx="24">
                        <c:v>3.05</c:v>
                      </c:pt>
                      <c:pt idx="25">
                        <c:v>3.1400000000000006</c:v>
                      </c:pt>
                      <c:pt idx="26">
                        <c:v>3.16</c:v>
                      </c:pt>
                      <c:pt idx="27">
                        <c:v>3.05</c:v>
                      </c:pt>
                      <c:pt idx="28">
                        <c:v>3.51</c:v>
                      </c:pt>
                      <c:pt idx="29">
                        <c:v>4.0699999999999994</c:v>
                      </c:pt>
                      <c:pt idx="30">
                        <c:v>4.3600000000000003</c:v>
                      </c:pt>
                      <c:pt idx="31">
                        <c:v>4.29</c:v>
                      </c:pt>
                      <c:pt idx="32">
                        <c:v>4.5400000000000009</c:v>
                      </c:pt>
                      <c:pt idx="33">
                        <c:v>4.7999999999999989</c:v>
                      </c:pt>
                      <c:pt idx="34">
                        <c:v>5.25</c:v>
                      </c:pt>
                      <c:pt idx="35">
                        <c:v>4.71</c:v>
                      </c:pt>
                      <c:pt idx="36">
                        <c:v>4.9800000000000004</c:v>
                      </c:pt>
                      <c:pt idx="37">
                        <c:v>4.7999999999999989</c:v>
                      </c:pt>
                      <c:pt idx="38">
                        <c:v>4.1500000000000004</c:v>
                      </c:pt>
                      <c:pt idx="39">
                        <c:v>4.0600000000000005</c:v>
                      </c:pt>
                      <c:pt idx="40">
                        <c:v>4.4799999999999995</c:v>
                      </c:pt>
                      <c:pt idx="41">
                        <c:v>4.8499999999999996</c:v>
                      </c:pt>
                      <c:pt idx="42">
                        <c:v>5.0399999999999991</c:v>
                      </c:pt>
                      <c:pt idx="43">
                        <c:v>4.6899999999999995</c:v>
                      </c:pt>
                      <c:pt idx="44">
                        <c:v>4.8099999999999996</c:v>
                      </c:pt>
                      <c:pt idx="45">
                        <c:v>4.9600000000000009</c:v>
                      </c:pt>
                      <c:pt idx="46">
                        <c:v>4.6499999999999995</c:v>
                      </c:pt>
                      <c:pt idx="47">
                        <c:v>4.5000000000000009</c:v>
                      </c:pt>
                      <c:pt idx="48">
                        <c:v>4.82</c:v>
                      </c:pt>
                      <c:pt idx="49">
                        <c:v>4.9699999999999989</c:v>
                      </c:pt>
                      <c:pt idx="50">
                        <c:v>4.4499999999999993</c:v>
                      </c:pt>
                      <c:pt idx="51">
                        <c:v>4.6099999999999994</c:v>
                      </c:pt>
                      <c:pt idx="52">
                        <c:v>4.4899999999999993</c:v>
                      </c:pt>
                      <c:pt idx="53">
                        <c:v>4.0200000000000005</c:v>
                      </c:pt>
                      <c:pt idx="54">
                        <c:v>3.3199999999999994</c:v>
                      </c:pt>
                      <c:pt idx="55">
                        <c:v>3.04</c:v>
                      </c:pt>
                      <c:pt idx="56">
                        <c:v>2.7</c:v>
                      </c:pt>
                      <c:pt idx="57">
                        <c:v>3.09</c:v>
                      </c:pt>
                      <c:pt idx="58">
                        <c:v>2.9600000000000009</c:v>
                      </c:pt>
                      <c:pt idx="59">
                        <c:v>2.5300000000000002</c:v>
                      </c:pt>
                      <c:pt idx="60">
                        <c:v>2.4400000000000004</c:v>
                      </c:pt>
                      <c:pt idx="61">
                        <c:v>2.29</c:v>
                      </c:pt>
                      <c:pt idx="62">
                        <c:v>2.2000000000000011</c:v>
                      </c:pt>
                      <c:pt idx="63">
                        <c:v>2.0700000000000003</c:v>
                      </c:pt>
                      <c:pt idx="64">
                        <c:v>2.1400000000000006</c:v>
                      </c:pt>
                      <c:pt idx="65">
                        <c:v>2.4500000000000002</c:v>
                      </c:pt>
                      <c:pt idx="66">
                        <c:v>2.33</c:v>
                      </c:pt>
                      <c:pt idx="67">
                        <c:v>2.3100000000000005</c:v>
                      </c:pt>
                      <c:pt idx="68">
                        <c:v>2.25</c:v>
                      </c:pt>
                      <c:pt idx="69">
                        <c:v>2.3099999999999996</c:v>
                      </c:pt>
                      <c:pt idx="70">
                        <c:v>2.2899999999999991</c:v>
                      </c:pt>
                      <c:pt idx="71">
                        <c:v>2.1100000000000003</c:v>
                      </c:pt>
                      <c:pt idx="72">
                        <c:v>1.6999999999999993</c:v>
                      </c:pt>
                      <c:pt idx="73">
                        <c:v>1.5299999999999994</c:v>
                      </c:pt>
                      <c:pt idx="74">
                        <c:v>1.6399999999999997</c:v>
                      </c:pt>
                      <c:pt idx="75">
                        <c:v>1.8500000000000005</c:v>
                      </c:pt>
                      <c:pt idx="76">
                        <c:v>1.9900000000000002</c:v>
                      </c:pt>
                      <c:pt idx="77">
                        <c:v>1.9699999999999998</c:v>
                      </c:pt>
                      <c:pt idx="78">
                        <c:v>2.2199999999999998</c:v>
                      </c:pt>
                      <c:pt idx="79">
                        <c:v>2.2199999999999998</c:v>
                      </c:pt>
                      <c:pt idx="80">
                        <c:v>2.0599999999999996</c:v>
                      </c:pt>
                      <c:pt idx="81">
                        <c:v>1.6499999999999995</c:v>
                      </c:pt>
                      <c:pt idx="82">
                        <c:v>1.21</c:v>
                      </c:pt>
                      <c:pt idx="83">
                        <c:v>0.71999999999999975</c:v>
                      </c:pt>
                      <c:pt idx="84">
                        <c:v>0.74000000000000021</c:v>
                      </c:pt>
                      <c:pt idx="85">
                        <c:v>0.37000000000000011</c:v>
                      </c:pt>
                      <c:pt idx="86">
                        <c:v>1.0600000000000005</c:v>
                      </c:pt>
                      <c:pt idx="87">
                        <c:v>1.0699999999999994</c:v>
                      </c:pt>
                      <c:pt idx="88">
                        <c:v>0.98999999999999932</c:v>
                      </c:pt>
                      <c:pt idx="89">
                        <c:v>0.96999999999999975</c:v>
                      </c:pt>
                      <c:pt idx="90">
                        <c:v>0.44000000000000039</c:v>
                      </c:pt>
                      <c:pt idx="91">
                        <c:v>0.11999999999999922</c:v>
                      </c:pt>
                      <c:pt idx="92">
                        <c:v>-0.3199999999999994</c:v>
                      </c:pt>
                      <c:pt idx="93">
                        <c:v>-0.33999999999999986</c:v>
                      </c:pt>
                      <c:pt idx="94">
                        <c:v>-3.0000000000000249E-2</c:v>
                      </c:pt>
                      <c:pt idx="95">
                        <c:v>0.73000000000000043</c:v>
                      </c:pt>
                      <c:pt idx="96">
                        <c:v>0.94999999999999929</c:v>
                      </c:pt>
                      <c:pt idx="97">
                        <c:v>1.04</c:v>
                      </c:pt>
                      <c:pt idx="98">
                        <c:v>0.86000000000000032</c:v>
                      </c:pt>
                      <c:pt idx="99">
                        <c:v>1.0500000000000007</c:v>
                      </c:pt>
                      <c:pt idx="100">
                        <c:v>1.2999999999999998</c:v>
                      </c:pt>
                      <c:pt idx="101">
                        <c:v>1.0499999999999998</c:v>
                      </c:pt>
                      <c:pt idx="102">
                        <c:v>1.25</c:v>
                      </c:pt>
                      <c:pt idx="103">
                        <c:v>1.0899999999999999</c:v>
                      </c:pt>
                      <c:pt idx="104">
                        <c:v>1.1300000000000008</c:v>
                      </c:pt>
                      <c:pt idx="105">
                        <c:v>0.86000000000000032</c:v>
                      </c:pt>
                      <c:pt idx="106">
                        <c:v>0.87999999999999989</c:v>
                      </c:pt>
                      <c:pt idx="107">
                        <c:v>1.1599999999999993</c:v>
                      </c:pt>
                      <c:pt idx="108">
                        <c:v>1.5500000000000007</c:v>
                      </c:pt>
                      <c:pt idx="109">
                        <c:v>1.62</c:v>
                      </c:pt>
                      <c:pt idx="110">
                        <c:v>1.4299999999999997</c:v>
                      </c:pt>
                      <c:pt idx="111">
                        <c:v>1.7400000000000002</c:v>
                      </c:pt>
                      <c:pt idx="112">
                        <c:v>2.2699999999999996</c:v>
                      </c:pt>
                      <c:pt idx="113">
                        <c:v>2.1900000000000004</c:v>
                      </c:pt>
                      <c:pt idx="114">
                        <c:v>2.29</c:v>
                      </c:pt>
                      <c:pt idx="115">
                        <c:v>2.13</c:v>
                      </c:pt>
                      <c:pt idx="116">
                        <c:v>1.96</c:v>
                      </c:pt>
                      <c:pt idx="117">
                        <c:v>1.8100000000000005</c:v>
                      </c:pt>
                      <c:pt idx="118">
                        <c:v>2.0799999999999992</c:v>
                      </c:pt>
                      <c:pt idx="119">
                        <c:v>2.3200000000000003</c:v>
                      </c:pt>
                      <c:pt idx="120">
                        <c:v>2.7</c:v>
                      </c:pt>
                      <c:pt idx="121">
                        <c:v>2.7</c:v>
                      </c:pt>
                      <c:pt idx="122">
                        <c:v>2.41</c:v>
                      </c:pt>
                      <c:pt idx="123">
                        <c:v>2.0599999999999996</c:v>
                      </c:pt>
                      <c:pt idx="124">
                        <c:v>2.2200000000000006</c:v>
                      </c:pt>
                      <c:pt idx="125">
                        <c:v>2.2000000000000002</c:v>
                      </c:pt>
                      <c:pt idx="126">
                        <c:v>1.63</c:v>
                      </c:pt>
                      <c:pt idx="127">
                        <c:v>1.54</c:v>
                      </c:pt>
                      <c:pt idx="128">
                        <c:v>1.8200000000000003</c:v>
                      </c:pt>
                      <c:pt idx="129">
                        <c:v>1.8200000000000003</c:v>
                      </c:pt>
                      <c:pt idx="130">
                        <c:v>1.9200000000000008</c:v>
                      </c:pt>
                      <c:pt idx="131">
                        <c:v>1.9400000000000004</c:v>
                      </c:pt>
                      <c:pt idx="132">
                        <c:v>1.94</c:v>
                      </c:pt>
                      <c:pt idx="133">
                        <c:v>1.8099999999999996</c:v>
                      </c:pt>
                      <c:pt idx="134">
                        <c:v>1.4399999999999995</c:v>
                      </c:pt>
                      <c:pt idx="135">
                        <c:v>2.09</c:v>
                      </c:pt>
                      <c:pt idx="136">
                        <c:v>2.38</c:v>
                      </c:pt>
                      <c:pt idx="137">
                        <c:v>2.73</c:v>
                      </c:pt>
                      <c:pt idx="138">
                        <c:v>2.4899999999999993</c:v>
                      </c:pt>
                      <c:pt idx="139">
                        <c:v>2.3599999999999994</c:v>
                      </c:pt>
                      <c:pt idx="140">
                        <c:v>2.5099999999999998</c:v>
                      </c:pt>
                      <c:pt idx="141">
                        <c:v>2.8199999999999994</c:v>
                      </c:pt>
                      <c:pt idx="142">
                        <c:v>2.78</c:v>
                      </c:pt>
                      <c:pt idx="143">
                        <c:v>2.5200000000000005</c:v>
                      </c:pt>
                      <c:pt idx="144">
                        <c:v>2.2200000000000002</c:v>
                      </c:pt>
                      <c:pt idx="145">
                        <c:v>2.67</c:v>
                      </c:pt>
                      <c:pt idx="146">
                        <c:v>2.8899999999999997</c:v>
                      </c:pt>
                      <c:pt idx="147">
                        <c:v>3.42</c:v>
                      </c:pt>
                      <c:pt idx="148">
                        <c:v>3.5000000000000004</c:v>
                      </c:pt>
                      <c:pt idx="149">
                        <c:v>3.4</c:v>
                      </c:pt>
                      <c:pt idx="150">
                        <c:v>3.4699999999999998</c:v>
                      </c:pt>
                      <c:pt idx="151">
                        <c:v>3.3799999999999994</c:v>
                      </c:pt>
                      <c:pt idx="152">
                        <c:v>2.82</c:v>
                      </c:pt>
                      <c:pt idx="153">
                        <c:v>3.0400000000000005</c:v>
                      </c:pt>
                      <c:pt idx="154">
                        <c:v>2.84</c:v>
                      </c:pt>
                      <c:pt idx="155">
                        <c:v>2.41</c:v>
                      </c:pt>
                      <c:pt idx="156">
                        <c:v>2.4999999999999996</c:v>
                      </c:pt>
                      <c:pt idx="157">
                        <c:v>2.62</c:v>
                      </c:pt>
                      <c:pt idx="158">
                        <c:v>2.66</c:v>
                      </c:pt>
                      <c:pt idx="159">
                        <c:v>2.9400000000000004</c:v>
                      </c:pt>
                      <c:pt idx="160">
                        <c:v>2.8400000000000003</c:v>
                      </c:pt>
                      <c:pt idx="161">
                        <c:v>2.69</c:v>
                      </c:pt>
                      <c:pt idx="162">
                        <c:v>2.7299999999999995</c:v>
                      </c:pt>
                      <c:pt idx="163">
                        <c:v>2.4500000000000002</c:v>
                      </c:pt>
                      <c:pt idx="164">
                        <c:v>2.5799999999999996</c:v>
                      </c:pt>
                      <c:pt idx="165">
                        <c:v>2.3899999999999997</c:v>
                      </c:pt>
                      <c:pt idx="166">
                        <c:v>1.8200000000000003</c:v>
                      </c:pt>
                      <c:pt idx="167">
                        <c:v>2.12</c:v>
                      </c:pt>
                      <c:pt idx="168">
                        <c:v>2.54</c:v>
                      </c:pt>
                      <c:pt idx="169">
                        <c:v>2.5</c:v>
                      </c:pt>
                      <c:pt idx="170">
                        <c:v>2.5999999999999996</c:v>
                      </c:pt>
                      <c:pt idx="171">
                        <c:v>3.21</c:v>
                      </c:pt>
                      <c:pt idx="172">
                        <c:v>3.14</c:v>
                      </c:pt>
                      <c:pt idx="173">
                        <c:v>3.24</c:v>
                      </c:pt>
                      <c:pt idx="174">
                        <c:v>3.42</c:v>
                      </c:pt>
                      <c:pt idx="175">
                        <c:v>3.1999999999999997</c:v>
                      </c:pt>
                      <c:pt idx="176">
                        <c:v>3.3000000000000003</c:v>
                      </c:pt>
                      <c:pt idx="177">
                        <c:v>3.2200000000000006</c:v>
                      </c:pt>
                      <c:pt idx="178">
                        <c:v>2.93</c:v>
                      </c:pt>
                      <c:pt idx="179">
                        <c:v>2.85</c:v>
                      </c:pt>
                      <c:pt idx="180">
                        <c:v>3.01</c:v>
                      </c:pt>
                      <c:pt idx="181">
                        <c:v>3.2800000000000002</c:v>
                      </c:pt>
                      <c:pt idx="182">
                        <c:v>3.29</c:v>
                      </c:pt>
                      <c:pt idx="183">
                        <c:v>3.1</c:v>
                      </c:pt>
                      <c:pt idx="184">
                        <c:v>2.4199999999999995</c:v>
                      </c:pt>
                      <c:pt idx="185">
                        <c:v>2.6300000000000003</c:v>
                      </c:pt>
                      <c:pt idx="186">
                        <c:v>2.5700000000000003</c:v>
                      </c:pt>
                      <c:pt idx="187">
                        <c:v>2.4800000000000004</c:v>
                      </c:pt>
                      <c:pt idx="188">
                        <c:v>2.46</c:v>
                      </c:pt>
                      <c:pt idx="189">
                        <c:v>2.3600000000000003</c:v>
                      </c:pt>
                      <c:pt idx="190">
                        <c:v>2.3200000000000003</c:v>
                      </c:pt>
                      <c:pt idx="191">
                        <c:v>2.2800000000000002</c:v>
                      </c:pt>
                      <c:pt idx="192">
                        <c:v>2.1399999999999997</c:v>
                      </c:pt>
                      <c:pt idx="193">
                        <c:v>2.11</c:v>
                      </c:pt>
                      <c:pt idx="194">
                        <c:v>2.09</c:v>
                      </c:pt>
                      <c:pt idx="195">
                        <c:v>1.9499999999999997</c:v>
                      </c:pt>
                      <c:pt idx="196">
                        <c:v>2.11</c:v>
                      </c:pt>
                      <c:pt idx="197">
                        <c:v>2.2000000000000002</c:v>
                      </c:pt>
                      <c:pt idx="198">
                        <c:v>2.35</c:v>
                      </c:pt>
                      <c:pt idx="199">
                        <c:v>2.4699999999999998</c:v>
                      </c:pt>
                      <c:pt idx="200">
                        <c:v>2.1399999999999997</c:v>
                      </c:pt>
                      <c:pt idx="201">
                        <c:v>2.0199999999999996</c:v>
                      </c:pt>
                      <c:pt idx="202">
                        <c:v>1.8000000000000003</c:v>
                      </c:pt>
                      <c:pt idx="203">
                        <c:v>1.7800000000000002</c:v>
                      </c:pt>
                      <c:pt idx="204">
                        <c:v>2.06</c:v>
                      </c:pt>
                      <c:pt idx="205">
                        <c:v>2.04</c:v>
                      </c:pt>
                      <c:pt idx="206">
                        <c:v>1.9799999999999995</c:v>
                      </c:pt>
                      <c:pt idx="207">
                        <c:v>1.79</c:v>
                      </c:pt>
                      <c:pt idx="208">
                        <c:v>2.2799999999999994</c:v>
                      </c:pt>
                      <c:pt idx="209">
                        <c:v>2.09</c:v>
                      </c:pt>
                      <c:pt idx="210">
                        <c:v>2.0499999999999998</c:v>
                      </c:pt>
                      <c:pt idx="211">
                        <c:v>2</c:v>
                      </c:pt>
                      <c:pt idx="212">
                        <c:v>1.7500000000000004</c:v>
                      </c:pt>
                      <c:pt idx="213">
                        <c:v>1.5500000000000003</c:v>
                      </c:pt>
                      <c:pt idx="214">
                        <c:v>1.46</c:v>
                      </c:pt>
                      <c:pt idx="215">
                        <c:v>1.6600000000000001</c:v>
                      </c:pt>
                      <c:pt idx="216">
                        <c:v>2.08</c:v>
                      </c:pt>
                      <c:pt idx="217">
                        <c:v>2.0199999999999996</c:v>
                      </c:pt>
                      <c:pt idx="218">
                        <c:v>2.1599999999999997</c:v>
                      </c:pt>
                      <c:pt idx="219">
                        <c:v>1.9300000000000002</c:v>
                      </c:pt>
                      <c:pt idx="220">
                        <c:v>1.85</c:v>
                      </c:pt>
                      <c:pt idx="221">
                        <c:v>1.8200000000000003</c:v>
                      </c:pt>
                      <c:pt idx="222">
                        <c:v>1.5</c:v>
                      </c:pt>
                      <c:pt idx="223">
                        <c:v>1.52</c:v>
                      </c:pt>
                      <c:pt idx="224">
                        <c:v>2.3100000000000005</c:v>
                      </c:pt>
                      <c:pt idx="225">
                        <c:v>2.2399999999999998</c:v>
                      </c:pt>
                      <c:pt idx="226">
                        <c:v>1.88</c:v>
                      </c:pt>
                      <c:pt idx="227">
                        <c:v>2.0500000000000003</c:v>
                      </c:pt>
                      <c:pt idx="228">
                        <c:v>1.85</c:v>
                      </c:pt>
                      <c:pt idx="229">
                        <c:v>1.9699999999999998</c:v>
                      </c:pt>
                      <c:pt idx="230">
                        <c:v>1.8699999999999997</c:v>
                      </c:pt>
                      <c:pt idx="231">
                        <c:v>1.9300000000000006</c:v>
                      </c:pt>
                      <c:pt idx="232">
                        <c:v>1.8000000000000003</c:v>
                      </c:pt>
                      <c:pt idx="233">
                        <c:v>2.2899999999999996</c:v>
                      </c:pt>
                      <c:pt idx="234">
                        <c:v>2.2799999999999998</c:v>
                      </c:pt>
                      <c:pt idx="235">
                        <c:v>2.0100000000000002</c:v>
                      </c:pt>
                      <c:pt idx="236">
                        <c:v>2.0299999999999998</c:v>
                      </c:pt>
                      <c:pt idx="237">
                        <c:v>1.96</c:v>
                      </c:pt>
                      <c:pt idx="238">
                        <c:v>1.96</c:v>
                      </c:pt>
                      <c:pt idx="239">
                        <c:v>2.02</c:v>
                      </c:pt>
                      <c:pt idx="240">
                        <c:v>2.4500000000000002</c:v>
                      </c:pt>
                      <c:pt idx="241">
                        <c:v>2.3199999999999998</c:v>
                      </c:pt>
                      <c:pt idx="242">
                        <c:v>2.4500000000000002</c:v>
                      </c:pt>
                      <c:pt idx="243">
                        <c:v>2.58</c:v>
                      </c:pt>
                      <c:pt idx="244">
                        <c:v>2.83</c:v>
                      </c:pt>
                      <c:pt idx="245">
                        <c:v>2.73</c:v>
                      </c:pt>
                      <c:pt idx="246">
                        <c:v>2.63</c:v>
                      </c:pt>
                      <c:pt idx="247">
                        <c:v>2.4899999999999998</c:v>
                      </c:pt>
                      <c:pt idx="248">
                        <c:v>2.8299999999999996</c:v>
                      </c:pt>
                      <c:pt idx="249">
                        <c:v>2.6400000000000006</c:v>
                      </c:pt>
                      <c:pt idx="250">
                        <c:v>2.88</c:v>
                      </c:pt>
                      <c:pt idx="251">
                        <c:v>2.91</c:v>
                      </c:pt>
                      <c:pt idx="252">
                        <c:v>2.7100000000000004</c:v>
                      </c:pt>
                      <c:pt idx="253">
                        <c:v>2.7100000000000004</c:v>
                      </c:pt>
                      <c:pt idx="254">
                        <c:v>2.7299999999999995</c:v>
                      </c:pt>
                      <c:pt idx="255">
                        <c:v>2.7100000000000004</c:v>
                      </c:pt>
                      <c:pt idx="256">
                        <c:v>2.71</c:v>
                      </c:pt>
                      <c:pt idx="257">
                        <c:v>2.68</c:v>
                      </c:pt>
                      <c:pt idx="258">
                        <c:v>2.76</c:v>
                      </c:pt>
                      <c:pt idx="259">
                        <c:v>2.6300000000000003</c:v>
                      </c:pt>
                      <c:pt idx="260">
                        <c:v>2.6</c:v>
                      </c:pt>
                      <c:pt idx="261">
                        <c:v>2.4500000000000002</c:v>
                      </c:pt>
                      <c:pt idx="262">
                        <c:v>2.4</c:v>
                      </c:pt>
                      <c:pt idx="263">
                        <c:v>2.36</c:v>
                      </c:pt>
                      <c:pt idx="264">
                        <c:v>2.33</c:v>
                      </c:pt>
                      <c:pt idx="265">
                        <c:v>2.41</c:v>
                      </c:pt>
                      <c:pt idx="266">
                        <c:v>2.3800000000000003</c:v>
                      </c:pt>
                      <c:pt idx="267">
                        <c:v>2.2100000000000004</c:v>
                      </c:pt>
                      <c:pt idx="268">
                        <c:v>1.9999999999999996</c:v>
                      </c:pt>
                      <c:pt idx="269">
                        <c:v>1.8900000000000001</c:v>
                      </c:pt>
                      <c:pt idx="270">
                        <c:v>1.9000000000000004</c:v>
                      </c:pt>
                      <c:pt idx="271">
                        <c:v>1.85</c:v>
                      </c:pt>
                      <c:pt idx="272">
                        <c:v>1.6899999999999995</c:v>
                      </c:pt>
                      <c:pt idx="273">
                        <c:v>1.5299999999999994</c:v>
                      </c:pt>
                      <c:pt idx="274">
                        <c:v>1.5799999999999996</c:v>
                      </c:pt>
                      <c:pt idx="275">
                        <c:v>1.4800000000000004</c:v>
                      </c:pt>
                      <c:pt idx="276">
                        <c:v>1.1099999999999999</c:v>
                      </c:pt>
                      <c:pt idx="277">
                        <c:v>0.95000000000000018</c:v>
                      </c:pt>
                      <c:pt idx="278">
                        <c:v>0.76999999999999957</c:v>
                      </c:pt>
                      <c:pt idx="279">
                        <c:v>0.48</c:v>
                      </c:pt>
                      <c:pt idx="280">
                        <c:v>0.39000000000000012</c:v>
                      </c:pt>
                      <c:pt idx="281">
                        <c:v>0.5900000000000003</c:v>
                      </c:pt>
                      <c:pt idx="282">
                        <c:v>0.83000000000000007</c:v>
                      </c:pt>
                      <c:pt idx="283">
                        <c:v>0.62000000000000011</c:v>
                      </c:pt>
                      <c:pt idx="284">
                        <c:v>0.84999999999999964</c:v>
                      </c:pt>
                      <c:pt idx="285">
                        <c:v>0.82000000000000028</c:v>
                      </c:pt>
                      <c:pt idx="286">
                        <c:v>1.21</c:v>
                      </c:pt>
                      <c:pt idx="287">
                        <c:v>1.37</c:v>
                      </c:pt>
                      <c:pt idx="288">
                        <c:v>0.73</c:v>
                      </c:pt>
                      <c:pt idx="289">
                        <c:v>0.12999999999999989</c:v>
                      </c:pt>
                      <c:pt idx="290">
                        <c:v>0.82000000000000006</c:v>
                      </c:pt>
                      <c:pt idx="291">
                        <c:v>0.9700000000000002</c:v>
                      </c:pt>
                      <c:pt idx="292">
                        <c:v>0.52</c:v>
                      </c:pt>
                      <c:pt idx="293">
                        <c:v>0.95000000000000018</c:v>
                      </c:pt>
                      <c:pt idx="294">
                        <c:v>0.99000000000000021</c:v>
                      </c:pt>
                      <c:pt idx="295">
                        <c:v>1.21</c:v>
                      </c:pt>
                      <c:pt idx="296">
                        <c:v>1.4900000000000002</c:v>
                      </c:pt>
                      <c:pt idx="297">
                        <c:v>1.38</c:v>
                      </c:pt>
                      <c:pt idx="298">
                        <c:v>1.2900000000000003</c:v>
                      </c:pt>
                      <c:pt idx="299">
                        <c:v>1.3199999999999998</c:v>
                      </c:pt>
                      <c:pt idx="300">
                        <c:v>1.31</c:v>
                      </c:pt>
                      <c:pt idx="301">
                        <c:v>1.8599999999999999</c:v>
                      </c:pt>
                      <c:pt idx="302">
                        <c:v>1.6600000000000001</c:v>
                      </c:pt>
                      <c:pt idx="303">
                        <c:v>1.75</c:v>
                      </c:pt>
                      <c:pt idx="304">
                        <c:v>1.94</c:v>
                      </c:pt>
                      <c:pt idx="305">
                        <c:v>1.88</c:v>
                      </c:pt>
                      <c:pt idx="306">
                        <c:v>1.8399999999999999</c:v>
                      </c:pt>
                      <c:pt idx="307">
                        <c:v>1.4299999999999997</c:v>
                      </c:pt>
                      <c:pt idx="308">
                        <c:v>1.3699999999999999</c:v>
                      </c:pt>
                      <c:pt idx="309">
                        <c:v>1.2499999999999998</c:v>
                      </c:pt>
                      <c:pt idx="310">
                        <c:v>1.1000000000000001</c:v>
                      </c:pt>
                      <c:pt idx="311">
                        <c:v>1.08</c:v>
                      </c:pt>
                      <c:pt idx="312">
                        <c:v>1.2</c:v>
                      </c:pt>
                      <c:pt idx="313">
                        <c:v>1.5499999999999998</c:v>
                      </c:pt>
                      <c:pt idx="314">
                        <c:v>1.3900000000000001</c:v>
                      </c:pt>
                      <c:pt idx="315">
                        <c:v>1.4700000000000002</c:v>
                      </c:pt>
                      <c:pt idx="316">
                        <c:v>1.47</c:v>
                      </c:pt>
                      <c:pt idx="317">
                        <c:v>1.21</c:v>
                      </c:pt>
                      <c:pt idx="318">
                        <c:v>1.1899999999999997</c:v>
                      </c:pt>
                      <c:pt idx="319">
                        <c:v>1.3900000000000001</c:v>
                      </c:pt>
                      <c:pt idx="320">
                        <c:v>1.3899999999999997</c:v>
                      </c:pt>
                      <c:pt idx="321">
                        <c:v>1.02</c:v>
                      </c:pt>
                      <c:pt idx="322">
                        <c:v>0.96</c:v>
                      </c:pt>
                      <c:pt idx="323">
                        <c:v>1.1099999999999999</c:v>
                      </c:pt>
                      <c:pt idx="324">
                        <c:v>1.1400000000000001</c:v>
                      </c:pt>
                      <c:pt idx="325">
                        <c:v>1.0899999999999999</c:v>
                      </c:pt>
                      <c:pt idx="326">
                        <c:v>1.07</c:v>
                      </c:pt>
                      <c:pt idx="327">
                        <c:v>1.26</c:v>
                      </c:pt>
                      <c:pt idx="328">
                        <c:v>1.37</c:v>
                      </c:pt>
                      <c:pt idx="329">
                        <c:v>1.18</c:v>
                      </c:pt>
                      <c:pt idx="330">
                        <c:v>0.97</c:v>
                      </c:pt>
                      <c:pt idx="331">
                        <c:v>0.90999999999999992</c:v>
                      </c:pt>
                      <c:pt idx="332">
                        <c:v>0.94</c:v>
                      </c:pt>
                      <c:pt idx="333">
                        <c:v>0.98</c:v>
                      </c:pt>
                      <c:pt idx="334">
                        <c:v>0.9900000000000001</c:v>
                      </c:pt>
                      <c:pt idx="335">
                        <c:v>1.0799999999999998</c:v>
                      </c:pt>
                      <c:pt idx="336">
                        <c:v>1.08</c:v>
                      </c:pt>
                      <c:pt idx="337">
                        <c:v>1.18</c:v>
                      </c:pt>
                      <c:pt idx="338">
                        <c:v>1.17</c:v>
                      </c:pt>
                      <c:pt idx="339">
                        <c:v>1.04</c:v>
                      </c:pt>
                      <c:pt idx="340">
                        <c:v>1</c:v>
                      </c:pt>
                      <c:pt idx="341">
                        <c:v>0.95</c:v>
                      </c:pt>
                      <c:pt idx="342">
                        <c:v>1.2999999999999998</c:v>
                      </c:pt>
                      <c:pt idx="343">
                        <c:v>1.3599999999999999</c:v>
                      </c:pt>
                      <c:pt idx="344">
                        <c:v>1.2799999999999998</c:v>
                      </c:pt>
                      <c:pt idx="345">
                        <c:v>1.48</c:v>
                      </c:pt>
                      <c:pt idx="346">
                        <c:v>1.36</c:v>
                      </c:pt>
                      <c:pt idx="347">
                        <c:v>1.3499999999999996</c:v>
                      </c:pt>
                      <c:pt idx="348">
                        <c:v>1.6</c:v>
                      </c:pt>
                      <c:pt idx="349">
                        <c:v>1.6899999999999997</c:v>
                      </c:pt>
                      <c:pt idx="350">
                        <c:v>1.7</c:v>
                      </c:pt>
                      <c:pt idx="351">
                        <c:v>1.65</c:v>
                      </c:pt>
                      <c:pt idx="352">
                        <c:v>1.9099999999999997</c:v>
                      </c:pt>
                      <c:pt idx="353">
                        <c:v>1.83</c:v>
                      </c:pt>
                      <c:pt idx="354">
                        <c:v>1.75</c:v>
                      </c:pt>
                      <c:pt idx="355">
                        <c:v>1.89</c:v>
                      </c:pt>
                      <c:pt idx="356">
                        <c:v>2.0099999999999998</c:v>
                      </c:pt>
                      <c:pt idx="357">
                        <c:v>1.91</c:v>
                      </c:pt>
                      <c:pt idx="358">
                        <c:v>2.0499999999999998</c:v>
                      </c:pt>
                      <c:pt idx="359">
                        <c:v>1.8600000000000003</c:v>
                      </c:pt>
                      <c:pt idx="360">
                        <c:v>1.8699999999999999</c:v>
                      </c:pt>
                      <c:pt idx="361">
                        <c:v>1.8900000000000001</c:v>
                      </c:pt>
                      <c:pt idx="362">
                        <c:v>1.79</c:v>
                      </c:pt>
                      <c:pt idx="363">
                        <c:v>2.1</c:v>
                      </c:pt>
                      <c:pt idx="364">
                        <c:v>2.0300000000000002</c:v>
                      </c:pt>
                      <c:pt idx="365">
                        <c:v>2.06</c:v>
                      </c:pt>
                      <c:pt idx="366">
                        <c:v>2.25</c:v>
                      </c:pt>
                      <c:pt idx="367">
                        <c:v>2.39</c:v>
                      </c:pt>
                      <c:pt idx="368">
                        <c:v>2.37</c:v>
                      </c:pt>
                      <c:pt idx="369">
                        <c:v>2.44</c:v>
                      </c:pt>
                      <c:pt idx="370">
                        <c:v>2.2999999999999998</c:v>
                      </c:pt>
                      <c:pt idx="371">
                        <c:v>2.5499999999999998</c:v>
                      </c:pt>
                      <c:pt idx="372">
                        <c:v>2.79</c:v>
                      </c:pt>
                      <c:pt idx="373">
                        <c:v>2.52</c:v>
                      </c:pt>
                      <c:pt idx="374">
                        <c:v>2.38</c:v>
                      </c:pt>
                      <c:pt idx="375">
                        <c:v>2.13</c:v>
                      </c:pt>
                      <c:pt idx="376">
                        <c:v>2.0499999999999998</c:v>
                      </c:pt>
                      <c:pt idx="377">
                        <c:v>2.17</c:v>
                      </c:pt>
                      <c:pt idx="378">
                        <c:v>2.4300000000000002</c:v>
                      </c:pt>
                      <c:pt idx="379">
                        <c:v>2.04</c:v>
                      </c:pt>
                      <c:pt idx="380">
                        <c:v>1.93</c:v>
                      </c:pt>
                      <c:pt idx="381">
                        <c:v>2.17</c:v>
                      </c:pt>
                      <c:pt idx="382">
                        <c:v>2.0099999999999998</c:v>
                      </c:pt>
                      <c:pt idx="383">
                        <c:v>2</c:v>
                      </c:pt>
                      <c:pt idx="384">
                        <c:v>2.6199999999999997</c:v>
                      </c:pt>
                      <c:pt idx="385">
                        <c:v>2.6</c:v>
                      </c:pt>
                      <c:pt idx="386">
                        <c:v>2.79</c:v>
                      </c:pt>
                      <c:pt idx="387">
                        <c:v>2.5700000000000003</c:v>
                      </c:pt>
                      <c:pt idx="388">
                        <c:v>2.59</c:v>
                      </c:pt>
                      <c:pt idx="389">
                        <c:v>2.58</c:v>
                      </c:pt>
                      <c:pt idx="390">
                        <c:v>2.33</c:v>
                      </c:pt>
                      <c:pt idx="391">
                        <c:v>2.29</c:v>
                      </c:pt>
                      <c:pt idx="392">
                        <c:v>2.44</c:v>
                      </c:pt>
                      <c:pt idx="393">
                        <c:v>2.17</c:v>
                      </c:pt>
                      <c:pt idx="394">
                        <c:v>2.42</c:v>
                      </c:pt>
                      <c:pt idx="395">
                        <c:v>2.52</c:v>
                      </c:pt>
                      <c:pt idx="396">
                        <c:v>2.61</c:v>
                      </c:pt>
                      <c:pt idx="397">
                        <c:v>2.4299999999999997</c:v>
                      </c:pt>
                      <c:pt idx="398">
                        <c:v>2.7800000000000002</c:v>
                      </c:pt>
                      <c:pt idx="399">
                        <c:v>3</c:v>
                      </c:pt>
                      <c:pt idx="400">
                        <c:v>2.81</c:v>
                      </c:pt>
                      <c:pt idx="401">
                        <c:v>2.79</c:v>
                      </c:pt>
                      <c:pt idx="402">
                        <c:v>2.84</c:v>
                      </c:pt>
                      <c:pt idx="403">
                        <c:v>2.8699999999999997</c:v>
                      </c:pt>
                      <c:pt idx="404">
                        <c:v>2.91</c:v>
                      </c:pt>
                      <c:pt idx="405">
                        <c:v>2.8899999999999997</c:v>
                      </c:pt>
                      <c:pt idx="406">
                        <c:v>2.96</c:v>
                      </c:pt>
                      <c:pt idx="407">
                        <c:v>3.0900000000000003</c:v>
                      </c:pt>
                      <c:pt idx="408">
                        <c:v>3.06</c:v>
                      </c:pt>
                      <c:pt idx="409">
                        <c:v>2.91</c:v>
                      </c:pt>
                      <c:pt idx="410">
                        <c:v>2.8899999999999997</c:v>
                      </c:pt>
                      <c:pt idx="411">
                        <c:v>2.99</c:v>
                      </c:pt>
                      <c:pt idx="412">
                        <c:v>2.83</c:v>
                      </c:pt>
                      <c:pt idx="413">
                        <c:v>2.85</c:v>
                      </c:pt>
                      <c:pt idx="414">
                        <c:v>2.66</c:v>
                      </c:pt>
                      <c:pt idx="415">
                        <c:v>2.59</c:v>
                      </c:pt>
                      <c:pt idx="416">
                        <c:v>2.83</c:v>
                      </c:pt>
                      <c:pt idx="417">
                        <c:v>2.5700000000000003</c:v>
                      </c:pt>
                      <c:pt idx="418">
                        <c:v>2.4299999999999997</c:v>
                      </c:pt>
                      <c:pt idx="419">
                        <c:v>2.2399999999999998</c:v>
                      </c:pt>
                      <c:pt idx="420">
                        <c:v>2.38</c:v>
                      </c:pt>
                      <c:pt idx="421">
                        <c:v>2.3899999999999997</c:v>
                      </c:pt>
                      <c:pt idx="422">
                        <c:v>2.2599999999999998</c:v>
                      </c:pt>
                      <c:pt idx="423">
                        <c:v>2.0100000000000002</c:v>
                      </c:pt>
                      <c:pt idx="424">
                        <c:v>1.1000000000000001</c:v>
                      </c:pt>
                      <c:pt idx="425">
                        <c:v>1.17</c:v>
                      </c:pt>
                      <c:pt idx="426">
                        <c:v>1.1000000000000001</c:v>
                      </c:pt>
                      <c:pt idx="427">
                        <c:v>1.08</c:v>
                      </c:pt>
                      <c:pt idx="428">
                        <c:v>1.05</c:v>
                      </c:pt>
                      <c:pt idx="429">
                        <c:v>1.08</c:v>
                      </c:pt>
                      <c:pt idx="430">
                        <c:v>1.1600000000000001</c:v>
                      </c:pt>
                      <c:pt idx="431">
                        <c:v>1.38</c:v>
                      </c:pt>
                      <c:pt idx="432">
                        <c:v>1.33</c:v>
                      </c:pt>
                      <c:pt idx="433">
                        <c:v>1.38</c:v>
                      </c:pt>
                      <c:pt idx="434">
                        <c:v>1.48</c:v>
                      </c:pt>
                      <c:pt idx="435">
                        <c:v>1.69</c:v>
                      </c:pt>
                      <c:pt idx="436">
                        <c:v>2.0300000000000002</c:v>
                      </c:pt>
                      <c:pt idx="437">
                        <c:v>1.8</c:v>
                      </c:pt>
                      <c:pt idx="438">
                        <c:v>1.73</c:v>
                      </c:pt>
                      <c:pt idx="439">
                        <c:v>1.6700000000000002</c:v>
                      </c:pt>
                      <c:pt idx="440">
                        <c:v>1.5899999999999999</c:v>
                      </c:pt>
                      <c:pt idx="441">
                        <c:v>1.6</c:v>
                      </c:pt>
                      <c:pt idx="442">
                        <c:v>1.67</c:v>
                      </c:pt>
                      <c:pt idx="443">
                        <c:v>1.56</c:v>
                      </c:pt>
                      <c:pt idx="444">
                        <c:v>1.66</c:v>
                      </c:pt>
                      <c:pt idx="445">
                        <c:v>1.64</c:v>
                      </c:pt>
                      <c:pt idx="446">
                        <c:v>1.75</c:v>
                      </c:pt>
                      <c:pt idx="447">
                        <c:v>1.6600000000000001</c:v>
                      </c:pt>
                      <c:pt idx="448">
                        <c:v>1.87</c:v>
                      </c:pt>
                      <c:pt idx="449">
                        <c:v>2.1900000000000004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105-42D7-B915-A5F9ABF2CE3F}"/>
                  </c:ext>
                </c:extLst>
              </c15:ser>
            </c15:filteredLineSeries>
            <c15:filteredLine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(2)'!$P$8</c15:sqref>
                        </c15:formulaRef>
                      </c:ext>
                    </c:extLst>
                    <c:strCache>
                      <c:ptCount val="1"/>
                      <c:pt idx="0">
                        <c:v>WORLD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(2)'!$G$9:$G$458</c15:sqref>
                        </c15:formulaRef>
                      </c:ext>
                    </c:extLst>
                    <c:numCache>
                      <c:formatCode>[$-409]mmm\-yy;@</c:formatCode>
                      <c:ptCount val="450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  <c:pt idx="439">
                        <c:v>44408</c:v>
                      </c:pt>
                      <c:pt idx="440">
                        <c:v>44439</c:v>
                      </c:pt>
                      <c:pt idx="441">
                        <c:v>44469</c:v>
                      </c:pt>
                      <c:pt idx="442">
                        <c:v>44500</c:v>
                      </c:pt>
                      <c:pt idx="443">
                        <c:v>44530</c:v>
                      </c:pt>
                      <c:pt idx="444">
                        <c:v>44561</c:v>
                      </c:pt>
                      <c:pt idx="445">
                        <c:v>44592</c:v>
                      </c:pt>
                      <c:pt idx="446">
                        <c:v>44620</c:v>
                      </c:pt>
                      <c:pt idx="447">
                        <c:v>44651</c:v>
                      </c:pt>
                      <c:pt idx="448">
                        <c:v>44681</c:v>
                      </c:pt>
                      <c:pt idx="449">
                        <c:v>44712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(2)'!$P$9:$P$458</c15:sqref>
                        </c15:formulaRef>
                      </c:ext>
                    </c:extLst>
                    <c:numCache>
                      <c:formatCode>0.0</c:formatCode>
                      <c:ptCount val="450"/>
                      <c:pt idx="1">
                        <c:v>4.6199999999999992</c:v>
                      </c:pt>
                      <c:pt idx="2">
                        <c:v>4.51</c:v>
                      </c:pt>
                      <c:pt idx="3">
                        <c:v>4.9399999999999995</c:v>
                      </c:pt>
                      <c:pt idx="4">
                        <c:v>4.68</c:v>
                      </c:pt>
                      <c:pt idx="5">
                        <c:v>4.6100000000000003</c:v>
                      </c:pt>
                      <c:pt idx="6">
                        <c:v>4.0799999999999992</c:v>
                      </c:pt>
                      <c:pt idx="7">
                        <c:v>4.01</c:v>
                      </c:pt>
                      <c:pt idx="8">
                        <c:v>3.99</c:v>
                      </c:pt>
                      <c:pt idx="9">
                        <c:v>3.84</c:v>
                      </c:pt>
                      <c:pt idx="10">
                        <c:v>3.6399999999999988</c:v>
                      </c:pt>
                      <c:pt idx="11">
                        <c:v>3.83</c:v>
                      </c:pt>
                      <c:pt idx="12">
                        <c:v>3.6399999999999997</c:v>
                      </c:pt>
                      <c:pt idx="13">
                        <c:v>3.33</c:v>
                      </c:pt>
                      <c:pt idx="14">
                        <c:v>3.54</c:v>
                      </c:pt>
                      <c:pt idx="15">
                        <c:v>3.01</c:v>
                      </c:pt>
                      <c:pt idx="16">
                        <c:v>2.4500000000000002</c:v>
                      </c:pt>
                      <c:pt idx="17">
                        <c:v>2.3600000000000003</c:v>
                      </c:pt>
                      <c:pt idx="18">
                        <c:v>2.84</c:v>
                      </c:pt>
                      <c:pt idx="19">
                        <c:v>2.3999999999999995</c:v>
                      </c:pt>
                      <c:pt idx="20">
                        <c:v>2.3899999999999997</c:v>
                      </c:pt>
                      <c:pt idx="21">
                        <c:v>2.33</c:v>
                      </c:pt>
                      <c:pt idx="22">
                        <c:v>2.6900000000000004</c:v>
                      </c:pt>
                      <c:pt idx="23">
                        <c:v>2.75</c:v>
                      </c:pt>
                      <c:pt idx="24">
                        <c:v>2.5700000000000003</c:v>
                      </c:pt>
                      <c:pt idx="25">
                        <c:v>2.5600000000000005</c:v>
                      </c:pt>
                      <c:pt idx="26">
                        <c:v>2.54</c:v>
                      </c:pt>
                      <c:pt idx="27">
                        <c:v>2.3099999999999996</c:v>
                      </c:pt>
                      <c:pt idx="28">
                        <c:v>2.25</c:v>
                      </c:pt>
                      <c:pt idx="29">
                        <c:v>2</c:v>
                      </c:pt>
                      <c:pt idx="30">
                        <c:v>2.04</c:v>
                      </c:pt>
                      <c:pt idx="31">
                        <c:v>2.38</c:v>
                      </c:pt>
                      <c:pt idx="32">
                        <c:v>2.95</c:v>
                      </c:pt>
                      <c:pt idx="33">
                        <c:v>3.04</c:v>
                      </c:pt>
                      <c:pt idx="34">
                        <c:v>3.4800000000000004</c:v>
                      </c:pt>
                      <c:pt idx="35">
                        <c:v>2.8</c:v>
                      </c:pt>
                      <c:pt idx="36">
                        <c:v>2.8900000000000006</c:v>
                      </c:pt>
                      <c:pt idx="37">
                        <c:v>2.7699999999999996</c:v>
                      </c:pt>
                      <c:pt idx="38">
                        <c:v>2.58</c:v>
                      </c:pt>
                      <c:pt idx="39">
                        <c:v>2.5099999999999998</c:v>
                      </c:pt>
                      <c:pt idx="40">
                        <c:v>2.5600000000000005</c:v>
                      </c:pt>
                      <c:pt idx="41">
                        <c:v>2.7100000000000004</c:v>
                      </c:pt>
                      <c:pt idx="42">
                        <c:v>2.8099999999999996</c:v>
                      </c:pt>
                      <c:pt idx="43">
                        <c:v>2.9000000000000004</c:v>
                      </c:pt>
                      <c:pt idx="44">
                        <c:v>2.88</c:v>
                      </c:pt>
                      <c:pt idx="45">
                        <c:v>3.1500000000000004</c:v>
                      </c:pt>
                      <c:pt idx="46">
                        <c:v>2.83</c:v>
                      </c:pt>
                      <c:pt idx="47">
                        <c:v>2.5300000000000002</c:v>
                      </c:pt>
                      <c:pt idx="48">
                        <c:v>2.5499999999999998</c:v>
                      </c:pt>
                      <c:pt idx="49">
                        <c:v>2.71</c:v>
                      </c:pt>
                      <c:pt idx="50">
                        <c:v>2.41</c:v>
                      </c:pt>
                      <c:pt idx="51">
                        <c:v>2.4700000000000006</c:v>
                      </c:pt>
                      <c:pt idx="52">
                        <c:v>2.41</c:v>
                      </c:pt>
                      <c:pt idx="53">
                        <c:v>2.12</c:v>
                      </c:pt>
                      <c:pt idx="54">
                        <c:v>1.8899999999999997</c:v>
                      </c:pt>
                      <c:pt idx="55">
                        <c:v>2.0499999999999998</c:v>
                      </c:pt>
                      <c:pt idx="56">
                        <c:v>1.8100000000000005</c:v>
                      </c:pt>
                      <c:pt idx="57">
                        <c:v>1.9299999999999997</c:v>
                      </c:pt>
                      <c:pt idx="58">
                        <c:v>1.83</c:v>
                      </c:pt>
                      <c:pt idx="59">
                        <c:v>1.8499999999999996</c:v>
                      </c:pt>
                      <c:pt idx="60">
                        <c:v>1.8900000000000006</c:v>
                      </c:pt>
                      <c:pt idx="61">
                        <c:v>1.79</c:v>
                      </c:pt>
                      <c:pt idx="62">
                        <c:v>1.8800000000000008</c:v>
                      </c:pt>
                      <c:pt idx="63">
                        <c:v>2.0099999999999998</c:v>
                      </c:pt>
                      <c:pt idx="64">
                        <c:v>2.0299999999999994</c:v>
                      </c:pt>
                      <c:pt idx="65">
                        <c:v>2.21</c:v>
                      </c:pt>
                      <c:pt idx="66">
                        <c:v>2.1500000000000004</c:v>
                      </c:pt>
                      <c:pt idx="67">
                        <c:v>2.3499999999999996</c:v>
                      </c:pt>
                      <c:pt idx="68">
                        <c:v>2.4399999999999995</c:v>
                      </c:pt>
                      <c:pt idx="69">
                        <c:v>2.46</c:v>
                      </c:pt>
                      <c:pt idx="70">
                        <c:v>2.6400000000000006</c:v>
                      </c:pt>
                      <c:pt idx="71">
                        <c:v>2.2400000000000011</c:v>
                      </c:pt>
                      <c:pt idx="72">
                        <c:v>1.9100000000000001</c:v>
                      </c:pt>
                      <c:pt idx="73">
                        <c:v>1.7799999999999994</c:v>
                      </c:pt>
                      <c:pt idx="74">
                        <c:v>1.7000000000000002</c:v>
                      </c:pt>
                      <c:pt idx="75">
                        <c:v>1.75</c:v>
                      </c:pt>
                      <c:pt idx="76">
                        <c:v>1.9299999999999997</c:v>
                      </c:pt>
                      <c:pt idx="77">
                        <c:v>1.9299999999999997</c:v>
                      </c:pt>
                      <c:pt idx="78">
                        <c:v>2.1099999999999994</c:v>
                      </c:pt>
                      <c:pt idx="79">
                        <c:v>2.1499999999999995</c:v>
                      </c:pt>
                      <c:pt idx="80">
                        <c:v>2.0300000000000002</c:v>
                      </c:pt>
                      <c:pt idx="81">
                        <c:v>1.7000000000000002</c:v>
                      </c:pt>
                      <c:pt idx="82">
                        <c:v>1.3999999999999995</c:v>
                      </c:pt>
                      <c:pt idx="83">
                        <c:v>0.87999999999999989</c:v>
                      </c:pt>
                      <c:pt idx="84">
                        <c:v>0.9300000000000006</c:v>
                      </c:pt>
                      <c:pt idx="85">
                        <c:v>0.79999999999999982</c:v>
                      </c:pt>
                      <c:pt idx="86">
                        <c:v>0.98000000000000043</c:v>
                      </c:pt>
                      <c:pt idx="87">
                        <c:v>0.96</c:v>
                      </c:pt>
                      <c:pt idx="88">
                        <c:v>0.72999999999999954</c:v>
                      </c:pt>
                      <c:pt idx="89">
                        <c:v>0.79</c:v>
                      </c:pt>
                      <c:pt idx="90">
                        <c:v>0.28000000000000025</c:v>
                      </c:pt>
                      <c:pt idx="91">
                        <c:v>0.13999999999999968</c:v>
                      </c:pt>
                      <c:pt idx="92">
                        <c:v>0</c:v>
                      </c:pt>
                      <c:pt idx="93">
                        <c:v>2.0000000000000462E-2</c:v>
                      </c:pt>
                      <c:pt idx="94">
                        <c:v>0.83999999999999986</c:v>
                      </c:pt>
                      <c:pt idx="95">
                        <c:v>1.0199999999999996</c:v>
                      </c:pt>
                      <c:pt idx="96">
                        <c:v>1.0799999999999992</c:v>
                      </c:pt>
                      <c:pt idx="97">
                        <c:v>1.2599999999999998</c:v>
                      </c:pt>
                      <c:pt idx="98">
                        <c:v>1.25</c:v>
                      </c:pt>
                      <c:pt idx="99">
                        <c:v>1.3200000000000003</c:v>
                      </c:pt>
                      <c:pt idx="100">
                        <c:v>1.7299999999999995</c:v>
                      </c:pt>
                      <c:pt idx="101">
                        <c:v>1.63</c:v>
                      </c:pt>
                      <c:pt idx="102">
                        <c:v>1.71</c:v>
                      </c:pt>
                      <c:pt idx="103">
                        <c:v>1.6600000000000001</c:v>
                      </c:pt>
                      <c:pt idx="104">
                        <c:v>1.5300000000000002</c:v>
                      </c:pt>
                      <c:pt idx="105">
                        <c:v>1.2400000000000002</c:v>
                      </c:pt>
                      <c:pt idx="106">
                        <c:v>1.2800000000000002</c:v>
                      </c:pt>
                      <c:pt idx="107">
                        <c:v>1.38</c:v>
                      </c:pt>
                      <c:pt idx="108">
                        <c:v>1.42</c:v>
                      </c:pt>
                      <c:pt idx="109">
                        <c:v>1.2599999999999998</c:v>
                      </c:pt>
                      <c:pt idx="110">
                        <c:v>1.4500000000000002</c:v>
                      </c:pt>
                      <c:pt idx="111">
                        <c:v>1.6000000000000005</c:v>
                      </c:pt>
                      <c:pt idx="112">
                        <c:v>1.6799999999999997</c:v>
                      </c:pt>
                      <c:pt idx="113">
                        <c:v>1.58</c:v>
                      </c:pt>
                      <c:pt idx="114">
                        <c:v>1.79</c:v>
                      </c:pt>
                      <c:pt idx="115">
                        <c:v>1.7299999999999995</c:v>
                      </c:pt>
                      <c:pt idx="116">
                        <c:v>1.7699999999999996</c:v>
                      </c:pt>
                      <c:pt idx="117">
                        <c:v>1.8000000000000007</c:v>
                      </c:pt>
                      <c:pt idx="118">
                        <c:v>1.7399999999999993</c:v>
                      </c:pt>
                      <c:pt idx="119">
                        <c:v>1.9100000000000001</c:v>
                      </c:pt>
                      <c:pt idx="120">
                        <c:v>2.0199999999999996</c:v>
                      </c:pt>
                      <c:pt idx="121">
                        <c:v>2.17</c:v>
                      </c:pt>
                      <c:pt idx="122">
                        <c:v>2</c:v>
                      </c:pt>
                      <c:pt idx="123">
                        <c:v>1.8399999999999999</c:v>
                      </c:pt>
                      <c:pt idx="124">
                        <c:v>1.7000000000000002</c:v>
                      </c:pt>
                      <c:pt idx="125">
                        <c:v>1.67</c:v>
                      </c:pt>
                      <c:pt idx="126">
                        <c:v>1.29</c:v>
                      </c:pt>
                      <c:pt idx="127">
                        <c:v>1.3599999999999994</c:v>
                      </c:pt>
                      <c:pt idx="128">
                        <c:v>1.46</c:v>
                      </c:pt>
                      <c:pt idx="129">
                        <c:v>1.6600000000000001</c:v>
                      </c:pt>
                      <c:pt idx="130">
                        <c:v>1.6900000000000004</c:v>
                      </c:pt>
                      <c:pt idx="131">
                        <c:v>1.88</c:v>
                      </c:pt>
                      <c:pt idx="132">
                        <c:v>1.8599999999999999</c:v>
                      </c:pt>
                      <c:pt idx="133">
                        <c:v>1.9000000000000004</c:v>
                      </c:pt>
                      <c:pt idx="134">
                        <c:v>1.4900000000000002</c:v>
                      </c:pt>
                      <c:pt idx="135">
                        <c:v>1.9900000000000002</c:v>
                      </c:pt>
                      <c:pt idx="136">
                        <c:v>1.96</c:v>
                      </c:pt>
                      <c:pt idx="137">
                        <c:v>1.9499999999999997</c:v>
                      </c:pt>
                      <c:pt idx="138">
                        <c:v>1.5599999999999996</c:v>
                      </c:pt>
                      <c:pt idx="139">
                        <c:v>1.58</c:v>
                      </c:pt>
                      <c:pt idx="140">
                        <c:v>1.67</c:v>
                      </c:pt>
                      <c:pt idx="141">
                        <c:v>1.67</c:v>
                      </c:pt>
                      <c:pt idx="142">
                        <c:v>1.5900000000000003</c:v>
                      </c:pt>
                      <c:pt idx="143">
                        <c:v>1.4800000000000004</c:v>
                      </c:pt>
                      <c:pt idx="144">
                        <c:v>1.19</c:v>
                      </c:pt>
                      <c:pt idx="145">
                        <c:v>1.5199999999999996</c:v>
                      </c:pt>
                      <c:pt idx="146">
                        <c:v>1.58</c:v>
                      </c:pt>
                      <c:pt idx="147">
                        <c:v>1.9699999999999998</c:v>
                      </c:pt>
                      <c:pt idx="148">
                        <c:v>1.8900000000000001</c:v>
                      </c:pt>
                      <c:pt idx="149">
                        <c:v>1.9099999999999997</c:v>
                      </c:pt>
                      <c:pt idx="150">
                        <c:v>2.0300000000000002</c:v>
                      </c:pt>
                      <c:pt idx="151">
                        <c:v>1.85</c:v>
                      </c:pt>
                      <c:pt idx="152">
                        <c:v>1.5699999999999998</c:v>
                      </c:pt>
                      <c:pt idx="153">
                        <c:v>1.5299999999999998</c:v>
                      </c:pt>
                      <c:pt idx="154">
                        <c:v>1.4000000000000004</c:v>
                      </c:pt>
                      <c:pt idx="155">
                        <c:v>1.1600000000000001</c:v>
                      </c:pt>
                      <c:pt idx="156">
                        <c:v>1.23</c:v>
                      </c:pt>
                      <c:pt idx="157">
                        <c:v>1.3599999999999994</c:v>
                      </c:pt>
                      <c:pt idx="158">
                        <c:v>1.4699999999999998</c:v>
                      </c:pt>
                      <c:pt idx="159">
                        <c:v>1.5300000000000002</c:v>
                      </c:pt>
                      <c:pt idx="160">
                        <c:v>1.3599999999999999</c:v>
                      </c:pt>
                      <c:pt idx="161">
                        <c:v>1.1699999999999995</c:v>
                      </c:pt>
                      <c:pt idx="162">
                        <c:v>1.17</c:v>
                      </c:pt>
                      <c:pt idx="163">
                        <c:v>1.04</c:v>
                      </c:pt>
                      <c:pt idx="164">
                        <c:v>1.0799999999999996</c:v>
                      </c:pt>
                      <c:pt idx="165">
                        <c:v>1.0199999999999996</c:v>
                      </c:pt>
                      <c:pt idx="166">
                        <c:v>0.69999999999999973</c:v>
                      </c:pt>
                      <c:pt idx="167">
                        <c:v>0.83000000000000007</c:v>
                      </c:pt>
                      <c:pt idx="168">
                        <c:v>1.0699999999999998</c:v>
                      </c:pt>
                      <c:pt idx="169">
                        <c:v>1.21</c:v>
                      </c:pt>
                      <c:pt idx="170">
                        <c:v>1.1999999999999997</c:v>
                      </c:pt>
                      <c:pt idx="171">
                        <c:v>1.3900000000000001</c:v>
                      </c:pt>
                      <c:pt idx="172">
                        <c:v>1.21</c:v>
                      </c:pt>
                      <c:pt idx="173">
                        <c:v>1.1200000000000001</c:v>
                      </c:pt>
                      <c:pt idx="174">
                        <c:v>1.0999999999999996</c:v>
                      </c:pt>
                      <c:pt idx="175">
                        <c:v>1.1400000000000001</c:v>
                      </c:pt>
                      <c:pt idx="176">
                        <c:v>1.1699999999999995</c:v>
                      </c:pt>
                      <c:pt idx="177">
                        <c:v>1.1000000000000005</c:v>
                      </c:pt>
                      <c:pt idx="178">
                        <c:v>0.81999999999999984</c:v>
                      </c:pt>
                      <c:pt idx="179">
                        <c:v>0.6599999999999997</c:v>
                      </c:pt>
                      <c:pt idx="180">
                        <c:v>0.69000000000000039</c:v>
                      </c:pt>
                      <c:pt idx="181">
                        <c:v>0.75</c:v>
                      </c:pt>
                      <c:pt idx="182">
                        <c:v>0.70000000000000018</c:v>
                      </c:pt>
                      <c:pt idx="183">
                        <c:v>0.60000000000000009</c:v>
                      </c:pt>
                      <c:pt idx="184">
                        <c:v>6.0000000000000053E-2</c:v>
                      </c:pt>
                      <c:pt idx="185">
                        <c:v>0.14000000000000012</c:v>
                      </c:pt>
                      <c:pt idx="186">
                        <c:v>-2.0000000000000462E-2</c:v>
                      </c:pt>
                      <c:pt idx="187">
                        <c:v>0.21999999999999975</c:v>
                      </c:pt>
                      <c:pt idx="188">
                        <c:v>0.17999999999999972</c:v>
                      </c:pt>
                      <c:pt idx="189">
                        <c:v>0.29999999999999982</c:v>
                      </c:pt>
                      <c:pt idx="190">
                        <c:v>0.20999999999999996</c:v>
                      </c:pt>
                      <c:pt idx="191">
                        <c:v>0.15000000000000036</c:v>
                      </c:pt>
                      <c:pt idx="192">
                        <c:v>0.10999999999999988</c:v>
                      </c:pt>
                      <c:pt idx="193">
                        <c:v>0.33000000000000007</c:v>
                      </c:pt>
                      <c:pt idx="194">
                        <c:v>0.23999999999999977</c:v>
                      </c:pt>
                      <c:pt idx="195">
                        <c:v>0.13000000000000034</c:v>
                      </c:pt>
                      <c:pt idx="196">
                        <c:v>0.27</c:v>
                      </c:pt>
                      <c:pt idx="197">
                        <c:v>0.18000000000000016</c:v>
                      </c:pt>
                      <c:pt idx="198">
                        <c:v>4.0000000000000036E-2</c:v>
                      </c:pt>
                      <c:pt idx="199">
                        <c:v>0.23999999999999977</c:v>
                      </c:pt>
                      <c:pt idx="200">
                        <c:v>0.22999999999999998</c:v>
                      </c:pt>
                      <c:pt idx="201">
                        <c:v>0.18999999999999995</c:v>
                      </c:pt>
                      <c:pt idx="202">
                        <c:v>0.33000000000000007</c:v>
                      </c:pt>
                      <c:pt idx="203">
                        <c:v>0.37000000000000011</c:v>
                      </c:pt>
                      <c:pt idx="204">
                        <c:v>0.25999999999999979</c:v>
                      </c:pt>
                      <c:pt idx="205">
                        <c:v>0.20999999999999996</c:v>
                      </c:pt>
                      <c:pt idx="206">
                        <c:v>0.21999999999999975</c:v>
                      </c:pt>
                      <c:pt idx="207">
                        <c:v>0.16999999999999993</c:v>
                      </c:pt>
                      <c:pt idx="208">
                        <c:v>0.31999999999999984</c:v>
                      </c:pt>
                      <c:pt idx="209">
                        <c:v>0.31000000000000005</c:v>
                      </c:pt>
                      <c:pt idx="210">
                        <c:v>0.33000000000000007</c:v>
                      </c:pt>
                      <c:pt idx="211">
                        <c:v>0.40000000000000036</c:v>
                      </c:pt>
                      <c:pt idx="212">
                        <c:v>0.35999999999999988</c:v>
                      </c:pt>
                      <c:pt idx="213">
                        <c:v>0.16000000000000014</c:v>
                      </c:pt>
                      <c:pt idx="214">
                        <c:v>0.48999999999999977</c:v>
                      </c:pt>
                      <c:pt idx="215">
                        <c:v>0.45999999999999996</c:v>
                      </c:pt>
                      <c:pt idx="216">
                        <c:v>0.56999999999999984</c:v>
                      </c:pt>
                      <c:pt idx="217">
                        <c:v>0.7799999999999998</c:v>
                      </c:pt>
                      <c:pt idx="218">
                        <c:v>0.66999999999999993</c:v>
                      </c:pt>
                      <c:pt idx="219">
                        <c:v>0.56000000000000005</c:v>
                      </c:pt>
                      <c:pt idx="220">
                        <c:v>0.46000000000000041</c:v>
                      </c:pt>
                      <c:pt idx="221">
                        <c:v>0.41000000000000014</c:v>
                      </c:pt>
                      <c:pt idx="222">
                        <c:v>0.43000000000000016</c:v>
                      </c:pt>
                      <c:pt idx="223">
                        <c:v>0.45999999999999996</c:v>
                      </c:pt>
                      <c:pt idx="224">
                        <c:v>0.61000000000000032</c:v>
                      </c:pt>
                      <c:pt idx="225">
                        <c:v>0.61000000000000032</c:v>
                      </c:pt>
                      <c:pt idx="226">
                        <c:v>0.66999999999999993</c:v>
                      </c:pt>
                      <c:pt idx="227">
                        <c:v>0.69</c:v>
                      </c:pt>
                      <c:pt idx="228">
                        <c:v>0.53000000000000025</c:v>
                      </c:pt>
                      <c:pt idx="229">
                        <c:v>0.71</c:v>
                      </c:pt>
                      <c:pt idx="230">
                        <c:v>0.62000000000000011</c:v>
                      </c:pt>
                      <c:pt idx="231">
                        <c:v>0.64000000000000012</c:v>
                      </c:pt>
                      <c:pt idx="232">
                        <c:v>0.7200000000000002</c:v>
                      </c:pt>
                      <c:pt idx="233">
                        <c:v>0.7799999999999998</c:v>
                      </c:pt>
                      <c:pt idx="234">
                        <c:v>0.73</c:v>
                      </c:pt>
                      <c:pt idx="235">
                        <c:v>0.64000000000000012</c:v>
                      </c:pt>
                      <c:pt idx="236">
                        <c:v>0.71999999999999975</c:v>
                      </c:pt>
                      <c:pt idx="237">
                        <c:v>0.64000000000000012</c:v>
                      </c:pt>
                      <c:pt idx="238">
                        <c:v>0.64999999999999991</c:v>
                      </c:pt>
                      <c:pt idx="239">
                        <c:v>0.69999999999999973</c:v>
                      </c:pt>
                      <c:pt idx="240">
                        <c:v>0.79</c:v>
                      </c:pt>
                      <c:pt idx="241">
                        <c:v>0.7799999999999998</c:v>
                      </c:pt>
                      <c:pt idx="242">
                        <c:v>0.81</c:v>
                      </c:pt>
                      <c:pt idx="243">
                        <c:v>0.86000000000000032</c:v>
                      </c:pt>
                      <c:pt idx="244">
                        <c:v>0.94000000000000039</c:v>
                      </c:pt>
                      <c:pt idx="245">
                        <c:v>0.94</c:v>
                      </c:pt>
                      <c:pt idx="246">
                        <c:v>0.93000000000000016</c:v>
                      </c:pt>
                      <c:pt idx="247">
                        <c:v>0.7799999999999998</c:v>
                      </c:pt>
                      <c:pt idx="248">
                        <c:v>0.93000000000000016</c:v>
                      </c:pt>
                      <c:pt idx="249">
                        <c:v>0.8899999999999999</c:v>
                      </c:pt>
                      <c:pt idx="250">
                        <c:v>1.02</c:v>
                      </c:pt>
                      <c:pt idx="251">
                        <c:v>1</c:v>
                      </c:pt>
                      <c:pt idx="252">
                        <c:v>0.87000000000000011</c:v>
                      </c:pt>
                      <c:pt idx="253">
                        <c:v>0.99000000000000021</c:v>
                      </c:pt>
                      <c:pt idx="254">
                        <c:v>0.98</c:v>
                      </c:pt>
                      <c:pt idx="255">
                        <c:v>0.91999999999999993</c:v>
                      </c:pt>
                      <c:pt idx="256">
                        <c:v>0.94999999999999973</c:v>
                      </c:pt>
                      <c:pt idx="257">
                        <c:v>0.89999999999999991</c:v>
                      </c:pt>
                      <c:pt idx="258">
                        <c:v>0.86000000000000032</c:v>
                      </c:pt>
                      <c:pt idx="259">
                        <c:v>0.85000000000000009</c:v>
                      </c:pt>
                      <c:pt idx="260">
                        <c:v>0.87999999999999989</c:v>
                      </c:pt>
                      <c:pt idx="261">
                        <c:v>0.80999999999999961</c:v>
                      </c:pt>
                      <c:pt idx="262">
                        <c:v>0.86999999999999966</c:v>
                      </c:pt>
                      <c:pt idx="263">
                        <c:v>0.85999999999999988</c:v>
                      </c:pt>
                      <c:pt idx="264">
                        <c:v>0.89999999999999991</c:v>
                      </c:pt>
                      <c:pt idx="265">
                        <c:v>0.96</c:v>
                      </c:pt>
                      <c:pt idx="266">
                        <c:v>0.87000000000000011</c:v>
                      </c:pt>
                      <c:pt idx="267">
                        <c:v>0.81999999999999984</c:v>
                      </c:pt>
                      <c:pt idx="268">
                        <c:v>0.79999999999999982</c:v>
                      </c:pt>
                      <c:pt idx="269">
                        <c:v>0.75</c:v>
                      </c:pt>
                      <c:pt idx="270">
                        <c:v>0.66999999999999993</c:v>
                      </c:pt>
                      <c:pt idx="271">
                        <c:v>0.71</c:v>
                      </c:pt>
                      <c:pt idx="272">
                        <c:v>0.60000000000000009</c:v>
                      </c:pt>
                      <c:pt idx="273">
                        <c:v>0.5</c:v>
                      </c:pt>
                      <c:pt idx="274">
                        <c:v>0.62999999999999989</c:v>
                      </c:pt>
                      <c:pt idx="275">
                        <c:v>0.57000000000000028</c:v>
                      </c:pt>
                      <c:pt idx="276">
                        <c:v>0.46999999999999975</c:v>
                      </c:pt>
                      <c:pt idx="277">
                        <c:v>0.39000000000000012</c:v>
                      </c:pt>
                      <c:pt idx="278">
                        <c:v>0.33999999999999986</c:v>
                      </c:pt>
                      <c:pt idx="279">
                        <c:v>9.0000000000000302E-2</c:v>
                      </c:pt>
                      <c:pt idx="280">
                        <c:v>0.14000000000000012</c:v>
                      </c:pt>
                      <c:pt idx="281">
                        <c:v>0.24000000000000021</c:v>
                      </c:pt>
                      <c:pt idx="282">
                        <c:v>0.4099999999999997</c:v>
                      </c:pt>
                      <c:pt idx="283">
                        <c:v>0.40000000000000036</c:v>
                      </c:pt>
                      <c:pt idx="284">
                        <c:v>0.48999999999999977</c:v>
                      </c:pt>
                      <c:pt idx="285">
                        <c:v>0.40000000000000036</c:v>
                      </c:pt>
                      <c:pt idx="286">
                        <c:v>0.75</c:v>
                      </c:pt>
                      <c:pt idx="287">
                        <c:v>0.60000000000000009</c:v>
                      </c:pt>
                      <c:pt idx="288">
                        <c:v>0.48</c:v>
                      </c:pt>
                      <c:pt idx="289">
                        <c:v>0.29999999999999982</c:v>
                      </c:pt>
                      <c:pt idx="290">
                        <c:v>0.61999999999999988</c:v>
                      </c:pt>
                      <c:pt idx="291">
                        <c:v>0.58000000000000007</c:v>
                      </c:pt>
                      <c:pt idx="292">
                        <c:v>0.55000000000000027</c:v>
                      </c:pt>
                      <c:pt idx="293">
                        <c:v>0.68000000000000016</c:v>
                      </c:pt>
                      <c:pt idx="294">
                        <c:v>0.58000000000000007</c:v>
                      </c:pt>
                      <c:pt idx="295">
                        <c:v>0.62000000000000011</c:v>
                      </c:pt>
                      <c:pt idx="296">
                        <c:v>0.87000000000000011</c:v>
                      </c:pt>
                      <c:pt idx="297">
                        <c:v>0.7200000000000002</c:v>
                      </c:pt>
                      <c:pt idx="298">
                        <c:v>0.75000000000000022</c:v>
                      </c:pt>
                      <c:pt idx="299">
                        <c:v>0.80000000000000027</c:v>
                      </c:pt>
                      <c:pt idx="300">
                        <c:v>0.83999999999999986</c:v>
                      </c:pt>
                      <c:pt idx="301">
                        <c:v>1.04</c:v>
                      </c:pt>
                      <c:pt idx="302">
                        <c:v>1.02</c:v>
                      </c:pt>
                      <c:pt idx="303">
                        <c:v>1.0100000000000002</c:v>
                      </c:pt>
                      <c:pt idx="304">
                        <c:v>1.1600000000000001</c:v>
                      </c:pt>
                      <c:pt idx="305">
                        <c:v>1.2199999999999998</c:v>
                      </c:pt>
                      <c:pt idx="306">
                        <c:v>1.2599999999999998</c:v>
                      </c:pt>
                      <c:pt idx="307">
                        <c:v>1.06</c:v>
                      </c:pt>
                      <c:pt idx="308">
                        <c:v>1.0199999999999998</c:v>
                      </c:pt>
                      <c:pt idx="309">
                        <c:v>0.97</c:v>
                      </c:pt>
                      <c:pt idx="310">
                        <c:v>0.95000000000000018</c:v>
                      </c:pt>
                      <c:pt idx="311">
                        <c:v>0.95000000000000018</c:v>
                      </c:pt>
                      <c:pt idx="312">
                        <c:v>1.2099999999999997</c:v>
                      </c:pt>
                      <c:pt idx="313">
                        <c:v>1.2200000000000002</c:v>
                      </c:pt>
                      <c:pt idx="314">
                        <c:v>1.1099999999999999</c:v>
                      </c:pt>
                      <c:pt idx="315">
                        <c:v>1.1099999999999999</c:v>
                      </c:pt>
                      <c:pt idx="316">
                        <c:v>1.1700000000000002</c:v>
                      </c:pt>
                      <c:pt idx="317">
                        <c:v>1.02</c:v>
                      </c:pt>
                      <c:pt idx="318">
                        <c:v>1.1399999999999999</c:v>
                      </c:pt>
                      <c:pt idx="319">
                        <c:v>1.2999999999999998</c:v>
                      </c:pt>
                      <c:pt idx="320">
                        <c:v>1.46</c:v>
                      </c:pt>
                      <c:pt idx="321">
                        <c:v>1.33</c:v>
                      </c:pt>
                      <c:pt idx="322">
                        <c:v>1.4300000000000002</c:v>
                      </c:pt>
                      <c:pt idx="323">
                        <c:v>1.5399999999999998</c:v>
                      </c:pt>
                      <c:pt idx="324">
                        <c:v>1.75</c:v>
                      </c:pt>
                      <c:pt idx="325">
                        <c:v>1.62</c:v>
                      </c:pt>
                      <c:pt idx="326">
                        <c:v>1.53</c:v>
                      </c:pt>
                      <c:pt idx="327">
                        <c:v>1.56</c:v>
                      </c:pt>
                      <c:pt idx="328">
                        <c:v>1.52</c:v>
                      </c:pt>
                      <c:pt idx="329">
                        <c:v>1.51</c:v>
                      </c:pt>
                      <c:pt idx="330">
                        <c:v>1.4</c:v>
                      </c:pt>
                      <c:pt idx="331">
                        <c:v>1.35</c:v>
                      </c:pt>
                      <c:pt idx="332">
                        <c:v>1.3599999999999999</c:v>
                      </c:pt>
                      <c:pt idx="333">
                        <c:v>1.3599999999999999</c:v>
                      </c:pt>
                      <c:pt idx="334">
                        <c:v>1.3399999999999999</c:v>
                      </c:pt>
                      <c:pt idx="335">
                        <c:v>1.3599999999999999</c:v>
                      </c:pt>
                      <c:pt idx="336">
                        <c:v>1.34</c:v>
                      </c:pt>
                      <c:pt idx="337">
                        <c:v>1.4</c:v>
                      </c:pt>
                      <c:pt idx="338">
                        <c:v>1.26</c:v>
                      </c:pt>
                      <c:pt idx="339">
                        <c:v>1.1099999999999999</c:v>
                      </c:pt>
                      <c:pt idx="340">
                        <c:v>1.0300000000000002</c:v>
                      </c:pt>
                      <c:pt idx="341">
                        <c:v>1</c:v>
                      </c:pt>
                      <c:pt idx="342">
                        <c:v>1.1800000000000002</c:v>
                      </c:pt>
                      <c:pt idx="343">
                        <c:v>1.1200000000000001</c:v>
                      </c:pt>
                      <c:pt idx="344">
                        <c:v>0.94</c:v>
                      </c:pt>
                      <c:pt idx="345">
                        <c:v>1.0099999999999998</c:v>
                      </c:pt>
                      <c:pt idx="346">
                        <c:v>0.99</c:v>
                      </c:pt>
                      <c:pt idx="347">
                        <c:v>0.94000000000000006</c:v>
                      </c:pt>
                      <c:pt idx="348">
                        <c:v>1.06</c:v>
                      </c:pt>
                      <c:pt idx="349">
                        <c:v>1.1199999999999999</c:v>
                      </c:pt>
                      <c:pt idx="350">
                        <c:v>1.1499999999999999</c:v>
                      </c:pt>
                      <c:pt idx="351">
                        <c:v>1.05</c:v>
                      </c:pt>
                      <c:pt idx="352">
                        <c:v>1.2199999999999998</c:v>
                      </c:pt>
                      <c:pt idx="353">
                        <c:v>1.1299999999999999</c:v>
                      </c:pt>
                      <c:pt idx="354">
                        <c:v>1.0999999999999999</c:v>
                      </c:pt>
                      <c:pt idx="355">
                        <c:v>1.1000000000000001</c:v>
                      </c:pt>
                      <c:pt idx="356">
                        <c:v>1.1200000000000001</c:v>
                      </c:pt>
                      <c:pt idx="357">
                        <c:v>1.01</c:v>
                      </c:pt>
                      <c:pt idx="358">
                        <c:v>1.0699999999999998</c:v>
                      </c:pt>
                      <c:pt idx="359">
                        <c:v>0.9900000000000001</c:v>
                      </c:pt>
                      <c:pt idx="360">
                        <c:v>0.99</c:v>
                      </c:pt>
                      <c:pt idx="361">
                        <c:v>0.95</c:v>
                      </c:pt>
                      <c:pt idx="362">
                        <c:v>1.1200000000000001</c:v>
                      </c:pt>
                      <c:pt idx="363">
                        <c:v>1.1599999999999999</c:v>
                      </c:pt>
                      <c:pt idx="364">
                        <c:v>1.17</c:v>
                      </c:pt>
                      <c:pt idx="365">
                        <c:v>1.2300000000000002</c:v>
                      </c:pt>
                      <c:pt idx="366">
                        <c:v>1.47</c:v>
                      </c:pt>
                      <c:pt idx="367">
                        <c:v>1.62</c:v>
                      </c:pt>
                      <c:pt idx="368">
                        <c:v>1.56</c:v>
                      </c:pt>
                      <c:pt idx="369">
                        <c:v>1.6500000000000001</c:v>
                      </c:pt>
                      <c:pt idx="370">
                        <c:v>1.6</c:v>
                      </c:pt>
                      <c:pt idx="371">
                        <c:v>1.7</c:v>
                      </c:pt>
                      <c:pt idx="372">
                        <c:v>1.8399999999999999</c:v>
                      </c:pt>
                      <c:pt idx="373">
                        <c:v>1.61</c:v>
                      </c:pt>
                      <c:pt idx="374">
                        <c:v>1.59</c:v>
                      </c:pt>
                      <c:pt idx="375">
                        <c:v>1.35</c:v>
                      </c:pt>
                      <c:pt idx="376">
                        <c:v>1.22</c:v>
                      </c:pt>
                      <c:pt idx="377">
                        <c:v>1.4</c:v>
                      </c:pt>
                      <c:pt idx="378">
                        <c:v>1.57</c:v>
                      </c:pt>
                      <c:pt idx="379">
                        <c:v>1.3</c:v>
                      </c:pt>
                      <c:pt idx="380">
                        <c:v>1.1600000000000001</c:v>
                      </c:pt>
                      <c:pt idx="381">
                        <c:v>1.31</c:v>
                      </c:pt>
                      <c:pt idx="382">
                        <c:v>1.1400000000000001</c:v>
                      </c:pt>
                      <c:pt idx="383">
                        <c:v>1.17</c:v>
                      </c:pt>
                      <c:pt idx="384">
                        <c:v>1.52</c:v>
                      </c:pt>
                      <c:pt idx="385">
                        <c:v>1.48</c:v>
                      </c:pt>
                      <c:pt idx="386">
                        <c:v>1.8099999999999998</c:v>
                      </c:pt>
                      <c:pt idx="387">
                        <c:v>1.56</c:v>
                      </c:pt>
                      <c:pt idx="388">
                        <c:v>1.61</c:v>
                      </c:pt>
                      <c:pt idx="389">
                        <c:v>1.6400000000000001</c:v>
                      </c:pt>
                      <c:pt idx="390">
                        <c:v>1.42</c:v>
                      </c:pt>
                      <c:pt idx="391">
                        <c:v>1.4100000000000001</c:v>
                      </c:pt>
                      <c:pt idx="392">
                        <c:v>1.57</c:v>
                      </c:pt>
                      <c:pt idx="393">
                        <c:v>1.32</c:v>
                      </c:pt>
                      <c:pt idx="394">
                        <c:v>1.5</c:v>
                      </c:pt>
                      <c:pt idx="395">
                        <c:v>1.49</c:v>
                      </c:pt>
                      <c:pt idx="396">
                        <c:v>1.52</c:v>
                      </c:pt>
                      <c:pt idx="397">
                        <c:v>1.3800000000000001</c:v>
                      </c:pt>
                      <c:pt idx="398">
                        <c:v>1.57</c:v>
                      </c:pt>
                      <c:pt idx="399">
                        <c:v>1.65</c:v>
                      </c:pt>
                      <c:pt idx="400">
                        <c:v>1.4200000000000002</c:v>
                      </c:pt>
                      <c:pt idx="401">
                        <c:v>1.2999999999999998</c:v>
                      </c:pt>
                      <c:pt idx="402">
                        <c:v>1.51</c:v>
                      </c:pt>
                      <c:pt idx="403">
                        <c:v>1.47</c:v>
                      </c:pt>
                      <c:pt idx="404">
                        <c:v>1.49</c:v>
                      </c:pt>
                      <c:pt idx="405">
                        <c:v>1.57</c:v>
                      </c:pt>
                      <c:pt idx="406">
                        <c:v>1.5799999999999998</c:v>
                      </c:pt>
                      <c:pt idx="407">
                        <c:v>1.7</c:v>
                      </c:pt>
                      <c:pt idx="408">
                        <c:v>1.71</c:v>
                      </c:pt>
                      <c:pt idx="409">
                        <c:v>1.71</c:v>
                      </c:pt>
                      <c:pt idx="410">
                        <c:v>1.6700000000000002</c:v>
                      </c:pt>
                      <c:pt idx="411">
                        <c:v>1.71</c:v>
                      </c:pt>
                      <c:pt idx="412">
                        <c:v>1.6099999999999999</c:v>
                      </c:pt>
                      <c:pt idx="413">
                        <c:v>1.6099999999999999</c:v>
                      </c:pt>
                      <c:pt idx="414">
                        <c:v>1.58</c:v>
                      </c:pt>
                      <c:pt idx="415">
                        <c:v>1.5</c:v>
                      </c:pt>
                      <c:pt idx="416">
                        <c:v>1.6600000000000001</c:v>
                      </c:pt>
                      <c:pt idx="417">
                        <c:v>1.58</c:v>
                      </c:pt>
                      <c:pt idx="418">
                        <c:v>1.37</c:v>
                      </c:pt>
                      <c:pt idx="419">
                        <c:v>1.29</c:v>
                      </c:pt>
                      <c:pt idx="420">
                        <c:v>1.4</c:v>
                      </c:pt>
                      <c:pt idx="421">
                        <c:v>1.37</c:v>
                      </c:pt>
                      <c:pt idx="422">
                        <c:v>1.35</c:v>
                      </c:pt>
                      <c:pt idx="423">
                        <c:v>1.34</c:v>
                      </c:pt>
                      <c:pt idx="424">
                        <c:v>0.88</c:v>
                      </c:pt>
                      <c:pt idx="425">
                        <c:v>0.94</c:v>
                      </c:pt>
                      <c:pt idx="426">
                        <c:v>0.87000000000000011</c:v>
                      </c:pt>
                      <c:pt idx="427">
                        <c:v>0.76</c:v>
                      </c:pt>
                      <c:pt idx="428">
                        <c:v>0.75</c:v>
                      </c:pt>
                      <c:pt idx="429">
                        <c:v>0.76</c:v>
                      </c:pt>
                      <c:pt idx="430">
                        <c:v>0.77</c:v>
                      </c:pt>
                      <c:pt idx="431">
                        <c:v>0.81</c:v>
                      </c:pt>
                      <c:pt idx="432">
                        <c:v>0.77</c:v>
                      </c:pt>
                      <c:pt idx="433">
                        <c:v>0.78</c:v>
                      </c:pt>
                      <c:pt idx="434">
                        <c:v>0.8</c:v>
                      </c:pt>
                      <c:pt idx="435">
                        <c:v>0.9</c:v>
                      </c:pt>
                      <c:pt idx="436">
                        <c:v>1.05</c:v>
                      </c:pt>
                      <c:pt idx="437">
                        <c:v>0.91999999999999993</c:v>
                      </c:pt>
                      <c:pt idx="438">
                        <c:v>0.88</c:v>
                      </c:pt>
                      <c:pt idx="439">
                        <c:v>0.89999999999999991</c:v>
                      </c:pt>
                      <c:pt idx="440">
                        <c:v>0.85</c:v>
                      </c:pt>
                      <c:pt idx="441">
                        <c:v>0.85000000000000009</c:v>
                      </c:pt>
                      <c:pt idx="442">
                        <c:v>0.87</c:v>
                      </c:pt>
                      <c:pt idx="443">
                        <c:v>0.83000000000000007</c:v>
                      </c:pt>
                      <c:pt idx="444">
                        <c:v>0.88</c:v>
                      </c:pt>
                      <c:pt idx="445">
                        <c:v>0.91999999999999993</c:v>
                      </c:pt>
                      <c:pt idx="446">
                        <c:v>0.92999999999999994</c:v>
                      </c:pt>
                      <c:pt idx="447">
                        <c:v>0.93</c:v>
                      </c:pt>
                      <c:pt idx="448">
                        <c:v>0.98</c:v>
                      </c:pt>
                      <c:pt idx="449">
                        <c:v>1.19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105-42D7-B915-A5F9ABF2CE3F}"/>
                  </c:ext>
                </c:extLst>
              </c15:ser>
            </c15:filteredLineSeries>
            <c15:filteredLineSeries>
              <c15:ser>
                <c:idx val="9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(2)'!$Q$8</c15:sqref>
                        </c15:formulaRef>
                      </c:ext>
                    </c:extLst>
                    <c:strCache>
                      <c:ptCount val="1"/>
                      <c:pt idx="0">
                        <c:v>UK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(2)'!$G$9:$G$458</c15:sqref>
                        </c15:formulaRef>
                      </c:ext>
                    </c:extLst>
                    <c:numCache>
                      <c:formatCode>[$-409]mmm\-yy;@</c:formatCode>
                      <c:ptCount val="450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  <c:pt idx="439">
                        <c:v>44408</c:v>
                      </c:pt>
                      <c:pt idx="440">
                        <c:v>44439</c:v>
                      </c:pt>
                      <c:pt idx="441">
                        <c:v>44469</c:v>
                      </c:pt>
                      <c:pt idx="442">
                        <c:v>44500</c:v>
                      </c:pt>
                      <c:pt idx="443">
                        <c:v>44530</c:v>
                      </c:pt>
                      <c:pt idx="444">
                        <c:v>44561</c:v>
                      </c:pt>
                      <c:pt idx="445">
                        <c:v>44592</c:v>
                      </c:pt>
                      <c:pt idx="446">
                        <c:v>44620</c:v>
                      </c:pt>
                      <c:pt idx="447">
                        <c:v>44651</c:v>
                      </c:pt>
                      <c:pt idx="448">
                        <c:v>44681</c:v>
                      </c:pt>
                      <c:pt idx="449">
                        <c:v>44712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(2)'!$Q$9:$Q$458</c15:sqref>
                        </c15:formulaRef>
                      </c:ext>
                    </c:extLst>
                    <c:numCache>
                      <c:formatCode>0.0</c:formatCode>
                      <c:ptCount val="450"/>
                      <c:pt idx="1">
                        <c:v>6.6399999999999988</c:v>
                      </c:pt>
                      <c:pt idx="2">
                        <c:v>6.9600000000000009</c:v>
                      </c:pt>
                      <c:pt idx="3">
                        <c:v>6.83</c:v>
                      </c:pt>
                      <c:pt idx="4">
                        <c:v>6.59</c:v>
                      </c:pt>
                      <c:pt idx="5">
                        <c:v>6.55</c:v>
                      </c:pt>
                      <c:pt idx="6">
                        <c:v>6.5100000000000007</c:v>
                      </c:pt>
                      <c:pt idx="7">
                        <c:v>6.41</c:v>
                      </c:pt>
                      <c:pt idx="8">
                        <c:v>5.99</c:v>
                      </c:pt>
                      <c:pt idx="9">
                        <c:v>5.9600000000000009</c:v>
                      </c:pt>
                      <c:pt idx="10">
                        <c:v>5.84</c:v>
                      </c:pt>
                      <c:pt idx="11">
                        <c:v>5.9499999999999993</c:v>
                      </c:pt>
                      <c:pt idx="12">
                        <c:v>6.11</c:v>
                      </c:pt>
                      <c:pt idx="13">
                        <c:v>6.42</c:v>
                      </c:pt>
                      <c:pt idx="14">
                        <c:v>6.9099999999999993</c:v>
                      </c:pt>
                      <c:pt idx="15">
                        <c:v>6.0400000000000009</c:v>
                      </c:pt>
                      <c:pt idx="16">
                        <c:v>4.8199999999999994</c:v>
                      </c:pt>
                      <c:pt idx="17">
                        <c:v>4.3499999999999996</c:v>
                      </c:pt>
                      <c:pt idx="18">
                        <c:v>4.6499999999999995</c:v>
                      </c:pt>
                      <c:pt idx="19">
                        <c:v>4.8500000000000005</c:v>
                      </c:pt>
                      <c:pt idx="20">
                        <c:v>5.22</c:v>
                      </c:pt>
                      <c:pt idx="21">
                        <c:v>5.3100000000000005</c:v>
                      </c:pt>
                      <c:pt idx="22">
                        <c:v>6.91</c:v>
                      </c:pt>
                      <c:pt idx="23">
                        <c:v>6.9399999999999995</c:v>
                      </c:pt>
                      <c:pt idx="24">
                        <c:v>7.1899999999999995</c:v>
                      </c:pt>
                      <c:pt idx="25">
                        <c:v>6.53</c:v>
                      </c:pt>
                      <c:pt idx="26">
                        <c:v>6.29</c:v>
                      </c:pt>
                      <c:pt idx="27">
                        <c:v>5.6799999999999988</c:v>
                      </c:pt>
                      <c:pt idx="28">
                        <c:v>5.2099999999999991</c:v>
                      </c:pt>
                      <c:pt idx="29">
                        <c:v>4.87</c:v>
                      </c:pt>
                      <c:pt idx="30">
                        <c:v>4.8</c:v>
                      </c:pt>
                      <c:pt idx="31">
                        <c:v>5.1800000000000006</c:v>
                      </c:pt>
                      <c:pt idx="32">
                        <c:v>5.870000000000001</c:v>
                      </c:pt>
                      <c:pt idx="33">
                        <c:v>6.34</c:v>
                      </c:pt>
                      <c:pt idx="34">
                        <c:v>5.9600000000000009</c:v>
                      </c:pt>
                      <c:pt idx="35">
                        <c:v>5.28</c:v>
                      </c:pt>
                      <c:pt idx="36">
                        <c:v>5.3000000000000007</c:v>
                      </c:pt>
                      <c:pt idx="37">
                        <c:v>5.6099999999999994</c:v>
                      </c:pt>
                      <c:pt idx="38">
                        <c:v>5.3699999999999992</c:v>
                      </c:pt>
                      <c:pt idx="39">
                        <c:v>5.2999999999999989</c:v>
                      </c:pt>
                      <c:pt idx="40">
                        <c:v>5.12</c:v>
                      </c:pt>
                      <c:pt idx="41">
                        <c:v>5.43</c:v>
                      </c:pt>
                      <c:pt idx="42">
                        <c:v>5.42</c:v>
                      </c:pt>
                      <c:pt idx="43">
                        <c:v>5.7900000000000009</c:v>
                      </c:pt>
                      <c:pt idx="44">
                        <c:v>5.61</c:v>
                      </c:pt>
                      <c:pt idx="45">
                        <c:v>6.08</c:v>
                      </c:pt>
                      <c:pt idx="46">
                        <c:v>5.79</c:v>
                      </c:pt>
                      <c:pt idx="47">
                        <c:v>5.62</c:v>
                      </c:pt>
                      <c:pt idx="48">
                        <c:v>6.15</c:v>
                      </c:pt>
                      <c:pt idx="49">
                        <c:v>6.1099999999999994</c:v>
                      </c:pt>
                      <c:pt idx="50">
                        <c:v>5.2900000000000009</c:v>
                      </c:pt>
                      <c:pt idx="51">
                        <c:v>5.41</c:v>
                      </c:pt>
                      <c:pt idx="52">
                        <c:v>5.36</c:v>
                      </c:pt>
                      <c:pt idx="53">
                        <c:v>5.19</c:v>
                      </c:pt>
                      <c:pt idx="54">
                        <c:v>5.2700000000000005</c:v>
                      </c:pt>
                      <c:pt idx="55">
                        <c:v>5.4899999999999993</c:v>
                      </c:pt>
                      <c:pt idx="56">
                        <c:v>4.9500000000000011</c:v>
                      </c:pt>
                      <c:pt idx="57">
                        <c:v>4.9700000000000006</c:v>
                      </c:pt>
                      <c:pt idx="58">
                        <c:v>5.27</c:v>
                      </c:pt>
                      <c:pt idx="59">
                        <c:v>5.1700000000000008</c:v>
                      </c:pt>
                      <c:pt idx="60">
                        <c:v>5.44</c:v>
                      </c:pt>
                      <c:pt idx="61">
                        <c:v>4.88</c:v>
                      </c:pt>
                      <c:pt idx="62">
                        <c:v>5.0299999999999994</c:v>
                      </c:pt>
                      <c:pt idx="63">
                        <c:v>5.26</c:v>
                      </c:pt>
                      <c:pt idx="64">
                        <c:v>5.91</c:v>
                      </c:pt>
                      <c:pt idx="65">
                        <c:v>6.53</c:v>
                      </c:pt>
                      <c:pt idx="66">
                        <c:v>5.8000000000000007</c:v>
                      </c:pt>
                      <c:pt idx="67">
                        <c:v>5.48</c:v>
                      </c:pt>
                      <c:pt idx="68">
                        <c:v>5.68</c:v>
                      </c:pt>
                      <c:pt idx="69">
                        <c:v>5.4300000000000006</c:v>
                      </c:pt>
                      <c:pt idx="70">
                        <c:v>5.6</c:v>
                      </c:pt>
                      <c:pt idx="71">
                        <c:v>4.9400000000000004</c:v>
                      </c:pt>
                      <c:pt idx="72">
                        <c:v>4.34</c:v>
                      </c:pt>
                      <c:pt idx="73">
                        <c:v>4.49</c:v>
                      </c:pt>
                      <c:pt idx="74">
                        <c:v>3.9899999999999993</c:v>
                      </c:pt>
                      <c:pt idx="75">
                        <c:v>4.04</c:v>
                      </c:pt>
                      <c:pt idx="76">
                        <c:v>4.0999999999999996</c:v>
                      </c:pt>
                      <c:pt idx="77">
                        <c:v>4.29</c:v>
                      </c:pt>
                      <c:pt idx="78">
                        <c:v>4.6900000000000004</c:v>
                      </c:pt>
                      <c:pt idx="79">
                        <c:v>4.62</c:v>
                      </c:pt>
                      <c:pt idx="80">
                        <c:v>4.2400000000000011</c:v>
                      </c:pt>
                      <c:pt idx="81">
                        <c:v>3.92</c:v>
                      </c:pt>
                      <c:pt idx="82">
                        <c:v>3.5199999999999996</c:v>
                      </c:pt>
                      <c:pt idx="83">
                        <c:v>3.13</c:v>
                      </c:pt>
                      <c:pt idx="84">
                        <c:v>3.42</c:v>
                      </c:pt>
                      <c:pt idx="85">
                        <c:v>3.5999999999999996</c:v>
                      </c:pt>
                      <c:pt idx="86">
                        <c:v>3.4299999999999997</c:v>
                      </c:pt>
                      <c:pt idx="87">
                        <c:v>3.2700000000000005</c:v>
                      </c:pt>
                      <c:pt idx="88">
                        <c:v>3.55</c:v>
                      </c:pt>
                      <c:pt idx="89">
                        <c:v>2.8400000000000007</c:v>
                      </c:pt>
                      <c:pt idx="90">
                        <c:v>2.2699999999999996</c:v>
                      </c:pt>
                      <c:pt idx="91">
                        <c:v>2.37</c:v>
                      </c:pt>
                      <c:pt idx="92">
                        <c:v>2.59</c:v>
                      </c:pt>
                      <c:pt idx="93">
                        <c:v>2.95</c:v>
                      </c:pt>
                      <c:pt idx="94">
                        <c:v>2.6300000000000008</c:v>
                      </c:pt>
                      <c:pt idx="95">
                        <c:v>2.0500000000000007</c:v>
                      </c:pt>
                      <c:pt idx="96">
                        <c:v>2.4800000000000004</c:v>
                      </c:pt>
                      <c:pt idx="97">
                        <c:v>2.5200000000000005</c:v>
                      </c:pt>
                      <c:pt idx="98">
                        <c:v>2.5300000000000002</c:v>
                      </c:pt>
                      <c:pt idx="99">
                        <c:v>2.74</c:v>
                      </c:pt>
                      <c:pt idx="100">
                        <c:v>3.0999999999999996</c:v>
                      </c:pt>
                      <c:pt idx="101">
                        <c:v>3.3400000000000007</c:v>
                      </c:pt>
                      <c:pt idx="102">
                        <c:v>3.4000000000000004</c:v>
                      </c:pt>
                      <c:pt idx="103">
                        <c:v>3.1500000000000004</c:v>
                      </c:pt>
                      <c:pt idx="104">
                        <c:v>2.87</c:v>
                      </c:pt>
                      <c:pt idx="105">
                        <c:v>2.4500000000000002</c:v>
                      </c:pt>
                      <c:pt idx="106">
                        <c:v>2.62</c:v>
                      </c:pt>
                      <c:pt idx="107">
                        <c:v>2.7299999999999995</c:v>
                      </c:pt>
                      <c:pt idx="108">
                        <c:v>2.5500000000000007</c:v>
                      </c:pt>
                      <c:pt idx="109">
                        <c:v>2.13</c:v>
                      </c:pt>
                      <c:pt idx="110">
                        <c:v>2.25</c:v>
                      </c:pt>
                      <c:pt idx="111">
                        <c:v>2.6800000000000006</c:v>
                      </c:pt>
                      <c:pt idx="112">
                        <c:v>3.2699999999999996</c:v>
                      </c:pt>
                      <c:pt idx="113">
                        <c:v>3.3099999999999996</c:v>
                      </c:pt>
                      <c:pt idx="114">
                        <c:v>4.0199999999999996</c:v>
                      </c:pt>
                      <c:pt idx="115">
                        <c:v>3.6899999999999995</c:v>
                      </c:pt>
                      <c:pt idx="116">
                        <c:v>3.6099999999999994</c:v>
                      </c:pt>
                      <c:pt idx="117">
                        <c:v>3.3500000000000005</c:v>
                      </c:pt>
                      <c:pt idx="118">
                        <c:v>3.4800000000000004</c:v>
                      </c:pt>
                      <c:pt idx="119">
                        <c:v>3.4499999999999993</c:v>
                      </c:pt>
                      <c:pt idx="120">
                        <c:v>3.3600000000000003</c:v>
                      </c:pt>
                      <c:pt idx="121">
                        <c:v>3.66</c:v>
                      </c:pt>
                      <c:pt idx="122">
                        <c:v>3.51</c:v>
                      </c:pt>
                      <c:pt idx="123">
                        <c:v>3.58</c:v>
                      </c:pt>
                      <c:pt idx="124">
                        <c:v>3.5999999999999996</c:v>
                      </c:pt>
                      <c:pt idx="125">
                        <c:v>3.6899999999999995</c:v>
                      </c:pt>
                      <c:pt idx="126">
                        <c:v>3.3100000000000005</c:v>
                      </c:pt>
                      <c:pt idx="127">
                        <c:v>3.8199999999999994</c:v>
                      </c:pt>
                      <c:pt idx="128">
                        <c:v>3.5900000000000007</c:v>
                      </c:pt>
                      <c:pt idx="129">
                        <c:v>3.59</c:v>
                      </c:pt>
                      <c:pt idx="130">
                        <c:v>3.8</c:v>
                      </c:pt>
                      <c:pt idx="131">
                        <c:v>3.83</c:v>
                      </c:pt>
                      <c:pt idx="132">
                        <c:v>3.73</c:v>
                      </c:pt>
                      <c:pt idx="133">
                        <c:v>3.6399999999999997</c:v>
                      </c:pt>
                      <c:pt idx="134">
                        <c:v>3.3499999999999996</c:v>
                      </c:pt>
                      <c:pt idx="135">
                        <c:v>3.9400000000000004</c:v>
                      </c:pt>
                      <c:pt idx="136">
                        <c:v>4.1400000000000006</c:v>
                      </c:pt>
                      <c:pt idx="137">
                        <c:v>4.0299999999999994</c:v>
                      </c:pt>
                      <c:pt idx="138">
                        <c:v>3.7299999999999995</c:v>
                      </c:pt>
                      <c:pt idx="139">
                        <c:v>3.5699999999999994</c:v>
                      </c:pt>
                      <c:pt idx="140">
                        <c:v>3.63</c:v>
                      </c:pt>
                      <c:pt idx="141">
                        <c:v>3.7399999999999993</c:v>
                      </c:pt>
                      <c:pt idx="142">
                        <c:v>3.7600000000000002</c:v>
                      </c:pt>
                      <c:pt idx="143">
                        <c:v>3.87</c:v>
                      </c:pt>
                      <c:pt idx="144">
                        <c:v>3.5900000000000003</c:v>
                      </c:pt>
                      <c:pt idx="145">
                        <c:v>3.83</c:v>
                      </c:pt>
                      <c:pt idx="146">
                        <c:v>3.9399999999999995</c:v>
                      </c:pt>
                      <c:pt idx="147">
                        <c:v>4.2299999999999995</c:v>
                      </c:pt>
                      <c:pt idx="148">
                        <c:v>4.2900000000000009</c:v>
                      </c:pt>
                      <c:pt idx="149">
                        <c:v>4.18</c:v>
                      </c:pt>
                      <c:pt idx="150">
                        <c:v>4.1399999999999997</c:v>
                      </c:pt>
                      <c:pt idx="151">
                        <c:v>4.09</c:v>
                      </c:pt>
                      <c:pt idx="152">
                        <c:v>3.9499999999999997</c:v>
                      </c:pt>
                      <c:pt idx="153">
                        <c:v>3.9</c:v>
                      </c:pt>
                      <c:pt idx="154">
                        <c:v>3.3100000000000005</c:v>
                      </c:pt>
                      <c:pt idx="155">
                        <c:v>3.2800000000000002</c:v>
                      </c:pt>
                      <c:pt idx="156">
                        <c:v>3.3799999999999994</c:v>
                      </c:pt>
                      <c:pt idx="157">
                        <c:v>3.37</c:v>
                      </c:pt>
                      <c:pt idx="158">
                        <c:v>3.41</c:v>
                      </c:pt>
                      <c:pt idx="159">
                        <c:v>3.59</c:v>
                      </c:pt>
                      <c:pt idx="160">
                        <c:v>3.2500000000000004</c:v>
                      </c:pt>
                      <c:pt idx="161">
                        <c:v>3.03</c:v>
                      </c:pt>
                      <c:pt idx="162">
                        <c:v>3.0699999999999994</c:v>
                      </c:pt>
                      <c:pt idx="163">
                        <c:v>3.0999999999999996</c:v>
                      </c:pt>
                      <c:pt idx="164">
                        <c:v>2.97</c:v>
                      </c:pt>
                      <c:pt idx="165">
                        <c:v>2.8099999999999996</c:v>
                      </c:pt>
                      <c:pt idx="166">
                        <c:v>2.4500000000000002</c:v>
                      </c:pt>
                      <c:pt idx="167">
                        <c:v>2.6500000000000004</c:v>
                      </c:pt>
                      <c:pt idx="168">
                        <c:v>2.46</c:v>
                      </c:pt>
                      <c:pt idx="169">
                        <c:v>2.17</c:v>
                      </c:pt>
                      <c:pt idx="170">
                        <c:v>2.09</c:v>
                      </c:pt>
                      <c:pt idx="171">
                        <c:v>2.5300000000000002</c:v>
                      </c:pt>
                      <c:pt idx="172">
                        <c:v>2.4099999999999997</c:v>
                      </c:pt>
                      <c:pt idx="173">
                        <c:v>2.6399999999999997</c:v>
                      </c:pt>
                      <c:pt idx="174">
                        <c:v>2.7</c:v>
                      </c:pt>
                      <c:pt idx="175">
                        <c:v>2.6199999999999997</c:v>
                      </c:pt>
                      <c:pt idx="176">
                        <c:v>2.8800000000000003</c:v>
                      </c:pt>
                      <c:pt idx="177">
                        <c:v>2.6100000000000003</c:v>
                      </c:pt>
                      <c:pt idx="178">
                        <c:v>2.8699999999999997</c:v>
                      </c:pt>
                      <c:pt idx="179">
                        <c:v>2.44</c:v>
                      </c:pt>
                      <c:pt idx="180">
                        <c:v>2.34</c:v>
                      </c:pt>
                      <c:pt idx="181">
                        <c:v>2.3999999999999995</c:v>
                      </c:pt>
                      <c:pt idx="182">
                        <c:v>2.4800000000000004</c:v>
                      </c:pt>
                      <c:pt idx="183">
                        <c:v>2.1</c:v>
                      </c:pt>
                      <c:pt idx="184">
                        <c:v>1.5899999999999994</c:v>
                      </c:pt>
                      <c:pt idx="185">
                        <c:v>1.5400000000000005</c:v>
                      </c:pt>
                      <c:pt idx="186">
                        <c:v>1.3899999999999997</c:v>
                      </c:pt>
                      <c:pt idx="187">
                        <c:v>1.54</c:v>
                      </c:pt>
                      <c:pt idx="188">
                        <c:v>1.5499999999999998</c:v>
                      </c:pt>
                      <c:pt idx="189">
                        <c:v>1.7199999999999998</c:v>
                      </c:pt>
                      <c:pt idx="190">
                        <c:v>1.5499999999999998</c:v>
                      </c:pt>
                      <c:pt idx="191">
                        <c:v>1.5300000000000002</c:v>
                      </c:pt>
                      <c:pt idx="192">
                        <c:v>1.3499999999999996</c:v>
                      </c:pt>
                      <c:pt idx="193">
                        <c:v>1.5299999999999998</c:v>
                      </c:pt>
                      <c:pt idx="194">
                        <c:v>1.4900000000000002</c:v>
                      </c:pt>
                      <c:pt idx="195">
                        <c:v>1.5400000000000005</c:v>
                      </c:pt>
                      <c:pt idx="196">
                        <c:v>1.6800000000000002</c:v>
                      </c:pt>
                      <c:pt idx="197">
                        <c:v>1.75</c:v>
                      </c:pt>
                      <c:pt idx="198">
                        <c:v>1.8800000000000003</c:v>
                      </c:pt>
                      <c:pt idx="199">
                        <c:v>2.0999999999999996</c:v>
                      </c:pt>
                      <c:pt idx="200">
                        <c:v>1.8499999999999996</c:v>
                      </c:pt>
                      <c:pt idx="201">
                        <c:v>1.7299999999999995</c:v>
                      </c:pt>
                      <c:pt idx="202">
                        <c:v>1.8299999999999996</c:v>
                      </c:pt>
                      <c:pt idx="203">
                        <c:v>1.7400000000000002</c:v>
                      </c:pt>
                      <c:pt idx="204">
                        <c:v>1.6300000000000003</c:v>
                      </c:pt>
                      <c:pt idx="205">
                        <c:v>1.7300000000000004</c:v>
                      </c:pt>
                      <c:pt idx="206">
                        <c:v>1.5099999999999998</c:v>
                      </c:pt>
                      <c:pt idx="207">
                        <c:v>1.5499999999999998</c:v>
                      </c:pt>
                      <c:pt idx="208">
                        <c:v>1.8399999999999999</c:v>
                      </c:pt>
                      <c:pt idx="209">
                        <c:v>1.87</c:v>
                      </c:pt>
                      <c:pt idx="210">
                        <c:v>2.0099999999999998</c:v>
                      </c:pt>
                      <c:pt idx="211">
                        <c:v>1.9500000000000002</c:v>
                      </c:pt>
                      <c:pt idx="212">
                        <c:v>1.9099999999999997</c:v>
                      </c:pt>
                      <c:pt idx="213">
                        <c:v>1.7100000000000004</c:v>
                      </c:pt>
                      <c:pt idx="214">
                        <c:v>1.87</c:v>
                      </c:pt>
                      <c:pt idx="215">
                        <c:v>1.9800000000000004</c:v>
                      </c:pt>
                      <c:pt idx="216">
                        <c:v>2.21</c:v>
                      </c:pt>
                      <c:pt idx="217">
                        <c:v>2.29</c:v>
                      </c:pt>
                      <c:pt idx="218">
                        <c:v>2.1699999999999995</c:v>
                      </c:pt>
                      <c:pt idx="219">
                        <c:v>2.0800000000000005</c:v>
                      </c:pt>
                      <c:pt idx="220">
                        <c:v>1.9899999999999998</c:v>
                      </c:pt>
                      <c:pt idx="221">
                        <c:v>2</c:v>
                      </c:pt>
                      <c:pt idx="222">
                        <c:v>1.9899999999999998</c:v>
                      </c:pt>
                      <c:pt idx="223">
                        <c:v>1.9299999999999997</c:v>
                      </c:pt>
                      <c:pt idx="224">
                        <c:v>2.12</c:v>
                      </c:pt>
                      <c:pt idx="225">
                        <c:v>2.0299999999999998</c:v>
                      </c:pt>
                      <c:pt idx="226">
                        <c:v>2.13</c:v>
                      </c:pt>
                      <c:pt idx="227">
                        <c:v>2.4499999999999997</c:v>
                      </c:pt>
                      <c:pt idx="228">
                        <c:v>2.35</c:v>
                      </c:pt>
                      <c:pt idx="229">
                        <c:v>2.2699999999999996</c:v>
                      </c:pt>
                      <c:pt idx="230">
                        <c:v>2.39</c:v>
                      </c:pt>
                      <c:pt idx="231">
                        <c:v>2.4300000000000006</c:v>
                      </c:pt>
                      <c:pt idx="232">
                        <c:v>2.44</c:v>
                      </c:pt>
                      <c:pt idx="233">
                        <c:v>2.4999999999999996</c:v>
                      </c:pt>
                      <c:pt idx="234">
                        <c:v>2.56</c:v>
                      </c:pt>
                      <c:pt idx="235">
                        <c:v>2.2900000000000005</c:v>
                      </c:pt>
                      <c:pt idx="236">
                        <c:v>2.44</c:v>
                      </c:pt>
                      <c:pt idx="237">
                        <c:v>2.4400000000000004</c:v>
                      </c:pt>
                      <c:pt idx="238">
                        <c:v>2.3499999999999996</c:v>
                      </c:pt>
                      <c:pt idx="239">
                        <c:v>2.39</c:v>
                      </c:pt>
                      <c:pt idx="240">
                        <c:v>2.3999999999999995</c:v>
                      </c:pt>
                      <c:pt idx="241">
                        <c:v>2.36</c:v>
                      </c:pt>
                      <c:pt idx="242">
                        <c:v>2.62</c:v>
                      </c:pt>
                      <c:pt idx="243">
                        <c:v>2.6399999999999997</c:v>
                      </c:pt>
                      <c:pt idx="244">
                        <c:v>2.7300000000000004</c:v>
                      </c:pt>
                      <c:pt idx="245">
                        <c:v>2.77</c:v>
                      </c:pt>
                      <c:pt idx="246">
                        <c:v>2.6500000000000004</c:v>
                      </c:pt>
                      <c:pt idx="247">
                        <c:v>2.4200000000000004</c:v>
                      </c:pt>
                      <c:pt idx="248">
                        <c:v>2.5500000000000003</c:v>
                      </c:pt>
                      <c:pt idx="249">
                        <c:v>2.46</c:v>
                      </c:pt>
                      <c:pt idx="250">
                        <c:v>2.4799999999999995</c:v>
                      </c:pt>
                      <c:pt idx="251">
                        <c:v>2.3200000000000003</c:v>
                      </c:pt>
                      <c:pt idx="252">
                        <c:v>2.15</c:v>
                      </c:pt>
                      <c:pt idx="253">
                        <c:v>2.14</c:v>
                      </c:pt>
                      <c:pt idx="254">
                        <c:v>2.0599999999999996</c:v>
                      </c:pt>
                      <c:pt idx="255">
                        <c:v>2.0299999999999998</c:v>
                      </c:pt>
                      <c:pt idx="256">
                        <c:v>1.96</c:v>
                      </c:pt>
                      <c:pt idx="257">
                        <c:v>2.0100000000000002</c:v>
                      </c:pt>
                      <c:pt idx="258">
                        <c:v>1.9800000000000004</c:v>
                      </c:pt>
                      <c:pt idx="259">
                        <c:v>1.9500000000000006</c:v>
                      </c:pt>
                      <c:pt idx="260">
                        <c:v>1.9899999999999998</c:v>
                      </c:pt>
                      <c:pt idx="261">
                        <c:v>2.0999999999999996</c:v>
                      </c:pt>
                      <c:pt idx="262">
                        <c:v>2.1699999999999995</c:v>
                      </c:pt>
                      <c:pt idx="263">
                        <c:v>2.1599999999999997</c:v>
                      </c:pt>
                      <c:pt idx="264">
                        <c:v>2.2699999999999996</c:v>
                      </c:pt>
                      <c:pt idx="265">
                        <c:v>2.33</c:v>
                      </c:pt>
                      <c:pt idx="266">
                        <c:v>2.44</c:v>
                      </c:pt>
                      <c:pt idx="267">
                        <c:v>2.3400000000000003</c:v>
                      </c:pt>
                      <c:pt idx="268">
                        <c:v>2.39</c:v>
                      </c:pt>
                      <c:pt idx="269">
                        <c:v>2.3799999999999994</c:v>
                      </c:pt>
                      <c:pt idx="270">
                        <c:v>2.3200000000000003</c:v>
                      </c:pt>
                      <c:pt idx="271">
                        <c:v>2.36</c:v>
                      </c:pt>
                      <c:pt idx="272">
                        <c:v>2.2000000000000002</c:v>
                      </c:pt>
                      <c:pt idx="273">
                        <c:v>2.09</c:v>
                      </c:pt>
                      <c:pt idx="274">
                        <c:v>2.0900000000000003</c:v>
                      </c:pt>
                      <c:pt idx="275">
                        <c:v>2.04</c:v>
                      </c:pt>
                      <c:pt idx="276">
                        <c:v>1.85</c:v>
                      </c:pt>
                      <c:pt idx="277">
                        <c:v>1.58</c:v>
                      </c:pt>
                      <c:pt idx="278">
                        <c:v>1.7299999999999995</c:v>
                      </c:pt>
                      <c:pt idx="279">
                        <c:v>1.5500000000000003</c:v>
                      </c:pt>
                      <c:pt idx="280">
                        <c:v>1.4</c:v>
                      </c:pt>
                      <c:pt idx="281">
                        <c:v>1.58</c:v>
                      </c:pt>
                      <c:pt idx="282">
                        <c:v>1.8400000000000003</c:v>
                      </c:pt>
                      <c:pt idx="283">
                        <c:v>1.9300000000000006</c:v>
                      </c:pt>
                      <c:pt idx="284">
                        <c:v>1.8199999999999994</c:v>
                      </c:pt>
                      <c:pt idx="285">
                        <c:v>1.6500000000000004</c:v>
                      </c:pt>
                      <c:pt idx="286">
                        <c:v>1.92</c:v>
                      </c:pt>
                      <c:pt idx="287">
                        <c:v>1.9000000000000004</c:v>
                      </c:pt>
                      <c:pt idx="288">
                        <c:v>1.6099999999999999</c:v>
                      </c:pt>
                      <c:pt idx="289">
                        <c:v>0.96999999999999975</c:v>
                      </c:pt>
                      <c:pt idx="290">
                        <c:v>1.68</c:v>
                      </c:pt>
                      <c:pt idx="291">
                        <c:v>1.3000000000000003</c:v>
                      </c:pt>
                      <c:pt idx="292">
                        <c:v>0.92000000000000037</c:v>
                      </c:pt>
                      <c:pt idx="293">
                        <c:v>1.2000000000000002</c:v>
                      </c:pt>
                      <c:pt idx="294">
                        <c:v>1.06</c:v>
                      </c:pt>
                      <c:pt idx="295">
                        <c:v>1.1499999999999999</c:v>
                      </c:pt>
                      <c:pt idx="296">
                        <c:v>1.6600000000000001</c:v>
                      </c:pt>
                      <c:pt idx="297">
                        <c:v>1.31</c:v>
                      </c:pt>
                      <c:pt idx="298">
                        <c:v>1.5800000000000003</c:v>
                      </c:pt>
                      <c:pt idx="299">
                        <c:v>1.5699999999999998</c:v>
                      </c:pt>
                      <c:pt idx="300">
                        <c:v>1.6800000000000002</c:v>
                      </c:pt>
                      <c:pt idx="301">
                        <c:v>2.1</c:v>
                      </c:pt>
                      <c:pt idx="302">
                        <c:v>2.08</c:v>
                      </c:pt>
                      <c:pt idx="303">
                        <c:v>2.17</c:v>
                      </c:pt>
                      <c:pt idx="304">
                        <c:v>2.13</c:v>
                      </c:pt>
                      <c:pt idx="305">
                        <c:v>2.15</c:v>
                      </c:pt>
                      <c:pt idx="306">
                        <c:v>2.09</c:v>
                      </c:pt>
                      <c:pt idx="307">
                        <c:v>1.85</c:v>
                      </c:pt>
                      <c:pt idx="308">
                        <c:v>1.84</c:v>
                      </c:pt>
                      <c:pt idx="309">
                        <c:v>1.6700000000000002</c:v>
                      </c:pt>
                      <c:pt idx="310">
                        <c:v>1.63</c:v>
                      </c:pt>
                      <c:pt idx="311">
                        <c:v>1.69</c:v>
                      </c:pt>
                      <c:pt idx="312">
                        <c:v>1.78</c:v>
                      </c:pt>
                      <c:pt idx="313">
                        <c:v>1.81</c:v>
                      </c:pt>
                      <c:pt idx="314">
                        <c:v>1.8599999999999999</c:v>
                      </c:pt>
                      <c:pt idx="315">
                        <c:v>1.81</c:v>
                      </c:pt>
                      <c:pt idx="316">
                        <c:v>1.8</c:v>
                      </c:pt>
                      <c:pt idx="317">
                        <c:v>1.5</c:v>
                      </c:pt>
                      <c:pt idx="318">
                        <c:v>1.57</c:v>
                      </c:pt>
                      <c:pt idx="319">
                        <c:v>1.73</c:v>
                      </c:pt>
                      <c:pt idx="320">
                        <c:v>1.56</c:v>
                      </c:pt>
                      <c:pt idx="321">
                        <c:v>1.56</c:v>
                      </c:pt>
                      <c:pt idx="322">
                        <c:v>1.4300000000000002</c:v>
                      </c:pt>
                      <c:pt idx="323">
                        <c:v>1.39</c:v>
                      </c:pt>
                      <c:pt idx="324">
                        <c:v>1.4</c:v>
                      </c:pt>
                      <c:pt idx="325">
                        <c:v>1.2</c:v>
                      </c:pt>
                      <c:pt idx="326">
                        <c:v>1.26</c:v>
                      </c:pt>
                      <c:pt idx="327">
                        <c:v>1.35</c:v>
                      </c:pt>
                      <c:pt idx="328">
                        <c:v>1.35</c:v>
                      </c:pt>
                      <c:pt idx="329">
                        <c:v>1.4000000000000001</c:v>
                      </c:pt>
                      <c:pt idx="330">
                        <c:v>0.99</c:v>
                      </c:pt>
                      <c:pt idx="331">
                        <c:v>1.03</c:v>
                      </c:pt>
                      <c:pt idx="332">
                        <c:v>0.94</c:v>
                      </c:pt>
                      <c:pt idx="333">
                        <c:v>0.92999999999999994</c:v>
                      </c:pt>
                      <c:pt idx="334">
                        <c:v>1.0100000000000002</c:v>
                      </c:pt>
                      <c:pt idx="335">
                        <c:v>1.21</c:v>
                      </c:pt>
                      <c:pt idx="336">
                        <c:v>1.23</c:v>
                      </c:pt>
                      <c:pt idx="337">
                        <c:v>1.3</c:v>
                      </c:pt>
                      <c:pt idx="338">
                        <c:v>1.29</c:v>
                      </c:pt>
                      <c:pt idx="339">
                        <c:v>1.1199999999999999</c:v>
                      </c:pt>
                      <c:pt idx="340">
                        <c:v>0.94000000000000006</c:v>
                      </c:pt>
                      <c:pt idx="341">
                        <c:v>0.98</c:v>
                      </c:pt>
                      <c:pt idx="342">
                        <c:v>1.1800000000000002</c:v>
                      </c:pt>
                      <c:pt idx="343">
                        <c:v>1.3199999999999998</c:v>
                      </c:pt>
                      <c:pt idx="344">
                        <c:v>1.0499999999999998</c:v>
                      </c:pt>
                      <c:pt idx="345">
                        <c:v>1.2799999999999998</c:v>
                      </c:pt>
                      <c:pt idx="346">
                        <c:v>1.3699999999999999</c:v>
                      </c:pt>
                      <c:pt idx="347">
                        <c:v>1.4</c:v>
                      </c:pt>
                      <c:pt idx="348">
                        <c:v>1.6</c:v>
                      </c:pt>
                      <c:pt idx="349">
                        <c:v>1.6899999999999997</c:v>
                      </c:pt>
                      <c:pt idx="350">
                        <c:v>1.72</c:v>
                      </c:pt>
                      <c:pt idx="351">
                        <c:v>1.6800000000000002</c:v>
                      </c:pt>
                      <c:pt idx="352">
                        <c:v>1.8499999999999996</c:v>
                      </c:pt>
                      <c:pt idx="353">
                        <c:v>1.7799999999999998</c:v>
                      </c:pt>
                      <c:pt idx="354">
                        <c:v>1.7999999999999998</c:v>
                      </c:pt>
                      <c:pt idx="355">
                        <c:v>2.04</c:v>
                      </c:pt>
                      <c:pt idx="356">
                        <c:v>2.0499999999999998</c:v>
                      </c:pt>
                      <c:pt idx="357">
                        <c:v>1.7899999999999998</c:v>
                      </c:pt>
                      <c:pt idx="358">
                        <c:v>1.9099999999999997</c:v>
                      </c:pt>
                      <c:pt idx="359">
                        <c:v>1.7200000000000002</c:v>
                      </c:pt>
                      <c:pt idx="360">
                        <c:v>1.55</c:v>
                      </c:pt>
                      <c:pt idx="361">
                        <c:v>1.4100000000000001</c:v>
                      </c:pt>
                      <c:pt idx="362">
                        <c:v>1.42</c:v>
                      </c:pt>
                      <c:pt idx="363">
                        <c:v>1.8299999999999998</c:v>
                      </c:pt>
                      <c:pt idx="364">
                        <c:v>1.7</c:v>
                      </c:pt>
                      <c:pt idx="365">
                        <c:v>1.8900000000000001</c:v>
                      </c:pt>
                      <c:pt idx="366">
                        <c:v>1.97</c:v>
                      </c:pt>
                      <c:pt idx="367">
                        <c:v>2.09</c:v>
                      </c:pt>
                      <c:pt idx="368">
                        <c:v>2.0700000000000003</c:v>
                      </c:pt>
                      <c:pt idx="369">
                        <c:v>2.08</c:v>
                      </c:pt>
                      <c:pt idx="370">
                        <c:v>2.0099999999999998</c:v>
                      </c:pt>
                      <c:pt idx="371">
                        <c:v>2.2999999999999998</c:v>
                      </c:pt>
                      <c:pt idx="372">
                        <c:v>2.37</c:v>
                      </c:pt>
                      <c:pt idx="373">
                        <c:v>2.16</c:v>
                      </c:pt>
                      <c:pt idx="374">
                        <c:v>2.0300000000000002</c:v>
                      </c:pt>
                      <c:pt idx="375">
                        <c:v>1.68</c:v>
                      </c:pt>
                      <c:pt idx="376">
                        <c:v>1.6600000000000001</c:v>
                      </c:pt>
                      <c:pt idx="377">
                        <c:v>1.93</c:v>
                      </c:pt>
                      <c:pt idx="378">
                        <c:v>2</c:v>
                      </c:pt>
                      <c:pt idx="379">
                        <c:v>1.4500000000000002</c:v>
                      </c:pt>
                      <c:pt idx="380">
                        <c:v>1.1600000000000001</c:v>
                      </c:pt>
                      <c:pt idx="381">
                        <c:v>1.1299999999999999</c:v>
                      </c:pt>
                      <c:pt idx="382">
                        <c:v>1.1099999999999999</c:v>
                      </c:pt>
                      <c:pt idx="383">
                        <c:v>1.36</c:v>
                      </c:pt>
                      <c:pt idx="384">
                        <c:v>1.54</c:v>
                      </c:pt>
                      <c:pt idx="385">
                        <c:v>1.29</c:v>
                      </c:pt>
                      <c:pt idx="386">
                        <c:v>1.65</c:v>
                      </c:pt>
                      <c:pt idx="387">
                        <c:v>1.17</c:v>
                      </c:pt>
                      <c:pt idx="388">
                        <c:v>1.17</c:v>
                      </c:pt>
                      <c:pt idx="389">
                        <c:v>1.24</c:v>
                      </c:pt>
                      <c:pt idx="390">
                        <c:v>1.02</c:v>
                      </c:pt>
                      <c:pt idx="391">
                        <c:v>1.0900000000000001</c:v>
                      </c:pt>
                      <c:pt idx="392">
                        <c:v>1.23</c:v>
                      </c:pt>
                      <c:pt idx="393">
                        <c:v>0.94</c:v>
                      </c:pt>
                      <c:pt idx="394">
                        <c:v>1.3599999999999999</c:v>
                      </c:pt>
                      <c:pt idx="395">
                        <c:v>1.4</c:v>
                      </c:pt>
                      <c:pt idx="396">
                        <c:v>1.42</c:v>
                      </c:pt>
                      <c:pt idx="397">
                        <c:v>1.1300000000000001</c:v>
                      </c:pt>
                      <c:pt idx="398">
                        <c:v>1.46</c:v>
                      </c:pt>
                      <c:pt idx="399">
                        <c:v>1.54</c:v>
                      </c:pt>
                      <c:pt idx="400">
                        <c:v>1.3800000000000001</c:v>
                      </c:pt>
                      <c:pt idx="401">
                        <c:v>1.23</c:v>
                      </c:pt>
                      <c:pt idx="402">
                        <c:v>1.22</c:v>
                      </c:pt>
                      <c:pt idx="403">
                        <c:v>1.27</c:v>
                      </c:pt>
                      <c:pt idx="404">
                        <c:v>1.25</c:v>
                      </c:pt>
                      <c:pt idx="405">
                        <c:v>1.31</c:v>
                      </c:pt>
                      <c:pt idx="406">
                        <c:v>1.3599999999999999</c:v>
                      </c:pt>
                      <c:pt idx="407">
                        <c:v>1.29</c:v>
                      </c:pt>
                      <c:pt idx="408">
                        <c:v>1.32</c:v>
                      </c:pt>
                      <c:pt idx="409">
                        <c:v>1.43</c:v>
                      </c:pt>
                      <c:pt idx="410">
                        <c:v>1.45</c:v>
                      </c:pt>
                      <c:pt idx="411">
                        <c:v>1.53</c:v>
                      </c:pt>
                      <c:pt idx="412">
                        <c:v>1.3800000000000001</c:v>
                      </c:pt>
                      <c:pt idx="413">
                        <c:v>1.48</c:v>
                      </c:pt>
                      <c:pt idx="414">
                        <c:v>1.38</c:v>
                      </c:pt>
                      <c:pt idx="415">
                        <c:v>1.4100000000000001</c:v>
                      </c:pt>
                      <c:pt idx="416">
                        <c:v>1.42</c:v>
                      </c:pt>
                      <c:pt idx="417">
                        <c:v>1.44</c:v>
                      </c:pt>
                      <c:pt idx="418">
                        <c:v>1.1400000000000001</c:v>
                      </c:pt>
                      <c:pt idx="419">
                        <c:v>1.1099999999999999</c:v>
                      </c:pt>
                      <c:pt idx="420">
                        <c:v>1.21</c:v>
                      </c:pt>
                      <c:pt idx="421">
                        <c:v>1.25</c:v>
                      </c:pt>
                      <c:pt idx="422">
                        <c:v>1.23</c:v>
                      </c:pt>
                      <c:pt idx="423">
                        <c:v>1.26</c:v>
                      </c:pt>
                      <c:pt idx="424">
                        <c:v>0.7</c:v>
                      </c:pt>
                      <c:pt idx="425">
                        <c:v>0.74</c:v>
                      </c:pt>
                      <c:pt idx="426">
                        <c:v>0.61</c:v>
                      </c:pt>
                      <c:pt idx="427">
                        <c:v>0.58000000000000007</c:v>
                      </c:pt>
                      <c:pt idx="428">
                        <c:v>0.59</c:v>
                      </c:pt>
                      <c:pt idx="429">
                        <c:v>0.67999999999999994</c:v>
                      </c:pt>
                      <c:pt idx="430">
                        <c:v>0.7</c:v>
                      </c:pt>
                      <c:pt idx="431">
                        <c:v>0.81</c:v>
                      </c:pt>
                      <c:pt idx="432">
                        <c:v>0.83</c:v>
                      </c:pt>
                      <c:pt idx="433">
                        <c:v>0.75</c:v>
                      </c:pt>
                      <c:pt idx="434">
                        <c:v>0.78</c:v>
                      </c:pt>
                      <c:pt idx="435">
                        <c:v>1.1299999999999999</c:v>
                      </c:pt>
                      <c:pt idx="436">
                        <c:v>1.21</c:v>
                      </c:pt>
                      <c:pt idx="437">
                        <c:v>1.07</c:v>
                      </c:pt>
                      <c:pt idx="438">
                        <c:v>0.98</c:v>
                      </c:pt>
                      <c:pt idx="439">
                        <c:v>0.98</c:v>
                      </c:pt>
                      <c:pt idx="440">
                        <c:v>0.95</c:v>
                      </c:pt>
                      <c:pt idx="441">
                        <c:v>0.99</c:v>
                      </c:pt>
                      <c:pt idx="442">
                        <c:v>1.1400000000000001</c:v>
                      </c:pt>
                      <c:pt idx="443">
                        <c:v>1.04</c:v>
                      </c:pt>
                      <c:pt idx="444">
                        <c:v>1.02</c:v>
                      </c:pt>
                      <c:pt idx="445">
                        <c:v>1.1100000000000001</c:v>
                      </c:pt>
                      <c:pt idx="446">
                        <c:v>1.24</c:v>
                      </c:pt>
                      <c:pt idx="447">
                        <c:v>1.1800000000000002</c:v>
                      </c:pt>
                      <c:pt idx="448">
                        <c:v>1.07</c:v>
                      </c:pt>
                      <c:pt idx="449">
                        <c:v>1.1400000000000001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105-42D7-B915-A5F9ABF2CE3F}"/>
                  </c:ext>
                </c:extLst>
              </c15:ser>
            </c15:filteredLineSeries>
          </c:ext>
        </c:extLst>
      </c:lineChart>
      <c:dateAx>
        <c:axId val="698838136"/>
        <c:scaling>
          <c:orientation val="minMax"/>
          <c:max val="44681"/>
          <c:min val="310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98842840"/>
        <c:crosses val="autoZero"/>
        <c:auto val="0"/>
        <c:lblOffset val="100"/>
        <c:baseTimeUnit val="months"/>
        <c:majorUnit val="12"/>
        <c:majorTimeUnit val="months"/>
      </c:dateAx>
      <c:valAx>
        <c:axId val="69884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zh-CN" altLang="en-US" b="0" dirty="0" smtClean="0">
                    <a:latin typeface="SimSun" panose="02010600030101010101" pitchFamily="2" charset="-122"/>
                    <a:ea typeface="SimSun" panose="02010600030101010101" pitchFamily="2" charset="-122"/>
                  </a:rPr>
                  <a:t>收益</a:t>
                </a:r>
                <a:r>
                  <a:rPr lang="zh-CN" altLang="en-US" b="1" dirty="0" smtClean="0"/>
                  <a:t>（</a:t>
                </a:r>
                <a:r>
                  <a:rPr lang="en-US" altLang="zh-CN" b="1" dirty="0" smtClean="0"/>
                  <a:t>%</a:t>
                </a:r>
                <a:r>
                  <a:rPr lang="zh-CN" altLang="en-US" b="1" dirty="0" smtClean="0"/>
                  <a:t>）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1.0656010656010656E-2"/>
              <c:y val="0.44493967261725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9883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02356298951284"/>
          <c:y val="2.4896265560165973E-2"/>
          <c:w val="0.61276273286428606"/>
          <c:h val="4.72011849141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607846090721932E-2"/>
          <c:y val="9.5052991452991453E-2"/>
          <c:w val="0.9538108259480117"/>
          <c:h val="0.81554957264957251"/>
        </c:manualLayout>
      </c:layout>
      <c:lineChart>
        <c:grouping val="standard"/>
        <c:varyColors val="0"/>
        <c:ser>
          <c:idx val="0"/>
          <c:order val="0"/>
          <c:tx>
            <c:v>Average US Treasury bond yield</c:v>
          </c:tx>
          <c:spPr>
            <a:ln w="25400">
              <a:solidFill>
                <a:srgbClr val="193861"/>
              </a:solidFill>
              <a:prstDash val="solid"/>
            </a:ln>
          </c:spPr>
          <c:marker>
            <c:symbol val="none"/>
          </c:marker>
          <c:dPt>
            <c:idx val="346"/>
            <c:bubble3D val="0"/>
            <c:extLst>
              <c:ext xmlns:c16="http://schemas.microsoft.com/office/drawing/2014/chart" uri="{C3380CC4-5D6E-409C-BE32-E72D297353CC}">
                <c16:uniqueId val="{00000000-453B-4F4C-9C05-642D44E24B5F}"/>
              </c:ext>
            </c:extLst>
          </c:dPt>
          <c:cat>
            <c:numRef>
              <c:f>'[1]Govt Yields'!$D$6:$D$540</c:f>
              <c:numCache>
                <c:formatCode>m/d/yyyy</c:formatCode>
                <c:ptCount val="535"/>
                <c:pt idx="0">
                  <c:v>31078</c:v>
                </c:pt>
                <c:pt idx="1">
                  <c:v>31106</c:v>
                </c:pt>
                <c:pt idx="2">
                  <c:v>31135</c:v>
                </c:pt>
                <c:pt idx="3">
                  <c:v>31167</c:v>
                </c:pt>
                <c:pt idx="4">
                  <c:v>31198</c:v>
                </c:pt>
                <c:pt idx="5">
                  <c:v>31226</c:v>
                </c:pt>
                <c:pt idx="6">
                  <c:v>31259</c:v>
                </c:pt>
                <c:pt idx="7">
                  <c:v>31289</c:v>
                </c:pt>
                <c:pt idx="8">
                  <c:v>31320</c:v>
                </c:pt>
                <c:pt idx="9">
                  <c:v>31351</c:v>
                </c:pt>
                <c:pt idx="10">
                  <c:v>31380</c:v>
                </c:pt>
                <c:pt idx="11">
                  <c:v>31412</c:v>
                </c:pt>
                <c:pt idx="12">
                  <c:v>31443</c:v>
                </c:pt>
                <c:pt idx="13">
                  <c:v>31471</c:v>
                </c:pt>
                <c:pt idx="14">
                  <c:v>31502</c:v>
                </c:pt>
                <c:pt idx="15">
                  <c:v>31532</c:v>
                </c:pt>
                <c:pt idx="16">
                  <c:v>31562</c:v>
                </c:pt>
                <c:pt idx="17">
                  <c:v>31593</c:v>
                </c:pt>
                <c:pt idx="18">
                  <c:v>31624</c:v>
                </c:pt>
                <c:pt idx="19">
                  <c:v>31653</c:v>
                </c:pt>
                <c:pt idx="20">
                  <c:v>31685</c:v>
                </c:pt>
                <c:pt idx="21">
                  <c:v>31716</c:v>
                </c:pt>
                <c:pt idx="22">
                  <c:v>31744</c:v>
                </c:pt>
                <c:pt idx="23">
                  <c:v>31777</c:v>
                </c:pt>
                <c:pt idx="24">
                  <c:v>31807</c:v>
                </c:pt>
                <c:pt idx="25">
                  <c:v>31835</c:v>
                </c:pt>
                <c:pt idx="26">
                  <c:v>31867</c:v>
                </c:pt>
                <c:pt idx="27">
                  <c:v>31897</c:v>
                </c:pt>
                <c:pt idx="28">
                  <c:v>31926</c:v>
                </c:pt>
                <c:pt idx="29">
                  <c:v>31958</c:v>
                </c:pt>
                <c:pt idx="30">
                  <c:v>31989</c:v>
                </c:pt>
                <c:pt idx="31">
                  <c:v>32020</c:v>
                </c:pt>
                <c:pt idx="32">
                  <c:v>32050</c:v>
                </c:pt>
                <c:pt idx="33">
                  <c:v>32080</c:v>
                </c:pt>
                <c:pt idx="34">
                  <c:v>32111</c:v>
                </c:pt>
                <c:pt idx="35">
                  <c:v>32142</c:v>
                </c:pt>
                <c:pt idx="36">
                  <c:v>32171</c:v>
                </c:pt>
                <c:pt idx="37">
                  <c:v>32202</c:v>
                </c:pt>
                <c:pt idx="38">
                  <c:v>32233</c:v>
                </c:pt>
                <c:pt idx="39">
                  <c:v>32262</c:v>
                </c:pt>
                <c:pt idx="40">
                  <c:v>32294</c:v>
                </c:pt>
                <c:pt idx="41">
                  <c:v>32324</c:v>
                </c:pt>
                <c:pt idx="42">
                  <c:v>32353</c:v>
                </c:pt>
                <c:pt idx="43">
                  <c:v>32386</c:v>
                </c:pt>
                <c:pt idx="44">
                  <c:v>32416</c:v>
                </c:pt>
                <c:pt idx="45">
                  <c:v>32447</c:v>
                </c:pt>
                <c:pt idx="46">
                  <c:v>32477</c:v>
                </c:pt>
                <c:pt idx="47">
                  <c:v>32507</c:v>
                </c:pt>
                <c:pt idx="48">
                  <c:v>32539</c:v>
                </c:pt>
                <c:pt idx="49">
                  <c:v>32567</c:v>
                </c:pt>
                <c:pt idx="50">
                  <c:v>32598</c:v>
                </c:pt>
                <c:pt idx="51">
                  <c:v>32626</c:v>
                </c:pt>
                <c:pt idx="52">
                  <c:v>32659</c:v>
                </c:pt>
                <c:pt idx="53">
                  <c:v>32689</c:v>
                </c:pt>
                <c:pt idx="54">
                  <c:v>32720</c:v>
                </c:pt>
                <c:pt idx="55">
                  <c:v>32751</c:v>
                </c:pt>
                <c:pt idx="56">
                  <c:v>32780</c:v>
                </c:pt>
                <c:pt idx="57">
                  <c:v>32812</c:v>
                </c:pt>
                <c:pt idx="58">
                  <c:v>32842</c:v>
                </c:pt>
                <c:pt idx="59">
                  <c:v>32871</c:v>
                </c:pt>
                <c:pt idx="60">
                  <c:v>32904</c:v>
                </c:pt>
                <c:pt idx="61">
                  <c:v>32932</c:v>
                </c:pt>
                <c:pt idx="62">
                  <c:v>32962</c:v>
                </c:pt>
                <c:pt idx="63">
                  <c:v>32993</c:v>
                </c:pt>
                <c:pt idx="64">
                  <c:v>33024</c:v>
                </c:pt>
                <c:pt idx="65">
                  <c:v>33053</c:v>
                </c:pt>
                <c:pt idx="66">
                  <c:v>33085</c:v>
                </c:pt>
                <c:pt idx="67">
                  <c:v>33116</c:v>
                </c:pt>
                <c:pt idx="68">
                  <c:v>33144</c:v>
                </c:pt>
                <c:pt idx="69">
                  <c:v>33177</c:v>
                </c:pt>
                <c:pt idx="70">
                  <c:v>33207</c:v>
                </c:pt>
                <c:pt idx="71">
                  <c:v>33238</c:v>
                </c:pt>
                <c:pt idx="72">
                  <c:v>33269</c:v>
                </c:pt>
                <c:pt idx="73">
                  <c:v>33297</c:v>
                </c:pt>
                <c:pt idx="74">
                  <c:v>33326</c:v>
                </c:pt>
                <c:pt idx="75">
                  <c:v>33358</c:v>
                </c:pt>
                <c:pt idx="76">
                  <c:v>33389</c:v>
                </c:pt>
                <c:pt idx="77">
                  <c:v>33417</c:v>
                </c:pt>
                <c:pt idx="78">
                  <c:v>33450</c:v>
                </c:pt>
                <c:pt idx="79">
                  <c:v>33480</c:v>
                </c:pt>
                <c:pt idx="80">
                  <c:v>33511</c:v>
                </c:pt>
                <c:pt idx="81">
                  <c:v>33542</c:v>
                </c:pt>
                <c:pt idx="82">
                  <c:v>33571</c:v>
                </c:pt>
                <c:pt idx="83">
                  <c:v>33603</c:v>
                </c:pt>
                <c:pt idx="84">
                  <c:v>33634</c:v>
                </c:pt>
                <c:pt idx="85">
                  <c:v>33662</c:v>
                </c:pt>
                <c:pt idx="86">
                  <c:v>33694</c:v>
                </c:pt>
                <c:pt idx="87">
                  <c:v>33724</c:v>
                </c:pt>
                <c:pt idx="88">
                  <c:v>33753</c:v>
                </c:pt>
                <c:pt idx="89">
                  <c:v>33785</c:v>
                </c:pt>
                <c:pt idx="90">
                  <c:v>33816</c:v>
                </c:pt>
                <c:pt idx="91">
                  <c:v>33847</c:v>
                </c:pt>
                <c:pt idx="92">
                  <c:v>33877</c:v>
                </c:pt>
                <c:pt idx="93">
                  <c:v>33907</c:v>
                </c:pt>
                <c:pt idx="94">
                  <c:v>33938</c:v>
                </c:pt>
                <c:pt idx="95">
                  <c:v>33969</c:v>
                </c:pt>
                <c:pt idx="96">
                  <c:v>33998</c:v>
                </c:pt>
                <c:pt idx="97">
                  <c:v>34026</c:v>
                </c:pt>
                <c:pt idx="98">
                  <c:v>34059</c:v>
                </c:pt>
                <c:pt idx="99">
                  <c:v>34089</c:v>
                </c:pt>
                <c:pt idx="100">
                  <c:v>34120</c:v>
                </c:pt>
                <c:pt idx="101">
                  <c:v>34150</c:v>
                </c:pt>
                <c:pt idx="102">
                  <c:v>34180</c:v>
                </c:pt>
                <c:pt idx="103">
                  <c:v>34212</c:v>
                </c:pt>
                <c:pt idx="104">
                  <c:v>34242</c:v>
                </c:pt>
                <c:pt idx="105">
                  <c:v>34271</c:v>
                </c:pt>
                <c:pt idx="106">
                  <c:v>34303</c:v>
                </c:pt>
                <c:pt idx="107">
                  <c:v>34334</c:v>
                </c:pt>
                <c:pt idx="108">
                  <c:v>34365</c:v>
                </c:pt>
                <c:pt idx="109">
                  <c:v>34393</c:v>
                </c:pt>
                <c:pt idx="110">
                  <c:v>34424</c:v>
                </c:pt>
                <c:pt idx="111">
                  <c:v>34453</c:v>
                </c:pt>
                <c:pt idx="112">
                  <c:v>34485</c:v>
                </c:pt>
                <c:pt idx="113">
                  <c:v>34515</c:v>
                </c:pt>
                <c:pt idx="114">
                  <c:v>34544</c:v>
                </c:pt>
                <c:pt idx="115">
                  <c:v>34577</c:v>
                </c:pt>
                <c:pt idx="116">
                  <c:v>34607</c:v>
                </c:pt>
                <c:pt idx="117">
                  <c:v>34638</c:v>
                </c:pt>
                <c:pt idx="118">
                  <c:v>34668</c:v>
                </c:pt>
                <c:pt idx="119">
                  <c:v>34698</c:v>
                </c:pt>
                <c:pt idx="120">
                  <c:v>34730</c:v>
                </c:pt>
                <c:pt idx="121">
                  <c:v>34758</c:v>
                </c:pt>
                <c:pt idx="122">
                  <c:v>34789</c:v>
                </c:pt>
                <c:pt idx="123">
                  <c:v>34817</c:v>
                </c:pt>
                <c:pt idx="124">
                  <c:v>34850</c:v>
                </c:pt>
                <c:pt idx="125">
                  <c:v>34880</c:v>
                </c:pt>
                <c:pt idx="126">
                  <c:v>34911</c:v>
                </c:pt>
                <c:pt idx="127">
                  <c:v>34942</c:v>
                </c:pt>
                <c:pt idx="128">
                  <c:v>34971</c:v>
                </c:pt>
                <c:pt idx="129">
                  <c:v>35003</c:v>
                </c:pt>
                <c:pt idx="130">
                  <c:v>35033</c:v>
                </c:pt>
                <c:pt idx="131">
                  <c:v>35062</c:v>
                </c:pt>
                <c:pt idx="132">
                  <c:v>35095</c:v>
                </c:pt>
                <c:pt idx="133">
                  <c:v>35124</c:v>
                </c:pt>
                <c:pt idx="134">
                  <c:v>35153</c:v>
                </c:pt>
                <c:pt idx="135">
                  <c:v>35185</c:v>
                </c:pt>
                <c:pt idx="136">
                  <c:v>35216</c:v>
                </c:pt>
                <c:pt idx="137">
                  <c:v>35244</c:v>
                </c:pt>
                <c:pt idx="138">
                  <c:v>35277</c:v>
                </c:pt>
                <c:pt idx="139">
                  <c:v>35307</c:v>
                </c:pt>
                <c:pt idx="140">
                  <c:v>35338</c:v>
                </c:pt>
                <c:pt idx="141">
                  <c:v>35369</c:v>
                </c:pt>
                <c:pt idx="142">
                  <c:v>35398</c:v>
                </c:pt>
                <c:pt idx="143">
                  <c:v>35430</c:v>
                </c:pt>
                <c:pt idx="144">
                  <c:v>35461</c:v>
                </c:pt>
                <c:pt idx="145">
                  <c:v>35489</c:v>
                </c:pt>
                <c:pt idx="146">
                  <c:v>35520</c:v>
                </c:pt>
                <c:pt idx="147">
                  <c:v>35550</c:v>
                </c:pt>
                <c:pt idx="148">
                  <c:v>35580</c:v>
                </c:pt>
                <c:pt idx="149">
                  <c:v>35611</c:v>
                </c:pt>
                <c:pt idx="150">
                  <c:v>35642</c:v>
                </c:pt>
                <c:pt idx="151">
                  <c:v>35671</c:v>
                </c:pt>
                <c:pt idx="152">
                  <c:v>35703</c:v>
                </c:pt>
                <c:pt idx="153">
                  <c:v>35734</c:v>
                </c:pt>
                <c:pt idx="154">
                  <c:v>35762</c:v>
                </c:pt>
                <c:pt idx="155">
                  <c:v>35795</c:v>
                </c:pt>
                <c:pt idx="156">
                  <c:v>35825</c:v>
                </c:pt>
                <c:pt idx="157">
                  <c:v>35853</c:v>
                </c:pt>
                <c:pt idx="158">
                  <c:v>35885</c:v>
                </c:pt>
                <c:pt idx="159">
                  <c:v>35915</c:v>
                </c:pt>
                <c:pt idx="160">
                  <c:v>35944</c:v>
                </c:pt>
                <c:pt idx="161">
                  <c:v>35976</c:v>
                </c:pt>
                <c:pt idx="162">
                  <c:v>36007</c:v>
                </c:pt>
                <c:pt idx="163">
                  <c:v>36038</c:v>
                </c:pt>
                <c:pt idx="164">
                  <c:v>36068</c:v>
                </c:pt>
                <c:pt idx="165">
                  <c:v>36098</c:v>
                </c:pt>
                <c:pt idx="166">
                  <c:v>36129</c:v>
                </c:pt>
                <c:pt idx="167">
                  <c:v>36160</c:v>
                </c:pt>
                <c:pt idx="168">
                  <c:v>36189</c:v>
                </c:pt>
                <c:pt idx="169">
                  <c:v>36217</c:v>
                </c:pt>
                <c:pt idx="170">
                  <c:v>36250</c:v>
                </c:pt>
                <c:pt idx="171">
                  <c:v>36280</c:v>
                </c:pt>
                <c:pt idx="172">
                  <c:v>36311</c:v>
                </c:pt>
                <c:pt idx="173">
                  <c:v>36341</c:v>
                </c:pt>
                <c:pt idx="174">
                  <c:v>36371</c:v>
                </c:pt>
                <c:pt idx="175">
                  <c:v>36403</c:v>
                </c:pt>
                <c:pt idx="176">
                  <c:v>36433</c:v>
                </c:pt>
                <c:pt idx="177">
                  <c:v>36462</c:v>
                </c:pt>
                <c:pt idx="178">
                  <c:v>36494</c:v>
                </c:pt>
                <c:pt idx="179">
                  <c:v>36525</c:v>
                </c:pt>
                <c:pt idx="180">
                  <c:v>36556</c:v>
                </c:pt>
                <c:pt idx="181">
                  <c:v>36585</c:v>
                </c:pt>
                <c:pt idx="182">
                  <c:v>36616</c:v>
                </c:pt>
                <c:pt idx="183">
                  <c:v>36644</c:v>
                </c:pt>
                <c:pt idx="184">
                  <c:v>36677</c:v>
                </c:pt>
                <c:pt idx="185">
                  <c:v>36707</c:v>
                </c:pt>
                <c:pt idx="186">
                  <c:v>36738</c:v>
                </c:pt>
                <c:pt idx="187">
                  <c:v>36769</c:v>
                </c:pt>
                <c:pt idx="188">
                  <c:v>36798</c:v>
                </c:pt>
                <c:pt idx="189">
                  <c:v>36830</c:v>
                </c:pt>
                <c:pt idx="190">
                  <c:v>36860</c:v>
                </c:pt>
                <c:pt idx="191">
                  <c:v>36889</c:v>
                </c:pt>
                <c:pt idx="192">
                  <c:v>36922</c:v>
                </c:pt>
                <c:pt idx="193">
                  <c:v>36950</c:v>
                </c:pt>
                <c:pt idx="194">
                  <c:v>36980</c:v>
                </c:pt>
                <c:pt idx="195">
                  <c:v>37011</c:v>
                </c:pt>
                <c:pt idx="196">
                  <c:v>37042</c:v>
                </c:pt>
                <c:pt idx="197">
                  <c:v>37071</c:v>
                </c:pt>
                <c:pt idx="198">
                  <c:v>37103</c:v>
                </c:pt>
                <c:pt idx="199">
                  <c:v>37134</c:v>
                </c:pt>
                <c:pt idx="200">
                  <c:v>37162</c:v>
                </c:pt>
                <c:pt idx="201">
                  <c:v>37195</c:v>
                </c:pt>
                <c:pt idx="202">
                  <c:v>37225</c:v>
                </c:pt>
                <c:pt idx="203">
                  <c:v>37256</c:v>
                </c:pt>
                <c:pt idx="204">
                  <c:v>37287</c:v>
                </c:pt>
                <c:pt idx="205">
                  <c:v>37315</c:v>
                </c:pt>
                <c:pt idx="206">
                  <c:v>37344</c:v>
                </c:pt>
                <c:pt idx="207">
                  <c:v>37376</c:v>
                </c:pt>
                <c:pt idx="208">
                  <c:v>37407</c:v>
                </c:pt>
                <c:pt idx="209">
                  <c:v>37435</c:v>
                </c:pt>
                <c:pt idx="210">
                  <c:v>37468</c:v>
                </c:pt>
                <c:pt idx="211">
                  <c:v>37498</c:v>
                </c:pt>
                <c:pt idx="212">
                  <c:v>37529</c:v>
                </c:pt>
                <c:pt idx="213">
                  <c:v>37560</c:v>
                </c:pt>
                <c:pt idx="214">
                  <c:v>37589</c:v>
                </c:pt>
                <c:pt idx="215">
                  <c:v>37621</c:v>
                </c:pt>
                <c:pt idx="216">
                  <c:v>37652</c:v>
                </c:pt>
                <c:pt idx="217">
                  <c:v>37680</c:v>
                </c:pt>
                <c:pt idx="218">
                  <c:v>37711</c:v>
                </c:pt>
                <c:pt idx="219">
                  <c:v>37741</c:v>
                </c:pt>
                <c:pt idx="220">
                  <c:v>37771</c:v>
                </c:pt>
                <c:pt idx="221">
                  <c:v>37802</c:v>
                </c:pt>
                <c:pt idx="222">
                  <c:v>37833</c:v>
                </c:pt>
                <c:pt idx="223">
                  <c:v>37862</c:v>
                </c:pt>
                <c:pt idx="224">
                  <c:v>37894</c:v>
                </c:pt>
                <c:pt idx="225">
                  <c:v>37925</c:v>
                </c:pt>
                <c:pt idx="226">
                  <c:v>37953</c:v>
                </c:pt>
                <c:pt idx="227">
                  <c:v>37986</c:v>
                </c:pt>
                <c:pt idx="228">
                  <c:v>38016</c:v>
                </c:pt>
                <c:pt idx="229">
                  <c:v>38044</c:v>
                </c:pt>
                <c:pt idx="230">
                  <c:v>38077</c:v>
                </c:pt>
                <c:pt idx="231">
                  <c:v>38107</c:v>
                </c:pt>
                <c:pt idx="232">
                  <c:v>38138</c:v>
                </c:pt>
                <c:pt idx="233">
                  <c:v>38168</c:v>
                </c:pt>
                <c:pt idx="234">
                  <c:v>38198</c:v>
                </c:pt>
                <c:pt idx="235">
                  <c:v>38230</c:v>
                </c:pt>
                <c:pt idx="236">
                  <c:v>38260</c:v>
                </c:pt>
                <c:pt idx="237">
                  <c:v>38289</c:v>
                </c:pt>
                <c:pt idx="238">
                  <c:v>38321</c:v>
                </c:pt>
                <c:pt idx="239">
                  <c:v>38352</c:v>
                </c:pt>
                <c:pt idx="240">
                  <c:v>38383</c:v>
                </c:pt>
                <c:pt idx="241">
                  <c:v>38411</c:v>
                </c:pt>
                <c:pt idx="242">
                  <c:v>38442</c:v>
                </c:pt>
                <c:pt idx="243">
                  <c:v>38471</c:v>
                </c:pt>
                <c:pt idx="244">
                  <c:v>38503</c:v>
                </c:pt>
                <c:pt idx="245">
                  <c:v>38533</c:v>
                </c:pt>
                <c:pt idx="246">
                  <c:v>38562</c:v>
                </c:pt>
                <c:pt idx="247">
                  <c:v>38595</c:v>
                </c:pt>
                <c:pt idx="248">
                  <c:v>38625</c:v>
                </c:pt>
                <c:pt idx="249">
                  <c:v>38656</c:v>
                </c:pt>
                <c:pt idx="250">
                  <c:v>38686</c:v>
                </c:pt>
                <c:pt idx="251">
                  <c:v>38716</c:v>
                </c:pt>
                <c:pt idx="252">
                  <c:v>38748</c:v>
                </c:pt>
                <c:pt idx="253">
                  <c:v>38776</c:v>
                </c:pt>
                <c:pt idx="254">
                  <c:v>38807</c:v>
                </c:pt>
                <c:pt idx="255">
                  <c:v>38835</c:v>
                </c:pt>
                <c:pt idx="256">
                  <c:v>38868</c:v>
                </c:pt>
                <c:pt idx="257">
                  <c:v>38898</c:v>
                </c:pt>
                <c:pt idx="258">
                  <c:v>38929</c:v>
                </c:pt>
                <c:pt idx="259">
                  <c:v>38960</c:v>
                </c:pt>
                <c:pt idx="260">
                  <c:v>38989</c:v>
                </c:pt>
                <c:pt idx="261">
                  <c:v>39021</c:v>
                </c:pt>
                <c:pt idx="262">
                  <c:v>39051</c:v>
                </c:pt>
                <c:pt idx="263">
                  <c:v>39080</c:v>
                </c:pt>
                <c:pt idx="264">
                  <c:v>39113</c:v>
                </c:pt>
                <c:pt idx="265">
                  <c:v>39141</c:v>
                </c:pt>
                <c:pt idx="266">
                  <c:v>39171</c:v>
                </c:pt>
                <c:pt idx="267">
                  <c:v>39202</c:v>
                </c:pt>
                <c:pt idx="268">
                  <c:v>39233</c:v>
                </c:pt>
                <c:pt idx="269">
                  <c:v>39262</c:v>
                </c:pt>
                <c:pt idx="270">
                  <c:v>39294</c:v>
                </c:pt>
                <c:pt idx="271">
                  <c:v>39325</c:v>
                </c:pt>
                <c:pt idx="272">
                  <c:v>39353</c:v>
                </c:pt>
                <c:pt idx="273">
                  <c:v>39386</c:v>
                </c:pt>
                <c:pt idx="274">
                  <c:v>39416</c:v>
                </c:pt>
                <c:pt idx="275">
                  <c:v>39447</c:v>
                </c:pt>
                <c:pt idx="276">
                  <c:v>39478</c:v>
                </c:pt>
                <c:pt idx="277">
                  <c:v>39507</c:v>
                </c:pt>
                <c:pt idx="278">
                  <c:v>39538</c:v>
                </c:pt>
                <c:pt idx="279">
                  <c:v>39568</c:v>
                </c:pt>
                <c:pt idx="280">
                  <c:v>39598</c:v>
                </c:pt>
                <c:pt idx="281">
                  <c:v>39629</c:v>
                </c:pt>
                <c:pt idx="282">
                  <c:v>39660</c:v>
                </c:pt>
                <c:pt idx="283">
                  <c:v>39689</c:v>
                </c:pt>
                <c:pt idx="284">
                  <c:v>39721</c:v>
                </c:pt>
                <c:pt idx="285">
                  <c:v>39752</c:v>
                </c:pt>
                <c:pt idx="286">
                  <c:v>39780</c:v>
                </c:pt>
                <c:pt idx="287">
                  <c:v>39813</c:v>
                </c:pt>
                <c:pt idx="288">
                  <c:v>39843</c:v>
                </c:pt>
                <c:pt idx="289">
                  <c:v>39871</c:v>
                </c:pt>
                <c:pt idx="290">
                  <c:v>39903</c:v>
                </c:pt>
                <c:pt idx="291">
                  <c:v>39933</c:v>
                </c:pt>
                <c:pt idx="292">
                  <c:v>39962</c:v>
                </c:pt>
                <c:pt idx="293">
                  <c:v>39994</c:v>
                </c:pt>
                <c:pt idx="294">
                  <c:v>40025</c:v>
                </c:pt>
                <c:pt idx="295">
                  <c:v>40056</c:v>
                </c:pt>
                <c:pt idx="296">
                  <c:v>40086</c:v>
                </c:pt>
                <c:pt idx="297">
                  <c:v>40116</c:v>
                </c:pt>
                <c:pt idx="298">
                  <c:v>40147</c:v>
                </c:pt>
                <c:pt idx="299">
                  <c:v>40178</c:v>
                </c:pt>
                <c:pt idx="300">
                  <c:v>40207</c:v>
                </c:pt>
                <c:pt idx="301">
                  <c:v>40235</c:v>
                </c:pt>
                <c:pt idx="302">
                  <c:v>40268</c:v>
                </c:pt>
                <c:pt idx="303">
                  <c:v>40298</c:v>
                </c:pt>
                <c:pt idx="304">
                  <c:v>40329</c:v>
                </c:pt>
                <c:pt idx="305">
                  <c:v>40359</c:v>
                </c:pt>
                <c:pt idx="306">
                  <c:v>40389</c:v>
                </c:pt>
                <c:pt idx="307">
                  <c:v>40421</c:v>
                </c:pt>
                <c:pt idx="308">
                  <c:v>40451</c:v>
                </c:pt>
                <c:pt idx="309">
                  <c:v>40480</c:v>
                </c:pt>
                <c:pt idx="310">
                  <c:v>40512</c:v>
                </c:pt>
                <c:pt idx="311">
                  <c:v>40543</c:v>
                </c:pt>
                <c:pt idx="312">
                  <c:v>40574</c:v>
                </c:pt>
                <c:pt idx="313">
                  <c:v>40602</c:v>
                </c:pt>
                <c:pt idx="314">
                  <c:v>40633</c:v>
                </c:pt>
                <c:pt idx="315">
                  <c:v>40662</c:v>
                </c:pt>
                <c:pt idx="316">
                  <c:v>40694</c:v>
                </c:pt>
                <c:pt idx="317">
                  <c:v>40724</c:v>
                </c:pt>
                <c:pt idx="318">
                  <c:v>40753</c:v>
                </c:pt>
                <c:pt idx="319">
                  <c:v>40786</c:v>
                </c:pt>
                <c:pt idx="320">
                  <c:v>40816</c:v>
                </c:pt>
                <c:pt idx="321">
                  <c:v>40847</c:v>
                </c:pt>
                <c:pt idx="322">
                  <c:v>40877</c:v>
                </c:pt>
                <c:pt idx="323">
                  <c:v>40907</c:v>
                </c:pt>
                <c:pt idx="324">
                  <c:v>40939</c:v>
                </c:pt>
                <c:pt idx="325">
                  <c:v>40968</c:v>
                </c:pt>
                <c:pt idx="326">
                  <c:v>40998</c:v>
                </c:pt>
                <c:pt idx="327">
                  <c:v>41029</c:v>
                </c:pt>
                <c:pt idx="328">
                  <c:v>41060</c:v>
                </c:pt>
                <c:pt idx="329">
                  <c:v>41089</c:v>
                </c:pt>
                <c:pt idx="330">
                  <c:v>41121</c:v>
                </c:pt>
                <c:pt idx="331">
                  <c:v>41152</c:v>
                </c:pt>
                <c:pt idx="332">
                  <c:v>41180</c:v>
                </c:pt>
                <c:pt idx="333">
                  <c:v>41213</c:v>
                </c:pt>
                <c:pt idx="334">
                  <c:v>41243</c:v>
                </c:pt>
                <c:pt idx="335">
                  <c:v>41274</c:v>
                </c:pt>
                <c:pt idx="336">
                  <c:v>41305</c:v>
                </c:pt>
                <c:pt idx="337">
                  <c:v>41333</c:v>
                </c:pt>
                <c:pt idx="338">
                  <c:v>41362</c:v>
                </c:pt>
                <c:pt idx="339">
                  <c:v>41394</c:v>
                </c:pt>
                <c:pt idx="340">
                  <c:v>41425</c:v>
                </c:pt>
                <c:pt idx="341">
                  <c:v>41453</c:v>
                </c:pt>
                <c:pt idx="342">
                  <c:v>41486</c:v>
                </c:pt>
                <c:pt idx="343">
                  <c:v>41516</c:v>
                </c:pt>
                <c:pt idx="344">
                  <c:v>41547</c:v>
                </c:pt>
                <c:pt idx="345">
                  <c:v>41578</c:v>
                </c:pt>
                <c:pt idx="346">
                  <c:v>41607</c:v>
                </c:pt>
                <c:pt idx="347">
                  <c:v>41639</c:v>
                </c:pt>
                <c:pt idx="348">
                  <c:v>41670</c:v>
                </c:pt>
                <c:pt idx="349">
                  <c:v>41698</c:v>
                </c:pt>
                <c:pt idx="350">
                  <c:v>41729</c:v>
                </c:pt>
                <c:pt idx="351">
                  <c:v>41759</c:v>
                </c:pt>
                <c:pt idx="352">
                  <c:v>41789</c:v>
                </c:pt>
                <c:pt idx="353">
                  <c:v>41820</c:v>
                </c:pt>
                <c:pt idx="354">
                  <c:v>41851</c:v>
                </c:pt>
                <c:pt idx="355">
                  <c:v>41880</c:v>
                </c:pt>
                <c:pt idx="356">
                  <c:v>41912</c:v>
                </c:pt>
                <c:pt idx="357">
                  <c:v>41943</c:v>
                </c:pt>
                <c:pt idx="358">
                  <c:v>41971</c:v>
                </c:pt>
                <c:pt idx="359">
                  <c:v>42004</c:v>
                </c:pt>
                <c:pt idx="360">
                  <c:v>42034</c:v>
                </c:pt>
                <c:pt idx="361">
                  <c:v>42062</c:v>
                </c:pt>
                <c:pt idx="362">
                  <c:v>42094</c:v>
                </c:pt>
                <c:pt idx="363">
                  <c:v>42124</c:v>
                </c:pt>
                <c:pt idx="364">
                  <c:v>42153</c:v>
                </c:pt>
                <c:pt idx="365">
                  <c:v>42185</c:v>
                </c:pt>
                <c:pt idx="366">
                  <c:v>42216</c:v>
                </c:pt>
                <c:pt idx="367">
                  <c:v>42247</c:v>
                </c:pt>
                <c:pt idx="368">
                  <c:v>42277</c:v>
                </c:pt>
                <c:pt idx="369">
                  <c:v>42307</c:v>
                </c:pt>
                <c:pt idx="370">
                  <c:v>42338</c:v>
                </c:pt>
                <c:pt idx="371">
                  <c:v>42369</c:v>
                </c:pt>
                <c:pt idx="372">
                  <c:v>42398</c:v>
                </c:pt>
                <c:pt idx="373">
                  <c:v>42429</c:v>
                </c:pt>
                <c:pt idx="374">
                  <c:v>42460</c:v>
                </c:pt>
                <c:pt idx="375">
                  <c:v>42489</c:v>
                </c:pt>
                <c:pt idx="376">
                  <c:v>42521</c:v>
                </c:pt>
                <c:pt idx="377">
                  <c:v>42551</c:v>
                </c:pt>
                <c:pt idx="378">
                  <c:v>42580</c:v>
                </c:pt>
                <c:pt idx="379">
                  <c:v>42613</c:v>
                </c:pt>
                <c:pt idx="380">
                  <c:v>42643</c:v>
                </c:pt>
                <c:pt idx="381">
                  <c:v>42674</c:v>
                </c:pt>
                <c:pt idx="382">
                  <c:v>42704</c:v>
                </c:pt>
                <c:pt idx="383">
                  <c:v>42734</c:v>
                </c:pt>
                <c:pt idx="384">
                  <c:v>42766</c:v>
                </c:pt>
                <c:pt idx="385">
                  <c:v>42794</c:v>
                </c:pt>
                <c:pt idx="386">
                  <c:v>42825</c:v>
                </c:pt>
                <c:pt idx="387">
                  <c:v>42853</c:v>
                </c:pt>
                <c:pt idx="388">
                  <c:v>42886</c:v>
                </c:pt>
                <c:pt idx="389">
                  <c:v>42916</c:v>
                </c:pt>
                <c:pt idx="390">
                  <c:v>42947</c:v>
                </c:pt>
                <c:pt idx="391">
                  <c:v>42978</c:v>
                </c:pt>
                <c:pt idx="392">
                  <c:v>43007</c:v>
                </c:pt>
                <c:pt idx="393">
                  <c:v>43039</c:v>
                </c:pt>
                <c:pt idx="394">
                  <c:v>43069</c:v>
                </c:pt>
                <c:pt idx="395">
                  <c:v>43098</c:v>
                </c:pt>
                <c:pt idx="396">
                  <c:v>43131</c:v>
                </c:pt>
                <c:pt idx="397">
                  <c:v>43159</c:v>
                </c:pt>
                <c:pt idx="398">
                  <c:v>43189</c:v>
                </c:pt>
                <c:pt idx="399">
                  <c:v>43220</c:v>
                </c:pt>
                <c:pt idx="400">
                  <c:v>43251</c:v>
                </c:pt>
                <c:pt idx="401">
                  <c:v>43280</c:v>
                </c:pt>
                <c:pt idx="402">
                  <c:v>43312</c:v>
                </c:pt>
                <c:pt idx="403">
                  <c:v>43343</c:v>
                </c:pt>
                <c:pt idx="404">
                  <c:v>43371</c:v>
                </c:pt>
                <c:pt idx="405">
                  <c:v>43404</c:v>
                </c:pt>
                <c:pt idx="406">
                  <c:v>43434</c:v>
                </c:pt>
                <c:pt idx="407">
                  <c:v>43465</c:v>
                </c:pt>
                <c:pt idx="408">
                  <c:v>43496</c:v>
                </c:pt>
                <c:pt idx="409">
                  <c:v>43524</c:v>
                </c:pt>
                <c:pt idx="410">
                  <c:v>43553</c:v>
                </c:pt>
                <c:pt idx="411">
                  <c:v>43585</c:v>
                </c:pt>
                <c:pt idx="412">
                  <c:v>43616</c:v>
                </c:pt>
                <c:pt idx="413">
                  <c:v>43644</c:v>
                </c:pt>
                <c:pt idx="414">
                  <c:v>43677</c:v>
                </c:pt>
                <c:pt idx="415">
                  <c:v>43707</c:v>
                </c:pt>
                <c:pt idx="416">
                  <c:v>43738</c:v>
                </c:pt>
                <c:pt idx="417">
                  <c:v>43769</c:v>
                </c:pt>
                <c:pt idx="418">
                  <c:v>43798</c:v>
                </c:pt>
                <c:pt idx="419">
                  <c:v>43830</c:v>
                </c:pt>
                <c:pt idx="420">
                  <c:v>43861</c:v>
                </c:pt>
                <c:pt idx="421">
                  <c:v>43889</c:v>
                </c:pt>
                <c:pt idx="422">
                  <c:v>43921</c:v>
                </c:pt>
                <c:pt idx="423">
                  <c:v>43951</c:v>
                </c:pt>
                <c:pt idx="424">
                  <c:v>43980</c:v>
                </c:pt>
                <c:pt idx="425">
                  <c:v>44012</c:v>
                </c:pt>
                <c:pt idx="426">
                  <c:v>44043</c:v>
                </c:pt>
                <c:pt idx="427">
                  <c:v>44074</c:v>
                </c:pt>
                <c:pt idx="428">
                  <c:v>44104</c:v>
                </c:pt>
                <c:pt idx="429">
                  <c:v>44134</c:v>
                </c:pt>
                <c:pt idx="430">
                  <c:v>44165</c:v>
                </c:pt>
                <c:pt idx="431">
                  <c:v>44196</c:v>
                </c:pt>
                <c:pt idx="432">
                  <c:v>44225</c:v>
                </c:pt>
                <c:pt idx="433">
                  <c:v>44253</c:v>
                </c:pt>
                <c:pt idx="434">
                  <c:v>44286</c:v>
                </c:pt>
                <c:pt idx="435">
                  <c:v>44316</c:v>
                </c:pt>
                <c:pt idx="436">
                  <c:v>44347</c:v>
                </c:pt>
                <c:pt idx="437">
                  <c:v>44377</c:v>
                </c:pt>
                <c:pt idx="438">
                  <c:v>44407</c:v>
                </c:pt>
                <c:pt idx="439">
                  <c:v>44439</c:v>
                </c:pt>
                <c:pt idx="440">
                  <c:v>44469</c:v>
                </c:pt>
                <c:pt idx="441">
                  <c:v>44498</c:v>
                </c:pt>
                <c:pt idx="442">
                  <c:v>44530</c:v>
                </c:pt>
                <c:pt idx="443">
                  <c:v>44561</c:v>
                </c:pt>
                <c:pt idx="444">
                  <c:v>44592</c:v>
                </c:pt>
                <c:pt idx="445">
                  <c:v>44620</c:v>
                </c:pt>
                <c:pt idx="446">
                  <c:v>44651</c:v>
                </c:pt>
                <c:pt idx="447">
                  <c:v>44680</c:v>
                </c:pt>
                <c:pt idx="448">
                  <c:v>44712</c:v>
                </c:pt>
              </c:numCache>
            </c:numRef>
          </c:cat>
          <c:val>
            <c:numRef>
              <c:f>'[1]Govt Yields'!$Y$6:$Y$540</c:f>
              <c:numCache>
                <c:formatCode>General</c:formatCode>
                <c:ptCount val="535"/>
                <c:pt idx="0">
                  <c:v>10.81</c:v>
                </c:pt>
                <c:pt idx="1">
                  <c:v>10.58</c:v>
                </c:pt>
                <c:pt idx="2">
                  <c:v>11.32</c:v>
                </c:pt>
                <c:pt idx="3">
                  <c:v>11.06</c:v>
                </c:pt>
                <c:pt idx="4">
                  <c:v>10.67</c:v>
                </c:pt>
                <c:pt idx="5">
                  <c:v>9.65</c:v>
                </c:pt>
                <c:pt idx="6">
                  <c:v>9.5</c:v>
                </c:pt>
                <c:pt idx="7">
                  <c:v>9.85</c:v>
                </c:pt>
                <c:pt idx="8">
                  <c:v>9.7100000000000009</c:v>
                </c:pt>
                <c:pt idx="9">
                  <c:v>9.69</c:v>
                </c:pt>
                <c:pt idx="10">
                  <c:v>9.4499999999999993</c:v>
                </c:pt>
                <c:pt idx="11">
                  <c:v>9.14</c:v>
                </c:pt>
                <c:pt idx="12">
                  <c:v>8.65</c:v>
                </c:pt>
                <c:pt idx="13">
                  <c:v>8.67</c:v>
                </c:pt>
                <c:pt idx="14">
                  <c:v>8.09</c:v>
                </c:pt>
                <c:pt idx="15">
                  <c:v>7.35</c:v>
                </c:pt>
                <c:pt idx="16">
                  <c:v>7.34</c:v>
                </c:pt>
                <c:pt idx="17">
                  <c:v>8.02</c:v>
                </c:pt>
                <c:pt idx="18">
                  <c:v>7.44</c:v>
                </c:pt>
                <c:pt idx="19">
                  <c:v>7.27</c:v>
                </c:pt>
                <c:pt idx="20">
                  <c:v>6.75</c:v>
                </c:pt>
                <c:pt idx="21">
                  <c:v>7.2</c:v>
                </c:pt>
                <c:pt idx="22">
                  <c:v>7</c:v>
                </c:pt>
                <c:pt idx="23">
                  <c:v>6.9</c:v>
                </c:pt>
                <c:pt idx="24">
                  <c:v>7.05</c:v>
                </c:pt>
                <c:pt idx="25">
                  <c:v>6.96</c:v>
                </c:pt>
                <c:pt idx="26">
                  <c:v>6.93</c:v>
                </c:pt>
                <c:pt idx="27">
                  <c:v>7.3</c:v>
                </c:pt>
                <c:pt idx="28">
                  <c:v>7.9</c:v>
                </c:pt>
                <c:pt idx="29">
                  <c:v>8.19</c:v>
                </c:pt>
                <c:pt idx="30">
                  <c:v>8.0399999999999991</c:v>
                </c:pt>
                <c:pt idx="31">
                  <c:v>8.2200000000000006</c:v>
                </c:pt>
                <c:pt idx="32">
                  <c:v>8.51</c:v>
                </c:pt>
                <c:pt idx="33">
                  <c:v>9.14</c:v>
                </c:pt>
                <c:pt idx="34">
                  <c:v>8.41</c:v>
                </c:pt>
                <c:pt idx="35">
                  <c:v>8.4700000000000006</c:v>
                </c:pt>
                <c:pt idx="36">
                  <c:v>8.41</c:v>
                </c:pt>
                <c:pt idx="37">
                  <c:v>7.82</c:v>
                </c:pt>
                <c:pt idx="38">
                  <c:v>7.73</c:v>
                </c:pt>
                <c:pt idx="39">
                  <c:v>8.06</c:v>
                </c:pt>
                <c:pt idx="40">
                  <c:v>8.3800000000000008</c:v>
                </c:pt>
                <c:pt idx="41">
                  <c:v>8.7200000000000006</c:v>
                </c:pt>
                <c:pt idx="42">
                  <c:v>8.4700000000000006</c:v>
                </c:pt>
                <c:pt idx="43">
                  <c:v>8.8000000000000007</c:v>
                </c:pt>
                <c:pt idx="44">
                  <c:v>9.01</c:v>
                </c:pt>
                <c:pt idx="45">
                  <c:v>8.7100000000000009</c:v>
                </c:pt>
                <c:pt idx="46">
                  <c:v>8.49</c:v>
                </c:pt>
                <c:pt idx="47">
                  <c:v>8.98</c:v>
                </c:pt>
                <c:pt idx="48">
                  <c:v>9.18</c:v>
                </c:pt>
                <c:pt idx="49">
                  <c:v>9.08</c:v>
                </c:pt>
                <c:pt idx="50">
                  <c:v>9.4499999999999993</c:v>
                </c:pt>
                <c:pt idx="51">
                  <c:v>9.5399999999999991</c:v>
                </c:pt>
                <c:pt idx="52">
                  <c:v>9.2200000000000006</c:v>
                </c:pt>
                <c:pt idx="53">
                  <c:v>8.8000000000000007</c:v>
                </c:pt>
                <c:pt idx="54">
                  <c:v>8.17</c:v>
                </c:pt>
                <c:pt idx="55">
                  <c:v>7.77</c:v>
                </c:pt>
                <c:pt idx="56">
                  <c:v>8.4</c:v>
                </c:pt>
                <c:pt idx="57">
                  <c:v>8.4499999999999993</c:v>
                </c:pt>
                <c:pt idx="58">
                  <c:v>8</c:v>
                </c:pt>
                <c:pt idx="59">
                  <c:v>7.9</c:v>
                </c:pt>
                <c:pt idx="60">
                  <c:v>8.02</c:v>
                </c:pt>
                <c:pt idx="61">
                  <c:v>8.44</c:v>
                </c:pt>
                <c:pt idx="62">
                  <c:v>8.56</c:v>
                </c:pt>
                <c:pt idx="63">
                  <c:v>8.73</c:v>
                </c:pt>
                <c:pt idx="64">
                  <c:v>9.06</c:v>
                </c:pt>
                <c:pt idx="65">
                  <c:v>8.6199999999999992</c:v>
                </c:pt>
                <c:pt idx="66">
                  <c:v>8.42</c:v>
                </c:pt>
                <c:pt idx="67">
                  <c:v>8.2100000000000009</c:v>
                </c:pt>
                <c:pt idx="68">
                  <c:v>8.59</c:v>
                </c:pt>
                <c:pt idx="69">
                  <c:v>8.5</c:v>
                </c:pt>
                <c:pt idx="70">
                  <c:v>8.2799999999999994</c:v>
                </c:pt>
                <c:pt idx="71">
                  <c:v>8.02</c:v>
                </c:pt>
                <c:pt idx="72">
                  <c:v>7.75</c:v>
                </c:pt>
                <c:pt idx="73">
                  <c:v>7.64</c:v>
                </c:pt>
                <c:pt idx="74">
                  <c:v>7.68</c:v>
                </c:pt>
                <c:pt idx="75">
                  <c:v>7.7</c:v>
                </c:pt>
                <c:pt idx="76">
                  <c:v>7.55</c:v>
                </c:pt>
                <c:pt idx="77">
                  <c:v>7.61</c:v>
                </c:pt>
                <c:pt idx="78">
                  <c:v>7.75</c:v>
                </c:pt>
                <c:pt idx="79">
                  <c:v>7.6</c:v>
                </c:pt>
                <c:pt idx="80">
                  <c:v>7.26</c:v>
                </c:pt>
                <c:pt idx="81">
                  <c:v>6.92</c:v>
                </c:pt>
                <c:pt idx="82">
                  <c:v>6.77</c:v>
                </c:pt>
                <c:pt idx="83">
                  <c:v>6.61</c:v>
                </c:pt>
                <c:pt idx="84">
                  <c:v>6.03</c:v>
                </c:pt>
                <c:pt idx="85">
                  <c:v>6.44</c:v>
                </c:pt>
                <c:pt idx="86">
                  <c:v>6.53</c:v>
                </c:pt>
                <c:pt idx="87">
                  <c:v>6.8</c:v>
                </c:pt>
                <c:pt idx="88">
                  <c:v>6.68</c:v>
                </c:pt>
                <c:pt idx="89">
                  <c:v>6.47</c:v>
                </c:pt>
                <c:pt idx="90">
                  <c:v>6.22</c:v>
                </c:pt>
                <c:pt idx="91">
                  <c:v>5.81</c:v>
                </c:pt>
                <c:pt idx="92">
                  <c:v>5.67</c:v>
                </c:pt>
                <c:pt idx="93">
                  <c:v>5.42</c:v>
                </c:pt>
                <c:pt idx="94">
                  <c:v>5.91</c:v>
                </c:pt>
                <c:pt idx="95">
                  <c:v>6.18</c:v>
                </c:pt>
                <c:pt idx="96">
                  <c:v>5.94</c:v>
                </c:pt>
                <c:pt idx="97">
                  <c:v>5.56</c:v>
                </c:pt>
                <c:pt idx="98">
                  <c:v>5.3</c:v>
                </c:pt>
                <c:pt idx="99">
                  <c:v>5.33</c:v>
                </c:pt>
                <c:pt idx="100">
                  <c:v>5.22</c:v>
                </c:pt>
                <c:pt idx="101">
                  <c:v>5.46</c:v>
                </c:pt>
                <c:pt idx="102">
                  <c:v>5.17</c:v>
                </c:pt>
                <c:pt idx="103">
                  <c:v>5.21</c:v>
                </c:pt>
                <c:pt idx="104">
                  <c:v>4.92</c:v>
                </c:pt>
                <c:pt idx="105">
                  <c:v>4.91</c:v>
                </c:pt>
                <c:pt idx="106">
                  <c:v>4.97</c:v>
                </c:pt>
                <c:pt idx="107">
                  <c:v>5.24</c:v>
                </c:pt>
                <c:pt idx="108">
                  <c:v>5.24</c:v>
                </c:pt>
                <c:pt idx="109">
                  <c:v>5.08</c:v>
                </c:pt>
                <c:pt idx="110">
                  <c:v>5.61</c:v>
                </c:pt>
                <c:pt idx="111">
                  <c:v>6.17</c:v>
                </c:pt>
                <c:pt idx="112">
                  <c:v>6.52</c:v>
                </c:pt>
                <c:pt idx="113">
                  <c:v>6.69</c:v>
                </c:pt>
                <c:pt idx="114">
                  <c:v>6.84</c:v>
                </c:pt>
                <c:pt idx="115">
                  <c:v>6.63</c:v>
                </c:pt>
                <c:pt idx="116">
                  <c:v>6.75</c:v>
                </c:pt>
                <c:pt idx="117">
                  <c:v>7.17</c:v>
                </c:pt>
                <c:pt idx="118">
                  <c:v>7.35</c:v>
                </c:pt>
                <c:pt idx="119">
                  <c:v>7.72</c:v>
                </c:pt>
                <c:pt idx="120">
                  <c:v>7.81</c:v>
                </c:pt>
                <c:pt idx="121">
                  <c:v>7.47</c:v>
                </c:pt>
                <c:pt idx="122">
                  <c:v>7.08</c:v>
                </c:pt>
                <c:pt idx="123">
                  <c:v>7.09</c:v>
                </c:pt>
                <c:pt idx="124">
                  <c:v>6.92</c:v>
                </c:pt>
                <c:pt idx="125">
                  <c:v>6.2</c:v>
                </c:pt>
                <c:pt idx="126">
                  <c:v>6.15</c:v>
                </c:pt>
                <c:pt idx="127">
                  <c:v>6.28</c:v>
                </c:pt>
                <c:pt idx="128">
                  <c:v>6.2</c:v>
                </c:pt>
                <c:pt idx="129">
                  <c:v>6.16</c:v>
                </c:pt>
                <c:pt idx="130">
                  <c:v>5.95</c:v>
                </c:pt>
                <c:pt idx="131">
                  <c:v>5.71</c:v>
                </c:pt>
                <c:pt idx="132">
                  <c:v>5.54</c:v>
                </c:pt>
                <c:pt idx="133">
                  <c:v>5.41</c:v>
                </c:pt>
                <c:pt idx="134">
                  <c:v>5.88</c:v>
                </c:pt>
                <c:pt idx="135">
                  <c:v>6.19</c:v>
                </c:pt>
                <c:pt idx="136">
                  <c:v>6.46</c:v>
                </c:pt>
                <c:pt idx="137">
                  <c:v>6.62</c:v>
                </c:pt>
                <c:pt idx="138">
                  <c:v>6.49</c:v>
                </c:pt>
                <c:pt idx="139">
                  <c:v>6.57</c:v>
                </c:pt>
                <c:pt idx="140">
                  <c:v>6.71</c:v>
                </c:pt>
                <c:pt idx="141">
                  <c:v>6.49</c:v>
                </c:pt>
                <c:pt idx="142">
                  <c:v>6.13</c:v>
                </c:pt>
                <c:pt idx="143">
                  <c:v>5.93</c:v>
                </c:pt>
                <c:pt idx="144">
                  <c:v>6.24</c:v>
                </c:pt>
                <c:pt idx="145">
                  <c:v>6.29</c:v>
                </c:pt>
                <c:pt idx="146">
                  <c:v>6.41</c:v>
                </c:pt>
                <c:pt idx="147">
                  <c:v>6.75</c:v>
                </c:pt>
                <c:pt idx="148">
                  <c:v>6.58</c:v>
                </c:pt>
                <c:pt idx="149">
                  <c:v>6.52</c:v>
                </c:pt>
                <c:pt idx="150">
                  <c:v>6.41</c:v>
                </c:pt>
                <c:pt idx="151">
                  <c:v>5.99</c:v>
                </c:pt>
                <c:pt idx="152">
                  <c:v>6.28</c:v>
                </c:pt>
                <c:pt idx="153">
                  <c:v>6.09</c:v>
                </c:pt>
                <c:pt idx="154">
                  <c:v>5.88</c:v>
                </c:pt>
                <c:pt idx="155">
                  <c:v>5.94</c:v>
                </c:pt>
                <c:pt idx="156">
                  <c:v>5.83</c:v>
                </c:pt>
                <c:pt idx="157">
                  <c:v>5.58</c:v>
                </c:pt>
                <c:pt idx="158">
                  <c:v>5.75</c:v>
                </c:pt>
                <c:pt idx="159">
                  <c:v>5.79</c:v>
                </c:pt>
                <c:pt idx="160">
                  <c:v>5.8</c:v>
                </c:pt>
                <c:pt idx="161">
                  <c:v>5.72</c:v>
                </c:pt>
                <c:pt idx="162">
                  <c:v>5.63</c:v>
                </c:pt>
                <c:pt idx="163">
                  <c:v>5.67</c:v>
                </c:pt>
                <c:pt idx="164">
                  <c:v>5.22</c:v>
                </c:pt>
                <c:pt idx="165">
                  <c:v>4.7</c:v>
                </c:pt>
                <c:pt idx="166">
                  <c:v>4.74</c:v>
                </c:pt>
                <c:pt idx="167">
                  <c:v>4.92</c:v>
                </c:pt>
                <c:pt idx="168">
                  <c:v>4.9400000000000004</c:v>
                </c:pt>
                <c:pt idx="169">
                  <c:v>4.92</c:v>
                </c:pt>
                <c:pt idx="170">
                  <c:v>5.47</c:v>
                </c:pt>
                <c:pt idx="171">
                  <c:v>5.42</c:v>
                </c:pt>
                <c:pt idx="172">
                  <c:v>5.47</c:v>
                </c:pt>
                <c:pt idx="173">
                  <c:v>5.78</c:v>
                </c:pt>
                <c:pt idx="174">
                  <c:v>5.89</c:v>
                </c:pt>
                <c:pt idx="175">
                  <c:v>6</c:v>
                </c:pt>
                <c:pt idx="176">
                  <c:v>6.11</c:v>
                </c:pt>
                <c:pt idx="177">
                  <c:v>6.03</c:v>
                </c:pt>
                <c:pt idx="178">
                  <c:v>6.14</c:v>
                </c:pt>
                <c:pt idx="179">
                  <c:v>6.29</c:v>
                </c:pt>
                <c:pt idx="180">
                  <c:v>6.53</c:v>
                </c:pt>
                <c:pt idx="181">
                  <c:v>6.72</c:v>
                </c:pt>
                <c:pt idx="182">
                  <c:v>6.59</c:v>
                </c:pt>
                <c:pt idx="183">
                  <c:v>6.4</c:v>
                </c:pt>
                <c:pt idx="184">
                  <c:v>6.57</c:v>
                </c:pt>
                <c:pt idx="185">
                  <c:v>6.64</c:v>
                </c:pt>
                <c:pt idx="186">
                  <c:v>6.38</c:v>
                </c:pt>
                <c:pt idx="187">
                  <c:v>6.31</c:v>
                </c:pt>
                <c:pt idx="188">
                  <c:v>6.14</c:v>
                </c:pt>
                <c:pt idx="189">
                  <c:v>6.12</c:v>
                </c:pt>
                <c:pt idx="190">
                  <c:v>6.06</c:v>
                </c:pt>
                <c:pt idx="191">
                  <c:v>5.75</c:v>
                </c:pt>
                <c:pt idx="192">
                  <c:v>5.42</c:v>
                </c:pt>
                <c:pt idx="193">
                  <c:v>5.21</c:v>
                </c:pt>
                <c:pt idx="194">
                  <c:v>5.05</c:v>
                </c:pt>
                <c:pt idx="195">
                  <c:v>4.96</c:v>
                </c:pt>
                <c:pt idx="196">
                  <c:v>5.18</c:v>
                </c:pt>
                <c:pt idx="197">
                  <c:v>5.17</c:v>
                </c:pt>
                <c:pt idx="198">
                  <c:v>5.18</c:v>
                </c:pt>
                <c:pt idx="199">
                  <c:v>4.78</c:v>
                </c:pt>
                <c:pt idx="200">
                  <c:v>4.66</c:v>
                </c:pt>
                <c:pt idx="201">
                  <c:v>4.25</c:v>
                </c:pt>
                <c:pt idx="202">
                  <c:v>3.86</c:v>
                </c:pt>
                <c:pt idx="203">
                  <c:v>4.2699999999999996</c:v>
                </c:pt>
                <c:pt idx="204">
                  <c:v>4.47</c:v>
                </c:pt>
                <c:pt idx="205">
                  <c:v>4.45</c:v>
                </c:pt>
                <c:pt idx="206">
                  <c:v>4.3899999999999997</c:v>
                </c:pt>
                <c:pt idx="207">
                  <c:v>4.92</c:v>
                </c:pt>
                <c:pt idx="208">
                  <c:v>4.53</c:v>
                </c:pt>
                <c:pt idx="209">
                  <c:v>4.46</c:v>
                </c:pt>
                <c:pt idx="210">
                  <c:v>4.22</c:v>
                </c:pt>
                <c:pt idx="211">
                  <c:v>3.74</c:v>
                </c:pt>
                <c:pt idx="212">
                  <c:v>3.58</c:v>
                </c:pt>
                <c:pt idx="213">
                  <c:v>3.16</c:v>
                </c:pt>
                <c:pt idx="214">
                  <c:v>3.25</c:v>
                </c:pt>
                <c:pt idx="215">
                  <c:v>3.57</c:v>
                </c:pt>
                <c:pt idx="216">
                  <c:v>3.14</c:v>
                </c:pt>
                <c:pt idx="217">
                  <c:v>3.26</c:v>
                </c:pt>
                <c:pt idx="218">
                  <c:v>3.05</c:v>
                </c:pt>
                <c:pt idx="219">
                  <c:v>3.11</c:v>
                </c:pt>
                <c:pt idx="220">
                  <c:v>3.08</c:v>
                </c:pt>
                <c:pt idx="221">
                  <c:v>2.75</c:v>
                </c:pt>
                <c:pt idx="222">
                  <c:v>2.83</c:v>
                </c:pt>
                <c:pt idx="223">
                  <c:v>3.46</c:v>
                </c:pt>
                <c:pt idx="224">
                  <c:v>3.52</c:v>
                </c:pt>
                <c:pt idx="225">
                  <c:v>3.04</c:v>
                </c:pt>
                <c:pt idx="226">
                  <c:v>3.38</c:v>
                </c:pt>
                <c:pt idx="227">
                  <c:v>3.5</c:v>
                </c:pt>
                <c:pt idx="228">
                  <c:v>3.36</c:v>
                </c:pt>
                <c:pt idx="229">
                  <c:v>3.3</c:v>
                </c:pt>
                <c:pt idx="230">
                  <c:v>3.12</c:v>
                </c:pt>
                <c:pt idx="231">
                  <c:v>2.99</c:v>
                </c:pt>
                <c:pt idx="232">
                  <c:v>3.68</c:v>
                </c:pt>
                <c:pt idx="233">
                  <c:v>3.86</c:v>
                </c:pt>
                <c:pt idx="234">
                  <c:v>3.89</c:v>
                </c:pt>
                <c:pt idx="235">
                  <c:v>3.81</c:v>
                </c:pt>
                <c:pt idx="236">
                  <c:v>3.51</c:v>
                </c:pt>
                <c:pt idx="237">
                  <c:v>3.58</c:v>
                </c:pt>
                <c:pt idx="238">
                  <c:v>3.5</c:v>
                </c:pt>
                <c:pt idx="239">
                  <c:v>3.87</c:v>
                </c:pt>
                <c:pt idx="240">
                  <c:v>3.82</c:v>
                </c:pt>
                <c:pt idx="241">
                  <c:v>3.86</c:v>
                </c:pt>
                <c:pt idx="242">
                  <c:v>4.12</c:v>
                </c:pt>
                <c:pt idx="243">
                  <c:v>4.28</c:v>
                </c:pt>
                <c:pt idx="244">
                  <c:v>4.05</c:v>
                </c:pt>
                <c:pt idx="245">
                  <c:v>3.94</c:v>
                </c:pt>
                <c:pt idx="246">
                  <c:v>3.93</c:v>
                </c:pt>
                <c:pt idx="247">
                  <c:v>4.2699999999999996</c:v>
                </c:pt>
                <c:pt idx="248">
                  <c:v>4.05</c:v>
                </c:pt>
                <c:pt idx="249">
                  <c:v>4.38</c:v>
                </c:pt>
                <c:pt idx="250">
                  <c:v>4.6100000000000003</c:v>
                </c:pt>
                <c:pt idx="251">
                  <c:v>4.5999999999999996</c:v>
                </c:pt>
                <c:pt idx="252">
                  <c:v>4.5199999999999996</c:v>
                </c:pt>
                <c:pt idx="253">
                  <c:v>4.6399999999999997</c:v>
                </c:pt>
                <c:pt idx="254">
                  <c:v>4.7300000000000004</c:v>
                </c:pt>
                <c:pt idx="255">
                  <c:v>4.96</c:v>
                </c:pt>
                <c:pt idx="256">
                  <c:v>5.08</c:v>
                </c:pt>
                <c:pt idx="257">
                  <c:v>5.18</c:v>
                </c:pt>
                <c:pt idx="258">
                  <c:v>5.25</c:v>
                </c:pt>
                <c:pt idx="259">
                  <c:v>5.07</c:v>
                </c:pt>
                <c:pt idx="260">
                  <c:v>4.8600000000000003</c:v>
                </c:pt>
                <c:pt idx="261">
                  <c:v>4.76</c:v>
                </c:pt>
                <c:pt idx="262">
                  <c:v>4.74</c:v>
                </c:pt>
                <c:pt idx="263">
                  <c:v>4.62</c:v>
                </c:pt>
                <c:pt idx="264">
                  <c:v>4.8499999999999996</c:v>
                </c:pt>
                <c:pt idx="265">
                  <c:v>4.97</c:v>
                </c:pt>
                <c:pt idx="266">
                  <c:v>4.6900000000000004</c:v>
                </c:pt>
                <c:pt idx="267">
                  <c:v>4.7300000000000004</c:v>
                </c:pt>
                <c:pt idx="268">
                  <c:v>4.71</c:v>
                </c:pt>
                <c:pt idx="269">
                  <c:v>4.9800000000000004</c:v>
                </c:pt>
                <c:pt idx="270">
                  <c:v>5.03</c:v>
                </c:pt>
                <c:pt idx="271">
                  <c:v>4.75</c:v>
                </c:pt>
                <c:pt idx="272">
                  <c:v>4.43</c:v>
                </c:pt>
                <c:pt idx="273">
                  <c:v>4.33</c:v>
                </c:pt>
                <c:pt idx="274">
                  <c:v>4.25</c:v>
                </c:pt>
                <c:pt idx="275">
                  <c:v>3.6</c:v>
                </c:pt>
                <c:pt idx="276">
                  <c:v>3.63</c:v>
                </c:pt>
                <c:pt idx="277">
                  <c:v>3</c:v>
                </c:pt>
                <c:pt idx="278">
                  <c:v>2.71</c:v>
                </c:pt>
                <c:pt idx="279">
                  <c:v>2.63</c:v>
                </c:pt>
                <c:pt idx="280">
                  <c:v>3.08</c:v>
                </c:pt>
                <c:pt idx="281">
                  <c:v>3.43</c:v>
                </c:pt>
                <c:pt idx="282">
                  <c:v>3.34</c:v>
                </c:pt>
                <c:pt idx="283">
                  <c:v>3.27</c:v>
                </c:pt>
                <c:pt idx="284">
                  <c:v>3.12</c:v>
                </c:pt>
                <c:pt idx="285">
                  <c:v>2.94</c:v>
                </c:pt>
                <c:pt idx="286">
                  <c:v>2.82</c:v>
                </c:pt>
                <c:pt idx="287">
                  <c:v>1.97</c:v>
                </c:pt>
                <c:pt idx="288">
                  <c:v>1.54</c:v>
                </c:pt>
                <c:pt idx="289">
                  <c:v>1.96</c:v>
                </c:pt>
                <c:pt idx="290">
                  <c:v>2.11</c:v>
                </c:pt>
                <c:pt idx="291">
                  <c:v>1.77</c:v>
                </c:pt>
                <c:pt idx="292">
                  <c:v>2.0699999999999998</c:v>
                </c:pt>
                <c:pt idx="293">
                  <c:v>2.2200000000000002</c:v>
                </c:pt>
                <c:pt idx="294">
                  <c:v>2.33</c:v>
                </c:pt>
                <c:pt idx="295">
                  <c:v>2.3199999999999998</c:v>
                </c:pt>
                <c:pt idx="296">
                  <c:v>2.2000000000000002</c:v>
                </c:pt>
                <c:pt idx="297">
                  <c:v>2.12</c:v>
                </c:pt>
                <c:pt idx="298">
                  <c:v>2.14</c:v>
                </c:pt>
                <c:pt idx="299">
                  <c:v>1.87</c:v>
                </c:pt>
                <c:pt idx="300">
                  <c:v>2.4300000000000002</c:v>
                </c:pt>
                <c:pt idx="301">
                  <c:v>2.15</c:v>
                </c:pt>
                <c:pt idx="302">
                  <c:v>2.12</c:v>
                </c:pt>
                <c:pt idx="303">
                  <c:v>2.34</c:v>
                </c:pt>
                <c:pt idx="304">
                  <c:v>2.2400000000000002</c:v>
                </c:pt>
                <c:pt idx="305">
                  <c:v>2.0099999999999998</c:v>
                </c:pt>
                <c:pt idx="306">
                  <c:v>1.75</c:v>
                </c:pt>
                <c:pt idx="307">
                  <c:v>1.63</c:v>
                </c:pt>
                <c:pt idx="308">
                  <c:v>1.41</c:v>
                </c:pt>
                <c:pt idx="309">
                  <c:v>1.4</c:v>
                </c:pt>
                <c:pt idx="310">
                  <c:v>1.36</c:v>
                </c:pt>
                <c:pt idx="311">
                  <c:v>1.52</c:v>
                </c:pt>
                <c:pt idx="312">
                  <c:v>1.85</c:v>
                </c:pt>
                <c:pt idx="313">
                  <c:v>1.84</c:v>
                </c:pt>
                <c:pt idx="314">
                  <c:v>1.94</c:v>
                </c:pt>
                <c:pt idx="315">
                  <c:v>2.0299999999999998</c:v>
                </c:pt>
                <c:pt idx="316">
                  <c:v>1.85</c:v>
                </c:pt>
                <c:pt idx="317">
                  <c:v>1.63</c:v>
                </c:pt>
                <c:pt idx="318">
                  <c:v>1.7</c:v>
                </c:pt>
                <c:pt idx="319">
                  <c:v>1.47</c:v>
                </c:pt>
                <c:pt idx="320">
                  <c:v>1.1399999999999999</c:v>
                </c:pt>
                <c:pt idx="321">
                  <c:v>1.1000000000000001</c:v>
                </c:pt>
                <c:pt idx="322">
                  <c:v>1.1499999999999999</c:v>
                </c:pt>
                <c:pt idx="323">
                  <c:v>1.0900000000000001</c:v>
                </c:pt>
                <c:pt idx="324">
                  <c:v>1.01</c:v>
                </c:pt>
                <c:pt idx="325">
                  <c:v>0.92</c:v>
                </c:pt>
                <c:pt idx="326">
                  <c:v>1.04</c:v>
                </c:pt>
                <c:pt idx="327">
                  <c:v>1.17</c:v>
                </c:pt>
                <c:pt idx="328">
                  <c:v>0.99</c:v>
                </c:pt>
                <c:pt idx="329">
                  <c:v>0.85</c:v>
                </c:pt>
                <c:pt idx="330">
                  <c:v>0.91</c:v>
                </c:pt>
                <c:pt idx="331">
                  <c:v>0.77</c:v>
                </c:pt>
                <c:pt idx="332">
                  <c:v>0.78</c:v>
                </c:pt>
                <c:pt idx="333">
                  <c:v>0.81</c:v>
                </c:pt>
                <c:pt idx="334">
                  <c:v>0.85</c:v>
                </c:pt>
                <c:pt idx="335">
                  <c:v>0.79</c:v>
                </c:pt>
                <c:pt idx="336">
                  <c:v>0.83</c:v>
                </c:pt>
                <c:pt idx="337">
                  <c:v>0.93</c:v>
                </c:pt>
                <c:pt idx="338">
                  <c:v>0.87</c:v>
                </c:pt>
                <c:pt idx="339">
                  <c:v>0.87</c:v>
                </c:pt>
                <c:pt idx="340">
                  <c:v>0.79</c:v>
                </c:pt>
                <c:pt idx="341">
                  <c:v>1.02</c:v>
                </c:pt>
                <c:pt idx="342">
                  <c:v>1.2</c:v>
                </c:pt>
                <c:pt idx="343">
                  <c:v>1.19</c:v>
                </c:pt>
                <c:pt idx="344">
                  <c:v>1.32</c:v>
                </c:pt>
                <c:pt idx="345">
                  <c:v>1.2</c:v>
                </c:pt>
                <c:pt idx="346">
                  <c:v>1.1599999999999999</c:v>
                </c:pt>
                <c:pt idx="347">
                  <c:v>1.2</c:v>
                </c:pt>
                <c:pt idx="348">
                  <c:v>1.39</c:v>
                </c:pt>
                <c:pt idx="349">
                  <c:v>1.26</c:v>
                </c:pt>
                <c:pt idx="350">
                  <c:v>1.26</c:v>
                </c:pt>
                <c:pt idx="351">
                  <c:v>1.38</c:v>
                </c:pt>
                <c:pt idx="352">
                  <c:v>1.34</c:v>
                </c:pt>
                <c:pt idx="353">
                  <c:v>1.26</c:v>
                </c:pt>
                <c:pt idx="354">
                  <c:v>1.33</c:v>
                </c:pt>
                <c:pt idx="355">
                  <c:v>1.43</c:v>
                </c:pt>
                <c:pt idx="356">
                  <c:v>1.35</c:v>
                </c:pt>
                <c:pt idx="357">
                  <c:v>1.47</c:v>
                </c:pt>
                <c:pt idx="358">
                  <c:v>1.35</c:v>
                </c:pt>
                <c:pt idx="359">
                  <c:v>1.29</c:v>
                </c:pt>
                <c:pt idx="360">
                  <c:v>1.41</c:v>
                </c:pt>
                <c:pt idx="361">
                  <c:v>1.07</c:v>
                </c:pt>
                <c:pt idx="362">
                  <c:v>1.32</c:v>
                </c:pt>
                <c:pt idx="363">
                  <c:v>1.23</c:v>
                </c:pt>
                <c:pt idx="364">
                  <c:v>1.3</c:v>
                </c:pt>
                <c:pt idx="365">
                  <c:v>1.34</c:v>
                </c:pt>
                <c:pt idx="366">
                  <c:v>1.46</c:v>
                </c:pt>
                <c:pt idx="367">
                  <c:v>1.42</c:v>
                </c:pt>
                <c:pt idx="368">
                  <c:v>1.47</c:v>
                </c:pt>
                <c:pt idx="369">
                  <c:v>1.35</c:v>
                </c:pt>
                <c:pt idx="370">
                  <c:v>1.46</c:v>
                </c:pt>
                <c:pt idx="371">
                  <c:v>1.61</c:v>
                </c:pt>
                <c:pt idx="372">
                  <c:v>1.71</c:v>
                </c:pt>
                <c:pt idx="373">
                  <c:v>1.39</c:v>
                </c:pt>
                <c:pt idx="374">
                  <c:v>1.32</c:v>
                </c:pt>
                <c:pt idx="375">
                  <c:v>1.3</c:v>
                </c:pt>
                <c:pt idx="376">
                  <c:v>1.34</c:v>
                </c:pt>
                <c:pt idx="377">
                  <c:v>1.41</c:v>
                </c:pt>
                <c:pt idx="378">
                  <c:v>1.1000000000000001</c:v>
                </c:pt>
                <c:pt idx="379">
                  <c:v>1.1200000000000001</c:v>
                </c:pt>
                <c:pt idx="380">
                  <c:v>1.25</c:v>
                </c:pt>
                <c:pt idx="381">
                  <c:v>1.25</c:v>
                </c:pt>
                <c:pt idx="382">
                  <c:v>1.4</c:v>
                </c:pt>
                <c:pt idx="383">
                  <c:v>1.82</c:v>
                </c:pt>
                <c:pt idx="384">
                  <c:v>1.87</c:v>
                </c:pt>
                <c:pt idx="385">
                  <c:v>1.87</c:v>
                </c:pt>
                <c:pt idx="386">
                  <c:v>1.85</c:v>
                </c:pt>
                <c:pt idx="387">
                  <c:v>1.9</c:v>
                </c:pt>
                <c:pt idx="388">
                  <c:v>1.84</c:v>
                </c:pt>
                <c:pt idx="389">
                  <c:v>1.79</c:v>
                </c:pt>
                <c:pt idx="390">
                  <c:v>1.89</c:v>
                </c:pt>
                <c:pt idx="391">
                  <c:v>1.86</c:v>
                </c:pt>
                <c:pt idx="392">
                  <c:v>1.77</c:v>
                </c:pt>
                <c:pt idx="393">
                  <c:v>1.94</c:v>
                </c:pt>
                <c:pt idx="394">
                  <c:v>2.02</c:v>
                </c:pt>
                <c:pt idx="395">
                  <c:v>2.15</c:v>
                </c:pt>
                <c:pt idx="396">
                  <c:v>2.19</c:v>
                </c:pt>
                <c:pt idx="397">
                  <c:v>2.46</c:v>
                </c:pt>
                <c:pt idx="398">
                  <c:v>2.61</c:v>
                </c:pt>
                <c:pt idx="399">
                  <c:v>2.54</c:v>
                </c:pt>
                <c:pt idx="400">
                  <c:v>2.74</c:v>
                </c:pt>
                <c:pt idx="401">
                  <c:v>2.64</c:v>
                </c:pt>
                <c:pt idx="402">
                  <c:v>2.71</c:v>
                </c:pt>
                <c:pt idx="403">
                  <c:v>2.83</c:v>
                </c:pt>
                <c:pt idx="404">
                  <c:v>2.75</c:v>
                </c:pt>
                <c:pt idx="405">
                  <c:v>2.94</c:v>
                </c:pt>
                <c:pt idx="406">
                  <c:v>3.02</c:v>
                </c:pt>
                <c:pt idx="407">
                  <c:v>2.93</c:v>
                </c:pt>
                <c:pt idx="408">
                  <c:v>2.62</c:v>
                </c:pt>
                <c:pt idx="409">
                  <c:v>2.57</c:v>
                </c:pt>
                <c:pt idx="410">
                  <c:v>2.64</c:v>
                </c:pt>
                <c:pt idx="411">
                  <c:v>2.38</c:v>
                </c:pt>
                <c:pt idx="412">
                  <c:v>2.42</c:v>
                </c:pt>
                <c:pt idx="413">
                  <c:v>2.09</c:v>
                </c:pt>
                <c:pt idx="414">
                  <c:v>1.92</c:v>
                </c:pt>
                <c:pt idx="415">
                  <c:v>2.0099999999999998</c:v>
                </c:pt>
                <c:pt idx="416">
                  <c:v>1.58</c:v>
                </c:pt>
                <c:pt idx="417">
                  <c:v>1.72</c:v>
                </c:pt>
                <c:pt idx="418">
                  <c:v>1.67</c:v>
                </c:pt>
                <c:pt idx="419">
                  <c:v>1.76</c:v>
                </c:pt>
                <c:pt idx="420">
                  <c:v>1.8</c:v>
                </c:pt>
                <c:pt idx="421">
                  <c:v>1.49</c:v>
                </c:pt>
                <c:pt idx="422">
                  <c:v>1.1100000000000001</c:v>
                </c:pt>
                <c:pt idx="423">
                  <c:v>0.59</c:v>
                </c:pt>
                <c:pt idx="424">
                  <c:v>0.52</c:v>
                </c:pt>
                <c:pt idx="425">
                  <c:v>0.51</c:v>
                </c:pt>
                <c:pt idx="426">
                  <c:v>0.5</c:v>
                </c:pt>
                <c:pt idx="427">
                  <c:v>0.41</c:v>
                </c:pt>
                <c:pt idx="428">
                  <c:v>0.49</c:v>
                </c:pt>
                <c:pt idx="429">
                  <c:v>0.48</c:v>
                </c:pt>
                <c:pt idx="430">
                  <c:v>0.57999999999999996</c:v>
                </c:pt>
                <c:pt idx="431">
                  <c:v>0.56000000000000005</c:v>
                </c:pt>
                <c:pt idx="432">
                  <c:v>0.56999999999999995</c:v>
                </c:pt>
                <c:pt idx="433">
                  <c:v>0.65</c:v>
                </c:pt>
                <c:pt idx="434">
                  <c:v>0.88</c:v>
                </c:pt>
                <c:pt idx="435">
                  <c:v>1</c:v>
                </c:pt>
                <c:pt idx="436">
                  <c:v>0.95</c:v>
                </c:pt>
                <c:pt idx="437">
                  <c:v>0.91</c:v>
                </c:pt>
                <c:pt idx="438">
                  <c:v>0.94</c:v>
                </c:pt>
                <c:pt idx="439">
                  <c:v>0.81</c:v>
                </c:pt>
                <c:pt idx="440">
                  <c:v>0.85</c:v>
                </c:pt>
                <c:pt idx="441">
                  <c:v>1.01</c:v>
                </c:pt>
                <c:pt idx="442">
                  <c:v>1.1299999999999999</c:v>
                </c:pt>
                <c:pt idx="443">
                  <c:v>1.1000000000000001</c:v>
                </c:pt>
                <c:pt idx="444">
                  <c:v>1.23</c:v>
                </c:pt>
                <c:pt idx="445">
                  <c:v>1.57</c:v>
                </c:pt>
                <c:pt idx="446">
                  <c:v>1.75</c:v>
                </c:pt>
                <c:pt idx="447">
                  <c:v>2.39</c:v>
                </c:pt>
                <c:pt idx="448">
                  <c:v>2.86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3B-4F4C-9C05-642D44E24B5F}"/>
            </c:ext>
          </c:extLst>
        </c:ser>
        <c:ser>
          <c:idx val="5"/>
          <c:order val="1"/>
          <c:tx>
            <c:v>Return of the subsequent 10-year period (% p.a.)</c:v>
          </c:tx>
          <c:spPr>
            <a:ln w="25400">
              <a:solidFill>
                <a:srgbClr val="ACA8A8"/>
              </a:solidFill>
              <a:prstDash val="solid"/>
            </a:ln>
          </c:spPr>
          <c:marker>
            <c:symbol val="none"/>
          </c:marker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02-453B-4F4C-9C05-642D44E24B5F}"/>
              </c:ext>
            </c:extLst>
          </c:dPt>
          <c:cat>
            <c:numRef>
              <c:f>'[1]Govt Yields'!$D$6:$D$540</c:f>
              <c:numCache>
                <c:formatCode>m/d/yyyy</c:formatCode>
                <c:ptCount val="535"/>
                <c:pt idx="0">
                  <c:v>31078</c:v>
                </c:pt>
                <c:pt idx="1">
                  <c:v>31106</c:v>
                </c:pt>
                <c:pt idx="2">
                  <c:v>31135</c:v>
                </c:pt>
                <c:pt idx="3">
                  <c:v>31167</c:v>
                </c:pt>
                <c:pt idx="4">
                  <c:v>31198</c:v>
                </c:pt>
                <c:pt idx="5">
                  <c:v>31226</c:v>
                </c:pt>
                <c:pt idx="6">
                  <c:v>31259</c:v>
                </c:pt>
                <c:pt idx="7">
                  <c:v>31289</c:v>
                </c:pt>
                <c:pt idx="8">
                  <c:v>31320</c:v>
                </c:pt>
                <c:pt idx="9">
                  <c:v>31351</c:v>
                </c:pt>
                <c:pt idx="10">
                  <c:v>31380</c:v>
                </c:pt>
                <c:pt idx="11">
                  <c:v>31412</c:v>
                </c:pt>
                <c:pt idx="12">
                  <c:v>31443</c:v>
                </c:pt>
                <c:pt idx="13">
                  <c:v>31471</c:v>
                </c:pt>
                <c:pt idx="14">
                  <c:v>31502</c:v>
                </c:pt>
                <c:pt idx="15">
                  <c:v>31532</c:v>
                </c:pt>
                <c:pt idx="16">
                  <c:v>31562</c:v>
                </c:pt>
                <c:pt idx="17">
                  <c:v>31593</c:v>
                </c:pt>
                <c:pt idx="18">
                  <c:v>31624</c:v>
                </c:pt>
                <c:pt idx="19">
                  <c:v>31653</c:v>
                </c:pt>
                <c:pt idx="20">
                  <c:v>31685</c:v>
                </c:pt>
                <c:pt idx="21">
                  <c:v>31716</c:v>
                </c:pt>
                <c:pt idx="22">
                  <c:v>31744</c:v>
                </c:pt>
                <c:pt idx="23">
                  <c:v>31777</c:v>
                </c:pt>
                <c:pt idx="24">
                  <c:v>31807</c:v>
                </c:pt>
                <c:pt idx="25">
                  <c:v>31835</c:v>
                </c:pt>
                <c:pt idx="26">
                  <c:v>31867</c:v>
                </c:pt>
                <c:pt idx="27">
                  <c:v>31897</c:v>
                </c:pt>
                <c:pt idx="28">
                  <c:v>31926</c:v>
                </c:pt>
                <c:pt idx="29">
                  <c:v>31958</c:v>
                </c:pt>
                <c:pt idx="30">
                  <c:v>31989</c:v>
                </c:pt>
                <c:pt idx="31">
                  <c:v>32020</c:v>
                </c:pt>
                <c:pt idx="32">
                  <c:v>32050</c:v>
                </c:pt>
                <c:pt idx="33">
                  <c:v>32080</c:v>
                </c:pt>
                <c:pt idx="34">
                  <c:v>32111</c:v>
                </c:pt>
                <c:pt idx="35">
                  <c:v>32142</c:v>
                </c:pt>
                <c:pt idx="36">
                  <c:v>32171</c:v>
                </c:pt>
                <c:pt idx="37">
                  <c:v>32202</c:v>
                </c:pt>
                <c:pt idx="38">
                  <c:v>32233</c:v>
                </c:pt>
                <c:pt idx="39">
                  <c:v>32262</c:v>
                </c:pt>
                <c:pt idx="40">
                  <c:v>32294</c:v>
                </c:pt>
                <c:pt idx="41">
                  <c:v>32324</c:v>
                </c:pt>
                <c:pt idx="42">
                  <c:v>32353</c:v>
                </c:pt>
                <c:pt idx="43">
                  <c:v>32386</c:v>
                </c:pt>
                <c:pt idx="44">
                  <c:v>32416</c:v>
                </c:pt>
                <c:pt idx="45">
                  <c:v>32447</c:v>
                </c:pt>
                <c:pt idx="46">
                  <c:v>32477</c:v>
                </c:pt>
                <c:pt idx="47">
                  <c:v>32507</c:v>
                </c:pt>
                <c:pt idx="48">
                  <c:v>32539</c:v>
                </c:pt>
                <c:pt idx="49">
                  <c:v>32567</c:v>
                </c:pt>
                <c:pt idx="50">
                  <c:v>32598</c:v>
                </c:pt>
                <c:pt idx="51">
                  <c:v>32626</c:v>
                </c:pt>
                <c:pt idx="52">
                  <c:v>32659</c:v>
                </c:pt>
                <c:pt idx="53">
                  <c:v>32689</c:v>
                </c:pt>
                <c:pt idx="54">
                  <c:v>32720</c:v>
                </c:pt>
                <c:pt idx="55">
                  <c:v>32751</c:v>
                </c:pt>
                <c:pt idx="56">
                  <c:v>32780</c:v>
                </c:pt>
                <c:pt idx="57">
                  <c:v>32812</c:v>
                </c:pt>
                <c:pt idx="58">
                  <c:v>32842</c:v>
                </c:pt>
                <c:pt idx="59">
                  <c:v>32871</c:v>
                </c:pt>
                <c:pt idx="60">
                  <c:v>32904</c:v>
                </c:pt>
                <c:pt idx="61">
                  <c:v>32932</c:v>
                </c:pt>
                <c:pt idx="62">
                  <c:v>32962</c:v>
                </c:pt>
                <c:pt idx="63">
                  <c:v>32993</c:v>
                </c:pt>
                <c:pt idx="64">
                  <c:v>33024</c:v>
                </c:pt>
                <c:pt idx="65">
                  <c:v>33053</c:v>
                </c:pt>
                <c:pt idx="66">
                  <c:v>33085</c:v>
                </c:pt>
                <c:pt idx="67">
                  <c:v>33116</c:v>
                </c:pt>
                <c:pt idx="68">
                  <c:v>33144</c:v>
                </c:pt>
                <c:pt idx="69">
                  <c:v>33177</c:v>
                </c:pt>
                <c:pt idx="70">
                  <c:v>33207</c:v>
                </c:pt>
                <c:pt idx="71">
                  <c:v>33238</c:v>
                </c:pt>
                <c:pt idx="72">
                  <c:v>33269</c:v>
                </c:pt>
                <c:pt idx="73">
                  <c:v>33297</c:v>
                </c:pt>
                <c:pt idx="74">
                  <c:v>33326</c:v>
                </c:pt>
                <c:pt idx="75">
                  <c:v>33358</c:v>
                </c:pt>
                <c:pt idx="76">
                  <c:v>33389</c:v>
                </c:pt>
                <c:pt idx="77">
                  <c:v>33417</c:v>
                </c:pt>
                <c:pt idx="78">
                  <c:v>33450</c:v>
                </c:pt>
                <c:pt idx="79">
                  <c:v>33480</c:v>
                </c:pt>
                <c:pt idx="80">
                  <c:v>33511</c:v>
                </c:pt>
                <c:pt idx="81">
                  <c:v>33542</c:v>
                </c:pt>
                <c:pt idx="82">
                  <c:v>33571</c:v>
                </c:pt>
                <c:pt idx="83">
                  <c:v>33603</c:v>
                </c:pt>
                <c:pt idx="84">
                  <c:v>33634</c:v>
                </c:pt>
                <c:pt idx="85">
                  <c:v>33662</c:v>
                </c:pt>
                <c:pt idx="86">
                  <c:v>33694</c:v>
                </c:pt>
                <c:pt idx="87">
                  <c:v>33724</c:v>
                </c:pt>
                <c:pt idx="88">
                  <c:v>33753</c:v>
                </c:pt>
                <c:pt idx="89">
                  <c:v>33785</c:v>
                </c:pt>
                <c:pt idx="90">
                  <c:v>33816</c:v>
                </c:pt>
                <c:pt idx="91">
                  <c:v>33847</c:v>
                </c:pt>
                <c:pt idx="92">
                  <c:v>33877</c:v>
                </c:pt>
                <c:pt idx="93">
                  <c:v>33907</c:v>
                </c:pt>
                <c:pt idx="94">
                  <c:v>33938</c:v>
                </c:pt>
                <c:pt idx="95">
                  <c:v>33969</c:v>
                </c:pt>
                <c:pt idx="96">
                  <c:v>33998</c:v>
                </c:pt>
                <c:pt idx="97">
                  <c:v>34026</c:v>
                </c:pt>
                <c:pt idx="98">
                  <c:v>34059</c:v>
                </c:pt>
                <c:pt idx="99">
                  <c:v>34089</c:v>
                </c:pt>
                <c:pt idx="100">
                  <c:v>34120</c:v>
                </c:pt>
                <c:pt idx="101">
                  <c:v>34150</c:v>
                </c:pt>
                <c:pt idx="102">
                  <c:v>34180</c:v>
                </c:pt>
                <c:pt idx="103">
                  <c:v>34212</c:v>
                </c:pt>
                <c:pt idx="104">
                  <c:v>34242</c:v>
                </c:pt>
                <c:pt idx="105">
                  <c:v>34271</c:v>
                </c:pt>
                <c:pt idx="106">
                  <c:v>34303</c:v>
                </c:pt>
                <c:pt idx="107">
                  <c:v>34334</c:v>
                </c:pt>
                <c:pt idx="108">
                  <c:v>34365</c:v>
                </c:pt>
                <c:pt idx="109">
                  <c:v>34393</c:v>
                </c:pt>
                <c:pt idx="110">
                  <c:v>34424</c:v>
                </c:pt>
                <c:pt idx="111">
                  <c:v>34453</c:v>
                </c:pt>
                <c:pt idx="112">
                  <c:v>34485</c:v>
                </c:pt>
                <c:pt idx="113">
                  <c:v>34515</c:v>
                </c:pt>
                <c:pt idx="114">
                  <c:v>34544</c:v>
                </c:pt>
                <c:pt idx="115">
                  <c:v>34577</c:v>
                </c:pt>
                <c:pt idx="116">
                  <c:v>34607</c:v>
                </c:pt>
                <c:pt idx="117">
                  <c:v>34638</c:v>
                </c:pt>
                <c:pt idx="118">
                  <c:v>34668</c:v>
                </c:pt>
                <c:pt idx="119">
                  <c:v>34698</c:v>
                </c:pt>
                <c:pt idx="120">
                  <c:v>34730</c:v>
                </c:pt>
                <c:pt idx="121">
                  <c:v>34758</c:v>
                </c:pt>
                <c:pt idx="122">
                  <c:v>34789</c:v>
                </c:pt>
                <c:pt idx="123">
                  <c:v>34817</c:v>
                </c:pt>
                <c:pt idx="124">
                  <c:v>34850</c:v>
                </c:pt>
                <c:pt idx="125">
                  <c:v>34880</c:v>
                </c:pt>
                <c:pt idx="126">
                  <c:v>34911</c:v>
                </c:pt>
                <c:pt idx="127">
                  <c:v>34942</c:v>
                </c:pt>
                <c:pt idx="128">
                  <c:v>34971</c:v>
                </c:pt>
                <c:pt idx="129">
                  <c:v>35003</c:v>
                </c:pt>
                <c:pt idx="130">
                  <c:v>35033</c:v>
                </c:pt>
                <c:pt idx="131">
                  <c:v>35062</c:v>
                </c:pt>
                <c:pt idx="132">
                  <c:v>35095</c:v>
                </c:pt>
                <c:pt idx="133">
                  <c:v>35124</c:v>
                </c:pt>
                <c:pt idx="134">
                  <c:v>35153</c:v>
                </c:pt>
                <c:pt idx="135">
                  <c:v>35185</c:v>
                </c:pt>
                <c:pt idx="136">
                  <c:v>35216</c:v>
                </c:pt>
                <c:pt idx="137">
                  <c:v>35244</c:v>
                </c:pt>
                <c:pt idx="138">
                  <c:v>35277</c:v>
                </c:pt>
                <c:pt idx="139">
                  <c:v>35307</c:v>
                </c:pt>
                <c:pt idx="140">
                  <c:v>35338</c:v>
                </c:pt>
                <c:pt idx="141">
                  <c:v>35369</c:v>
                </c:pt>
                <c:pt idx="142">
                  <c:v>35398</c:v>
                </c:pt>
                <c:pt idx="143">
                  <c:v>35430</c:v>
                </c:pt>
                <c:pt idx="144">
                  <c:v>35461</c:v>
                </c:pt>
                <c:pt idx="145">
                  <c:v>35489</c:v>
                </c:pt>
                <c:pt idx="146">
                  <c:v>35520</c:v>
                </c:pt>
                <c:pt idx="147">
                  <c:v>35550</c:v>
                </c:pt>
                <c:pt idx="148">
                  <c:v>35580</c:v>
                </c:pt>
                <c:pt idx="149">
                  <c:v>35611</c:v>
                </c:pt>
                <c:pt idx="150">
                  <c:v>35642</c:v>
                </c:pt>
                <c:pt idx="151">
                  <c:v>35671</c:v>
                </c:pt>
                <c:pt idx="152">
                  <c:v>35703</c:v>
                </c:pt>
                <c:pt idx="153">
                  <c:v>35734</c:v>
                </c:pt>
                <c:pt idx="154">
                  <c:v>35762</c:v>
                </c:pt>
                <c:pt idx="155">
                  <c:v>35795</c:v>
                </c:pt>
                <c:pt idx="156">
                  <c:v>35825</c:v>
                </c:pt>
                <c:pt idx="157">
                  <c:v>35853</c:v>
                </c:pt>
                <c:pt idx="158">
                  <c:v>35885</c:v>
                </c:pt>
                <c:pt idx="159">
                  <c:v>35915</c:v>
                </c:pt>
                <c:pt idx="160">
                  <c:v>35944</c:v>
                </c:pt>
                <c:pt idx="161">
                  <c:v>35976</c:v>
                </c:pt>
                <c:pt idx="162">
                  <c:v>36007</c:v>
                </c:pt>
                <c:pt idx="163">
                  <c:v>36038</c:v>
                </c:pt>
                <c:pt idx="164">
                  <c:v>36068</c:v>
                </c:pt>
                <c:pt idx="165">
                  <c:v>36098</c:v>
                </c:pt>
                <c:pt idx="166">
                  <c:v>36129</c:v>
                </c:pt>
                <c:pt idx="167">
                  <c:v>36160</c:v>
                </c:pt>
                <c:pt idx="168">
                  <c:v>36189</c:v>
                </c:pt>
                <c:pt idx="169">
                  <c:v>36217</c:v>
                </c:pt>
                <c:pt idx="170">
                  <c:v>36250</c:v>
                </c:pt>
                <c:pt idx="171">
                  <c:v>36280</c:v>
                </c:pt>
                <c:pt idx="172">
                  <c:v>36311</c:v>
                </c:pt>
                <c:pt idx="173">
                  <c:v>36341</c:v>
                </c:pt>
                <c:pt idx="174">
                  <c:v>36371</c:v>
                </c:pt>
                <c:pt idx="175">
                  <c:v>36403</c:v>
                </c:pt>
                <c:pt idx="176">
                  <c:v>36433</c:v>
                </c:pt>
                <c:pt idx="177">
                  <c:v>36462</c:v>
                </c:pt>
                <c:pt idx="178">
                  <c:v>36494</c:v>
                </c:pt>
                <c:pt idx="179">
                  <c:v>36525</c:v>
                </c:pt>
                <c:pt idx="180">
                  <c:v>36556</c:v>
                </c:pt>
                <c:pt idx="181">
                  <c:v>36585</c:v>
                </c:pt>
                <c:pt idx="182">
                  <c:v>36616</c:v>
                </c:pt>
                <c:pt idx="183">
                  <c:v>36644</c:v>
                </c:pt>
                <c:pt idx="184">
                  <c:v>36677</c:v>
                </c:pt>
                <c:pt idx="185">
                  <c:v>36707</c:v>
                </c:pt>
                <c:pt idx="186">
                  <c:v>36738</c:v>
                </c:pt>
                <c:pt idx="187">
                  <c:v>36769</c:v>
                </c:pt>
                <c:pt idx="188">
                  <c:v>36798</c:v>
                </c:pt>
                <c:pt idx="189">
                  <c:v>36830</c:v>
                </c:pt>
                <c:pt idx="190">
                  <c:v>36860</c:v>
                </c:pt>
                <c:pt idx="191">
                  <c:v>36889</c:v>
                </c:pt>
                <c:pt idx="192">
                  <c:v>36922</c:v>
                </c:pt>
                <c:pt idx="193">
                  <c:v>36950</c:v>
                </c:pt>
                <c:pt idx="194">
                  <c:v>36980</c:v>
                </c:pt>
                <c:pt idx="195">
                  <c:v>37011</c:v>
                </c:pt>
                <c:pt idx="196">
                  <c:v>37042</c:v>
                </c:pt>
                <c:pt idx="197">
                  <c:v>37071</c:v>
                </c:pt>
                <c:pt idx="198">
                  <c:v>37103</c:v>
                </c:pt>
                <c:pt idx="199">
                  <c:v>37134</c:v>
                </c:pt>
                <c:pt idx="200">
                  <c:v>37162</c:v>
                </c:pt>
                <c:pt idx="201">
                  <c:v>37195</c:v>
                </c:pt>
                <c:pt idx="202">
                  <c:v>37225</c:v>
                </c:pt>
                <c:pt idx="203">
                  <c:v>37256</c:v>
                </c:pt>
                <c:pt idx="204">
                  <c:v>37287</c:v>
                </c:pt>
                <c:pt idx="205">
                  <c:v>37315</c:v>
                </c:pt>
                <c:pt idx="206">
                  <c:v>37344</c:v>
                </c:pt>
                <c:pt idx="207">
                  <c:v>37376</c:v>
                </c:pt>
                <c:pt idx="208">
                  <c:v>37407</c:v>
                </c:pt>
                <c:pt idx="209">
                  <c:v>37435</c:v>
                </c:pt>
                <c:pt idx="210">
                  <c:v>37468</c:v>
                </c:pt>
                <c:pt idx="211">
                  <c:v>37498</c:v>
                </c:pt>
                <c:pt idx="212">
                  <c:v>37529</c:v>
                </c:pt>
                <c:pt idx="213">
                  <c:v>37560</c:v>
                </c:pt>
                <c:pt idx="214">
                  <c:v>37589</c:v>
                </c:pt>
                <c:pt idx="215">
                  <c:v>37621</c:v>
                </c:pt>
                <c:pt idx="216">
                  <c:v>37652</c:v>
                </c:pt>
                <c:pt idx="217">
                  <c:v>37680</c:v>
                </c:pt>
                <c:pt idx="218">
                  <c:v>37711</c:v>
                </c:pt>
                <c:pt idx="219">
                  <c:v>37741</c:v>
                </c:pt>
                <c:pt idx="220">
                  <c:v>37771</c:v>
                </c:pt>
                <c:pt idx="221">
                  <c:v>37802</c:v>
                </c:pt>
                <c:pt idx="222">
                  <c:v>37833</c:v>
                </c:pt>
                <c:pt idx="223">
                  <c:v>37862</c:v>
                </c:pt>
                <c:pt idx="224">
                  <c:v>37894</c:v>
                </c:pt>
                <c:pt idx="225">
                  <c:v>37925</c:v>
                </c:pt>
                <c:pt idx="226">
                  <c:v>37953</c:v>
                </c:pt>
                <c:pt idx="227">
                  <c:v>37986</c:v>
                </c:pt>
                <c:pt idx="228">
                  <c:v>38016</c:v>
                </c:pt>
                <c:pt idx="229">
                  <c:v>38044</c:v>
                </c:pt>
                <c:pt idx="230">
                  <c:v>38077</c:v>
                </c:pt>
                <c:pt idx="231">
                  <c:v>38107</c:v>
                </c:pt>
                <c:pt idx="232">
                  <c:v>38138</c:v>
                </c:pt>
                <c:pt idx="233">
                  <c:v>38168</c:v>
                </c:pt>
                <c:pt idx="234">
                  <c:v>38198</c:v>
                </c:pt>
                <c:pt idx="235">
                  <c:v>38230</c:v>
                </c:pt>
                <c:pt idx="236">
                  <c:v>38260</c:v>
                </c:pt>
                <c:pt idx="237">
                  <c:v>38289</c:v>
                </c:pt>
                <c:pt idx="238">
                  <c:v>38321</c:v>
                </c:pt>
                <c:pt idx="239">
                  <c:v>38352</c:v>
                </c:pt>
                <c:pt idx="240">
                  <c:v>38383</c:v>
                </c:pt>
                <c:pt idx="241">
                  <c:v>38411</c:v>
                </c:pt>
                <c:pt idx="242">
                  <c:v>38442</c:v>
                </c:pt>
                <c:pt idx="243">
                  <c:v>38471</c:v>
                </c:pt>
                <c:pt idx="244">
                  <c:v>38503</c:v>
                </c:pt>
                <c:pt idx="245">
                  <c:v>38533</c:v>
                </c:pt>
                <c:pt idx="246">
                  <c:v>38562</c:v>
                </c:pt>
                <c:pt idx="247">
                  <c:v>38595</c:v>
                </c:pt>
                <c:pt idx="248">
                  <c:v>38625</c:v>
                </c:pt>
                <c:pt idx="249">
                  <c:v>38656</c:v>
                </c:pt>
                <c:pt idx="250">
                  <c:v>38686</c:v>
                </c:pt>
                <c:pt idx="251">
                  <c:v>38716</c:v>
                </c:pt>
                <c:pt idx="252">
                  <c:v>38748</c:v>
                </c:pt>
                <c:pt idx="253">
                  <c:v>38776</c:v>
                </c:pt>
                <c:pt idx="254">
                  <c:v>38807</c:v>
                </c:pt>
                <c:pt idx="255">
                  <c:v>38835</c:v>
                </c:pt>
                <c:pt idx="256">
                  <c:v>38868</c:v>
                </c:pt>
                <c:pt idx="257">
                  <c:v>38898</c:v>
                </c:pt>
                <c:pt idx="258">
                  <c:v>38929</c:v>
                </c:pt>
                <c:pt idx="259">
                  <c:v>38960</c:v>
                </c:pt>
                <c:pt idx="260">
                  <c:v>38989</c:v>
                </c:pt>
                <c:pt idx="261">
                  <c:v>39021</c:v>
                </c:pt>
                <c:pt idx="262">
                  <c:v>39051</c:v>
                </c:pt>
                <c:pt idx="263">
                  <c:v>39080</c:v>
                </c:pt>
                <c:pt idx="264">
                  <c:v>39113</c:v>
                </c:pt>
                <c:pt idx="265">
                  <c:v>39141</c:v>
                </c:pt>
                <c:pt idx="266">
                  <c:v>39171</c:v>
                </c:pt>
                <c:pt idx="267">
                  <c:v>39202</c:v>
                </c:pt>
                <c:pt idx="268">
                  <c:v>39233</c:v>
                </c:pt>
                <c:pt idx="269">
                  <c:v>39262</c:v>
                </c:pt>
                <c:pt idx="270">
                  <c:v>39294</c:v>
                </c:pt>
                <c:pt idx="271">
                  <c:v>39325</c:v>
                </c:pt>
                <c:pt idx="272">
                  <c:v>39353</c:v>
                </c:pt>
                <c:pt idx="273">
                  <c:v>39386</c:v>
                </c:pt>
                <c:pt idx="274">
                  <c:v>39416</c:v>
                </c:pt>
                <c:pt idx="275">
                  <c:v>39447</c:v>
                </c:pt>
                <c:pt idx="276">
                  <c:v>39478</c:v>
                </c:pt>
                <c:pt idx="277">
                  <c:v>39507</c:v>
                </c:pt>
                <c:pt idx="278">
                  <c:v>39538</c:v>
                </c:pt>
                <c:pt idx="279">
                  <c:v>39568</c:v>
                </c:pt>
                <c:pt idx="280">
                  <c:v>39598</c:v>
                </c:pt>
                <c:pt idx="281">
                  <c:v>39629</c:v>
                </c:pt>
                <c:pt idx="282">
                  <c:v>39660</c:v>
                </c:pt>
                <c:pt idx="283">
                  <c:v>39689</c:v>
                </c:pt>
                <c:pt idx="284">
                  <c:v>39721</c:v>
                </c:pt>
                <c:pt idx="285">
                  <c:v>39752</c:v>
                </c:pt>
                <c:pt idx="286">
                  <c:v>39780</c:v>
                </c:pt>
                <c:pt idx="287">
                  <c:v>39813</c:v>
                </c:pt>
                <c:pt idx="288">
                  <c:v>39843</c:v>
                </c:pt>
                <c:pt idx="289">
                  <c:v>39871</c:v>
                </c:pt>
                <c:pt idx="290">
                  <c:v>39903</c:v>
                </c:pt>
                <c:pt idx="291">
                  <c:v>39933</c:v>
                </c:pt>
                <c:pt idx="292">
                  <c:v>39962</c:v>
                </c:pt>
                <c:pt idx="293">
                  <c:v>39994</c:v>
                </c:pt>
                <c:pt idx="294">
                  <c:v>40025</c:v>
                </c:pt>
                <c:pt idx="295">
                  <c:v>40056</c:v>
                </c:pt>
                <c:pt idx="296">
                  <c:v>40086</c:v>
                </c:pt>
                <c:pt idx="297">
                  <c:v>40116</c:v>
                </c:pt>
                <c:pt idx="298">
                  <c:v>40147</c:v>
                </c:pt>
                <c:pt idx="299">
                  <c:v>40178</c:v>
                </c:pt>
                <c:pt idx="300">
                  <c:v>40207</c:v>
                </c:pt>
                <c:pt idx="301">
                  <c:v>40235</c:v>
                </c:pt>
                <c:pt idx="302">
                  <c:v>40268</c:v>
                </c:pt>
                <c:pt idx="303">
                  <c:v>40298</c:v>
                </c:pt>
                <c:pt idx="304">
                  <c:v>40329</c:v>
                </c:pt>
                <c:pt idx="305">
                  <c:v>40359</c:v>
                </c:pt>
                <c:pt idx="306">
                  <c:v>40389</c:v>
                </c:pt>
                <c:pt idx="307">
                  <c:v>40421</c:v>
                </c:pt>
                <c:pt idx="308">
                  <c:v>40451</c:v>
                </c:pt>
                <c:pt idx="309">
                  <c:v>40480</c:v>
                </c:pt>
                <c:pt idx="310">
                  <c:v>40512</c:v>
                </c:pt>
                <c:pt idx="311">
                  <c:v>40543</c:v>
                </c:pt>
                <c:pt idx="312">
                  <c:v>40574</c:v>
                </c:pt>
                <c:pt idx="313">
                  <c:v>40602</c:v>
                </c:pt>
                <c:pt idx="314">
                  <c:v>40633</c:v>
                </c:pt>
                <c:pt idx="315">
                  <c:v>40662</c:v>
                </c:pt>
                <c:pt idx="316">
                  <c:v>40694</c:v>
                </c:pt>
                <c:pt idx="317">
                  <c:v>40724</c:v>
                </c:pt>
                <c:pt idx="318">
                  <c:v>40753</c:v>
                </c:pt>
                <c:pt idx="319">
                  <c:v>40786</c:v>
                </c:pt>
                <c:pt idx="320">
                  <c:v>40816</c:v>
                </c:pt>
                <c:pt idx="321">
                  <c:v>40847</c:v>
                </c:pt>
                <c:pt idx="322">
                  <c:v>40877</c:v>
                </c:pt>
                <c:pt idx="323">
                  <c:v>40907</c:v>
                </c:pt>
                <c:pt idx="324">
                  <c:v>40939</c:v>
                </c:pt>
                <c:pt idx="325">
                  <c:v>40968</c:v>
                </c:pt>
                <c:pt idx="326">
                  <c:v>40998</c:v>
                </c:pt>
                <c:pt idx="327">
                  <c:v>41029</c:v>
                </c:pt>
                <c:pt idx="328">
                  <c:v>41060</c:v>
                </c:pt>
                <c:pt idx="329">
                  <c:v>41089</c:v>
                </c:pt>
                <c:pt idx="330">
                  <c:v>41121</c:v>
                </c:pt>
                <c:pt idx="331">
                  <c:v>41152</c:v>
                </c:pt>
                <c:pt idx="332">
                  <c:v>41180</c:v>
                </c:pt>
                <c:pt idx="333">
                  <c:v>41213</c:v>
                </c:pt>
                <c:pt idx="334">
                  <c:v>41243</c:v>
                </c:pt>
                <c:pt idx="335">
                  <c:v>41274</c:v>
                </c:pt>
                <c:pt idx="336">
                  <c:v>41305</c:v>
                </c:pt>
                <c:pt idx="337">
                  <c:v>41333</c:v>
                </c:pt>
                <c:pt idx="338">
                  <c:v>41362</c:v>
                </c:pt>
                <c:pt idx="339">
                  <c:v>41394</c:v>
                </c:pt>
                <c:pt idx="340">
                  <c:v>41425</c:v>
                </c:pt>
                <c:pt idx="341">
                  <c:v>41453</c:v>
                </c:pt>
                <c:pt idx="342">
                  <c:v>41486</c:v>
                </c:pt>
                <c:pt idx="343">
                  <c:v>41516</c:v>
                </c:pt>
                <c:pt idx="344">
                  <c:v>41547</c:v>
                </c:pt>
                <c:pt idx="345">
                  <c:v>41578</c:v>
                </c:pt>
                <c:pt idx="346">
                  <c:v>41607</c:v>
                </c:pt>
                <c:pt idx="347">
                  <c:v>41639</c:v>
                </c:pt>
                <c:pt idx="348">
                  <c:v>41670</c:v>
                </c:pt>
                <c:pt idx="349">
                  <c:v>41698</c:v>
                </c:pt>
                <c:pt idx="350">
                  <c:v>41729</c:v>
                </c:pt>
                <c:pt idx="351">
                  <c:v>41759</c:v>
                </c:pt>
                <c:pt idx="352">
                  <c:v>41789</c:v>
                </c:pt>
                <c:pt idx="353">
                  <c:v>41820</c:v>
                </c:pt>
                <c:pt idx="354">
                  <c:v>41851</c:v>
                </c:pt>
                <c:pt idx="355">
                  <c:v>41880</c:v>
                </c:pt>
                <c:pt idx="356">
                  <c:v>41912</c:v>
                </c:pt>
                <c:pt idx="357">
                  <c:v>41943</c:v>
                </c:pt>
                <c:pt idx="358">
                  <c:v>41971</c:v>
                </c:pt>
                <c:pt idx="359">
                  <c:v>42004</c:v>
                </c:pt>
                <c:pt idx="360">
                  <c:v>42034</c:v>
                </c:pt>
                <c:pt idx="361">
                  <c:v>42062</c:v>
                </c:pt>
                <c:pt idx="362">
                  <c:v>42094</c:v>
                </c:pt>
                <c:pt idx="363">
                  <c:v>42124</c:v>
                </c:pt>
                <c:pt idx="364">
                  <c:v>42153</c:v>
                </c:pt>
                <c:pt idx="365">
                  <c:v>42185</c:v>
                </c:pt>
                <c:pt idx="366">
                  <c:v>42216</c:v>
                </c:pt>
                <c:pt idx="367">
                  <c:v>42247</c:v>
                </c:pt>
                <c:pt idx="368">
                  <c:v>42277</c:v>
                </c:pt>
                <c:pt idx="369">
                  <c:v>42307</c:v>
                </c:pt>
                <c:pt idx="370">
                  <c:v>42338</c:v>
                </c:pt>
                <c:pt idx="371">
                  <c:v>42369</c:v>
                </c:pt>
                <c:pt idx="372">
                  <c:v>42398</c:v>
                </c:pt>
                <c:pt idx="373">
                  <c:v>42429</c:v>
                </c:pt>
                <c:pt idx="374">
                  <c:v>42460</c:v>
                </c:pt>
                <c:pt idx="375">
                  <c:v>42489</c:v>
                </c:pt>
                <c:pt idx="376">
                  <c:v>42521</c:v>
                </c:pt>
                <c:pt idx="377">
                  <c:v>42551</c:v>
                </c:pt>
                <c:pt idx="378">
                  <c:v>42580</c:v>
                </c:pt>
                <c:pt idx="379">
                  <c:v>42613</c:v>
                </c:pt>
                <c:pt idx="380">
                  <c:v>42643</c:v>
                </c:pt>
                <c:pt idx="381">
                  <c:v>42674</c:v>
                </c:pt>
                <c:pt idx="382">
                  <c:v>42704</c:v>
                </c:pt>
                <c:pt idx="383">
                  <c:v>42734</c:v>
                </c:pt>
                <c:pt idx="384">
                  <c:v>42766</c:v>
                </c:pt>
                <c:pt idx="385">
                  <c:v>42794</c:v>
                </c:pt>
                <c:pt idx="386">
                  <c:v>42825</c:v>
                </c:pt>
                <c:pt idx="387">
                  <c:v>42853</c:v>
                </c:pt>
                <c:pt idx="388">
                  <c:v>42886</c:v>
                </c:pt>
                <c:pt idx="389">
                  <c:v>42916</c:v>
                </c:pt>
                <c:pt idx="390">
                  <c:v>42947</c:v>
                </c:pt>
                <c:pt idx="391">
                  <c:v>42978</c:v>
                </c:pt>
                <c:pt idx="392">
                  <c:v>43007</c:v>
                </c:pt>
                <c:pt idx="393">
                  <c:v>43039</c:v>
                </c:pt>
                <c:pt idx="394">
                  <c:v>43069</c:v>
                </c:pt>
                <c:pt idx="395">
                  <c:v>43098</c:v>
                </c:pt>
                <c:pt idx="396">
                  <c:v>43131</c:v>
                </c:pt>
                <c:pt idx="397">
                  <c:v>43159</c:v>
                </c:pt>
                <c:pt idx="398">
                  <c:v>43189</c:v>
                </c:pt>
                <c:pt idx="399">
                  <c:v>43220</c:v>
                </c:pt>
                <c:pt idx="400">
                  <c:v>43251</c:v>
                </c:pt>
                <c:pt idx="401">
                  <c:v>43280</c:v>
                </c:pt>
                <c:pt idx="402">
                  <c:v>43312</c:v>
                </c:pt>
                <c:pt idx="403">
                  <c:v>43343</c:v>
                </c:pt>
                <c:pt idx="404">
                  <c:v>43371</c:v>
                </c:pt>
                <c:pt idx="405">
                  <c:v>43404</c:v>
                </c:pt>
                <c:pt idx="406">
                  <c:v>43434</c:v>
                </c:pt>
                <c:pt idx="407">
                  <c:v>43465</c:v>
                </c:pt>
                <c:pt idx="408">
                  <c:v>43496</c:v>
                </c:pt>
                <c:pt idx="409">
                  <c:v>43524</c:v>
                </c:pt>
                <c:pt idx="410">
                  <c:v>43553</c:v>
                </c:pt>
                <c:pt idx="411">
                  <c:v>43585</c:v>
                </c:pt>
                <c:pt idx="412">
                  <c:v>43616</c:v>
                </c:pt>
                <c:pt idx="413">
                  <c:v>43644</c:v>
                </c:pt>
                <c:pt idx="414">
                  <c:v>43677</c:v>
                </c:pt>
                <c:pt idx="415">
                  <c:v>43707</c:v>
                </c:pt>
                <c:pt idx="416">
                  <c:v>43738</c:v>
                </c:pt>
                <c:pt idx="417">
                  <c:v>43769</c:v>
                </c:pt>
                <c:pt idx="418">
                  <c:v>43798</c:v>
                </c:pt>
                <c:pt idx="419">
                  <c:v>43830</c:v>
                </c:pt>
                <c:pt idx="420">
                  <c:v>43861</c:v>
                </c:pt>
                <c:pt idx="421">
                  <c:v>43889</c:v>
                </c:pt>
                <c:pt idx="422">
                  <c:v>43921</c:v>
                </c:pt>
                <c:pt idx="423">
                  <c:v>43951</c:v>
                </c:pt>
                <c:pt idx="424">
                  <c:v>43980</c:v>
                </c:pt>
                <c:pt idx="425">
                  <c:v>44012</c:v>
                </c:pt>
                <c:pt idx="426">
                  <c:v>44043</c:v>
                </c:pt>
                <c:pt idx="427">
                  <c:v>44074</c:v>
                </c:pt>
                <c:pt idx="428">
                  <c:v>44104</c:v>
                </c:pt>
                <c:pt idx="429">
                  <c:v>44134</c:v>
                </c:pt>
                <c:pt idx="430">
                  <c:v>44165</c:v>
                </c:pt>
                <c:pt idx="431">
                  <c:v>44196</c:v>
                </c:pt>
                <c:pt idx="432">
                  <c:v>44225</c:v>
                </c:pt>
                <c:pt idx="433">
                  <c:v>44253</c:v>
                </c:pt>
                <c:pt idx="434">
                  <c:v>44286</c:v>
                </c:pt>
                <c:pt idx="435">
                  <c:v>44316</c:v>
                </c:pt>
                <c:pt idx="436">
                  <c:v>44347</c:v>
                </c:pt>
                <c:pt idx="437">
                  <c:v>44377</c:v>
                </c:pt>
                <c:pt idx="438">
                  <c:v>44407</c:v>
                </c:pt>
                <c:pt idx="439">
                  <c:v>44439</c:v>
                </c:pt>
                <c:pt idx="440">
                  <c:v>44469</c:v>
                </c:pt>
                <c:pt idx="441">
                  <c:v>44498</c:v>
                </c:pt>
                <c:pt idx="442">
                  <c:v>44530</c:v>
                </c:pt>
                <c:pt idx="443">
                  <c:v>44561</c:v>
                </c:pt>
                <c:pt idx="444">
                  <c:v>44592</c:v>
                </c:pt>
                <c:pt idx="445">
                  <c:v>44620</c:v>
                </c:pt>
                <c:pt idx="446">
                  <c:v>44651</c:v>
                </c:pt>
                <c:pt idx="447">
                  <c:v>44680</c:v>
                </c:pt>
                <c:pt idx="448">
                  <c:v>44712</c:v>
                </c:pt>
              </c:numCache>
            </c:numRef>
          </c:cat>
          <c:val>
            <c:numRef>
              <c:f>'[1]Govt Yields'!$AC$6:$AC$540</c:f>
              <c:numCache>
                <c:formatCode>0.00</c:formatCode>
                <c:ptCount val="535"/>
                <c:pt idx="0">
                  <c:v>9.6413307482273467</c:v>
                </c:pt>
                <c:pt idx="1">
                  <c:v>10.062464421500735</c:v>
                </c:pt>
                <c:pt idx="2">
                  <c:v>9.9203690716430799</c:v>
                </c:pt>
                <c:pt idx="3">
                  <c:v>9.8354996786458315</c:v>
                </c:pt>
                <c:pt idx="4">
                  <c:v>9.7529759471981663</c:v>
                </c:pt>
                <c:pt idx="5">
                  <c:v>9.7058031181956039</c:v>
                </c:pt>
                <c:pt idx="6">
                  <c:v>9.7167500647039589</c:v>
                </c:pt>
                <c:pt idx="7">
                  <c:v>9.6715220739793892</c:v>
                </c:pt>
                <c:pt idx="8">
                  <c:v>9.6875930348946753</c:v>
                </c:pt>
                <c:pt idx="9">
                  <c:v>9.6495939507300221</c:v>
                </c:pt>
                <c:pt idx="10">
                  <c:v>9.5726452317829569</c:v>
                </c:pt>
                <c:pt idx="11">
                  <c:v>9.3970185376346222</c:v>
                </c:pt>
                <c:pt idx="12">
                  <c:v>9.4061963741539643</c:v>
                </c:pt>
                <c:pt idx="13">
                  <c:v>8.7403804354504473</c:v>
                </c:pt>
                <c:pt idx="14">
                  <c:v>8.1758247857194704</c:v>
                </c:pt>
                <c:pt idx="15">
                  <c:v>8.0566857341397338</c:v>
                </c:pt>
                <c:pt idx="16">
                  <c:v>8.3440615032186543</c:v>
                </c:pt>
                <c:pt idx="17">
                  <c:v>8.1027946658171146</c:v>
                </c:pt>
                <c:pt idx="18">
                  <c:v>8.035214830911741</c:v>
                </c:pt>
                <c:pt idx="19">
                  <c:v>7.7171782704334504</c:v>
                </c:pt>
                <c:pt idx="20">
                  <c:v>8.0805479464265915</c:v>
                </c:pt>
                <c:pt idx="21">
                  <c:v>8.1702390147417674</c:v>
                </c:pt>
                <c:pt idx="22">
                  <c:v>8.2186381047765167</c:v>
                </c:pt>
                <c:pt idx="23">
                  <c:v>8.1016787428811483</c:v>
                </c:pt>
                <c:pt idx="24">
                  <c:v>8.003128177633954</c:v>
                </c:pt>
                <c:pt idx="25">
                  <c:v>7.9176353178323353</c:v>
                </c:pt>
                <c:pt idx="26">
                  <c:v>7.9509893436471373</c:v>
                </c:pt>
                <c:pt idx="27">
                  <c:v>8.3040716295343486</c:v>
                </c:pt>
                <c:pt idx="28">
                  <c:v>8.4521723170540639</c:v>
                </c:pt>
                <c:pt idx="29">
                  <c:v>8.4527238999559273</c:v>
                </c:pt>
                <c:pt idx="30">
                  <c:v>8.8011265547527131</c:v>
                </c:pt>
                <c:pt idx="31">
                  <c:v>8.7370632766804306</c:v>
                </c:pt>
                <c:pt idx="32">
                  <c:v>9.1184164074445704</c:v>
                </c:pt>
                <c:pt idx="33">
                  <c:v>8.8894720472241886</c:v>
                </c:pt>
                <c:pt idx="34">
                  <c:v>8.8998088613121809</c:v>
                </c:pt>
                <c:pt idx="35">
                  <c:v>8.892759171290237</c:v>
                </c:pt>
                <c:pt idx="36">
                  <c:v>8.6854102034028813</c:v>
                </c:pt>
                <c:pt idx="37">
                  <c:v>8.539561766613474</c:v>
                </c:pt>
                <c:pt idx="38">
                  <c:v>8.6893804513779003</c:v>
                </c:pt>
                <c:pt idx="39">
                  <c:v>8.815409766546594</c:v>
                </c:pt>
                <c:pt idx="40">
                  <c:v>8.9762134709183528</c:v>
                </c:pt>
                <c:pt idx="41">
                  <c:v>8.8801568005128217</c:v>
                </c:pt>
                <c:pt idx="42">
                  <c:v>8.971931749231274</c:v>
                </c:pt>
                <c:pt idx="43">
                  <c:v>9.2453695007844914</c:v>
                </c:pt>
                <c:pt idx="44">
                  <c:v>9.3102106932231976</c:v>
                </c:pt>
                <c:pt idx="45">
                  <c:v>9.0786010423475432</c:v>
                </c:pt>
                <c:pt idx="46">
                  <c:v>9.2038317066762971</c:v>
                </c:pt>
                <c:pt idx="47">
                  <c:v>9.1878108175758086</c:v>
                </c:pt>
                <c:pt idx="48">
                  <c:v>9.1070270844836756</c:v>
                </c:pt>
                <c:pt idx="49">
                  <c:v>8.9183084702670214</c:v>
                </c:pt>
                <c:pt idx="50">
                  <c:v>8.8921003336142093</c:v>
                </c:pt>
                <c:pt idx="51">
                  <c:v>8.7127172024966626</c:v>
                </c:pt>
                <c:pt idx="52">
                  <c:v>8.340145219695259</c:v>
                </c:pt>
                <c:pt idx="53">
                  <c:v>7.944341103167659</c:v>
                </c:pt>
                <c:pt idx="54">
                  <c:v>7.7092662160850267</c:v>
                </c:pt>
                <c:pt idx="55">
                  <c:v>7.9013125780370075</c:v>
                </c:pt>
                <c:pt idx="56">
                  <c:v>7.936127810765754</c:v>
                </c:pt>
                <c:pt idx="57">
                  <c:v>7.6665464401355337</c:v>
                </c:pt>
                <c:pt idx="58">
                  <c:v>7.5465585088400502</c:v>
                </c:pt>
                <c:pt idx="59">
                  <c:v>7.4625069360682943</c:v>
                </c:pt>
                <c:pt idx="60">
                  <c:v>7.6448219531716148</c:v>
                </c:pt>
                <c:pt idx="61">
                  <c:v>7.7990750613377884</c:v>
                </c:pt>
                <c:pt idx="62">
                  <c:v>8.0006321827791282</c:v>
                </c:pt>
                <c:pt idx="63">
                  <c:v>8.0636757207487477</c:v>
                </c:pt>
                <c:pt idx="64">
                  <c:v>7.790617695185162</c:v>
                </c:pt>
                <c:pt idx="65">
                  <c:v>7.8012395166702646</c:v>
                </c:pt>
                <c:pt idx="66">
                  <c:v>7.7699683951096006</c:v>
                </c:pt>
                <c:pt idx="67">
                  <c:v>8.0872061631965408</c:v>
                </c:pt>
                <c:pt idx="68">
                  <c:v>7.9840792328870833</c:v>
                </c:pt>
                <c:pt idx="69">
                  <c:v>7.9111650404155114</c:v>
                </c:pt>
                <c:pt idx="70">
                  <c:v>7.8999635544248861</c:v>
                </c:pt>
                <c:pt idx="71">
                  <c:v>7.9335567062712045</c:v>
                </c:pt>
                <c:pt idx="72">
                  <c:v>7.9046736754065421</c:v>
                </c:pt>
                <c:pt idx="73">
                  <c:v>7.9935179553732354</c:v>
                </c:pt>
                <c:pt idx="74">
                  <c:v>7.9695257458054698</c:v>
                </c:pt>
                <c:pt idx="75">
                  <c:v>7.7097102104139736</c:v>
                </c:pt>
                <c:pt idx="76">
                  <c:v>7.7089783211844178</c:v>
                </c:pt>
                <c:pt idx="77">
                  <c:v>7.7725922171182731</c:v>
                </c:pt>
                <c:pt idx="78">
                  <c:v>7.902370974274703</c:v>
                </c:pt>
                <c:pt idx="79">
                  <c:v>7.8056813047481199</c:v>
                </c:pt>
                <c:pt idx="80">
                  <c:v>7.745988525990839</c:v>
                </c:pt>
                <c:pt idx="81">
                  <c:v>7.9492832958551389</c:v>
                </c:pt>
                <c:pt idx="82">
                  <c:v>7.5715573493452695</c:v>
                </c:pt>
                <c:pt idx="83">
                  <c:v>7.1034094611986518</c:v>
                </c:pt>
                <c:pt idx="84">
                  <c:v>7.3446186799830997</c:v>
                </c:pt>
                <c:pt idx="85">
                  <c:v>7.4002690192424865</c:v>
                </c:pt>
                <c:pt idx="86">
                  <c:v>7.2030044492397991</c:v>
                </c:pt>
                <c:pt idx="87">
                  <c:v>7.3854755115830812</c:v>
                </c:pt>
                <c:pt idx="88">
                  <c:v>7.2639235169633025</c:v>
                </c:pt>
                <c:pt idx="89">
                  <c:v>7.2579119566549082</c:v>
                </c:pt>
                <c:pt idx="90">
                  <c:v>7.242931254011566</c:v>
                </c:pt>
                <c:pt idx="91">
                  <c:v>7.3566651422828642</c:v>
                </c:pt>
                <c:pt idx="92">
                  <c:v>7.491802166378676</c:v>
                </c:pt>
                <c:pt idx="93">
                  <c:v>7.5270597989463965</c:v>
                </c:pt>
                <c:pt idx="94">
                  <c:v>7.4462971585441267</c:v>
                </c:pt>
                <c:pt idx="95">
                  <c:v>7.5377501981086539</c:v>
                </c:pt>
                <c:pt idx="96">
                  <c:v>7.2648123740564898</c:v>
                </c:pt>
                <c:pt idx="97">
                  <c:v>7.2420306463831565</c:v>
                </c:pt>
                <c:pt idx="98">
                  <c:v>7.1679452396461016</c:v>
                </c:pt>
                <c:pt idx="99">
                  <c:v>7.1250163777290254</c:v>
                </c:pt>
                <c:pt idx="100">
                  <c:v>7.4498119064208481</c:v>
                </c:pt>
                <c:pt idx="101">
                  <c:v>7.1444007926231023</c:v>
                </c:pt>
                <c:pt idx="102">
                  <c:v>6.6032324426501248</c:v>
                </c:pt>
                <c:pt idx="103">
                  <c:v>6.4329282947901874</c:v>
                </c:pt>
                <c:pt idx="104">
                  <c:v>6.7001211108451741</c:v>
                </c:pt>
                <c:pt idx="105">
                  <c:v>6.5109831180339768</c:v>
                </c:pt>
                <c:pt idx="106">
                  <c:v>6.6436271453193001</c:v>
                </c:pt>
                <c:pt idx="107">
                  <c:v>6.6900041834257564</c:v>
                </c:pt>
                <c:pt idx="108">
                  <c:v>6.6338437554671117</c:v>
                </c:pt>
                <c:pt idx="109">
                  <c:v>6.9885594522413328</c:v>
                </c:pt>
                <c:pt idx="110">
                  <c:v>7.340077080101409</c:v>
                </c:pt>
                <c:pt idx="111">
                  <c:v>7.0726735322532193</c:v>
                </c:pt>
                <c:pt idx="112">
                  <c:v>7.0463638546436727</c:v>
                </c:pt>
                <c:pt idx="113">
                  <c:v>7.1120172169391083</c:v>
                </c:pt>
                <c:pt idx="114">
                  <c:v>7.0267415186562516</c:v>
                </c:pt>
                <c:pt idx="115">
                  <c:v>7.2414073955380047</c:v>
                </c:pt>
                <c:pt idx="116">
                  <c:v>7.4191337256359873</c:v>
                </c:pt>
                <c:pt idx="117">
                  <c:v>7.513548166541284</c:v>
                </c:pt>
                <c:pt idx="118">
                  <c:v>7.3939932902282806</c:v>
                </c:pt>
                <c:pt idx="119">
                  <c:v>7.4277262109673927</c:v>
                </c:pt>
                <c:pt idx="120">
                  <c:v>7.2984166724870363</c:v>
                </c:pt>
                <c:pt idx="121">
                  <c:v>6.9897857816973072</c:v>
                </c:pt>
                <c:pt idx="122">
                  <c:v>6.891650930160182</c:v>
                </c:pt>
                <c:pt idx="123">
                  <c:v>6.9405939664943617</c:v>
                </c:pt>
                <c:pt idx="124">
                  <c:v>6.6454896858059129</c:v>
                </c:pt>
                <c:pt idx="125">
                  <c:v>6.6297298059017464</c:v>
                </c:pt>
                <c:pt idx="126">
                  <c:v>6.5205478567727226</c:v>
                </c:pt>
                <c:pt idx="127">
                  <c:v>6.5722125506433144</c:v>
                </c:pt>
                <c:pt idx="128">
                  <c:v>6.3343017699035471</c:v>
                </c:pt>
                <c:pt idx="129">
                  <c:v>6.0861464606326194</c:v>
                </c:pt>
                <c:pt idx="130">
                  <c:v>5.9683456962008989</c:v>
                </c:pt>
                <c:pt idx="131">
                  <c:v>5.9286032743766981</c:v>
                </c:pt>
                <c:pt idx="132">
                  <c:v>5.8282323661798046</c:v>
                </c:pt>
                <c:pt idx="133">
                  <c:v>6.0584727869000119</c:v>
                </c:pt>
                <c:pt idx="134">
                  <c:v>6.0390607966542831</c:v>
                </c:pt>
                <c:pt idx="135">
                  <c:v>6.078119686705179</c:v>
                </c:pt>
                <c:pt idx="136">
                  <c:v>6.0864124602702674</c:v>
                </c:pt>
                <c:pt idx="137">
                  <c:v>5.9874156518103518</c:v>
                </c:pt>
                <c:pt idx="138">
                  <c:v>6.094871165040658</c:v>
                </c:pt>
                <c:pt idx="139">
                  <c:v>6.270170386505086</c:v>
                </c:pt>
                <c:pt idx="140">
                  <c:v>6.1948070626108205</c:v>
                </c:pt>
                <c:pt idx="141">
                  <c:v>6.0127657284638474</c:v>
                </c:pt>
                <c:pt idx="142">
                  <c:v>5.9469134021923082</c:v>
                </c:pt>
                <c:pt idx="143">
                  <c:v>5.9688257076913089</c:v>
                </c:pt>
                <c:pt idx="144">
                  <c:v>5.9345999767811151</c:v>
                </c:pt>
                <c:pt idx="145">
                  <c:v>6.1043714461851266</c:v>
                </c:pt>
                <c:pt idx="146">
                  <c:v>6.2022596323048731</c:v>
                </c:pt>
                <c:pt idx="147">
                  <c:v>6.1134777068292152</c:v>
                </c:pt>
                <c:pt idx="148">
                  <c:v>5.927132453980505</c:v>
                </c:pt>
                <c:pt idx="149">
                  <c:v>5.8040324985172873</c:v>
                </c:pt>
                <c:pt idx="150">
                  <c:v>5.677063118678376</c:v>
                </c:pt>
                <c:pt idx="151">
                  <c:v>5.9511484470173599</c:v>
                </c:pt>
                <c:pt idx="152">
                  <c:v>5.846934682872444</c:v>
                </c:pt>
                <c:pt idx="153">
                  <c:v>5.7499200446968359</c:v>
                </c:pt>
                <c:pt idx="154">
                  <c:v>6.0119823446085405</c:v>
                </c:pt>
                <c:pt idx="155">
                  <c:v>5.9069727987000533</c:v>
                </c:pt>
                <c:pt idx="156">
                  <c:v>6.0120172391498983</c:v>
                </c:pt>
                <c:pt idx="157">
                  <c:v>6.1639980542674806</c:v>
                </c:pt>
                <c:pt idx="158">
                  <c:v>6.2066446579034817</c:v>
                </c:pt>
                <c:pt idx="159">
                  <c:v>5.9760011327132219</c:v>
                </c:pt>
                <c:pt idx="160">
                  <c:v>5.7395544580942897</c:v>
                </c:pt>
                <c:pt idx="161">
                  <c:v>5.7044357608192939</c:v>
                </c:pt>
                <c:pt idx="162">
                  <c:v>5.7323936275888769</c:v>
                </c:pt>
                <c:pt idx="163">
                  <c:v>5.5824930025508195</c:v>
                </c:pt>
                <c:pt idx="164">
                  <c:v>5.3626070155190888</c:v>
                </c:pt>
                <c:pt idx="165">
                  <c:v>5.3835457307470023</c:v>
                </c:pt>
                <c:pt idx="166">
                  <c:v>5.938689692714135</c:v>
                </c:pt>
                <c:pt idx="167">
                  <c:v>6.2754471809143979</c:v>
                </c:pt>
                <c:pt idx="168">
                  <c:v>5.8817665015043161</c:v>
                </c:pt>
                <c:pt idx="169">
                  <c:v>6.0960104801055763</c:v>
                </c:pt>
                <c:pt idx="170">
                  <c:v>6.2871126376026041</c:v>
                </c:pt>
                <c:pt idx="171">
                  <c:v>6.063004081123168</c:v>
                </c:pt>
                <c:pt idx="172">
                  <c:v>6.0537533666088308</c:v>
                </c:pt>
                <c:pt idx="173">
                  <c:v>6.0580861601905411</c:v>
                </c:pt>
                <c:pt idx="174">
                  <c:v>6.1074270130737602</c:v>
                </c:pt>
                <c:pt idx="175">
                  <c:v>6.2034138809857069</c:v>
                </c:pt>
                <c:pt idx="176">
                  <c:v>6.1999820497406546</c:v>
                </c:pt>
                <c:pt idx="177">
                  <c:v>6.1805924366659326</c:v>
                </c:pt>
                <c:pt idx="178">
                  <c:v>6.3472278514850728</c:v>
                </c:pt>
                <c:pt idx="179">
                  <c:v>6.1388527429810011</c:v>
                </c:pt>
                <c:pt idx="180">
                  <c:v>6.2783265028056405</c:v>
                </c:pt>
                <c:pt idx="181">
                  <c:v>6.1598173227209259</c:v>
                </c:pt>
                <c:pt idx="182">
                  <c:v>5.8640657237181983</c:v>
                </c:pt>
                <c:pt idx="183">
                  <c:v>6.0036312280402626</c:v>
                </c:pt>
                <c:pt idx="184">
                  <c:v>6.1658708842537777</c:v>
                </c:pt>
                <c:pt idx="185">
                  <c:v>6.180468652347912</c:v>
                </c:pt>
                <c:pt idx="186">
                  <c:v>6.1438889688267864</c:v>
                </c:pt>
                <c:pt idx="187">
                  <c:v>6.2002939453499124</c:v>
                </c:pt>
                <c:pt idx="188">
                  <c:v>6.1908563397002041</c:v>
                </c:pt>
                <c:pt idx="189">
                  <c:v>6.0707666747599802</c:v>
                </c:pt>
                <c:pt idx="190">
                  <c:v>5.783837367347445</c:v>
                </c:pt>
                <c:pt idx="191">
                  <c:v>5.3988355718936418</c:v>
                </c:pt>
                <c:pt idx="192">
                  <c:v>5.311486323768662</c:v>
                </c:pt>
                <c:pt idx="193">
                  <c:v>5.1758429348055017</c:v>
                </c:pt>
                <c:pt idx="194">
                  <c:v>5.135206823603184</c:v>
                </c:pt>
                <c:pt idx="195">
                  <c:v>5.3851924392329238</c:v>
                </c:pt>
                <c:pt idx="196">
                  <c:v>5.5090882486346118</c:v>
                </c:pt>
                <c:pt idx="197">
                  <c:v>5.4188772519866006</c:v>
                </c:pt>
                <c:pt idx="198">
                  <c:v>5.3481798353372199</c:v>
                </c:pt>
                <c:pt idx="199">
                  <c:v>5.498580884231032</c:v>
                </c:pt>
                <c:pt idx="200">
                  <c:v>5.5141865506268317</c:v>
                </c:pt>
                <c:pt idx="201">
                  <c:v>5.1462122968824957</c:v>
                </c:pt>
                <c:pt idx="202">
                  <c:v>5.4816016898618045</c:v>
                </c:pt>
                <c:pt idx="203">
                  <c:v>5.6796537164906624</c:v>
                </c:pt>
                <c:pt idx="204">
                  <c:v>5.6548203888618218</c:v>
                </c:pt>
                <c:pt idx="205">
                  <c:v>5.482246757443292</c:v>
                </c:pt>
                <c:pt idx="206">
                  <c:v>5.6391564590930159</c:v>
                </c:pt>
                <c:pt idx="207">
                  <c:v>5.5328862478736056</c:v>
                </c:pt>
                <c:pt idx="208">
                  <c:v>5.6479032129989264</c:v>
                </c:pt>
                <c:pt idx="209">
                  <c:v>5.4650253334840073</c:v>
                </c:pt>
                <c:pt idx="210">
                  <c:v>5.3235083699792796</c:v>
                </c:pt>
                <c:pt idx="211">
                  <c:v>5.0905517212851805</c:v>
                </c:pt>
                <c:pt idx="212">
                  <c:v>4.7790834264713595</c:v>
                </c:pt>
                <c:pt idx="213">
                  <c:v>4.8823528848241295</c:v>
                </c:pt>
                <c:pt idx="214">
                  <c:v>5.035692570483846</c:v>
                </c:pt>
                <c:pt idx="215">
                  <c:v>4.7269343790995606</c:v>
                </c:pt>
                <c:pt idx="216">
                  <c:v>4.6771466242666548</c:v>
                </c:pt>
                <c:pt idx="217">
                  <c:v>4.551641093654851</c:v>
                </c:pt>
                <c:pt idx="218">
                  <c:v>4.6062254133112788</c:v>
                </c:pt>
                <c:pt idx="219">
                  <c:v>4.6483156691098344</c:v>
                </c:pt>
                <c:pt idx="220">
                  <c:v>4.1716389696355662</c:v>
                </c:pt>
                <c:pt idx="221">
                  <c:v>4.1296274975954645</c:v>
                </c:pt>
                <c:pt idx="222">
                  <c:v>4.5851554333588496</c:v>
                </c:pt>
                <c:pt idx="223">
                  <c:v>4.4752182020846476</c:v>
                </c:pt>
                <c:pt idx="224">
                  <c:v>4.2354255248147723</c:v>
                </c:pt>
                <c:pt idx="225">
                  <c:v>4.4428278539226937</c:v>
                </c:pt>
                <c:pt idx="226">
                  <c:v>4.3952116949633364</c:v>
                </c:pt>
                <c:pt idx="227">
                  <c:v>4.2118833486682661</c:v>
                </c:pt>
                <c:pt idx="228">
                  <c:v>4.2596908029085085</c:v>
                </c:pt>
                <c:pt idx="229">
                  <c:v>4.1596764290793686</c:v>
                </c:pt>
                <c:pt idx="230">
                  <c:v>4.0331004123423497</c:v>
                </c:pt>
                <c:pt idx="231">
                  <c:v>4.4287096830107231</c:v>
                </c:pt>
                <c:pt idx="232">
                  <c:v>4.5571794638080974</c:v>
                </c:pt>
                <c:pt idx="233">
                  <c:v>4.499488745328776</c:v>
                </c:pt>
                <c:pt idx="234">
                  <c:v>4.3889356838947151</c:v>
                </c:pt>
                <c:pt idx="235">
                  <c:v>4.2818375480397179</c:v>
                </c:pt>
                <c:pt idx="236">
                  <c:v>4.1983375807462124</c:v>
                </c:pt>
                <c:pt idx="237">
                  <c:v>4.2152648733771088</c:v>
                </c:pt>
                <c:pt idx="238">
                  <c:v>4.4387008181147962</c:v>
                </c:pt>
                <c:pt idx="239">
                  <c:v>4.3509188054148069</c:v>
                </c:pt>
                <c:pt idx="240">
                  <c:v>4.5393525648867126</c:v>
                </c:pt>
                <c:pt idx="241">
                  <c:v>4.463437065334162</c:v>
                </c:pt>
                <c:pt idx="242">
                  <c:v>4.5612571541188345</c:v>
                </c:pt>
                <c:pt idx="243">
                  <c:v>4.3262164471351952</c:v>
                </c:pt>
                <c:pt idx="244">
                  <c:v>4.1791347454024077</c:v>
                </c:pt>
                <c:pt idx="245">
                  <c:v>4.0242284736902008</c:v>
                </c:pt>
                <c:pt idx="246">
                  <c:v>4.2515666478963823</c:v>
                </c:pt>
                <c:pt idx="247">
                  <c:v>4.0907201220842637</c:v>
                </c:pt>
                <c:pt idx="248">
                  <c:v>4.3181415888795982</c:v>
                </c:pt>
                <c:pt idx="249">
                  <c:v>4.36381261755065</c:v>
                </c:pt>
                <c:pt idx="250">
                  <c:v>4.2698041747200506</c:v>
                </c:pt>
                <c:pt idx="251">
                  <c:v>4.1477632823679471</c:v>
                </c:pt>
                <c:pt idx="252">
                  <c:v>4.395298992290293</c:v>
                </c:pt>
                <c:pt idx="253">
                  <c:v>4.4702590238689481</c:v>
                </c:pt>
                <c:pt idx="254">
                  <c:v>4.5975869461736494</c:v>
                </c:pt>
                <c:pt idx="255">
                  <c:v>4.6301768524384102</c:v>
                </c:pt>
                <c:pt idx="256">
                  <c:v>4.625052952757656</c:v>
                </c:pt>
                <c:pt idx="257">
                  <c:v>4.8225092401372081</c:v>
                </c:pt>
                <c:pt idx="258">
                  <c:v>4.7324092810430614</c:v>
                </c:pt>
                <c:pt idx="259">
                  <c:v>4.5234355031811049</c:v>
                </c:pt>
                <c:pt idx="260">
                  <c:v>4.4123081769676986</c:v>
                </c:pt>
                <c:pt idx="261">
                  <c:v>4.2452937007297749</c:v>
                </c:pt>
                <c:pt idx="262">
                  <c:v>3.8603727611079108</c:v>
                </c:pt>
                <c:pt idx="263">
                  <c:v>3.9342781224118539</c:v>
                </c:pt>
                <c:pt idx="264">
                  <c:v>3.9751838041193253</c:v>
                </c:pt>
                <c:pt idx="265">
                  <c:v>3.8550171329362541</c:v>
                </c:pt>
                <c:pt idx="266">
                  <c:v>3.8574448296849795</c:v>
                </c:pt>
                <c:pt idx="267">
                  <c:v>3.8737275550906531</c:v>
                </c:pt>
                <c:pt idx="268">
                  <c:v>4.0330555031478923</c:v>
                </c:pt>
                <c:pt idx="269">
                  <c:v>4.0216616434189945</c:v>
                </c:pt>
                <c:pt idx="270">
                  <c:v>3.8692297453748097</c:v>
                </c:pt>
                <c:pt idx="271">
                  <c:v>3.8180856611497802</c:v>
                </c:pt>
                <c:pt idx="272">
                  <c:v>3.6736194220843998</c:v>
                </c:pt>
                <c:pt idx="273">
                  <c:v>3.5768085181878035</c:v>
                </c:pt>
                <c:pt idx="274">
                  <c:v>3.2531607761580261</c:v>
                </c:pt>
                <c:pt idx="275">
                  <c:v>3.2769102889727435</c:v>
                </c:pt>
                <c:pt idx="276">
                  <c:v>2.8780829355937101</c:v>
                </c:pt>
                <c:pt idx="277">
                  <c:v>2.6859987559307825</c:v>
                </c:pt>
                <c:pt idx="278">
                  <c:v>2.7092642839897678</c:v>
                </c:pt>
                <c:pt idx="279">
                  <c:v>2.8056293041247073</c:v>
                </c:pt>
                <c:pt idx="280">
                  <c:v>3.0223860665611539</c:v>
                </c:pt>
                <c:pt idx="281">
                  <c:v>2.9402447093158202</c:v>
                </c:pt>
                <c:pt idx="282">
                  <c:v>2.8531015933579056</c:v>
                </c:pt>
                <c:pt idx="283">
                  <c:v>2.8037684158308593</c:v>
                </c:pt>
                <c:pt idx="284">
                  <c:v>2.6402324338615557</c:v>
                </c:pt>
                <c:pt idx="285">
                  <c:v>2.6061450731274221</c:v>
                </c:pt>
                <c:pt idx="286">
                  <c:v>2.1555614917732981</c:v>
                </c:pt>
                <c:pt idx="287">
                  <c:v>2.0272373198883855</c:v>
                </c:pt>
                <c:pt idx="288">
                  <c:v>2.3920819560704984</c:v>
                </c:pt>
                <c:pt idx="289">
                  <c:v>2.4202092782355464</c:v>
                </c:pt>
                <c:pt idx="290">
                  <c:v>2.3888382953813618</c:v>
                </c:pt>
                <c:pt idx="291">
                  <c:v>2.5535412796208163</c:v>
                </c:pt>
                <c:pt idx="292">
                  <c:v>2.8929438038463218</c:v>
                </c:pt>
                <c:pt idx="293">
                  <c:v>3.0078356833795397</c:v>
                </c:pt>
                <c:pt idx="294">
                  <c:v>2.957760884263962</c:v>
                </c:pt>
                <c:pt idx="295">
                  <c:v>3.2040919825339245</c:v>
                </c:pt>
                <c:pt idx="296">
                  <c:v>3.039817287675902</c:v>
                </c:pt>
                <c:pt idx="297">
                  <c:v>3.053326418775427</c:v>
                </c:pt>
                <c:pt idx="298">
                  <c:v>2.8807720011193823</c:v>
                </c:pt>
                <c:pt idx="299">
                  <c:v>3.0901434737741909</c:v>
                </c:pt>
                <c:pt idx="300">
                  <c:v>3.1792789562902897</c:v>
                </c:pt>
                <c:pt idx="301">
                  <c:v>3.4057098972541553</c:v>
                </c:pt>
                <c:pt idx="302">
                  <c:v>3.7804822973472199</c:v>
                </c:pt>
                <c:pt idx="303">
                  <c:v>3.7495700667577125</c:v>
                </c:pt>
                <c:pt idx="304">
                  <c:v>3.5486050569023035</c:v>
                </c:pt>
                <c:pt idx="305">
                  <c:v>3.3712288463550095</c:v>
                </c:pt>
                <c:pt idx="306">
                  <c:v>3.4191135339616068</c:v>
                </c:pt>
                <c:pt idx="307">
                  <c:v>3.1021361145456012</c:v>
                </c:pt>
                <c:pt idx="308">
                  <c:v>3.1160533009044542</c:v>
                </c:pt>
                <c:pt idx="309">
                  <c:v>3.0357848423279989</c:v>
                </c:pt>
                <c:pt idx="310">
                  <c:v>3.1434088736286014</c:v>
                </c:pt>
                <c:pt idx="311">
                  <c:v>3.2995200266159088</c:v>
                </c:pt>
                <c:pt idx="312">
                  <c:v>3.1959625461923054</c:v>
                </c:pt>
                <c:pt idx="313">
                  <c:v>2.9795736307321619</c:v>
                </c:pt>
                <c:pt idx="314">
                  <c:v>2.8632063506063048</c:v>
                </c:pt>
                <c:pt idx="315">
                  <c:v>2.8284314150998711</c:v>
                </c:pt>
                <c:pt idx="316">
                  <c:v>2.7048791109531152</c:v>
                </c:pt>
                <c:pt idx="317">
                  <c:v>2.8174693445628236</c:v>
                </c:pt>
                <c:pt idx="318">
                  <c:v>2.7648215360495527</c:v>
                </c:pt>
                <c:pt idx="319">
                  <c:v>2.4715820483278037</c:v>
                </c:pt>
                <c:pt idx="320">
                  <c:v>2.1750242739790053</c:v>
                </c:pt>
                <c:pt idx="321">
                  <c:v>2.2605914910202074</c:v>
                </c:pt>
                <c:pt idx="322">
                  <c:v>2.2689462694315949</c:v>
                </c:pt>
                <c:pt idx="323">
                  <c:v>2.1183863645454863</c:v>
                </c:pt>
                <c:pt idx="324">
                  <c:v>1.88713081257103</c:v>
                </c:pt>
                <c:pt idx="325">
                  <c:v>1.8837410970646999</c:v>
                </c:pt>
                <c:pt idx="326">
                  <c:v>1.6777308356342786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3B-4F4C-9C05-642D44E24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845584"/>
        <c:axId val="698846368"/>
      </c:lineChart>
      <c:dateAx>
        <c:axId val="698845584"/>
        <c:scaling>
          <c:orientation val="minMax"/>
          <c:max val="44681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698846368"/>
        <c:crosses val="autoZero"/>
        <c:auto val="0"/>
        <c:lblOffset val="100"/>
        <c:baseTimeUnit val="months"/>
        <c:majorUnit val="2"/>
        <c:majorTimeUnit val="years"/>
        <c:minorUnit val="12"/>
      </c:dateAx>
      <c:valAx>
        <c:axId val="69884636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988455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0.42944</cdr:x>
      <cdr:y>0.01527</cdr:y>
    </cdr:from>
    <cdr:to>
      <cdr:x>0.4755</cdr:x>
      <cdr:y>0.07734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4200" y="71456"/>
          <a:ext cx="447675" cy="2905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latin typeface="SimSun" panose="02010600030101010101" pitchFamily="2" charset="-122"/>
              <a:ea typeface="SimSun" panose="02010600030101010101" pitchFamily="2" charset="-122"/>
            </a:rPr>
            <a:t>美国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0.28151</cdr:x>
      <cdr:y>0.0246</cdr:y>
    </cdr:from>
    <cdr:to>
      <cdr:x>0.33462</cdr:x>
      <cdr:y>0.08137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5036" y="116454"/>
          <a:ext cx="515983" cy="2687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100" dirty="0" smtClean="0">
              <a:latin typeface="SimSun" panose="02010600030101010101" pitchFamily="2" charset="-122"/>
              <a:ea typeface="SimSun" panose="02010600030101010101" pitchFamily="2" charset="-122"/>
            </a:rPr>
            <a:t>美国</a:t>
          </a:r>
          <a:endParaRPr lang="zh-CN" altLang="en-US" sz="1100" dirty="0">
            <a:latin typeface="SimSun" panose="02010600030101010101" pitchFamily="2" charset="-122"/>
            <a:ea typeface="SimSun" panose="02010600030101010101" pitchFamily="2" charset="-122"/>
          </a:endParaRPr>
        </a:p>
      </cdr:txBody>
    </cdr:sp>
  </cdr:relSizeAnchor>
  <cdr:relSizeAnchor xmlns:cdr="http://schemas.openxmlformats.org/drawingml/2006/chartDrawing">
    <cdr:from>
      <cdr:x>0.39308</cdr:x>
      <cdr:y>0.02072</cdr:y>
    </cdr:from>
    <cdr:to>
      <cdr:x>0.48239</cdr:x>
      <cdr:y>0.07749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8942" y="98101"/>
          <a:ext cx="867747" cy="2687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100" dirty="0" smtClean="0">
              <a:latin typeface="SimSun" panose="02010600030101010101" pitchFamily="2" charset="-122"/>
              <a:ea typeface="SimSun" panose="02010600030101010101" pitchFamily="2" charset="-122"/>
            </a:rPr>
            <a:t>德国</a:t>
          </a:r>
          <a:endParaRPr lang="zh-CN" altLang="en-US" sz="1100" dirty="0">
            <a:latin typeface="SimSun" panose="02010600030101010101" pitchFamily="2" charset="-122"/>
            <a:ea typeface="SimSun" panose="02010600030101010101" pitchFamily="2" charset="-12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0.24513</cdr:x>
      <cdr:y>0.00976</cdr:y>
    </cdr:from>
    <cdr:to>
      <cdr:x>0.45151</cdr:x>
      <cdr:y>0.06519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2618" y="45688"/>
          <a:ext cx="2006081" cy="2594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zh-CN" dirty="0"/>
            <a:t>平均美国长期国库</a:t>
          </a:r>
          <a:r>
            <a:rPr lang="zh-CN" altLang="zh-CN" dirty="0" smtClean="0"/>
            <a:t>债券收益</a:t>
          </a:r>
          <a:endParaRPr lang="zh-CN" altLang="zh-CN" dirty="0"/>
        </a:p>
      </cdr:txBody>
    </cdr:sp>
  </cdr:relSizeAnchor>
  <cdr:relSizeAnchor xmlns:cdr="http://schemas.openxmlformats.org/drawingml/2006/chartDrawing">
    <cdr:from>
      <cdr:x>0.5</cdr:x>
      <cdr:y>0.00358</cdr:y>
    </cdr:from>
    <cdr:to>
      <cdr:x>0.83261</cdr:x>
      <cdr:y>0.07137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60000" y="16773"/>
          <a:ext cx="3232952" cy="31724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zh-CN" dirty="0">
              <a:latin typeface="SimSun" panose="02010600030101010101" pitchFamily="2" charset="-122"/>
              <a:ea typeface="SimSun" panose="02010600030101010101" pitchFamily="2" charset="-122"/>
            </a:rPr>
            <a:t>随后</a:t>
          </a:r>
          <a:r>
            <a:rPr lang="en-US" altLang="zh-CN" dirty="0">
              <a:latin typeface="SimSun" panose="02010600030101010101" pitchFamily="2" charset="-122"/>
              <a:ea typeface="SimSun" panose="02010600030101010101" pitchFamily="2" charset="-122"/>
            </a:rPr>
            <a:t>10</a:t>
          </a:r>
          <a:r>
            <a:rPr lang="zh-CN" altLang="zh-CN" dirty="0">
              <a:latin typeface="SimSun" panose="02010600030101010101" pitchFamily="2" charset="-122"/>
              <a:ea typeface="SimSun" panose="02010600030101010101" pitchFamily="2" charset="-122"/>
            </a:rPr>
            <a:t>年期的回报（年化</a:t>
          </a:r>
          <a:r>
            <a:rPr lang="en-US" altLang="zh-CN" dirty="0">
              <a:latin typeface="SimSun" panose="02010600030101010101" pitchFamily="2" charset="-122"/>
              <a:ea typeface="SimSun" panose="02010600030101010101" pitchFamily="2" charset="-122"/>
            </a:rPr>
            <a:t>%</a:t>
          </a:r>
          <a:r>
            <a:rPr lang="zh-CN" altLang="zh-CN" dirty="0">
              <a:latin typeface="SimSun" panose="02010600030101010101" pitchFamily="2" charset="-122"/>
              <a:ea typeface="SimSun" panose="02010600030101010101" pitchFamily="2" charset="-122"/>
            </a:rPr>
            <a:t>）</a:t>
          </a:r>
          <a:endParaRPr lang="zh-CN" altLang="en-US" sz="1100" dirty="0">
            <a:latin typeface="SimSun" panose="02010600030101010101" pitchFamily="2" charset="-122"/>
            <a:ea typeface="SimSun" panose="02010600030101010101" pitchFamily="2" charset="-12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53C45-97C5-480A-9E56-6C66A777B81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2865B-AA5D-4C5C-9500-BD835697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2867-AB28-D584-FDFE-5926C76F0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61EB4-B6A4-0067-2452-542E82A50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3E8C0-BFB7-138B-95E7-ADB165DE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0FDDD-B909-B2EE-18F2-74CE41CE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46441-86B9-5086-1C7E-D98DBD19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A4CA-36AA-DAD7-3B0F-40609B3A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01251-31E5-7CFE-C06E-554F77100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3FEEB-47CC-71D2-E329-764EC4F1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7D5B5-F7BA-FFFD-AB88-291D0EE4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167F7-787B-6844-8CB2-A8E809A5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B7C1B-3A0C-3223-89A6-2F5E2EC01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78183-F56E-2819-2C98-5427415AC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D28F0-8F87-DDDE-4F85-5B3F641F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1A0DE-185E-F97D-33BA-7CF56249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BF24C-9CCF-E105-634A-6BA35EB5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3E46-2D12-7B2D-5763-C76B0610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03D9-0904-8648-9937-0C86B850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3F81B-8204-A00F-672D-CF3579D6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05333-91DA-3235-16FA-22CFE30C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D47A9-0716-8D25-B16B-7DBC3F55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CF74-4AE8-23C2-1764-0E25A493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1A83C-BE27-0419-47DA-89C18813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B5083-D2F4-5278-0630-91BD6564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DC345-D595-1EF8-D05B-428666D0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E90C-084B-5A04-7757-8ACD8F19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6A11-AF45-E07C-6D66-804CB45E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C3BFB-02D5-A578-AF95-8F1E9B40A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C11B6-42BC-A2AF-D95A-C459C5D8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20BE-804A-FAF8-97C0-81DA7F32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20F8E-6DED-D6F3-4171-48E58F1D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D0AE6-A80D-9C1C-DE01-ED87A1CF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1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E729-04B7-9A83-D9E5-B87A68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FD93B-85BA-1AAE-4654-2371E77D1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79F7C-2D77-CCB1-C042-9CD7DA221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10524-0044-EA85-36B7-13C5A8CCB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23AD9B-B216-92A1-D684-8954B815F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B71054-AF6C-FF15-E817-18B11DD9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DF5A6-E923-C543-CD60-75587BC2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49C9E-CAC9-951A-8503-2CBAA7D2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2054-D4D6-BB13-9A82-337E3D03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5F11B-CFFD-DEB6-7057-29CF936B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D2335-20E6-8825-9974-E551662F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DC931-9EB8-BCD3-B07A-75F6818F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420D1-E653-AD93-153F-8E6CAFEB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A6F62-9A57-8E32-E7A6-6B06CFA3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07EFD-182E-7358-C333-F4AA9E5F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4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53FA-5766-8567-5F24-B7B0D116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7391-8964-D1E3-A398-A2A572D8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2A9E1-0139-9D90-5BD7-128216966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65C6A-EDA2-4676-5D49-E86D760B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7A50-658B-F39B-6439-9B803D4B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8D49B-A110-44FE-F557-53DA2713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70172-4F2E-607A-E64A-011A0C6F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70EB8-64D2-6A1D-5268-78E58E00D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EBC1C-A794-3D85-F944-F57423484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8B77F-F39A-5088-EC81-F90D99ED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512AF-A7DA-8756-48AD-AE2CC097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99180-3AC1-FF98-A97D-F53EF8C2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11B2C-AD03-E16A-3C46-29B43E0D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6D0DD-6BAB-AF63-32C4-3377D4E4D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8271B-AAFE-8100-BFCD-7D62BFC22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66161-FA0A-4E66-9AD7-6B03A0364F6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3D3DE-B92E-1100-B945-643E4CB8A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7C0F8-D977-A368-6BC0-F16B65F54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42D8-4B6B-40B9-B55C-990C7E2950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11808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04361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投资概述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47935"/>
            <a:ext cx="9144000" cy="210065"/>
          </a:xfrm>
        </p:spPr>
        <p:txBody>
          <a:bodyPr>
            <a:normAutofit fontScale="85000" lnSpcReduction="20000"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MBS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Capital Advice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4833" y="3004751"/>
            <a:ext cx="2582333" cy="848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核心现金 </a:t>
            </a:r>
            <a:r>
              <a:rPr 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战略现金</a:t>
            </a:r>
            <a:endParaRPr 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7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578F-1C32-9E38-2052-4700DE94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立足于稳定收入的战略</a:t>
            </a:r>
            <a:r>
              <a:rPr lang="en-US" sz="36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22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战略现金</a:t>
            </a:r>
            <a:endParaRPr lang="en-US" sz="2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FE3AB-A634-F371-A0DF-B38DFC97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MBS Capital Advice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195EC66-68EE-2D4D-8022-7DBB0294F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89838"/>
              </p:ext>
            </p:extLst>
          </p:nvPr>
        </p:nvGraphicFramePr>
        <p:xfrm>
          <a:off x="1655763" y="1574800"/>
          <a:ext cx="889635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3" imgW="6677029" imgH="3552838" progId="Excel.Sheet.12">
                  <p:embed/>
                </p:oleObj>
              </mc:Choice>
              <mc:Fallback>
                <p:oleObj name="Worksheet" r:id="rId3" imgW="6677029" imgH="3552838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195EC66-68EE-2D4D-8022-7DBB0294F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763" y="1574800"/>
                        <a:ext cx="8896350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57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578F-1C32-9E38-2052-4700DE94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立</a:t>
            </a:r>
            <a:r>
              <a:rPr lang="zh-CN" altLang="en-US" sz="36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足于稳定收入的战略</a:t>
            </a:r>
            <a:r>
              <a:rPr lang="en-US" sz="36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22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核心现金</a:t>
            </a:r>
            <a:endParaRPr lang="en-US" sz="2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FE3AB-A634-F371-A0DF-B38DFC97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MBS Capital Advice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6A812D-C157-B7B0-F10F-D00BCC878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298287"/>
              </p:ext>
            </p:extLst>
          </p:nvPr>
        </p:nvGraphicFramePr>
        <p:xfrm>
          <a:off x="1636713" y="1590675"/>
          <a:ext cx="8893175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Worksheet" r:id="rId3" imgW="6677029" imgH="3552838" progId="Excel.Sheet.12">
                  <p:embed/>
                </p:oleObj>
              </mc:Choice>
              <mc:Fallback>
                <p:oleObj name="Worksheet" r:id="rId3" imgW="6677029" imgH="3552838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A6A812D-C157-B7B0-F10F-D00BCC878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6713" y="1590675"/>
                        <a:ext cx="8893175" cy="473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06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回报预期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高利率以及股票和房地产的较低估值会支持长期回报预期。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面对更高的地缘政治不确定性、更高的通货膨胀率和不太宽松的货币政策，市场波动可能仍然很剧烈。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投资策略坚定地立足于强大的创收，以确保实现既定的长期目标。</a:t>
            </a:r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投资组合战略与长期目标的一致性由投资咨询委员会持续监控。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投资咨询委员会自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2018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年起适用的投资组合严谨管理、强劲“持久力”和系统性重新平衡是投资成功的关键。这些要素对继续实现本组织的长期投资目标仍至关重要。</a:t>
            </a:r>
          </a:p>
          <a:p>
            <a:pPr>
              <a:spcBef>
                <a:spcPts val="1800"/>
              </a:spcBef>
            </a:pP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MBS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Capital Advice</a:t>
            </a:r>
          </a:p>
        </p:txBody>
      </p:sp>
    </p:spTree>
    <p:extLst>
      <p:ext uri="{BB962C8B-B14F-4D97-AF65-F5344CB8AC3E}">
        <p14:creationId xmlns:p14="http://schemas.microsoft.com/office/powerpoint/2010/main" val="226792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3DBF-A7A7-3CC1-333C-547114A6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有些情况已经改变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9C8A7-7E1F-2FBF-9DAC-2A83406F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MBS Capital Advice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F7E818-8E7B-D1C1-69A0-2709279133BF}"/>
              </a:ext>
            </a:extLst>
          </p:cNvPr>
          <p:cNvSpPr txBox="1">
            <a:spLocks/>
          </p:cNvSpPr>
          <p:nvPr/>
        </p:nvSpPr>
        <p:spPr>
          <a:xfrm>
            <a:off x="838200" y="1457325"/>
            <a:ext cx="5257800" cy="471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PBC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在</a:t>
            </a:r>
            <a:r>
              <a:rPr lang="en-US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年的评价</a:t>
            </a:r>
            <a:endParaRPr lang="en-US" sz="2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一些股票和房地产市场的估值处于其历史范围的上限。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利率仍然接近于零（瑞郎和欧元的利率为负）。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较高的估值提高了资产组合的风险，限制了上涨潜力。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低利率以及股票和房地产的较高估值降低了长期回报预期。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预计出现市场波动更剧烈的时期。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过去几年的强劲投资收益提供了分摊此类波动的缓冲。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040F03-D63A-554D-7E7A-DCE81452539C}"/>
              </a:ext>
            </a:extLst>
          </p:cNvPr>
          <p:cNvSpPr txBox="1">
            <a:spLocks/>
          </p:cNvSpPr>
          <p:nvPr/>
        </p:nvSpPr>
        <p:spPr>
          <a:xfrm>
            <a:off x="6226743" y="1424539"/>
            <a:ext cx="5257800" cy="475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现在</a:t>
            </a:r>
            <a:endParaRPr lang="en-US" sz="2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估值已下降，在某些资产类别中甚至有吸引力。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利率大幅上涨，接近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年最高。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更高的利率和更低的估值支持长期回报。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面对更高的地缘政治不确定性、更高的通货膨胀率和不太宽松的货币政策，市场波动可能仍然很剧烈。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1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1925-4098-5A97-571D-4EFC3145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历史回报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A2A98-D099-F542-BE41-5C791E9F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MBS Capital Advice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62613"/>
              </p:ext>
            </p:extLst>
          </p:nvPr>
        </p:nvGraphicFramePr>
        <p:xfrm>
          <a:off x="982344" y="1323341"/>
          <a:ext cx="9846310" cy="1874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660">
                  <a:extLst>
                    <a:ext uri="{9D8B030D-6E8A-4147-A177-3AD203B41FA5}">
                      <a16:colId xmlns:a16="http://schemas.microsoft.com/office/drawing/2014/main" val="7537529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292782673"/>
                    </a:ext>
                  </a:extLst>
                </a:gridCol>
                <a:gridCol w="772795">
                  <a:extLst>
                    <a:ext uri="{9D8B030D-6E8A-4147-A177-3AD203B41FA5}">
                      <a16:colId xmlns:a16="http://schemas.microsoft.com/office/drawing/2014/main" val="2446157259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4071120149"/>
                    </a:ext>
                  </a:extLst>
                </a:gridCol>
                <a:gridCol w="723265">
                  <a:extLst>
                    <a:ext uri="{9D8B030D-6E8A-4147-A177-3AD203B41FA5}">
                      <a16:colId xmlns:a16="http://schemas.microsoft.com/office/drawing/2014/main" val="2145583607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95452737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479960455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49027389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579811114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96241078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1012196897"/>
                    </a:ext>
                  </a:extLst>
                </a:gridCol>
                <a:gridCol w="2465070">
                  <a:extLst>
                    <a:ext uri="{9D8B030D-6E8A-4147-A177-3AD203B41FA5}">
                      <a16:colId xmlns:a16="http://schemas.microsoft.com/office/drawing/2014/main" val="268690132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战略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价值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账户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初始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年初至今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自初始日期以来（年化）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43919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瑞郎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日期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资产组合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超出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资产组合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超出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90731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65447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684,776,057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产权组织核心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zh-CN" sz="900">
                          <a:effectLst/>
                        </a:rPr>
                        <a:t>月</a:t>
                      </a:r>
                      <a:r>
                        <a:rPr lang="en-US" sz="900">
                          <a:effectLst/>
                        </a:rPr>
                        <a:t>18</a:t>
                      </a:r>
                      <a:r>
                        <a:rPr lang="zh-CN" sz="900">
                          <a:effectLst/>
                        </a:rPr>
                        <a:t>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全球基准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57745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81.1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555,218,609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瑞士固定收入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zh-CN" sz="900">
                          <a:effectLst/>
                        </a:rPr>
                        <a:t>月</a:t>
                      </a:r>
                      <a:r>
                        <a:rPr lang="en-US" sz="900">
                          <a:effectLst/>
                        </a:rPr>
                        <a:t>18</a:t>
                      </a:r>
                      <a:r>
                        <a:rPr lang="zh-CN" sz="900">
                          <a:effectLst/>
                        </a:rPr>
                        <a:t>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-5.5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-5.6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瑞士固定收入基准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72364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46.2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316,110,740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</a:t>
                      </a:r>
                      <a:r>
                        <a:rPr lang="zh-CN" sz="900">
                          <a:effectLst/>
                        </a:rPr>
                        <a:t>瑞士债券</a:t>
                      </a:r>
                      <a:r>
                        <a:rPr lang="en-US" sz="900">
                          <a:effectLst/>
                        </a:rPr>
                        <a:t> - CSAM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r>
                        <a:rPr lang="zh-CN" sz="900">
                          <a:effectLst/>
                        </a:rPr>
                        <a:t>月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r>
                        <a:rPr lang="zh-CN" sz="900">
                          <a:effectLst/>
                        </a:rPr>
                        <a:t>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-1.5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瑞士债券指数</a:t>
                      </a:r>
                      <a:r>
                        <a:rPr lang="en-US" sz="900">
                          <a:effectLst/>
                        </a:rPr>
                        <a:t>AAA-BBB 1-5</a:t>
                      </a:r>
                      <a:r>
                        <a:rPr lang="zh-CN" sz="900">
                          <a:effectLst/>
                        </a:rPr>
                        <a:t>年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655593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14.9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102,025,671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</a:t>
                      </a:r>
                      <a:r>
                        <a:rPr lang="zh-CN" sz="900">
                          <a:effectLst/>
                        </a:rPr>
                        <a:t>新兴市场债券</a:t>
                      </a:r>
                      <a:r>
                        <a:rPr lang="en-US" sz="900">
                          <a:effectLst/>
                        </a:rPr>
                        <a:t> - BGIF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1月18日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-14.3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-15.4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-2.6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-2.8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摩根大通</a:t>
                      </a:r>
                      <a:r>
                        <a:rPr lang="en-US" sz="900">
                          <a:effectLst/>
                        </a:rPr>
                        <a:t>EMBI</a:t>
                      </a:r>
                      <a:r>
                        <a:rPr lang="zh-CN" sz="900">
                          <a:effectLst/>
                        </a:rPr>
                        <a:t>全球多元化复合指数对冲</a:t>
                      </a:r>
                      <a:r>
                        <a:rPr lang="en-US" sz="900">
                          <a:effectLst/>
                        </a:rPr>
                        <a:t>90%</a:t>
                      </a:r>
                      <a:r>
                        <a:rPr lang="zh-CN" sz="900">
                          <a:effectLst/>
                        </a:rPr>
                        <a:t>瑞郎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05886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137,082,198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</a:t>
                      </a:r>
                      <a:r>
                        <a:rPr lang="zh-CN" sz="900">
                          <a:effectLst/>
                        </a:rPr>
                        <a:t>瑞郎优先贷款 </a:t>
                      </a:r>
                      <a:r>
                        <a:rPr lang="en-US" sz="900">
                          <a:effectLst/>
                        </a:rPr>
                        <a:t>– </a:t>
                      </a:r>
                      <a:r>
                        <a:rPr lang="zh-CN" sz="900">
                          <a:effectLst/>
                        </a:rPr>
                        <a:t>基金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1月18日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0.7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瑞士信贷杠杆贷款指数对冲瑞郎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56648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18.9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129,555,906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房地产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zh-CN" sz="900">
                          <a:effectLst/>
                        </a:rPr>
                        <a:t>月</a:t>
                      </a:r>
                      <a:r>
                        <a:rPr lang="en-US" sz="900">
                          <a:effectLst/>
                        </a:rPr>
                        <a:t>18</a:t>
                      </a:r>
                      <a:r>
                        <a:rPr lang="zh-CN" sz="900">
                          <a:effectLst/>
                        </a:rPr>
                        <a:t>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-9.4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-9.4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SXI</a:t>
                      </a:r>
                      <a:r>
                        <a:rPr lang="zh-CN" sz="900">
                          <a:effectLst/>
                        </a:rPr>
                        <a:t>房地产基金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58371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18.9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129,555,906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</a:t>
                      </a:r>
                      <a:r>
                        <a:rPr lang="zh-CN" sz="900">
                          <a:effectLst/>
                        </a:rPr>
                        <a:t>房地产 </a:t>
                      </a:r>
                      <a:r>
                        <a:rPr lang="en-US" sz="900">
                          <a:effectLst/>
                        </a:rPr>
                        <a:t>– CS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1月18日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-9.4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-9.4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SXI房地产基金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668595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97426"/>
              </p:ext>
            </p:extLst>
          </p:nvPr>
        </p:nvGraphicFramePr>
        <p:xfrm>
          <a:off x="982344" y="3683034"/>
          <a:ext cx="9961881" cy="2163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866">
                  <a:extLst>
                    <a:ext uri="{9D8B030D-6E8A-4147-A177-3AD203B41FA5}">
                      <a16:colId xmlns:a16="http://schemas.microsoft.com/office/drawing/2014/main" val="725280946"/>
                    </a:ext>
                  </a:extLst>
                </a:gridCol>
                <a:gridCol w="526742">
                  <a:extLst>
                    <a:ext uri="{9D8B030D-6E8A-4147-A177-3AD203B41FA5}">
                      <a16:colId xmlns:a16="http://schemas.microsoft.com/office/drawing/2014/main" val="2816075881"/>
                    </a:ext>
                  </a:extLst>
                </a:gridCol>
                <a:gridCol w="770487">
                  <a:extLst>
                    <a:ext uri="{9D8B030D-6E8A-4147-A177-3AD203B41FA5}">
                      <a16:colId xmlns:a16="http://schemas.microsoft.com/office/drawing/2014/main" val="781554545"/>
                    </a:ext>
                  </a:extLst>
                </a:gridCol>
                <a:gridCol w="1853727">
                  <a:extLst>
                    <a:ext uri="{9D8B030D-6E8A-4147-A177-3AD203B41FA5}">
                      <a16:colId xmlns:a16="http://schemas.microsoft.com/office/drawing/2014/main" val="4170243407"/>
                    </a:ext>
                  </a:extLst>
                </a:gridCol>
                <a:gridCol w="699579">
                  <a:extLst>
                    <a:ext uri="{9D8B030D-6E8A-4147-A177-3AD203B41FA5}">
                      <a16:colId xmlns:a16="http://schemas.microsoft.com/office/drawing/2014/main" val="2523965823"/>
                    </a:ext>
                  </a:extLst>
                </a:gridCol>
                <a:gridCol w="531174">
                  <a:extLst>
                    <a:ext uri="{9D8B030D-6E8A-4147-A177-3AD203B41FA5}">
                      <a16:colId xmlns:a16="http://schemas.microsoft.com/office/drawing/2014/main" val="651350238"/>
                    </a:ext>
                  </a:extLst>
                </a:gridCol>
                <a:gridCol w="538771">
                  <a:extLst>
                    <a:ext uri="{9D8B030D-6E8A-4147-A177-3AD203B41FA5}">
                      <a16:colId xmlns:a16="http://schemas.microsoft.com/office/drawing/2014/main" val="14853400"/>
                    </a:ext>
                  </a:extLst>
                </a:gridCol>
                <a:gridCol w="448870">
                  <a:extLst>
                    <a:ext uri="{9D8B030D-6E8A-4147-A177-3AD203B41FA5}">
                      <a16:colId xmlns:a16="http://schemas.microsoft.com/office/drawing/2014/main" val="3218074482"/>
                    </a:ext>
                  </a:extLst>
                </a:gridCol>
                <a:gridCol w="448237">
                  <a:extLst>
                    <a:ext uri="{9D8B030D-6E8A-4147-A177-3AD203B41FA5}">
                      <a16:colId xmlns:a16="http://schemas.microsoft.com/office/drawing/2014/main" val="2129768662"/>
                    </a:ext>
                  </a:extLst>
                </a:gridCol>
                <a:gridCol w="465964">
                  <a:extLst>
                    <a:ext uri="{9D8B030D-6E8A-4147-A177-3AD203B41FA5}">
                      <a16:colId xmlns:a16="http://schemas.microsoft.com/office/drawing/2014/main" val="2067313933"/>
                    </a:ext>
                  </a:extLst>
                </a:gridCol>
                <a:gridCol w="471662">
                  <a:extLst>
                    <a:ext uri="{9D8B030D-6E8A-4147-A177-3AD203B41FA5}">
                      <a16:colId xmlns:a16="http://schemas.microsoft.com/office/drawing/2014/main" val="232285459"/>
                    </a:ext>
                  </a:extLst>
                </a:gridCol>
                <a:gridCol w="2562802">
                  <a:extLst>
                    <a:ext uri="{9D8B030D-6E8A-4147-A177-3AD203B41FA5}">
                      <a16:colId xmlns:a16="http://schemas.microsoft.com/office/drawing/2014/main" val="3207068095"/>
                    </a:ext>
                  </a:extLst>
                </a:gridCol>
              </a:tblGrid>
              <a:tr h="29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战略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价值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账户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初始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年初至今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自初始日期以来（年化）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045980"/>
                  </a:ext>
                </a:extLst>
              </a:tr>
              <a:tr h="29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瑞郎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日期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资产组合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瑞郎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日期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9498510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9884227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zh-C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221,671,541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产权组织战略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zh-CN" sz="900">
                          <a:effectLst/>
                        </a:rPr>
                        <a:t>月</a:t>
                      </a:r>
                      <a:r>
                        <a:rPr lang="en-US" sz="900">
                          <a:effectLst/>
                        </a:rPr>
                        <a:t>18</a:t>
                      </a:r>
                      <a:r>
                        <a:rPr lang="zh-CN" sz="900">
                          <a:effectLst/>
                        </a:rPr>
                        <a:t>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-6.9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全球基准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7724114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44,234,809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国际股票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zh-CN" sz="900">
                          <a:effectLst/>
                        </a:rPr>
                        <a:t>月</a:t>
                      </a:r>
                      <a:r>
                        <a:rPr lang="en-US" sz="900">
                          <a:effectLst/>
                        </a:rPr>
                        <a:t>18</a:t>
                      </a:r>
                      <a:r>
                        <a:rPr lang="zh-CN" sz="900">
                          <a:effectLst/>
                        </a:rPr>
                        <a:t>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-7.3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-7.5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4.9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总股票基准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9138763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44,234,809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</a:t>
                      </a:r>
                      <a:r>
                        <a:rPr lang="zh-CN" sz="900">
                          <a:effectLst/>
                        </a:rPr>
                        <a:t>股票</a:t>
                      </a:r>
                      <a:r>
                        <a:rPr lang="en-US" sz="900">
                          <a:effectLst/>
                        </a:rPr>
                        <a:t> - CSAM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1月18日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-7.3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-7.5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4.9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总股票基准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9837333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65.5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145,173,136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瑞士固定收入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1月18日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瑞士固定收入基准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6013476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35.7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79,080,155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</a:t>
                      </a:r>
                      <a:r>
                        <a:rPr lang="zh-CN" sz="900">
                          <a:effectLst/>
                        </a:rPr>
                        <a:t>瑞士债券</a:t>
                      </a:r>
                      <a:r>
                        <a:rPr lang="en-US" sz="900">
                          <a:effectLst/>
                        </a:rPr>
                        <a:t> - CSAM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r>
                        <a:rPr lang="zh-CN" sz="900">
                          <a:effectLst/>
                        </a:rPr>
                        <a:t>月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r>
                        <a:rPr lang="zh-CN" sz="900">
                          <a:effectLst/>
                        </a:rPr>
                        <a:t>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-1.5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瑞士债券指数</a:t>
                      </a:r>
                      <a:r>
                        <a:rPr lang="en-US" sz="900">
                          <a:effectLst/>
                        </a:rPr>
                        <a:t> AAA-BBB 1-5</a:t>
                      </a:r>
                      <a:r>
                        <a:rPr lang="zh-CN" sz="900">
                          <a:effectLst/>
                        </a:rPr>
                        <a:t>年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6544150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14.8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32,762,131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</a:t>
                      </a:r>
                      <a:r>
                        <a:rPr lang="zh-CN" sz="900">
                          <a:effectLst/>
                        </a:rPr>
                        <a:t>新兴市场债券</a:t>
                      </a:r>
                      <a:r>
                        <a:rPr lang="en-US" sz="900">
                          <a:effectLst/>
                        </a:rPr>
                        <a:t> - BGIF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1月18日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-14.4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-15.4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-2.6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-2.8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摩根大通</a:t>
                      </a:r>
                      <a:r>
                        <a:rPr lang="en-US" sz="900">
                          <a:effectLst/>
                        </a:rPr>
                        <a:t>EMBI</a:t>
                      </a:r>
                      <a:r>
                        <a:rPr lang="zh-CN" sz="900">
                          <a:effectLst/>
                        </a:rPr>
                        <a:t>全球多元化复合指数对冲</a:t>
                      </a:r>
                      <a:r>
                        <a:rPr lang="en-US" sz="900">
                          <a:effectLst/>
                        </a:rPr>
                        <a:t>90%</a:t>
                      </a:r>
                      <a:r>
                        <a:rPr lang="zh-CN" sz="900">
                          <a:effectLst/>
                        </a:rPr>
                        <a:t>瑞郎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0699183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33,330,850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</a:t>
                      </a:r>
                      <a:r>
                        <a:rPr lang="zh-CN" sz="900">
                          <a:effectLst/>
                        </a:rPr>
                        <a:t>瑞郎优先贷款 </a:t>
                      </a:r>
                      <a:r>
                        <a:rPr lang="en-US" sz="900">
                          <a:effectLst/>
                        </a:rPr>
                        <a:t>– </a:t>
                      </a:r>
                      <a:r>
                        <a:rPr lang="zh-CN" sz="900">
                          <a:effectLst/>
                        </a:rPr>
                        <a:t>基金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1月18日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-3.3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瑞士信贷杠杆贷款指数对冲瑞郎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4125322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14.5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32,250,181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900">
                          <a:effectLst/>
                        </a:rPr>
                        <a:t>房地产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1月18日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-9.4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-9.4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SXI</a:t>
                      </a:r>
                      <a:r>
                        <a:rPr lang="zh-CN" sz="900">
                          <a:effectLst/>
                        </a:rPr>
                        <a:t>房地产基金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5395195"/>
                  </a:ext>
                </a:extLst>
              </a:tr>
              <a:tr h="155397"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15.0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14.5 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32,250,181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</a:t>
                      </a:r>
                      <a:r>
                        <a:rPr lang="zh-CN" sz="900">
                          <a:effectLst/>
                        </a:rPr>
                        <a:t>房地产</a:t>
                      </a:r>
                      <a:r>
                        <a:rPr lang="en-US" sz="900">
                          <a:effectLst/>
                        </a:rPr>
                        <a:t> - CS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1月18日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-9.4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-9.4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-0.0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SXI房地产基金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3697547"/>
                  </a:ext>
                </a:extLst>
              </a:tr>
            </a:tbl>
          </a:graphicData>
        </a:graphic>
      </p:graphicFrame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1100138" y="2830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36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1925-4098-5A97-571D-4EFC3145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平均长期预期回报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A2A98-D099-F542-BE41-5C791E9F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MBS Capital Advice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323975"/>
            <a:ext cx="87725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市场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较高的通货膨胀率推高了利率。乌克兰战争通过商品价格加剧了通货膨胀的压力。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不断攀升的利率使所有投资类别的资产价格承受压力。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收益已大幅上升，从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年最低升至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年最高。这为未来更好的回报提供了支持。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瑞士和欧洲的长期负收益可能接近尾声。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MBS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Capital Advice</a:t>
            </a:r>
          </a:p>
        </p:txBody>
      </p:sp>
    </p:spTree>
    <p:extLst>
      <p:ext uri="{BB962C8B-B14F-4D97-AF65-F5344CB8AC3E}">
        <p14:creationId xmlns:p14="http://schemas.microsoft.com/office/powerpoint/2010/main" val="162889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几乎所有资产类别均出现负回报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MBS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Capital Advice</a:t>
            </a:r>
          </a:p>
        </p:txBody>
      </p:sp>
      <p:graphicFrame>
        <p:nvGraphicFramePr>
          <p:cNvPr id="410" name="Object 4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77921"/>
              </p:ext>
            </p:extLst>
          </p:nvPr>
        </p:nvGraphicFramePr>
        <p:xfrm>
          <a:off x="3233738" y="1446213"/>
          <a:ext cx="5715000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5715000" imgH="4491750" progId="Excel.Sheet.12">
                  <p:embed/>
                </p:oleObj>
              </mc:Choice>
              <mc:Fallback>
                <p:oleObj name="Worksheet" r:id="rId3" imgW="5715000" imgH="4491750" progId="Excel.Sheet.12">
                  <p:embed/>
                  <p:pic>
                    <p:nvPicPr>
                      <p:cNvPr id="410" name="Object 4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3738" y="1446213"/>
                        <a:ext cx="5715000" cy="449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13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但收益上升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MBS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Capital Advice</a:t>
            </a:r>
          </a:p>
        </p:txBody>
      </p:sp>
      <p:graphicFrame>
        <p:nvGraphicFramePr>
          <p:cNvPr id="409" name="Object 4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05647"/>
              </p:ext>
            </p:extLst>
          </p:nvPr>
        </p:nvGraphicFramePr>
        <p:xfrm>
          <a:off x="3305175" y="1446213"/>
          <a:ext cx="5572125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3" imgW="5572080" imgH="4491750" progId="Excel.Sheet.12">
                  <p:embed/>
                </p:oleObj>
              </mc:Choice>
              <mc:Fallback>
                <p:oleObj name="Worksheet" r:id="rId3" imgW="5572080" imgH="4491750" progId="Excel.Sheet.12">
                  <p:embed/>
                  <p:pic>
                    <p:nvPicPr>
                      <p:cNvPr id="409" name="Object 4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175" y="1446213"/>
                        <a:ext cx="5572125" cy="449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31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股票估值有所上升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MBS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Capital Advice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51256"/>
              </p:ext>
            </p:extLst>
          </p:nvPr>
        </p:nvGraphicFramePr>
        <p:xfrm>
          <a:off x="1236000" y="1619232"/>
          <a:ext cx="97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0" y="1690688"/>
            <a:ext cx="15811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zh-CN" sz="1000" dirty="0">
                <a:latin typeface="SimSun" panose="02010600030101010101" pitchFamily="2" charset="-122"/>
                <a:ea typeface="SimSun" panose="02010600030101010101" pitchFamily="2" charset="-122"/>
              </a:rPr>
              <a:t>全球（除美国外</a:t>
            </a:r>
            <a:r>
              <a:rPr lang="zh-CN" altLang="zh-CN" sz="1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718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低估值总预示着强势回报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1920-2021</a:t>
            </a:r>
            <a:r>
              <a:rPr lang="zh-CN" altLang="en-US" sz="2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年美国市场</a:t>
            </a:r>
            <a:endParaRPr lang="en-US" sz="2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MBS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Capital Advice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65699"/>
              </p:ext>
            </p:extLst>
          </p:nvPr>
        </p:nvGraphicFramePr>
        <p:xfrm>
          <a:off x="1238550" y="1630906"/>
          <a:ext cx="97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01666F9-D7B4-A966-0200-E4B004D578F7}"/>
              </a:ext>
            </a:extLst>
          </p:cNvPr>
          <p:cNvSpPr/>
          <p:nvPr/>
        </p:nvSpPr>
        <p:spPr>
          <a:xfrm>
            <a:off x="4516016" y="2090057"/>
            <a:ext cx="1579984" cy="409898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估值已更加合理</a:t>
            </a:r>
            <a:r>
              <a:rPr lang="en-US" altLang="zh-CN" sz="3600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3600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sz="22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1995-2022</a:t>
            </a:r>
            <a:r>
              <a:rPr lang="zh-CN" altLang="en-US" sz="22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年瑞士房地产基金</a:t>
            </a:r>
            <a:endParaRPr lang="en-US" sz="2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</a:p>
        </p:txBody>
      </p:sp>
      <p:pic>
        <p:nvPicPr>
          <p:cNvPr id="6156" name="Straight Connector 2">
            <a:extLst>
              <a:ext uri="{FF2B5EF4-FFF2-40B4-BE49-F238E27FC236}">
                <a16:creationId xmlns:a16="http://schemas.microsoft.com/office/drawing/2014/main" id="{A9CB06AB-3557-9148-321F-70C4C59F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5250"/>
            <a:ext cx="2381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PERF_EVOL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254580"/>
              </p:ext>
            </p:extLst>
          </p:nvPr>
        </p:nvGraphicFramePr>
        <p:xfrm>
          <a:off x="1236000" y="3077570"/>
          <a:ext cx="9720000" cy="306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00" y="1481099"/>
            <a:ext cx="10058400" cy="15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7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利率已大幅上涨</a:t>
            </a:r>
            <a:endParaRPr lang="en-US" sz="2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A00-000004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49242"/>
              </p:ext>
            </p:extLst>
          </p:nvPr>
        </p:nvGraphicFramePr>
        <p:xfrm>
          <a:off x="1238250" y="1622426"/>
          <a:ext cx="9715500" cy="473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0090" y="1711196"/>
            <a:ext cx="6438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英国</a:t>
            </a:r>
            <a:endParaRPr lang="zh-CN" altLang="en-US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4449" y="1690688"/>
            <a:ext cx="125030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瑞士</a:t>
            </a:r>
            <a:endParaRPr lang="zh-CN" altLang="en-US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74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51E6-6FD6-4BB9-1075-790D834C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高收益支持更高的未来回报</a:t>
            </a: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401ED-E56D-B33A-D250-9501AE43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MBS Capital Advice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87CEEC-061C-4EE1-8F0A-2F82BB1DF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61716"/>
              </p:ext>
            </p:extLst>
          </p:nvPr>
        </p:nvGraphicFramePr>
        <p:xfrm>
          <a:off x="1330966" y="1690688"/>
          <a:ext cx="97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249043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MBS">
      <a:dk1>
        <a:sysClr val="windowText" lastClr="000000"/>
      </a:dk1>
      <a:lt1>
        <a:sysClr val="window" lastClr="FFFFFF"/>
      </a:lt1>
      <a:dk2>
        <a:srgbClr val="193861"/>
      </a:dk2>
      <a:lt2>
        <a:srgbClr val="E7E6E6"/>
      </a:lt2>
      <a:accent1>
        <a:srgbClr val="4472C4"/>
      </a:accent1>
      <a:accent2>
        <a:srgbClr val="ACA8A8"/>
      </a:accent2>
      <a:accent3>
        <a:srgbClr val="BBCCE9"/>
      </a:accent3>
      <a:accent4>
        <a:srgbClr val="4F94D0"/>
      </a:accent4>
      <a:accent5>
        <a:srgbClr val="D8D8D8"/>
      </a:accent5>
      <a:accent6>
        <a:srgbClr val="C490A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B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4F94D0"/>
    </a:accent2>
    <a:accent3>
      <a:srgbClr val="BBCCE9"/>
    </a:accent3>
    <a:accent4>
      <a:srgbClr val="ACA8A8"/>
    </a:accent4>
    <a:accent5>
      <a:srgbClr val="D8D8D8"/>
    </a:accent5>
    <a:accent6>
      <a:srgbClr val="C490AA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runge Texture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67000"/>
              <a:shade val="65000"/>
            </a:schemeClr>
            <a:schemeClr val="phClr">
              <a:tint val="10000"/>
              <a:satMod val="130000"/>
            </a:schemeClr>
          </a:duotone>
        </a:blip>
        <a:tile tx="0" ty="0" sx="60000" sy="59000" flip="none" algn="b"/>
      </a:blipFill>
      <a:blipFill rotWithShape="1">
        <a:blip xmlns:r="http://schemas.openxmlformats.org/officeDocument/2006/relationships" r:embed="rId1">
          <a:duotone>
            <a:schemeClr val="phClr">
              <a:shade val="30000"/>
              <a:satMod val="115000"/>
            </a:schemeClr>
            <a:schemeClr val="phClr">
              <a:tint val="34000"/>
            </a:schemeClr>
          </a:duotone>
        </a:blip>
        <a:tile tx="0" ty="0" sx="60000" sy="59000" flip="none" algn="b"/>
      </a:blipFill>
    </a:fillStyleLst>
    <a:lnStyleLst>
      <a:ln w="6350" cap="flat" cmpd="sng" algn="ctr">
        <a:solidFill>
          <a:schemeClr val="phClr">
            <a:tint val="7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softEdge rad="12700"/>
        </a:effectLst>
      </a:effectStyle>
      <a:effectStyle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1444</Words>
  <Application>Microsoft Office PowerPoint</Application>
  <PresentationFormat>Widescreen</PresentationFormat>
  <Paragraphs>308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SimSun</vt:lpstr>
      <vt:lpstr>SimSun</vt:lpstr>
      <vt:lpstr>Arial</vt:lpstr>
      <vt:lpstr>Calibri</vt:lpstr>
      <vt:lpstr>Calibri Light</vt:lpstr>
      <vt:lpstr>等线</vt:lpstr>
      <vt:lpstr>HelveticaNeueLT Std Thin</vt:lpstr>
      <vt:lpstr>Microsoft Sans Serif</vt:lpstr>
      <vt:lpstr>Times New Roman</vt:lpstr>
      <vt:lpstr>Office Theme</vt:lpstr>
      <vt:lpstr>Worksheet</vt:lpstr>
      <vt:lpstr>投资概述</vt:lpstr>
      <vt:lpstr>市场</vt:lpstr>
      <vt:lpstr>几乎所有资产类别均出现负回报</vt:lpstr>
      <vt:lpstr>但收益上升</vt:lpstr>
      <vt:lpstr>股票估值有所上升</vt:lpstr>
      <vt:lpstr>低估值总预示着强势回报 1920-2021年美国市场</vt:lpstr>
      <vt:lpstr>估值已更加合理 1995-2022年瑞士房地产基金</vt:lpstr>
      <vt:lpstr>利率已大幅上涨</vt:lpstr>
      <vt:lpstr>高收益支持更高的未来回报</vt:lpstr>
      <vt:lpstr>立足于稳定收入的战略 战略现金</vt:lpstr>
      <vt:lpstr>立足于稳定收入的战略 核心现金</vt:lpstr>
      <vt:lpstr>回报预期</vt:lpstr>
      <vt:lpstr>有些情况已经改变</vt:lpstr>
      <vt:lpstr>历史回报 </vt:lpstr>
      <vt:lpstr>平均长期预期回报 </vt:lpstr>
    </vt:vector>
  </TitlesOfParts>
  <Company>MBS Capital Advice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 Nadjafi</dc:creator>
  <cp:keywords>FOR OFFICIAL USE ONLY</cp:keywords>
  <cp:lastModifiedBy>Anne Genoud</cp:lastModifiedBy>
  <cp:revision>29</cp:revision>
  <dcterms:created xsi:type="dcterms:W3CDTF">2022-06-07T16:53:05Z</dcterms:created>
  <dcterms:modified xsi:type="dcterms:W3CDTF">2022-06-21T12:24:12Z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53be4efc-4c1f-4d39-baa1-446372e9d55d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